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284" r:id="rId4"/>
    <p:sldId id="286" r:id="rId5"/>
    <p:sldId id="295" r:id="rId6"/>
    <p:sldId id="296" r:id="rId7"/>
    <p:sldId id="297" r:id="rId8"/>
    <p:sldId id="298" r:id="rId9"/>
    <p:sldId id="29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1" autoAdjust="0"/>
    <p:restoredTop sz="95046"/>
  </p:normalViewPr>
  <p:slideViewPr>
    <p:cSldViewPr snapToGrid="0" showGuides="1">
      <p:cViewPr varScale="1">
        <p:scale>
          <a:sx n="117" d="100"/>
          <a:sy n="117" d="100"/>
        </p:scale>
        <p:origin x="6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25/06/19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25/06/19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5D9F2-24A0-F14B-BF7F-832C0DBF6D3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25/06/19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569102" y="1101725"/>
            <a:ext cx="3391907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Pandas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25/06/19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38175" y="1513115"/>
            <a:ext cx="78867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Pandas basics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Creating Series and </a:t>
            </a:r>
            <a:r>
              <a:rPr lang="en-IN" dirty="0" err="1">
                <a:solidFill>
                  <a:schemeClr val="bg1"/>
                </a:solidFill>
              </a:rPr>
              <a:t>DataFrame</a:t>
            </a:r>
            <a:r>
              <a:rPr lang="en-IN" dirty="0">
                <a:solidFill>
                  <a:schemeClr val="bg1"/>
                </a:solidFill>
              </a:rPr>
              <a:t>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Indexing and selecting rows and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25/06/19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Position based and label based indexing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Concatenating </a:t>
            </a:r>
            <a:r>
              <a:rPr lang="en-IN" dirty="0" err="1">
                <a:solidFill>
                  <a:schemeClr val="bg1"/>
                </a:solidFill>
              </a:rPr>
              <a:t>dataframes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4EE66-8368-2546-B946-4F2A23E8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5C3A6-4512-9644-B291-3565D09D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E147C4-4533-0A45-9D8D-DBF0FD03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C2D207-D868-484B-B297-B6A4517FE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1" t="4020" r="4011" b="2371"/>
          <a:stretch/>
        </p:blipFill>
        <p:spPr>
          <a:xfrm>
            <a:off x="1377043" y="751741"/>
            <a:ext cx="6389914" cy="37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566C0-EA8B-4D4D-8D3E-D923339E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476138-5508-FD4B-8085-52D3133A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4EBA76-E112-F148-98E5-4CDB0D93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124692" cy="382564"/>
          </a:xfrm>
        </p:spPr>
        <p:txBody>
          <a:bodyPr/>
          <a:lstStyle/>
          <a:p>
            <a:r>
              <a:rPr lang="en-US" dirty="0"/>
              <a:t>Position based indexing: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10765-665C-F342-977B-98DFE41DE830}"/>
              </a:ext>
            </a:extLst>
          </p:cNvPr>
          <p:cNvSpPr txBox="1"/>
          <p:nvPr/>
        </p:nvSpPr>
        <p:spPr>
          <a:xfrm>
            <a:off x="316679" y="881743"/>
            <a:ext cx="8511635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Purely integer-location based indexing for selection by position.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  <a:r>
              <a:rPr lang="en-IN" dirty="0" err="1"/>
              <a:t>iloc</a:t>
            </a:r>
            <a:r>
              <a:rPr lang="en-IN" dirty="0"/>
              <a:t>[] is primarily integer position based (from 0 to length-1 of the axis), but may also be used with a </a:t>
            </a:r>
            <a:r>
              <a:rPr lang="en-IN" dirty="0" err="1"/>
              <a:t>boolean</a:t>
            </a:r>
            <a:r>
              <a:rPr lang="en-IN" dirty="0"/>
              <a:t> array.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When slicing, the start bounds is </a:t>
            </a:r>
            <a:r>
              <a:rPr lang="en-IN" i="1" dirty="0"/>
              <a:t>included</a:t>
            </a:r>
            <a:r>
              <a:rPr lang="en-IN" dirty="0"/>
              <a:t>, while the upper bound is </a:t>
            </a:r>
            <a:r>
              <a:rPr lang="en-IN" i="1" dirty="0"/>
              <a:t>excluded</a:t>
            </a:r>
            <a:r>
              <a:rPr lang="en-IN" dirty="0"/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Allowed inputs are: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An integer, e.g. 5.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list or array of integers, e.g. [4, 3, 0].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slice object with </a:t>
            </a:r>
            <a:r>
              <a:rPr lang="en-IN" dirty="0" err="1"/>
              <a:t>ints</a:t>
            </a:r>
            <a:r>
              <a:rPr lang="en-IN" dirty="0"/>
              <a:t>, e.g. 1:7.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dirty="0" err="1"/>
              <a:t>boolean</a:t>
            </a:r>
            <a:r>
              <a:rPr lang="en-IN" dirty="0"/>
              <a:t>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76E13-92AB-254C-9257-9DDD72AD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EF551-2E3C-6940-AEF7-12117D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73BDC-8107-894F-B515-9FCC9246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224150" cy="382564"/>
          </a:xfrm>
        </p:spPr>
        <p:txBody>
          <a:bodyPr/>
          <a:lstStyle/>
          <a:p>
            <a:r>
              <a:rPr lang="en-US" dirty="0"/>
              <a:t>Label based indexing: 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207D0-7BE3-674F-B604-C09695192AA1}"/>
              </a:ext>
            </a:extLst>
          </p:cNvPr>
          <p:cNvSpPr txBox="1"/>
          <p:nvPr/>
        </p:nvSpPr>
        <p:spPr>
          <a:xfrm>
            <a:off x="316679" y="903514"/>
            <a:ext cx="8402778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Access a group of rows and columns by label(s) or a </a:t>
            </a:r>
            <a:r>
              <a:rPr lang="en-IN" dirty="0" err="1"/>
              <a:t>boolean</a:t>
            </a:r>
            <a:r>
              <a:rPr lang="en-IN" dirty="0"/>
              <a:t> array.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When slicing, both the start bound </a:t>
            </a:r>
            <a:r>
              <a:rPr lang="en-IN" b="1" dirty="0"/>
              <a:t>AND</a:t>
            </a:r>
            <a:r>
              <a:rPr lang="en-IN" dirty="0"/>
              <a:t> the stop bound are </a:t>
            </a:r>
            <a:r>
              <a:rPr lang="en-IN" i="1" dirty="0"/>
              <a:t>included</a:t>
            </a:r>
            <a:r>
              <a:rPr lang="en-IN" dirty="0"/>
              <a:t>, if present in the index. Integers are valid labels, but they refer to the label </a:t>
            </a:r>
            <a:r>
              <a:rPr lang="en-IN" b="1" dirty="0"/>
              <a:t>and not the position</a:t>
            </a:r>
            <a:r>
              <a:rPr lang="en-IN" dirty="0"/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Valid inputs: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single label, e.g. 5 or 'a' (Note that 5 is interpreted as a </a:t>
            </a:r>
            <a:r>
              <a:rPr lang="en-IN" i="1" dirty="0"/>
              <a:t>label</a:t>
            </a:r>
            <a:r>
              <a:rPr lang="en-IN" dirty="0"/>
              <a:t> of the index. This use is </a:t>
            </a:r>
            <a:r>
              <a:rPr lang="en-IN" b="1" dirty="0"/>
              <a:t>not</a:t>
            </a:r>
            <a:r>
              <a:rPr lang="en-IN" dirty="0"/>
              <a:t> an integer position along the index.).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list or array of labels ['a', 'b', 'c'].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slice object with labels '</a:t>
            </a:r>
            <a:r>
              <a:rPr lang="en-IN" dirty="0" err="1"/>
              <a:t>a':'f</a:t>
            </a:r>
            <a:r>
              <a:rPr lang="en-IN" dirty="0"/>
              <a:t>' 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dirty="0" err="1"/>
              <a:t>boolean</a:t>
            </a:r>
            <a:r>
              <a:rPr lang="en-IN" dirty="0"/>
              <a:t>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EAB6D-C016-CC46-862B-C3ED7DAE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26D6D-3B33-E447-BC86-EBC2210B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76B4FF-A954-0043-B57F-DE1D9043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75271" cy="678702"/>
          </a:xfrm>
        </p:spPr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</a:t>
            </a:r>
            <a:r>
              <a:rPr lang="en-US" dirty="0" err="1"/>
              <a:t>objs</a:t>
            </a:r>
            <a:r>
              <a:rPr lang="en-US" dirty="0"/>
              <a:t>, axis=0, </a:t>
            </a:r>
            <a:r>
              <a:rPr lang="en-IN" i="1" dirty="0"/>
              <a:t>join='outer'</a:t>
            </a:r>
            <a:r>
              <a:rPr lang="en-IN" dirty="0"/>
              <a:t> </a:t>
            </a:r>
            <a:r>
              <a:rPr lang="en-IN" i="1" dirty="0"/>
              <a:t>..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18167-AEB4-9F46-8461-9A04DEA0273C}"/>
              </a:ext>
            </a:extLst>
          </p:cNvPr>
          <p:cNvSpPr txBox="1"/>
          <p:nvPr/>
        </p:nvSpPr>
        <p:spPr>
          <a:xfrm>
            <a:off x="316679" y="881743"/>
            <a:ext cx="8446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Concatenate pandas objects along a particular axis with optional set logic along the other axes.</a:t>
            </a:r>
          </a:p>
          <a:p>
            <a:r>
              <a:rPr lang="en-IN" dirty="0"/>
              <a:t>Can also add a layer of hierarchical indexing on the concatenation axis, which may be useful if the labels are the same (or overlapping) on the passed axis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3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25/06/19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22159</TotalTime>
  <Words>192</Words>
  <Application>Microsoft Macintosh PowerPoint</Application>
  <PresentationFormat>On-screen Show (16:9)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Pandas Dataframe</vt:lpstr>
      <vt:lpstr>Position based indexing: iloc</vt:lpstr>
      <vt:lpstr>Label based indexing: loc</vt:lpstr>
      <vt:lpstr>pd.concat(objs, axis=0, join='outer' 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248</cp:revision>
  <dcterms:created xsi:type="dcterms:W3CDTF">2019-01-02T10:18:22Z</dcterms:created>
  <dcterms:modified xsi:type="dcterms:W3CDTF">2019-06-25T21:21:19Z</dcterms:modified>
</cp:coreProperties>
</file>