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284" r:id="rId4"/>
    <p:sldId id="286" r:id="rId5"/>
    <p:sldId id="298" r:id="rId6"/>
    <p:sldId id="300" r:id="rId7"/>
    <p:sldId id="301" r:id="rId8"/>
    <p:sldId id="29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1" autoAdjust="0"/>
    <p:restoredTop sz="95009"/>
  </p:normalViewPr>
  <p:slideViewPr>
    <p:cSldViewPr snapToGrid="0" showGuides="1">
      <p:cViewPr varScale="1">
        <p:scale>
          <a:sx n="117" d="100"/>
          <a:sy n="117" d="100"/>
        </p:scale>
        <p:origin x="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08/07/19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08/07/19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5D9F2-24A0-F14B-BF7F-832C0DBF6D3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08/07/19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42505" y="1526970"/>
            <a:ext cx="78867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Position based and label based indexing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Concatenating </a:t>
            </a:r>
            <a:r>
              <a:rPr lang="en-IN" dirty="0" err="1">
                <a:solidFill>
                  <a:schemeClr val="bg1"/>
                </a:solidFill>
              </a:rPr>
              <a:t>dataframes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Concatenating </a:t>
            </a:r>
            <a:r>
              <a:rPr lang="en-IN" dirty="0" err="1">
                <a:solidFill>
                  <a:schemeClr val="bg1"/>
                </a:solidFill>
              </a:rPr>
              <a:t>dataframes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Merging </a:t>
            </a:r>
            <a:r>
              <a:rPr lang="en-IN" dirty="0" err="1">
                <a:solidFill>
                  <a:schemeClr val="bg1"/>
                </a:solidFill>
              </a:rPr>
              <a:t>dataframes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Group-by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EAB6D-C016-CC46-862B-C3ED7DAE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26D6D-3B33-E447-BC86-EBC2210B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76B4FF-A954-0043-B57F-DE1D9043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75271" cy="678702"/>
          </a:xfrm>
        </p:spPr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</a:t>
            </a:r>
            <a:r>
              <a:rPr lang="en-US" dirty="0" err="1"/>
              <a:t>objs</a:t>
            </a:r>
            <a:r>
              <a:rPr lang="en-US" dirty="0"/>
              <a:t>, axis=0, </a:t>
            </a:r>
            <a:r>
              <a:rPr lang="en-IN" i="1" dirty="0"/>
              <a:t>join='outer'</a:t>
            </a:r>
            <a:r>
              <a:rPr lang="en-IN" dirty="0"/>
              <a:t> </a:t>
            </a:r>
            <a:r>
              <a:rPr lang="en-IN" i="1" dirty="0"/>
              <a:t>..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8167-AEB4-9F46-8461-9A04DEA0273C}"/>
              </a:ext>
            </a:extLst>
          </p:cNvPr>
          <p:cNvSpPr txBox="1"/>
          <p:nvPr/>
        </p:nvSpPr>
        <p:spPr>
          <a:xfrm>
            <a:off x="316679" y="881743"/>
            <a:ext cx="8446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Concatenate pandas objects along a particular axis with optional set logic along the other axes.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Can also add a layer of hierarchical indexing on the concatenation axis, which may be useful if the labels are the same (or overlapping) on the passed axis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7005F-66AC-2143-9549-7C22E4A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EB361-9650-6642-A21D-B56379B0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A3F4CD-5C3B-8C4B-B2B1-9E46919A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92485" cy="382564"/>
          </a:xfrm>
        </p:spPr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(left, right, how=‘inner’, on, 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887B7-1EEE-0E46-9BCF-B5EC9829ABF2}"/>
              </a:ext>
            </a:extLst>
          </p:cNvPr>
          <p:cNvSpPr txBox="1"/>
          <p:nvPr/>
        </p:nvSpPr>
        <p:spPr>
          <a:xfrm>
            <a:off x="316679" y="955964"/>
            <a:ext cx="838397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Merge </a:t>
            </a:r>
            <a:r>
              <a:rPr lang="en-IN" dirty="0" err="1"/>
              <a:t>DataFrame</a:t>
            </a:r>
            <a:r>
              <a:rPr lang="en-IN" dirty="0"/>
              <a:t> or named Series objects with a database-style join.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join is done on columns or indexes. If joining columns on columns, the </a:t>
            </a:r>
            <a:r>
              <a:rPr lang="en-IN" dirty="0" err="1"/>
              <a:t>DataFrame</a:t>
            </a:r>
            <a:r>
              <a:rPr lang="en-IN" dirty="0"/>
              <a:t> indexes </a:t>
            </a:r>
            <a:r>
              <a:rPr lang="en-IN" i="1" dirty="0"/>
              <a:t>will be ignored</a:t>
            </a:r>
            <a:r>
              <a:rPr lang="en-IN" dirty="0"/>
              <a:t>. Otherwise if joining indexes on indexes or indexes on a column or columns, the index will be passed 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76915-3C25-EC49-8059-C8EECD73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E2CF3-9D90-0B4A-9D4E-F762DB71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E270B-08E0-9C47-A8AC-D448873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4415-45FA-974B-A3C8-B07BAF4DB497}"/>
              </a:ext>
            </a:extLst>
          </p:cNvPr>
          <p:cNvSpPr txBox="1"/>
          <p:nvPr/>
        </p:nvSpPr>
        <p:spPr>
          <a:xfrm>
            <a:off x="316679" y="914400"/>
            <a:ext cx="8411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By “group by” we are referring to a process involving one or more of the following steps: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Splitting</a:t>
            </a:r>
            <a:r>
              <a:rPr lang="en-IN" dirty="0"/>
              <a:t> the data into groups based on some criteria.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Applying</a:t>
            </a:r>
            <a:r>
              <a:rPr lang="en-IN" dirty="0"/>
              <a:t> a function to each group independently.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Combining</a:t>
            </a:r>
            <a:r>
              <a:rPr lang="en-IN" dirty="0"/>
              <a:t> the results into a data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the apply stage, we might want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Aggregate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Transform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Filter etc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22621</TotalTime>
  <Words>201</Words>
  <Application>Microsoft Macintosh PowerPoint</Application>
  <PresentationFormat>On-screen Show (16:9)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pd.concat(objs, axis=0, join='outer' ..)</vt:lpstr>
      <vt:lpstr>Pd.merge(left, right, how=‘inner’, on, …)</vt:lpstr>
      <vt:lpstr>Group by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256</cp:revision>
  <dcterms:created xsi:type="dcterms:W3CDTF">2019-01-02T10:18:22Z</dcterms:created>
  <dcterms:modified xsi:type="dcterms:W3CDTF">2019-07-08T03:26:31Z</dcterms:modified>
</cp:coreProperties>
</file>