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4" r:id="rId3"/>
    <p:sldId id="284" r:id="rId4"/>
    <p:sldId id="286" r:id="rId5"/>
    <p:sldId id="301" r:id="rId6"/>
    <p:sldId id="302" r:id="rId7"/>
    <p:sldId id="304" r:id="rId8"/>
    <p:sldId id="305" r:id="rId9"/>
    <p:sldId id="290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2D40"/>
    <a:srgbClr val="CE2D40"/>
    <a:srgbClr val="A8A8A8"/>
    <a:srgbClr val="F5333F"/>
    <a:srgbClr val="F1333F"/>
    <a:srgbClr val="E72D3F"/>
    <a:srgbClr val="898989"/>
    <a:srgbClr val="989898"/>
    <a:srgbClr val="F6303E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88" autoAdjust="0"/>
    <p:restoredTop sz="95028"/>
  </p:normalViewPr>
  <p:slideViewPr>
    <p:cSldViewPr snapToGrid="0" showGuides="1">
      <p:cViewPr varScale="1">
        <p:scale>
          <a:sx n="117" d="100"/>
          <a:sy n="117" d="100"/>
        </p:scale>
        <p:origin x="3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2715656"/>
        <c:axId val="-2132718696"/>
      </c:barChart>
      <c:catAx>
        <c:axId val="-21327156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2718696"/>
        <c:crosses val="autoZero"/>
        <c:auto val="1"/>
        <c:lblAlgn val="ctr"/>
        <c:lblOffset val="100"/>
        <c:noMultiLvlLbl val="0"/>
      </c:catAx>
      <c:valAx>
        <c:axId val="-213271869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27156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81934168"/>
        <c:axId val="2081937144"/>
      </c:barChart>
      <c:catAx>
        <c:axId val="20819341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81937144"/>
        <c:crosses val="autoZero"/>
        <c:auto val="1"/>
        <c:lblAlgn val="ctr"/>
        <c:lblOffset val="100"/>
        <c:noMultiLvlLbl val="0"/>
      </c:catAx>
      <c:valAx>
        <c:axId val="208193714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08193416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2782760"/>
        <c:axId val="-2132785752"/>
      </c:barChart>
      <c:catAx>
        <c:axId val="-21327827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2785752"/>
        <c:crosses val="autoZero"/>
        <c:auto val="1"/>
        <c:lblAlgn val="ctr"/>
        <c:lblOffset val="100"/>
        <c:noMultiLvlLbl val="0"/>
      </c:catAx>
      <c:valAx>
        <c:axId val="-213278575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27827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8379496"/>
        <c:axId val="-2138799752"/>
      </c:barChart>
      <c:catAx>
        <c:axId val="-21383794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8799752"/>
        <c:crosses val="autoZero"/>
        <c:auto val="1"/>
        <c:lblAlgn val="ctr"/>
        <c:lblOffset val="100"/>
        <c:noMultiLvlLbl val="0"/>
      </c:catAx>
      <c:valAx>
        <c:axId val="-213879975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837949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C3F453-9F3F-4567-8DCE-A7408F6927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103D5-0144-4D10-96A5-3D385F5356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D6017-FECC-4565-B4A9-CDF40B8AFEC4}" type="datetimeFigureOut">
              <a:rPr lang="en-IN" smtClean="0"/>
              <a:t>08/07/19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E48D2-788C-4710-AA82-6E71D37171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55A72-EE70-409E-9FE1-8EAE70254C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F4C5A-348F-4973-9C72-119478B6050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1235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C1A20-E642-F347-A89C-E093F8996D44}" type="datetimeFigureOut">
              <a:rPr lang="en-US" smtClean="0"/>
              <a:t>7/8/19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1505C-62D6-AB42-AEF7-53FE9E8A8B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728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5" name="Google Shape;3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1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chart" Target="../charts/chart1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4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3921" y="4653887"/>
            <a:ext cx="2057400" cy="273844"/>
          </a:xfrm>
        </p:spPr>
        <p:txBody>
          <a:bodyPr/>
          <a:lstStyle>
            <a:lvl1pPr>
              <a:defRPr>
                <a:solidFill>
                  <a:srgbClr val="E72D40"/>
                </a:solidFill>
              </a:defRPr>
            </a:lvl1pPr>
          </a:lstStyle>
          <a:p>
            <a:fld id="{C65558FE-7BAE-4F41-B1DE-C9E081343886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6976" y="4012406"/>
            <a:ext cx="2057400" cy="273844"/>
          </a:xfrm>
        </p:spPr>
        <p:txBody>
          <a:bodyPr/>
          <a:lstStyle>
            <a:lvl1pPr>
              <a:defRPr>
                <a:solidFill>
                  <a:srgbClr val="E72D40"/>
                </a:solidFill>
              </a:defRPr>
            </a:lvl1pPr>
          </a:lstStyle>
          <a:p>
            <a:fld id="{273EEA2F-D825-49D3-9C25-497F06EFD3F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6BFC7-D5F1-408F-A79B-F51DF7A156FC}"/>
              </a:ext>
            </a:extLst>
          </p:cNvPr>
          <p:cNvSpPr/>
          <p:nvPr userDrawn="1"/>
        </p:nvSpPr>
        <p:spPr>
          <a:xfrm>
            <a:off x="0" y="0"/>
            <a:ext cx="9144000" cy="4653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BCB513-97E7-4376-B0F7-C82E10180F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2" y="571887"/>
            <a:ext cx="2057400" cy="54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80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Imeline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BFA6-7020-A842-AFE3-43A763B8DE0A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5483582-940A-481A-933F-C6D131CC96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32499" y="2973622"/>
            <a:ext cx="7691174" cy="667936"/>
          </a:xfrm>
          <a:prstGeom prst="rect">
            <a:avLst/>
          </a:prstGeom>
        </p:spPr>
      </p:pic>
      <p:sp>
        <p:nvSpPr>
          <p:cNvPr id="69" name="Text Placeholder 8">
            <a:extLst>
              <a:ext uri="{FF2B5EF4-FFF2-40B4-BE49-F238E27FC236}">
                <a16:creationId xmlns:a16="http://schemas.microsoft.com/office/drawing/2014/main" id="{3F742510-D20E-442D-8AC1-0D13D3D1C7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1750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0" name="Text Placeholder 8">
            <a:extLst>
              <a:ext uri="{FF2B5EF4-FFF2-40B4-BE49-F238E27FC236}">
                <a16:creationId xmlns:a16="http://schemas.microsoft.com/office/drawing/2014/main" id="{26AD9D85-FB3E-462E-987E-65C48224F3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1750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3" name="Text Placeholder 8">
            <a:extLst>
              <a:ext uri="{FF2B5EF4-FFF2-40B4-BE49-F238E27FC236}">
                <a16:creationId xmlns:a16="http://schemas.microsoft.com/office/drawing/2014/main" id="{1A6511F1-333C-4B23-8BCA-B86B841279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1750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2" name="Text Placeholder 8">
            <a:extLst>
              <a:ext uri="{FF2B5EF4-FFF2-40B4-BE49-F238E27FC236}">
                <a16:creationId xmlns:a16="http://schemas.microsoft.com/office/drawing/2014/main" id="{0DDA4ED5-8612-4FA4-99F8-749D0BA7F3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40487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02</a:t>
            </a:r>
          </a:p>
        </p:txBody>
      </p:sp>
      <p:sp>
        <p:nvSpPr>
          <p:cNvPr id="83" name="Text Placeholder 8">
            <a:extLst>
              <a:ext uri="{FF2B5EF4-FFF2-40B4-BE49-F238E27FC236}">
                <a16:creationId xmlns:a16="http://schemas.microsoft.com/office/drawing/2014/main" id="{15204162-2F4C-40DD-A64B-0D8DC99736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40487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7" name="Text Placeholder 8">
            <a:extLst>
              <a:ext uri="{FF2B5EF4-FFF2-40B4-BE49-F238E27FC236}">
                <a16:creationId xmlns:a16="http://schemas.microsoft.com/office/drawing/2014/main" id="{FA1DB162-A60E-4618-8561-C16A1435CA0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40487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8" name="Text Placeholder 8">
            <a:extLst>
              <a:ext uri="{FF2B5EF4-FFF2-40B4-BE49-F238E27FC236}">
                <a16:creationId xmlns:a16="http://schemas.microsoft.com/office/drawing/2014/main" id="{D40BE60F-F697-4211-B44A-1A967B778A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92297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03</a:t>
            </a:r>
          </a:p>
        </p:txBody>
      </p:sp>
      <p:sp>
        <p:nvSpPr>
          <p:cNvPr id="89" name="Text Placeholder 8">
            <a:extLst>
              <a:ext uri="{FF2B5EF4-FFF2-40B4-BE49-F238E27FC236}">
                <a16:creationId xmlns:a16="http://schemas.microsoft.com/office/drawing/2014/main" id="{F8F51522-F0EB-4350-97F8-9839C634496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92297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0" name="Text Placeholder 8">
            <a:extLst>
              <a:ext uri="{FF2B5EF4-FFF2-40B4-BE49-F238E27FC236}">
                <a16:creationId xmlns:a16="http://schemas.microsoft.com/office/drawing/2014/main" id="{72201633-C2F4-4C61-961D-08C5FE50D6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2297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1" name="Text Placeholder 8">
            <a:extLst>
              <a:ext uri="{FF2B5EF4-FFF2-40B4-BE49-F238E27FC236}">
                <a16:creationId xmlns:a16="http://schemas.microsoft.com/office/drawing/2014/main" id="{A9F5B501-BB61-457C-9B6D-E57B62AECD5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26899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04</a:t>
            </a:r>
          </a:p>
        </p:txBody>
      </p:sp>
      <p:sp>
        <p:nvSpPr>
          <p:cNvPr id="92" name="Text Placeholder 8">
            <a:extLst>
              <a:ext uri="{FF2B5EF4-FFF2-40B4-BE49-F238E27FC236}">
                <a16:creationId xmlns:a16="http://schemas.microsoft.com/office/drawing/2014/main" id="{5B29D73F-4CCA-4783-8947-96309D7883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26899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3" name="Text Placeholder 8">
            <a:extLst>
              <a:ext uri="{FF2B5EF4-FFF2-40B4-BE49-F238E27FC236}">
                <a16:creationId xmlns:a16="http://schemas.microsoft.com/office/drawing/2014/main" id="{19DFB435-36AD-4A25-AA45-C372BF19E3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26899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4" name="Text Placeholder 8">
            <a:extLst>
              <a:ext uri="{FF2B5EF4-FFF2-40B4-BE49-F238E27FC236}">
                <a16:creationId xmlns:a16="http://schemas.microsoft.com/office/drawing/2014/main" id="{661C36B0-6047-47A0-8876-EF95BD82A5C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35161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05</a:t>
            </a:r>
          </a:p>
        </p:txBody>
      </p:sp>
      <p:sp>
        <p:nvSpPr>
          <p:cNvPr id="109" name="Text Placeholder 8">
            <a:extLst>
              <a:ext uri="{FF2B5EF4-FFF2-40B4-BE49-F238E27FC236}">
                <a16:creationId xmlns:a16="http://schemas.microsoft.com/office/drawing/2014/main" id="{BAFF9636-D984-4BBC-929B-16568F63188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35161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10" name="Text Placeholder 8">
            <a:extLst>
              <a:ext uri="{FF2B5EF4-FFF2-40B4-BE49-F238E27FC236}">
                <a16:creationId xmlns:a16="http://schemas.microsoft.com/office/drawing/2014/main" id="{24C3FEFD-8CEA-49B4-B49A-8D40D3B5FEA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735161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11" name="Text Placeholder 8">
            <a:extLst>
              <a:ext uri="{FF2B5EF4-FFF2-40B4-BE49-F238E27FC236}">
                <a16:creationId xmlns:a16="http://schemas.microsoft.com/office/drawing/2014/main" id="{056294BB-42A3-47CE-B08C-3985AFA1252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4066" y="3531649"/>
            <a:ext cx="1324840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1</a:t>
            </a:r>
          </a:p>
        </p:txBody>
      </p:sp>
      <p:sp>
        <p:nvSpPr>
          <p:cNvPr id="114" name="Text Placeholder 8">
            <a:extLst>
              <a:ext uri="{FF2B5EF4-FFF2-40B4-BE49-F238E27FC236}">
                <a16:creationId xmlns:a16="http://schemas.microsoft.com/office/drawing/2014/main" id="{4CA25EE7-3AA6-4CF1-9AC9-97DE5CE0BE9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352802" y="3531649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2</a:t>
            </a:r>
          </a:p>
        </p:txBody>
      </p:sp>
      <p:sp>
        <p:nvSpPr>
          <p:cNvPr id="115" name="Text Placeholder 8">
            <a:extLst>
              <a:ext uri="{FF2B5EF4-FFF2-40B4-BE49-F238E27FC236}">
                <a16:creationId xmlns:a16="http://schemas.microsoft.com/office/drawing/2014/main" id="{9B86D469-ABD0-4367-A92C-FB891117796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29621" y="3531648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3</a:t>
            </a:r>
          </a:p>
        </p:txBody>
      </p:sp>
      <p:sp>
        <p:nvSpPr>
          <p:cNvPr id="116" name="Text Placeholder 8">
            <a:extLst>
              <a:ext uri="{FF2B5EF4-FFF2-40B4-BE49-F238E27FC236}">
                <a16:creationId xmlns:a16="http://schemas.microsoft.com/office/drawing/2014/main" id="{6C5EB094-EBF1-4B80-AAE7-EDAC4824FE1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06440" y="3531648"/>
            <a:ext cx="1324840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4</a:t>
            </a:r>
          </a:p>
        </p:txBody>
      </p:sp>
      <p:sp>
        <p:nvSpPr>
          <p:cNvPr id="118" name="Text Placeholder 8">
            <a:extLst>
              <a:ext uri="{FF2B5EF4-FFF2-40B4-BE49-F238E27FC236}">
                <a16:creationId xmlns:a16="http://schemas.microsoft.com/office/drawing/2014/main" id="{045CF520-5B24-4C21-BD9C-5EFEB7427B6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55176" y="3531647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5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5483582-940A-481A-933F-C6D131CC96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32499" y="2973622"/>
            <a:ext cx="7691174" cy="66793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8785690-927D-F34A-BDC7-9FECF1717AF2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5" name="Title 11">
            <a:extLst>
              <a:ext uri="{FF2B5EF4-FFF2-40B4-BE49-F238E27FC236}">
                <a16:creationId xmlns:a16="http://schemas.microsoft.com/office/drawing/2014/main" id="{67D95071-51BE-2A41-BDB5-586B180A9F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047B829-C5EF-1B46-B43C-4658802D36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90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ghnu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9EC69-1D9D-0B4C-9AE4-2C8D95B645C2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6AC7079D-55CD-5547-A1B7-6E231289DE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74D05A-508B-324C-B8C7-0C05F391BF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20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970A-5D49-E646-889A-E8EA6023EA9A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3C855C-51F1-4950-8B74-92750036E153}"/>
              </a:ext>
            </a:extLst>
          </p:cNvPr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FF7848F2-CD09-4AEB-9574-52DC26DB95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4743474"/>
              </p:ext>
            </p:extLst>
          </p:nvPr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1900AEB5-08DE-4ACC-BEF3-0AF9CF5140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650563"/>
              </p:ext>
            </p:extLst>
          </p:nvPr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696B8C1-96A7-4499-9EA2-0124BE8045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600199"/>
            <a:ext cx="3182128" cy="3006726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4A204BF-7B3D-4BAD-8452-C75017088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06779" y="3059187"/>
            <a:ext cx="671653" cy="35078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228FD4BC-869C-4228-9650-35487227AA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4111" y="3052728"/>
            <a:ext cx="671653" cy="325087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DAD07786-00E2-42E3-B1C2-67206A010E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06778" y="3559464"/>
            <a:ext cx="1077979" cy="2125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945F5F89-A906-431D-9648-FC127565509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99344" y="3813792"/>
            <a:ext cx="1077979" cy="79914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en-IN" sz="1050" b="0" kern="1200" dirty="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9D2914B-8781-42FD-AA7E-737FB71711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90089" y="3559464"/>
            <a:ext cx="1077979" cy="2125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05F26D4A-BDA5-4C23-811C-C2F526CD3E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82655" y="3813792"/>
            <a:ext cx="1077979" cy="79914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5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2" hasCustomPrompt="1"/>
          </p:nvPr>
        </p:nvSpPr>
        <p:spPr>
          <a:xfrm>
            <a:off x="5295900" y="1600200"/>
            <a:ext cx="3225800" cy="133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latin typeface="Proxima Nova Rg" pitchFamily="50" charset="0"/>
              </a:defRPr>
            </a:lvl1pPr>
          </a:lstStyle>
          <a:p>
            <a:r>
              <a:rPr lang="en-IN" dirty="0"/>
              <a:t>Click to add chart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3C855C-51F1-4950-8B74-92750036E153}"/>
              </a:ext>
            </a:extLst>
          </p:cNvPr>
          <p:cNvSpPr/>
          <p:nvPr userDrawn="1"/>
        </p:nvSpPr>
        <p:spPr>
          <a:xfrm>
            <a:off x="3170379" y="4105875"/>
            <a:ext cx="1512168" cy="41909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F7848F2-CD09-4AEB-9574-52DC26DB959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9252790"/>
              </p:ext>
            </p:extLst>
          </p:nvPr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1900AEB5-08DE-4ACC-BEF3-0AF9CF5140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816527579"/>
              </p:ext>
            </p:extLst>
          </p:nvPr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83685A8D-9C1D-8F4D-B517-50A6ADFE2DCA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2" name="Title 11">
            <a:extLst>
              <a:ext uri="{FF2B5EF4-FFF2-40B4-BE49-F238E27FC236}">
                <a16:creationId xmlns:a16="http://schemas.microsoft.com/office/drawing/2014/main" id="{6AD9A0F9-9A66-7648-8968-789E2E9F90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ED77A25-4444-4045-8D26-55D705A7641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33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orient="horz" pos="1008" userDrawn="1">
          <p15:clr>
            <a:srgbClr val="FBAE40"/>
          </p15:clr>
        </p15:guide>
        <p15:guide id="7" orient="horz" pos="2754" userDrawn="1">
          <p15:clr>
            <a:srgbClr val="FBAE40"/>
          </p15:clr>
        </p15:guide>
        <p15:guide id="8" pos="240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ghnut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970B-5F9F-1C49-823B-784ECC0F8F74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D9785AA-43BB-4A88-B6A0-503B710C74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772305"/>
              </p:ext>
            </p:extLst>
          </p:nvPr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71E640A-9A51-4244-ADA6-E0903F44D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773295"/>
              </p:ext>
            </p:extLst>
          </p:nvPr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5083BD8-C120-49E5-81AF-1F59A747EF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8722481"/>
              </p:ext>
            </p:extLst>
          </p:nvPr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FCEEA61-5F34-4275-BAE7-53833C871B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6696" y="257175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529ABA7F-22CE-439E-837D-6A737783C5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696" y="293937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0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FCEEA61-5F34-4275-BAE7-53833C871BE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73335" y="257175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29ABA7F-22CE-439E-837D-6A737783C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73335" y="293937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0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DD9785AA-43BB-4A88-B6A0-503B710C742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949076987"/>
              </p:ext>
            </p:extLst>
          </p:nvPr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71E640A-9A51-4244-ADA6-E0903F44DD4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68794113"/>
              </p:ext>
            </p:extLst>
          </p:nvPr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65083BD8-C120-49E5-81AF-1F59A747EFD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72653777"/>
              </p:ext>
            </p:extLst>
          </p:nvPr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237ACA83-ED07-C54C-8AD7-6880B75591FB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3" name="Title 11">
            <a:extLst>
              <a:ext uri="{FF2B5EF4-FFF2-40B4-BE49-F238E27FC236}">
                <a16:creationId xmlns:a16="http://schemas.microsoft.com/office/drawing/2014/main" id="{F751A42D-8668-964A-9B5B-1F86921A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B91CEFC-BBB3-CC4C-8613-E0BCF613C0B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3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2939-C6E8-734E-A964-0558AE677560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151C0A2B-4A57-46A4-8F98-07396B2676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665507"/>
              </p:ext>
            </p:extLst>
          </p:nvPr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ED242560-BD01-4A68-8F4A-1D6199AC02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0" y="1581506"/>
            <a:ext cx="7431156" cy="2999208"/>
          </a:xfrm>
          <a:prstGeom prst="rect">
            <a:avLst/>
          </a:prstGeom>
        </p:spPr>
      </p:pic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52AD7FB-38A5-4D57-B3B1-E5169CAE334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63041" y="2104600"/>
            <a:ext cx="830454" cy="2920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348F839D-FB4E-4960-A65B-87299950552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70356" y="3778988"/>
            <a:ext cx="784195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2DD7B434-5B12-41F0-86AB-4468D0C7F9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30790" y="2108961"/>
            <a:ext cx="824532" cy="28768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A22206-E7E5-4EFE-AFBB-0C2EB10899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29642" y="3771033"/>
            <a:ext cx="745627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7257480-923C-4CD9-BB05-E50A696AE8B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04099" y="2107682"/>
            <a:ext cx="758842" cy="2920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CA10BF3A-FFE1-4B1C-9E2F-D8200CD851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23857" y="3762859"/>
            <a:ext cx="784195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5D04BA5-9D25-4BC9-A14D-CD4D55D183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56171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30F45AE8-F736-4167-8925-CE6F67654B2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156171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EC27E74D-2BCC-4A9A-A32F-F01EBFE0328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13908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1A4D5531-1318-4AA6-B70D-65F82645BEF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13908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805FF35-5027-4FDF-AF10-EF6CCF50B43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20777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E910801B-EBF5-4A4F-8BE2-D487AB607B5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20777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6D96FACC-DEBD-4C30-9736-960EB66C835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5265" y="3791876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5" name="Text Placeholder 14">
            <a:extLst>
              <a:ext uri="{FF2B5EF4-FFF2-40B4-BE49-F238E27FC236}">
                <a16:creationId xmlns:a16="http://schemas.microsoft.com/office/drawing/2014/main" id="{6F3ECD85-470B-477C-94B6-B520AC4C6AA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95265" y="4057543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64A7419A-F416-412D-AE36-10A69D330D4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326285" y="377969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33026B9B-27A1-41CB-AF97-53526EA8017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326285" y="4045358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80179867-AF61-4DC2-8F65-16B14770AAF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99996" y="375897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FA3CC884-D7D8-4D5F-B644-ACED67C175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599996" y="4024639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151C0A2B-4A57-46A4-8F98-07396B26767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970304331"/>
              </p:ext>
            </p:extLst>
          </p:nvPr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1" name="Picture 30">
            <a:extLst>
              <a:ext uri="{FF2B5EF4-FFF2-40B4-BE49-F238E27FC236}">
                <a16:creationId xmlns:a16="http://schemas.microsoft.com/office/drawing/2014/main" id="{ED242560-BD01-4A68-8F4A-1D6199AC02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0" y="1581506"/>
            <a:ext cx="7431156" cy="299920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C72F021-DF5D-4842-A4F5-F4FCCC9ECC0A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4" name="Title 11">
            <a:extLst>
              <a:ext uri="{FF2B5EF4-FFF2-40B4-BE49-F238E27FC236}">
                <a16:creationId xmlns:a16="http://schemas.microsoft.com/office/drawing/2014/main" id="{A6B6CAC2-7FD8-F443-AD79-FBF432563D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19772B6-6B92-264B-9636-FFC4E620141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52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E18D-3351-C242-BAA6-DD72A5C1D791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2" name="Picture 2" descr="C:\Users\diyajoseph\Desktop\New folder (3)\Infographics-01-01.png">
            <a:extLst>
              <a:ext uri="{FF2B5EF4-FFF2-40B4-BE49-F238E27FC236}">
                <a16:creationId xmlns:a16="http://schemas.microsoft.com/office/drawing/2014/main" id="{FA03FD7A-A58C-479F-A538-2007908C3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184" y="1331625"/>
            <a:ext cx="3644856" cy="36448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8B6DFED-00C2-46D9-990A-B8235EC07F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347788"/>
            <a:ext cx="3182128" cy="27717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19E86FD-334C-44F1-A086-354C94496C8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33953" y="1722104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B5960F0A-5695-442A-967D-0EE6BEE9283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33953" y="198777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3825CE6-84FB-489D-A633-C98AF34A7D2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28562" y="3026158"/>
            <a:ext cx="1182772" cy="3866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INFOGRAPHIC </a:t>
            </a:r>
            <a:br>
              <a:rPr lang="en-IN" dirty="0"/>
            </a:br>
            <a:r>
              <a:rPr lang="en-IN" dirty="0"/>
              <a:t>TEMPLATE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7FD9F0DE-E645-4CBE-A792-3CAF569EA7E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03447" y="278373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D3DAC3A5-6DED-4E2A-87C5-70094F7872F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009593" y="3303767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7594BC44-752A-468E-89CF-9CF1C82663D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009593" y="3569434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1C822DB8-48FD-4635-8D36-EAFE87AA2CB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33953" y="403431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B7AE3639-7778-4784-9158-E0E759C55E8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433953" y="4299978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19E86FD-334C-44F1-A086-354C94496C8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001132" y="2524953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8BA2B7-46B3-2F46-9772-0ECF22B2F2F6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E39B130-38D3-A742-A8F5-73D2F2F46D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65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orient="horz" pos="849" userDrawn="1">
          <p15:clr>
            <a:srgbClr val="FBAE40"/>
          </p15:clr>
        </p15:guide>
        <p15:guide id="7" orient="horz" pos="2663" userDrawn="1">
          <p15:clr>
            <a:srgbClr val="FBAE40"/>
          </p15:clr>
        </p15:guide>
        <p15:guide id="8" pos="25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E410-33A2-CB47-8127-299FF22D1A22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DC8C25AD-7C19-4C18-A993-06FFDA46ADB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84783" y="1316876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4" name="Text Placeholder 14">
            <a:extLst>
              <a:ext uri="{FF2B5EF4-FFF2-40B4-BE49-F238E27FC236}">
                <a16:creationId xmlns:a16="http://schemas.microsoft.com/office/drawing/2014/main" id="{21DADB31-D90F-41C1-9CC5-B11089520AF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4783" y="1496505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5" name="Text Placeholder 14">
            <a:extLst>
              <a:ext uri="{FF2B5EF4-FFF2-40B4-BE49-F238E27FC236}">
                <a16:creationId xmlns:a16="http://schemas.microsoft.com/office/drawing/2014/main" id="{2C73A256-D81A-42F8-B095-C98ACFE2B07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84783" y="1708544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6" name="Text Placeholder 14">
            <a:extLst>
              <a:ext uri="{FF2B5EF4-FFF2-40B4-BE49-F238E27FC236}">
                <a16:creationId xmlns:a16="http://schemas.microsoft.com/office/drawing/2014/main" id="{ADA465FE-01D4-4112-9587-CFA33EA7FCE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48313" y="2160534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7" name="Text Placeholder 14">
            <a:extLst>
              <a:ext uri="{FF2B5EF4-FFF2-40B4-BE49-F238E27FC236}">
                <a16:creationId xmlns:a16="http://schemas.microsoft.com/office/drawing/2014/main" id="{F7A48190-8BF9-4046-9C82-9306B982DBA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648313" y="2340163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8" name="Text Placeholder 14">
            <a:extLst>
              <a:ext uri="{FF2B5EF4-FFF2-40B4-BE49-F238E27FC236}">
                <a16:creationId xmlns:a16="http://schemas.microsoft.com/office/drawing/2014/main" id="{FD64CCC6-9C29-45BD-9D77-D0859CF04D6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48313" y="2552202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02</a:t>
            </a:r>
          </a:p>
        </p:txBody>
      </p:sp>
      <p:sp>
        <p:nvSpPr>
          <p:cNvPr id="79" name="Text Placeholder 14">
            <a:extLst>
              <a:ext uri="{FF2B5EF4-FFF2-40B4-BE49-F238E27FC236}">
                <a16:creationId xmlns:a16="http://schemas.microsoft.com/office/drawing/2014/main" id="{4B059615-57EE-4D0A-B36F-C74AB103481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670695" y="3113991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0" name="Text Placeholder 14">
            <a:extLst>
              <a:ext uri="{FF2B5EF4-FFF2-40B4-BE49-F238E27FC236}">
                <a16:creationId xmlns:a16="http://schemas.microsoft.com/office/drawing/2014/main" id="{913659FF-7BB5-4A8B-835B-404E162E144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670695" y="3293620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1" name="Text Placeholder 14">
            <a:extLst>
              <a:ext uri="{FF2B5EF4-FFF2-40B4-BE49-F238E27FC236}">
                <a16:creationId xmlns:a16="http://schemas.microsoft.com/office/drawing/2014/main" id="{DE3AFECD-C213-48FE-896B-CD329FBB235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670695" y="3505659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03</a:t>
            </a:r>
          </a:p>
        </p:txBody>
      </p:sp>
      <p:sp>
        <p:nvSpPr>
          <p:cNvPr id="82" name="Text Placeholder 14">
            <a:extLst>
              <a:ext uri="{FF2B5EF4-FFF2-40B4-BE49-F238E27FC236}">
                <a16:creationId xmlns:a16="http://schemas.microsoft.com/office/drawing/2014/main" id="{FADCE75D-D06D-4084-AD7E-2A226C6D17B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154251" y="3833167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3" name="Text Placeholder 14">
            <a:extLst>
              <a:ext uri="{FF2B5EF4-FFF2-40B4-BE49-F238E27FC236}">
                <a16:creationId xmlns:a16="http://schemas.microsoft.com/office/drawing/2014/main" id="{A7E1D4B6-E9BF-495F-96A2-6679C7BE999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154251" y="4012796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4" name="Text Placeholder 14">
            <a:extLst>
              <a:ext uri="{FF2B5EF4-FFF2-40B4-BE49-F238E27FC236}">
                <a16:creationId xmlns:a16="http://schemas.microsoft.com/office/drawing/2014/main" id="{ACCD4715-83DF-4CC9-9CBD-B67C04716E4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154251" y="4224835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04</a:t>
            </a:r>
          </a:p>
        </p:txBody>
      </p:sp>
      <p:sp>
        <p:nvSpPr>
          <p:cNvPr id="85" name="Text Placeholder 14">
            <a:extLst>
              <a:ext uri="{FF2B5EF4-FFF2-40B4-BE49-F238E27FC236}">
                <a16:creationId xmlns:a16="http://schemas.microsoft.com/office/drawing/2014/main" id="{22F2B4EF-48F6-4037-91C4-3FDD8CB6981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711844" y="1274684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6" name="Text Placeholder 14">
            <a:extLst>
              <a:ext uri="{FF2B5EF4-FFF2-40B4-BE49-F238E27FC236}">
                <a16:creationId xmlns:a16="http://schemas.microsoft.com/office/drawing/2014/main" id="{7163FACB-F4E2-4BC8-8117-EF44B8EE99E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711844" y="1454313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7" name="Text Placeholder 14">
            <a:extLst>
              <a:ext uri="{FF2B5EF4-FFF2-40B4-BE49-F238E27FC236}">
                <a16:creationId xmlns:a16="http://schemas.microsoft.com/office/drawing/2014/main" id="{2EB2A85A-8907-46AF-BFA6-781EFE0A976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711844" y="1666352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05</a:t>
            </a:r>
          </a:p>
        </p:txBody>
      </p:sp>
      <p:sp>
        <p:nvSpPr>
          <p:cNvPr id="91" name="Text Placeholder 14">
            <a:extLst>
              <a:ext uri="{FF2B5EF4-FFF2-40B4-BE49-F238E27FC236}">
                <a16:creationId xmlns:a16="http://schemas.microsoft.com/office/drawing/2014/main" id="{ED53CF1A-5776-4A45-8AAC-C52030D97F7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47590" y="2081713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2" name="Text Placeholder 14">
            <a:extLst>
              <a:ext uri="{FF2B5EF4-FFF2-40B4-BE49-F238E27FC236}">
                <a16:creationId xmlns:a16="http://schemas.microsoft.com/office/drawing/2014/main" id="{396FF3A9-ACBC-4245-86AC-6F8A0ABAEC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247590" y="2261342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3" name="Text Placeholder 14">
            <a:extLst>
              <a:ext uri="{FF2B5EF4-FFF2-40B4-BE49-F238E27FC236}">
                <a16:creationId xmlns:a16="http://schemas.microsoft.com/office/drawing/2014/main" id="{0F63F29D-2FAA-412F-99C1-93879660E7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47590" y="2473381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06</a:t>
            </a:r>
          </a:p>
        </p:txBody>
      </p:sp>
      <p:sp>
        <p:nvSpPr>
          <p:cNvPr id="94" name="Text Placeholder 14">
            <a:extLst>
              <a:ext uri="{FF2B5EF4-FFF2-40B4-BE49-F238E27FC236}">
                <a16:creationId xmlns:a16="http://schemas.microsoft.com/office/drawing/2014/main" id="{78A150EE-40B7-44FD-A09A-03CAE88E242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247590" y="3009669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5" name="Text Placeholder 14">
            <a:extLst>
              <a:ext uri="{FF2B5EF4-FFF2-40B4-BE49-F238E27FC236}">
                <a16:creationId xmlns:a16="http://schemas.microsoft.com/office/drawing/2014/main" id="{B494192B-BA24-41E2-974A-8FBA573DEA5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247590" y="3189298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6" name="Text Placeholder 14">
            <a:extLst>
              <a:ext uri="{FF2B5EF4-FFF2-40B4-BE49-F238E27FC236}">
                <a16:creationId xmlns:a16="http://schemas.microsoft.com/office/drawing/2014/main" id="{C1C2EAB0-AC94-4977-AC85-8154DC994D5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247590" y="3401337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07</a:t>
            </a:r>
          </a:p>
        </p:txBody>
      </p:sp>
      <p:sp>
        <p:nvSpPr>
          <p:cNvPr id="97" name="Text Placeholder 14">
            <a:extLst>
              <a:ext uri="{FF2B5EF4-FFF2-40B4-BE49-F238E27FC236}">
                <a16:creationId xmlns:a16="http://schemas.microsoft.com/office/drawing/2014/main" id="{C3F07C42-EA4D-48B8-BCBE-C242F0E27DF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11033" y="3827718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8" name="Text Placeholder 14">
            <a:extLst>
              <a:ext uri="{FF2B5EF4-FFF2-40B4-BE49-F238E27FC236}">
                <a16:creationId xmlns:a16="http://schemas.microsoft.com/office/drawing/2014/main" id="{AD904902-E1AA-456C-AB4B-C747D867E55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11033" y="4007347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9" name="Text Placeholder 14">
            <a:extLst>
              <a:ext uri="{FF2B5EF4-FFF2-40B4-BE49-F238E27FC236}">
                <a16:creationId xmlns:a16="http://schemas.microsoft.com/office/drawing/2014/main" id="{48698DEC-044E-4A63-9E51-D6C9F437B4C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911033" y="4219386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08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89A8122-AC80-40E3-96D5-121CDADFA065}"/>
              </a:ext>
            </a:extLst>
          </p:cNvPr>
          <p:cNvGrpSpPr/>
          <p:nvPr userDrawn="1"/>
        </p:nvGrpSpPr>
        <p:grpSpPr>
          <a:xfrm>
            <a:off x="3064089" y="1322496"/>
            <a:ext cx="3130304" cy="3130304"/>
            <a:chOff x="1725851" y="197234"/>
            <a:chExt cx="4799362" cy="4799363"/>
          </a:xfrm>
          <a:scene3d>
            <a:camera prst="orthographicFront">
              <a:rot lat="0" lon="0" rev="20399999"/>
            </a:camera>
            <a:lightRig rig="threePt" dir="t"/>
          </a:scene3d>
        </p:grpSpPr>
        <p:sp>
          <p:nvSpPr>
            <p:cNvPr id="125" name="Block Arc 124">
              <a:extLst>
                <a:ext uri="{FF2B5EF4-FFF2-40B4-BE49-F238E27FC236}">
                  <a16:creationId xmlns:a16="http://schemas.microsoft.com/office/drawing/2014/main" id="{8B4773C0-C0D3-47BC-9DA6-7814B27EBD8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3500000"/>
                <a:gd name="adj2" fmla="val 16200000"/>
                <a:gd name="adj3" fmla="val 3430"/>
              </a:avLst>
            </a:prstGeom>
            <a:noFill/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6" name="Block Arc 125">
              <a:extLst>
                <a:ext uri="{FF2B5EF4-FFF2-40B4-BE49-F238E27FC236}">
                  <a16:creationId xmlns:a16="http://schemas.microsoft.com/office/drawing/2014/main" id="{A81445D2-307B-4915-BE35-A0690B118478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0800000"/>
                <a:gd name="adj2" fmla="val 13500000"/>
                <a:gd name="adj3" fmla="val 3430"/>
              </a:avLst>
            </a:prstGeom>
            <a:solidFill>
              <a:srgbClr val="9D9D9D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Block Arc 126">
              <a:extLst>
                <a:ext uri="{FF2B5EF4-FFF2-40B4-BE49-F238E27FC236}">
                  <a16:creationId xmlns:a16="http://schemas.microsoft.com/office/drawing/2014/main" id="{040C25AE-24BA-45E6-A8BE-C902EA93A1E9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8100000"/>
                <a:gd name="adj2" fmla="val 10800000"/>
                <a:gd name="adj3" fmla="val 3430"/>
              </a:avLst>
            </a:prstGeom>
            <a:solidFill>
              <a:schemeClr val="tx1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8" name="Block Arc 127">
              <a:extLst>
                <a:ext uri="{FF2B5EF4-FFF2-40B4-BE49-F238E27FC236}">
                  <a16:creationId xmlns:a16="http://schemas.microsoft.com/office/drawing/2014/main" id="{5A9F5B74-98C4-4013-9696-A987424E2AA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5400000"/>
                <a:gd name="adj2" fmla="val 8100000"/>
                <a:gd name="adj3" fmla="val 3430"/>
              </a:avLst>
            </a:prstGeom>
            <a:solidFill>
              <a:srgbClr val="B4B4B4"/>
            </a:solidFill>
            <a:ln>
              <a:solidFill>
                <a:srgbClr val="A8A8A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129" name="Block Arc 128">
              <a:extLst>
                <a:ext uri="{FF2B5EF4-FFF2-40B4-BE49-F238E27FC236}">
                  <a16:creationId xmlns:a16="http://schemas.microsoft.com/office/drawing/2014/main" id="{BAC0A140-1667-4633-9DE6-FC1D5F8BB363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2700000"/>
                <a:gd name="adj2" fmla="val 5400000"/>
                <a:gd name="adj3" fmla="val 3430"/>
              </a:avLst>
            </a:prstGeom>
            <a:noFill/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Block Arc 129">
              <a:extLst>
                <a:ext uri="{FF2B5EF4-FFF2-40B4-BE49-F238E27FC236}">
                  <a16:creationId xmlns:a16="http://schemas.microsoft.com/office/drawing/2014/main" id="{CFC036EC-2AE3-45D4-ADE2-396AC55ADFB8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0"/>
                <a:gd name="adj2" fmla="val 2700000"/>
                <a:gd name="adj3" fmla="val 3430"/>
              </a:avLst>
            </a:prstGeom>
            <a:solidFill>
              <a:srgbClr val="F6323E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Block Arc 130">
              <a:extLst>
                <a:ext uri="{FF2B5EF4-FFF2-40B4-BE49-F238E27FC236}">
                  <a16:creationId xmlns:a16="http://schemas.microsoft.com/office/drawing/2014/main" id="{111D4FF4-3487-4B26-A5FB-4442CCE5AA6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8900000"/>
                <a:gd name="adj2" fmla="val 0"/>
                <a:gd name="adj3" fmla="val 3430"/>
              </a:avLst>
            </a:prstGeom>
            <a:solidFill>
              <a:srgbClr val="CCCCCC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2" name="Block Arc 131">
              <a:extLst>
                <a:ext uri="{FF2B5EF4-FFF2-40B4-BE49-F238E27FC236}">
                  <a16:creationId xmlns:a16="http://schemas.microsoft.com/office/drawing/2014/main" id="{B0D772E5-AFBD-4B14-9B45-D8C082D21DD1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6200000"/>
                <a:gd name="adj2" fmla="val 18900000"/>
                <a:gd name="adj3" fmla="val 3430"/>
              </a:avLst>
            </a:prstGeom>
            <a:solidFill>
              <a:srgbClr val="F6323E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" name="Freeform 31">
              <a:extLst>
                <a:ext uri="{FF2B5EF4-FFF2-40B4-BE49-F238E27FC236}">
                  <a16:creationId xmlns:a16="http://schemas.microsoft.com/office/drawing/2014/main" id="{84D681CB-D86E-4756-B454-2375714DDCEE}"/>
                </a:ext>
              </a:extLst>
            </p:cNvPr>
            <p:cNvSpPr/>
            <p:nvPr/>
          </p:nvSpPr>
          <p:spPr>
            <a:xfrm>
              <a:off x="3128723" y="1600108"/>
              <a:ext cx="1993614" cy="1993614"/>
            </a:xfrm>
            <a:custGeom>
              <a:avLst/>
              <a:gdLst>
                <a:gd name="connsiteX0" fmla="*/ 0 w 1993614"/>
                <a:gd name="connsiteY0" fmla="*/ 996807 h 1993614"/>
                <a:gd name="connsiteX1" fmla="*/ 996807 w 1993614"/>
                <a:gd name="connsiteY1" fmla="*/ 0 h 1993614"/>
                <a:gd name="connsiteX2" fmla="*/ 1993614 w 1993614"/>
                <a:gd name="connsiteY2" fmla="*/ 996807 h 1993614"/>
                <a:gd name="connsiteX3" fmla="*/ 996807 w 1993614"/>
                <a:gd name="connsiteY3" fmla="*/ 1993614 h 1993614"/>
                <a:gd name="connsiteX4" fmla="*/ 0 w 1993614"/>
                <a:gd name="connsiteY4" fmla="*/ 996807 h 19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3614" h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w="50800">
              <a:solidFill>
                <a:srgbClr val="4C4C4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7198" tIns="307198" rIns="307198" bIns="307198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200" kern="1200" dirty="0">
                <a:solidFill>
                  <a:srgbClr val="4C4C4C"/>
                </a:solidFill>
                <a:latin typeface="Roboto Cn" pitchFamily="2" charset="0"/>
                <a:ea typeface="Roboto Cn" pitchFamily="2" charset="0"/>
              </a:endParaRPr>
            </a:p>
          </p:txBody>
        </p:sp>
        <p:sp>
          <p:nvSpPr>
            <p:cNvPr id="134" name="Freeform 32">
              <a:extLst>
                <a:ext uri="{FF2B5EF4-FFF2-40B4-BE49-F238E27FC236}">
                  <a16:creationId xmlns:a16="http://schemas.microsoft.com/office/drawing/2014/main" id="{4B372692-F430-416D-8354-7E20E10DACB2}"/>
                </a:ext>
              </a:extLst>
            </p:cNvPr>
            <p:cNvSpPr/>
            <p:nvPr/>
          </p:nvSpPr>
          <p:spPr>
            <a:xfrm>
              <a:off x="3657379" y="19723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5" name="Freeform 33">
              <a:extLst>
                <a:ext uri="{FF2B5EF4-FFF2-40B4-BE49-F238E27FC236}">
                  <a16:creationId xmlns:a16="http://schemas.microsoft.com/office/drawing/2014/main" id="{AA766CEF-78FC-4437-B612-CE45C199F0F1}"/>
                </a:ext>
              </a:extLst>
            </p:cNvPr>
            <p:cNvSpPr/>
            <p:nvPr/>
          </p:nvSpPr>
          <p:spPr>
            <a:xfrm>
              <a:off x="5023178" y="762966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CCCCCC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6" name="Freeform 34">
              <a:extLst>
                <a:ext uri="{FF2B5EF4-FFF2-40B4-BE49-F238E27FC236}">
                  <a16:creationId xmlns:a16="http://schemas.microsoft.com/office/drawing/2014/main" id="{D3187795-3A1A-4663-A396-492CCC07CB57}"/>
                </a:ext>
              </a:extLst>
            </p:cNvPr>
            <p:cNvSpPr/>
            <p:nvPr/>
          </p:nvSpPr>
          <p:spPr>
            <a:xfrm>
              <a:off x="5588911" y="21287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7" name="Freeform 35">
              <a:extLst>
                <a:ext uri="{FF2B5EF4-FFF2-40B4-BE49-F238E27FC236}">
                  <a16:creationId xmlns:a16="http://schemas.microsoft.com/office/drawing/2014/main" id="{20CBC2B0-8D13-49B1-9FA0-DF8B0AF5CB4B}"/>
                </a:ext>
              </a:extLst>
            </p:cNvPr>
            <p:cNvSpPr/>
            <p:nvPr/>
          </p:nvSpPr>
          <p:spPr>
            <a:xfrm>
              <a:off x="5023177" y="3494562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9D9D9D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8" name="Freeform 36">
              <a:extLst>
                <a:ext uri="{FF2B5EF4-FFF2-40B4-BE49-F238E27FC236}">
                  <a16:creationId xmlns:a16="http://schemas.microsoft.com/office/drawing/2014/main" id="{39019976-B1C2-4305-B168-A05BD0CB2C4E}"/>
                </a:ext>
              </a:extLst>
            </p:cNvPr>
            <p:cNvSpPr/>
            <p:nvPr/>
          </p:nvSpPr>
          <p:spPr>
            <a:xfrm>
              <a:off x="3657379" y="4060295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39" name="Freeform 37">
              <a:extLst>
                <a:ext uri="{FF2B5EF4-FFF2-40B4-BE49-F238E27FC236}">
                  <a16:creationId xmlns:a16="http://schemas.microsoft.com/office/drawing/2014/main" id="{BD305D83-550B-4C24-AF9F-AA9DE43E95EF}"/>
                </a:ext>
              </a:extLst>
            </p:cNvPr>
            <p:cNvSpPr/>
            <p:nvPr/>
          </p:nvSpPr>
          <p:spPr>
            <a:xfrm>
              <a:off x="2291582" y="34945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A8A8A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40" name="Freeform 38">
              <a:extLst>
                <a:ext uri="{FF2B5EF4-FFF2-40B4-BE49-F238E27FC236}">
                  <a16:creationId xmlns:a16="http://schemas.microsoft.com/office/drawing/2014/main" id="{92041494-44D7-4E45-A4CF-B5BE55A644BA}"/>
                </a:ext>
              </a:extLst>
            </p:cNvPr>
            <p:cNvSpPr/>
            <p:nvPr/>
          </p:nvSpPr>
          <p:spPr>
            <a:xfrm>
              <a:off x="1725851" y="21287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chemeClr val="tx1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41" name="Freeform 39">
              <a:extLst>
                <a:ext uri="{FF2B5EF4-FFF2-40B4-BE49-F238E27FC236}">
                  <a16:creationId xmlns:a16="http://schemas.microsoft.com/office/drawing/2014/main" id="{290FE087-25E7-4182-A982-270275095219}"/>
                </a:ext>
              </a:extLst>
            </p:cNvPr>
            <p:cNvSpPr/>
            <p:nvPr/>
          </p:nvSpPr>
          <p:spPr>
            <a:xfrm>
              <a:off x="2291581" y="762965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98989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</p:grpSp>
      <p:pic>
        <p:nvPicPr>
          <p:cNvPr id="142" name="Picture 141">
            <a:extLst>
              <a:ext uri="{FF2B5EF4-FFF2-40B4-BE49-F238E27FC236}">
                <a16:creationId xmlns:a16="http://schemas.microsoft.com/office/drawing/2014/main" id="{E4F76C4B-B815-42DE-AFB4-459EFEE7BC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518" y="1572770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3BE0AA93-5B5E-4D23-B226-9514D65897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22" y="3840710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CB655488-71C0-424A-96C6-3E76C4B878F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84" y="3229619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ACF79AE9-77DE-42C0-991F-B3FAD827816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129" y="2284117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1E127694-CB04-4394-88E1-0D173E80827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063" y="1518775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7C33CD56-CCCB-40E1-84F7-6636672DCD5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880" y="2182634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98979666-D489-4280-ADFE-5A951BBF889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355" y="3145032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E5B1353A-C1EF-4AB0-9FEA-62B7358C4F2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39" y="3877794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50" name="Text Placeholder 14">
            <a:extLst>
              <a:ext uri="{FF2B5EF4-FFF2-40B4-BE49-F238E27FC236}">
                <a16:creationId xmlns:a16="http://schemas.microsoft.com/office/drawing/2014/main" id="{966432A7-F3D2-4BD6-AFE8-25EAF6CCF3D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052675" y="2723156"/>
            <a:ext cx="1182772" cy="3866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INFOGRAPHIC </a:t>
            </a:r>
            <a:br>
              <a:rPr lang="en-IN" dirty="0"/>
            </a:br>
            <a:r>
              <a:rPr lang="en-IN" dirty="0"/>
              <a:t>TEMPLATE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F353FB6-AAE4-CB41-BDE4-670BCBA98965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58" name="Title 11">
            <a:extLst>
              <a:ext uri="{FF2B5EF4-FFF2-40B4-BE49-F238E27FC236}">
                <a16:creationId xmlns:a16="http://schemas.microsoft.com/office/drawing/2014/main" id="{129AD187-3F06-B142-AE95-538A3E04D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6B944F7C-69EF-FC48-847F-BEF393C6B40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32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484D-755B-CC43-99C4-2BB0EB76FEF6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8C99F4FE-101A-4013-A504-B6C2195E71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455738"/>
            <a:ext cx="2933700" cy="30607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6" hasCustomPrompt="1"/>
          </p:nvPr>
        </p:nvSpPr>
        <p:spPr>
          <a:xfrm>
            <a:off x="3676650" y="1466850"/>
            <a:ext cx="4845050" cy="304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IN" sz="1100" dirty="0">
                <a:latin typeface="Proxima Nova Rg" pitchFamily="50" charset="0"/>
              </a:defRPr>
            </a:lvl1pPr>
          </a:lstStyle>
          <a:p>
            <a:r>
              <a:rPr lang="en-IN" dirty="0"/>
              <a:t>Click to add chart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6AFEDF-03EE-FC49-BE63-C7AA217320FB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F1952F7C-711F-D049-A96D-6BBF6CD0BC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70C7B4-4F41-D048-8244-D5BA9C5BD0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42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pos="2245" userDrawn="1">
          <p15:clr>
            <a:srgbClr val="FBAE40"/>
          </p15:clr>
        </p15:guide>
        <p15:guide id="7" orient="horz" pos="917" userDrawn="1">
          <p15:clr>
            <a:srgbClr val="FBAE40"/>
          </p15:clr>
        </p15:guide>
        <p15:guide id="8" orient="horz" pos="284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der">
  <p:cSld name="2_Divi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825AC8A-E3E4-AB4D-AABE-2AF883CEDDEB}" type="datetime1">
              <a:rPr lang="en-IN" smtClean="0"/>
              <a:t>08/07/19</a:t>
            </a:fld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dirty="0"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1089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5DF1C9B-713D-40DB-A62A-D1F6BB670D90}"/>
              </a:ext>
            </a:extLst>
          </p:cNvPr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6CEC6-43E1-427C-ABD1-13EFFEFDAF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238" y="544498"/>
            <a:ext cx="5990568" cy="562407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F3A31-0142-4D6F-BD6A-08ED8715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D0C667-8BB3-D74C-86FC-7D0CD1167351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D8DFB-EB9D-4CFE-AECF-ECCB2F8C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Data Science Certification Program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5A4D0-9626-4A0E-BB58-22B5349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DF1C9B-713D-40DB-A62A-D1F6BB670D9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0AC936-0B18-A241-B2D6-3F1133E340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8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2635DD2-605D-49B6-B112-8439B18A5E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latin typeface="Proxima Nova Rg" pitchFamily="50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F3A31-0142-4D6F-BD6A-08ED8715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04E4-6425-1046-B03F-6799B0FFAEB1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5A4D0-9626-4A0E-BB58-22B5349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4432FA-FDED-4F61-9577-95CE4EC0E9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46100"/>
            <a:ext cx="3259769" cy="4033989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66EDA4C-974E-4784-AF28-4FBDFA9C0C88}"/>
              </a:ext>
            </a:extLst>
          </p:cNvPr>
          <p:cNvSpPr txBox="1">
            <a:spLocks/>
          </p:cNvSpPr>
          <p:nvPr/>
        </p:nvSpPr>
        <p:spPr>
          <a:xfrm>
            <a:off x="971550" y="1260629"/>
            <a:ext cx="2552886" cy="1580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4432FA-FDED-4F61-9577-95CE4EC0E9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46100"/>
            <a:ext cx="3259769" cy="403398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66EDA4C-974E-4784-AF28-4FBDFA9C0C88}"/>
              </a:ext>
            </a:extLst>
          </p:cNvPr>
          <p:cNvSpPr txBox="1">
            <a:spLocks/>
          </p:cNvSpPr>
          <p:nvPr userDrawn="1"/>
        </p:nvSpPr>
        <p:spPr>
          <a:xfrm>
            <a:off x="971550" y="1260629"/>
            <a:ext cx="2552886" cy="1580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870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890" userDrawn="1">
          <p15:clr>
            <a:srgbClr val="FBAE40"/>
          </p15:clr>
        </p15:guide>
        <p15:guide id="6" pos="612" userDrawn="1">
          <p15:clr>
            <a:srgbClr val="FBAE40"/>
          </p15:clr>
        </p15:guide>
        <p15:guide id="7" pos="2222" userDrawn="1">
          <p15:clr>
            <a:srgbClr val="FBAE40"/>
          </p15:clr>
        </p15:guide>
        <p15:guide id="8" orient="horz" pos="16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3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29841" y="600075"/>
            <a:ext cx="3735903" cy="382564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1445363" y="1382268"/>
            <a:ext cx="1668121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IN" dirty="0"/>
              <a:t>Click icon to add </a:t>
            </a:r>
            <a:br>
              <a:rPr lang="en-IN" dirty="0"/>
            </a:br>
            <a:r>
              <a:rPr lang="en-IN" dirty="0"/>
              <a:t>picture</a:t>
            </a:r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1"/>
          </p:nvPr>
        </p:nvSpPr>
        <p:spPr>
          <a:xfrm>
            <a:off x="3744984" y="1382268"/>
            <a:ext cx="1654032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>
                <a:latin typeface="Proxima Nova Rg" pitchFamily="50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/>
          </p:nvPr>
        </p:nvSpPr>
        <p:spPr>
          <a:xfrm>
            <a:off x="6055443" y="1382268"/>
            <a:ext cx="1654032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>
                <a:latin typeface="Proxima Nova Rg" pitchFamily="50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59" name="Text Placeholder 2"/>
          <p:cNvSpPr>
            <a:spLocks noGrp="1"/>
          </p:cNvSpPr>
          <p:nvPr>
            <p:ph idx="1" hasCustomPrompt="1"/>
          </p:nvPr>
        </p:nvSpPr>
        <p:spPr>
          <a:xfrm>
            <a:off x="1439466" y="3519224"/>
            <a:ext cx="1674019" cy="276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idx="13" hasCustomPrompt="1"/>
          </p:nvPr>
        </p:nvSpPr>
        <p:spPr>
          <a:xfrm>
            <a:off x="3744985" y="3519224"/>
            <a:ext cx="1654032" cy="276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idx="14" hasCustomPrompt="1"/>
          </p:nvPr>
        </p:nvSpPr>
        <p:spPr>
          <a:xfrm>
            <a:off x="6050503" y="3519223"/>
            <a:ext cx="1654032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79074EA-ECD9-45AD-8DE9-0365549B469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439863" y="3862520"/>
            <a:ext cx="1674019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F89CC4-BB01-461B-8D41-512A134E3FC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735388" y="3862520"/>
            <a:ext cx="1674019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75CC286-A281-4FCD-96D8-0A5CF7AF5B1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050502" y="3862520"/>
            <a:ext cx="1658973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94A31C2B-8F11-8248-906D-0BD56E359BFE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D671EC7-D508-B044-8C6E-D9DFCCBB9D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47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210">
          <p15:clr>
            <a:srgbClr val="FBAE40"/>
          </p15:clr>
        </p15:guide>
        <p15:guide id="6" orient="horz" pos="2391">
          <p15:clr>
            <a:srgbClr val="FBAE40"/>
          </p15:clr>
        </p15:guide>
        <p15:guide id="12" orient="horz" pos="2096">
          <p15:clr>
            <a:srgbClr val="FBAE40"/>
          </p15:clr>
        </p15:guide>
        <p15:guide id="13" orient="horz" pos="378" userDrawn="1">
          <p15:clr>
            <a:srgbClr val="FBAE40"/>
          </p15:clr>
        </p15:guide>
        <p15:guide id="14" pos="907" userDrawn="1">
          <p15:clr>
            <a:srgbClr val="FBAE40"/>
          </p15:clr>
        </p15:guide>
        <p15:guide id="15" orient="horz" pos="872" userDrawn="1">
          <p15:clr>
            <a:srgbClr val="FBAE40"/>
          </p15:clr>
        </p15:guide>
        <p15:guide id="18" pos="1961" userDrawn="1">
          <p15:clr>
            <a:srgbClr val="FBAE40"/>
          </p15:clr>
        </p15:guide>
        <p15:guide id="19" pos="2353" userDrawn="1">
          <p15:clr>
            <a:srgbClr val="FBAE40"/>
          </p15:clr>
        </p15:guide>
        <p15:guide id="20" pos="3407" userDrawn="1">
          <p15:clr>
            <a:srgbClr val="FBAE40"/>
          </p15:clr>
        </p15:guide>
        <p15:guide id="21" pos="3810" userDrawn="1">
          <p15:clr>
            <a:srgbClr val="FBAE40"/>
          </p15:clr>
        </p15:guide>
        <p15:guide id="22" pos="485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29841" y="616199"/>
            <a:ext cx="3612150" cy="434679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591700" y="1822542"/>
            <a:ext cx="1836663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5" name="Rectangle 14"/>
          <p:cNvSpPr/>
          <p:nvPr/>
        </p:nvSpPr>
        <p:spPr>
          <a:xfrm>
            <a:off x="2586608" y="1819788"/>
            <a:ext cx="1818181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7" name="Rectangle 16"/>
          <p:cNvSpPr/>
          <p:nvPr/>
        </p:nvSpPr>
        <p:spPr>
          <a:xfrm>
            <a:off x="6603923" y="1808792"/>
            <a:ext cx="1868349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8" name="Rectangle 17"/>
          <p:cNvSpPr/>
          <p:nvPr/>
        </p:nvSpPr>
        <p:spPr>
          <a:xfrm>
            <a:off x="4604246" y="1819788"/>
            <a:ext cx="1843021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" name="Oval 2"/>
          <p:cNvSpPr/>
          <p:nvPr/>
        </p:nvSpPr>
        <p:spPr>
          <a:xfrm>
            <a:off x="673283" y="1950244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1" name="Oval 20"/>
          <p:cNvSpPr/>
          <p:nvPr/>
        </p:nvSpPr>
        <p:spPr>
          <a:xfrm>
            <a:off x="6777923" y="1956818"/>
            <a:ext cx="263289" cy="263289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2" name="Oval 21"/>
          <p:cNvSpPr/>
          <p:nvPr/>
        </p:nvSpPr>
        <p:spPr>
          <a:xfrm>
            <a:off x="4719917" y="1957683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2" y="2035413"/>
            <a:ext cx="103152" cy="94468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2681861" y="1946687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970" y="2028697"/>
            <a:ext cx="103152" cy="944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32" y="2040628"/>
            <a:ext cx="103152" cy="9446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26" y="2044245"/>
            <a:ext cx="103152" cy="94468"/>
          </a:xfrm>
          <a:prstGeom prst="rect">
            <a:avLst/>
          </a:prstGeom>
        </p:spPr>
      </p:pic>
      <p:sp>
        <p:nvSpPr>
          <p:cNvPr id="35" name="Text Placeholder 2"/>
          <p:cNvSpPr>
            <a:spLocks noGrp="1"/>
          </p:cNvSpPr>
          <p:nvPr>
            <p:ph idx="1" hasCustomPrompt="1"/>
          </p:nvPr>
        </p:nvSpPr>
        <p:spPr>
          <a:xfrm>
            <a:off x="772836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idx="10" hasCustomPrompt="1"/>
          </p:nvPr>
        </p:nvSpPr>
        <p:spPr>
          <a:xfrm>
            <a:off x="2752107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idx="11" hasCustomPrompt="1"/>
          </p:nvPr>
        </p:nvSpPr>
        <p:spPr>
          <a:xfrm>
            <a:off x="4782484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idx="12" hasCustomPrompt="1"/>
          </p:nvPr>
        </p:nvSpPr>
        <p:spPr>
          <a:xfrm>
            <a:off x="6844575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E07056DC-BA1E-40CC-95C2-9DC99462E08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66677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B17D727-E6DF-4A67-842D-BCED9755E2D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752106" y="2633878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81891CD-35CC-4726-88E1-CD107C79D47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782484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169E76D-53F5-4634-BE5F-DEB745D4784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843084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38175" y="4767263"/>
            <a:ext cx="2057400" cy="273844"/>
          </a:xfrm>
        </p:spPr>
        <p:txBody>
          <a:bodyPr/>
          <a:lstStyle/>
          <a:p>
            <a:fld id="{A3A67E1C-BAD1-994B-B7B0-0862E7408890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32" name="Footer Placeholder 6">
            <a:extLst>
              <a:ext uri="{FF2B5EF4-FFF2-40B4-BE49-F238E27FC236}">
                <a16:creationId xmlns:a16="http://schemas.microsoft.com/office/drawing/2014/main" id="{9BF5947E-E89E-4885-BAA6-FBACA46CF12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3038475" y="4767263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Data Science Certification Program</a:t>
            </a:r>
          </a:p>
        </p:txBody>
      </p:sp>
      <p:sp>
        <p:nvSpPr>
          <p:cNvPr id="33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6467475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36" name="Rectangle 35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591700" y="1822543"/>
            <a:ext cx="1883480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2611322" y="1819789"/>
            <a:ext cx="1864527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6653351" y="1808793"/>
            <a:ext cx="1915974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4" name="Oval 43"/>
          <p:cNvSpPr/>
          <p:nvPr userDrawn="1"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6" name="Oval 45"/>
          <p:cNvSpPr/>
          <p:nvPr userDrawn="1"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7" name="Oval 46"/>
          <p:cNvSpPr/>
          <p:nvPr userDrawn="1"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2" y="2035413"/>
            <a:ext cx="105782" cy="96876"/>
          </a:xfrm>
          <a:prstGeom prst="rect">
            <a:avLst/>
          </a:prstGeom>
        </p:spPr>
      </p:pic>
      <p:sp>
        <p:nvSpPr>
          <p:cNvPr id="49" name="Oval 48"/>
          <p:cNvSpPr/>
          <p:nvPr userDrawn="1"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84" y="2028697"/>
            <a:ext cx="105782" cy="9687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32" y="2040628"/>
            <a:ext cx="105782" cy="9687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26" y="2044245"/>
            <a:ext cx="105782" cy="9687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82F7326-C7FA-D748-86B3-42DEEB935CD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7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orient="horz" pos="378" userDrawn="1">
          <p15:clr>
            <a:srgbClr val="FBAE40"/>
          </p15:clr>
        </p15:guide>
        <p15:guide id="16" orient="horz" pos="1144" userDrawn="1">
          <p15:clr>
            <a:srgbClr val="FBAE40"/>
          </p15:clr>
        </p15:guide>
        <p15:guide id="17" orient="horz" pos="2335" userDrawn="1">
          <p15:clr>
            <a:srgbClr val="FBAE40"/>
          </p15:clr>
        </p15:guide>
        <p15:guide id="18" pos="1587" userDrawn="1">
          <p15:clr>
            <a:srgbClr val="FBAE40"/>
          </p15:clr>
        </p15:guide>
        <p15:guide id="19" pos="1655" userDrawn="1">
          <p15:clr>
            <a:srgbClr val="FBAE40"/>
          </p15:clr>
        </p15:guide>
        <p15:guide id="20" pos="2835" userDrawn="1">
          <p15:clr>
            <a:srgbClr val="FBAE40"/>
          </p15:clr>
        </p15:guide>
        <p15:guide id="21" pos="2931" userDrawn="1">
          <p15:clr>
            <a:srgbClr val="FBAE40"/>
          </p15:clr>
        </p15:guide>
        <p15:guide id="22" pos="4122" userDrawn="1">
          <p15:clr>
            <a:srgbClr val="FBAE40"/>
          </p15:clr>
        </p15:guide>
        <p15:guide id="23" pos="4190" userDrawn="1">
          <p15:clr>
            <a:srgbClr val="FBAE40"/>
          </p15:clr>
        </p15:guide>
        <p15:guide id="24" orient="horz" pos="1399" userDrawn="1">
          <p15:clr>
            <a:srgbClr val="FBAE40"/>
          </p15:clr>
        </p15:guide>
        <p15:guide id="25" orient="horz" pos="122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BA7D0C-E0AE-B84E-82B1-85E1892A0CB7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136817" y="1681163"/>
            <a:ext cx="4535267" cy="28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8B78B82-9182-42FF-9B90-F95F4B5F528F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48274" y="1681163"/>
            <a:ext cx="3140075" cy="2825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18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AAC8EB75-20B8-FA41-8A25-CB9D4F4E068B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D9752B-E691-BB48-B04D-CD234F0A2C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E3173431-5AA8-1A42-9420-E3760BDF2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110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378" userDrawn="1">
          <p15:clr>
            <a:srgbClr val="FBAE40"/>
          </p15:clr>
        </p15:guide>
        <p15:guide id="8" orient="horz" pos="1053" userDrawn="1">
          <p15:clr>
            <a:srgbClr val="FBAE40"/>
          </p15:clr>
        </p15:guide>
        <p15:guide id="9" orient="horz" pos="2845" userDrawn="1">
          <p15:clr>
            <a:srgbClr val="FBAE40"/>
          </p15:clr>
        </p15:guide>
        <p15:guide id="10" pos="3254" userDrawn="1">
          <p15:clr>
            <a:srgbClr val="FBAE40"/>
          </p15:clr>
        </p15:guide>
        <p15:guide id="11" pos="339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42473" y="546498"/>
            <a:ext cx="5902706" cy="567927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4599929" y="1870236"/>
            <a:ext cx="3921771" cy="232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99929" y="1868092"/>
            <a:ext cx="3921771" cy="23252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5" name="Text Placeholder 2"/>
          <p:cNvSpPr>
            <a:spLocks noGrp="1"/>
          </p:cNvSpPr>
          <p:nvPr>
            <p:ph idx="1" hasCustomPrompt="1"/>
          </p:nvPr>
        </p:nvSpPr>
        <p:spPr>
          <a:xfrm>
            <a:off x="629841" y="3145632"/>
            <a:ext cx="3343275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36C12CF-F405-45A5-97E3-9EAADD0DF63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35000" y="3515616"/>
            <a:ext cx="3343275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31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2473" y="4767263"/>
            <a:ext cx="2057400" cy="273844"/>
          </a:xfrm>
        </p:spPr>
        <p:txBody>
          <a:bodyPr/>
          <a:lstStyle/>
          <a:p>
            <a:fld id="{4EB8ED25-022A-B848-9E47-2A9D6C0BE6AE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21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66042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178364-3C2C-104E-8621-E4598F6F7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17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orient="horz" pos="378" userDrawn="1">
          <p15:clr>
            <a:srgbClr val="FBAE40"/>
          </p15:clr>
        </p15:guide>
        <p15:guide id="12" orient="horz" pos="1178" userDrawn="1">
          <p15:clr>
            <a:srgbClr val="FBAE40"/>
          </p15:clr>
        </p15:guide>
        <p15:guide id="13" orient="horz" pos="1671" userDrawn="1">
          <p15:clr>
            <a:srgbClr val="FBAE40"/>
          </p15:clr>
        </p15:guide>
        <p15:guide id="14" orient="horz" pos="1977" userDrawn="1">
          <p15:clr>
            <a:srgbClr val="FBAE40"/>
          </p15:clr>
        </p15:guide>
        <p15:guide id="15" orient="horz" pos="2930" userDrawn="1">
          <p15:clr>
            <a:srgbClr val="FBAE40"/>
          </p15:clr>
        </p15:guide>
        <p15:guide id="16" orient="horz" pos="2641" userDrawn="1">
          <p15:clr>
            <a:srgbClr val="FBAE40"/>
          </p15:clr>
        </p15:guide>
        <p15:guide id="17" pos="2897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1A22BBF-ECF7-48E5-9254-C806F4572E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988850"/>
            <a:ext cx="402337" cy="40233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37CDB27-475F-455F-A53F-3279FBF153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1469040"/>
            <a:ext cx="402337" cy="40233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A704671-85B7-4CCA-AEA1-1843693C19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1948824"/>
            <a:ext cx="402337" cy="40005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0C58C3B-8624-42FC-83BE-1F68091718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2427167"/>
            <a:ext cx="402337" cy="4023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34260FB-9D81-44D6-B570-7233AFE3E6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8" y="2907797"/>
            <a:ext cx="402337" cy="402337"/>
          </a:xfrm>
          <a:prstGeom prst="rect">
            <a:avLst/>
          </a:prstGeom>
        </p:spPr>
      </p:pic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77FD4B2B-34D8-4D5D-BD88-8550D945DA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8243" y="1572506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5" name="Text Placeholder 52">
            <a:extLst>
              <a:ext uri="{FF2B5EF4-FFF2-40B4-BE49-F238E27FC236}">
                <a16:creationId xmlns:a16="http://schemas.microsoft.com/office/drawing/2014/main" id="{6F8C78DF-129F-4DD5-940B-2A28F1CA64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8243" y="1088140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6" name="Text Placeholder 52">
            <a:extLst>
              <a:ext uri="{FF2B5EF4-FFF2-40B4-BE49-F238E27FC236}">
                <a16:creationId xmlns:a16="http://schemas.microsoft.com/office/drawing/2014/main" id="{05D2562D-7041-4B56-98A9-04BB318D9B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8243" y="2046971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7" name="Text Placeholder 52">
            <a:extLst>
              <a:ext uri="{FF2B5EF4-FFF2-40B4-BE49-F238E27FC236}">
                <a16:creationId xmlns:a16="http://schemas.microsoft.com/office/drawing/2014/main" id="{9A24ED56-E872-42CE-9349-0302F739F8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243" y="2528954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8" name="Text Placeholder 52">
            <a:extLst>
              <a:ext uri="{FF2B5EF4-FFF2-40B4-BE49-F238E27FC236}">
                <a16:creationId xmlns:a16="http://schemas.microsoft.com/office/drawing/2014/main" id="{56723C5F-CF03-4E6C-9C31-BBFA14DB30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8243" y="3005394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9" name="Text Placeholder 52">
            <a:extLst>
              <a:ext uri="{FF2B5EF4-FFF2-40B4-BE49-F238E27FC236}">
                <a16:creationId xmlns:a16="http://schemas.microsoft.com/office/drawing/2014/main" id="{8776CB2B-5E17-4509-98AF-6CFCE0151FA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9486" y="1572507"/>
            <a:ext cx="2413617" cy="23198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0" name="Text Placeholder 52">
            <a:extLst>
              <a:ext uri="{FF2B5EF4-FFF2-40B4-BE49-F238E27FC236}">
                <a16:creationId xmlns:a16="http://schemas.microsoft.com/office/drawing/2014/main" id="{AA83C8FD-EF8D-45AB-89E4-2758B8BA5A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9486" y="1088140"/>
            <a:ext cx="2413617" cy="24188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1" name="Text Placeholder 52">
            <a:extLst>
              <a:ext uri="{FF2B5EF4-FFF2-40B4-BE49-F238E27FC236}">
                <a16:creationId xmlns:a16="http://schemas.microsoft.com/office/drawing/2014/main" id="{4BEF42F8-53FC-43BE-BDCF-783BB52E2B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9486" y="2046971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2" name="Text Placeholder 52">
            <a:extLst>
              <a:ext uri="{FF2B5EF4-FFF2-40B4-BE49-F238E27FC236}">
                <a16:creationId xmlns:a16="http://schemas.microsoft.com/office/drawing/2014/main" id="{C6E26A7E-42C9-4E8B-8367-085C42D652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59486" y="2528954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4" name="Text Placeholder 52">
            <a:extLst>
              <a:ext uri="{FF2B5EF4-FFF2-40B4-BE49-F238E27FC236}">
                <a16:creationId xmlns:a16="http://schemas.microsoft.com/office/drawing/2014/main" id="{B37C5A5C-C96C-4683-8882-C2E35C7DE1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59486" y="3005394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371B733E-A046-7440-A009-9222C7A6AB80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40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1A22BBF-ECF7-48E5-9254-C806F4572E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997235"/>
            <a:ext cx="402337" cy="40233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37CDB27-475F-455F-A53F-3279FBF153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1477425"/>
            <a:ext cx="402337" cy="40233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A704671-85B7-4CCA-AEA1-1843693C19B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1957209"/>
            <a:ext cx="402337" cy="40005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0C58C3B-8624-42FC-83BE-1F680917187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2435552"/>
            <a:ext cx="402337" cy="40233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34260FB-9D81-44D6-B570-7233AFE3E63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6" y="2916182"/>
            <a:ext cx="402337" cy="40233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B5C9C04-94F6-4BEF-A235-92865CC68F7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5" y="997235"/>
            <a:ext cx="402337" cy="40233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C79AAF6-E3DA-4DAE-9241-DCDE3780136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4" y="1477425"/>
            <a:ext cx="402337" cy="40233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D4A1B6D-E623-40A4-BDC9-EEE057AA356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1957209"/>
            <a:ext cx="402337" cy="40005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CAAF797-E4B5-4F3C-9FE1-34148F623FA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2434706"/>
            <a:ext cx="402337" cy="40233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44BD572-4A52-4A3C-B66B-75B358440E5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2914489"/>
            <a:ext cx="402337" cy="40233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F8701F8-3628-3243-B36A-E8C236586425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59" name="Title 11">
            <a:extLst>
              <a:ext uri="{FF2B5EF4-FFF2-40B4-BE49-F238E27FC236}">
                <a16:creationId xmlns:a16="http://schemas.microsoft.com/office/drawing/2014/main" id="{707B7404-AAE2-1A43-988B-7DE0D06A3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5329AD0-EFED-574A-AC74-7B9241B808D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78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pos="3878">
          <p15:clr>
            <a:srgbClr val="FBAE40"/>
          </p15:clr>
        </p15:guide>
        <p15:guide id="11" pos="397" userDrawn="1">
          <p15:clr>
            <a:srgbClr val="FBAE40"/>
          </p15:clr>
        </p15:guide>
        <p15:guide id="12" orient="horz" pos="378" userDrawn="1">
          <p15:clr>
            <a:srgbClr val="FBAE40"/>
          </p15:clr>
        </p15:guide>
        <p15:guide id="13" orient="horz" pos="923" userDrawn="1">
          <p15:clr>
            <a:srgbClr val="FBAE40"/>
          </p15:clr>
        </p15:guide>
        <p15:guide id="14" pos="1638" userDrawn="1">
          <p15:clr>
            <a:srgbClr val="FBAE40"/>
          </p15:clr>
        </p15:guide>
        <p15:guide id="15" pos="3578" userDrawn="1">
          <p15:clr>
            <a:srgbClr val="FBAE40"/>
          </p15:clr>
        </p15:guide>
        <p15:guide id="16" orient="horz" pos="1393" userDrawn="1">
          <p15:clr>
            <a:srgbClr val="FBAE40"/>
          </p15:clr>
        </p15:guide>
        <p15:guide id="17" pos="1877" userDrawn="1">
          <p15:clr>
            <a:srgbClr val="FBAE40"/>
          </p15:clr>
        </p15:guide>
        <p15:guide id="18" pos="1928" userDrawn="1">
          <p15:clr>
            <a:srgbClr val="FBAE40"/>
          </p15:clr>
        </p15:guide>
        <p15:guide id="20" pos="383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" name="Rectangle 1"/>
          <p:cNvSpPr/>
          <p:nvPr/>
        </p:nvSpPr>
        <p:spPr>
          <a:xfrm>
            <a:off x="629841" y="2556933"/>
            <a:ext cx="7891859" cy="8266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BB13CD-9991-4DCA-82E0-1747F3F9BC06}"/>
              </a:ext>
            </a:extLst>
          </p:cNvPr>
          <p:cNvGrpSpPr/>
          <p:nvPr/>
        </p:nvGrpSpPr>
        <p:grpSpPr>
          <a:xfrm>
            <a:off x="994787" y="3020755"/>
            <a:ext cx="775019" cy="174751"/>
            <a:chOff x="1326382" y="4041646"/>
            <a:chExt cx="2597497" cy="653143"/>
          </a:xfrm>
          <a:solidFill>
            <a:srgbClr val="F5333F"/>
          </a:solidFill>
        </p:grpSpPr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EC574380-B5CC-42B5-85BC-EC9DBF89A138}"/>
                </a:ext>
              </a:extLst>
            </p:cNvPr>
            <p:cNvSpPr/>
            <p:nvPr userDrawn="1"/>
          </p:nvSpPr>
          <p:spPr>
            <a:xfrm>
              <a:off x="1326382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29" name="Star: 5 Points 28">
              <a:extLst>
                <a:ext uri="{FF2B5EF4-FFF2-40B4-BE49-F238E27FC236}">
                  <a16:creationId xmlns:a16="http://schemas.microsoft.com/office/drawing/2014/main" id="{99F9A9C9-93D1-4FA6-9D41-07B027178C6C}"/>
                </a:ext>
              </a:extLst>
            </p:cNvPr>
            <p:cNvSpPr/>
            <p:nvPr userDrawn="1"/>
          </p:nvSpPr>
          <p:spPr>
            <a:xfrm>
              <a:off x="1974500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1" name="Star: 5 Points 30">
              <a:extLst>
                <a:ext uri="{FF2B5EF4-FFF2-40B4-BE49-F238E27FC236}">
                  <a16:creationId xmlns:a16="http://schemas.microsoft.com/office/drawing/2014/main" id="{33048992-C900-4AEF-9138-0F86855FA5DB}"/>
                </a:ext>
              </a:extLst>
            </p:cNvPr>
            <p:cNvSpPr/>
            <p:nvPr userDrawn="1"/>
          </p:nvSpPr>
          <p:spPr>
            <a:xfrm>
              <a:off x="2622617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2" name="Star: 5 Points 31">
              <a:extLst>
                <a:ext uri="{FF2B5EF4-FFF2-40B4-BE49-F238E27FC236}">
                  <a16:creationId xmlns:a16="http://schemas.microsoft.com/office/drawing/2014/main" id="{64AA79B2-DB73-404E-8C90-6E74E5C9AA75}"/>
                </a:ext>
              </a:extLst>
            </p:cNvPr>
            <p:cNvSpPr/>
            <p:nvPr userDrawn="1"/>
          </p:nvSpPr>
          <p:spPr>
            <a:xfrm>
              <a:off x="3270737" y="4041646"/>
              <a:ext cx="653142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4E94D08-1C31-47C0-974A-8BAE27476E00}"/>
                </a:ext>
              </a:extLst>
            </p:cNvPr>
            <p:cNvSpPr/>
            <p:nvPr userDrawn="1"/>
          </p:nvSpPr>
          <p:spPr>
            <a:xfrm>
              <a:off x="3597306" y="4041650"/>
              <a:ext cx="326569" cy="653139"/>
            </a:xfrm>
            <a:custGeom>
              <a:avLst/>
              <a:gdLst>
                <a:gd name="connsiteX0" fmla="*/ 0 w 326570"/>
                <a:gd name="connsiteY0" fmla="*/ 0 h 653141"/>
                <a:gd name="connsiteX1" fmla="*/ 77091 w 326570"/>
                <a:gd name="connsiteY1" fmla="*/ 249480 h 653141"/>
                <a:gd name="connsiteX2" fmla="*/ 326570 w 326570"/>
                <a:gd name="connsiteY2" fmla="*/ 249478 h 653141"/>
                <a:gd name="connsiteX3" fmla="*/ 124736 w 326570"/>
                <a:gd name="connsiteY3" fmla="*/ 403663 h 653141"/>
                <a:gd name="connsiteX4" fmla="*/ 201831 w 326570"/>
                <a:gd name="connsiteY4" fmla="*/ 653141 h 653141"/>
                <a:gd name="connsiteX5" fmla="*/ 0 w 326570"/>
                <a:gd name="connsiteY5" fmla="*/ 498953 h 65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570" h="653141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908F40-8F3C-4F4C-8007-3143C3B7A1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9406" y="2721203"/>
            <a:ext cx="846528" cy="249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Proxima Nova Rg" pitchFamily="50" charset="0"/>
              </a:defRPr>
            </a:lvl1pPr>
          </a:lstStyle>
          <a:p>
            <a:pPr lvl="0"/>
            <a:r>
              <a:rPr lang="en-IN" dirty="0"/>
              <a:t>Header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745C1E1-5162-42F6-91B6-6478A6B737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844" y="3016014"/>
            <a:ext cx="946585" cy="1842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">
                <a:latin typeface="Proxima Nova Rg" panose="02000506030000020004" pitchFamily="50" charset="0"/>
              </a:defRPr>
            </a:lvl1pPr>
          </a:lstStyle>
          <a:p>
            <a:pPr algn="ctr"/>
            <a:r>
              <a:rPr lang="en-US" sz="800" dirty="0">
                <a:latin typeface="Proxima Nova Rg" panose="02000506030000020004" pitchFamily="50" charset="0"/>
              </a:rPr>
              <a:t>Click to add text</a:t>
            </a:r>
          </a:p>
        </p:txBody>
      </p:sp>
      <p:sp>
        <p:nvSpPr>
          <p:cNvPr id="20" name="Text Placeholder 52">
            <a:extLst>
              <a:ext uri="{FF2B5EF4-FFF2-40B4-BE49-F238E27FC236}">
                <a16:creationId xmlns:a16="http://schemas.microsoft.com/office/drawing/2014/main" id="{4CEA3C57-1AF4-4B62-8E68-78FDAB21F2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68429" y="3714682"/>
            <a:ext cx="2471738" cy="1312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36742" y="4767263"/>
            <a:ext cx="2057400" cy="273844"/>
          </a:xfrm>
        </p:spPr>
        <p:txBody>
          <a:bodyPr/>
          <a:lstStyle/>
          <a:p>
            <a:fld id="{EB6B529C-358E-464A-80D3-B4DD91120955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66042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629841" y="2535239"/>
            <a:ext cx="7939088" cy="8483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BB13CD-9991-4DCA-82E0-1747F3F9BC06}"/>
              </a:ext>
            </a:extLst>
          </p:cNvPr>
          <p:cNvGrpSpPr/>
          <p:nvPr userDrawn="1"/>
        </p:nvGrpSpPr>
        <p:grpSpPr>
          <a:xfrm>
            <a:off x="923664" y="3020755"/>
            <a:ext cx="775019" cy="174751"/>
            <a:chOff x="1326382" y="4041646"/>
            <a:chExt cx="2597497" cy="653143"/>
          </a:xfrm>
          <a:solidFill>
            <a:srgbClr val="F5333F"/>
          </a:solidFill>
        </p:grpSpPr>
        <p:sp>
          <p:nvSpPr>
            <p:cNvPr id="34" name="Star: 5 Points 4">
              <a:extLst>
                <a:ext uri="{FF2B5EF4-FFF2-40B4-BE49-F238E27FC236}">
                  <a16:creationId xmlns:a16="http://schemas.microsoft.com/office/drawing/2014/main" id="{EC574380-B5CC-42B5-85BC-EC9DBF89A138}"/>
                </a:ext>
              </a:extLst>
            </p:cNvPr>
            <p:cNvSpPr/>
            <p:nvPr userDrawn="1"/>
          </p:nvSpPr>
          <p:spPr>
            <a:xfrm>
              <a:off x="1326382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5" name="Star: 5 Points 28">
              <a:extLst>
                <a:ext uri="{FF2B5EF4-FFF2-40B4-BE49-F238E27FC236}">
                  <a16:creationId xmlns:a16="http://schemas.microsoft.com/office/drawing/2014/main" id="{99F9A9C9-93D1-4FA6-9D41-07B027178C6C}"/>
                </a:ext>
              </a:extLst>
            </p:cNvPr>
            <p:cNvSpPr/>
            <p:nvPr userDrawn="1"/>
          </p:nvSpPr>
          <p:spPr>
            <a:xfrm>
              <a:off x="1974500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6" name="Star: 5 Points 30">
              <a:extLst>
                <a:ext uri="{FF2B5EF4-FFF2-40B4-BE49-F238E27FC236}">
                  <a16:creationId xmlns:a16="http://schemas.microsoft.com/office/drawing/2014/main" id="{33048992-C900-4AEF-9138-0F86855FA5DB}"/>
                </a:ext>
              </a:extLst>
            </p:cNvPr>
            <p:cNvSpPr/>
            <p:nvPr userDrawn="1"/>
          </p:nvSpPr>
          <p:spPr>
            <a:xfrm>
              <a:off x="2622617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8" name="Star: 5 Points 31">
              <a:extLst>
                <a:ext uri="{FF2B5EF4-FFF2-40B4-BE49-F238E27FC236}">
                  <a16:creationId xmlns:a16="http://schemas.microsoft.com/office/drawing/2014/main" id="{64AA79B2-DB73-404E-8C90-6E74E5C9AA75}"/>
                </a:ext>
              </a:extLst>
            </p:cNvPr>
            <p:cNvSpPr/>
            <p:nvPr userDrawn="1"/>
          </p:nvSpPr>
          <p:spPr>
            <a:xfrm>
              <a:off x="3270737" y="4041646"/>
              <a:ext cx="653142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9" name="Freeform: Shape 36">
              <a:extLst>
                <a:ext uri="{FF2B5EF4-FFF2-40B4-BE49-F238E27FC236}">
                  <a16:creationId xmlns:a16="http://schemas.microsoft.com/office/drawing/2014/main" id="{44E94D08-1C31-47C0-974A-8BAE27476E00}"/>
                </a:ext>
              </a:extLst>
            </p:cNvPr>
            <p:cNvSpPr/>
            <p:nvPr userDrawn="1"/>
          </p:nvSpPr>
          <p:spPr>
            <a:xfrm>
              <a:off x="3597306" y="4041650"/>
              <a:ext cx="326569" cy="653139"/>
            </a:xfrm>
            <a:custGeom>
              <a:avLst/>
              <a:gdLst>
                <a:gd name="connsiteX0" fmla="*/ 0 w 326570"/>
                <a:gd name="connsiteY0" fmla="*/ 0 h 653141"/>
                <a:gd name="connsiteX1" fmla="*/ 77091 w 326570"/>
                <a:gd name="connsiteY1" fmla="*/ 249480 h 653141"/>
                <a:gd name="connsiteX2" fmla="*/ 326570 w 326570"/>
                <a:gd name="connsiteY2" fmla="*/ 249478 h 653141"/>
                <a:gd name="connsiteX3" fmla="*/ 124736 w 326570"/>
                <a:gd name="connsiteY3" fmla="*/ 403663 h 653141"/>
                <a:gd name="connsiteX4" fmla="*/ 201831 w 326570"/>
                <a:gd name="connsiteY4" fmla="*/ 653141 h 653141"/>
                <a:gd name="connsiteX5" fmla="*/ 0 w 326570"/>
                <a:gd name="connsiteY5" fmla="*/ 498953 h 65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570" h="653141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</p:grp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EA908F40-8F3C-4F4C-8007-3143C3B7A1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8283" y="2721203"/>
            <a:ext cx="846528" cy="249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Proxima Nova Rg" pitchFamily="50" charset="0"/>
              </a:defRPr>
            </a:lvl1pPr>
          </a:lstStyle>
          <a:p>
            <a:pPr lvl="0"/>
            <a:r>
              <a:rPr lang="en-IN" dirty="0"/>
              <a:t>Header</a:t>
            </a:r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C745C1E1-5162-42F6-91B6-6478A6B737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50721" y="3016014"/>
            <a:ext cx="946585" cy="1842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">
                <a:latin typeface="Proxima Nova Rg" panose="02000506030000020004" pitchFamily="50" charset="0"/>
              </a:defRPr>
            </a:lvl1pPr>
          </a:lstStyle>
          <a:p>
            <a:pPr algn="ctr"/>
            <a:r>
              <a:rPr lang="en-US" sz="800" dirty="0">
                <a:latin typeface="Proxima Nova Rg" panose="02000506030000020004" pitchFamily="50" charset="0"/>
              </a:rPr>
              <a:t>Click to add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238" y="600075"/>
            <a:ext cx="6246812" cy="4439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21AE993-B717-0648-B9DF-B7E9EF87B7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8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orient="horz" pos="378" userDrawn="1">
          <p15:clr>
            <a:srgbClr val="FBAE40"/>
          </p15:clr>
        </p15:guide>
        <p15:guide id="11" orient="horz" pos="2210" userDrawn="1">
          <p15:clr>
            <a:srgbClr val="FBAE40"/>
          </p15:clr>
        </p15:guide>
        <p15:guide id="12" orient="horz" pos="2130" userDrawn="1">
          <p15:clr>
            <a:srgbClr val="FBAE40"/>
          </p15:clr>
        </p15:guide>
        <p15:guide id="13" orient="horz" pos="1597" userDrawn="1">
          <p15:clr>
            <a:srgbClr val="FBAE40"/>
          </p15:clr>
        </p15:guide>
        <p15:guide id="14" orient="horz" pos="2641" userDrawn="1">
          <p15:clr>
            <a:srgbClr val="FBAE40"/>
          </p15:clr>
        </p15:guide>
        <p15:guide id="15" pos="1134" userDrawn="1">
          <p15:clr>
            <a:srgbClr val="FBAE40"/>
          </p15:clr>
        </p15:guide>
        <p15:guide id="16" pos="43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238" y="544498"/>
            <a:ext cx="6196824" cy="569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6E6F5B52-1A05-484E-BE74-C10EC951FF81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273EEA2F-D825-49D3-9C25-497F06EFD3F7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333836-CD3B-4BE8-AAF1-88EE59E38E23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762" y="209484"/>
            <a:ext cx="814046" cy="2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0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6" r:id="rId8"/>
    <p:sldLayoutId id="2147483708" r:id="rId9"/>
    <p:sldLayoutId id="2147483710" r:id="rId10"/>
    <p:sldLayoutId id="2147483711" r:id="rId11"/>
    <p:sldLayoutId id="2147483713" r:id="rId12"/>
    <p:sldLayoutId id="2147483712" r:id="rId13"/>
    <p:sldLayoutId id="2147483714" r:id="rId14"/>
    <p:sldLayoutId id="2147483715" r:id="rId15"/>
    <p:sldLayoutId id="2147483716" r:id="rId16"/>
    <p:sldLayoutId id="2147483717" r:id="rId17"/>
    <p:sldLayoutId id="2147483722" r:id="rId18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Neue Plak" panose="020B080403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ts/8_wd3sbx15x24w2pfvcc38jc0000gn/T/com.microsoft.Powerpoint/converted_emf.em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DE9150F-F03E-BF4B-BE66-299E7500C2AC}"/>
              </a:ext>
            </a:extLst>
          </p:cNvPr>
          <p:cNvSpPr txBox="1">
            <a:spLocks/>
          </p:cNvSpPr>
          <p:nvPr/>
        </p:nvSpPr>
        <p:spPr>
          <a:xfrm>
            <a:off x="555037" y="2114911"/>
            <a:ext cx="6895272" cy="1171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Neue Plak" panose="020B080403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IN" sz="4000" dirty="0">
                <a:latin typeface="Proxima Nova Light" panose="02000506030000020004" pitchFamily="2" charset="77"/>
              </a:rPr>
              <a:t>Data Science Certification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61CDC-9A94-4E56-8E69-4DD523DCC5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70" y="0"/>
            <a:ext cx="1356542" cy="157748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75E4F9E-AA57-419B-B42E-F9560AF44A43}"/>
              </a:ext>
            </a:extLst>
          </p:cNvPr>
          <p:cNvSpPr txBox="1">
            <a:spLocks/>
          </p:cNvSpPr>
          <p:nvPr/>
        </p:nvSpPr>
        <p:spPr>
          <a:xfrm>
            <a:off x="1157111" y="716037"/>
            <a:ext cx="1655704" cy="1311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i="1" dirty="0"/>
              <a:t>    #LifeKoKaroLift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92EB-81BB-3B43-94C7-8FE4C43F772A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pPr/>
              <a:t>1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8BB904-49C0-BB46-A669-E1383EE0B20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45D9F2-24A0-F14B-BF7F-832C0DBF6D3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695833-D33F-154F-B073-D4F30B8AE141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0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2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698" b="7698"/>
          <a:stretch/>
        </p:blipFill>
        <p:spPr>
          <a:xfrm>
            <a:off x="0" y="-1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4"/>
          <p:cNvSpPr txBox="1">
            <a:spLocks noGrp="1"/>
          </p:cNvSpPr>
          <p:nvPr>
            <p:ph type="dt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76C36027-EA19-5546-BD93-2BE9B7E2B92B}" type="datetime1">
              <a:rPr lang="en-IN" sz="900" smtClean="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08/07/19</a:t>
            </a:fld>
            <a:endParaRPr sz="900" dirty="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9" name="Google Shape;399;p24"/>
          <p:cNvSpPr txBox="1">
            <a:spLocks noGrp="1"/>
          </p:cNvSpPr>
          <p:nvPr>
            <p:ph type="sldNum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fld>
            <a:endParaRPr sz="900" dirty="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0" name="Google Shape;40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172" y="0"/>
            <a:ext cx="3259769" cy="40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4"/>
          <p:cNvSpPr txBox="1"/>
          <p:nvPr/>
        </p:nvSpPr>
        <p:spPr>
          <a:xfrm>
            <a:off x="569102" y="1101725"/>
            <a:ext cx="3391907" cy="113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Course :</a:t>
            </a:r>
            <a:r>
              <a:rPr lang="en-IN" sz="18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</a:t>
            </a:r>
            <a:r>
              <a:rPr lang="en-IN" sz="18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On</a:t>
            </a: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:</a:t>
            </a:r>
            <a:r>
              <a:rPr lang="en-IN" sz="1800" b="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Pandas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 :</a:t>
            </a:r>
            <a:r>
              <a:rPr lang="en-IN" sz="18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Shivani Kapania</a:t>
            </a:r>
            <a:endParaRPr sz="18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2" name="Google Shape;40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138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68E0F15-4085-254C-85FA-AC54A2A48273}" type="datetime1">
              <a:rPr lang="en-IN" sz="900" smtClean="0">
                <a:latin typeface="Proxima Nova Rg" pitchFamily="50" charset="0"/>
              </a:rPr>
              <a:t>08/07/19</a:t>
            </a:fld>
            <a:endParaRPr lang="en-IN" sz="900" dirty="0">
              <a:latin typeface="Proxima Nova Rg" pitchFamily="50" charset="0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algn="r"/>
            <a:fld id="{273EEA2F-D825-49D3-9C25-497F06EFD3F7}" type="slidenum">
              <a:rPr lang="en-IN" sz="900" smtClean="0">
                <a:latin typeface="Proxima Nova Rg" pitchFamily="50" charset="0"/>
              </a:rPr>
              <a:pPr algn="r"/>
              <a:t>3</a:t>
            </a:fld>
            <a:endParaRPr lang="en-IN" sz="900" dirty="0">
              <a:latin typeface="Proxima Nova Rg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B5BA6-3156-5A4C-BACA-31C89C4A78BF}"/>
              </a:ext>
            </a:extLst>
          </p:cNvPr>
          <p:cNvSpPr txBox="1"/>
          <p:nvPr/>
        </p:nvSpPr>
        <p:spPr>
          <a:xfrm>
            <a:off x="638175" y="654907"/>
            <a:ext cx="4432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 Last Class, we covered</a:t>
            </a:r>
            <a:r>
              <a:rPr lang="mr-IN" sz="2800" dirty="0">
                <a:solidFill>
                  <a:schemeClr val="bg1"/>
                </a:solidFill>
              </a:rPr>
              <a:t>….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62262" y="4766583"/>
            <a:ext cx="3438525" cy="273844"/>
          </a:xfrm>
        </p:spPr>
        <p:txBody>
          <a:bodyPr/>
          <a:lstStyle/>
          <a:p>
            <a:r>
              <a:rPr lang="en-IN" dirty="0"/>
              <a:t>Data Science Certification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B6C144-C5E4-804D-AE14-BDE3448F7E8B}"/>
              </a:ext>
            </a:extLst>
          </p:cNvPr>
          <p:cNvSpPr txBox="1"/>
          <p:nvPr/>
        </p:nvSpPr>
        <p:spPr>
          <a:xfrm>
            <a:off x="642505" y="1526970"/>
            <a:ext cx="788670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Concatenating </a:t>
            </a:r>
            <a:r>
              <a:rPr lang="en-IN" dirty="0" err="1">
                <a:solidFill>
                  <a:schemeClr val="bg1"/>
                </a:solidFill>
              </a:rPr>
              <a:t>dataframes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Merging </a:t>
            </a:r>
            <a:r>
              <a:rPr lang="en-IN" dirty="0" err="1">
                <a:solidFill>
                  <a:schemeClr val="bg1"/>
                </a:solidFill>
              </a:rPr>
              <a:t>dataframes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65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96593F5-6942-624B-8688-4BABC64E2CFF}" type="datetime1">
              <a:rPr lang="en-IN" sz="900" smtClean="0">
                <a:latin typeface="Proxima Nova Rg" pitchFamily="50" charset="0"/>
              </a:rPr>
              <a:t>08/07/19</a:t>
            </a:fld>
            <a:endParaRPr lang="en-IN" sz="900" dirty="0">
              <a:latin typeface="Proxima Nova Rg" pitchFamily="50" charset="0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algn="r"/>
            <a:fld id="{273EEA2F-D825-49D3-9C25-497F06EFD3F7}" type="slidenum">
              <a:rPr lang="en-IN" sz="900" smtClean="0">
                <a:latin typeface="Proxima Nova Rg" pitchFamily="50" charset="0"/>
              </a:rPr>
              <a:pPr algn="r"/>
              <a:t>4</a:t>
            </a:fld>
            <a:endParaRPr lang="en-IN" sz="900" dirty="0">
              <a:latin typeface="Proxima Nova Rg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B5BA6-3156-5A4C-BACA-31C89C4A78BF}"/>
              </a:ext>
            </a:extLst>
          </p:cNvPr>
          <p:cNvSpPr txBox="1"/>
          <p:nvPr/>
        </p:nvSpPr>
        <p:spPr>
          <a:xfrm>
            <a:off x="638175" y="654907"/>
            <a:ext cx="4432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2800">
                <a:solidFill>
                  <a:schemeClr val="bg1"/>
                </a:solidFill>
              </a:rPr>
              <a:t>Today’s Agenda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18193" y="4765611"/>
            <a:ext cx="3630034" cy="273844"/>
          </a:xfrm>
        </p:spPr>
        <p:txBody>
          <a:bodyPr/>
          <a:lstStyle/>
          <a:p>
            <a:r>
              <a:rPr lang="en-IN" dirty="0"/>
              <a:t>Data Science Certification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31B13-6124-794C-B6C2-81E2C228A72C}"/>
              </a:ext>
            </a:extLst>
          </p:cNvPr>
          <p:cNvSpPr txBox="1"/>
          <p:nvPr/>
        </p:nvSpPr>
        <p:spPr>
          <a:xfrm>
            <a:off x="500062" y="1678382"/>
            <a:ext cx="8143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Group-by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Lambda functions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1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76915-3C25-EC49-8059-C8EECD73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CE2CF3-9D90-0B4A-9D4E-F762DB71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5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5E270B-08E0-9C47-A8AC-D4488737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D4415-45FA-974B-A3C8-B07BAF4DB497}"/>
              </a:ext>
            </a:extLst>
          </p:cNvPr>
          <p:cNvSpPr txBox="1"/>
          <p:nvPr/>
        </p:nvSpPr>
        <p:spPr>
          <a:xfrm>
            <a:off x="316679" y="760699"/>
            <a:ext cx="84116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By “group by” we are referring to a process involving one or more of the following steps: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Splitting</a:t>
            </a:r>
            <a:r>
              <a:rPr lang="en-IN" dirty="0"/>
              <a:t> the data into groups based on some criteria.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Applying</a:t>
            </a:r>
            <a:r>
              <a:rPr lang="en-IN" dirty="0"/>
              <a:t> a function to each group independently.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Combining</a:t>
            </a:r>
            <a:r>
              <a:rPr lang="en-IN" dirty="0"/>
              <a:t> the results into a data structure.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In the apply stage, we might want to: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Aggregate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Transform </a:t>
            </a:r>
            <a:r>
              <a:rPr lang="en-IN" b="1" dirty="0" err="1"/>
              <a:t>eg</a:t>
            </a:r>
            <a:r>
              <a:rPr lang="en-IN" b="1" dirty="0"/>
              <a:t> z scoring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Filter etc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4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7E7915-15D8-4942-A705-FA8566D5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05C5D6-6825-EB42-8BF7-4AC1321A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6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9E7D07-7A33-8D40-9677-AD9C6E282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Split-apply-combine</a:t>
            </a:r>
          </a:p>
        </p:txBody>
      </p:sp>
      <p:pic>
        <p:nvPicPr>
          <p:cNvPr id="6" name="Picture 5" descr="A close up of a keyboard&#10;&#10;Description automatically generated">
            <a:extLst>
              <a:ext uri="{FF2B5EF4-FFF2-40B4-BE49-F238E27FC236}">
                <a16:creationId xmlns:a16="http://schemas.microsoft.com/office/drawing/2014/main" id="{D214D07D-4EC4-4245-8A92-38A0F307F1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8" r="7838" b="6013"/>
          <a:stretch/>
        </p:blipFill>
        <p:spPr>
          <a:xfrm>
            <a:off x="2090057" y="738668"/>
            <a:ext cx="5268686" cy="440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8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62956-6C2B-9642-A0B3-1CF1BE46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E2D8AE-17AA-384A-A86B-3DF2DF3A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7</a:t>
            </a:fld>
            <a:endParaRPr lang="en-IN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E56D5C-8DEC-214A-8E56-7C0F67D707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" t="2329" r="3463" b="4853"/>
          <a:stretch/>
        </p:blipFill>
        <p:spPr>
          <a:xfrm>
            <a:off x="628650" y="877948"/>
            <a:ext cx="7979229" cy="388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3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E5860-4807-724C-AE3E-7E42F97E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29F220-C289-9447-AB94-B4DC0AF7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8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0E14CA-C34F-BA4F-A428-E23AFD15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Split-apply-combine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4C2BAE27-36B9-E649-8643-40D31AEB5E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" t="4082" r="5594" b="10116"/>
          <a:stretch/>
        </p:blipFill>
        <p:spPr>
          <a:xfrm>
            <a:off x="925285" y="703682"/>
            <a:ext cx="7679439" cy="386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3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DE9150F-F03E-BF4B-BE66-299E7500C2AC}"/>
              </a:ext>
            </a:extLst>
          </p:cNvPr>
          <p:cNvSpPr txBox="1">
            <a:spLocks/>
          </p:cNvSpPr>
          <p:nvPr/>
        </p:nvSpPr>
        <p:spPr>
          <a:xfrm>
            <a:off x="555037" y="2114911"/>
            <a:ext cx="6895272" cy="1171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Neue Plak" panose="020B080403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IN" sz="4000" dirty="0">
                <a:latin typeface="Proxima Nova Light" panose="02000506030000020004" pitchFamily="2" charset="77"/>
              </a:rPr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61CDC-9A94-4E56-8E69-4DD523DCC5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70" y="0"/>
            <a:ext cx="1356542" cy="157748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75E4F9E-AA57-419B-B42E-F9560AF44A43}"/>
              </a:ext>
            </a:extLst>
          </p:cNvPr>
          <p:cNvSpPr txBox="1">
            <a:spLocks/>
          </p:cNvSpPr>
          <p:nvPr/>
        </p:nvSpPr>
        <p:spPr>
          <a:xfrm>
            <a:off x="1157111" y="716037"/>
            <a:ext cx="1655704" cy="1311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i="1" dirty="0"/>
              <a:t>    #LifeKoKaroLift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FE4C-6887-C742-8AA6-90375168B633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52828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UPGRAD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A0B7D4BF-F823-4A60-AE97-D3B3BE85E950}" vid="{1ADBB6A7-6E7E-4ADD-AD9D-36AA95C6FA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MASTER_UPGRAD</Template>
  <TotalTime>22961</TotalTime>
  <Words>92</Words>
  <Application>Microsoft Macintosh PowerPoint</Application>
  <PresentationFormat>On-screen Show (16:9)</PresentationFormat>
  <Paragraphs>46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Neue Plak</vt:lpstr>
      <vt:lpstr>Proxima Nova</vt:lpstr>
      <vt:lpstr>Proxima Nova Light</vt:lpstr>
      <vt:lpstr>Proxima Nova Rg</vt:lpstr>
      <vt:lpstr>Roboto Cn</vt:lpstr>
      <vt:lpstr>MASTER_UPGRAD</vt:lpstr>
      <vt:lpstr>PowerPoint Presentation</vt:lpstr>
      <vt:lpstr>PowerPoint Presentation</vt:lpstr>
      <vt:lpstr>PowerPoint Presentation</vt:lpstr>
      <vt:lpstr>PowerPoint Presentation</vt:lpstr>
      <vt:lpstr>Group by</vt:lpstr>
      <vt:lpstr>Split-apply-combine</vt:lpstr>
      <vt:lpstr>PowerPoint Presentation</vt:lpstr>
      <vt:lpstr>Split-apply-combine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harsh.asiwal@gmail.com</dc:creator>
  <cp:lastModifiedBy>Shivani Kapania</cp:lastModifiedBy>
  <cp:revision>261</cp:revision>
  <dcterms:created xsi:type="dcterms:W3CDTF">2019-01-02T10:18:22Z</dcterms:created>
  <dcterms:modified xsi:type="dcterms:W3CDTF">2019-07-08T03:26:45Z</dcterms:modified>
</cp:coreProperties>
</file>