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4" r:id="rId3"/>
    <p:sldId id="284" r:id="rId4"/>
    <p:sldId id="286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9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A8A8A8"/>
    <a:srgbClr val="E72D40"/>
    <a:srgbClr val="CE2D40"/>
    <a:srgbClr val="F5333F"/>
    <a:srgbClr val="F1333F"/>
    <a:srgbClr val="E72D3F"/>
    <a:srgbClr val="898989"/>
    <a:srgbClr val="989898"/>
    <a:srgbClr val="F63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88" autoAdjust="0"/>
    <p:restoredTop sz="95009"/>
  </p:normalViewPr>
  <p:slideViewPr>
    <p:cSldViewPr snapToGrid="0" showGuides="1">
      <p:cViewPr varScale="1">
        <p:scale>
          <a:sx n="117" d="100"/>
          <a:sy n="117" d="100"/>
        </p:scale>
        <p:origin x="37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40A42-D22F-4242-A28A-A49ED5BC81B6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5996725A-2A49-3E43-90CD-1316803AF8CF}">
      <dgm:prSet phldrT="[Text]"/>
      <dgm:spPr/>
      <dgm:t>
        <a:bodyPr/>
        <a:lstStyle/>
        <a:p>
          <a:r>
            <a:rPr lang="en-US" dirty="0"/>
            <a:t>Visualization</a:t>
          </a:r>
        </a:p>
      </dgm:t>
    </dgm:pt>
    <dgm:pt modelId="{CD7BC3CC-3B9C-9C42-8087-4E9D6A68BF61}" type="parTrans" cxnId="{6666ECB5-6642-DF4B-9A1C-95F962E25228}">
      <dgm:prSet/>
      <dgm:spPr/>
      <dgm:t>
        <a:bodyPr/>
        <a:lstStyle/>
        <a:p>
          <a:endParaRPr lang="en-US"/>
        </a:p>
      </dgm:t>
    </dgm:pt>
    <dgm:pt modelId="{7C4518A0-2973-EA42-AB16-F313DDE8D8FE}" type="sibTrans" cxnId="{6666ECB5-6642-DF4B-9A1C-95F962E25228}">
      <dgm:prSet/>
      <dgm:spPr/>
      <dgm:t>
        <a:bodyPr/>
        <a:lstStyle/>
        <a:p>
          <a:endParaRPr lang="en-US"/>
        </a:p>
      </dgm:t>
    </dgm:pt>
    <dgm:pt modelId="{5B41DF60-55BF-BD4B-A338-72489FEE2716}">
      <dgm:prSet phldrT="[Text]"/>
      <dgm:spPr/>
      <dgm:t>
        <a:bodyPr/>
        <a:lstStyle/>
        <a:p>
          <a:r>
            <a:rPr lang="en-US" dirty="0"/>
            <a:t>Record</a:t>
          </a:r>
        </a:p>
      </dgm:t>
    </dgm:pt>
    <dgm:pt modelId="{69782DB6-53F3-3445-AAD7-6D80C894E532}" type="parTrans" cxnId="{F99F1445-04F0-224F-8AB7-73A398E170A9}">
      <dgm:prSet/>
      <dgm:spPr/>
      <dgm:t>
        <a:bodyPr/>
        <a:lstStyle/>
        <a:p>
          <a:endParaRPr lang="en-US"/>
        </a:p>
      </dgm:t>
    </dgm:pt>
    <dgm:pt modelId="{71A992CB-08B1-8A4B-91B1-FCBCFB977705}" type="sibTrans" cxnId="{F99F1445-04F0-224F-8AB7-73A398E170A9}">
      <dgm:prSet/>
      <dgm:spPr/>
      <dgm:t>
        <a:bodyPr/>
        <a:lstStyle/>
        <a:p>
          <a:endParaRPr lang="en-US"/>
        </a:p>
      </dgm:t>
    </dgm:pt>
    <dgm:pt modelId="{C582C3AC-AA9E-DB4C-BB6C-AFD4E96B662A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36358ED4-E4A8-7E41-988B-94C940B9CCC8}" type="parTrans" cxnId="{8949CDBE-0AE6-A146-8477-5C7846157091}">
      <dgm:prSet/>
      <dgm:spPr/>
      <dgm:t>
        <a:bodyPr/>
        <a:lstStyle/>
        <a:p>
          <a:endParaRPr lang="en-US"/>
        </a:p>
      </dgm:t>
    </dgm:pt>
    <dgm:pt modelId="{5995654C-0A4A-A545-AADA-044F91895B87}" type="sibTrans" cxnId="{8949CDBE-0AE6-A146-8477-5C7846157091}">
      <dgm:prSet/>
      <dgm:spPr/>
      <dgm:t>
        <a:bodyPr/>
        <a:lstStyle/>
        <a:p>
          <a:endParaRPr lang="en-US"/>
        </a:p>
      </dgm:t>
    </dgm:pt>
    <dgm:pt modelId="{6CDC1399-34D3-8243-8FB2-3F78D374C573}">
      <dgm:prSet phldrT="[Text]"/>
      <dgm:spPr/>
      <dgm:t>
        <a:bodyPr/>
        <a:lstStyle/>
        <a:p>
          <a:r>
            <a:rPr lang="en-US" dirty="0"/>
            <a:t>Communicate</a:t>
          </a:r>
        </a:p>
      </dgm:t>
    </dgm:pt>
    <dgm:pt modelId="{563BCD67-26AF-F744-80FD-D3046DC2EE47}" type="parTrans" cxnId="{71066C67-7B4A-884E-ACD3-EE25DFBDD048}">
      <dgm:prSet/>
      <dgm:spPr/>
      <dgm:t>
        <a:bodyPr/>
        <a:lstStyle/>
        <a:p>
          <a:endParaRPr lang="en-US"/>
        </a:p>
      </dgm:t>
    </dgm:pt>
    <dgm:pt modelId="{C0CDFF63-8113-AB40-9B94-00D5F8F8D52C}" type="sibTrans" cxnId="{71066C67-7B4A-884E-ACD3-EE25DFBDD048}">
      <dgm:prSet/>
      <dgm:spPr/>
      <dgm:t>
        <a:bodyPr/>
        <a:lstStyle/>
        <a:p>
          <a:endParaRPr lang="en-US"/>
        </a:p>
      </dgm:t>
    </dgm:pt>
    <dgm:pt modelId="{682EB4F4-5B34-A549-AC61-3505052B9499}" type="pres">
      <dgm:prSet presAssocID="{7CA40A42-D22F-4242-A28A-A49ED5BC81B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E8B8D7-9AE3-4B45-AEF8-15DB8BEFD963}" type="pres">
      <dgm:prSet presAssocID="{5996725A-2A49-3E43-90CD-1316803AF8CF}" presName="hierRoot1" presStyleCnt="0">
        <dgm:presLayoutVars>
          <dgm:hierBranch val="init"/>
        </dgm:presLayoutVars>
      </dgm:prSet>
      <dgm:spPr/>
    </dgm:pt>
    <dgm:pt modelId="{BBCDEAD9-37EF-C145-B7AA-52FC7F2F5C0E}" type="pres">
      <dgm:prSet presAssocID="{5996725A-2A49-3E43-90CD-1316803AF8CF}" presName="rootComposite1" presStyleCnt="0"/>
      <dgm:spPr/>
    </dgm:pt>
    <dgm:pt modelId="{AD044128-E9C6-E74A-AFE0-46064789B0FA}" type="pres">
      <dgm:prSet presAssocID="{5996725A-2A49-3E43-90CD-1316803AF8CF}" presName="rootText1" presStyleLbl="alignAcc1" presStyleIdx="0" presStyleCnt="0">
        <dgm:presLayoutVars>
          <dgm:chPref val="3"/>
        </dgm:presLayoutVars>
      </dgm:prSet>
      <dgm:spPr/>
    </dgm:pt>
    <dgm:pt modelId="{79B494AF-6EEE-EF47-908A-88D1D206892E}" type="pres">
      <dgm:prSet presAssocID="{5996725A-2A49-3E43-90CD-1316803AF8CF}" presName="topArc1" presStyleLbl="parChTrans1D1" presStyleIdx="0" presStyleCnt="8"/>
      <dgm:spPr/>
    </dgm:pt>
    <dgm:pt modelId="{85190FEE-456A-1349-B2CB-AEE58974947C}" type="pres">
      <dgm:prSet presAssocID="{5996725A-2A49-3E43-90CD-1316803AF8CF}" presName="bottomArc1" presStyleLbl="parChTrans1D1" presStyleIdx="1" presStyleCnt="8"/>
      <dgm:spPr/>
    </dgm:pt>
    <dgm:pt modelId="{642E5F05-331D-DE44-921E-565B9C227146}" type="pres">
      <dgm:prSet presAssocID="{5996725A-2A49-3E43-90CD-1316803AF8CF}" presName="topConnNode1" presStyleLbl="node1" presStyleIdx="0" presStyleCnt="0"/>
      <dgm:spPr/>
    </dgm:pt>
    <dgm:pt modelId="{8E0215E4-1F66-9147-A54C-2A84E2F5D606}" type="pres">
      <dgm:prSet presAssocID="{5996725A-2A49-3E43-90CD-1316803AF8CF}" presName="hierChild2" presStyleCnt="0"/>
      <dgm:spPr/>
    </dgm:pt>
    <dgm:pt modelId="{12FAD7A8-7F68-524B-89CE-AC9F71D3F749}" type="pres">
      <dgm:prSet presAssocID="{69782DB6-53F3-3445-AAD7-6D80C894E532}" presName="Name28" presStyleLbl="parChTrans1D2" presStyleIdx="0" presStyleCnt="3"/>
      <dgm:spPr/>
    </dgm:pt>
    <dgm:pt modelId="{C50F47A3-8777-DE4B-8DC9-2CBFA5861B8C}" type="pres">
      <dgm:prSet presAssocID="{5B41DF60-55BF-BD4B-A338-72489FEE2716}" presName="hierRoot2" presStyleCnt="0">
        <dgm:presLayoutVars>
          <dgm:hierBranch val="init"/>
        </dgm:presLayoutVars>
      </dgm:prSet>
      <dgm:spPr/>
    </dgm:pt>
    <dgm:pt modelId="{73975663-758C-CC43-86A0-A11820C418BE}" type="pres">
      <dgm:prSet presAssocID="{5B41DF60-55BF-BD4B-A338-72489FEE2716}" presName="rootComposite2" presStyleCnt="0"/>
      <dgm:spPr/>
    </dgm:pt>
    <dgm:pt modelId="{C00B7ECA-26DC-D14F-A85A-C4E81AC611A8}" type="pres">
      <dgm:prSet presAssocID="{5B41DF60-55BF-BD4B-A338-72489FEE2716}" presName="rootText2" presStyleLbl="alignAcc1" presStyleIdx="0" presStyleCnt="0">
        <dgm:presLayoutVars>
          <dgm:chPref val="3"/>
        </dgm:presLayoutVars>
      </dgm:prSet>
      <dgm:spPr/>
    </dgm:pt>
    <dgm:pt modelId="{BA4F15D5-42B3-084C-B00A-74530316C04A}" type="pres">
      <dgm:prSet presAssocID="{5B41DF60-55BF-BD4B-A338-72489FEE2716}" presName="topArc2" presStyleLbl="parChTrans1D1" presStyleIdx="2" presStyleCnt="8"/>
      <dgm:spPr/>
    </dgm:pt>
    <dgm:pt modelId="{556351A6-70D0-9446-B02A-048DE13F684F}" type="pres">
      <dgm:prSet presAssocID="{5B41DF60-55BF-BD4B-A338-72489FEE2716}" presName="bottomArc2" presStyleLbl="parChTrans1D1" presStyleIdx="3" presStyleCnt="8"/>
      <dgm:spPr/>
    </dgm:pt>
    <dgm:pt modelId="{934E1949-F9E1-2C43-A478-DF64B48762BB}" type="pres">
      <dgm:prSet presAssocID="{5B41DF60-55BF-BD4B-A338-72489FEE2716}" presName="topConnNode2" presStyleLbl="node2" presStyleIdx="0" presStyleCnt="0"/>
      <dgm:spPr/>
    </dgm:pt>
    <dgm:pt modelId="{53FB5AC0-91B4-C944-ACB8-8C82CCFAA7AA}" type="pres">
      <dgm:prSet presAssocID="{5B41DF60-55BF-BD4B-A338-72489FEE2716}" presName="hierChild4" presStyleCnt="0"/>
      <dgm:spPr/>
    </dgm:pt>
    <dgm:pt modelId="{A1B52C22-303C-C344-8850-3E55BF559753}" type="pres">
      <dgm:prSet presAssocID="{5B41DF60-55BF-BD4B-A338-72489FEE2716}" presName="hierChild5" presStyleCnt="0"/>
      <dgm:spPr/>
    </dgm:pt>
    <dgm:pt modelId="{C2DFB575-00B2-3C49-B9DE-00972D91BC4D}" type="pres">
      <dgm:prSet presAssocID="{36358ED4-E4A8-7E41-988B-94C940B9CCC8}" presName="Name28" presStyleLbl="parChTrans1D2" presStyleIdx="1" presStyleCnt="3"/>
      <dgm:spPr/>
    </dgm:pt>
    <dgm:pt modelId="{9974229D-61ED-744A-AA55-30101992934D}" type="pres">
      <dgm:prSet presAssocID="{C582C3AC-AA9E-DB4C-BB6C-AFD4E96B662A}" presName="hierRoot2" presStyleCnt="0">
        <dgm:presLayoutVars>
          <dgm:hierBranch val="init"/>
        </dgm:presLayoutVars>
      </dgm:prSet>
      <dgm:spPr/>
    </dgm:pt>
    <dgm:pt modelId="{91150F33-58DC-9543-A395-330199E856DC}" type="pres">
      <dgm:prSet presAssocID="{C582C3AC-AA9E-DB4C-BB6C-AFD4E96B662A}" presName="rootComposite2" presStyleCnt="0"/>
      <dgm:spPr/>
    </dgm:pt>
    <dgm:pt modelId="{89E5BFCC-4E9F-B842-ABA7-A68A2C6CEC75}" type="pres">
      <dgm:prSet presAssocID="{C582C3AC-AA9E-DB4C-BB6C-AFD4E96B662A}" presName="rootText2" presStyleLbl="alignAcc1" presStyleIdx="0" presStyleCnt="0">
        <dgm:presLayoutVars>
          <dgm:chPref val="3"/>
        </dgm:presLayoutVars>
      </dgm:prSet>
      <dgm:spPr/>
    </dgm:pt>
    <dgm:pt modelId="{874F9EA9-E93E-8744-98B8-338AC1212EF0}" type="pres">
      <dgm:prSet presAssocID="{C582C3AC-AA9E-DB4C-BB6C-AFD4E96B662A}" presName="topArc2" presStyleLbl="parChTrans1D1" presStyleIdx="4" presStyleCnt="8"/>
      <dgm:spPr/>
    </dgm:pt>
    <dgm:pt modelId="{BC9F1B7C-B6BF-5B48-9767-B3CE91BA2CD2}" type="pres">
      <dgm:prSet presAssocID="{C582C3AC-AA9E-DB4C-BB6C-AFD4E96B662A}" presName="bottomArc2" presStyleLbl="parChTrans1D1" presStyleIdx="5" presStyleCnt="8"/>
      <dgm:spPr/>
    </dgm:pt>
    <dgm:pt modelId="{DFA436EA-CAA9-094A-87AB-1BF456DE721D}" type="pres">
      <dgm:prSet presAssocID="{C582C3AC-AA9E-DB4C-BB6C-AFD4E96B662A}" presName="topConnNode2" presStyleLbl="node2" presStyleIdx="0" presStyleCnt="0"/>
      <dgm:spPr/>
    </dgm:pt>
    <dgm:pt modelId="{83024524-017F-0E4A-BDA6-63DAC61B0A41}" type="pres">
      <dgm:prSet presAssocID="{C582C3AC-AA9E-DB4C-BB6C-AFD4E96B662A}" presName="hierChild4" presStyleCnt="0"/>
      <dgm:spPr/>
    </dgm:pt>
    <dgm:pt modelId="{ECE7E019-C496-8B4F-988D-9813F7FBE057}" type="pres">
      <dgm:prSet presAssocID="{C582C3AC-AA9E-DB4C-BB6C-AFD4E96B662A}" presName="hierChild5" presStyleCnt="0"/>
      <dgm:spPr/>
    </dgm:pt>
    <dgm:pt modelId="{433CC66A-C795-9645-951D-7DFBDF526489}" type="pres">
      <dgm:prSet presAssocID="{563BCD67-26AF-F744-80FD-D3046DC2EE47}" presName="Name28" presStyleLbl="parChTrans1D2" presStyleIdx="2" presStyleCnt="3"/>
      <dgm:spPr/>
    </dgm:pt>
    <dgm:pt modelId="{1D5CAC1C-1402-E94F-BF2E-AC8552CFF6B8}" type="pres">
      <dgm:prSet presAssocID="{6CDC1399-34D3-8243-8FB2-3F78D374C573}" presName="hierRoot2" presStyleCnt="0">
        <dgm:presLayoutVars>
          <dgm:hierBranch val="init"/>
        </dgm:presLayoutVars>
      </dgm:prSet>
      <dgm:spPr/>
    </dgm:pt>
    <dgm:pt modelId="{8EE88BEE-C0DD-B441-BD66-8C2E12BCA4F0}" type="pres">
      <dgm:prSet presAssocID="{6CDC1399-34D3-8243-8FB2-3F78D374C573}" presName="rootComposite2" presStyleCnt="0"/>
      <dgm:spPr/>
    </dgm:pt>
    <dgm:pt modelId="{4E8F94F7-4FC9-F549-8DDE-6387A8F12FE1}" type="pres">
      <dgm:prSet presAssocID="{6CDC1399-34D3-8243-8FB2-3F78D374C573}" presName="rootText2" presStyleLbl="alignAcc1" presStyleIdx="0" presStyleCnt="0">
        <dgm:presLayoutVars>
          <dgm:chPref val="3"/>
        </dgm:presLayoutVars>
      </dgm:prSet>
      <dgm:spPr/>
    </dgm:pt>
    <dgm:pt modelId="{6734D53A-76CA-F242-8AD2-64A8D5F9088B}" type="pres">
      <dgm:prSet presAssocID="{6CDC1399-34D3-8243-8FB2-3F78D374C573}" presName="topArc2" presStyleLbl="parChTrans1D1" presStyleIdx="6" presStyleCnt="8"/>
      <dgm:spPr/>
    </dgm:pt>
    <dgm:pt modelId="{51361E54-1979-0044-89CD-20AEB42BC04B}" type="pres">
      <dgm:prSet presAssocID="{6CDC1399-34D3-8243-8FB2-3F78D374C573}" presName="bottomArc2" presStyleLbl="parChTrans1D1" presStyleIdx="7" presStyleCnt="8"/>
      <dgm:spPr/>
    </dgm:pt>
    <dgm:pt modelId="{38DC1842-8FBC-6C4E-A61A-24C67AAAB155}" type="pres">
      <dgm:prSet presAssocID="{6CDC1399-34D3-8243-8FB2-3F78D374C573}" presName="topConnNode2" presStyleLbl="node2" presStyleIdx="0" presStyleCnt="0"/>
      <dgm:spPr/>
    </dgm:pt>
    <dgm:pt modelId="{AE050645-4A53-B841-A6C6-0EDD748DEF66}" type="pres">
      <dgm:prSet presAssocID="{6CDC1399-34D3-8243-8FB2-3F78D374C573}" presName="hierChild4" presStyleCnt="0"/>
      <dgm:spPr/>
    </dgm:pt>
    <dgm:pt modelId="{5FFAEA73-AD15-704A-A6F7-6A3AC31B7796}" type="pres">
      <dgm:prSet presAssocID="{6CDC1399-34D3-8243-8FB2-3F78D374C573}" presName="hierChild5" presStyleCnt="0"/>
      <dgm:spPr/>
    </dgm:pt>
    <dgm:pt modelId="{1B8D4D13-5464-8944-8123-FB5E3B2E8DC8}" type="pres">
      <dgm:prSet presAssocID="{5996725A-2A49-3E43-90CD-1316803AF8CF}" presName="hierChild3" presStyleCnt="0"/>
      <dgm:spPr/>
    </dgm:pt>
  </dgm:ptLst>
  <dgm:cxnLst>
    <dgm:cxn modelId="{E135EA05-68C3-354B-B9C3-B0FE10A5F0F1}" type="presOf" srcId="{5B41DF60-55BF-BD4B-A338-72489FEE2716}" destId="{C00B7ECA-26DC-D14F-A85A-C4E81AC611A8}" srcOrd="0" destOrd="0" presId="urn:microsoft.com/office/officeart/2008/layout/HalfCircleOrganizationChart"/>
    <dgm:cxn modelId="{C8413A11-75B8-4543-A303-FBA0BAEE9671}" type="presOf" srcId="{5996725A-2A49-3E43-90CD-1316803AF8CF}" destId="{642E5F05-331D-DE44-921E-565B9C227146}" srcOrd="1" destOrd="0" presId="urn:microsoft.com/office/officeart/2008/layout/HalfCircleOrganizationChart"/>
    <dgm:cxn modelId="{CBDEA011-AE72-C34B-9610-DF2B3B7E0D9E}" type="presOf" srcId="{7CA40A42-D22F-4242-A28A-A49ED5BC81B6}" destId="{682EB4F4-5B34-A549-AC61-3505052B9499}" srcOrd="0" destOrd="0" presId="urn:microsoft.com/office/officeart/2008/layout/HalfCircleOrganizationChart"/>
    <dgm:cxn modelId="{8FAE2E2D-DD5A-1A45-A65E-7FFF21A6237E}" type="presOf" srcId="{36358ED4-E4A8-7E41-988B-94C940B9CCC8}" destId="{C2DFB575-00B2-3C49-B9DE-00972D91BC4D}" srcOrd="0" destOrd="0" presId="urn:microsoft.com/office/officeart/2008/layout/HalfCircleOrganizationChart"/>
    <dgm:cxn modelId="{8C9DA543-61CE-2F49-8B1A-1A77182C51FE}" type="presOf" srcId="{69782DB6-53F3-3445-AAD7-6D80C894E532}" destId="{12FAD7A8-7F68-524B-89CE-AC9F71D3F749}" srcOrd="0" destOrd="0" presId="urn:microsoft.com/office/officeart/2008/layout/HalfCircleOrganizationChart"/>
    <dgm:cxn modelId="{F99F1445-04F0-224F-8AB7-73A398E170A9}" srcId="{5996725A-2A49-3E43-90CD-1316803AF8CF}" destId="{5B41DF60-55BF-BD4B-A338-72489FEE2716}" srcOrd="0" destOrd="0" parTransId="{69782DB6-53F3-3445-AAD7-6D80C894E532}" sibTransId="{71A992CB-08B1-8A4B-91B1-FCBCFB977705}"/>
    <dgm:cxn modelId="{80E16E4A-0A8F-DB40-8AB7-0C97EE8C8251}" type="presOf" srcId="{563BCD67-26AF-F744-80FD-D3046DC2EE47}" destId="{433CC66A-C795-9645-951D-7DFBDF526489}" srcOrd="0" destOrd="0" presId="urn:microsoft.com/office/officeart/2008/layout/HalfCircleOrganizationChart"/>
    <dgm:cxn modelId="{71066C67-7B4A-884E-ACD3-EE25DFBDD048}" srcId="{5996725A-2A49-3E43-90CD-1316803AF8CF}" destId="{6CDC1399-34D3-8243-8FB2-3F78D374C573}" srcOrd="2" destOrd="0" parTransId="{563BCD67-26AF-F744-80FD-D3046DC2EE47}" sibTransId="{C0CDFF63-8113-AB40-9B94-00D5F8F8D52C}"/>
    <dgm:cxn modelId="{1EC3D96B-4906-AC4E-9917-4445CC3B44D5}" type="presOf" srcId="{6CDC1399-34D3-8243-8FB2-3F78D374C573}" destId="{4E8F94F7-4FC9-F549-8DDE-6387A8F12FE1}" srcOrd="0" destOrd="0" presId="urn:microsoft.com/office/officeart/2008/layout/HalfCircleOrganizationChart"/>
    <dgm:cxn modelId="{7879569B-E4B3-DB4F-9F99-53D5A8FAD788}" type="presOf" srcId="{5B41DF60-55BF-BD4B-A338-72489FEE2716}" destId="{934E1949-F9E1-2C43-A478-DF64B48762BB}" srcOrd="1" destOrd="0" presId="urn:microsoft.com/office/officeart/2008/layout/HalfCircleOrganizationChart"/>
    <dgm:cxn modelId="{2D283FA1-C869-954D-9DD1-BB4596E36FDA}" type="presOf" srcId="{C582C3AC-AA9E-DB4C-BB6C-AFD4E96B662A}" destId="{89E5BFCC-4E9F-B842-ABA7-A68A2C6CEC75}" srcOrd="0" destOrd="0" presId="urn:microsoft.com/office/officeart/2008/layout/HalfCircleOrganizationChart"/>
    <dgm:cxn modelId="{B47A9EA9-A01D-3343-AC9C-5043F3A6DCFA}" type="presOf" srcId="{C582C3AC-AA9E-DB4C-BB6C-AFD4E96B662A}" destId="{DFA436EA-CAA9-094A-87AB-1BF456DE721D}" srcOrd="1" destOrd="0" presId="urn:microsoft.com/office/officeart/2008/layout/HalfCircleOrganizationChart"/>
    <dgm:cxn modelId="{6666ECB5-6642-DF4B-9A1C-95F962E25228}" srcId="{7CA40A42-D22F-4242-A28A-A49ED5BC81B6}" destId="{5996725A-2A49-3E43-90CD-1316803AF8CF}" srcOrd="0" destOrd="0" parTransId="{CD7BC3CC-3B9C-9C42-8087-4E9D6A68BF61}" sibTransId="{7C4518A0-2973-EA42-AB16-F313DDE8D8FE}"/>
    <dgm:cxn modelId="{61290FB8-9C93-2D45-8256-FF9B21901920}" type="presOf" srcId="{5996725A-2A49-3E43-90CD-1316803AF8CF}" destId="{AD044128-E9C6-E74A-AFE0-46064789B0FA}" srcOrd="0" destOrd="0" presId="urn:microsoft.com/office/officeart/2008/layout/HalfCircleOrganizationChart"/>
    <dgm:cxn modelId="{8949CDBE-0AE6-A146-8477-5C7846157091}" srcId="{5996725A-2A49-3E43-90CD-1316803AF8CF}" destId="{C582C3AC-AA9E-DB4C-BB6C-AFD4E96B662A}" srcOrd="1" destOrd="0" parTransId="{36358ED4-E4A8-7E41-988B-94C940B9CCC8}" sibTransId="{5995654C-0A4A-A545-AADA-044F91895B87}"/>
    <dgm:cxn modelId="{0D7E63CF-BDFD-054E-B7CC-C444D44FC4F9}" type="presOf" srcId="{6CDC1399-34D3-8243-8FB2-3F78D374C573}" destId="{38DC1842-8FBC-6C4E-A61A-24C67AAAB155}" srcOrd="1" destOrd="0" presId="urn:microsoft.com/office/officeart/2008/layout/HalfCircleOrganizationChart"/>
    <dgm:cxn modelId="{866B0751-A79E-674D-A64C-7D3A9B67B13C}" type="presParOf" srcId="{682EB4F4-5B34-A549-AC61-3505052B9499}" destId="{90E8B8D7-9AE3-4B45-AEF8-15DB8BEFD963}" srcOrd="0" destOrd="0" presId="urn:microsoft.com/office/officeart/2008/layout/HalfCircleOrganizationChart"/>
    <dgm:cxn modelId="{71F2BFC0-1E95-0646-B7B6-50B72E70D1EA}" type="presParOf" srcId="{90E8B8D7-9AE3-4B45-AEF8-15DB8BEFD963}" destId="{BBCDEAD9-37EF-C145-B7AA-52FC7F2F5C0E}" srcOrd="0" destOrd="0" presId="urn:microsoft.com/office/officeart/2008/layout/HalfCircleOrganizationChart"/>
    <dgm:cxn modelId="{84DC7E63-9249-7340-9C3B-8A96B58AE160}" type="presParOf" srcId="{BBCDEAD9-37EF-C145-B7AA-52FC7F2F5C0E}" destId="{AD044128-E9C6-E74A-AFE0-46064789B0FA}" srcOrd="0" destOrd="0" presId="urn:microsoft.com/office/officeart/2008/layout/HalfCircleOrganizationChart"/>
    <dgm:cxn modelId="{F804CD13-03F9-044F-A0A3-3C01E5EB5777}" type="presParOf" srcId="{BBCDEAD9-37EF-C145-B7AA-52FC7F2F5C0E}" destId="{79B494AF-6EEE-EF47-908A-88D1D206892E}" srcOrd="1" destOrd="0" presId="urn:microsoft.com/office/officeart/2008/layout/HalfCircleOrganizationChart"/>
    <dgm:cxn modelId="{E18CC109-3632-184B-B50F-F922D3600413}" type="presParOf" srcId="{BBCDEAD9-37EF-C145-B7AA-52FC7F2F5C0E}" destId="{85190FEE-456A-1349-B2CB-AEE58974947C}" srcOrd="2" destOrd="0" presId="urn:microsoft.com/office/officeart/2008/layout/HalfCircleOrganizationChart"/>
    <dgm:cxn modelId="{1E60E18E-7676-1F41-89C6-B58FA6B01B6D}" type="presParOf" srcId="{BBCDEAD9-37EF-C145-B7AA-52FC7F2F5C0E}" destId="{642E5F05-331D-DE44-921E-565B9C227146}" srcOrd="3" destOrd="0" presId="urn:microsoft.com/office/officeart/2008/layout/HalfCircleOrganizationChart"/>
    <dgm:cxn modelId="{04AFC39C-2F8D-484B-98AB-082B47510CFE}" type="presParOf" srcId="{90E8B8D7-9AE3-4B45-AEF8-15DB8BEFD963}" destId="{8E0215E4-1F66-9147-A54C-2A84E2F5D606}" srcOrd="1" destOrd="0" presId="urn:microsoft.com/office/officeart/2008/layout/HalfCircleOrganizationChart"/>
    <dgm:cxn modelId="{E754314F-CB38-474D-950C-96A0F8F05866}" type="presParOf" srcId="{8E0215E4-1F66-9147-A54C-2A84E2F5D606}" destId="{12FAD7A8-7F68-524B-89CE-AC9F71D3F749}" srcOrd="0" destOrd="0" presId="urn:microsoft.com/office/officeart/2008/layout/HalfCircleOrganizationChart"/>
    <dgm:cxn modelId="{376532B8-50BB-604A-A596-125280CD118C}" type="presParOf" srcId="{8E0215E4-1F66-9147-A54C-2A84E2F5D606}" destId="{C50F47A3-8777-DE4B-8DC9-2CBFA5861B8C}" srcOrd="1" destOrd="0" presId="urn:microsoft.com/office/officeart/2008/layout/HalfCircleOrganizationChart"/>
    <dgm:cxn modelId="{C3099A3B-9C1E-1A4C-B75B-B8B46EE6D608}" type="presParOf" srcId="{C50F47A3-8777-DE4B-8DC9-2CBFA5861B8C}" destId="{73975663-758C-CC43-86A0-A11820C418BE}" srcOrd="0" destOrd="0" presId="urn:microsoft.com/office/officeart/2008/layout/HalfCircleOrganizationChart"/>
    <dgm:cxn modelId="{4BC186CB-C9D7-2648-B6D6-A21CE7FADFC1}" type="presParOf" srcId="{73975663-758C-CC43-86A0-A11820C418BE}" destId="{C00B7ECA-26DC-D14F-A85A-C4E81AC611A8}" srcOrd="0" destOrd="0" presId="urn:microsoft.com/office/officeart/2008/layout/HalfCircleOrganizationChart"/>
    <dgm:cxn modelId="{B2565901-ABD1-4040-B1E2-91A839B11212}" type="presParOf" srcId="{73975663-758C-CC43-86A0-A11820C418BE}" destId="{BA4F15D5-42B3-084C-B00A-74530316C04A}" srcOrd="1" destOrd="0" presId="urn:microsoft.com/office/officeart/2008/layout/HalfCircleOrganizationChart"/>
    <dgm:cxn modelId="{EC697B56-E535-964D-9DE8-35FCFAED9CF8}" type="presParOf" srcId="{73975663-758C-CC43-86A0-A11820C418BE}" destId="{556351A6-70D0-9446-B02A-048DE13F684F}" srcOrd="2" destOrd="0" presId="urn:microsoft.com/office/officeart/2008/layout/HalfCircleOrganizationChart"/>
    <dgm:cxn modelId="{E279E9F2-E6F5-2643-AAC7-CB839639E2D4}" type="presParOf" srcId="{73975663-758C-CC43-86A0-A11820C418BE}" destId="{934E1949-F9E1-2C43-A478-DF64B48762BB}" srcOrd="3" destOrd="0" presId="urn:microsoft.com/office/officeart/2008/layout/HalfCircleOrganizationChart"/>
    <dgm:cxn modelId="{F4303E25-BC65-2040-A3D5-374D8123759C}" type="presParOf" srcId="{C50F47A3-8777-DE4B-8DC9-2CBFA5861B8C}" destId="{53FB5AC0-91B4-C944-ACB8-8C82CCFAA7AA}" srcOrd="1" destOrd="0" presId="urn:microsoft.com/office/officeart/2008/layout/HalfCircleOrganizationChart"/>
    <dgm:cxn modelId="{2457A211-6BF6-3347-8CFB-66D2698D29B4}" type="presParOf" srcId="{C50F47A3-8777-DE4B-8DC9-2CBFA5861B8C}" destId="{A1B52C22-303C-C344-8850-3E55BF559753}" srcOrd="2" destOrd="0" presId="urn:microsoft.com/office/officeart/2008/layout/HalfCircleOrganizationChart"/>
    <dgm:cxn modelId="{7FAF96D8-9416-AF48-BB9B-90ACC7C6F599}" type="presParOf" srcId="{8E0215E4-1F66-9147-A54C-2A84E2F5D606}" destId="{C2DFB575-00B2-3C49-B9DE-00972D91BC4D}" srcOrd="2" destOrd="0" presId="urn:microsoft.com/office/officeart/2008/layout/HalfCircleOrganizationChart"/>
    <dgm:cxn modelId="{907A670D-2C18-ED4B-92AC-6FD3884618AA}" type="presParOf" srcId="{8E0215E4-1F66-9147-A54C-2A84E2F5D606}" destId="{9974229D-61ED-744A-AA55-30101992934D}" srcOrd="3" destOrd="0" presId="urn:microsoft.com/office/officeart/2008/layout/HalfCircleOrganizationChart"/>
    <dgm:cxn modelId="{F0B658F7-550A-F143-A7C2-B93B062D458D}" type="presParOf" srcId="{9974229D-61ED-744A-AA55-30101992934D}" destId="{91150F33-58DC-9543-A395-330199E856DC}" srcOrd="0" destOrd="0" presId="urn:microsoft.com/office/officeart/2008/layout/HalfCircleOrganizationChart"/>
    <dgm:cxn modelId="{6BF28163-20D4-AC49-9065-834042489175}" type="presParOf" srcId="{91150F33-58DC-9543-A395-330199E856DC}" destId="{89E5BFCC-4E9F-B842-ABA7-A68A2C6CEC75}" srcOrd="0" destOrd="0" presId="urn:microsoft.com/office/officeart/2008/layout/HalfCircleOrganizationChart"/>
    <dgm:cxn modelId="{F2CDF3BD-E0B2-7547-BC34-5E95714D802B}" type="presParOf" srcId="{91150F33-58DC-9543-A395-330199E856DC}" destId="{874F9EA9-E93E-8744-98B8-338AC1212EF0}" srcOrd="1" destOrd="0" presId="urn:microsoft.com/office/officeart/2008/layout/HalfCircleOrganizationChart"/>
    <dgm:cxn modelId="{EA0E703B-17FB-CB46-9117-5D66EC06E63C}" type="presParOf" srcId="{91150F33-58DC-9543-A395-330199E856DC}" destId="{BC9F1B7C-B6BF-5B48-9767-B3CE91BA2CD2}" srcOrd="2" destOrd="0" presId="urn:microsoft.com/office/officeart/2008/layout/HalfCircleOrganizationChart"/>
    <dgm:cxn modelId="{2CD9BF7B-5741-AD40-9FC4-91902FC2BD2B}" type="presParOf" srcId="{91150F33-58DC-9543-A395-330199E856DC}" destId="{DFA436EA-CAA9-094A-87AB-1BF456DE721D}" srcOrd="3" destOrd="0" presId="urn:microsoft.com/office/officeart/2008/layout/HalfCircleOrganizationChart"/>
    <dgm:cxn modelId="{3D981D47-F96F-2E46-80D2-BD503F677032}" type="presParOf" srcId="{9974229D-61ED-744A-AA55-30101992934D}" destId="{83024524-017F-0E4A-BDA6-63DAC61B0A41}" srcOrd="1" destOrd="0" presId="urn:microsoft.com/office/officeart/2008/layout/HalfCircleOrganizationChart"/>
    <dgm:cxn modelId="{8BD591CB-ABDA-8F45-B612-9DA0B07B8473}" type="presParOf" srcId="{9974229D-61ED-744A-AA55-30101992934D}" destId="{ECE7E019-C496-8B4F-988D-9813F7FBE057}" srcOrd="2" destOrd="0" presId="urn:microsoft.com/office/officeart/2008/layout/HalfCircleOrganizationChart"/>
    <dgm:cxn modelId="{BD5E48BB-D29F-1444-ABDA-3BBBF6CC2A26}" type="presParOf" srcId="{8E0215E4-1F66-9147-A54C-2A84E2F5D606}" destId="{433CC66A-C795-9645-951D-7DFBDF526489}" srcOrd="4" destOrd="0" presId="urn:microsoft.com/office/officeart/2008/layout/HalfCircleOrganizationChart"/>
    <dgm:cxn modelId="{F7C03513-B895-3D43-BE68-511776E46260}" type="presParOf" srcId="{8E0215E4-1F66-9147-A54C-2A84E2F5D606}" destId="{1D5CAC1C-1402-E94F-BF2E-AC8552CFF6B8}" srcOrd="5" destOrd="0" presId="urn:microsoft.com/office/officeart/2008/layout/HalfCircleOrganizationChart"/>
    <dgm:cxn modelId="{BE9DFEC4-946F-704B-ACCB-1834056435D3}" type="presParOf" srcId="{1D5CAC1C-1402-E94F-BF2E-AC8552CFF6B8}" destId="{8EE88BEE-C0DD-B441-BD66-8C2E12BCA4F0}" srcOrd="0" destOrd="0" presId="urn:microsoft.com/office/officeart/2008/layout/HalfCircleOrganizationChart"/>
    <dgm:cxn modelId="{020CE2F3-11BD-CA41-AED9-FB30D65DCBE7}" type="presParOf" srcId="{8EE88BEE-C0DD-B441-BD66-8C2E12BCA4F0}" destId="{4E8F94F7-4FC9-F549-8DDE-6387A8F12FE1}" srcOrd="0" destOrd="0" presId="urn:microsoft.com/office/officeart/2008/layout/HalfCircleOrganizationChart"/>
    <dgm:cxn modelId="{09CE05ED-3D27-2A46-AF6E-05116638FE3C}" type="presParOf" srcId="{8EE88BEE-C0DD-B441-BD66-8C2E12BCA4F0}" destId="{6734D53A-76CA-F242-8AD2-64A8D5F9088B}" srcOrd="1" destOrd="0" presId="urn:microsoft.com/office/officeart/2008/layout/HalfCircleOrganizationChart"/>
    <dgm:cxn modelId="{A3AEF142-B8EA-494B-9284-58014BFEFAC5}" type="presParOf" srcId="{8EE88BEE-C0DD-B441-BD66-8C2E12BCA4F0}" destId="{51361E54-1979-0044-89CD-20AEB42BC04B}" srcOrd="2" destOrd="0" presId="urn:microsoft.com/office/officeart/2008/layout/HalfCircleOrganizationChart"/>
    <dgm:cxn modelId="{D4FBB7B0-DF62-1943-80ED-F39D941DB558}" type="presParOf" srcId="{8EE88BEE-C0DD-B441-BD66-8C2E12BCA4F0}" destId="{38DC1842-8FBC-6C4E-A61A-24C67AAAB155}" srcOrd="3" destOrd="0" presId="urn:microsoft.com/office/officeart/2008/layout/HalfCircleOrganizationChart"/>
    <dgm:cxn modelId="{A5ACEAD4-4792-284E-A23C-C57377C5E924}" type="presParOf" srcId="{1D5CAC1C-1402-E94F-BF2E-AC8552CFF6B8}" destId="{AE050645-4A53-B841-A6C6-0EDD748DEF66}" srcOrd="1" destOrd="0" presId="urn:microsoft.com/office/officeart/2008/layout/HalfCircleOrganizationChart"/>
    <dgm:cxn modelId="{80743907-3B38-AF4A-9C27-3823075DBECE}" type="presParOf" srcId="{1D5CAC1C-1402-E94F-BF2E-AC8552CFF6B8}" destId="{5FFAEA73-AD15-704A-A6F7-6A3AC31B7796}" srcOrd="2" destOrd="0" presId="urn:microsoft.com/office/officeart/2008/layout/HalfCircleOrganizationChart"/>
    <dgm:cxn modelId="{24DF2CFF-CA9A-F04C-BE52-6BF78E2BDD67}" type="presParOf" srcId="{90E8B8D7-9AE3-4B45-AEF8-15DB8BEFD963}" destId="{1B8D4D13-5464-8944-8123-FB5E3B2E8DC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6E9FF-DEB1-9D4D-9407-28853584CF7D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76FE22-9504-0B45-8F1E-B3D649143D22}">
      <dgm:prSet phldrT="[Text]"/>
      <dgm:spPr/>
      <dgm:t>
        <a:bodyPr/>
        <a:lstStyle/>
        <a:p>
          <a:r>
            <a:rPr lang="en-US" dirty="0"/>
            <a:t>Charts</a:t>
          </a:r>
        </a:p>
      </dgm:t>
    </dgm:pt>
    <dgm:pt modelId="{A7EC2A1B-A8BC-B340-8347-366D860E18C9}" type="parTrans" cxnId="{8C75A00D-2B76-F348-9D50-2D97AB75C296}">
      <dgm:prSet/>
      <dgm:spPr/>
      <dgm:t>
        <a:bodyPr/>
        <a:lstStyle/>
        <a:p>
          <a:endParaRPr lang="en-US"/>
        </a:p>
      </dgm:t>
    </dgm:pt>
    <dgm:pt modelId="{8BFBEBDF-B7C1-E741-B649-9AF00CB8E725}" type="sibTrans" cxnId="{8C75A00D-2B76-F348-9D50-2D97AB75C296}">
      <dgm:prSet/>
      <dgm:spPr/>
      <dgm:t>
        <a:bodyPr/>
        <a:lstStyle/>
        <a:p>
          <a:endParaRPr lang="en-US"/>
        </a:p>
      </dgm:t>
    </dgm:pt>
    <dgm:pt modelId="{823AA542-9AD5-7C40-8AA8-DEEB169F6C40}">
      <dgm:prSet phldrT="[Text]"/>
      <dgm:spPr/>
      <dgm:t>
        <a:bodyPr/>
        <a:lstStyle/>
        <a:p>
          <a:r>
            <a:rPr lang="en-US" dirty="0"/>
            <a:t>Bar chart</a:t>
          </a:r>
        </a:p>
      </dgm:t>
    </dgm:pt>
    <dgm:pt modelId="{DCB6F443-1EE5-9E49-84D3-F102F7CF8FAB}" type="parTrans" cxnId="{B9FE22B0-C22D-2B40-83C8-0F5647D6D132}">
      <dgm:prSet/>
      <dgm:spPr/>
      <dgm:t>
        <a:bodyPr/>
        <a:lstStyle/>
        <a:p>
          <a:endParaRPr lang="en-US"/>
        </a:p>
      </dgm:t>
    </dgm:pt>
    <dgm:pt modelId="{69653F86-278C-EB49-B236-5D02A4A1F777}" type="sibTrans" cxnId="{B9FE22B0-C22D-2B40-83C8-0F5647D6D132}">
      <dgm:prSet/>
      <dgm:spPr/>
      <dgm:t>
        <a:bodyPr/>
        <a:lstStyle/>
        <a:p>
          <a:endParaRPr lang="en-US"/>
        </a:p>
      </dgm:t>
    </dgm:pt>
    <dgm:pt modelId="{545B50B4-4C92-B64E-B646-CD4997175D87}">
      <dgm:prSet phldrT="[Text]"/>
      <dgm:spPr/>
      <dgm:t>
        <a:bodyPr/>
        <a:lstStyle/>
        <a:p>
          <a:r>
            <a:rPr lang="en-US" dirty="0"/>
            <a:t>Line chart</a:t>
          </a:r>
        </a:p>
      </dgm:t>
    </dgm:pt>
    <dgm:pt modelId="{FBB4AB71-8F54-6643-BED0-6264655B44D5}" type="parTrans" cxnId="{2A4620C3-89F6-1445-802E-6B169A7D6DB1}">
      <dgm:prSet/>
      <dgm:spPr/>
      <dgm:t>
        <a:bodyPr/>
        <a:lstStyle/>
        <a:p>
          <a:endParaRPr lang="en-US"/>
        </a:p>
      </dgm:t>
    </dgm:pt>
    <dgm:pt modelId="{4977AE8D-6718-CB4B-AFC1-47BE645BF873}" type="sibTrans" cxnId="{2A4620C3-89F6-1445-802E-6B169A7D6DB1}">
      <dgm:prSet/>
      <dgm:spPr/>
      <dgm:t>
        <a:bodyPr/>
        <a:lstStyle/>
        <a:p>
          <a:endParaRPr lang="en-US"/>
        </a:p>
      </dgm:t>
    </dgm:pt>
    <dgm:pt modelId="{FAA5AC05-9E72-AF4B-B30B-E557F0B35DA9}">
      <dgm:prSet phldrT="[Text]"/>
      <dgm:spPr/>
      <dgm:t>
        <a:bodyPr/>
        <a:lstStyle/>
        <a:p>
          <a:r>
            <a:rPr lang="en-US" dirty="0"/>
            <a:t>Scatter chart</a:t>
          </a:r>
        </a:p>
      </dgm:t>
    </dgm:pt>
    <dgm:pt modelId="{D75AB311-FC1B-CB4B-A2FD-EC01CDD24D2B}" type="parTrans" cxnId="{0369922B-61C0-1A42-84CA-75D58CD57856}">
      <dgm:prSet/>
      <dgm:spPr/>
      <dgm:t>
        <a:bodyPr/>
        <a:lstStyle/>
        <a:p>
          <a:endParaRPr lang="en-US"/>
        </a:p>
      </dgm:t>
    </dgm:pt>
    <dgm:pt modelId="{57C4FA3D-F2E9-1849-8752-F8DEA084C7D2}" type="sibTrans" cxnId="{0369922B-61C0-1A42-84CA-75D58CD57856}">
      <dgm:prSet/>
      <dgm:spPr/>
      <dgm:t>
        <a:bodyPr/>
        <a:lstStyle/>
        <a:p>
          <a:endParaRPr lang="en-US"/>
        </a:p>
      </dgm:t>
    </dgm:pt>
    <dgm:pt modelId="{F6022EB7-D001-104A-AAC1-355F22F38343}">
      <dgm:prSet phldrT="[Text]"/>
      <dgm:spPr/>
      <dgm:t>
        <a:bodyPr/>
        <a:lstStyle/>
        <a:p>
          <a:r>
            <a:rPr lang="en-US" dirty="0"/>
            <a:t>Pie chart</a:t>
          </a:r>
        </a:p>
      </dgm:t>
    </dgm:pt>
    <dgm:pt modelId="{48690074-149E-8B43-807E-B01219AEA186}" type="parTrans" cxnId="{F00BB868-241B-2549-8170-33DC56708AB3}">
      <dgm:prSet/>
      <dgm:spPr/>
      <dgm:t>
        <a:bodyPr/>
        <a:lstStyle/>
        <a:p>
          <a:endParaRPr lang="en-US"/>
        </a:p>
      </dgm:t>
    </dgm:pt>
    <dgm:pt modelId="{119271F9-460C-534B-B8F9-A139534C7029}" type="sibTrans" cxnId="{F00BB868-241B-2549-8170-33DC56708AB3}">
      <dgm:prSet/>
      <dgm:spPr/>
      <dgm:t>
        <a:bodyPr/>
        <a:lstStyle/>
        <a:p>
          <a:endParaRPr lang="en-US"/>
        </a:p>
      </dgm:t>
    </dgm:pt>
    <dgm:pt modelId="{E54B14BC-30C0-5946-AB81-D713799D8246}">
      <dgm:prSet phldrT="[Text]"/>
      <dgm:spPr/>
      <dgm:t>
        <a:bodyPr/>
        <a:lstStyle/>
        <a:p>
          <a:r>
            <a:rPr lang="en-US" dirty="0"/>
            <a:t>Histogram</a:t>
          </a:r>
        </a:p>
      </dgm:t>
    </dgm:pt>
    <dgm:pt modelId="{B0021144-C030-6B41-AD1F-3B07D5CD2CBB}" type="parTrans" cxnId="{40EB4F31-0E6F-6147-8756-C466DFC9DB46}">
      <dgm:prSet/>
      <dgm:spPr/>
      <dgm:t>
        <a:bodyPr/>
        <a:lstStyle/>
        <a:p>
          <a:endParaRPr lang="en-US"/>
        </a:p>
      </dgm:t>
    </dgm:pt>
    <dgm:pt modelId="{47B1F8C4-9934-2A47-93AD-6507237A9FC9}" type="sibTrans" cxnId="{40EB4F31-0E6F-6147-8756-C466DFC9DB46}">
      <dgm:prSet/>
      <dgm:spPr/>
      <dgm:t>
        <a:bodyPr/>
        <a:lstStyle/>
        <a:p>
          <a:endParaRPr lang="en-US"/>
        </a:p>
      </dgm:t>
    </dgm:pt>
    <dgm:pt modelId="{C630E0EA-6185-B64E-8898-FA5B02938E20}" type="pres">
      <dgm:prSet presAssocID="{37B6E9FF-DEB1-9D4D-9407-28853584CF7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67A54A-9225-1840-B5FE-E6493F4345F2}" type="pres">
      <dgm:prSet presAssocID="{9776FE22-9504-0B45-8F1E-B3D649143D22}" presName="hierRoot1" presStyleCnt="0">
        <dgm:presLayoutVars>
          <dgm:hierBranch val="init"/>
        </dgm:presLayoutVars>
      </dgm:prSet>
      <dgm:spPr/>
    </dgm:pt>
    <dgm:pt modelId="{61D18504-172D-4949-B32F-9182D93AF69E}" type="pres">
      <dgm:prSet presAssocID="{9776FE22-9504-0B45-8F1E-B3D649143D22}" presName="rootComposite1" presStyleCnt="0"/>
      <dgm:spPr/>
    </dgm:pt>
    <dgm:pt modelId="{C101E112-D51F-A447-A76B-DA677F6A586D}" type="pres">
      <dgm:prSet presAssocID="{9776FE22-9504-0B45-8F1E-B3D649143D22}" presName="rootText1" presStyleLbl="alignAcc1" presStyleIdx="0" presStyleCnt="0">
        <dgm:presLayoutVars>
          <dgm:chPref val="3"/>
        </dgm:presLayoutVars>
      </dgm:prSet>
      <dgm:spPr/>
    </dgm:pt>
    <dgm:pt modelId="{15BD67AA-F889-FD45-8D29-5AAF405D7FC1}" type="pres">
      <dgm:prSet presAssocID="{9776FE22-9504-0B45-8F1E-B3D649143D22}" presName="topArc1" presStyleLbl="parChTrans1D1" presStyleIdx="0" presStyleCnt="12"/>
      <dgm:spPr/>
    </dgm:pt>
    <dgm:pt modelId="{4BF9155A-E70C-154F-81A4-A2710C56A734}" type="pres">
      <dgm:prSet presAssocID="{9776FE22-9504-0B45-8F1E-B3D649143D22}" presName="bottomArc1" presStyleLbl="parChTrans1D1" presStyleIdx="1" presStyleCnt="12"/>
      <dgm:spPr/>
    </dgm:pt>
    <dgm:pt modelId="{F66FCA72-777B-5246-B642-2551146F9579}" type="pres">
      <dgm:prSet presAssocID="{9776FE22-9504-0B45-8F1E-B3D649143D22}" presName="topConnNode1" presStyleLbl="node1" presStyleIdx="0" presStyleCnt="0"/>
      <dgm:spPr/>
    </dgm:pt>
    <dgm:pt modelId="{B910656B-DACF-0140-ABB4-8247E2A56107}" type="pres">
      <dgm:prSet presAssocID="{9776FE22-9504-0B45-8F1E-B3D649143D22}" presName="hierChild2" presStyleCnt="0"/>
      <dgm:spPr/>
    </dgm:pt>
    <dgm:pt modelId="{A74B4932-7923-C046-A7D3-B82C7350BF20}" type="pres">
      <dgm:prSet presAssocID="{DCB6F443-1EE5-9E49-84D3-F102F7CF8FAB}" presName="Name28" presStyleLbl="parChTrans1D2" presStyleIdx="0" presStyleCnt="5"/>
      <dgm:spPr/>
    </dgm:pt>
    <dgm:pt modelId="{87ADD867-2688-064E-BC32-A2756B85DE69}" type="pres">
      <dgm:prSet presAssocID="{823AA542-9AD5-7C40-8AA8-DEEB169F6C40}" presName="hierRoot2" presStyleCnt="0">
        <dgm:presLayoutVars>
          <dgm:hierBranch val="init"/>
        </dgm:presLayoutVars>
      </dgm:prSet>
      <dgm:spPr/>
    </dgm:pt>
    <dgm:pt modelId="{A8D5A426-0ED6-414A-ABBE-923B3A9DB73A}" type="pres">
      <dgm:prSet presAssocID="{823AA542-9AD5-7C40-8AA8-DEEB169F6C40}" presName="rootComposite2" presStyleCnt="0"/>
      <dgm:spPr/>
    </dgm:pt>
    <dgm:pt modelId="{9A163C89-D7D2-C74C-9673-ADC7B71A4CDB}" type="pres">
      <dgm:prSet presAssocID="{823AA542-9AD5-7C40-8AA8-DEEB169F6C40}" presName="rootText2" presStyleLbl="alignAcc1" presStyleIdx="0" presStyleCnt="0">
        <dgm:presLayoutVars>
          <dgm:chPref val="3"/>
        </dgm:presLayoutVars>
      </dgm:prSet>
      <dgm:spPr/>
    </dgm:pt>
    <dgm:pt modelId="{DB9303CA-7634-FA40-9C2A-6653CC9D3AE7}" type="pres">
      <dgm:prSet presAssocID="{823AA542-9AD5-7C40-8AA8-DEEB169F6C40}" presName="topArc2" presStyleLbl="parChTrans1D1" presStyleIdx="2" presStyleCnt="12"/>
      <dgm:spPr/>
    </dgm:pt>
    <dgm:pt modelId="{8F239873-B702-A24A-9F55-1000A0DFF329}" type="pres">
      <dgm:prSet presAssocID="{823AA542-9AD5-7C40-8AA8-DEEB169F6C40}" presName="bottomArc2" presStyleLbl="parChTrans1D1" presStyleIdx="3" presStyleCnt="12"/>
      <dgm:spPr/>
    </dgm:pt>
    <dgm:pt modelId="{B564F76F-771A-5847-AE3F-FD9533629611}" type="pres">
      <dgm:prSet presAssocID="{823AA542-9AD5-7C40-8AA8-DEEB169F6C40}" presName="topConnNode2" presStyleLbl="node2" presStyleIdx="0" presStyleCnt="0"/>
      <dgm:spPr/>
    </dgm:pt>
    <dgm:pt modelId="{519E4277-5EF3-A643-962C-10BD7371B244}" type="pres">
      <dgm:prSet presAssocID="{823AA542-9AD5-7C40-8AA8-DEEB169F6C40}" presName="hierChild4" presStyleCnt="0"/>
      <dgm:spPr/>
    </dgm:pt>
    <dgm:pt modelId="{D4C6F448-A0D2-8A4B-9D99-3040410C57B0}" type="pres">
      <dgm:prSet presAssocID="{823AA542-9AD5-7C40-8AA8-DEEB169F6C40}" presName="hierChild5" presStyleCnt="0"/>
      <dgm:spPr/>
    </dgm:pt>
    <dgm:pt modelId="{899846C9-0052-A649-93D9-A79D4A6415CD}" type="pres">
      <dgm:prSet presAssocID="{FBB4AB71-8F54-6643-BED0-6264655B44D5}" presName="Name28" presStyleLbl="parChTrans1D2" presStyleIdx="1" presStyleCnt="5"/>
      <dgm:spPr/>
    </dgm:pt>
    <dgm:pt modelId="{08328FDF-B8D7-CC4A-BC19-BB5E2E0833F8}" type="pres">
      <dgm:prSet presAssocID="{545B50B4-4C92-B64E-B646-CD4997175D87}" presName="hierRoot2" presStyleCnt="0">
        <dgm:presLayoutVars>
          <dgm:hierBranch val="init"/>
        </dgm:presLayoutVars>
      </dgm:prSet>
      <dgm:spPr/>
    </dgm:pt>
    <dgm:pt modelId="{DD5920AF-A296-E14A-8A88-448AF99E6310}" type="pres">
      <dgm:prSet presAssocID="{545B50B4-4C92-B64E-B646-CD4997175D87}" presName="rootComposite2" presStyleCnt="0"/>
      <dgm:spPr/>
    </dgm:pt>
    <dgm:pt modelId="{18222F31-95E4-0B40-A5CD-D07C50BF1ECC}" type="pres">
      <dgm:prSet presAssocID="{545B50B4-4C92-B64E-B646-CD4997175D87}" presName="rootText2" presStyleLbl="alignAcc1" presStyleIdx="0" presStyleCnt="0">
        <dgm:presLayoutVars>
          <dgm:chPref val="3"/>
        </dgm:presLayoutVars>
      </dgm:prSet>
      <dgm:spPr/>
    </dgm:pt>
    <dgm:pt modelId="{259F1DE9-D4AE-6E4F-98F4-2DDEAB99B056}" type="pres">
      <dgm:prSet presAssocID="{545B50B4-4C92-B64E-B646-CD4997175D87}" presName="topArc2" presStyleLbl="parChTrans1D1" presStyleIdx="4" presStyleCnt="12"/>
      <dgm:spPr/>
    </dgm:pt>
    <dgm:pt modelId="{3D60857F-27F4-684C-B73C-2B4C8DA453A8}" type="pres">
      <dgm:prSet presAssocID="{545B50B4-4C92-B64E-B646-CD4997175D87}" presName="bottomArc2" presStyleLbl="parChTrans1D1" presStyleIdx="5" presStyleCnt="12"/>
      <dgm:spPr/>
    </dgm:pt>
    <dgm:pt modelId="{2362B60D-866E-3941-B888-169F945D070D}" type="pres">
      <dgm:prSet presAssocID="{545B50B4-4C92-B64E-B646-CD4997175D87}" presName="topConnNode2" presStyleLbl="node2" presStyleIdx="0" presStyleCnt="0"/>
      <dgm:spPr/>
    </dgm:pt>
    <dgm:pt modelId="{9B594DF1-5D46-0541-A847-AB6E1811F2A0}" type="pres">
      <dgm:prSet presAssocID="{545B50B4-4C92-B64E-B646-CD4997175D87}" presName="hierChild4" presStyleCnt="0"/>
      <dgm:spPr/>
    </dgm:pt>
    <dgm:pt modelId="{FC05AC1A-B938-6144-AB4B-C37075EEE1D3}" type="pres">
      <dgm:prSet presAssocID="{545B50B4-4C92-B64E-B646-CD4997175D87}" presName="hierChild5" presStyleCnt="0"/>
      <dgm:spPr/>
    </dgm:pt>
    <dgm:pt modelId="{137E3206-D069-B645-9601-B9E9CCED4288}" type="pres">
      <dgm:prSet presAssocID="{D75AB311-FC1B-CB4B-A2FD-EC01CDD24D2B}" presName="Name28" presStyleLbl="parChTrans1D2" presStyleIdx="2" presStyleCnt="5"/>
      <dgm:spPr/>
    </dgm:pt>
    <dgm:pt modelId="{AE135BFF-A89E-D340-8F99-907ABDEA813E}" type="pres">
      <dgm:prSet presAssocID="{FAA5AC05-9E72-AF4B-B30B-E557F0B35DA9}" presName="hierRoot2" presStyleCnt="0">
        <dgm:presLayoutVars>
          <dgm:hierBranch val="init"/>
        </dgm:presLayoutVars>
      </dgm:prSet>
      <dgm:spPr/>
    </dgm:pt>
    <dgm:pt modelId="{60F8398F-D4A7-7147-8B87-3161E7290584}" type="pres">
      <dgm:prSet presAssocID="{FAA5AC05-9E72-AF4B-B30B-E557F0B35DA9}" presName="rootComposite2" presStyleCnt="0"/>
      <dgm:spPr/>
    </dgm:pt>
    <dgm:pt modelId="{D66A8582-219F-8C47-AC66-57EEBE409340}" type="pres">
      <dgm:prSet presAssocID="{FAA5AC05-9E72-AF4B-B30B-E557F0B35DA9}" presName="rootText2" presStyleLbl="alignAcc1" presStyleIdx="0" presStyleCnt="0">
        <dgm:presLayoutVars>
          <dgm:chPref val="3"/>
        </dgm:presLayoutVars>
      </dgm:prSet>
      <dgm:spPr/>
    </dgm:pt>
    <dgm:pt modelId="{02A4B62A-CEED-E940-B823-D0371D14D8CF}" type="pres">
      <dgm:prSet presAssocID="{FAA5AC05-9E72-AF4B-B30B-E557F0B35DA9}" presName="topArc2" presStyleLbl="parChTrans1D1" presStyleIdx="6" presStyleCnt="12"/>
      <dgm:spPr/>
    </dgm:pt>
    <dgm:pt modelId="{968DBC02-2BFC-264D-9C74-471F14FFF42C}" type="pres">
      <dgm:prSet presAssocID="{FAA5AC05-9E72-AF4B-B30B-E557F0B35DA9}" presName="bottomArc2" presStyleLbl="parChTrans1D1" presStyleIdx="7" presStyleCnt="12"/>
      <dgm:spPr/>
    </dgm:pt>
    <dgm:pt modelId="{02A0067C-CD4E-DA49-8797-3FDC60CBB8DE}" type="pres">
      <dgm:prSet presAssocID="{FAA5AC05-9E72-AF4B-B30B-E557F0B35DA9}" presName="topConnNode2" presStyleLbl="node2" presStyleIdx="0" presStyleCnt="0"/>
      <dgm:spPr/>
    </dgm:pt>
    <dgm:pt modelId="{7F2E2225-86A6-9B4D-8869-6443FCDFCD51}" type="pres">
      <dgm:prSet presAssocID="{FAA5AC05-9E72-AF4B-B30B-E557F0B35DA9}" presName="hierChild4" presStyleCnt="0"/>
      <dgm:spPr/>
    </dgm:pt>
    <dgm:pt modelId="{309716B9-078A-EF40-B254-B1AAC00CFC16}" type="pres">
      <dgm:prSet presAssocID="{FAA5AC05-9E72-AF4B-B30B-E557F0B35DA9}" presName="hierChild5" presStyleCnt="0"/>
      <dgm:spPr/>
    </dgm:pt>
    <dgm:pt modelId="{AC886172-D4C8-354E-8737-FCD1FACD7BC8}" type="pres">
      <dgm:prSet presAssocID="{48690074-149E-8B43-807E-B01219AEA186}" presName="Name28" presStyleLbl="parChTrans1D2" presStyleIdx="3" presStyleCnt="5"/>
      <dgm:spPr/>
    </dgm:pt>
    <dgm:pt modelId="{A1621FFB-A5A9-124D-8DAF-4412294419B1}" type="pres">
      <dgm:prSet presAssocID="{F6022EB7-D001-104A-AAC1-355F22F38343}" presName="hierRoot2" presStyleCnt="0">
        <dgm:presLayoutVars>
          <dgm:hierBranch val="init"/>
        </dgm:presLayoutVars>
      </dgm:prSet>
      <dgm:spPr/>
    </dgm:pt>
    <dgm:pt modelId="{A52D5FAC-B0CB-CA46-86A6-7FBE7C003325}" type="pres">
      <dgm:prSet presAssocID="{F6022EB7-D001-104A-AAC1-355F22F38343}" presName="rootComposite2" presStyleCnt="0"/>
      <dgm:spPr/>
    </dgm:pt>
    <dgm:pt modelId="{587B4FCF-5296-754E-B59D-2ED80E065EE0}" type="pres">
      <dgm:prSet presAssocID="{F6022EB7-D001-104A-AAC1-355F22F38343}" presName="rootText2" presStyleLbl="alignAcc1" presStyleIdx="0" presStyleCnt="0">
        <dgm:presLayoutVars>
          <dgm:chPref val="3"/>
        </dgm:presLayoutVars>
      </dgm:prSet>
      <dgm:spPr/>
    </dgm:pt>
    <dgm:pt modelId="{5115570B-6F77-2A4C-9253-94440F651DE1}" type="pres">
      <dgm:prSet presAssocID="{F6022EB7-D001-104A-AAC1-355F22F38343}" presName="topArc2" presStyleLbl="parChTrans1D1" presStyleIdx="8" presStyleCnt="12"/>
      <dgm:spPr/>
    </dgm:pt>
    <dgm:pt modelId="{E718C318-87E0-EE4B-BEA6-C1A2EE030576}" type="pres">
      <dgm:prSet presAssocID="{F6022EB7-D001-104A-AAC1-355F22F38343}" presName="bottomArc2" presStyleLbl="parChTrans1D1" presStyleIdx="9" presStyleCnt="12"/>
      <dgm:spPr/>
    </dgm:pt>
    <dgm:pt modelId="{E5F3382A-ABAC-C34F-B6E2-48B7BF444DAF}" type="pres">
      <dgm:prSet presAssocID="{F6022EB7-D001-104A-AAC1-355F22F38343}" presName="topConnNode2" presStyleLbl="node2" presStyleIdx="0" presStyleCnt="0"/>
      <dgm:spPr/>
    </dgm:pt>
    <dgm:pt modelId="{CE91609D-34CF-324E-AD91-3E91D8BA3CE9}" type="pres">
      <dgm:prSet presAssocID="{F6022EB7-D001-104A-AAC1-355F22F38343}" presName="hierChild4" presStyleCnt="0"/>
      <dgm:spPr/>
    </dgm:pt>
    <dgm:pt modelId="{7D01B07C-744A-0141-B556-C88C39B2DF02}" type="pres">
      <dgm:prSet presAssocID="{F6022EB7-D001-104A-AAC1-355F22F38343}" presName="hierChild5" presStyleCnt="0"/>
      <dgm:spPr/>
    </dgm:pt>
    <dgm:pt modelId="{67E7BD5D-19D1-AA47-ABE4-4CF0B07EA23A}" type="pres">
      <dgm:prSet presAssocID="{B0021144-C030-6B41-AD1F-3B07D5CD2CBB}" presName="Name28" presStyleLbl="parChTrans1D2" presStyleIdx="4" presStyleCnt="5"/>
      <dgm:spPr/>
    </dgm:pt>
    <dgm:pt modelId="{C1BB157C-779A-8748-8F6D-9F2AB5516DD4}" type="pres">
      <dgm:prSet presAssocID="{E54B14BC-30C0-5946-AB81-D713799D8246}" presName="hierRoot2" presStyleCnt="0">
        <dgm:presLayoutVars>
          <dgm:hierBranch val="init"/>
        </dgm:presLayoutVars>
      </dgm:prSet>
      <dgm:spPr/>
    </dgm:pt>
    <dgm:pt modelId="{A6C50924-49BB-4E4D-A304-1EE51371028F}" type="pres">
      <dgm:prSet presAssocID="{E54B14BC-30C0-5946-AB81-D713799D8246}" presName="rootComposite2" presStyleCnt="0"/>
      <dgm:spPr/>
    </dgm:pt>
    <dgm:pt modelId="{8270E832-6258-A247-B90F-26F1DB30D4EB}" type="pres">
      <dgm:prSet presAssocID="{E54B14BC-30C0-5946-AB81-D713799D8246}" presName="rootText2" presStyleLbl="alignAcc1" presStyleIdx="0" presStyleCnt="0">
        <dgm:presLayoutVars>
          <dgm:chPref val="3"/>
        </dgm:presLayoutVars>
      </dgm:prSet>
      <dgm:spPr/>
    </dgm:pt>
    <dgm:pt modelId="{2B545208-5AAF-764F-AD9A-849624C70BDC}" type="pres">
      <dgm:prSet presAssocID="{E54B14BC-30C0-5946-AB81-D713799D8246}" presName="topArc2" presStyleLbl="parChTrans1D1" presStyleIdx="10" presStyleCnt="12"/>
      <dgm:spPr/>
    </dgm:pt>
    <dgm:pt modelId="{80BA9266-DF6A-704B-A52E-C4E1A180ACC0}" type="pres">
      <dgm:prSet presAssocID="{E54B14BC-30C0-5946-AB81-D713799D8246}" presName="bottomArc2" presStyleLbl="parChTrans1D1" presStyleIdx="11" presStyleCnt="12"/>
      <dgm:spPr/>
    </dgm:pt>
    <dgm:pt modelId="{68F4F96E-67BD-D349-8989-5A46921DF5AE}" type="pres">
      <dgm:prSet presAssocID="{E54B14BC-30C0-5946-AB81-D713799D8246}" presName="topConnNode2" presStyleLbl="node2" presStyleIdx="0" presStyleCnt="0"/>
      <dgm:spPr/>
    </dgm:pt>
    <dgm:pt modelId="{3837B15C-42DA-3C4D-A682-5E4AAF24DBA4}" type="pres">
      <dgm:prSet presAssocID="{E54B14BC-30C0-5946-AB81-D713799D8246}" presName="hierChild4" presStyleCnt="0"/>
      <dgm:spPr/>
    </dgm:pt>
    <dgm:pt modelId="{071886B1-D2AE-BE41-A801-BB2621B8475E}" type="pres">
      <dgm:prSet presAssocID="{E54B14BC-30C0-5946-AB81-D713799D8246}" presName="hierChild5" presStyleCnt="0"/>
      <dgm:spPr/>
    </dgm:pt>
    <dgm:pt modelId="{F52FF73C-CDAB-D64D-B493-5E5772C8AFB6}" type="pres">
      <dgm:prSet presAssocID="{9776FE22-9504-0B45-8F1E-B3D649143D22}" presName="hierChild3" presStyleCnt="0"/>
      <dgm:spPr/>
    </dgm:pt>
  </dgm:ptLst>
  <dgm:cxnLst>
    <dgm:cxn modelId="{8C75A00D-2B76-F348-9D50-2D97AB75C296}" srcId="{37B6E9FF-DEB1-9D4D-9407-28853584CF7D}" destId="{9776FE22-9504-0B45-8F1E-B3D649143D22}" srcOrd="0" destOrd="0" parTransId="{A7EC2A1B-A8BC-B340-8347-366D860E18C9}" sibTransId="{8BFBEBDF-B7C1-E741-B649-9AF00CB8E725}"/>
    <dgm:cxn modelId="{8A877C1D-05E5-F947-8627-F072EFB359F6}" type="presOf" srcId="{B0021144-C030-6B41-AD1F-3B07D5CD2CBB}" destId="{67E7BD5D-19D1-AA47-ABE4-4CF0B07EA23A}" srcOrd="0" destOrd="0" presId="urn:microsoft.com/office/officeart/2008/layout/HalfCircleOrganizationChart"/>
    <dgm:cxn modelId="{96953926-485A-A545-B137-C8523E8FE648}" type="presOf" srcId="{E54B14BC-30C0-5946-AB81-D713799D8246}" destId="{68F4F96E-67BD-D349-8989-5A46921DF5AE}" srcOrd="1" destOrd="0" presId="urn:microsoft.com/office/officeart/2008/layout/HalfCircleOrganizationChart"/>
    <dgm:cxn modelId="{3B759529-9450-E848-887A-29C657758615}" type="presOf" srcId="{823AA542-9AD5-7C40-8AA8-DEEB169F6C40}" destId="{B564F76F-771A-5847-AE3F-FD9533629611}" srcOrd="1" destOrd="0" presId="urn:microsoft.com/office/officeart/2008/layout/HalfCircleOrganizationChart"/>
    <dgm:cxn modelId="{0369922B-61C0-1A42-84CA-75D58CD57856}" srcId="{9776FE22-9504-0B45-8F1E-B3D649143D22}" destId="{FAA5AC05-9E72-AF4B-B30B-E557F0B35DA9}" srcOrd="2" destOrd="0" parTransId="{D75AB311-FC1B-CB4B-A2FD-EC01CDD24D2B}" sibTransId="{57C4FA3D-F2E9-1849-8752-F8DEA084C7D2}"/>
    <dgm:cxn modelId="{1EBE4B2E-8F54-0B42-810B-A86BEA8EA8C4}" type="presOf" srcId="{DCB6F443-1EE5-9E49-84D3-F102F7CF8FAB}" destId="{A74B4932-7923-C046-A7D3-B82C7350BF20}" srcOrd="0" destOrd="0" presId="urn:microsoft.com/office/officeart/2008/layout/HalfCircleOrganizationChart"/>
    <dgm:cxn modelId="{40EB4F31-0E6F-6147-8756-C466DFC9DB46}" srcId="{9776FE22-9504-0B45-8F1E-B3D649143D22}" destId="{E54B14BC-30C0-5946-AB81-D713799D8246}" srcOrd="4" destOrd="0" parTransId="{B0021144-C030-6B41-AD1F-3B07D5CD2CBB}" sibTransId="{47B1F8C4-9934-2A47-93AD-6507237A9FC9}"/>
    <dgm:cxn modelId="{0536F33F-A753-0245-9404-7A15A1278310}" type="presOf" srcId="{FAA5AC05-9E72-AF4B-B30B-E557F0B35DA9}" destId="{02A0067C-CD4E-DA49-8797-3FDC60CBB8DE}" srcOrd="1" destOrd="0" presId="urn:microsoft.com/office/officeart/2008/layout/HalfCircleOrganizationChart"/>
    <dgm:cxn modelId="{21BF2044-F1B6-1547-8C74-E81BBED30C5F}" type="presOf" srcId="{37B6E9FF-DEB1-9D4D-9407-28853584CF7D}" destId="{C630E0EA-6185-B64E-8898-FA5B02938E20}" srcOrd="0" destOrd="0" presId="urn:microsoft.com/office/officeart/2008/layout/HalfCircleOrganizationChart"/>
    <dgm:cxn modelId="{C8074D66-5387-7C41-9787-2F9DF41140F4}" type="presOf" srcId="{D75AB311-FC1B-CB4B-A2FD-EC01CDD24D2B}" destId="{137E3206-D069-B645-9601-B9E9CCED4288}" srcOrd="0" destOrd="0" presId="urn:microsoft.com/office/officeart/2008/layout/HalfCircleOrganizationChart"/>
    <dgm:cxn modelId="{F00BB868-241B-2549-8170-33DC56708AB3}" srcId="{9776FE22-9504-0B45-8F1E-B3D649143D22}" destId="{F6022EB7-D001-104A-AAC1-355F22F38343}" srcOrd="3" destOrd="0" parTransId="{48690074-149E-8B43-807E-B01219AEA186}" sibTransId="{119271F9-460C-534B-B8F9-A139534C7029}"/>
    <dgm:cxn modelId="{D84FD98A-15A0-D14C-AA15-D1ED0C50B27D}" type="presOf" srcId="{FBB4AB71-8F54-6643-BED0-6264655B44D5}" destId="{899846C9-0052-A649-93D9-A79D4A6415CD}" srcOrd="0" destOrd="0" presId="urn:microsoft.com/office/officeart/2008/layout/HalfCircleOrganizationChart"/>
    <dgm:cxn modelId="{CD740FA4-F666-344A-AC58-FDCE1A049BD3}" type="presOf" srcId="{545B50B4-4C92-B64E-B646-CD4997175D87}" destId="{18222F31-95E4-0B40-A5CD-D07C50BF1ECC}" srcOrd="0" destOrd="0" presId="urn:microsoft.com/office/officeart/2008/layout/HalfCircleOrganizationChart"/>
    <dgm:cxn modelId="{AABA32A6-6579-E84D-A8CE-B0496F915D17}" type="presOf" srcId="{48690074-149E-8B43-807E-B01219AEA186}" destId="{AC886172-D4C8-354E-8737-FCD1FACD7BC8}" srcOrd="0" destOrd="0" presId="urn:microsoft.com/office/officeart/2008/layout/HalfCircleOrganizationChart"/>
    <dgm:cxn modelId="{F3786FAE-6D6F-D640-A534-883C212E1DE7}" type="presOf" srcId="{F6022EB7-D001-104A-AAC1-355F22F38343}" destId="{E5F3382A-ABAC-C34F-B6E2-48B7BF444DAF}" srcOrd="1" destOrd="0" presId="urn:microsoft.com/office/officeart/2008/layout/HalfCircleOrganizationChart"/>
    <dgm:cxn modelId="{B9FE22B0-C22D-2B40-83C8-0F5647D6D132}" srcId="{9776FE22-9504-0B45-8F1E-B3D649143D22}" destId="{823AA542-9AD5-7C40-8AA8-DEEB169F6C40}" srcOrd="0" destOrd="0" parTransId="{DCB6F443-1EE5-9E49-84D3-F102F7CF8FAB}" sibTransId="{69653F86-278C-EB49-B236-5D02A4A1F777}"/>
    <dgm:cxn modelId="{40CB1EB1-5A48-6F47-814A-0DA1E725D5D0}" type="presOf" srcId="{823AA542-9AD5-7C40-8AA8-DEEB169F6C40}" destId="{9A163C89-D7D2-C74C-9673-ADC7B71A4CDB}" srcOrd="0" destOrd="0" presId="urn:microsoft.com/office/officeart/2008/layout/HalfCircleOrganizationChart"/>
    <dgm:cxn modelId="{E9FB7CB6-308D-F441-9EAB-79FB98FFC371}" type="presOf" srcId="{545B50B4-4C92-B64E-B646-CD4997175D87}" destId="{2362B60D-866E-3941-B888-169F945D070D}" srcOrd="1" destOrd="0" presId="urn:microsoft.com/office/officeart/2008/layout/HalfCircleOrganizationChart"/>
    <dgm:cxn modelId="{2A4620C3-89F6-1445-802E-6B169A7D6DB1}" srcId="{9776FE22-9504-0B45-8F1E-B3D649143D22}" destId="{545B50B4-4C92-B64E-B646-CD4997175D87}" srcOrd="1" destOrd="0" parTransId="{FBB4AB71-8F54-6643-BED0-6264655B44D5}" sibTransId="{4977AE8D-6718-CB4B-AFC1-47BE645BF873}"/>
    <dgm:cxn modelId="{7ADD5EC3-D6DF-F84B-B6C8-710CFF7928DC}" type="presOf" srcId="{FAA5AC05-9E72-AF4B-B30B-E557F0B35DA9}" destId="{D66A8582-219F-8C47-AC66-57EEBE409340}" srcOrd="0" destOrd="0" presId="urn:microsoft.com/office/officeart/2008/layout/HalfCircleOrganizationChart"/>
    <dgm:cxn modelId="{4BE1D5C8-5634-014C-81ED-5364F6319AFC}" type="presOf" srcId="{E54B14BC-30C0-5946-AB81-D713799D8246}" destId="{8270E832-6258-A247-B90F-26F1DB30D4EB}" srcOrd="0" destOrd="0" presId="urn:microsoft.com/office/officeart/2008/layout/HalfCircleOrganizationChart"/>
    <dgm:cxn modelId="{7A6446DB-0A91-7148-A207-E451D963E826}" type="presOf" srcId="{9776FE22-9504-0B45-8F1E-B3D649143D22}" destId="{F66FCA72-777B-5246-B642-2551146F9579}" srcOrd="1" destOrd="0" presId="urn:microsoft.com/office/officeart/2008/layout/HalfCircleOrganizationChart"/>
    <dgm:cxn modelId="{6DAA81E3-1938-6645-8E42-3D42EA3472BD}" type="presOf" srcId="{9776FE22-9504-0B45-8F1E-B3D649143D22}" destId="{C101E112-D51F-A447-A76B-DA677F6A586D}" srcOrd="0" destOrd="0" presId="urn:microsoft.com/office/officeart/2008/layout/HalfCircleOrganizationChart"/>
    <dgm:cxn modelId="{A62345FD-490A-8548-B713-C645CF2B926F}" type="presOf" srcId="{F6022EB7-D001-104A-AAC1-355F22F38343}" destId="{587B4FCF-5296-754E-B59D-2ED80E065EE0}" srcOrd="0" destOrd="0" presId="urn:microsoft.com/office/officeart/2008/layout/HalfCircleOrganizationChart"/>
    <dgm:cxn modelId="{C71D2B51-D3BB-9143-9AB3-B2C06AE9981B}" type="presParOf" srcId="{C630E0EA-6185-B64E-8898-FA5B02938E20}" destId="{5A67A54A-9225-1840-B5FE-E6493F4345F2}" srcOrd="0" destOrd="0" presId="urn:microsoft.com/office/officeart/2008/layout/HalfCircleOrganizationChart"/>
    <dgm:cxn modelId="{78D597FD-7CDD-4D40-88E6-11E16822CB7F}" type="presParOf" srcId="{5A67A54A-9225-1840-B5FE-E6493F4345F2}" destId="{61D18504-172D-4949-B32F-9182D93AF69E}" srcOrd="0" destOrd="0" presId="urn:microsoft.com/office/officeart/2008/layout/HalfCircleOrganizationChart"/>
    <dgm:cxn modelId="{6129903F-E205-2140-AF50-00629C249F42}" type="presParOf" srcId="{61D18504-172D-4949-B32F-9182D93AF69E}" destId="{C101E112-D51F-A447-A76B-DA677F6A586D}" srcOrd="0" destOrd="0" presId="urn:microsoft.com/office/officeart/2008/layout/HalfCircleOrganizationChart"/>
    <dgm:cxn modelId="{42ACF4EC-CDD5-E043-A50C-947F5E42DB17}" type="presParOf" srcId="{61D18504-172D-4949-B32F-9182D93AF69E}" destId="{15BD67AA-F889-FD45-8D29-5AAF405D7FC1}" srcOrd="1" destOrd="0" presId="urn:microsoft.com/office/officeart/2008/layout/HalfCircleOrganizationChart"/>
    <dgm:cxn modelId="{CA54DEC6-CB21-7840-817F-9F80296F4A93}" type="presParOf" srcId="{61D18504-172D-4949-B32F-9182D93AF69E}" destId="{4BF9155A-E70C-154F-81A4-A2710C56A734}" srcOrd="2" destOrd="0" presId="urn:microsoft.com/office/officeart/2008/layout/HalfCircleOrganizationChart"/>
    <dgm:cxn modelId="{FD8F9A59-31EB-D546-B70C-B580B67F23E2}" type="presParOf" srcId="{61D18504-172D-4949-B32F-9182D93AF69E}" destId="{F66FCA72-777B-5246-B642-2551146F9579}" srcOrd="3" destOrd="0" presId="urn:microsoft.com/office/officeart/2008/layout/HalfCircleOrganizationChart"/>
    <dgm:cxn modelId="{75A22BDF-A5BB-B240-80EF-85F6FE609ACD}" type="presParOf" srcId="{5A67A54A-9225-1840-B5FE-E6493F4345F2}" destId="{B910656B-DACF-0140-ABB4-8247E2A56107}" srcOrd="1" destOrd="0" presId="urn:microsoft.com/office/officeart/2008/layout/HalfCircleOrganizationChart"/>
    <dgm:cxn modelId="{F6BA51CD-02E2-074C-BE9A-70797DE733C8}" type="presParOf" srcId="{B910656B-DACF-0140-ABB4-8247E2A56107}" destId="{A74B4932-7923-C046-A7D3-B82C7350BF20}" srcOrd="0" destOrd="0" presId="urn:microsoft.com/office/officeart/2008/layout/HalfCircleOrganizationChart"/>
    <dgm:cxn modelId="{B086D656-4926-6949-BD28-4CB07A5B429A}" type="presParOf" srcId="{B910656B-DACF-0140-ABB4-8247E2A56107}" destId="{87ADD867-2688-064E-BC32-A2756B85DE69}" srcOrd="1" destOrd="0" presId="urn:microsoft.com/office/officeart/2008/layout/HalfCircleOrganizationChart"/>
    <dgm:cxn modelId="{AA5F2FD0-0683-914A-847C-2135AAD89FD8}" type="presParOf" srcId="{87ADD867-2688-064E-BC32-A2756B85DE69}" destId="{A8D5A426-0ED6-414A-ABBE-923B3A9DB73A}" srcOrd="0" destOrd="0" presId="urn:microsoft.com/office/officeart/2008/layout/HalfCircleOrganizationChart"/>
    <dgm:cxn modelId="{D2FADD30-8551-8745-BE49-780C4173DFA1}" type="presParOf" srcId="{A8D5A426-0ED6-414A-ABBE-923B3A9DB73A}" destId="{9A163C89-D7D2-C74C-9673-ADC7B71A4CDB}" srcOrd="0" destOrd="0" presId="urn:microsoft.com/office/officeart/2008/layout/HalfCircleOrganizationChart"/>
    <dgm:cxn modelId="{FAD16646-628C-CB48-9B95-3D921B74FC0A}" type="presParOf" srcId="{A8D5A426-0ED6-414A-ABBE-923B3A9DB73A}" destId="{DB9303CA-7634-FA40-9C2A-6653CC9D3AE7}" srcOrd="1" destOrd="0" presId="urn:microsoft.com/office/officeart/2008/layout/HalfCircleOrganizationChart"/>
    <dgm:cxn modelId="{CD38D104-614E-7E48-B46B-06ABDAE4A957}" type="presParOf" srcId="{A8D5A426-0ED6-414A-ABBE-923B3A9DB73A}" destId="{8F239873-B702-A24A-9F55-1000A0DFF329}" srcOrd="2" destOrd="0" presId="urn:microsoft.com/office/officeart/2008/layout/HalfCircleOrganizationChart"/>
    <dgm:cxn modelId="{62EFF98F-255F-184A-B6D6-69D94039721A}" type="presParOf" srcId="{A8D5A426-0ED6-414A-ABBE-923B3A9DB73A}" destId="{B564F76F-771A-5847-AE3F-FD9533629611}" srcOrd="3" destOrd="0" presId="urn:microsoft.com/office/officeart/2008/layout/HalfCircleOrganizationChart"/>
    <dgm:cxn modelId="{1AA3C86A-B21C-024B-A617-B30833673821}" type="presParOf" srcId="{87ADD867-2688-064E-BC32-A2756B85DE69}" destId="{519E4277-5EF3-A643-962C-10BD7371B244}" srcOrd="1" destOrd="0" presId="urn:microsoft.com/office/officeart/2008/layout/HalfCircleOrganizationChart"/>
    <dgm:cxn modelId="{30B62DDF-4D7D-6243-BEF0-E41C58B13A45}" type="presParOf" srcId="{87ADD867-2688-064E-BC32-A2756B85DE69}" destId="{D4C6F448-A0D2-8A4B-9D99-3040410C57B0}" srcOrd="2" destOrd="0" presId="urn:microsoft.com/office/officeart/2008/layout/HalfCircleOrganizationChart"/>
    <dgm:cxn modelId="{484265AC-A404-1945-8C7E-AAE39D532B22}" type="presParOf" srcId="{B910656B-DACF-0140-ABB4-8247E2A56107}" destId="{899846C9-0052-A649-93D9-A79D4A6415CD}" srcOrd="2" destOrd="0" presId="urn:microsoft.com/office/officeart/2008/layout/HalfCircleOrganizationChart"/>
    <dgm:cxn modelId="{51FE0589-6348-6D41-80CF-ED4ED2076C9C}" type="presParOf" srcId="{B910656B-DACF-0140-ABB4-8247E2A56107}" destId="{08328FDF-B8D7-CC4A-BC19-BB5E2E0833F8}" srcOrd="3" destOrd="0" presId="urn:microsoft.com/office/officeart/2008/layout/HalfCircleOrganizationChart"/>
    <dgm:cxn modelId="{B45E3969-303D-5141-A831-5A962CD35897}" type="presParOf" srcId="{08328FDF-B8D7-CC4A-BC19-BB5E2E0833F8}" destId="{DD5920AF-A296-E14A-8A88-448AF99E6310}" srcOrd="0" destOrd="0" presId="urn:microsoft.com/office/officeart/2008/layout/HalfCircleOrganizationChart"/>
    <dgm:cxn modelId="{B81FD25C-4F7C-2242-AA6F-10AC88232B07}" type="presParOf" srcId="{DD5920AF-A296-E14A-8A88-448AF99E6310}" destId="{18222F31-95E4-0B40-A5CD-D07C50BF1ECC}" srcOrd="0" destOrd="0" presId="urn:microsoft.com/office/officeart/2008/layout/HalfCircleOrganizationChart"/>
    <dgm:cxn modelId="{E4AF02FF-105A-E044-B4D7-31FDE6F77D36}" type="presParOf" srcId="{DD5920AF-A296-E14A-8A88-448AF99E6310}" destId="{259F1DE9-D4AE-6E4F-98F4-2DDEAB99B056}" srcOrd="1" destOrd="0" presId="urn:microsoft.com/office/officeart/2008/layout/HalfCircleOrganizationChart"/>
    <dgm:cxn modelId="{4EB1BD56-C468-F64A-B1F5-C7E85CD36893}" type="presParOf" srcId="{DD5920AF-A296-E14A-8A88-448AF99E6310}" destId="{3D60857F-27F4-684C-B73C-2B4C8DA453A8}" srcOrd="2" destOrd="0" presId="urn:microsoft.com/office/officeart/2008/layout/HalfCircleOrganizationChart"/>
    <dgm:cxn modelId="{2D389887-67DE-C542-BD9E-74F42F7A963E}" type="presParOf" srcId="{DD5920AF-A296-E14A-8A88-448AF99E6310}" destId="{2362B60D-866E-3941-B888-169F945D070D}" srcOrd="3" destOrd="0" presId="urn:microsoft.com/office/officeart/2008/layout/HalfCircleOrganizationChart"/>
    <dgm:cxn modelId="{F90CDC68-DC8A-F846-8775-3DE21D2741F2}" type="presParOf" srcId="{08328FDF-B8D7-CC4A-BC19-BB5E2E0833F8}" destId="{9B594DF1-5D46-0541-A847-AB6E1811F2A0}" srcOrd="1" destOrd="0" presId="urn:microsoft.com/office/officeart/2008/layout/HalfCircleOrganizationChart"/>
    <dgm:cxn modelId="{BB07CDC7-A10F-764F-9234-397486B7B22E}" type="presParOf" srcId="{08328FDF-B8D7-CC4A-BC19-BB5E2E0833F8}" destId="{FC05AC1A-B938-6144-AB4B-C37075EEE1D3}" srcOrd="2" destOrd="0" presId="urn:microsoft.com/office/officeart/2008/layout/HalfCircleOrganizationChart"/>
    <dgm:cxn modelId="{58D5605F-06A4-6243-83AC-8EA1C7CABBEF}" type="presParOf" srcId="{B910656B-DACF-0140-ABB4-8247E2A56107}" destId="{137E3206-D069-B645-9601-B9E9CCED4288}" srcOrd="4" destOrd="0" presId="urn:microsoft.com/office/officeart/2008/layout/HalfCircleOrganizationChart"/>
    <dgm:cxn modelId="{A60C58BA-8AF6-A947-82C0-28D41E9E4755}" type="presParOf" srcId="{B910656B-DACF-0140-ABB4-8247E2A56107}" destId="{AE135BFF-A89E-D340-8F99-907ABDEA813E}" srcOrd="5" destOrd="0" presId="urn:microsoft.com/office/officeart/2008/layout/HalfCircleOrganizationChart"/>
    <dgm:cxn modelId="{DF773468-2CC9-B340-84F9-7AC226748D22}" type="presParOf" srcId="{AE135BFF-A89E-D340-8F99-907ABDEA813E}" destId="{60F8398F-D4A7-7147-8B87-3161E7290584}" srcOrd="0" destOrd="0" presId="urn:microsoft.com/office/officeart/2008/layout/HalfCircleOrganizationChart"/>
    <dgm:cxn modelId="{B9AFD018-DD10-0C40-9860-6774B56AB905}" type="presParOf" srcId="{60F8398F-D4A7-7147-8B87-3161E7290584}" destId="{D66A8582-219F-8C47-AC66-57EEBE409340}" srcOrd="0" destOrd="0" presId="urn:microsoft.com/office/officeart/2008/layout/HalfCircleOrganizationChart"/>
    <dgm:cxn modelId="{5DEBFB6A-0418-1A49-81D9-B3C5DA05C79C}" type="presParOf" srcId="{60F8398F-D4A7-7147-8B87-3161E7290584}" destId="{02A4B62A-CEED-E940-B823-D0371D14D8CF}" srcOrd="1" destOrd="0" presId="urn:microsoft.com/office/officeart/2008/layout/HalfCircleOrganizationChart"/>
    <dgm:cxn modelId="{568B630D-1BB0-CC40-B90D-9810BB42157A}" type="presParOf" srcId="{60F8398F-D4A7-7147-8B87-3161E7290584}" destId="{968DBC02-2BFC-264D-9C74-471F14FFF42C}" srcOrd="2" destOrd="0" presId="urn:microsoft.com/office/officeart/2008/layout/HalfCircleOrganizationChart"/>
    <dgm:cxn modelId="{F0BB3D0A-029F-F443-B534-1B695EB1FC31}" type="presParOf" srcId="{60F8398F-D4A7-7147-8B87-3161E7290584}" destId="{02A0067C-CD4E-DA49-8797-3FDC60CBB8DE}" srcOrd="3" destOrd="0" presId="urn:microsoft.com/office/officeart/2008/layout/HalfCircleOrganizationChart"/>
    <dgm:cxn modelId="{A32C59FD-F72F-2447-B811-863D80909DA8}" type="presParOf" srcId="{AE135BFF-A89E-D340-8F99-907ABDEA813E}" destId="{7F2E2225-86A6-9B4D-8869-6443FCDFCD51}" srcOrd="1" destOrd="0" presId="urn:microsoft.com/office/officeart/2008/layout/HalfCircleOrganizationChart"/>
    <dgm:cxn modelId="{62856B81-E57B-164B-B0F7-54AEBA97BF54}" type="presParOf" srcId="{AE135BFF-A89E-D340-8F99-907ABDEA813E}" destId="{309716B9-078A-EF40-B254-B1AAC00CFC16}" srcOrd="2" destOrd="0" presId="urn:microsoft.com/office/officeart/2008/layout/HalfCircleOrganizationChart"/>
    <dgm:cxn modelId="{0FA32421-F288-A744-9140-BABF856CD8C1}" type="presParOf" srcId="{B910656B-DACF-0140-ABB4-8247E2A56107}" destId="{AC886172-D4C8-354E-8737-FCD1FACD7BC8}" srcOrd="6" destOrd="0" presId="urn:microsoft.com/office/officeart/2008/layout/HalfCircleOrganizationChart"/>
    <dgm:cxn modelId="{652D1DEE-2511-F84C-91DE-0BC60A082597}" type="presParOf" srcId="{B910656B-DACF-0140-ABB4-8247E2A56107}" destId="{A1621FFB-A5A9-124D-8DAF-4412294419B1}" srcOrd="7" destOrd="0" presId="urn:microsoft.com/office/officeart/2008/layout/HalfCircleOrganizationChart"/>
    <dgm:cxn modelId="{64DB1A20-3F5A-4C41-A98A-7E12EDA23DC2}" type="presParOf" srcId="{A1621FFB-A5A9-124D-8DAF-4412294419B1}" destId="{A52D5FAC-B0CB-CA46-86A6-7FBE7C003325}" srcOrd="0" destOrd="0" presId="urn:microsoft.com/office/officeart/2008/layout/HalfCircleOrganizationChart"/>
    <dgm:cxn modelId="{404EF1CE-158C-9440-A40F-40758337FAEC}" type="presParOf" srcId="{A52D5FAC-B0CB-CA46-86A6-7FBE7C003325}" destId="{587B4FCF-5296-754E-B59D-2ED80E065EE0}" srcOrd="0" destOrd="0" presId="urn:microsoft.com/office/officeart/2008/layout/HalfCircleOrganizationChart"/>
    <dgm:cxn modelId="{D623A7FD-C693-AA4E-A672-98E2A60BFCFC}" type="presParOf" srcId="{A52D5FAC-B0CB-CA46-86A6-7FBE7C003325}" destId="{5115570B-6F77-2A4C-9253-94440F651DE1}" srcOrd="1" destOrd="0" presId="urn:microsoft.com/office/officeart/2008/layout/HalfCircleOrganizationChart"/>
    <dgm:cxn modelId="{892C9CEA-63D1-0243-919F-8B9EA0EC7208}" type="presParOf" srcId="{A52D5FAC-B0CB-CA46-86A6-7FBE7C003325}" destId="{E718C318-87E0-EE4B-BEA6-C1A2EE030576}" srcOrd="2" destOrd="0" presId="urn:microsoft.com/office/officeart/2008/layout/HalfCircleOrganizationChart"/>
    <dgm:cxn modelId="{EA2320C6-DEFB-7046-AD8F-4E9FE8E7401B}" type="presParOf" srcId="{A52D5FAC-B0CB-CA46-86A6-7FBE7C003325}" destId="{E5F3382A-ABAC-C34F-B6E2-48B7BF444DAF}" srcOrd="3" destOrd="0" presId="urn:microsoft.com/office/officeart/2008/layout/HalfCircleOrganizationChart"/>
    <dgm:cxn modelId="{42347CCF-DF64-9849-B765-1F68D6713F50}" type="presParOf" srcId="{A1621FFB-A5A9-124D-8DAF-4412294419B1}" destId="{CE91609D-34CF-324E-AD91-3E91D8BA3CE9}" srcOrd="1" destOrd="0" presId="urn:microsoft.com/office/officeart/2008/layout/HalfCircleOrganizationChart"/>
    <dgm:cxn modelId="{5EF5D870-71CA-F841-9E91-328FD2698535}" type="presParOf" srcId="{A1621FFB-A5A9-124D-8DAF-4412294419B1}" destId="{7D01B07C-744A-0141-B556-C88C39B2DF02}" srcOrd="2" destOrd="0" presId="urn:microsoft.com/office/officeart/2008/layout/HalfCircleOrganizationChart"/>
    <dgm:cxn modelId="{DCF0F543-F630-C741-9678-161E87BD7410}" type="presParOf" srcId="{B910656B-DACF-0140-ABB4-8247E2A56107}" destId="{67E7BD5D-19D1-AA47-ABE4-4CF0B07EA23A}" srcOrd="8" destOrd="0" presId="urn:microsoft.com/office/officeart/2008/layout/HalfCircleOrganizationChart"/>
    <dgm:cxn modelId="{B02562BB-66C4-1545-8964-44CB21166990}" type="presParOf" srcId="{B910656B-DACF-0140-ABB4-8247E2A56107}" destId="{C1BB157C-779A-8748-8F6D-9F2AB5516DD4}" srcOrd="9" destOrd="0" presId="urn:microsoft.com/office/officeart/2008/layout/HalfCircleOrganizationChart"/>
    <dgm:cxn modelId="{F27B096B-9C4D-724A-8121-0CCCD0861C4F}" type="presParOf" srcId="{C1BB157C-779A-8748-8F6D-9F2AB5516DD4}" destId="{A6C50924-49BB-4E4D-A304-1EE51371028F}" srcOrd="0" destOrd="0" presId="urn:microsoft.com/office/officeart/2008/layout/HalfCircleOrganizationChart"/>
    <dgm:cxn modelId="{4C464BFA-EAAE-2743-9392-FF12C8887089}" type="presParOf" srcId="{A6C50924-49BB-4E4D-A304-1EE51371028F}" destId="{8270E832-6258-A247-B90F-26F1DB30D4EB}" srcOrd="0" destOrd="0" presId="urn:microsoft.com/office/officeart/2008/layout/HalfCircleOrganizationChart"/>
    <dgm:cxn modelId="{C49BE173-3572-5E47-8627-E1FAADFAC6C5}" type="presParOf" srcId="{A6C50924-49BB-4E4D-A304-1EE51371028F}" destId="{2B545208-5AAF-764F-AD9A-849624C70BDC}" srcOrd="1" destOrd="0" presId="urn:microsoft.com/office/officeart/2008/layout/HalfCircleOrganizationChart"/>
    <dgm:cxn modelId="{49EB0A07-511A-F84C-B2B4-BDF41334AC3D}" type="presParOf" srcId="{A6C50924-49BB-4E4D-A304-1EE51371028F}" destId="{80BA9266-DF6A-704B-A52E-C4E1A180ACC0}" srcOrd="2" destOrd="0" presId="urn:microsoft.com/office/officeart/2008/layout/HalfCircleOrganizationChart"/>
    <dgm:cxn modelId="{5A374942-ACDB-C24F-A128-9637D76249B7}" type="presParOf" srcId="{A6C50924-49BB-4E4D-A304-1EE51371028F}" destId="{68F4F96E-67BD-D349-8989-5A46921DF5AE}" srcOrd="3" destOrd="0" presId="urn:microsoft.com/office/officeart/2008/layout/HalfCircleOrganizationChart"/>
    <dgm:cxn modelId="{716562D7-524D-6E40-BF5C-0227DCD890E1}" type="presParOf" srcId="{C1BB157C-779A-8748-8F6D-9F2AB5516DD4}" destId="{3837B15C-42DA-3C4D-A682-5E4AAF24DBA4}" srcOrd="1" destOrd="0" presId="urn:microsoft.com/office/officeart/2008/layout/HalfCircleOrganizationChart"/>
    <dgm:cxn modelId="{332A8861-1D06-EE4E-96C4-3C0FE6C65D99}" type="presParOf" srcId="{C1BB157C-779A-8748-8F6D-9F2AB5516DD4}" destId="{071886B1-D2AE-BE41-A801-BB2621B8475E}" srcOrd="2" destOrd="0" presId="urn:microsoft.com/office/officeart/2008/layout/HalfCircleOrganizationChart"/>
    <dgm:cxn modelId="{3E91AB4F-2AFC-C64F-BEA2-92D86B26CAF3}" type="presParOf" srcId="{5A67A54A-9225-1840-B5FE-E6493F4345F2}" destId="{F52FF73C-CDAB-D64D-B493-5E5772C8AFB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CC66A-C795-9645-951D-7DFBDF526489}">
      <dsp:nvSpPr>
        <dsp:cNvPr id="0" name=""/>
        <dsp:cNvSpPr/>
      </dsp:nvSpPr>
      <dsp:spPr>
        <a:xfrm>
          <a:off x="2237014" y="1560375"/>
          <a:ext cx="1582704" cy="274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42"/>
              </a:lnTo>
              <a:lnTo>
                <a:pt x="1582704" y="137342"/>
              </a:lnTo>
              <a:lnTo>
                <a:pt x="1582704" y="274684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FB575-00B2-3C49-B9DE-00972D91BC4D}">
      <dsp:nvSpPr>
        <dsp:cNvPr id="0" name=""/>
        <dsp:cNvSpPr/>
      </dsp:nvSpPr>
      <dsp:spPr>
        <a:xfrm>
          <a:off x="2191294" y="1560375"/>
          <a:ext cx="91440" cy="274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684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AD7A8-7F68-524B-89CE-AC9F71D3F749}">
      <dsp:nvSpPr>
        <dsp:cNvPr id="0" name=""/>
        <dsp:cNvSpPr/>
      </dsp:nvSpPr>
      <dsp:spPr>
        <a:xfrm>
          <a:off x="654310" y="1560375"/>
          <a:ext cx="1582704" cy="274684"/>
        </a:xfrm>
        <a:custGeom>
          <a:avLst/>
          <a:gdLst/>
          <a:ahLst/>
          <a:cxnLst/>
          <a:rect l="0" t="0" r="0" b="0"/>
          <a:pathLst>
            <a:path>
              <a:moveTo>
                <a:pt x="1582704" y="0"/>
              </a:moveTo>
              <a:lnTo>
                <a:pt x="1582704" y="137342"/>
              </a:lnTo>
              <a:lnTo>
                <a:pt x="0" y="137342"/>
              </a:lnTo>
              <a:lnTo>
                <a:pt x="0" y="274684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494AF-6EEE-EF47-908A-88D1D206892E}">
      <dsp:nvSpPr>
        <dsp:cNvPr id="0" name=""/>
        <dsp:cNvSpPr/>
      </dsp:nvSpPr>
      <dsp:spPr>
        <a:xfrm>
          <a:off x="1910009" y="906365"/>
          <a:ext cx="654009" cy="65400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90FEE-456A-1349-B2CB-AEE58974947C}">
      <dsp:nvSpPr>
        <dsp:cNvPr id="0" name=""/>
        <dsp:cNvSpPr/>
      </dsp:nvSpPr>
      <dsp:spPr>
        <a:xfrm>
          <a:off x="1910009" y="906365"/>
          <a:ext cx="654009" cy="65400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44128-E9C6-E74A-AFE0-46064789B0FA}">
      <dsp:nvSpPr>
        <dsp:cNvPr id="0" name=""/>
        <dsp:cNvSpPr/>
      </dsp:nvSpPr>
      <dsp:spPr>
        <a:xfrm>
          <a:off x="1583004" y="1024087"/>
          <a:ext cx="1308019" cy="418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Visualization</a:t>
          </a:r>
        </a:p>
      </dsp:txBody>
      <dsp:txXfrm>
        <a:off x="1583004" y="1024087"/>
        <a:ext cx="1308019" cy="418566"/>
      </dsp:txXfrm>
    </dsp:sp>
    <dsp:sp modelId="{BA4F15D5-42B3-084C-B00A-74530316C04A}">
      <dsp:nvSpPr>
        <dsp:cNvPr id="0" name=""/>
        <dsp:cNvSpPr/>
      </dsp:nvSpPr>
      <dsp:spPr>
        <a:xfrm>
          <a:off x="327305" y="1835060"/>
          <a:ext cx="654009" cy="65400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351A6-70D0-9446-B02A-048DE13F684F}">
      <dsp:nvSpPr>
        <dsp:cNvPr id="0" name=""/>
        <dsp:cNvSpPr/>
      </dsp:nvSpPr>
      <dsp:spPr>
        <a:xfrm>
          <a:off x="327305" y="1835060"/>
          <a:ext cx="654009" cy="65400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B7ECA-26DC-D14F-A85A-C4E81AC611A8}">
      <dsp:nvSpPr>
        <dsp:cNvPr id="0" name=""/>
        <dsp:cNvSpPr/>
      </dsp:nvSpPr>
      <dsp:spPr>
        <a:xfrm>
          <a:off x="300" y="1952781"/>
          <a:ext cx="1308019" cy="418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Record</a:t>
          </a:r>
        </a:p>
      </dsp:txBody>
      <dsp:txXfrm>
        <a:off x="300" y="1952781"/>
        <a:ext cx="1308019" cy="418566"/>
      </dsp:txXfrm>
    </dsp:sp>
    <dsp:sp modelId="{874F9EA9-E93E-8744-98B8-338AC1212EF0}">
      <dsp:nvSpPr>
        <dsp:cNvPr id="0" name=""/>
        <dsp:cNvSpPr/>
      </dsp:nvSpPr>
      <dsp:spPr>
        <a:xfrm>
          <a:off x="1910009" y="1835060"/>
          <a:ext cx="654009" cy="65400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F1B7C-B6BF-5B48-9767-B3CE91BA2CD2}">
      <dsp:nvSpPr>
        <dsp:cNvPr id="0" name=""/>
        <dsp:cNvSpPr/>
      </dsp:nvSpPr>
      <dsp:spPr>
        <a:xfrm>
          <a:off x="1910009" y="1835060"/>
          <a:ext cx="654009" cy="65400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5BFCC-4E9F-B842-ABA7-A68A2C6CEC75}">
      <dsp:nvSpPr>
        <dsp:cNvPr id="0" name=""/>
        <dsp:cNvSpPr/>
      </dsp:nvSpPr>
      <dsp:spPr>
        <a:xfrm>
          <a:off x="1583004" y="1952781"/>
          <a:ext cx="1308019" cy="418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</a:t>
          </a:r>
        </a:p>
      </dsp:txBody>
      <dsp:txXfrm>
        <a:off x="1583004" y="1952781"/>
        <a:ext cx="1308019" cy="418566"/>
      </dsp:txXfrm>
    </dsp:sp>
    <dsp:sp modelId="{6734D53A-76CA-F242-8AD2-64A8D5F9088B}">
      <dsp:nvSpPr>
        <dsp:cNvPr id="0" name=""/>
        <dsp:cNvSpPr/>
      </dsp:nvSpPr>
      <dsp:spPr>
        <a:xfrm>
          <a:off x="3492713" y="1835060"/>
          <a:ext cx="654009" cy="65400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61E54-1979-0044-89CD-20AEB42BC04B}">
      <dsp:nvSpPr>
        <dsp:cNvPr id="0" name=""/>
        <dsp:cNvSpPr/>
      </dsp:nvSpPr>
      <dsp:spPr>
        <a:xfrm>
          <a:off x="3492713" y="1835060"/>
          <a:ext cx="654009" cy="65400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F94F7-4FC9-F549-8DDE-6387A8F12FE1}">
      <dsp:nvSpPr>
        <dsp:cNvPr id="0" name=""/>
        <dsp:cNvSpPr/>
      </dsp:nvSpPr>
      <dsp:spPr>
        <a:xfrm>
          <a:off x="3165708" y="1952781"/>
          <a:ext cx="1308019" cy="4185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Communicate</a:t>
          </a:r>
        </a:p>
      </dsp:txBody>
      <dsp:txXfrm>
        <a:off x="3165708" y="1952781"/>
        <a:ext cx="1308019" cy="418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7BD5D-19D1-AA47-ABE4-4CF0B07EA23A}">
      <dsp:nvSpPr>
        <dsp:cNvPr id="0" name=""/>
        <dsp:cNvSpPr/>
      </dsp:nvSpPr>
      <dsp:spPr>
        <a:xfrm>
          <a:off x="3810000" y="1895019"/>
          <a:ext cx="3157063" cy="27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80"/>
              </a:lnTo>
              <a:lnTo>
                <a:pt x="3157063" y="136980"/>
              </a:lnTo>
              <a:lnTo>
                <a:pt x="3157063" y="273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86172-D4C8-354E-8737-FCD1FACD7BC8}">
      <dsp:nvSpPr>
        <dsp:cNvPr id="0" name=""/>
        <dsp:cNvSpPr/>
      </dsp:nvSpPr>
      <dsp:spPr>
        <a:xfrm>
          <a:off x="3810000" y="1895019"/>
          <a:ext cx="1578531" cy="27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80"/>
              </a:lnTo>
              <a:lnTo>
                <a:pt x="1578531" y="136980"/>
              </a:lnTo>
              <a:lnTo>
                <a:pt x="1578531" y="273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E3206-D069-B645-9601-B9E9CCED4288}">
      <dsp:nvSpPr>
        <dsp:cNvPr id="0" name=""/>
        <dsp:cNvSpPr/>
      </dsp:nvSpPr>
      <dsp:spPr>
        <a:xfrm>
          <a:off x="3764280" y="1895019"/>
          <a:ext cx="91440" cy="2739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846C9-0052-A649-93D9-A79D4A6415CD}">
      <dsp:nvSpPr>
        <dsp:cNvPr id="0" name=""/>
        <dsp:cNvSpPr/>
      </dsp:nvSpPr>
      <dsp:spPr>
        <a:xfrm>
          <a:off x="2231468" y="1895019"/>
          <a:ext cx="1578531" cy="273960"/>
        </a:xfrm>
        <a:custGeom>
          <a:avLst/>
          <a:gdLst/>
          <a:ahLst/>
          <a:cxnLst/>
          <a:rect l="0" t="0" r="0" b="0"/>
          <a:pathLst>
            <a:path>
              <a:moveTo>
                <a:pt x="1578531" y="0"/>
              </a:moveTo>
              <a:lnTo>
                <a:pt x="1578531" y="136980"/>
              </a:lnTo>
              <a:lnTo>
                <a:pt x="0" y="136980"/>
              </a:lnTo>
              <a:lnTo>
                <a:pt x="0" y="273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B4932-7923-C046-A7D3-B82C7350BF20}">
      <dsp:nvSpPr>
        <dsp:cNvPr id="0" name=""/>
        <dsp:cNvSpPr/>
      </dsp:nvSpPr>
      <dsp:spPr>
        <a:xfrm>
          <a:off x="652936" y="1895019"/>
          <a:ext cx="3157063" cy="273960"/>
        </a:xfrm>
        <a:custGeom>
          <a:avLst/>
          <a:gdLst/>
          <a:ahLst/>
          <a:cxnLst/>
          <a:rect l="0" t="0" r="0" b="0"/>
          <a:pathLst>
            <a:path>
              <a:moveTo>
                <a:pt x="3157063" y="0"/>
              </a:moveTo>
              <a:lnTo>
                <a:pt x="3157063" y="136980"/>
              </a:lnTo>
              <a:lnTo>
                <a:pt x="0" y="136980"/>
              </a:lnTo>
              <a:lnTo>
                <a:pt x="0" y="2739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D67AA-F889-FD45-8D29-5AAF405D7FC1}">
      <dsp:nvSpPr>
        <dsp:cNvPr id="0" name=""/>
        <dsp:cNvSpPr/>
      </dsp:nvSpPr>
      <dsp:spPr>
        <a:xfrm>
          <a:off x="3483857" y="1242734"/>
          <a:ext cx="652285" cy="6522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9155A-E70C-154F-81A4-A2710C56A734}">
      <dsp:nvSpPr>
        <dsp:cNvPr id="0" name=""/>
        <dsp:cNvSpPr/>
      </dsp:nvSpPr>
      <dsp:spPr>
        <a:xfrm>
          <a:off x="3483857" y="1242734"/>
          <a:ext cx="652285" cy="6522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1E112-D51F-A447-A76B-DA677F6A586D}">
      <dsp:nvSpPr>
        <dsp:cNvPr id="0" name=""/>
        <dsp:cNvSpPr/>
      </dsp:nvSpPr>
      <dsp:spPr>
        <a:xfrm>
          <a:off x="3157714" y="1360145"/>
          <a:ext cx="1304571" cy="4174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Charts</a:t>
          </a:r>
        </a:p>
      </dsp:txBody>
      <dsp:txXfrm>
        <a:off x="3157714" y="1360145"/>
        <a:ext cx="1304571" cy="417462"/>
      </dsp:txXfrm>
    </dsp:sp>
    <dsp:sp modelId="{DB9303CA-7634-FA40-9C2A-6653CC9D3AE7}">
      <dsp:nvSpPr>
        <dsp:cNvPr id="0" name=""/>
        <dsp:cNvSpPr/>
      </dsp:nvSpPr>
      <dsp:spPr>
        <a:xfrm>
          <a:off x="326794" y="2168980"/>
          <a:ext cx="652285" cy="6522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39873-B702-A24A-9F55-1000A0DFF329}">
      <dsp:nvSpPr>
        <dsp:cNvPr id="0" name=""/>
        <dsp:cNvSpPr/>
      </dsp:nvSpPr>
      <dsp:spPr>
        <a:xfrm>
          <a:off x="326794" y="2168980"/>
          <a:ext cx="652285" cy="6522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63C89-D7D2-C74C-9673-ADC7B71A4CDB}">
      <dsp:nvSpPr>
        <dsp:cNvPr id="0" name=""/>
        <dsp:cNvSpPr/>
      </dsp:nvSpPr>
      <dsp:spPr>
        <a:xfrm>
          <a:off x="651" y="2286391"/>
          <a:ext cx="1304571" cy="4174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Bar chart</a:t>
          </a:r>
        </a:p>
      </dsp:txBody>
      <dsp:txXfrm>
        <a:off x="651" y="2286391"/>
        <a:ext cx="1304571" cy="417462"/>
      </dsp:txXfrm>
    </dsp:sp>
    <dsp:sp modelId="{259F1DE9-D4AE-6E4F-98F4-2DDEAB99B056}">
      <dsp:nvSpPr>
        <dsp:cNvPr id="0" name=""/>
        <dsp:cNvSpPr/>
      </dsp:nvSpPr>
      <dsp:spPr>
        <a:xfrm>
          <a:off x="1905325" y="2168980"/>
          <a:ext cx="652285" cy="6522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0857F-27F4-684C-B73C-2B4C8DA453A8}">
      <dsp:nvSpPr>
        <dsp:cNvPr id="0" name=""/>
        <dsp:cNvSpPr/>
      </dsp:nvSpPr>
      <dsp:spPr>
        <a:xfrm>
          <a:off x="1905325" y="2168980"/>
          <a:ext cx="652285" cy="6522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22F31-95E4-0B40-A5CD-D07C50BF1ECC}">
      <dsp:nvSpPr>
        <dsp:cNvPr id="0" name=""/>
        <dsp:cNvSpPr/>
      </dsp:nvSpPr>
      <dsp:spPr>
        <a:xfrm>
          <a:off x="1579182" y="2286391"/>
          <a:ext cx="1304571" cy="4174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Line chart</a:t>
          </a:r>
        </a:p>
      </dsp:txBody>
      <dsp:txXfrm>
        <a:off x="1579182" y="2286391"/>
        <a:ext cx="1304571" cy="417462"/>
      </dsp:txXfrm>
    </dsp:sp>
    <dsp:sp modelId="{02A4B62A-CEED-E940-B823-D0371D14D8CF}">
      <dsp:nvSpPr>
        <dsp:cNvPr id="0" name=""/>
        <dsp:cNvSpPr/>
      </dsp:nvSpPr>
      <dsp:spPr>
        <a:xfrm>
          <a:off x="3483857" y="2168980"/>
          <a:ext cx="652285" cy="6522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DBC02-2BFC-264D-9C74-471F14FFF42C}">
      <dsp:nvSpPr>
        <dsp:cNvPr id="0" name=""/>
        <dsp:cNvSpPr/>
      </dsp:nvSpPr>
      <dsp:spPr>
        <a:xfrm>
          <a:off x="3483857" y="2168980"/>
          <a:ext cx="652285" cy="6522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A8582-219F-8C47-AC66-57EEBE409340}">
      <dsp:nvSpPr>
        <dsp:cNvPr id="0" name=""/>
        <dsp:cNvSpPr/>
      </dsp:nvSpPr>
      <dsp:spPr>
        <a:xfrm>
          <a:off x="3157714" y="2286391"/>
          <a:ext cx="1304571" cy="4174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Scatter chart</a:t>
          </a:r>
        </a:p>
      </dsp:txBody>
      <dsp:txXfrm>
        <a:off x="3157714" y="2286391"/>
        <a:ext cx="1304571" cy="417462"/>
      </dsp:txXfrm>
    </dsp:sp>
    <dsp:sp modelId="{5115570B-6F77-2A4C-9253-94440F651DE1}">
      <dsp:nvSpPr>
        <dsp:cNvPr id="0" name=""/>
        <dsp:cNvSpPr/>
      </dsp:nvSpPr>
      <dsp:spPr>
        <a:xfrm>
          <a:off x="5062388" y="2168980"/>
          <a:ext cx="652285" cy="6522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8C318-87E0-EE4B-BEA6-C1A2EE030576}">
      <dsp:nvSpPr>
        <dsp:cNvPr id="0" name=""/>
        <dsp:cNvSpPr/>
      </dsp:nvSpPr>
      <dsp:spPr>
        <a:xfrm>
          <a:off x="5062388" y="2168980"/>
          <a:ext cx="652285" cy="6522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B4FCF-5296-754E-B59D-2ED80E065EE0}">
      <dsp:nvSpPr>
        <dsp:cNvPr id="0" name=""/>
        <dsp:cNvSpPr/>
      </dsp:nvSpPr>
      <dsp:spPr>
        <a:xfrm>
          <a:off x="4736245" y="2286391"/>
          <a:ext cx="1304571" cy="4174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Pie chart</a:t>
          </a:r>
        </a:p>
      </dsp:txBody>
      <dsp:txXfrm>
        <a:off x="4736245" y="2286391"/>
        <a:ext cx="1304571" cy="417462"/>
      </dsp:txXfrm>
    </dsp:sp>
    <dsp:sp modelId="{2B545208-5AAF-764F-AD9A-849624C70BDC}">
      <dsp:nvSpPr>
        <dsp:cNvPr id="0" name=""/>
        <dsp:cNvSpPr/>
      </dsp:nvSpPr>
      <dsp:spPr>
        <a:xfrm>
          <a:off x="6640920" y="2168980"/>
          <a:ext cx="652285" cy="6522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A9266-DF6A-704B-A52E-C4E1A180ACC0}">
      <dsp:nvSpPr>
        <dsp:cNvPr id="0" name=""/>
        <dsp:cNvSpPr/>
      </dsp:nvSpPr>
      <dsp:spPr>
        <a:xfrm>
          <a:off x="6640920" y="2168980"/>
          <a:ext cx="652285" cy="6522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0E832-6258-A247-B90F-26F1DB30D4EB}">
      <dsp:nvSpPr>
        <dsp:cNvPr id="0" name=""/>
        <dsp:cNvSpPr/>
      </dsp:nvSpPr>
      <dsp:spPr>
        <a:xfrm>
          <a:off x="6314777" y="2286391"/>
          <a:ext cx="1304571" cy="4174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Histogram</a:t>
          </a:r>
        </a:p>
      </dsp:txBody>
      <dsp:txXfrm>
        <a:off x="6314777" y="2286391"/>
        <a:ext cx="1304571" cy="41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15/07/19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7/15/19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15/07/19</a:t>
            </a:fld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dirty="0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8" r:id="rId9"/>
    <p:sldLayoutId id="2147483710" r:id="rId10"/>
    <p:sldLayoutId id="2147483711" r:id="rId11"/>
    <p:sldLayoutId id="2147483713" r:id="rId12"/>
    <p:sldLayoutId id="2147483712" r:id="rId13"/>
    <p:sldLayoutId id="2147483714" r:id="rId14"/>
    <p:sldLayoutId id="2147483715" r:id="rId15"/>
    <p:sldLayoutId id="2147483716" r:id="rId16"/>
    <p:sldLayoutId id="2147483717" r:id="rId17"/>
    <p:sldLayoutId id="2147483722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ts/8_wd3sbx15x24w2pfvcc38jc0000gn/T/com.microsoft.Powerpoint/converted_emf.em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Data Science Certification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BB904-49C0-BB46-A669-E1383EE0B20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5D9F2-24A0-F14B-BF7F-832C0DBF6D3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95833-D33F-154F-B073-D4F30B8AE141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83C5E-EF06-5144-B168-D0044E7F9AA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49636D-2DD6-7241-8C0D-8B9F134EBE6D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817E89-8BAE-CD4A-B653-C498E917F053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7F2B9-F74A-4047-970F-9C8B0C14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2B682-A437-0340-A62C-52DA878C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10EAF0-2B9E-7349-9A86-076713C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53E489-B517-5E4A-B5BF-EBA973C99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9722" y="1459593"/>
            <a:ext cx="3632200" cy="242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2B7890-9CBE-4142-B0B7-595C01BA6299}"/>
              </a:ext>
            </a:extLst>
          </p:cNvPr>
          <p:cNvSpPr txBox="1"/>
          <p:nvPr/>
        </p:nvSpPr>
        <p:spPr>
          <a:xfrm>
            <a:off x="130628" y="881743"/>
            <a:ext cx="487680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Presents categorical data with rectangular bars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Heights or lengths proportional to the values that they represent.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May be vertical or horizontal.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USAGE: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To compare things between different groups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To track changes over time</a:t>
            </a:r>
          </a:p>
        </p:txBody>
      </p:sp>
    </p:spTree>
    <p:extLst>
      <p:ext uri="{BB962C8B-B14F-4D97-AF65-F5344CB8AC3E}">
        <p14:creationId xmlns:p14="http://schemas.microsoft.com/office/powerpoint/2010/main" val="132984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D7371-04EF-0945-9F2D-C0E79900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4A5FE-D145-4646-8AD5-D3E8752A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781326-4E8F-A744-A542-46791E32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7DC257-0A1E-BA4B-9DE0-F0434C2AD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14" y="857713"/>
            <a:ext cx="6803571" cy="37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0DF81-5044-E143-81C8-38B65A2E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E9682-1FFD-5B44-9D9D-6FFB2094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CF1E4D-0640-FD49-AD36-5A3D4981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5D7F1-43A7-A544-8782-DA1F53CA9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77" y="1182150"/>
            <a:ext cx="3807123" cy="277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D6B75E-B348-984F-AAC2-DBBCDF295C1B}"/>
              </a:ext>
            </a:extLst>
          </p:cNvPr>
          <p:cNvSpPr txBox="1"/>
          <p:nvPr/>
        </p:nvSpPr>
        <p:spPr>
          <a:xfrm>
            <a:off x="119743" y="974662"/>
            <a:ext cx="521713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Displays information as a series of data points called 'markers' connected by straight line segments.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USAGE: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To show resulting data relative to a continuous variable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To understand trends, fluctuations, patterns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To compare different yet related data sets with multiple series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To track changes over short and long periods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1BD38-9275-5D4C-BBCD-79C77308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8C497-19EB-EE4A-AA3C-A4F7A847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04FD49-42A2-014D-9C8E-709D416F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06E41-85D7-004F-AD32-0C019288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64" y="978546"/>
            <a:ext cx="5727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2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B9199-CA9C-DB46-A64D-9FE0E2B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1E035-47C0-9E45-8E04-4C7B4A9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FB88AF-FF6C-9D43-99F5-AA2951F2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2EE11F1-3C48-2A46-8F08-28010123D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721677"/>
            <a:ext cx="4144834" cy="42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BFD01-8DCB-CF4E-8BB6-90ED9DAA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7E793-B994-D444-9D38-F554B4A1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9FE540-EA0C-584C-AE86-A8356E59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61C78-946E-B349-A9CB-5FD8A8AF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321" y="975178"/>
            <a:ext cx="2794000" cy="269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075670-C0CD-1C4C-8E20-895AE381EC37}"/>
              </a:ext>
            </a:extLst>
          </p:cNvPr>
          <p:cNvSpPr txBox="1"/>
          <p:nvPr/>
        </p:nvSpPr>
        <p:spPr>
          <a:xfrm>
            <a:off x="6074229" y="3799114"/>
            <a:ext cx="2753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Pie chart of populations of English native speakers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576B1-E8CF-C941-9733-A5090C458BFB}"/>
              </a:ext>
            </a:extLst>
          </p:cNvPr>
          <p:cNvSpPr txBox="1"/>
          <p:nvPr/>
        </p:nvSpPr>
        <p:spPr>
          <a:xfrm>
            <a:off x="182335" y="936792"/>
            <a:ext cx="54020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Circular statistical graphic.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Divided into slices to illustrate numerical proportion.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Arc length/Area/central angle is proportional to the quantity it represents.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To compare parts of a whole. They </a:t>
            </a:r>
            <a:r>
              <a:rPr lang="en-IN" i="1" dirty="0"/>
              <a:t>do not </a:t>
            </a:r>
            <a:r>
              <a:rPr lang="en-IN" dirty="0"/>
              <a:t>show changes over time.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39198-AB72-1D4A-B662-8F330EE9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1430A-9AC5-8242-A7CD-0D830F82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CA422-C4A6-064E-9AE9-E1EE25C6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9B7F5-DBD5-C64F-86AE-C8F22742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63" y="914400"/>
            <a:ext cx="5086673" cy="37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CD24D-72C8-5D4E-B0D0-72FEE31C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4ED4C-1D0D-D24D-B9DF-2A7E5C62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345667-291E-5D47-83C3-3B2A5BDE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90CB8-D303-FE45-A1D1-3E08D574FDB5}"/>
              </a:ext>
            </a:extLst>
          </p:cNvPr>
          <p:cNvSpPr txBox="1"/>
          <p:nvPr/>
        </p:nvSpPr>
        <p:spPr>
          <a:xfrm>
            <a:off x="206829" y="968829"/>
            <a:ext cx="5715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The data are displayed as a collection of points.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Shows the relationship between two different variables.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If the points are coded (</a:t>
            </a:r>
            <a:r>
              <a:rPr lang="en-IN" dirty="0" err="1"/>
              <a:t>color</a:t>
            </a:r>
            <a:r>
              <a:rPr lang="en-IN" dirty="0"/>
              <a:t>/shape/size), one additional variable can be displayed.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USAGE: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When you have paired numerical data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When trying to determine whether the two variables are correlated</a:t>
            </a:r>
            <a:endParaRPr lang="en-US" dirty="0"/>
          </a:p>
        </p:txBody>
      </p:sp>
      <p:pic>
        <p:nvPicPr>
          <p:cNvPr id="7" name="Picture 6" descr="A picture containing text, sky, map, photo&#10;&#10;Description automatically generated">
            <a:extLst>
              <a:ext uri="{FF2B5EF4-FFF2-40B4-BE49-F238E27FC236}">
                <a16:creationId xmlns:a16="http://schemas.microsoft.com/office/drawing/2014/main" id="{C0F434FB-A171-FD4F-AFC3-A07D7C8B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79" y="2162356"/>
            <a:ext cx="3643992" cy="17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1916-988A-B949-8A15-4BBB59AE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87F401-3DA1-B548-A14E-A1F9CD87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C07D06-4E69-794D-BB36-51BE86B1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CAEB7-4494-DC44-BE3E-3370E10B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5" t="2854" r="3380"/>
          <a:stretch/>
        </p:blipFill>
        <p:spPr>
          <a:xfrm>
            <a:off x="4351937" y="1164769"/>
            <a:ext cx="4792063" cy="333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FC4FC-1E1D-BD42-8834-6513599564F5}"/>
              </a:ext>
            </a:extLst>
          </p:cNvPr>
          <p:cNvSpPr txBox="1"/>
          <p:nvPr/>
        </p:nvSpPr>
        <p:spPr>
          <a:xfrm>
            <a:off x="152400" y="783771"/>
            <a:ext cx="409302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A </a:t>
            </a:r>
            <a:r>
              <a:rPr lang="en-IN" b="1" dirty="0"/>
              <a:t>histogram</a:t>
            </a:r>
            <a:r>
              <a:rPr lang="en-IN" dirty="0"/>
              <a:t> is an accurate representation of the distribution of numerical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Bar graph relates two variables, but a histogram relates only one.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Divide the entire range of values into a series of intervals—and then count how many values fall into each interval. </a:t>
            </a:r>
          </a:p>
          <a:p>
            <a:r>
              <a:rPr lang="en-IN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15/07/19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454107" y="1101725"/>
            <a:ext cx="3621898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Visualization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Shivani Kapania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15/07/19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Last Class, we covered</a:t>
            </a:r>
            <a:r>
              <a:rPr lang="mr-IN" sz="2800" dirty="0">
                <a:solidFill>
                  <a:schemeClr val="bg1"/>
                </a:solidFill>
              </a:rPr>
              <a:t>….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62262" y="4766583"/>
            <a:ext cx="3438525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6C144-C5E4-804D-AE14-BDE3448F7E8B}"/>
              </a:ext>
            </a:extLst>
          </p:cNvPr>
          <p:cNvSpPr txBox="1"/>
          <p:nvPr/>
        </p:nvSpPr>
        <p:spPr>
          <a:xfrm>
            <a:off x="642505" y="1526970"/>
            <a:ext cx="78867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Cleaning data – handling missing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Questions!! </a:t>
            </a:r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15/07/19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800">
                <a:solidFill>
                  <a:schemeClr val="bg1"/>
                </a:solidFill>
              </a:rPr>
              <a:t>Today’s Agenda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18193" y="4765611"/>
            <a:ext cx="3630034" cy="273844"/>
          </a:xfrm>
        </p:spPr>
        <p:txBody>
          <a:bodyPr/>
          <a:lstStyle/>
          <a:p>
            <a:r>
              <a:rPr lang="en-IN" dirty="0"/>
              <a:t>Data Science Certification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1B13-6124-794C-B6C2-81E2C228A72C}"/>
              </a:ext>
            </a:extLst>
          </p:cNvPr>
          <p:cNvSpPr txBox="1"/>
          <p:nvPr/>
        </p:nvSpPr>
        <p:spPr>
          <a:xfrm>
            <a:off x="500062" y="1678382"/>
            <a:ext cx="814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Introduction to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Types of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58F19-9E19-2741-AC78-7AF4CC73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44BAA7-69F8-FD44-8D22-14A1FAE8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5F6399-5136-4E45-AFF5-B3C20D52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418607" cy="382564"/>
          </a:xfrm>
        </p:spPr>
        <p:txBody>
          <a:bodyPr/>
          <a:lstStyle/>
          <a:p>
            <a:r>
              <a:rPr lang="en-US" dirty="0"/>
              <a:t>What is data visualization?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68A23-FC43-4647-BA25-4E4E37736D43}"/>
              </a:ext>
            </a:extLst>
          </p:cNvPr>
          <p:cNvSpPr txBox="1"/>
          <p:nvPr/>
        </p:nvSpPr>
        <p:spPr>
          <a:xfrm>
            <a:off x="239485" y="990600"/>
            <a:ext cx="587828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convey information through a visual representation.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To communicate insights from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To expose patterns, trends, correlations that might not be otherwise detected. </a:t>
            </a:r>
            <a:r>
              <a:rPr lang="en-US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Data visualization = storytelling with a purpose.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EB90B2FD-C358-1B40-89E4-F59F30D152C5}"/>
              </a:ext>
            </a:extLst>
          </p:cNvPr>
          <p:cNvSpPr/>
          <p:nvPr/>
        </p:nvSpPr>
        <p:spPr>
          <a:xfrm>
            <a:off x="6457949" y="2002971"/>
            <a:ext cx="2326821" cy="1099458"/>
          </a:xfrm>
          <a:prstGeom prst="cloudCallout">
            <a:avLst>
              <a:gd name="adj1" fmla="val -47771"/>
              <a:gd name="adj2" fmla="val -6423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= relating to sight/ seeing</a:t>
            </a:r>
          </a:p>
        </p:txBody>
      </p:sp>
    </p:spTree>
    <p:extLst>
      <p:ext uri="{BB962C8B-B14F-4D97-AF65-F5344CB8AC3E}">
        <p14:creationId xmlns:p14="http://schemas.microsoft.com/office/powerpoint/2010/main" val="418849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F20FF-BFD9-3D4B-98AA-5401627F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9594E-BC7E-5C47-8065-191C403B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CB3CB3-9F96-9044-9CFE-77DA1DD1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it?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78572-C614-DC44-A1C3-304FDD4CAD60}"/>
              </a:ext>
            </a:extLst>
          </p:cNvPr>
          <p:cNvSpPr txBox="1"/>
          <p:nvPr/>
        </p:nvSpPr>
        <p:spPr>
          <a:xfrm>
            <a:off x="228600" y="870857"/>
            <a:ext cx="858882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Answer questions (or discover them)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Make decisions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See data in context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Find patterns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Present argument/ tell a story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Inspire!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7A9D2A9-B64B-A043-AC19-2349BBB69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037052"/>
              </p:ext>
            </p:extLst>
          </p:nvPr>
        </p:nvGraphicFramePr>
        <p:xfrm>
          <a:off x="4041321" y="1312186"/>
          <a:ext cx="4474029" cy="339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32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5108A-9A11-EC4B-8833-2AAA9D23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206D4-191A-A442-A5A7-869A4D31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FA65B3-0FFA-8F47-B28B-713A7632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D268A-7281-5542-9810-598C1757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2" y="727756"/>
            <a:ext cx="2881940" cy="3049587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37CA11D0-2416-664B-A807-CD700BBFC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6" r="2107" b="1658"/>
          <a:stretch/>
        </p:blipFill>
        <p:spPr>
          <a:xfrm>
            <a:off x="3912690" y="2362200"/>
            <a:ext cx="3817441" cy="2678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AE1B01-A5CD-0043-B04D-627C89A602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874"/>
          <a:stretch/>
        </p:blipFill>
        <p:spPr>
          <a:xfrm>
            <a:off x="4240734" y="809330"/>
            <a:ext cx="3003183" cy="14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4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78C61-3A94-5A4C-A55B-272E3D93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089C1-910A-CB41-90FE-6E0AB1B1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BFDF64-E912-C34A-A83A-2F83FFEA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C41C7-158D-B241-B6DC-24328E2B031A}"/>
              </a:ext>
            </a:extLst>
          </p:cNvPr>
          <p:cNvSpPr txBox="1"/>
          <p:nvPr/>
        </p:nvSpPr>
        <p:spPr>
          <a:xfrm>
            <a:off x="185057" y="783771"/>
            <a:ext cx="8665029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Constructed in 1973 by the statistician Francis Anscombe.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Four datasets: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Have nearly identical simple descriptive statistics.</a:t>
            </a:r>
            <a:r>
              <a:rPr lang="en-US" dirty="0"/>
              <a:t>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Each dataset consists of eleven (</a:t>
            </a:r>
            <a:r>
              <a:rPr lang="en-IN" i="1" dirty="0" err="1"/>
              <a:t>x</a:t>
            </a:r>
            <a:r>
              <a:rPr lang="en-IN" dirty="0" err="1"/>
              <a:t>,</a:t>
            </a:r>
            <a:r>
              <a:rPr lang="en-IN" i="1" dirty="0" err="1"/>
              <a:t>y</a:t>
            </a:r>
            <a:r>
              <a:rPr lang="en-IN" dirty="0"/>
              <a:t>) points.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Demonstrates: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Importance of graphing data before </a:t>
            </a:r>
            <a:r>
              <a:rPr lang="en-IN" dirty="0" err="1"/>
              <a:t>analyzing</a:t>
            </a:r>
            <a:r>
              <a:rPr lang="en-IN" dirty="0"/>
              <a:t> 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Effect of outliers and other influential observations on statistical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411D5-9309-1744-AD55-4A4B401B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15/07/19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34FC52-6A58-FC46-BB1E-95B5B1EC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AD4A71-933B-F143-886F-4545FA0C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AEDCB-57C7-FD4F-BEF3-3547FD13F310}"/>
              </a:ext>
            </a:extLst>
          </p:cNvPr>
          <p:cNvSpPr txBox="1"/>
          <p:nvPr/>
        </p:nvSpPr>
        <p:spPr>
          <a:xfrm>
            <a:off x="316679" y="968829"/>
            <a:ext cx="839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 = graphical representation of data</a:t>
            </a:r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F25B234-AAB0-9048-A8B1-B99D4A4B8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209090"/>
              </p:ext>
            </p:extLst>
          </p:nvPr>
        </p:nvGraphicFramePr>
        <p:xfrm>
          <a:off x="895350" y="840185"/>
          <a:ext cx="762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74415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23624</TotalTime>
  <Words>290</Words>
  <Application>Microsoft Macintosh PowerPoint</Application>
  <PresentationFormat>On-screen Show (16:9)</PresentationFormat>
  <Paragraphs>127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What is data visualization?</vt:lpstr>
      <vt:lpstr>Why do we use it? </vt:lpstr>
      <vt:lpstr>Anscombe’s quartet</vt:lpstr>
      <vt:lpstr>Anscombe’s quartet</vt:lpstr>
      <vt:lpstr>Types of charts</vt:lpstr>
      <vt:lpstr>Bar chart</vt:lpstr>
      <vt:lpstr>Bar chart</vt:lpstr>
      <vt:lpstr>Line graph</vt:lpstr>
      <vt:lpstr>Line graph</vt:lpstr>
      <vt:lpstr>Line graph</vt:lpstr>
      <vt:lpstr>Pie chart</vt:lpstr>
      <vt:lpstr>Pie chart</vt:lpstr>
      <vt:lpstr>Scatter plot </vt:lpstr>
      <vt:lpstr>Histogram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Shivani Kapania</cp:lastModifiedBy>
  <cp:revision>285</cp:revision>
  <dcterms:created xsi:type="dcterms:W3CDTF">2019-01-02T10:18:22Z</dcterms:created>
  <dcterms:modified xsi:type="dcterms:W3CDTF">2019-07-15T17:14:45Z</dcterms:modified>
</cp:coreProperties>
</file>