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284" r:id="rId4"/>
    <p:sldId id="286" r:id="rId5"/>
    <p:sldId id="295" r:id="rId6"/>
    <p:sldId id="296" r:id="rId7"/>
    <p:sldId id="298" r:id="rId8"/>
    <p:sldId id="29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A8A8A8"/>
    <a:srgbClr val="E72D40"/>
    <a:srgbClr val="CE2D40"/>
    <a:srgbClr val="F5333F"/>
    <a:srgbClr val="F1333F"/>
    <a:srgbClr val="E72D3F"/>
    <a:srgbClr val="898989"/>
    <a:srgbClr val="989898"/>
    <a:srgbClr val="F63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6" autoAdjust="0"/>
    <p:restoredTop sz="94764"/>
  </p:normalViewPr>
  <p:slideViewPr>
    <p:cSldViewPr snapToGrid="0" showGuides="1">
      <p:cViewPr varScale="1">
        <p:scale>
          <a:sx n="116" d="100"/>
          <a:sy n="116" d="100"/>
        </p:scale>
        <p:origin x="41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16/07/19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16/07/19</a:t>
            </a:fld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s/8_wd3sbx15x24w2pfvcc38jc0000gn/T/com.microsoft.Powerpoint/converted_emf.em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Data Science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BB904-49C0-BB46-A669-E1383EE0B20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5D9F2-24A0-F14B-BF7F-832C0DBF6D3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95833-D33F-154F-B073-D4F30B8AE14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83C5E-EF06-5144-B168-D0044E7F9AA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49636D-2DD6-7241-8C0D-8B9F134EBE6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817E89-8BAE-CD4A-B653-C498E917F053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44C57A-96DA-FE40-B0B2-7A86E894CCF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16/07/19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454107" y="1101725"/>
            <a:ext cx="3621898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Visualization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Shivani Kapania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16/07/19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Last Class, we covered</a:t>
            </a:r>
            <a:r>
              <a:rPr lang="mr-IN" sz="2800" dirty="0">
                <a:solidFill>
                  <a:schemeClr val="bg1"/>
                </a:solidFill>
              </a:rPr>
              <a:t>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62262" y="4766583"/>
            <a:ext cx="3438525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C144-C5E4-804D-AE14-BDE3448F7E8B}"/>
              </a:ext>
            </a:extLst>
          </p:cNvPr>
          <p:cNvSpPr txBox="1"/>
          <p:nvPr/>
        </p:nvSpPr>
        <p:spPr>
          <a:xfrm>
            <a:off x="642505" y="1526970"/>
            <a:ext cx="78867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Introduction to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Types of charts</a:t>
            </a:r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16/07/19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>
                <a:solidFill>
                  <a:schemeClr val="bg1"/>
                </a:solidFill>
              </a:rPr>
              <a:t>Today’s Agenda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18193" y="4765611"/>
            <a:ext cx="3630034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1B13-6124-794C-B6C2-81E2C228A72C}"/>
              </a:ext>
            </a:extLst>
          </p:cNvPr>
          <p:cNvSpPr txBox="1"/>
          <p:nvPr/>
        </p:nvSpPr>
        <p:spPr>
          <a:xfrm>
            <a:off x="500062" y="1678382"/>
            <a:ext cx="814387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visualization toolkit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Components of a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D85CC-AB20-9A4D-8620-93A9E76B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61952-D529-A240-ABE7-D9F42401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D21551-5D91-C74A-A335-BDA0AEF9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25D74-6E52-794B-A8DD-C6732F5C8701}"/>
              </a:ext>
            </a:extLst>
          </p:cNvPr>
          <p:cNvSpPr txBox="1"/>
          <p:nvPr/>
        </p:nvSpPr>
        <p:spPr>
          <a:xfrm>
            <a:off x="316679" y="815248"/>
            <a:ext cx="8419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visualization is very important in data science: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Making decisions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Reporting insights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Python 2D plotting library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Provides an object-oriented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D605C-854B-7C4C-89B0-5E5B409A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2ABDF-172C-3349-A1C9-9880AB9E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57B7B-D461-0A4E-8F4B-0151C1D5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734AA-8E85-D94F-850E-E4573DBC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23" y="723538"/>
            <a:ext cx="4268154" cy="44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5555A-E2BC-304D-A22E-F4F5D1CB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AF6416-071F-FC43-B229-EB73EB7B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8A650-28C8-6B4B-B29E-FF1E8FDB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875443-364C-3E4A-B2E1-8147740DE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989012"/>
            <a:ext cx="6330950" cy="316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5310A9-000F-5649-B2BE-82D5A70BE92B}"/>
              </a:ext>
            </a:extLst>
          </p:cNvPr>
          <p:cNvSpPr txBox="1"/>
          <p:nvPr/>
        </p:nvSpPr>
        <p:spPr>
          <a:xfrm>
            <a:off x="316679" y="1134737"/>
            <a:ext cx="2591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boxplot is a standardized way of displaying the distribution of data based on a five number summary (“minimum”, first quartile (Q1), median, third quartile (Q3), and “maximum”).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5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16/07/19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23849</TotalTime>
  <Words>130</Words>
  <Application>Microsoft Macintosh PowerPoint</Application>
  <PresentationFormat>On-screen Show (16:9)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Matplotlib</vt:lpstr>
      <vt:lpstr>Matplotlib</vt:lpstr>
      <vt:lpstr>Boxplot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Shivani Kapania</cp:lastModifiedBy>
  <cp:revision>292</cp:revision>
  <dcterms:created xsi:type="dcterms:W3CDTF">2019-01-02T10:18:22Z</dcterms:created>
  <dcterms:modified xsi:type="dcterms:W3CDTF">2019-07-16T16:14:40Z</dcterms:modified>
</cp:coreProperties>
</file>