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1"/>
  </p:notesMasterIdLst>
  <p:sldIdLst>
    <p:sldId id="256" r:id="rId2"/>
    <p:sldId id="299" r:id="rId3"/>
    <p:sldId id="283" r:id="rId4"/>
    <p:sldId id="300" r:id="rId5"/>
    <p:sldId id="308" r:id="rId6"/>
    <p:sldId id="263" r:id="rId7"/>
    <p:sldId id="306" r:id="rId8"/>
    <p:sldId id="258" r:id="rId9"/>
    <p:sldId id="264" r:id="rId10"/>
    <p:sldId id="302" r:id="rId11"/>
    <p:sldId id="310" r:id="rId12"/>
    <p:sldId id="311" r:id="rId13"/>
    <p:sldId id="303" r:id="rId14"/>
    <p:sldId id="259" r:id="rId15"/>
    <p:sldId id="262" r:id="rId16"/>
    <p:sldId id="295" r:id="rId17"/>
    <p:sldId id="307" r:id="rId18"/>
    <p:sldId id="309" r:id="rId19"/>
    <p:sldId id="270" r:id="rId20"/>
  </p:sldIdLst>
  <p:sldSz cx="9144000" cy="5143500" type="screen16x9"/>
  <p:notesSz cx="6858000" cy="9144000"/>
  <p:embeddedFontLst>
    <p:embeddedFont>
      <p:font typeface="Calibri" pitchFamily="34" charset="0"/>
      <p:regular r:id="rId22"/>
      <p:bold r:id="rId23"/>
      <p:italic r:id="rId24"/>
      <p:boldItalic r:id="rId25"/>
    </p:embeddedFont>
    <p:embeddedFont>
      <p:font typeface="Colonna MT" pitchFamily="82" charset="0"/>
      <p:regular r:id="rId26"/>
    </p:embeddedFont>
    <p:embeddedFont>
      <p:font typeface="Aharoni" charset="-79"/>
      <p:bold r:id="rId27"/>
    </p:embeddedFont>
    <p:embeddedFont>
      <p:font typeface="Catamaran" charset="0"/>
      <p:regular r:id="rId28"/>
      <p:bold r:id="rId29"/>
    </p:embeddedFont>
    <p:embeddedFont>
      <p:font typeface="Catamaran Thin" charset="0"/>
      <p:regular r:id="rId3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adya agrawal" initials="aa" lastIdx="1" clrIdx="0">
    <p:extLst>
      <p:ext uri="{19B8F6BF-5375-455C-9EA6-DF929625EA0E}">
        <p15:presenceInfo xmlns="" xmlns:p15="http://schemas.microsoft.com/office/powerpoint/2012/main" userId="4c1eead6105cade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93EC2C83-4F27-46E9-AB52-EA9CB43B9D6F}">
  <a:tblStyle styleId="{93EC2C83-4F27-46E9-AB52-EA9CB43B9D6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77553AC-1573-4A18-AE2D-678138A4FA22}"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556" autoAdjust="0"/>
    <p:restoredTop sz="94011" autoAdjust="0"/>
  </p:normalViewPr>
  <p:slideViewPr>
    <p:cSldViewPr>
      <p:cViewPr varScale="1">
        <p:scale>
          <a:sx n="106" d="100"/>
          <a:sy n="106" d="100"/>
        </p:scale>
        <p:origin x="-710"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9964767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44666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b2f7c811ed_0_4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b2f7c811ed_0_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981076" y="-78100"/>
            <a:ext cx="11516345" cy="5221552"/>
            <a:chOff x="-981075" y="-78100"/>
            <a:chExt cx="11516344" cy="5221552"/>
          </a:xfrm>
        </p:grpSpPr>
        <p:sp>
          <p:nvSpPr>
            <p:cNvPr id="11" name="Google Shape;11;p2"/>
            <p:cNvSpPr/>
            <p:nvPr/>
          </p:nvSpPr>
          <p:spPr>
            <a:xfrm rot="10800000">
              <a:off x="4304464"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12" name="Google Shape;12;p2"/>
            <p:cNvSpPr/>
            <p:nvPr/>
          </p:nvSpPr>
          <p:spPr>
            <a:xfrm rot="10800000">
              <a:off x="64192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13" name="Google Shape;13;p2"/>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14" name="Google Shape;14;p2"/>
            <p:cNvSpPr/>
            <p:nvPr/>
          </p:nvSpPr>
          <p:spPr>
            <a:xfrm>
              <a:off x="1133400"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15" name="Google Shape;15;p2"/>
            <p:cNvSpPr/>
            <p:nvPr/>
          </p:nvSpPr>
          <p:spPr>
            <a:xfrm>
              <a:off x="3247913"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16" name="Google Shape;16;p2"/>
            <p:cNvSpPr/>
            <p:nvPr/>
          </p:nvSpPr>
          <p:spPr>
            <a:xfrm>
              <a:off x="74768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17" name="Google Shape;17;p2"/>
            <p:cNvSpPr/>
            <p:nvPr/>
          </p:nvSpPr>
          <p:spPr>
            <a:xfrm>
              <a:off x="7620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18" name="Google Shape;18;p2"/>
            <p:cNvSpPr/>
            <p:nvPr/>
          </p:nvSpPr>
          <p:spPr>
            <a:xfrm>
              <a:off x="2190677"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19" name="Google Shape;19;p2"/>
            <p:cNvSpPr/>
            <p:nvPr/>
          </p:nvSpPr>
          <p:spPr>
            <a:xfrm>
              <a:off x="641963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20" name="Google Shape;20;p2"/>
            <p:cNvSpPr/>
            <p:nvPr/>
          </p:nvSpPr>
          <p:spPr>
            <a:xfrm>
              <a:off x="8534106"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21" name="Google Shape;21;p2"/>
            <p:cNvSpPr/>
            <p:nvPr/>
          </p:nvSpPr>
          <p:spPr>
            <a:xfrm>
              <a:off x="-98107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22" name="Google Shape;22;p2"/>
            <p:cNvSpPr/>
            <p:nvPr/>
          </p:nvSpPr>
          <p:spPr>
            <a:xfrm>
              <a:off x="3247878"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23" name="Google Shape;23;p2"/>
            <p:cNvSpPr/>
            <p:nvPr/>
          </p:nvSpPr>
          <p:spPr>
            <a:xfrm>
              <a:off x="536235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24" name="Google Shape;24;p2"/>
            <p:cNvSpPr/>
            <p:nvPr/>
          </p:nvSpPr>
          <p:spPr>
            <a:xfrm>
              <a:off x="7848601" y="18269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25" name="Google Shape;25;p2"/>
            <p:cNvSpPr/>
            <p:nvPr/>
          </p:nvSpPr>
          <p:spPr>
            <a:xfrm>
              <a:off x="1448201" y="-781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26" name="Google Shape;26;p2"/>
            <p:cNvSpPr/>
            <p:nvPr/>
          </p:nvSpPr>
          <p:spPr>
            <a:xfrm>
              <a:off x="-581024" y="334095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27" name="Google Shape;27;p2"/>
            <p:cNvSpPr/>
            <p:nvPr/>
          </p:nvSpPr>
          <p:spPr>
            <a:xfrm>
              <a:off x="1152450" y="131360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28" name="Google Shape;28;p2"/>
            <p:cNvSpPr/>
            <p:nvPr/>
          </p:nvSpPr>
          <p:spPr>
            <a:xfrm>
              <a:off x="7496375" y="316145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29" name="Google Shape;29;p2"/>
            <p:cNvSpPr/>
            <p:nvPr/>
          </p:nvSpPr>
          <p:spPr>
            <a:xfrm rot="10800000">
              <a:off x="7744475" y="-9"/>
              <a:ext cx="1027674" cy="752485"/>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grpSp>
      <p:sp>
        <p:nvSpPr>
          <p:cNvPr id="30" name="Google Shape;30;p2"/>
          <p:cNvSpPr txBox="1">
            <a:spLocks noGrp="1"/>
          </p:cNvSpPr>
          <p:nvPr>
            <p:ph type="ctrTitle"/>
          </p:nvPr>
        </p:nvSpPr>
        <p:spPr>
          <a:xfrm>
            <a:off x="702900" y="3250075"/>
            <a:ext cx="4955100" cy="1159800"/>
          </a:xfrm>
          <a:prstGeom prst="rect">
            <a:avLst/>
          </a:prstGeom>
        </p:spPr>
        <p:txBody>
          <a:bodyPr spcFirstLastPara="1" wrap="square" lIns="0" tIns="0" rIns="0" bIns="0"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31"/>
        <p:cNvGrpSpPr/>
        <p:nvPr/>
      </p:nvGrpSpPr>
      <p:grpSpPr>
        <a:xfrm>
          <a:off x="0" y="0"/>
          <a:ext cx="0" cy="0"/>
          <a:chOff x="0" y="0"/>
          <a:chExt cx="0" cy="0"/>
        </a:xfrm>
      </p:grpSpPr>
      <p:grpSp>
        <p:nvGrpSpPr>
          <p:cNvPr id="32" name="Google Shape;32;p3"/>
          <p:cNvGrpSpPr/>
          <p:nvPr/>
        </p:nvGrpSpPr>
        <p:grpSpPr>
          <a:xfrm>
            <a:off x="-981076" y="-78100"/>
            <a:ext cx="11516345" cy="5221552"/>
            <a:chOff x="-981075" y="-78100"/>
            <a:chExt cx="11516344" cy="5221552"/>
          </a:xfrm>
        </p:grpSpPr>
        <p:sp>
          <p:nvSpPr>
            <p:cNvPr id="33" name="Google Shape;33;p3"/>
            <p:cNvSpPr/>
            <p:nvPr/>
          </p:nvSpPr>
          <p:spPr>
            <a:xfrm rot="10800000">
              <a:off x="4304464"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34" name="Google Shape;34;p3"/>
            <p:cNvSpPr/>
            <p:nvPr/>
          </p:nvSpPr>
          <p:spPr>
            <a:xfrm rot="10800000">
              <a:off x="64192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35" name="Google Shape;35;p3"/>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36" name="Google Shape;36;p3"/>
            <p:cNvSpPr/>
            <p:nvPr/>
          </p:nvSpPr>
          <p:spPr>
            <a:xfrm>
              <a:off x="1133400"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37" name="Google Shape;37;p3"/>
            <p:cNvSpPr/>
            <p:nvPr/>
          </p:nvSpPr>
          <p:spPr>
            <a:xfrm>
              <a:off x="3247913"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38" name="Google Shape;38;p3"/>
            <p:cNvSpPr/>
            <p:nvPr/>
          </p:nvSpPr>
          <p:spPr>
            <a:xfrm>
              <a:off x="74768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39" name="Google Shape;39;p3"/>
            <p:cNvSpPr/>
            <p:nvPr/>
          </p:nvSpPr>
          <p:spPr>
            <a:xfrm>
              <a:off x="7620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40" name="Google Shape;40;p3"/>
            <p:cNvSpPr/>
            <p:nvPr/>
          </p:nvSpPr>
          <p:spPr>
            <a:xfrm>
              <a:off x="2190677"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41" name="Google Shape;41;p3"/>
            <p:cNvSpPr/>
            <p:nvPr/>
          </p:nvSpPr>
          <p:spPr>
            <a:xfrm>
              <a:off x="641963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42" name="Google Shape;42;p3"/>
            <p:cNvSpPr/>
            <p:nvPr/>
          </p:nvSpPr>
          <p:spPr>
            <a:xfrm>
              <a:off x="8534106"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43" name="Google Shape;43;p3"/>
            <p:cNvSpPr/>
            <p:nvPr/>
          </p:nvSpPr>
          <p:spPr>
            <a:xfrm>
              <a:off x="-98107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44" name="Google Shape;44;p3"/>
            <p:cNvSpPr/>
            <p:nvPr/>
          </p:nvSpPr>
          <p:spPr>
            <a:xfrm>
              <a:off x="3247878"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45" name="Google Shape;45;p3"/>
            <p:cNvSpPr/>
            <p:nvPr/>
          </p:nvSpPr>
          <p:spPr>
            <a:xfrm>
              <a:off x="536235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46" name="Google Shape;46;p3"/>
            <p:cNvSpPr/>
            <p:nvPr/>
          </p:nvSpPr>
          <p:spPr>
            <a:xfrm>
              <a:off x="7848601" y="18269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47" name="Google Shape;47;p3"/>
            <p:cNvSpPr/>
            <p:nvPr/>
          </p:nvSpPr>
          <p:spPr>
            <a:xfrm>
              <a:off x="1448201" y="-781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48" name="Google Shape;48;p3"/>
            <p:cNvSpPr/>
            <p:nvPr/>
          </p:nvSpPr>
          <p:spPr>
            <a:xfrm>
              <a:off x="-581024" y="334095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49" name="Google Shape;49;p3"/>
            <p:cNvSpPr/>
            <p:nvPr/>
          </p:nvSpPr>
          <p:spPr>
            <a:xfrm>
              <a:off x="1152450" y="131360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50" name="Google Shape;50;p3"/>
            <p:cNvSpPr/>
            <p:nvPr/>
          </p:nvSpPr>
          <p:spPr>
            <a:xfrm>
              <a:off x="7496375" y="316145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51" name="Google Shape;51;p3"/>
            <p:cNvSpPr/>
            <p:nvPr/>
          </p:nvSpPr>
          <p:spPr>
            <a:xfrm rot="10800000">
              <a:off x="7744475" y="-9"/>
              <a:ext cx="1027674" cy="752485"/>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grpSp>
      <p:sp>
        <p:nvSpPr>
          <p:cNvPr id="52" name="Google Shape;52;p3"/>
          <p:cNvSpPr txBox="1">
            <a:spLocks noGrp="1"/>
          </p:cNvSpPr>
          <p:nvPr>
            <p:ph type="ctrTitle"/>
          </p:nvPr>
        </p:nvSpPr>
        <p:spPr>
          <a:xfrm>
            <a:off x="2305150" y="2884378"/>
            <a:ext cx="5811001" cy="4758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3" name="Google Shape;53;p3"/>
          <p:cNvSpPr txBox="1">
            <a:spLocks noGrp="1"/>
          </p:cNvSpPr>
          <p:nvPr>
            <p:ph type="subTitle" idx="1"/>
          </p:nvPr>
        </p:nvSpPr>
        <p:spPr>
          <a:xfrm>
            <a:off x="2305150" y="3385436"/>
            <a:ext cx="5811001" cy="4107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1600"/>
              <a:buNone/>
              <a:defRPr/>
            </a:lvl1pPr>
            <a:lvl2pPr lvl="1" rtl="0">
              <a:spcBef>
                <a:spcPts val="800"/>
              </a:spcBef>
              <a:spcAft>
                <a:spcPts val="0"/>
              </a:spcAft>
              <a:buClr>
                <a:schemeClr val="dk1"/>
              </a:buClr>
              <a:buSzPts val="3000"/>
              <a:buNone/>
              <a:defRPr sz="3000"/>
            </a:lvl2pPr>
            <a:lvl3pPr lvl="2" rtl="0">
              <a:spcBef>
                <a:spcPts val="800"/>
              </a:spcBef>
              <a:spcAft>
                <a:spcPts val="0"/>
              </a:spcAft>
              <a:buClr>
                <a:schemeClr val="dk1"/>
              </a:buClr>
              <a:buSzPts val="3000"/>
              <a:buNone/>
              <a:defRPr sz="3000"/>
            </a:lvl3pPr>
            <a:lvl4pPr lvl="3" rtl="0">
              <a:spcBef>
                <a:spcPts val="800"/>
              </a:spcBef>
              <a:spcAft>
                <a:spcPts val="0"/>
              </a:spcAft>
              <a:buSzPts val="3000"/>
              <a:buNone/>
              <a:defRPr sz="3000"/>
            </a:lvl4pPr>
            <a:lvl5pPr lvl="4" rtl="0">
              <a:spcBef>
                <a:spcPts val="800"/>
              </a:spcBef>
              <a:spcAft>
                <a:spcPts val="0"/>
              </a:spcAft>
              <a:buSzPts val="3000"/>
              <a:buNone/>
              <a:defRPr sz="3000"/>
            </a:lvl5pPr>
            <a:lvl6pPr lvl="5" rtl="0">
              <a:spcBef>
                <a:spcPts val="800"/>
              </a:spcBef>
              <a:spcAft>
                <a:spcPts val="0"/>
              </a:spcAft>
              <a:buSzPts val="3000"/>
              <a:buNone/>
              <a:defRPr sz="3000"/>
            </a:lvl6pPr>
            <a:lvl7pPr lvl="6" rtl="0">
              <a:spcBef>
                <a:spcPts val="800"/>
              </a:spcBef>
              <a:spcAft>
                <a:spcPts val="0"/>
              </a:spcAft>
              <a:buSzPts val="3000"/>
              <a:buNone/>
              <a:defRPr sz="3000"/>
            </a:lvl7pPr>
            <a:lvl8pPr lvl="7" rtl="0">
              <a:spcBef>
                <a:spcPts val="800"/>
              </a:spcBef>
              <a:spcAft>
                <a:spcPts val="0"/>
              </a:spcAft>
              <a:buSzPts val="3000"/>
              <a:buNone/>
              <a:defRPr sz="3000"/>
            </a:lvl8pPr>
            <a:lvl9pPr lvl="8" rtl="0">
              <a:spcBef>
                <a:spcPts val="800"/>
              </a:spcBef>
              <a:spcAft>
                <a:spcPts val="800"/>
              </a:spcAft>
              <a:buSzPts val="3000"/>
              <a:buNone/>
              <a:defRPr sz="3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70"/>
        <p:cNvGrpSpPr/>
        <p:nvPr/>
      </p:nvGrpSpPr>
      <p:grpSpPr>
        <a:xfrm>
          <a:off x="0" y="0"/>
          <a:ext cx="0" cy="0"/>
          <a:chOff x="0" y="0"/>
          <a:chExt cx="0" cy="0"/>
        </a:xfrm>
      </p:grpSpPr>
      <p:sp>
        <p:nvSpPr>
          <p:cNvPr id="71" name="Google Shape;71;p5"/>
          <p:cNvSpPr/>
          <p:nvPr/>
        </p:nvSpPr>
        <p:spPr>
          <a:xfrm>
            <a:off x="-45516" y="689752"/>
            <a:ext cx="624020" cy="688794"/>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grpSp>
        <p:nvGrpSpPr>
          <p:cNvPr id="72" name="Google Shape;72;p5"/>
          <p:cNvGrpSpPr/>
          <p:nvPr/>
        </p:nvGrpSpPr>
        <p:grpSpPr>
          <a:xfrm>
            <a:off x="6320993" y="-7"/>
            <a:ext cx="3630818" cy="5143498"/>
            <a:chOff x="6320991" y="-7"/>
            <a:chExt cx="3630818" cy="5143498"/>
          </a:xfrm>
        </p:grpSpPr>
        <p:sp>
          <p:nvSpPr>
            <p:cNvPr id="73" name="Google Shape;73;p5"/>
            <p:cNvSpPr/>
            <p:nvPr/>
          </p:nvSpPr>
          <p:spPr>
            <a:xfrm>
              <a:off x="6320991"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74" name="Google Shape;74;p5"/>
            <p:cNvSpPr/>
            <p:nvPr/>
          </p:nvSpPr>
          <p:spPr>
            <a:xfrm>
              <a:off x="7806636"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75" name="Google Shape;75;p5"/>
            <p:cNvSpPr/>
            <p:nvPr/>
          </p:nvSpPr>
          <p:spPr>
            <a:xfrm>
              <a:off x="8548210"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76" name="Google Shape;76;p5"/>
            <p:cNvSpPr/>
            <p:nvPr/>
          </p:nvSpPr>
          <p:spPr>
            <a:xfrm rot="10800000">
              <a:off x="7806422" y="30"/>
              <a:ext cx="1404540" cy="515400"/>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77" name="Google Shape;77;p5"/>
            <p:cNvSpPr/>
            <p:nvPr/>
          </p:nvSpPr>
          <p:spPr>
            <a:xfrm>
              <a:off x="7806643" y="1543679"/>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78" name="Google Shape;78;p5"/>
            <p:cNvSpPr/>
            <p:nvPr/>
          </p:nvSpPr>
          <p:spPr>
            <a:xfrm>
              <a:off x="7065077"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79" name="Google Shape;79;p5"/>
            <p:cNvSpPr/>
            <p:nvPr/>
          </p:nvSpPr>
          <p:spPr>
            <a:xfrm>
              <a:off x="8745616" y="1335143"/>
              <a:ext cx="835681" cy="92246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80" name="Google Shape;80;p5"/>
            <p:cNvSpPr/>
            <p:nvPr/>
          </p:nvSpPr>
          <p:spPr>
            <a:xfrm>
              <a:off x="7133773" y="3941724"/>
              <a:ext cx="507445" cy="5601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81" name="Google Shape;81;p5"/>
            <p:cNvSpPr/>
            <p:nvPr/>
          </p:nvSpPr>
          <p:spPr>
            <a:xfrm rot="10800000">
              <a:off x="7406482" y="-7"/>
              <a:ext cx="720792" cy="527782"/>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82" name="Google Shape;82;p5"/>
            <p:cNvSpPr/>
            <p:nvPr/>
          </p:nvSpPr>
          <p:spPr>
            <a:xfrm>
              <a:off x="7331887" y="2181982"/>
              <a:ext cx="962029" cy="106196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83" name="Google Shape;83;p5"/>
            <p:cNvSpPr/>
            <p:nvPr/>
          </p:nvSpPr>
          <p:spPr>
            <a:xfrm>
              <a:off x="8548210" y="2833077"/>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grpSp>
      <p:sp>
        <p:nvSpPr>
          <p:cNvPr id="84" name="Google Shape;84;p5"/>
          <p:cNvSpPr txBox="1">
            <a:spLocks noGrp="1"/>
          </p:cNvSpPr>
          <p:nvPr>
            <p:ph type="title"/>
          </p:nvPr>
        </p:nvSpPr>
        <p:spPr>
          <a:xfrm>
            <a:off x="779100" y="836000"/>
            <a:ext cx="6010500" cy="396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85" name="Google Shape;85;p5"/>
          <p:cNvSpPr txBox="1">
            <a:spLocks noGrp="1"/>
          </p:cNvSpPr>
          <p:nvPr>
            <p:ph type="body" idx="1"/>
          </p:nvPr>
        </p:nvSpPr>
        <p:spPr>
          <a:xfrm>
            <a:off x="779100" y="1503551"/>
            <a:ext cx="6010500" cy="2884200"/>
          </a:xfrm>
          <a:prstGeom prst="rect">
            <a:avLst/>
          </a:prstGeom>
        </p:spPr>
        <p:txBody>
          <a:bodyPr spcFirstLastPara="1" wrap="square" lIns="0" tIns="0" rIns="0" bIns="0" anchor="t" anchorCtr="0">
            <a:noAutofit/>
          </a:bodyPr>
          <a:lstStyle>
            <a:lvl1pPr marL="457200" lvl="0" indent="-330200" rtl="0">
              <a:spcBef>
                <a:spcPts val="0"/>
              </a:spcBef>
              <a:spcAft>
                <a:spcPts val="0"/>
              </a:spcAft>
              <a:buSzPts val="1600"/>
              <a:buChar char="⬢"/>
              <a:defRPr/>
            </a:lvl1pPr>
            <a:lvl2pPr marL="914400" lvl="1" indent="-330200" rtl="0">
              <a:spcBef>
                <a:spcPts val="800"/>
              </a:spcBef>
              <a:spcAft>
                <a:spcPts val="0"/>
              </a:spcAft>
              <a:buSzPts val="1600"/>
              <a:buChar char="⬡"/>
              <a:defRPr/>
            </a:lvl2pPr>
            <a:lvl3pPr marL="1371600" lvl="2" indent="-330200" rtl="0">
              <a:spcBef>
                <a:spcPts val="800"/>
              </a:spcBef>
              <a:spcAft>
                <a:spcPts val="0"/>
              </a:spcAft>
              <a:buSzPts val="16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86" name="Google Shape;86;p5"/>
          <p:cNvSpPr txBox="1">
            <a:spLocks noGrp="1"/>
          </p:cNvSpPr>
          <p:nvPr>
            <p:ph type="sldNum" idx="12"/>
          </p:nvPr>
        </p:nvSpPr>
        <p:spPr>
          <a:xfrm>
            <a:off x="8480583"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05"/>
        <p:cNvGrpSpPr/>
        <p:nvPr/>
      </p:nvGrpSpPr>
      <p:grpSpPr>
        <a:xfrm>
          <a:off x="0" y="0"/>
          <a:ext cx="0" cy="0"/>
          <a:chOff x="0" y="0"/>
          <a:chExt cx="0" cy="0"/>
        </a:xfrm>
      </p:grpSpPr>
      <p:sp>
        <p:nvSpPr>
          <p:cNvPr id="106" name="Google Shape;106;p7"/>
          <p:cNvSpPr/>
          <p:nvPr/>
        </p:nvSpPr>
        <p:spPr>
          <a:xfrm>
            <a:off x="-45516" y="689752"/>
            <a:ext cx="624020" cy="688794"/>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grpSp>
        <p:nvGrpSpPr>
          <p:cNvPr id="107" name="Google Shape;107;p7"/>
          <p:cNvGrpSpPr/>
          <p:nvPr/>
        </p:nvGrpSpPr>
        <p:grpSpPr>
          <a:xfrm>
            <a:off x="6320993" y="-7"/>
            <a:ext cx="3630818" cy="5143498"/>
            <a:chOff x="6320991" y="-7"/>
            <a:chExt cx="3630818" cy="5143498"/>
          </a:xfrm>
        </p:grpSpPr>
        <p:sp>
          <p:nvSpPr>
            <p:cNvPr id="108" name="Google Shape;108;p7"/>
            <p:cNvSpPr/>
            <p:nvPr/>
          </p:nvSpPr>
          <p:spPr>
            <a:xfrm>
              <a:off x="6320991"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109" name="Google Shape;109;p7"/>
            <p:cNvSpPr/>
            <p:nvPr/>
          </p:nvSpPr>
          <p:spPr>
            <a:xfrm>
              <a:off x="7806636"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110" name="Google Shape;110;p7"/>
            <p:cNvSpPr/>
            <p:nvPr/>
          </p:nvSpPr>
          <p:spPr>
            <a:xfrm>
              <a:off x="8548210"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111" name="Google Shape;111;p7"/>
            <p:cNvSpPr/>
            <p:nvPr/>
          </p:nvSpPr>
          <p:spPr>
            <a:xfrm rot="10800000">
              <a:off x="7806422" y="30"/>
              <a:ext cx="1404540" cy="515400"/>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112" name="Google Shape;112;p7"/>
            <p:cNvSpPr/>
            <p:nvPr/>
          </p:nvSpPr>
          <p:spPr>
            <a:xfrm>
              <a:off x="7806643" y="1543679"/>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113" name="Google Shape;113;p7"/>
            <p:cNvSpPr/>
            <p:nvPr/>
          </p:nvSpPr>
          <p:spPr>
            <a:xfrm>
              <a:off x="7065077"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114" name="Google Shape;114;p7"/>
            <p:cNvSpPr/>
            <p:nvPr/>
          </p:nvSpPr>
          <p:spPr>
            <a:xfrm>
              <a:off x="8745616" y="1335143"/>
              <a:ext cx="835681" cy="92246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115" name="Google Shape;115;p7"/>
            <p:cNvSpPr/>
            <p:nvPr/>
          </p:nvSpPr>
          <p:spPr>
            <a:xfrm>
              <a:off x="7133773" y="3941724"/>
              <a:ext cx="507445" cy="5601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116" name="Google Shape;116;p7"/>
            <p:cNvSpPr/>
            <p:nvPr/>
          </p:nvSpPr>
          <p:spPr>
            <a:xfrm rot="10800000">
              <a:off x="7406482" y="-7"/>
              <a:ext cx="720792" cy="527782"/>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117" name="Google Shape;117;p7"/>
            <p:cNvSpPr/>
            <p:nvPr/>
          </p:nvSpPr>
          <p:spPr>
            <a:xfrm>
              <a:off x="7331887" y="2181982"/>
              <a:ext cx="962029" cy="106196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118" name="Google Shape;118;p7"/>
            <p:cNvSpPr/>
            <p:nvPr/>
          </p:nvSpPr>
          <p:spPr>
            <a:xfrm>
              <a:off x="8548210" y="2833077"/>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grpSp>
      <p:sp>
        <p:nvSpPr>
          <p:cNvPr id="119" name="Google Shape;119;p7"/>
          <p:cNvSpPr txBox="1">
            <a:spLocks noGrp="1"/>
          </p:cNvSpPr>
          <p:nvPr>
            <p:ph type="title"/>
          </p:nvPr>
        </p:nvSpPr>
        <p:spPr>
          <a:xfrm>
            <a:off x="779102" y="836000"/>
            <a:ext cx="6677100" cy="396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20" name="Google Shape;120;p7"/>
          <p:cNvSpPr txBox="1">
            <a:spLocks noGrp="1"/>
          </p:cNvSpPr>
          <p:nvPr>
            <p:ph type="body" idx="1"/>
          </p:nvPr>
        </p:nvSpPr>
        <p:spPr>
          <a:xfrm>
            <a:off x="779101" y="1503551"/>
            <a:ext cx="2079900" cy="3268500"/>
          </a:xfrm>
          <a:prstGeom prst="rect">
            <a:avLst/>
          </a:prstGeom>
        </p:spPr>
        <p:txBody>
          <a:bodyPr spcFirstLastPara="1" wrap="square" lIns="0" tIns="0" rIns="0" bIns="0" anchor="t" anchorCtr="0">
            <a:noAutofit/>
          </a:bodyPr>
          <a:lstStyle>
            <a:lvl1pPr marL="457200" lvl="0" indent="-317500" rtl="0">
              <a:spcBef>
                <a:spcPts val="0"/>
              </a:spcBef>
              <a:spcAft>
                <a:spcPts val="0"/>
              </a:spcAft>
              <a:buSzPts val="1400"/>
              <a:buChar char="⬢"/>
              <a:defRPr sz="1800"/>
            </a:lvl1pPr>
            <a:lvl2pPr marL="914400" lvl="1" indent="-317500" rtl="0">
              <a:spcBef>
                <a:spcPts val="800"/>
              </a:spcBef>
              <a:spcAft>
                <a:spcPts val="0"/>
              </a:spcAft>
              <a:buSzPts val="1400"/>
              <a:buChar char="⬡"/>
              <a:defRPr sz="1800"/>
            </a:lvl2pPr>
            <a:lvl3pPr marL="1371600" lvl="2" indent="-317500" rtl="0">
              <a:spcBef>
                <a:spcPts val="800"/>
              </a:spcBef>
              <a:spcAft>
                <a:spcPts val="0"/>
              </a:spcAft>
              <a:buSzPts val="14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121" name="Google Shape;121;p7"/>
          <p:cNvSpPr txBox="1">
            <a:spLocks noGrp="1"/>
          </p:cNvSpPr>
          <p:nvPr>
            <p:ph type="body" idx="2"/>
          </p:nvPr>
        </p:nvSpPr>
        <p:spPr>
          <a:xfrm>
            <a:off x="3077670" y="1503551"/>
            <a:ext cx="2079900" cy="3268500"/>
          </a:xfrm>
          <a:prstGeom prst="rect">
            <a:avLst/>
          </a:prstGeom>
        </p:spPr>
        <p:txBody>
          <a:bodyPr spcFirstLastPara="1" wrap="square" lIns="0" tIns="0" rIns="0" bIns="0" anchor="t" anchorCtr="0">
            <a:noAutofit/>
          </a:bodyPr>
          <a:lstStyle>
            <a:lvl1pPr marL="457200" lvl="0" indent="-317500" rtl="0">
              <a:spcBef>
                <a:spcPts val="0"/>
              </a:spcBef>
              <a:spcAft>
                <a:spcPts val="0"/>
              </a:spcAft>
              <a:buSzPts val="1400"/>
              <a:buChar char="⬢"/>
              <a:defRPr sz="1800"/>
            </a:lvl1pPr>
            <a:lvl2pPr marL="914400" lvl="1" indent="-317500" rtl="0">
              <a:spcBef>
                <a:spcPts val="800"/>
              </a:spcBef>
              <a:spcAft>
                <a:spcPts val="0"/>
              </a:spcAft>
              <a:buSzPts val="1400"/>
              <a:buChar char="⬡"/>
              <a:defRPr sz="1800"/>
            </a:lvl2pPr>
            <a:lvl3pPr marL="1371600" lvl="2" indent="-317500" rtl="0">
              <a:spcBef>
                <a:spcPts val="800"/>
              </a:spcBef>
              <a:spcAft>
                <a:spcPts val="0"/>
              </a:spcAft>
              <a:buSzPts val="14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122" name="Google Shape;122;p7"/>
          <p:cNvSpPr txBox="1">
            <a:spLocks noGrp="1"/>
          </p:cNvSpPr>
          <p:nvPr>
            <p:ph type="body" idx="3"/>
          </p:nvPr>
        </p:nvSpPr>
        <p:spPr>
          <a:xfrm>
            <a:off x="5376238" y="1503551"/>
            <a:ext cx="2079900" cy="3268500"/>
          </a:xfrm>
          <a:prstGeom prst="rect">
            <a:avLst/>
          </a:prstGeom>
        </p:spPr>
        <p:txBody>
          <a:bodyPr spcFirstLastPara="1" wrap="square" lIns="0" tIns="0" rIns="0" bIns="0" anchor="t" anchorCtr="0">
            <a:noAutofit/>
          </a:bodyPr>
          <a:lstStyle>
            <a:lvl1pPr marL="457200" lvl="0" indent="-317500" rtl="0">
              <a:spcBef>
                <a:spcPts val="0"/>
              </a:spcBef>
              <a:spcAft>
                <a:spcPts val="0"/>
              </a:spcAft>
              <a:buSzPts val="1400"/>
              <a:buChar char="⬢"/>
              <a:defRPr sz="1800"/>
            </a:lvl1pPr>
            <a:lvl2pPr marL="914400" lvl="1" indent="-317500" rtl="0">
              <a:spcBef>
                <a:spcPts val="800"/>
              </a:spcBef>
              <a:spcAft>
                <a:spcPts val="0"/>
              </a:spcAft>
              <a:buSzPts val="1400"/>
              <a:buChar char="⬡"/>
              <a:defRPr sz="1800"/>
            </a:lvl2pPr>
            <a:lvl3pPr marL="1371600" lvl="2" indent="-317500" rtl="0">
              <a:spcBef>
                <a:spcPts val="800"/>
              </a:spcBef>
              <a:spcAft>
                <a:spcPts val="0"/>
              </a:spcAft>
              <a:buSzPts val="14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123" name="Google Shape;123;p7"/>
          <p:cNvSpPr txBox="1">
            <a:spLocks noGrp="1"/>
          </p:cNvSpPr>
          <p:nvPr>
            <p:ph type="sldNum" idx="12"/>
          </p:nvPr>
        </p:nvSpPr>
        <p:spPr>
          <a:xfrm>
            <a:off x="8480583"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4"/>
        <p:cNvGrpSpPr/>
        <p:nvPr/>
      </p:nvGrpSpPr>
      <p:grpSpPr>
        <a:xfrm>
          <a:off x="0" y="0"/>
          <a:ext cx="0" cy="0"/>
          <a:chOff x="0" y="0"/>
          <a:chExt cx="0" cy="0"/>
        </a:xfrm>
      </p:grpSpPr>
      <p:sp>
        <p:nvSpPr>
          <p:cNvPr id="125" name="Google Shape;125;p8"/>
          <p:cNvSpPr/>
          <p:nvPr/>
        </p:nvSpPr>
        <p:spPr>
          <a:xfrm>
            <a:off x="-45516" y="689752"/>
            <a:ext cx="624020" cy="688794"/>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grpSp>
        <p:nvGrpSpPr>
          <p:cNvPr id="126" name="Google Shape;126;p8"/>
          <p:cNvGrpSpPr/>
          <p:nvPr/>
        </p:nvGrpSpPr>
        <p:grpSpPr>
          <a:xfrm>
            <a:off x="6320993" y="-7"/>
            <a:ext cx="3630818" cy="5143498"/>
            <a:chOff x="6320991" y="-7"/>
            <a:chExt cx="3630818" cy="5143498"/>
          </a:xfrm>
        </p:grpSpPr>
        <p:sp>
          <p:nvSpPr>
            <p:cNvPr id="127" name="Google Shape;127;p8"/>
            <p:cNvSpPr/>
            <p:nvPr/>
          </p:nvSpPr>
          <p:spPr>
            <a:xfrm>
              <a:off x="6320991"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128" name="Google Shape;128;p8"/>
            <p:cNvSpPr/>
            <p:nvPr/>
          </p:nvSpPr>
          <p:spPr>
            <a:xfrm>
              <a:off x="7806636"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129" name="Google Shape;129;p8"/>
            <p:cNvSpPr/>
            <p:nvPr/>
          </p:nvSpPr>
          <p:spPr>
            <a:xfrm>
              <a:off x="8548210"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130" name="Google Shape;130;p8"/>
            <p:cNvSpPr/>
            <p:nvPr/>
          </p:nvSpPr>
          <p:spPr>
            <a:xfrm rot="10800000">
              <a:off x="7806422" y="30"/>
              <a:ext cx="1404540" cy="515400"/>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131" name="Google Shape;131;p8"/>
            <p:cNvSpPr/>
            <p:nvPr/>
          </p:nvSpPr>
          <p:spPr>
            <a:xfrm>
              <a:off x="7806643" y="1543679"/>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132" name="Google Shape;132;p8"/>
            <p:cNvSpPr/>
            <p:nvPr/>
          </p:nvSpPr>
          <p:spPr>
            <a:xfrm>
              <a:off x="7065077"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133" name="Google Shape;133;p8"/>
            <p:cNvSpPr/>
            <p:nvPr/>
          </p:nvSpPr>
          <p:spPr>
            <a:xfrm>
              <a:off x="8745616" y="1335143"/>
              <a:ext cx="835681" cy="92246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134" name="Google Shape;134;p8"/>
            <p:cNvSpPr/>
            <p:nvPr/>
          </p:nvSpPr>
          <p:spPr>
            <a:xfrm>
              <a:off x="7133773" y="3941724"/>
              <a:ext cx="507445" cy="5601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135" name="Google Shape;135;p8"/>
            <p:cNvSpPr/>
            <p:nvPr/>
          </p:nvSpPr>
          <p:spPr>
            <a:xfrm rot="10800000">
              <a:off x="7406482" y="-7"/>
              <a:ext cx="720792" cy="527782"/>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136" name="Google Shape;136;p8"/>
            <p:cNvSpPr/>
            <p:nvPr/>
          </p:nvSpPr>
          <p:spPr>
            <a:xfrm>
              <a:off x="7331887" y="2181982"/>
              <a:ext cx="962029" cy="106196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137" name="Google Shape;137;p8"/>
            <p:cNvSpPr/>
            <p:nvPr/>
          </p:nvSpPr>
          <p:spPr>
            <a:xfrm>
              <a:off x="8548210" y="2833077"/>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grpSp>
      <p:sp>
        <p:nvSpPr>
          <p:cNvPr id="138" name="Google Shape;138;p8"/>
          <p:cNvSpPr txBox="1">
            <a:spLocks noGrp="1"/>
          </p:cNvSpPr>
          <p:nvPr>
            <p:ph type="title"/>
          </p:nvPr>
        </p:nvSpPr>
        <p:spPr>
          <a:xfrm>
            <a:off x="779100" y="836000"/>
            <a:ext cx="6010500" cy="396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39" name="Google Shape;139;p8"/>
          <p:cNvSpPr txBox="1">
            <a:spLocks noGrp="1"/>
          </p:cNvSpPr>
          <p:nvPr>
            <p:ph type="sldNum" idx="12"/>
          </p:nvPr>
        </p:nvSpPr>
        <p:spPr>
          <a:xfrm>
            <a:off x="8480583"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57"/>
        <p:cNvGrpSpPr/>
        <p:nvPr/>
      </p:nvGrpSpPr>
      <p:grpSpPr>
        <a:xfrm>
          <a:off x="0" y="0"/>
          <a:ext cx="0" cy="0"/>
          <a:chOff x="0" y="0"/>
          <a:chExt cx="0" cy="0"/>
        </a:xfrm>
      </p:grpSpPr>
      <p:grpSp>
        <p:nvGrpSpPr>
          <p:cNvPr id="158" name="Google Shape;158;p10"/>
          <p:cNvGrpSpPr/>
          <p:nvPr/>
        </p:nvGrpSpPr>
        <p:grpSpPr>
          <a:xfrm>
            <a:off x="-981076" y="-2"/>
            <a:ext cx="11516345" cy="5143455"/>
            <a:chOff x="-981075" y="-3"/>
            <a:chExt cx="11516344" cy="5143455"/>
          </a:xfrm>
        </p:grpSpPr>
        <p:sp>
          <p:nvSpPr>
            <p:cNvPr id="159" name="Google Shape;159;p10"/>
            <p:cNvSpPr/>
            <p:nvPr/>
          </p:nvSpPr>
          <p:spPr>
            <a:xfrm>
              <a:off x="74768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160" name="Google Shape;160;p10"/>
            <p:cNvSpPr/>
            <p:nvPr/>
          </p:nvSpPr>
          <p:spPr>
            <a:xfrm rot="10800000">
              <a:off x="4304464"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161" name="Google Shape;161;p10"/>
            <p:cNvSpPr/>
            <p:nvPr/>
          </p:nvSpPr>
          <p:spPr>
            <a:xfrm rot="10800000">
              <a:off x="64192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162" name="Google Shape;162;p10"/>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163" name="Google Shape;163;p10"/>
            <p:cNvSpPr/>
            <p:nvPr/>
          </p:nvSpPr>
          <p:spPr>
            <a:xfrm>
              <a:off x="3247913"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164" name="Google Shape;164;p10"/>
            <p:cNvSpPr/>
            <p:nvPr/>
          </p:nvSpPr>
          <p:spPr>
            <a:xfrm>
              <a:off x="7620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165" name="Google Shape;165;p10"/>
            <p:cNvSpPr/>
            <p:nvPr/>
          </p:nvSpPr>
          <p:spPr>
            <a:xfrm>
              <a:off x="2190677"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166" name="Google Shape;166;p10"/>
            <p:cNvSpPr/>
            <p:nvPr/>
          </p:nvSpPr>
          <p:spPr>
            <a:xfrm>
              <a:off x="641963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167" name="Google Shape;167;p10"/>
            <p:cNvSpPr/>
            <p:nvPr/>
          </p:nvSpPr>
          <p:spPr>
            <a:xfrm>
              <a:off x="8534106"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168" name="Google Shape;168;p10"/>
            <p:cNvSpPr/>
            <p:nvPr/>
          </p:nvSpPr>
          <p:spPr>
            <a:xfrm>
              <a:off x="-98107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169" name="Google Shape;169;p10"/>
            <p:cNvSpPr/>
            <p:nvPr/>
          </p:nvSpPr>
          <p:spPr>
            <a:xfrm>
              <a:off x="3247878"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170" name="Google Shape;170;p10"/>
            <p:cNvSpPr/>
            <p:nvPr/>
          </p:nvSpPr>
          <p:spPr>
            <a:xfrm>
              <a:off x="536235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grpSp>
      <p:sp>
        <p:nvSpPr>
          <p:cNvPr id="171" name="Google Shape;171;p10"/>
          <p:cNvSpPr txBox="1">
            <a:spLocks noGrp="1"/>
          </p:cNvSpPr>
          <p:nvPr>
            <p:ph type="sldNum" idx="12"/>
          </p:nvPr>
        </p:nvSpPr>
        <p:spPr>
          <a:xfrm>
            <a:off x="8480583"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 Color background">
  <p:cSld name="BLANK_1">
    <p:bg>
      <p:bgPr>
        <a:solidFill>
          <a:schemeClr val="accent1"/>
        </a:solidFill>
        <a:effectLst/>
      </p:bgPr>
    </p:bg>
    <p:spTree>
      <p:nvGrpSpPr>
        <p:cNvPr id="1" name="Shape 172"/>
        <p:cNvGrpSpPr/>
        <p:nvPr/>
      </p:nvGrpSpPr>
      <p:grpSpPr>
        <a:xfrm>
          <a:off x="0" y="0"/>
          <a:ext cx="0" cy="0"/>
          <a:chOff x="0" y="0"/>
          <a:chExt cx="0" cy="0"/>
        </a:xfrm>
      </p:grpSpPr>
      <p:sp>
        <p:nvSpPr>
          <p:cNvPr id="173" name="Google Shape;173;p11"/>
          <p:cNvSpPr txBox="1">
            <a:spLocks noGrp="1"/>
          </p:cNvSpPr>
          <p:nvPr>
            <p:ph type="sldNum" idx="12"/>
          </p:nvPr>
        </p:nvSpPr>
        <p:spPr>
          <a:xfrm>
            <a:off x="8480583" y="4749851"/>
            <a:ext cx="548700" cy="393600"/>
          </a:xfrm>
          <a:prstGeom prst="rect">
            <a:avLst/>
          </a:prstGeom>
          <a:noFill/>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dirty="0"/>
          </a:p>
        </p:txBody>
      </p:sp>
      <p:grpSp>
        <p:nvGrpSpPr>
          <p:cNvPr id="174" name="Google Shape;174;p11"/>
          <p:cNvGrpSpPr/>
          <p:nvPr/>
        </p:nvGrpSpPr>
        <p:grpSpPr>
          <a:xfrm>
            <a:off x="-981076" y="-78100"/>
            <a:ext cx="11516345" cy="5221552"/>
            <a:chOff x="-981075" y="-78100"/>
            <a:chExt cx="11516344" cy="5221552"/>
          </a:xfrm>
        </p:grpSpPr>
        <p:sp>
          <p:nvSpPr>
            <p:cNvPr id="175" name="Google Shape;175;p11"/>
            <p:cNvSpPr/>
            <p:nvPr/>
          </p:nvSpPr>
          <p:spPr>
            <a:xfrm rot="10800000">
              <a:off x="4304464"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176" name="Google Shape;176;p11"/>
            <p:cNvSpPr/>
            <p:nvPr/>
          </p:nvSpPr>
          <p:spPr>
            <a:xfrm rot="10800000">
              <a:off x="64192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177" name="Google Shape;177;p11"/>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178" name="Google Shape;178;p11"/>
            <p:cNvSpPr/>
            <p:nvPr/>
          </p:nvSpPr>
          <p:spPr>
            <a:xfrm>
              <a:off x="1133400"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179" name="Google Shape;179;p11"/>
            <p:cNvSpPr/>
            <p:nvPr/>
          </p:nvSpPr>
          <p:spPr>
            <a:xfrm>
              <a:off x="3247913"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180" name="Google Shape;180;p11"/>
            <p:cNvSpPr/>
            <p:nvPr/>
          </p:nvSpPr>
          <p:spPr>
            <a:xfrm>
              <a:off x="74768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181" name="Google Shape;181;p11"/>
            <p:cNvSpPr/>
            <p:nvPr/>
          </p:nvSpPr>
          <p:spPr>
            <a:xfrm>
              <a:off x="7620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182" name="Google Shape;182;p11"/>
            <p:cNvSpPr/>
            <p:nvPr/>
          </p:nvSpPr>
          <p:spPr>
            <a:xfrm>
              <a:off x="2190677"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183" name="Google Shape;183;p11"/>
            <p:cNvSpPr/>
            <p:nvPr/>
          </p:nvSpPr>
          <p:spPr>
            <a:xfrm>
              <a:off x="641963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184" name="Google Shape;184;p11"/>
            <p:cNvSpPr/>
            <p:nvPr/>
          </p:nvSpPr>
          <p:spPr>
            <a:xfrm>
              <a:off x="8534106"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185" name="Google Shape;185;p11"/>
            <p:cNvSpPr/>
            <p:nvPr/>
          </p:nvSpPr>
          <p:spPr>
            <a:xfrm>
              <a:off x="-98107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186" name="Google Shape;186;p11"/>
            <p:cNvSpPr/>
            <p:nvPr/>
          </p:nvSpPr>
          <p:spPr>
            <a:xfrm>
              <a:off x="3247878"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187" name="Google Shape;187;p11"/>
            <p:cNvSpPr/>
            <p:nvPr/>
          </p:nvSpPr>
          <p:spPr>
            <a:xfrm>
              <a:off x="536235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188" name="Google Shape;188;p11"/>
            <p:cNvSpPr/>
            <p:nvPr/>
          </p:nvSpPr>
          <p:spPr>
            <a:xfrm>
              <a:off x="7848601" y="18269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189" name="Google Shape;189;p11"/>
            <p:cNvSpPr/>
            <p:nvPr/>
          </p:nvSpPr>
          <p:spPr>
            <a:xfrm>
              <a:off x="1448201" y="-781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190" name="Google Shape;190;p11"/>
            <p:cNvSpPr/>
            <p:nvPr/>
          </p:nvSpPr>
          <p:spPr>
            <a:xfrm>
              <a:off x="-581024" y="334095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191" name="Google Shape;191;p11"/>
            <p:cNvSpPr/>
            <p:nvPr/>
          </p:nvSpPr>
          <p:spPr>
            <a:xfrm>
              <a:off x="1152450" y="131360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192" name="Google Shape;192;p11"/>
            <p:cNvSpPr/>
            <p:nvPr/>
          </p:nvSpPr>
          <p:spPr>
            <a:xfrm>
              <a:off x="7496375" y="316145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sp>
          <p:nvSpPr>
            <p:cNvPr id="193" name="Google Shape;193;p11"/>
            <p:cNvSpPr/>
            <p:nvPr/>
          </p:nvSpPr>
          <p:spPr>
            <a:xfrm rot="10800000">
              <a:off x="7744475" y="-9"/>
              <a:ext cx="1027674" cy="752485"/>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dirty="0">
                <a:solidFill>
                  <a:srgbClr val="000000"/>
                </a:solidFil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79100" y="836000"/>
            <a:ext cx="6010500" cy="3963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1pPr>
            <a:lvl2pPr lvl="1"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2pPr>
            <a:lvl3pPr lvl="2"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3pPr>
            <a:lvl4pPr lvl="3"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4pPr>
            <a:lvl5pPr lvl="4"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5pPr>
            <a:lvl6pPr lvl="5"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6pPr>
            <a:lvl7pPr lvl="6"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7pPr>
            <a:lvl8pPr lvl="7"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8pPr>
            <a:lvl9pPr lvl="8"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9pPr>
          </a:lstStyle>
          <a:p>
            <a:endParaRPr/>
          </a:p>
        </p:txBody>
      </p:sp>
      <p:sp>
        <p:nvSpPr>
          <p:cNvPr id="7" name="Google Shape;7;p1"/>
          <p:cNvSpPr txBox="1">
            <a:spLocks noGrp="1"/>
          </p:cNvSpPr>
          <p:nvPr>
            <p:ph type="body" idx="1"/>
          </p:nvPr>
        </p:nvSpPr>
        <p:spPr>
          <a:xfrm>
            <a:off x="779100" y="1503551"/>
            <a:ext cx="6010500" cy="2884200"/>
          </a:xfrm>
          <a:prstGeom prst="rect">
            <a:avLst/>
          </a:prstGeom>
          <a:noFill/>
          <a:ln>
            <a:noFill/>
          </a:ln>
        </p:spPr>
        <p:txBody>
          <a:bodyPr spcFirstLastPara="1" wrap="square" lIns="0" tIns="0" rIns="0" bIns="0" anchor="t" anchorCtr="0">
            <a:noAutofit/>
          </a:bodyPr>
          <a:lstStyle>
            <a:lvl1pPr marL="457200" lvl="0" indent="-330200" rtl="0">
              <a:lnSpc>
                <a:spcPct val="115000"/>
              </a:lnSpc>
              <a:spcBef>
                <a:spcPts val="0"/>
              </a:spcBef>
              <a:spcAft>
                <a:spcPts val="0"/>
              </a:spcAft>
              <a:buClr>
                <a:schemeClr val="accent5"/>
              </a:buClr>
              <a:buSzPts val="1600"/>
              <a:buFont typeface="Catamaran Thin"/>
              <a:buChar char="⬢"/>
              <a:defRPr sz="2400">
                <a:solidFill>
                  <a:schemeClr val="dk1"/>
                </a:solidFill>
                <a:latin typeface="Catamaran Thin"/>
                <a:ea typeface="Catamaran Thin"/>
                <a:cs typeface="Catamaran Thin"/>
                <a:sym typeface="Catamaran Thin"/>
              </a:defRPr>
            </a:lvl1pPr>
            <a:lvl2pPr marL="914400" lvl="1" indent="-330200" rtl="0">
              <a:lnSpc>
                <a:spcPct val="115000"/>
              </a:lnSpc>
              <a:spcBef>
                <a:spcPts val="800"/>
              </a:spcBef>
              <a:spcAft>
                <a:spcPts val="0"/>
              </a:spcAft>
              <a:buClr>
                <a:schemeClr val="accent5"/>
              </a:buClr>
              <a:buSzPts val="1600"/>
              <a:buFont typeface="Catamaran Thin"/>
              <a:buChar char="⬡"/>
              <a:defRPr sz="2400">
                <a:solidFill>
                  <a:schemeClr val="dk1"/>
                </a:solidFill>
                <a:latin typeface="Catamaran Thin"/>
                <a:ea typeface="Catamaran Thin"/>
                <a:cs typeface="Catamaran Thin"/>
                <a:sym typeface="Catamaran Thin"/>
              </a:defRPr>
            </a:lvl2pPr>
            <a:lvl3pPr marL="1371600" lvl="2" indent="-330200" rtl="0">
              <a:lnSpc>
                <a:spcPct val="115000"/>
              </a:lnSpc>
              <a:spcBef>
                <a:spcPts val="800"/>
              </a:spcBef>
              <a:spcAft>
                <a:spcPts val="0"/>
              </a:spcAft>
              <a:buClr>
                <a:schemeClr val="dk2"/>
              </a:buClr>
              <a:buSzPts val="1600"/>
              <a:buFont typeface="Catamaran Thin"/>
              <a:buChar char="⬡"/>
              <a:defRPr sz="2400">
                <a:solidFill>
                  <a:schemeClr val="dk1"/>
                </a:solidFill>
                <a:latin typeface="Catamaran Thin"/>
                <a:ea typeface="Catamaran Thin"/>
                <a:cs typeface="Catamaran Thin"/>
                <a:sym typeface="Catamaran Thin"/>
              </a:defRPr>
            </a:lvl3pPr>
            <a:lvl4pPr marL="1828800" lvl="3"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4pPr>
            <a:lvl5pPr marL="2286000" lvl="4"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5pPr>
            <a:lvl6pPr marL="2743200" lvl="5"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6pPr>
            <a:lvl7pPr marL="3200400" lvl="6"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7pPr>
            <a:lvl8pPr marL="3657600" lvl="7"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8pPr>
            <a:lvl9pPr marL="4114800" lvl="8" indent="-381000" rtl="0">
              <a:lnSpc>
                <a:spcPct val="115000"/>
              </a:lnSpc>
              <a:spcBef>
                <a:spcPts val="800"/>
              </a:spcBef>
              <a:spcAft>
                <a:spcPts val="80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9pPr>
          </a:lstStyle>
          <a:p>
            <a:endParaRPr/>
          </a:p>
        </p:txBody>
      </p:sp>
      <p:sp>
        <p:nvSpPr>
          <p:cNvPr id="8" name="Google Shape;8;p1"/>
          <p:cNvSpPr txBox="1">
            <a:spLocks noGrp="1"/>
          </p:cNvSpPr>
          <p:nvPr>
            <p:ph type="sldNum" idx="12"/>
          </p:nvPr>
        </p:nvSpPr>
        <p:spPr>
          <a:xfrm>
            <a:off x="8480583" y="47498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accent1"/>
                </a:solidFill>
                <a:latin typeface="Catamaran"/>
                <a:ea typeface="Catamaran"/>
                <a:cs typeface="Catamaran"/>
                <a:sym typeface="Catamaran"/>
              </a:defRPr>
            </a:lvl1pPr>
            <a:lvl2pPr lvl="1" algn="r" rtl="0">
              <a:buNone/>
              <a:defRPr sz="1300">
                <a:solidFill>
                  <a:schemeClr val="accent1"/>
                </a:solidFill>
                <a:latin typeface="Catamaran"/>
                <a:ea typeface="Catamaran"/>
                <a:cs typeface="Catamaran"/>
                <a:sym typeface="Catamaran"/>
              </a:defRPr>
            </a:lvl2pPr>
            <a:lvl3pPr lvl="2" algn="r" rtl="0">
              <a:buNone/>
              <a:defRPr sz="1300">
                <a:solidFill>
                  <a:schemeClr val="accent1"/>
                </a:solidFill>
                <a:latin typeface="Catamaran"/>
                <a:ea typeface="Catamaran"/>
                <a:cs typeface="Catamaran"/>
                <a:sym typeface="Catamaran"/>
              </a:defRPr>
            </a:lvl3pPr>
            <a:lvl4pPr lvl="3" algn="r" rtl="0">
              <a:buNone/>
              <a:defRPr sz="1300">
                <a:solidFill>
                  <a:schemeClr val="accent1"/>
                </a:solidFill>
                <a:latin typeface="Catamaran"/>
                <a:ea typeface="Catamaran"/>
                <a:cs typeface="Catamaran"/>
                <a:sym typeface="Catamaran"/>
              </a:defRPr>
            </a:lvl4pPr>
            <a:lvl5pPr lvl="4" algn="r" rtl="0">
              <a:buNone/>
              <a:defRPr sz="1300">
                <a:solidFill>
                  <a:schemeClr val="accent1"/>
                </a:solidFill>
                <a:latin typeface="Catamaran"/>
                <a:ea typeface="Catamaran"/>
                <a:cs typeface="Catamaran"/>
                <a:sym typeface="Catamaran"/>
              </a:defRPr>
            </a:lvl5pPr>
            <a:lvl6pPr lvl="5" algn="r" rtl="0">
              <a:buNone/>
              <a:defRPr sz="1300">
                <a:solidFill>
                  <a:schemeClr val="accent1"/>
                </a:solidFill>
                <a:latin typeface="Catamaran"/>
                <a:ea typeface="Catamaran"/>
                <a:cs typeface="Catamaran"/>
                <a:sym typeface="Catamaran"/>
              </a:defRPr>
            </a:lvl6pPr>
            <a:lvl7pPr lvl="6" algn="r" rtl="0">
              <a:buNone/>
              <a:defRPr sz="1300">
                <a:solidFill>
                  <a:schemeClr val="accent1"/>
                </a:solidFill>
                <a:latin typeface="Catamaran"/>
                <a:ea typeface="Catamaran"/>
                <a:cs typeface="Catamaran"/>
                <a:sym typeface="Catamaran"/>
              </a:defRPr>
            </a:lvl7pPr>
            <a:lvl8pPr lvl="7" algn="r" rtl="0">
              <a:buNone/>
              <a:defRPr sz="1300">
                <a:solidFill>
                  <a:schemeClr val="accent1"/>
                </a:solidFill>
                <a:latin typeface="Catamaran"/>
                <a:ea typeface="Catamaran"/>
                <a:cs typeface="Catamaran"/>
                <a:sym typeface="Catamaran"/>
              </a:defRPr>
            </a:lvl8pPr>
            <a:lvl9pPr lvl="8" algn="r" rtl="0">
              <a:buNone/>
              <a:defRPr sz="1300">
                <a:solidFill>
                  <a:schemeClr val="accent1"/>
                </a:solidFill>
                <a:latin typeface="Catamaran"/>
                <a:ea typeface="Catamaran"/>
                <a:cs typeface="Catamaran"/>
                <a:sym typeface="Catamaran"/>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6" r:id="rId6"/>
    <p:sldLayoutId id="2147483657"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Shape 197"/>
        <p:cNvGrpSpPr/>
        <p:nvPr/>
      </p:nvGrpSpPr>
      <p:grpSpPr>
        <a:xfrm>
          <a:off x="0" y="0"/>
          <a:ext cx="0" cy="0"/>
          <a:chOff x="0" y="0"/>
          <a:chExt cx="0" cy="0"/>
        </a:xfrm>
      </p:grpSpPr>
      <p:sp>
        <p:nvSpPr>
          <p:cNvPr id="199" name="Google Shape;199;p12"/>
          <p:cNvSpPr txBox="1">
            <a:spLocks noGrp="1"/>
          </p:cNvSpPr>
          <p:nvPr>
            <p:ph type="ctrTitle"/>
          </p:nvPr>
        </p:nvSpPr>
        <p:spPr>
          <a:xfrm>
            <a:off x="539552" y="792954"/>
            <a:ext cx="4955100" cy="936105"/>
          </a:xfrm>
          <a:prstGeom prst="rect">
            <a:avLst/>
          </a:prstGeom>
        </p:spPr>
        <p:txBody>
          <a:bodyPr spcFirstLastPara="1" wrap="square" lIns="0" tIns="0" rIns="0" bIns="0" anchor="b" anchorCtr="0">
            <a:normAutofit/>
          </a:bodyPr>
          <a:lstStyle/>
          <a:p>
            <a:pPr marL="0" lvl="0" indent="0" algn="l" rtl="0">
              <a:spcBef>
                <a:spcPts val="0"/>
              </a:spcBef>
              <a:spcAft>
                <a:spcPts val="0"/>
              </a:spcAft>
              <a:buNone/>
            </a:pPr>
            <a:r>
              <a:rPr lang="en-IN" dirty="0" smtClean="0"/>
              <a:t>Mini Project II</a:t>
            </a:r>
            <a:endParaRPr dirty="0"/>
          </a:p>
        </p:txBody>
      </p:sp>
      <p:sp>
        <p:nvSpPr>
          <p:cNvPr id="3" name="TextBox 2"/>
          <p:cNvSpPr txBox="1"/>
          <p:nvPr/>
        </p:nvSpPr>
        <p:spPr>
          <a:xfrm>
            <a:off x="467544" y="2883589"/>
            <a:ext cx="3672409" cy="1477328"/>
          </a:xfrm>
          <a:prstGeom prst="rect">
            <a:avLst/>
          </a:prstGeom>
          <a:noFill/>
        </p:spPr>
        <p:txBody>
          <a:bodyPr wrap="square" rtlCol="0">
            <a:spAutoFit/>
          </a:bodyPr>
          <a:lstStyle/>
          <a:p>
            <a:r>
              <a:rPr lang="en-IN" sz="1800" b="1" dirty="0">
                <a:solidFill>
                  <a:schemeClr val="accent2">
                    <a:lumMod val="50000"/>
                  </a:schemeClr>
                </a:solidFill>
              </a:rPr>
              <a:t>Presented by:</a:t>
            </a:r>
          </a:p>
          <a:p>
            <a:r>
              <a:rPr lang="en-IN" sz="1800" dirty="0" err="1" smtClean="0">
                <a:solidFill>
                  <a:schemeClr val="accent2">
                    <a:lumMod val="50000"/>
                  </a:schemeClr>
                </a:solidFill>
              </a:rPr>
              <a:t>Aman</a:t>
            </a:r>
            <a:r>
              <a:rPr lang="en-IN" sz="1800" dirty="0" smtClean="0">
                <a:solidFill>
                  <a:schemeClr val="accent2">
                    <a:lumMod val="50000"/>
                  </a:schemeClr>
                </a:solidFill>
              </a:rPr>
              <a:t> Kumar(201500074)</a:t>
            </a:r>
          </a:p>
          <a:p>
            <a:r>
              <a:rPr lang="en-IN" sz="1800" dirty="0" smtClean="0">
                <a:solidFill>
                  <a:schemeClr val="accent2">
                    <a:lumMod val="50000"/>
                  </a:schemeClr>
                </a:solidFill>
              </a:rPr>
              <a:t>Nandini </a:t>
            </a:r>
            <a:r>
              <a:rPr lang="en-IN" sz="1800" dirty="0">
                <a:solidFill>
                  <a:schemeClr val="accent2">
                    <a:lumMod val="50000"/>
                  </a:schemeClr>
                </a:solidFill>
              </a:rPr>
              <a:t>Singh(201500431)</a:t>
            </a:r>
          </a:p>
          <a:p>
            <a:r>
              <a:rPr lang="en-IN" sz="1800" dirty="0" err="1" smtClean="0">
                <a:solidFill>
                  <a:schemeClr val="accent2">
                    <a:lumMod val="50000"/>
                  </a:schemeClr>
                </a:solidFill>
              </a:rPr>
              <a:t>Shivani</a:t>
            </a:r>
            <a:r>
              <a:rPr lang="en-IN" sz="1800" dirty="0" smtClean="0">
                <a:solidFill>
                  <a:schemeClr val="accent2">
                    <a:lumMod val="50000"/>
                  </a:schemeClr>
                </a:solidFill>
              </a:rPr>
              <a:t> Singh</a:t>
            </a:r>
            <a:r>
              <a:rPr lang="en-IN" sz="1800" dirty="0" smtClean="0">
                <a:solidFill>
                  <a:schemeClr val="accent2">
                    <a:lumMod val="50000"/>
                  </a:schemeClr>
                </a:solidFill>
              </a:rPr>
              <a:t>(201500661)</a:t>
            </a:r>
            <a:endParaRPr lang="en-IN" sz="1800" dirty="0">
              <a:solidFill>
                <a:schemeClr val="accent2">
                  <a:lumMod val="50000"/>
                </a:schemeClr>
              </a:solidFill>
            </a:endParaRPr>
          </a:p>
          <a:p>
            <a:r>
              <a:rPr lang="en-IN" sz="1800" dirty="0" err="1" smtClean="0">
                <a:solidFill>
                  <a:schemeClr val="accent2">
                    <a:lumMod val="50000"/>
                  </a:schemeClr>
                </a:solidFill>
              </a:rPr>
              <a:t>Kavya</a:t>
            </a:r>
            <a:r>
              <a:rPr lang="en-IN" sz="1800" dirty="0" smtClean="0">
                <a:solidFill>
                  <a:schemeClr val="accent2">
                    <a:lumMod val="50000"/>
                  </a:schemeClr>
                </a:solidFill>
              </a:rPr>
              <a:t> </a:t>
            </a:r>
            <a:r>
              <a:rPr lang="en-IN" sz="1800" dirty="0" err="1" smtClean="0">
                <a:solidFill>
                  <a:schemeClr val="accent2">
                    <a:lumMod val="50000"/>
                  </a:schemeClr>
                </a:solidFill>
              </a:rPr>
              <a:t>Agarwal</a:t>
            </a:r>
            <a:r>
              <a:rPr lang="en-IN" sz="1800" dirty="0" smtClean="0">
                <a:solidFill>
                  <a:schemeClr val="accent2">
                    <a:lumMod val="50000"/>
                  </a:schemeClr>
                </a:solidFill>
              </a:rPr>
              <a:t>(201500335)</a:t>
            </a:r>
            <a:endParaRPr lang="en-IN" sz="1800" dirty="0">
              <a:solidFill>
                <a:schemeClr val="accent2">
                  <a:lumMod val="50000"/>
                </a:schemeClr>
              </a:solidFill>
            </a:endParaRPr>
          </a:p>
        </p:txBody>
      </p:sp>
      <p:sp>
        <p:nvSpPr>
          <p:cNvPr id="2" name="Google Shape;199;p12">
            <a:extLst>
              <a:ext uri="{FF2B5EF4-FFF2-40B4-BE49-F238E27FC236}">
                <a16:creationId xmlns="" xmlns:a16="http://schemas.microsoft.com/office/drawing/2014/main" id="{D309B4E1-3AED-EEE9-79CE-2E6B1BE9CCB2}"/>
              </a:ext>
            </a:extLst>
          </p:cNvPr>
          <p:cNvSpPr txBox="1">
            <a:spLocks/>
          </p:cNvSpPr>
          <p:nvPr/>
        </p:nvSpPr>
        <p:spPr>
          <a:xfrm>
            <a:off x="550918" y="1552934"/>
            <a:ext cx="5677266" cy="714453"/>
          </a:xfrm>
          <a:prstGeom prst="rect">
            <a:avLst/>
          </a:prstGeom>
          <a:noFill/>
          <a:ln>
            <a:noFill/>
          </a:ln>
        </p:spPr>
        <p:txBody>
          <a:bodyPr spcFirstLastPara="1" wrap="square" lIns="0" tIns="0" rIns="0" bIns="0" anchor="b" anchorCtr="0">
            <a:normAutofit fontScale="92500" lnSpcReduction="200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1pPr>
            <a:lvl2pPr marR="0" lvl="1"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2pPr>
            <a:lvl3pPr marR="0" lvl="2"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3pPr>
            <a:lvl4pPr marR="0" lvl="3"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4pPr>
            <a:lvl5pPr marR="0" lvl="4"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5pPr>
            <a:lvl6pPr marR="0" lvl="5"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6pPr>
            <a:lvl7pPr marR="0" lvl="6"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7pPr>
            <a:lvl8pPr marR="0" lvl="7"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8pPr>
            <a:lvl9pPr marR="0" lvl="8"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9pPr>
          </a:lstStyle>
          <a:p>
            <a:r>
              <a:rPr lang="en-IN" sz="3600" dirty="0" smtClean="0">
                <a:latin typeface="Colonna MT" panose="04020805060202030203" pitchFamily="82" charset="0"/>
              </a:rPr>
              <a:t>FloraShop</a:t>
            </a:r>
          </a:p>
          <a:p>
            <a:r>
              <a:rPr lang="en-IN" sz="3600" dirty="0" smtClean="0">
                <a:latin typeface="Colonna MT" panose="04020805060202030203" pitchFamily="82" charset="0"/>
              </a:rPr>
              <a:t>(E-commerce Website)</a:t>
            </a:r>
            <a:endParaRPr lang="en-IN" sz="3600" dirty="0">
              <a:latin typeface="Colonna MT" panose="04020805060202030203" pitchFamily="82"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6056" y="1131590"/>
            <a:ext cx="3098416" cy="285818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9" name="Google Shape;289;p20"/>
          <p:cNvSpPr txBox="1">
            <a:spLocks noGrp="1"/>
          </p:cNvSpPr>
          <p:nvPr>
            <p:ph type="sldNum" idx="12"/>
          </p:nvPr>
        </p:nvSpPr>
        <p:spPr>
          <a:prstGeom prst="rect">
            <a:avLst/>
          </a:prstGeom>
        </p:spPr>
        <p:txBody>
          <a:bodyPr spcFirstLastPara="1" vert="horz" wrap="square" lIns="0" tIns="0" rIns="0" bIns="0" rtlCol="0" anchor="ctr" anchorCtr="0">
            <a:noAutofit/>
          </a:bodyPr>
          <a:lstStyle/>
          <a:p>
            <a:fld id="{00000000-1234-1234-1234-123412341234}" type="slidenum">
              <a:rPr lang="en"/>
              <a:pPr/>
              <a:t>10</a:t>
            </a:fld>
            <a:endParaRPr dirty="0"/>
          </a:p>
        </p:txBody>
      </p:sp>
      <p:sp>
        <p:nvSpPr>
          <p:cNvPr id="285" name="Google Shape;285;p20"/>
          <p:cNvSpPr txBox="1">
            <a:spLocks noGrp="1"/>
          </p:cNvSpPr>
          <p:nvPr>
            <p:ph type="title" idx="4294967295"/>
          </p:nvPr>
        </p:nvSpPr>
        <p:spPr>
          <a:xfrm>
            <a:off x="395536" y="195486"/>
            <a:ext cx="3672408" cy="918103"/>
          </a:xfrm>
          <a:prstGeom prst="rect">
            <a:avLst/>
          </a:prstGeom>
        </p:spPr>
        <p:txBody>
          <a:bodyPr spcFirstLastPara="1" vert="horz" wrap="square" lIns="0" tIns="0" rIns="0" bIns="0" rtlCol="0" anchor="ctr" anchorCtr="0">
            <a:noAutofit/>
          </a:bodyPr>
          <a:lstStyle/>
          <a:p>
            <a:r>
              <a:rPr lang="en-IN" sz="2800" dirty="0" smtClean="0">
                <a:solidFill>
                  <a:schemeClr val="tx1">
                    <a:lumMod val="90000"/>
                    <a:lumOff val="10000"/>
                  </a:schemeClr>
                </a:solidFill>
              </a:rPr>
              <a:t>Catalogue Page</a:t>
            </a:r>
            <a:endParaRPr sz="2800" dirty="0">
              <a:solidFill>
                <a:schemeClr val="tx1">
                  <a:lumMod val="90000"/>
                  <a:lumOff val="10000"/>
                </a:schemeClr>
              </a:solidFill>
            </a:endParaRPr>
          </a:p>
        </p:txBody>
      </p:sp>
      <p:sp>
        <p:nvSpPr>
          <p:cNvPr id="286" name="Google Shape;286;p20"/>
          <p:cNvSpPr txBox="1">
            <a:spLocks noGrp="1"/>
          </p:cNvSpPr>
          <p:nvPr>
            <p:ph type="body" idx="4294967295"/>
          </p:nvPr>
        </p:nvSpPr>
        <p:spPr>
          <a:xfrm>
            <a:off x="323528" y="1059583"/>
            <a:ext cx="3312368" cy="2734900"/>
          </a:xfrm>
          <a:prstGeom prst="rect">
            <a:avLst/>
          </a:prstGeom>
        </p:spPr>
        <p:txBody>
          <a:bodyPr spcFirstLastPara="1" vert="horz" wrap="square" lIns="0" tIns="0" rIns="0" bIns="0" rtlCol="0" anchor="t" anchorCtr="0">
            <a:noAutofit/>
          </a:bodyPr>
          <a:lstStyle/>
          <a:p>
            <a:pPr marL="214313" indent="-214313">
              <a:buClr>
                <a:schemeClr val="tx1">
                  <a:lumMod val="75000"/>
                  <a:lumOff val="25000"/>
                </a:schemeClr>
              </a:buClr>
              <a:buFont typeface="Wingdings" pitchFamily="2" charset="2"/>
              <a:buChar char="ü"/>
            </a:pPr>
            <a:r>
              <a:rPr lang="en-US" sz="1800" b="1" dirty="0" smtClean="0">
                <a:solidFill>
                  <a:schemeClr val="tx1">
                    <a:lumMod val="75000"/>
                    <a:lumOff val="25000"/>
                  </a:schemeClr>
                </a:solidFill>
              </a:rPr>
              <a:t>Users can see the entire menu from the website by scrolling </a:t>
            </a:r>
          </a:p>
          <a:p>
            <a:pPr marL="214313" indent="-214313">
              <a:buClr>
                <a:schemeClr val="tx1">
                  <a:lumMod val="75000"/>
                  <a:lumOff val="25000"/>
                </a:schemeClr>
              </a:buClr>
              <a:buFont typeface="Wingdings" pitchFamily="2" charset="2"/>
              <a:buChar char="ü"/>
            </a:pPr>
            <a:endParaRPr lang="en-US" sz="1800" b="1" dirty="0">
              <a:solidFill>
                <a:schemeClr val="tx1">
                  <a:lumMod val="75000"/>
                  <a:lumOff val="25000"/>
                </a:schemeClr>
              </a:solidFill>
            </a:endParaRPr>
          </a:p>
          <a:p>
            <a:pPr marL="214313" indent="-214313">
              <a:buClr>
                <a:schemeClr val="tx1">
                  <a:lumMod val="75000"/>
                  <a:lumOff val="25000"/>
                </a:schemeClr>
              </a:buClr>
              <a:buFont typeface="Wingdings" pitchFamily="2" charset="2"/>
              <a:buChar char="ü"/>
            </a:pPr>
            <a:r>
              <a:rPr lang="en-US" sz="1800" b="1" dirty="0" smtClean="0">
                <a:solidFill>
                  <a:schemeClr val="tx1">
                    <a:lumMod val="75000"/>
                    <a:lumOff val="25000"/>
                  </a:schemeClr>
                </a:solidFill>
              </a:rPr>
              <a:t>The user can click on add to cart option to add the product to cart.</a:t>
            </a:r>
          </a:p>
          <a:p>
            <a:pPr marL="214313" indent="-214313">
              <a:buClr>
                <a:schemeClr val="tx1">
                  <a:lumMod val="75000"/>
                  <a:lumOff val="25000"/>
                </a:schemeClr>
              </a:buClr>
              <a:buFont typeface="Wingdings" pitchFamily="2" charset="2"/>
              <a:buChar char="ü"/>
            </a:pPr>
            <a:r>
              <a:rPr lang="en-US" sz="1800" b="1" dirty="0" smtClean="0">
                <a:solidFill>
                  <a:schemeClr val="tx1">
                    <a:lumMod val="75000"/>
                    <a:lumOff val="25000"/>
                  </a:schemeClr>
                </a:solidFill>
              </a:rPr>
              <a:t>The user can also </a:t>
            </a:r>
            <a:r>
              <a:rPr lang="en-US" sz="1800" b="1" dirty="0" err="1" smtClean="0">
                <a:solidFill>
                  <a:schemeClr val="tx1">
                    <a:lumMod val="75000"/>
                    <a:lumOff val="25000"/>
                  </a:schemeClr>
                </a:solidFill>
              </a:rPr>
              <a:t>categorise</a:t>
            </a:r>
            <a:r>
              <a:rPr lang="en-US" sz="1800" b="1" dirty="0" smtClean="0">
                <a:solidFill>
                  <a:schemeClr val="tx1">
                    <a:lumMod val="75000"/>
                    <a:lumOff val="25000"/>
                  </a:schemeClr>
                </a:solidFill>
              </a:rPr>
              <a:t> the search according to the occasion.</a:t>
            </a:r>
            <a:endParaRPr lang="en-US" sz="1800" b="1" dirty="0">
              <a:solidFill>
                <a:schemeClr val="tx1">
                  <a:lumMod val="75000"/>
                  <a:lumOff val="25000"/>
                </a:schemeClr>
              </a:solidFill>
            </a:endParaRPr>
          </a:p>
        </p:txBody>
      </p:sp>
      <p:sp>
        <p:nvSpPr>
          <p:cNvPr id="288" name="Google Shape;288;p20"/>
          <p:cNvSpPr txBox="1">
            <a:spLocks noGrp="1"/>
          </p:cNvSpPr>
          <p:nvPr>
            <p:ph type="body" idx="4294967295"/>
          </p:nvPr>
        </p:nvSpPr>
        <p:spPr>
          <a:xfrm>
            <a:off x="6589510" y="1058790"/>
            <a:ext cx="2521090" cy="3643294"/>
          </a:xfrm>
          <a:prstGeom prst="rect">
            <a:avLst/>
          </a:prstGeom>
        </p:spPr>
        <p:txBody>
          <a:bodyPr spcFirstLastPara="1" vert="horz" wrap="square" lIns="0" tIns="0" rIns="0" bIns="0" rtlCol="0" anchor="t" anchorCtr="0">
            <a:noAutofit/>
          </a:bodyPr>
          <a:lstStyle/>
          <a:p>
            <a:pPr marL="0" indent="0">
              <a:spcBef>
                <a:spcPts val="600"/>
              </a:spcBef>
              <a:spcAft>
                <a:spcPts val="600"/>
              </a:spcAft>
              <a:buClr>
                <a:schemeClr val="tx1">
                  <a:lumMod val="75000"/>
                  <a:lumOff val="25000"/>
                </a:schemeClr>
              </a:buClr>
              <a:buNone/>
            </a:pPr>
            <a:endParaRPr lang="en-IN" sz="1350" b="1" dirty="0">
              <a:solidFill>
                <a:schemeClr val="tx1">
                  <a:lumMod val="75000"/>
                  <a:lumOff val="25000"/>
                </a:schemeClr>
              </a:solidFill>
            </a:endParaRPr>
          </a:p>
          <a:p>
            <a:pPr marL="214313" indent="-214313">
              <a:spcBef>
                <a:spcPts val="600"/>
              </a:spcBef>
              <a:spcAft>
                <a:spcPts val="600"/>
              </a:spcAft>
              <a:buClr>
                <a:schemeClr val="tx1">
                  <a:lumMod val="75000"/>
                  <a:lumOff val="25000"/>
                </a:schemeClr>
              </a:buClr>
              <a:buFont typeface="Wingdings" pitchFamily="2" charset="2"/>
              <a:buChar char="ü"/>
            </a:pPr>
            <a:endParaRPr b="1" dirty="0">
              <a:solidFill>
                <a:schemeClr val="tx1">
                  <a:lumMod val="75000"/>
                  <a:lumOff val="25000"/>
                </a:schemeClr>
              </a:solidFill>
            </a:endParaRPr>
          </a:p>
        </p:txBody>
      </p:sp>
      <p:cxnSp>
        <p:nvCxnSpPr>
          <p:cNvPr id="7" name="Straight Connector 6"/>
          <p:cNvCxnSpPr/>
          <p:nvPr/>
        </p:nvCxnSpPr>
        <p:spPr>
          <a:xfrm>
            <a:off x="3995936" y="444863"/>
            <a:ext cx="0" cy="4472497"/>
          </a:xfrm>
          <a:prstGeom prst="line">
            <a:avLst/>
          </a:prstGeom>
          <a:ln w="412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9952" y="843558"/>
            <a:ext cx="4608512" cy="331236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9" name="Google Shape;289;p20"/>
          <p:cNvSpPr txBox="1">
            <a:spLocks noGrp="1"/>
          </p:cNvSpPr>
          <p:nvPr>
            <p:ph type="sldNum" idx="12"/>
          </p:nvPr>
        </p:nvSpPr>
        <p:spPr>
          <a:prstGeom prst="rect">
            <a:avLst/>
          </a:prstGeom>
        </p:spPr>
        <p:txBody>
          <a:bodyPr spcFirstLastPara="1" vert="horz" wrap="square" lIns="0" tIns="0" rIns="0" bIns="0" rtlCol="0" anchor="ctr" anchorCtr="0">
            <a:noAutofit/>
          </a:bodyPr>
          <a:lstStyle/>
          <a:p>
            <a:fld id="{00000000-1234-1234-1234-123412341234}" type="slidenum">
              <a:rPr lang="en"/>
              <a:pPr/>
              <a:t>11</a:t>
            </a:fld>
            <a:endParaRPr dirty="0"/>
          </a:p>
        </p:txBody>
      </p:sp>
      <p:sp>
        <p:nvSpPr>
          <p:cNvPr id="285" name="Google Shape;285;p20"/>
          <p:cNvSpPr txBox="1">
            <a:spLocks noGrp="1"/>
          </p:cNvSpPr>
          <p:nvPr>
            <p:ph type="title" idx="4294967295"/>
          </p:nvPr>
        </p:nvSpPr>
        <p:spPr>
          <a:xfrm>
            <a:off x="395536" y="195486"/>
            <a:ext cx="3672408" cy="918103"/>
          </a:xfrm>
          <a:prstGeom prst="rect">
            <a:avLst/>
          </a:prstGeom>
        </p:spPr>
        <p:txBody>
          <a:bodyPr spcFirstLastPara="1" vert="horz" wrap="square" lIns="0" tIns="0" rIns="0" bIns="0" rtlCol="0" anchor="ctr" anchorCtr="0">
            <a:noAutofit/>
          </a:bodyPr>
          <a:lstStyle/>
          <a:p>
            <a:r>
              <a:rPr lang="en-IN" sz="2800" dirty="0" smtClean="0">
                <a:solidFill>
                  <a:schemeClr val="tx1">
                    <a:lumMod val="90000"/>
                    <a:lumOff val="10000"/>
                  </a:schemeClr>
                </a:solidFill>
              </a:rPr>
              <a:t>Add to Cart Page</a:t>
            </a:r>
            <a:endParaRPr sz="2800" dirty="0">
              <a:solidFill>
                <a:schemeClr val="tx1">
                  <a:lumMod val="90000"/>
                  <a:lumOff val="10000"/>
                </a:schemeClr>
              </a:solidFill>
            </a:endParaRPr>
          </a:p>
        </p:txBody>
      </p:sp>
      <p:sp>
        <p:nvSpPr>
          <p:cNvPr id="286" name="Google Shape;286;p20"/>
          <p:cNvSpPr txBox="1">
            <a:spLocks noGrp="1"/>
          </p:cNvSpPr>
          <p:nvPr>
            <p:ph type="body" idx="4294967295"/>
          </p:nvPr>
        </p:nvSpPr>
        <p:spPr>
          <a:xfrm>
            <a:off x="323528" y="1059583"/>
            <a:ext cx="3312368" cy="2734900"/>
          </a:xfrm>
          <a:prstGeom prst="rect">
            <a:avLst/>
          </a:prstGeom>
        </p:spPr>
        <p:txBody>
          <a:bodyPr spcFirstLastPara="1" vert="horz" wrap="square" lIns="0" tIns="0" rIns="0" bIns="0" rtlCol="0" anchor="t" anchorCtr="0">
            <a:noAutofit/>
          </a:bodyPr>
          <a:lstStyle/>
          <a:p>
            <a:pPr marL="0" indent="0">
              <a:buClr>
                <a:schemeClr val="tx1">
                  <a:lumMod val="75000"/>
                  <a:lumOff val="25000"/>
                </a:schemeClr>
              </a:buClr>
              <a:buNone/>
            </a:pPr>
            <a:endParaRPr lang="en-US" sz="1800" b="1" dirty="0">
              <a:solidFill>
                <a:schemeClr val="tx1">
                  <a:lumMod val="75000"/>
                  <a:lumOff val="25000"/>
                </a:schemeClr>
              </a:solidFill>
            </a:endParaRPr>
          </a:p>
          <a:p>
            <a:pPr marL="214313" indent="-214313">
              <a:buClr>
                <a:schemeClr val="tx1">
                  <a:lumMod val="75000"/>
                  <a:lumOff val="25000"/>
                </a:schemeClr>
              </a:buClr>
              <a:buFont typeface="Wingdings" pitchFamily="2" charset="2"/>
              <a:buChar char="ü"/>
            </a:pPr>
            <a:r>
              <a:rPr lang="en-US" sz="1800" b="1" dirty="0" smtClean="0">
                <a:solidFill>
                  <a:schemeClr val="tx1">
                    <a:lumMod val="75000"/>
                    <a:lumOff val="25000"/>
                  </a:schemeClr>
                </a:solidFill>
              </a:rPr>
              <a:t>The user can click on add to cart option to add the product to cart.</a:t>
            </a:r>
          </a:p>
          <a:p>
            <a:pPr marL="214313" indent="-214313">
              <a:buClr>
                <a:schemeClr val="tx1">
                  <a:lumMod val="75000"/>
                  <a:lumOff val="25000"/>
                </a:schemeClr>
              </a:buClr>
              <a:buFont typeface="Wingdings" pitchFamily="2" charset="2"/>
              <a:buChar char="ü"/>
            </a:pPr>
            <a:r>
              <a:rPr lang="en-US" sz="1800" b="1" dirty="0" smtClean="0">
                <a:solidFill>
                  <a:schemeClr val="tx1">
                    <a:lumMod val="75000"/>
                    <a:lumOff val="25000"/>
                  </a:schemeClr>
                </a:solidFill>
              </a:rPr>
              <a:t>The user can also delete products from the cart and the billing amount reflects the same</a:t>
            </a:r>
            <a:endParaRPr lang="en-US" sz="1800" b="1" dirty="0">
              <a:solidFill>
                <a:schemeClr val="tx1">
                  <a:lumMod val="75000"/>
                  <a:lumOff val="25000"/>
                </a:schemeClr>
              </a:solidFill>
            </a:endParaRPr>
          </a:p>
        </p:txBody>
      </p:sp>
      <p:sp>
        <p:nvSpPr>
          <p:cNvPr id="288" name="Google Shape;288;p20"/>
          <p:cNvSpPr txBox="1">
            <a:spLocks noGrp="1"/>
          </p:cNvSpPr>
          <p:nvPr>
            <p:ph type="body" idx="4294967295"/>
          </p:nvPr>
        </p:nvSpPr>
        <p:spPr>
          <a:xfrm>
            <a:off x="6589510" y="1058790"/>
            <a:ext cx="2521090" cy="3643294"/>
          </a:xfrm>
          <a:prstGeom prst="rect">
            <a:avLst/>
          </a:prstGeom>
        </p:spPr>
        <p:txBody>
          <a:bodyPr spcFirstLastPara="1" vert="horz" wrap="square" lIns="0" tIns="0" rIns="0" bIns="0" rtlCol="0" anchor="t" anchorCtr="0">
            <a:noAutofit/>
          </a:bodyPr>
          <a:lstStyle/>
          <a:p>
            <a:pPr marL="0" indent="0">
              <a:spcBef>
                <a:spcPts val="600"/>
              </a:spcBef>
              <a:spcAft>
                <a:spcPts val="600"/>
              </a:spcAft>
              <a:buClr>
                <a:schemeClr val="tx1">
                  <a:lumMod val="75000"/>
                  <a:lumOff val="25000"/>
                </a:schemeClr>
              </a:buClr>
              <a:buNone/>
            </a:pPr>
            <a:endParaRPr lang="en-IN" sz="1350" b="1" dirty="0">
              <a:solidFill>
                <a:schemeClr val="tx1">
                  <a:lumMod val="75000"/>
                  <a:lumOff val="25000"/>
                </a:schemeClr>
              </a:solidFill>
            </a:endParaRPr>
          </a:p>
          <a:p>
            <a:pPr marL="214313" indent="-214313">
              <a:spcBef>
                <a:spcPts val="600"/>
              </a:spcBef>
              <a:spcAft>
                <a:spcPts val="600"/>
              </a:spcAft>
              <a:buClr>
                <a:schemeClr val="tx1">
                  <a:lumMod val="75000"/>
                  <a:lumOff val="25000"/>
                </a:schemeClr>
              </a:buClr>
              <a:buFont typeface="Wingdings" pitchFamily="2" charset="2"/>
              <a:buChar char="ü"/>
            </a:pPr>
            <a:endParaRPr b="1" dirty="0">
              <a:solidFill>
                <a:schemeClr val="tx1">
                  <a:lumMod val="75000"/>
                  <a:lumOff val="25000"/>
                </a:schemeClr>
              </a:solidFill>
            </a:endParaRPr>
          </a:p>
        </p:txBody>
      </p:sp>
      <p:cxnSp>
        <p:nvCxnSpPr>
          <p:cNvPr id="7" name="Straight Connector 6"/>
          <p:cNvCxnSpPr/>
          <p:nvPr/>
        </p:nvCxnSpPr>
        <p:spPr>
          <a:xfrm>
            <a:off x="3995936" y="444863"/>
            <a:ext cx="0" cy="4472497"/>
          </a:xfrm>
          <a:prstGeom prst="line">
            <a:avLst/>
          </a:prstGeom>
          <a:ln w="412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3968" y="1131590"/>
            <a:ext cx="4608512" cy="3168352"/>
          </a:xfrm>
          <a:prstGeom prst="rect">
            <a:avLst/>
          </a:prstGeom>
        </p:spPr>
      </p:pic>
    </p:spTree>
    <p:extLst>
      <p:ext uri="{BB962C8B-B14F-4D97-AF65-F5344CB8AC3E}">
        <p14:creationId xmlns:p14="http://schemas.microsoft.com/office/powerpoint/2010/main" val="1860739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9" name="Google Shape;289;p20"/>
          <p:cNvSpPr txBox="1">
            <a:spLocks noGrp="1"/>
          </p:cNvSpPr>
          <p:nvPr>
            <p:ph type="sldNum" idx="12"/>
          </p:nvPr>
        </p:nvSpPr>
        <p:spPr>
          <a:prstGeom prst="rect">
            <a:avLst/>
          </a:prstGeom>
        </p:spPr>
        <p:txBody>
          <a:bodyPr spcFirstLastPara="1" vert="horz" wrap="square" lIns="0" tIns="0" rIns="0" bIns="0" rtlCol="0" anchor="ctr" anchorCtr="0">
            <a:noAutofit/>
          </a:bodyPr>
          <a:lstStyle/>
          <a:p>
            <a:fld id="{00000000-1234-1234-1234-123412341234}" type="slidenum">
              <a:rPr lang="en"/>
              <a:pPr/>
              <a:t>12</a:t>
            </a:fld>
            <a:endParaRPr dirty="0"/>
          </a:p>
        </p:txBody>
      </p:sp>
      <p:sp>
        <p:nvSpPr>
          <p:cNvPr id="285" name="Google Shape;285;p20"/>
          <p:cNvSpPr txBox="1">
            <a:spLocks noGrp="1"/>
          </p:cNvSpPr>
          <p:nvPr>
            <p:ph type="title" idx="4294967295"/>
          </p:nvPr>
        </p:nvSpPr>
        <p:spPr>
          <a:xfrm>
            <a:off x="395536" y="195486"/>
            <a:ext cx="3672408" cy="918103"/>
          </a:xfrm>
          <a:prstGeom prst="rect">
            <a:avLst/>
          </a:prstGeom>
        </p:spPr>
        <p:txBody>
          <a:bodyPr spcFirstLastPara="1" vert="horz" wrap="square" lIns="0" tIns="0" rIns="0" bIns="0" rtlCol="0" anchor="ctr" anchorCtr="0">
            <a:noAutofit/>
          </a:bodyPr>
          <a:lstStyle/>
          <a:p>
            <a:r>
              <a:rPr lang="en-IN" sz="2800" dirty="0" smtClean="0">
                <a:solidFill>
                  <a:schemeClr val="tx1">
                    <a:lumMod val="90000"/>
                    <a:lumOff val="10000"/>
                  </a:schemeClr>
                </a:solidFill>
              </a:rPr>
              <a:t>Item Description Page</a:t>
            </a:r>
            <a:endParaRPr sz="2800" dirty="0">
              <a:solidFill>
                <a:schemeClr val="tx1">
                  <a:lumMod val="90000"/>
                  <a:lumOff val="10000"/>
                </a:schemeClr>
              </a:solidFill>
            </a:endParaRPr>
          </a:p>
        </p:txBody>
      </p:sp>
      <p:sp>
        <p:nvSpPr>
          <p:cNvPr id="286" name="Google Shape;286;p20"/>
          <p:cNvSpPr txBox="1">
            <a:spLocks noGrp="1"/>
          </p:cNvSpPr>
          <p:nvPr>
            <p:ph type="body" idx="4294967295"/>
          </p:nvPr>
        </p:nvSpPr>
        <p:spPr>
          <a:xfrm>
            <a:off x="323528" y="1059583"/>
            <a:ext cx="3312368" cy="2734900"/>
          </a:xfrm>
          <a:prstGeom prst="rect">
            <a:avLst/>
          </a:prstGeom>
        </p:spPr>
        <p:txBody>
          <a:bodyPr spcFirstLastPara="1" vert="horz" wrap="square" lIns="0" tIns="0" rIns="0" bIns="0" rtlCol="0" anchor="t" anchorCtr="0">
            <a:noAutofit/>
          </a:bodyPr>
          <a:lstStyle/>
          <a:p>
            <a:pPr marL="0" indent="0">
              <a:buClr>
                <a:schemeClr val="tx1">
                  <a:lumMod val="75000"/>
                  <a:lumOff val="25000"/>
                </a:schemeClr>
              </a:buClr>
              <a:buNone/>
            </a:pPr>
            <a:endParaRPr lang="en-US" sz="1800" b="1" dirty="0">
              <a:solidFill>
                <a:schemeClr val="tx1">
                  <a:lumMod val="75000"/>
                  <a:lumOff val="25000"/>
                </a:schemeClr>
              </a:solidFill>
            </a:endParaRPr>
          </a:p>
          <a:p>
            <a:pPr marL="214313" indent="-214313">
              <a:buClr>
                <a:schemeClr val="tx1">
                  <a:lumMod val="75000"/>
                  <a:lumOff val="25000"/>
                </a:schemeClr>
              </a:buClr>
              <a:buFont typeface="Wingdings" pitchFamily="2" charset="2"/>
              <a:buChar char="ü"/>
            </a:pPr>
            <a:r>
              <a:rPr lang="en-US" sz="1800" b="1" dirty="0" smtClean="0">
                <a:solidFill>
                  <a:schemeClr val="tx1">
                    <a:lumMod val="75000"/>
                    <a:lumOff val="25000"/>
                  </a:schemeClr>
                </a:solidFill>
              </a:rPr>
              <a:t>The user can click on the product to display it in detail.</a:t>
            </a:r>
          </a:p>
          <a:p>
            <a:pPr marL="214313" indent="-214313">
              <a:buClr>
                <a:schemeClr val="tx1">
                  <a:lumMod val="75000"/>
                  <a:lumOff val="25000"/>
                </a:schemeClr>
              </a:buClr>
              <a:buFont typeface="Wingdings" pitchFamily="2" charset="2"/>
              <a:buChar char="ü"/>
            </a:pPr>
            <a:endParaRPr lang="en-US" sz="1800" b="1" dirty="0">
              <a:solidFill>
                <a:schemeClr val="tx1">
                  <a:lumMod val="75000"/>
                  <a:lumOff val="25000"/>
                </a:schemeClr>
              </a:solidFill>
            </a:endParaRPr>
          </a:p>
          <a:p>
            <a:pPr marL="214313" indent="-214313">
              <a:buClr>
                <a:schemeClr val="tx1">
                  <a:lumMod val="75000"/>
                  <a:lumOff val="25000"/>
                </a:schemeClr>
              </a:buClr>
              <a:buFont typeface="Wingdings" pitchFamily="2" charset="2"/>
              <a:buChar char="ü"/>
            </a:pPr>
            <a:r>
              <a:rPr lang="en-US" sz="1800" b="1" dirty="0" smtClean="0">
                <a:solidFill>
                  <a:schemeClr val="tx1">
                    <a:lumMod val="75000"/>
                    <a:lumOff val="25000"/>
                  </a:schemeClr>
                </a:solidFill>
              </a:rPr>
              <a:t>The item description page enlists the </a:t>
            </a:r>
            <a:r>
              <a:rPr lang="en-US" sz="1800" b="1" dirty="0" err="1" smtClean="0">
                <a:solidFill>
                  <a:schemeClr val="tx1">
                    <a:lumMod val="75000"/>
                    <a:lumOff val="25000"/>
                  </a:schemeClr>
                </a:solidFill>
              </a:rPr>
              <a:t>name,description,price</a:t>
            </a:r>
            <a:r>
              <a:rPr lang="en-US" sz="1800" b="1" dirty="0" smtClean="0">
                <a:solidFill>
                  <a:schemeClr val="tx1">
                    <a:lumMod val="75000"/>
                    <a:lumOff val="25000"/>
                  </a:schemeClr>
                </a:solidFill>
              </a:rPr>
              <a:t> and the best suited occasions for the flower product.</a:t>
            </a:r>
          </a:p>
        </p:txBody>
      </p:sp>
      <p:sp>
        <p:nvSpPr>
          <p:cNvPr id="288" name="Google Shape;288;p20"/>
          <p:cNvSpPr txBox="1">
            <a:spLocks noGrp="1"/>
          </p:cNvSpPr>
          <p:nvPr>
            <p:ph type="body" idx="4294967295"/>
          </p:nvPr>
        </p:nvSpPr>
        <p:spPr>
          <a:xfrm>
            <a:off x="6589510" y="1058790"/>
            <a:ext cx="2521090" cy="3643294"/>
          </a:xfrm>
          <a:prstGeom prst="rect">
            <a:avLst/>
          </a:prstGeom>
        </p:spPr>
        <p:txBody>
          <a:bodyPr spcFirstLastPara="1" vert="horz" wrap="square" lIns="0" tIns="0" rIns="0" bIns="0" rtlCol="0" anchor="t" anchorCtr="0">
            <a:noAutofit/>
          </a:bodyPr>
          <a:lstStyle/>
          <a:p>
            <a:pPr marL="0" indent="0">
              <a:spcBef>
                <a:spcPts val="600"/>
              </a:spcBef>
              <a:spcAft>
                <a:spcPts val="600"/>
              </a:spcAft>
              <a:buClr>
                <a:schemeClr val="tx1">
                  <a:lumMod val="75000"/>
                  <a:lumOff val="25000"/>
                </a:schemeClr>
              </a:buClr>
              <a:buNone/>
            </a:pPr>
            <a:endParaRPr lang="en-IN" sz="1350" b="1" dirty="0">
              <a:solidFill>
                <a:schemeClr val="tx1">
                  <a:lumMod val="75000"/>
                  <a:lumOff val="25000"/>
                </a:schemeClr>
              </a:solidFill>
            </a:endParaRPr>
          </a:p>
          <a:p>
            <a:pPr marL="214313" indent="-214313">
              <a:spcBef>
                <a:spcPts val="600"/>
              </a:spcBef>
              <a:spcAft>
                <a:spcPts val="600"/>
              </a:spcAft>
              <a:buClr>
                <a:schemeClr val="tx1">
                  <a:lumMod val="75000"/>
                  <a:lumOff val="25000"/>
                </a:schemeClr>
              </a:buClr>
              <a:buFont typeface="Wingdings" pitchFamily="2" charset="2"/>
              <a:buChar char="ü"/>
            </a:pPr>
            <a:endParaRPr b="1" dirty="0">
              <a:solidFill>
                <a:schemeClr val="tx1">
                  <a:lumMod val="75000"/>
                  <a:lumOff val="25000"/>
                </a:schemeClr>
              </a:solidFill>
            </a:endParaRPr>
          </a:p>
        </p:txBody>
      </p:sp>
      <p:cxnSp>
        <p:nvCxnSpPr>
          <p:cNvPr id="7" name="Straight Connector 6"/>
          <p:cNvCxnSpPr/>
          <p:nvPr/>
        </p:nvCxnSpPr>
        <p:spPr>
          <a:xfrm>
            <a:off x="3995936" y="444863"/>
            <a:ext cx="0" cy="4472497"/>
          </a:xfrm>
          <a:prstGeom prst="line">
            <a:avLst/>
          </a:prstGeom>
          <a:ln w="412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9952" y="987574"/>
            <a:ext cx="4825024" cy="3240360"/>
          </a:xfrm>
          <a:prstGeom prst="rect">
            <a:avLst/>
          </a:prstGeom>
        </p:spPr>
      </p:pic>
    </p:spTree>
    <p:extLst>
      <p:ext uri="{BB962C8B-B14F-4D97-AF65-F5344CB8AC3E}">
        <p14:creationId xmlns:p14="http://schemas.microsoft.com/office/powerpoint/2010/main" val="476807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129C5584-9C79-5CF0-C620-155A0941E75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dirty="0"/>
          </a:p>
        </p:txBody>
      </p:sp>
      <p:sp>
        <p:nvSpPr>
          <p:cNvPr id="8" name="TextBox 7">
            <a:extLst>
              <a:ext uri="{FF2B5EF4-FFF2-40B4-BE49-F238E27FC236}">
                <a16:creationId xmlns="" xmlns:a16="http://schemas.microsoft.com/office/drawing/2014/main" id="{FA5A2C7F-AADF-00F5-9570-6411572159ED}"/>
              </a:ext>
            </a:extLst>
          </p:cNvPr>
          <p:cNvSpPr txBox="1"/>
          <p:nvPr/>
        </p:nvSpPr>
        <p:spPr>
          <a:xfrm>
            <a:off x="251944" y="987574"/>
            <a:ext cx="8768243" cy="3031599"/>
          </a:xfrm>
          <a:prstGeom prst="rect">
            <a:avLst/>
          </a:prstGeom>
          <a:noFill/>
        </p:spPr>
        <p:txBody>
          <a:bodyPr wrap="square">
            <a:spAutoFit/>
          </a:bodyPr>
          <a:lstStyle/>
          <a:p>
            <a:pPr marL="285750" lvl="0" indent="-285750">
              <a:buFont typeface="Wingdings" pitchFamily="2" charset="2"/>
              <a:buChar char="Ø"/>
            </a:pPr>
            <a:r>
              <a:rPr lang="en-IN" sz="1600" b="1" dirty="0" smtClean="0">
                <a:solidFill>
                  <a:schemeClr val="tx1">
                    <a:lumMod val="75000"/>
                    <a:lumOff val="25000"/>
                  </a:schemeClr>
                </a:solidFill>
              </a:rPr>
              <a:t>Offering </a:t>
            </a:r>
            <a:r>
              <a:rPr lang="en-IN" sz="1600" b="1" dirty="0">
                <a:solidFill>
                  <a:schemeClr val="tx1">
                    <a:lumMod val="75000"/>
                    <a:lumOff val="25000"/>
                  </a:schemeClr>
                </a:solidFill>
              </a:rPr>
              <a:t>a wide selection of </a:t>
            </a:r>
            <a:r>
              <a:rPr lang="en-IN" sz="1600" b="1" dirty="0" smtClean="0">
                <a:solidFill>
                  <a:schemeClr val="tx1">
                    <a:lumMod val="75000"/>
                    <a:lumOff val="25000"/>
                  </a:schemeClr>
                </a:solidFill>
              </a:rPr>
              <a:t>flowers</a:t>
            </a:r>
          </a:p>
          <a:p>
            <a:pPr marL="285750" lvl="0" indent="-285750">
              <a:buFont typeface="Wingdings" pitchFamily="2" charset="2"/>
              <a:buChar char="Ø"/>
            </a:pPr>
            <a:endParaRPr lang="en-IN" sz="1600" b="1" dirty="0" smtClean="0">
              <a:solidFill>
                <a:schemeClr val="tx1">
                  <a:lumMod val="75000"/>
                  <a:lumOff val="25000"/>
                </a:schemeClr>
              </a:solidFill>
            </a:endParaRPr>
          </a:p>
          <a:p>
            <a:pPr marL="285750" lvl="0" indent="-285750">
              <a:buFont typeface="Wingdings" pitchFamily="2" charset="2"/>
              <a:buChar char="Ø"/>
            </a:pPr>
            <a:r>
              <a:rPr lang="en-IN" sz="1600" b="1" dirty="0" smtClean="0">
                <a:solidFill>
                  <a:schemeClr val="tx1">
                    <a:lumMod val="75000"/>
                    <a:lumOff val="25000"/>
                  </a:schemeClr>
                </a:solidFill>
              </a:rPr>
              <a:t>Providing </a:t>
            </a:r>
            <a:r>
              <a:rPr lang="en-IN" sz="1600" b="1" dirty="0">
                <a:solidFill>
                  <a:schemeClr val="tx1">
                    <a:lumMod val="75000"/>
                    <a:lumOff val="25000"/>
                  </a:schemeClr>
                </a:solidFill>
              </a:rPr>
              <a:t>detailed product </a:t>
            </a:r>
            <a:r>
              <a:rPr lang="en-IN" sz="1600" b="1" dirty="0" smtClean="0">
                <a:solidFill>
                  <a:schemeClr val="tx1">
                    <a:lumMod val="75000"/>
                    <a:lumOff val="25000"/>
                  </a:schemeClr>
                </a:solidFill>
              </a:rPr>
              <a:t>information</a:t>
            </a:r>
          </a:p>
          <a:p>
            <a:pPr marL="285750" lvl="0" indent="-285750">
              <a:buFont typeface="Wingdings" pitchFamily="2" charset="2"/>
              <a:buChar char="Ø"/>
            </a:pPr>
            <a:endParaRPr lang="en-IN" sz="1600" b="1" dirty="0" smtClean="0">
              <a:solidFill>
                <a:schemeClr val="tx1">
                  <a:lumMod val="75000"/>
                  <a:lumOff val="25000"/>
                </a:schemeClr>
              </a:solidFill>
            </a:endParaRPr>
          </a:p>
          <a:p>
            <a:pPr marL="285750" lvl="0" indent="-285750">
              <a:buFont typeface="Wingdings" pitchFamily="2" charset="2"/>
              <a:buChar char="Ø"/>
            </a:pPr>
            <a:r>
              <a:rPr lang="en-IN" sz="1600" b="1" dirty="0" smtClean="0">
                <a:solidFill>
                  <a:schemeClr val="tx1">
                    <a:lumMod val="75000"/>
                    <a:lumOff val="25000"/>
                  </a:schemeClr>
                </a:solidFill>
              </a:rPr>
              <a:t>Providing </a:t>
            </a:r>
            <a:r>
              <a:rPr lang="en-IN" sz="1600" b="1" dirty="0">
                <a:solidFill>
                  <a:schemeClr val="tx1">
                    <a:lumMod val="75000"/>
                    <a:lumOff val="25000"/>
                  </a:schemeClr>
                </a:solidFill>
              </a:rPr>
              <a:t>exceptional customer </a:t>
            </a:r>
            <a:r>
              <a:rPr lang="en-IN" sz="1600" b="1" dirty="0" smtClean="0">
                <a:solidFill>
                  <a:schemeClr val="tx1">
                    <a:lumMod val="75000"/>
                    <a:lumOff val="25000"/>
                  </a:schemeClr>
                </a:solidFill>
              </a:rPr>
              <a:t>service</a:t>
            </a:r>
          </a:p>
          <a:p>
            <a:pPr marL="285750" lvl="0" indent="-285750">
              <a:buFont typeface="Wingdings" pitchFamily="2" charset="2"/>
              <a:buChar char="Ø"/>
            </a:pPr>
            <a:endParaRPr lang="en-IN" sz="1600" b="1" dirty="0" smtClean="0">
              <a:solidFill>
                <a:schemeClr val="tx1">
                  <a:lumMod val="75000"/>
                  <a:lumOff val="25000"/>
                </a:schemeClr>
              </a:solidFill>
            </a:endParaRPr>
          </a:p>
          <a:p>
            <a:pPr marL="285750" lvl="0" indent="-285750">
              <a:buFont typeface="Wingdings" pitchFamily="2" charset="2"/>
              <a:buChar char="Ø"/>
            </a:pPr>
            <a:r>
              <a:rPr lang="en-IN" sz="1600" b="1" dirty="0" smtClean="0">
                <a:solidFill>
                  <a:schemeClr val="tx1">
                    <a:lumMod val="75000"/>
                    <a:lumOff val="25000"/>
                  </a:schemeClr>
                </a:solidFill>
              </a:rPr>
              <a:t>Offering </a:t>
            </a:r>
            <a:r>
              <a:rPr lang="en-IN" sz="1600" b="1" dirty="0">
                <a:solidFill>
                  <a:schemeClr val="tx1">
                    <a:lumMod val="75000"/>
                    <a:lumOff val="25000"/>
                  </a:schemeClr>
                </a:solidFill>
              </a:rPr>
              <a:t>competitive pricing and </a:t>
            </a:r>
            <a:r>
              <a:rPr lang="en-IN" sz="1600" b="1" dirty="0" smtClean="0">
                <a:solidFill>
                  <a:schemeClr val="tx1">
                    <a:lumMod val="75000"/>
                    <a:lumOff val="25000"/>
                  </a:schemeClr>
                </a:solidFill>
              </a:rPr>
              <a:t>promotions</a:t>
            </a:r>
          </a:p>
          <a:p>
            <a:pPr marL="285750" lvl="0" indent="-285750">
              <a:buFont typeface="Wingdings" pitchFamily="2" charset="2"/>
              <a:buChar char="Ø"/>
            </a:pPr>
            <a:endParaRPr lang="en-IN" sz="1600" b="1" dirty="0" smtClean="0">
              <a:solidFill>
                <a:schemeClr val="tx1">
                  <a:lumMod val="75000"/>
                  <a:lumOff val="25000"/>
                </a:schemeClr>
              </a:solidFill>
            </a:endParaRPr>
          </a:p>
          <a:p>
            <a:pPr marL="285750" lvl="0" indent="-285750">
              <a:buFont typeface="Wingdings" pitchFamily="2" charset="2"/>
              <a:buChar char="Ø"/>
            </a:pPr>
            <a:r>
              <a:rPr lang="en-IN" sz="1600" b="1" dirty="0" smtClean="0">
                <a:solidFill>
                  <a:schemeClr val="tx1">
                    <a:lumMod val="75000"/>
                    <a:lumOff val="25000"/>
                  </a:schemeClr>
                </a:solidFill>
              </a:rPr>
              <a:t>Ensuring security and privacy</a:t>
            </a:r>
            <a:endParaRPr lang="en-IN" sz="1600" b="1" dirty="0" smtClean="0">
              <a:solidFill>
                <a:schemeClr val="tx1">
                  <a:lumMod val="75000"/>
                  <a:lumOff val="25000"/>
                </a:schemeClr>
              </a:solidFill>
            </a:endParaRPr>
          </a:p>
          <a:p>
            <a:pPr marL="285750" indent="-285750">
              <a:spcBef>
                <a:spcPts val="600"/>
              </a:spcBef>
              <a:spcAft>
                <a:spcPts val="600"/>
              </a:spcAft>
              <a:buClr>
                <a:schemeClr val="tx1">
                  <a:lumMod val="75000"/>
                  <a:lumOff val="25000"/>
                </a:schemeClr>
              </a:buClr>
              <a:buFont typeface="Wingdings" panose="05000000000000000000" pitchFamily="2" charset="2"/>
              <a:buChar char="v"/>
            </a:pPr>
            <a:endParaRPr lang="en-IN" sz="1600" b="1" dirty="0" smtClean="0">
              <a:solidFill>
                <a:schemeClr val="tx1">
                  <a:lumMod val="75000"/>
                  <a:lumOff val="25000"/>
                </a:schemeClr>
              </a:solidFill>
            </a:endParaRPr>
          </a:p>
          <a:p>
            <a:pPr marL="285750" indent="-285750">
              <a:spcBef>
                <a:spcPts val="600"/>
              </a:spcBef>
              <a:spcAft>
                <a:spcPts val="600"/>
              </a:spcAft>
              <a:buClr>
                <a:schemeClr val="tx1">
                  <a:lumMod val="75000"/>
                  <a:lumOff val="25000"/>
                </a:schemeClr>
              </a:buClr>
              <a:buFont typeface="Wingdings" panose="05000000000000000000" pitchFamily="2" charset="2"/>
              <a:buChar char="v"/>
            </a:pPr>
            <a:endParaRPr lang="en-IN" sz="1600" b="1" dirty="0">
              <a:solidFill>
                <a:schemeClr val="tx1">
                  <a:lumMod val="75000"/>
                  <a:lumOff val="25000"/>
                </a:schemeClr>
              </a:solidFill>
            </a:endParaRPr>
          </a:p>
        </p:txBody>
      </p:sp>
      <p:sp>
        <p:nvSpPr>
          <p:cNvPr id="10" name="TextBox 9">
            <a:extLst>
              <a:ext uri="{FF2B5EF4-FFF2-40B4-BE49-F238E27FC236}">
                <a16:creationId xmlns="" xmlns:a16="http://schemas.microsoft.com/office/drawing/2014/main" id="{50DFD10C-8A3A-D5AE-945D-F282FA8F2F3C}"/>
              </a:ext>
            </a:extLst>
          </p:cNvPr>
          <p:cNvSpPr txBox="1"/>
          <p:nvPr/>
        </p:nvSpPr>
        <p:spPr>
          <a:xfrm>
            <a:off x="2757250" y="202336"/>
            <a:ext cx="5764530" cy="523220"/>
          </a:xfrm>
          <a:prstGeom prst="rect">
            <a:avLst/>
          </a:prstGeom>
          <a:noFill/>
        </p:spPr>
        <p:txBody>
          <a:bodyPr wrap="square">
            <a:spAutoFit/>
          </a:bodyPr>
          <a:lstStyle/>
          <a:p>
            <a:r>
              <a:rPr lang="en-IN" sz="2800" b="1" dirty="0" smtClean="0">
                <a:solidFill>
                  <a:schemeClr val="tx1">
                    <a:lumMod val="90000"/>
                    <a:lumOff val="10000"/>
                  </a:schemeClr>
                </a:solidFill>
                <a:latin typeface="Catamaran" panose="020B0604020202020204" charset="0"/>
                <a:cs typeface="Catamaran" panose="020B0604020202020204" charset="0"/>
              </a:rPr>
              <a:t>Features</a:t>
            </a:r>
            <a:endParaRPr lang="en-IN" sz="2800" b="1" dirty="0">
              <a:solidFill>
                <a:schemeClr val="accent2">
                  <a:lumMod val="50000"/>
                </a:schemeClr>
              </a:solidFill>
              <a:latin typeface="Catamaran" panose="020B0604020202020204" charset="0"/>
              <a:cs typeface="Catamaran" panose="020B0604020202020204" charset="0"/>
            </a:endParaRPr>
          </a:p>
        </p:txBody>
      </p:sp>
    </p:spTree>
    <p:extLst>
      <p:ext uri="{BB962C8B-B14F-4D97-AF65-F5344CB8AC3E}">
        <p14:creationId xmlns:p14="http://schemas.microsoft.com/office/powerpoint/2010/main" val="4159305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5"/>
          <p:cNvSpPr txBox="1">
            <a:spLocks noGrp="1"/>
          </p:cNvSpPr>
          <p:nvPr>
            <p:ph type="ctrTitle"/>
          </p:nvPr>
        </p:nvSpPr>
        <p:spPr>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dirty="0" smtClean="0"/>
              <a:t>MERN</a:t>
            </a:r>
            <a:endParaRPr dirty="0"/>
          </a:p>
        </p:txBody>
      </p:sp>
      <p:sp>
        <p:nvSpPr>
          <p:cNvPr id="227" name="Google Shape;227;p15"/>
          <p:cNvSpPr txBox="1">
            <a:spLocks noGrp="1"/>
          </p:cNvSpPr>
          <p:nvPr>
            <p:ph type="subTitle" idx="1"/>
          </p:nvPr>
        </p:nvSpPr>
        <p:spPr>
          <a:prstGeom prst="rect">
            <a:avLst/>
          </a:prstGeom>
        </p:spPr>
        <p:txBody>
          <a:bodyPr spcFirstLastPara="1" wrap="square" lIns="0" tIns="0" rIns="0" bIns="0" anchor="t" anchorCtr="0">
            <a:noAutofit/>
          </a:bodyPr>
          <a:lstStyle/>
          <a:p>
            <a:pPr marL="0" lvl="0" indent="0">
              <a:spcAft>
                <a:spcPts val="800"/>
              </a:spcAft>
            </a:pPr>
            <a:r>
              <a:rPr lang="en-US" b="1" dirty="0" smtClean="0">
                <a:solidFill>
                  <a:schemeClr val="accent1"/>
                </a:solidFill>
              </a:rPr>
              <a:t>(MONGODB,EXPRESS,REACTJS,NODEJS) </a:t>
            </a:r>
            <a:endParaRPr dirty="0">
              <a:solidFill>
                <a:schemeClr val="accent1"/>
              </a:solidFill>
            </a:endParaRPr>
          </a:p>
        </p:txBody>
      </p:sp>
      <p:sp>
        <p:nvSpPr>
          <p:cNvPr id="228" name="Google Shape;228;p15"/>
          <p:cNvSpPr txBox="1"/>
          <p:nvPr/>
        </p:nvSpPr>
        <p:spPr>
          <a:xfrm>
            <a:off x="77600" y="2201325"/>
            <a:ext cx="2004000" cy="22014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None/>
            </a:pPr>
            <a:endParaRPr sz="9600" b="1" dirty="0">
              <a:solidFill>
                <a:schemeClr val="lt1"/>
              </a:solidFill>
              <a:latin typeface="Catamaran"/>
              <a:ea typeface="Catamaran"/>
              <a:cs typeface="Catamaran"/>
              <a:sym typeface="Catamaran"/>
            </a:endParaRPr>
          </a:p>
        </p:txBody>
      </p:sp>
      <p:sp>
        <p:nvSpPr>
          <p:cNvPr id="4" name="TextBox 3">
            <a:extLst>
              <a:ext uri="{FF2B5EF4-FFF2-40B4-BE49-F238E27FC236}">
                <a16:creationId xmlns="" xmlns:a16="http://schemas.microsoft.com/office/drawing/2014/main" id="{4E26012D-2203-A283-8B4A-2936514008AA}"/>
              </a:ext>
            </a:extLst>
          </p:cNvPr>
          <p:cNvSpPr txBox="1"/>
          <p:nvPr/>
        </p:nvSpPr>
        <p:spPr>
          <a:xfrm>
            <a:off x="467544" y="1518123"/>
            <a:ext cx="5764530" cy="584775"/>
          </a:xfrm>
          <a:prstGeom prst="rect">
            <a:avLst/>
          </a:prstGeom>
          <a:noFill/>
        </p:spPr>
        <p:txBody>
          <a:bodyPr wrap="square">
            <a:spAutoFit/>
          </a:bodyPr>
          <a:lstStyle/>
          <a:p>
            <a:r>
              <a:rPr lang="en-IN" sz="3200" b="1" dirty="0" smtClean="0">
                <a:solidFill>
                  <a:schemeClr val="tx1">
                    <a:lumMod val="90000"/>
                    <a:lumOff val="10000"/>
                  </a:schemeClr>
                </a:solidFill>
                <a:latin typeface="Catamaran" panose="020B0604020202020204" charset="0"/>
                <a:cs typeface="Catamaran" panose="020B0604020202020204" charset="0"/>
              </a:rPr>
              <a:t>Technologies </a:t>
            </a:r>
            <a:r>
              <a:rPr lang="en-IN" sz="3200" b="1" dirty="0">
                <a:solidFill>
                  <a:schemeClr val="tx1">
                    <a:lumMod val="90000"/>
                    <a:lumOff val="10000"/>
                  </a:schemeClr>
                </a:solidFill>
                <a:latin typeface="Catamaran" panose="020B0604020202020204" charset="0"/>
                <a:cs typeface="Catamaran" panose="020B0604020202020204" charset="0"/>
              </a:rPr>
              <a:t>Used:</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3" name="Google Shape;253;p18"/>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15</a:t>
            </a:fld>
            <a:endParaRPr dirty="0">
              <a:solidFill>
                <a:schemeClr val="lt1"/>
              </a:solidFill>
            </a:endParaRPr>
          </a:p>
        </p:txBody>
      </p:sp>
      <p:sp>
        <p:nvSpPr>
          <p:cNvPr id="252" name="Google Shape;252;p18"/>
          <p:cNvSpPr txBox="1">
            <a:spLocks noGrp="1"/>
          </p:cNvSpPr>
          <p:nvPr>
            <p:ph type="subTitle" idx="4294967295"/>
          </p:nvPr>
        </p:nvSpPr>
        <p:spPr>
          <a:xfrm>
            <a:off x="395537" y="771550"/>
            <a:ext cx="8748463" cy="3672214"/>
          </a:xfrm>
          <a:prstGeom prst="rect">
            <a:avLst/>
          </a:prstGeom>
          <a:ln>
            <a:noFill/>
          </a:ln>
        </p:spPr>
        <p:txBody>
          <a:bodyPr spcFirstLastPara="1" wrap="square" lIns="0" tIns="0" rIns="0" bIns="0" anchor="t" anchorCtr="0">
            <a:noAutofit/>
          </a:bodyPr>
          <a:lstStyle/>
          <a:p>
            <a:pPr marL="0" indent="0" algn="ctr">
              <a:spcAft>
                <a:spcPts val="800"/>
              </a:spcAft>
              <a:buClr>
                <a:schemeClr val="bg1"/>
              </a:buClr>
              <a:buNone/>
            </a:pPr>
            <a:r>
              <a:rPr lang="en-US" b="1" dirty="0" err="1" smtClean="0">
                <a:solidFill>
                  <a:schemeClr val="bg1"/>
                </a:solidFill>
                <a:latin typeface="Catamaran" charset="0"/>
                <a:cs typeface="Catamaran" charset="0"/>
              </a:rPr>
              <a:t>MongoDB</a:t>
            </a:r>
            <a:endParaRPr lang="en-US" b="1" dirty="0" smtClean="0">
              <a:solidFill>
                <a:schemeClr val="bg1"/>
              </a:solidFill>
              <a:latin typeface="Catamaran" charset="0"/>
              <a:cs typeface="Catamaran" charset="0"/>
            </a:endParaRPr>
          </a:p>
          <a:p>
            <a:pPr marL="342900" indent="-342900">
              <a:spcAft>
                <a:spcPts val="800"/>
              </a:spcAft>
              <a:buClr>
                <a:schemeClr val="bg1"/>
              </a:buClr>
              <a:buFont typeface="Wingdings" pitchFamily="2" charset="2"/>
              <a:buChar char="Ø"/>
            </a:pPr>
            <a:r>
              <a:rPr lang="en-US" sz="2000" b="1" dirty="0" err="1" smtClean="0">
                <a:solidFill>
                  <a:schemeClr val="bg1"/>
                </a:solidFill>
                <a:latin typeface="Catamaran" charset="0"/>
                <a:cs typeface="Catamaran" charset="0"/>
              </a:rPr>
              <a:t>MongoDB</a:t>
            </a:r>
            <a:r>
              <a:rPr lang="en-US" sz="2000" b="1" dirty="0" smtClean="0">
                <a:solidFill>
                  <a:schemeClr val="bg1"/>
                </a:solidFill>
                <a:latin typeface="Catamaran" charset="0"/>
                <a:cs typeface="Catamaran" charset="0"/>
              </a:rPr>
              <a:t> </a:t>
            </a:r>
            <a:r>
              <a:rPr lang="en-US" sz="2000" b="1" dirty="0">
                <a:solidFill>
                  <a:schemeClr val="bg1"/>
                </a:solidFill>
                <a:latin typeface="Catamaran" charset="0"/>
                <a:cs typeface="Catamaran" charset="0"/>
              </a:rPr>
              <a:t>is a popular open-source document-oriented database management system that provides high performance, scalability, and flexibility</a:t>
            </a:r>
            <a:r>
              <a:rPr lang="en-US" sz="2000" b="1" dirty="0" smtClean="0">
                <a:solidFill>
                  <a:schemeClr val="bg1"/>
                </a:solidFill>
                <a:latin typeface="Catamaran" charset="0"/>
                <a:cs typeface="Catamaran" charset="0"/>
              </a:rPr>
              <a:t>.</a:t>
            </a:r>
          </a:p>
          <a:p>
            <a:pPr marL="342900" indent="-342900">
              <a:spcAft>
                <a:spcPts val="800"/>
              </a:spcAft>
              <a:buClr>
                <a:schemeClr val="bg1"/>
              </a:buClr>
              <a:buFont typeface="Wingdings" pitchFamily="2" charset="2"/>
              <a:buChar char="Ø"/>
            </a:pPr>
            <a:r>
              <a:rPr lang="en-US" sz="2000" b="1" dirty="0" smtClean="0">
                <a:solidFill>
                  <a:schemeClr val="bg1"/>
                </a:solidFill>
                <a:latin typeface="Catamaran" charset="0"/>
                <a:cs typeface="Catamaran" charset="0"/>
              </a:rPr>
              <a:t> </a:t>
            </a:r>
            <a:r>
              <a:rPr lang="en-US" sz="2000" b="1" dirty="0">
                <a:solidFill>
                  <a:schemeClr val="bg1"/>
                </a:solidFill>
                <a:latin typeface="Catamaran" charset="0"/>
                <a:cs typeface="Catamaran" charset="0"/>
              </a:rPr>
              <a:t>It is designed to store and manage unstructured data, such as JSON documents, making it well-suited for modern web applications that handle large volumes of data</a:t>
            </a:r>
            <a:r>
              <a:rPr lang="en-US" sz="2000" b="1" dirty="0" smtClean="0">
                <a:solidFill>
                  <a:schemeClr val="bg1"/>
                </a:solidFill>
                <a:latin typeface="Catamaran" charset="0"/>
                <a:cs typeface="Catamaran" charset="0"/>
              </a:rPr>
              <a:t>.</a:t>
            </a:r>
          </a:p>
          <a:p>
            <a:pPr marL="342900" indent="-342900">
              <a:spcAft>
                <a:spcPts val="800"/>
              </a:spcAft>
              <a:buClr>
                <a:schemeClr val="bg1"/>
              </a:buClr>
              <a:buFont typeface="Wingdings" pitchFamily="2" charset="2"/>
              <a:buChar char="Ø"/>
            </a:pPr>
            <a:r>
              <a:rPr lang="en-US" sz="2000" b="1" dirty="0" smtClean="0">
                <a:solidFill>
                  <a:schemeClr val="bg1"/>
                </a:solidFill>
                <a:latin typeface="Catamaran" charset="0"/>
                <a:cs typeface="Catamaran" charset="0"/>
              </a:rPr>
              <a:t>One </a:t>
            </a:r>
            <a:r>
              <a:rPr lang="en-US" sz="2000" b="1" dirty="0">
                <a:solidFill>
                  <a:schemeClr val="bg1"/>
                </a:solidFill>
                <a:latin typeface="Catamaran" charset="0"/>
                <a:cs typeface="Catamaran" charset="0"/>
              </a:rPr>
              <a:t>of the key features of </a:t>
            </a:r>
            <a:r>
              <a:rPr lang="en-US" sz="2000" b="1" dirty="0" err="1">
                <a:solidFill>
                  <a:schemeClr val="bg1"/>
                </a:solidFill>
                <a:latin typeface="Catamaran" charset="0"/>
                <a:cs typeface="Catamaran" charset="0"/>
              </a:rPr>
              <a:t>MongoDB</a:t>
            </a:r>
            <a:r>
              <a:rPr lang="en-US" sz="2000" b="1" dirty="0">
                <a:solidFill>
                  <a:schemeClr val="bg1"/>
                </a:solidFill>
                <a:latin typeface="Catamaran" charset="0"/>
                <a:cs typeface="Catamaran" charset="0"/>
              </a:rPr>
              <a:t> is its ability to scale horizontally, allowing it to handle large amounts of data and traffic with ease.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3" name="Rectangle 2"/>
          <p:cNvSpPr/>
          <p:nvPr/>
        </p:nvSpPr>
        <p:spPr>
          <a:xfrm>
            <a:off x="500902" y="195486"/>
            <a:ext cx="7848872" cy="4780796"/>
          </a:xfrm>
          <a:prstGeom prst="rect">
            <a:avLst/>
          </a:prstGeom>
        </p:spPr>
        <p:txBody>
          <a:bodyPr wrap="square">
            <a:spAutoFit/>
          </a:bodyPr>
          <a:lstStyle/>
          <a:p>
            <a:pPr algn="ctr">
              <a:spcAft>
                <a:spcPts val="800"/>
              </a:spcAft>
              <a:buClr>
                <a:schemeClr val="bg1"/>
              </a:buClr>
            </a:pPr>
            <a:r>
              <a:rPr lang="en-US" sz="2400" b="1" dirty="0">
                <a:solidFill>
                  <a:schemeClr val="bg1"/>
                </a:solidFill>
                <a:latin typeface="Catamaran" charset="0"/>
                <a:cs typeface="Catamaran" charset="0"/>
              </a:rPr>
              <a:t>EXPRESS </a:t>
            </a:r>
            <a:r>
              <a:rPr lang="en-US" sz="2400" b="1" dirty="0" smtClean="0">
                <a:solidFill>
                  <a:schemeClr val="bg1"/>
                </a:solidFill>
                <a:latin typeface="Catamaran" charset="0"/>
                <a:cs typeface="Catamaran" charset="0"/>
              </a:rPr>
              <a:t>JS</a:t>
            </a:r>
          </a:p>
          <a:p>
            <a:pPr marL="342900" indent="-342900">
              <a:spcAft>
                <a:spcPts val="800"/>
              </a:spcAft>
              <a:buClr>
                <a:schemeClr val="bg1"/>
              </a:buClr>
              <a:buFont typeface="Wingdings" pitchFamily="2" charset="2"/>
              <a:buChar char="Ø"/>
            </a:pPr>
            <a:r>
              <a:rPr lang="en-US" sz="1800" b="1" dirty="0" smtClean="0">
                <a:solidFill>
                  <a:schemeClr val="bg1"/>
                </a:solidFill>
                <a:latin typeface="Catamaran" charset="0"/>
                <a:cs typeface="Catamaran" charset="0"/>
              </a:rPr>
              <a:t>Express.js </a:t>
            </a:r>
            <a:r>
              <a:rPr lang="en-US" sz="1800" b="1" dirty="0">
                <a:solidFill>
                  <a:schemeClr val="bg1"/>
                </a:solidFill>
                <a:latin typeface="Catamaran" charset="0"/>
                <a:cs typeface="Catamaran" charset="0"/>
              </a:rPr>
              <a:t>is a popular open-source web application framework for Node.js that simplifies the process of building web applications and APIs</a:t>
            </a:r>
            <a:r>
              <a:rPr lang="en-US" sz="1800" b="1" dirty="0" smtClean="0">
                <a:solidFill>
                  <a:schemeClr val="bg1"/>
                </a:solidFill>
                <a:latin typeface="Catamaran" charset="0"/>
                <a:cs typeface="Catamaran" charset="0"/>
              </a:rPr>
              <a:t>.</a:t>
            </a:r>
          </a:p>
          <a:p>
            <a:pPr marL="342900" indent="-342900">
              <a:spcAft>
                <a:spcPts val="800"/>
              </a:spcAft>
              <a:buClr>
                <a:schemeClr val="bg1"/>
              </a:buClr>
              <a:buFont typeface="Wingdings" pitchFamily="2" charset="2"/>
              <a:buChar char="Ø"/>
            </a:pPr>
            <a:endParaRPr lang="en-US" sz="1800" b="1" dirty="0" smtClean="0">
              <a:solidFill>
                <a:schemeClr val="bg1"/>
              </a:solidFill>
              <a:latin typeface="Catamaran" charset="0"/>
              <a:cs typeface="Catamaran" charset="0"/>
            </a:endParaRPr>
          </a:p>
          <a:p>
            <a:pPr marL="342900" indent="-342900">
              <a:spcAft>
                <a:spcPts val="800"/>
              </a:spcAft>
              <a:buClr>
                <a:schemeClr val="bg1"/>
              </a:buClr>
              <a:buFont typeface="Wingdings" pitchFamily="2" charset="2"/>
              <a:buChar char="Ø"/>
            </a:pPr>
            <a:r>
              <a:rPr lang="en-US" sz="1800" b="1" dirty="0" smtClean="0">
                <a:solidFill>
                  <a:schemeClr val="bg1"/>
                </a:solidFill>
                <a:latin typeface="Catamaran" charset="0"/>
                <a:cs typeface="Catamaran" charset="0"/>
              </a:rPr>
              <a:t> </a:t>
            </a:r>
            <a:r>
              <a:rPr lang="en-US" sz="1800" b="1" dirty="0">
                <a:solidFill>
                  <a:schemeClr val="bg1"/>
                </a:solidFill>
                <a:latin typeface="Catamaran" charset="0"/>
                <a:cs typeface="Catamaran" charset="0"/>
              </a:rPr>
              <a:t>It provides a lightweight and flexible architecture that allows developers to quickly and easily create scalable and modular web </a:t>
            </a:r>
            <a:r>
              <a:rPr lang="en-US" sz="1800" b="1" dirty="0" smtClean="0">
                <a:solidFill>
                  <a:schemeClr val="bg1"/>
                </a:solidFill>
                <a:latin typeface="Catamaran" charset="0"/>
                <a:cs typeface="Catamaran" charset="0"/>
              </a:rPr>
              <a:t>applications.</a:t>
            </a:r>
          </a:p>
          <a:p>
            <a:pPr marL="342900" indent="-342900">
              <a:spcAft>
                <a:spcPts val="800"/>
              </a:spcAft>
              <a:buClr>
                <a:schemeClr val="bg1"/>
              </a:buClr>
              <a:buFont typeface="Wingdings" pitchFamily="2" charset="2"/>
              <a:buChar char="Ø"/>
            </a:pPr>
            <a:endParaRPr lang="en-US" sz="1800" b="1" dirty="0" smtClean="0">
              <a:solidFill>
                <a:schemeClr val="bg1"/>
              </a:solidFill>
              <a:latin typeface="Catamaran" charset="0"/>
              <a:cs typeface="Catamaran" charset="0"/>
            </a:endParaRPr>
          </a:p>
          <a:p>
            <a:pPr marL="342900" indent="-342900">
              <a:spcAft>
                <a:spcPts val="800"/>
              </a:spcAft>
              <a:buClr>
                <a:schemeClr val="bg1"/>
              </a:buClr>
              <a:buFont typeface="Wingdings" pitchFamily="2" charset="2"/>
              <a:buChar char="Ø"/>
            </a:pPr>
            <a:r>
              <a:rPr lang="en-US" sz="1800" b="1" dirty="0" smtClean="0">
                <a:solidFill>
                  <a:schemeClr val="bg1"/>
                </a:solidFill>
                <a:latin typeface="Catamaran" charset="0"/>
                <a:cs typeface="Catamaran" charset="0"/>
              </a:rPr>
              <a:t>It is </a:t>
            </a:r>
            <a:r>
              <a:rPr lang="en-US" sz="1800" b="1" dirty="0">
                <a:solidFill>
                  <a:schemeClr val="bg1"/>
                </a:solidFill>
                <a:latin typeface="Catamaran" charset="0"/>
                <a:cs typeface="Catamaran" charset="0"/>
              </a:rPr>
              <a:t>known for its minimalist design, which makes it easy to use and customize. It provides a wide range of features and middleware that can be used to handle requests, routes, views, and more</a:t>
            </a:r>
            <a:r>
              <a:rPr lang="en-US" sz="1800" b="1" dirty="0" smtClean="0">
                <a:solidFill>
                  <a:schemeClr val="bg1"/>
                </a:solidFill>
                <a:latin typeface="Catamaran" charset="0"/>
                <a:cs typeface="Catamaran" charset="0"/>
              </a:rPr>
              <a:t>.</a:t>
            </a:r>
          </a:p>
          <a:p>
            <a:pPr marL="342900" indent="-342900">
              <a:spcAft>
                <a:spcPts val="800"/>
              </a:spcAft>
              <a:buClr>
                <a:schemeClr val="bg1"/>
              </a:buClr>
              <a:buFont typeface="Wingdings" pitchFamily="2" charset="2"/>
              <a:buChar char="Ø"/>
            </a:pPr>
            <a:endParaRPr lang="en-US" sz="1800" b="1" dirty="0" smtClean="0">
              <a:solidFill>
                <a:schemeClr val="bg1"/>
              </a:solidFill>
              <a:latin typeface="Catamaran" charset="0"/>
              <a:cs typeface="Catamaran" charset="0"/>
            </a:endParaRPr>
          </a:p>
          <a:p>
            <a:pPr marL="342900" indent="-342900">
              <a:spcAft>
                <a:spcPts val="800"/>
              </a:spcAft>
              <a:buClr>
                <a:schemeClr val="bg1"/>
              </a:buClr>
              <a:buFont typeface="Wingdings" pitchFamily="2" charset="2"/>
              <a:buChar char="Ø"/>
            </a:pPr>
            <a:r>
              <a:rPr lang="en-US" sz="1800" b="1" dirty="0" smtClean="0">
                <a:solidFill>
                  <a:schemeClr val="bg1"/>
                </a:solidFill>
                <a:latin typeface="Catamaran" charset="0"/>
                <a:cs typeface="Catamaran" charset="0"/>
              </a:rPr>
              <a:t> </a:t>
            </a:r>
            <a:r>
              <a:rPr lang="en-US" sz="1800" b="1" dirty="0">
                <a:solidFill>
                  <a:schemeClr val="bg1"/>
                </a:solidFill>
                <a:latin typeface="Catamaran" charset="0"/>
                <a:cs typeface="Catamaran" charset="0"/>
              </a:rPr>
              <a:t>Additionally, it has a large and active community of developers who contribute to its ongoing development and </a:t>
            </a:r>
            <a:r>
              <a:rPr lang="en-US" sz="1800" b="1" dirty="0" err="1">
                <a:solidFill>
                  <a:schemeClr val="bg1"/>
                </a:solidFill>
                <a:latin typeface="Catamaran" charset="0"/>
                <a:cs typeface="Catamaran" charset="0"/>
              </a:rPr>
              <a:t>maintenance.One</a:t>
            </a:r>
            <a:r>
              <a:rPr lang="en-US" sz="1800" b="1" dirty="0">
                <a:solidFill>
                  <a:schemeClr val="bg1"/>
                </a:solidFill>
                <a:latin typeface="Catamaran" charset="0"/>
                <a:cs typeface="Catamaran" charset="0"/>
              </a:rPr>
              <a:t> of the key advantages of Express.js is its versatility. </a:t>
            </a:r>
          </a:p>
        </p:txBody>
      </p:sp>
    </p:spTree>
    <p:extLst>
      <p:ext uri="{BB962C8B-B14F-4D97-AF65-F5344CB8AC3E}">
        <p14:creationId xmlns:p14="http://schemas.microsoft.com/office/powerpoint/2010/main" val="876731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411510"/>
            <a:ext cx="8208912" cy="3847207"/>
          </a:xfrm>
          <a:prstGeom prst="rect">
            <a:avLst/>
          </a:prstGeom>
        </p:spPr>
        <p:txBody>
          <a:bodyPr wrap="square">
            <a:spAutoFit/>
          </a:bodyPr>
          <a:lstStyle/>
          <a:p>
            <a:pPr algn="ctr">
              <a:spcAft>
                <a:spcPts val="800"/>
              </a:spcAft>
              <a:buClr>
                <a:schemeClr val="bg1"/>
              </a:buClr>
            </a:pPr>
            <a:r>
              <a:rPr lang="en-US" sz="1800" b="1" dirty="0" smtClean="0">
                <a:solidFill>
                  <a:schemeClr val="bg1"/>
                </a:solidFill>
                <a:latin typeface="Catamaran" charset="0"/>
                <a:cs typeface="Catamaran" charset="0"/>
              </a:rPr>
              <a:t>Node JS</a:t>
            </a:r>
          </a:p>
          <a:p>
            <a:pPr algn="ctr">
              <a:spcAft>
                <a:spcPts val="800"/>
              </a:spcAft>
              <a:buClr>
                <a:schemeClr val="bg1"/>
              </a:buClr>
            </a:pPr>
            <a:r>
              <a:rPr lang="en-US" sz="1800" b="1" dirty="0">
                <a:solidFill>
                  <a:schemeClr val="bg1"/>
                </a:solidFill>
                <a:latin typeface="Catamaran" charset="0"/>
                <a:cs typeface="Catamaran" charset="0"/>
              </a:rPr>
              <a:t>\</a:t>
            </a:r>
            <a:endParaRPr lang="en-US" sz="1800" b="1" dirty="0" smtClean="0">
              <a:solidFill>
                <a:schemeClr val="bg1"/>
              </a:solidFill>
              <a:latin typeface="Catamaran" charset="0"/>
              <a:cs typeface="Catamaran" charset="0"/>
            </a:endParaRPr>
          </a:p>
          <a:p>
            <a:pPr marL="342900" indent="-342900">
              <a:spcAft>
                <a:spcPts val="800"/>
              </a:spcAft>
              <a:buClr>
                <a:schemeClr val="bg1"/>
              </a:buClr>
              <a:buFont typeface="Wingdings" pitchFamily="2" charset="2"/>
              <a:buChar char="Ø"/>
            </a:pPr>
            <a:r>
              <a:rPr lang="en-US" b="1" dirty="0" smtClean="0">
                <a:solidFill>
                  <a:schemeClr val="bg1"/>
                </a:solidFill>
                <a:latin typeface="Catamaran" charset="0"/>
                <a:cs typeface="Catamaran" charset="0"/>
              </a:rPr>
              <a:t>Node.js </a:t>
            </a:r>
            <a:r>
              <a:rPr lang="en-US" b="1" dirty="0">
                <a:solidFill>
                  <a:schemeClr val="bg1"/>
                </a:solidFill>
                <a:latin typeface="Catamaran" charset="0"/>
                <a:cs typeface="Catamaran" charset="0"/>
              </a:rPr>
              <a:t>is built on top of the V8 JavaScript engine, which is the same engine that powers the Google Chrome web browser</a:t>
            </a:r>
            <a:r>
              <a:rPr lang="en-US" b="1" dirty="0" smtClean="0">
                <a:solidFill>
                  <a:schemeClr val="bg1"/>
                </a:solidFill>
                <a:latin typeface="Catamaran" charset="0"/>
                <a:cs typeface="Catamaran" charset="0"/>
              </a:rPr>
              <a:t>.</a:t>
            </a:r>
          </a:p>
          <a:p>
            <a:pPr marL="342900" indent="-342900">
              <a:spcAft>
                <a:spcPts val="800"/>
              </a:spcAft>
              <a:buClr>
                <a:schemeClr val="bg1"/>
              </a:buClr>
              <a:buFont typeface="Wingdings" pitchFamily="2" charset="2"/>
              <a:buChar char="Ø"/>
            </a:pPr>
            <a:r>
              <a:rPr lang="en-US" b="1" dirty="0" smtClean="0">
                <a:solidFill>
                  <a:schemeClr val="bg1"/>
                </a:solidFill>
                <a:latin typeface="Catamaran" charset="0"/>
                <a:cs typeface="Catamaran" charset="0"/>
              </a:rPr>
              <a:t> </a:t>
            </a:r>
            <a:r>
              <a:rPr lang="en-US" b="1" dirty="0">
                <a:solidFill>
                  <a:schemeClr val="bg1"/>
                </a:solidFill>
                <a:latin typeface="Catamaran" charset="0"/>
                <a:cs typeface="Catamaran" charset="0"/>
              </a:rPr>
              <a:t>It provides a non-blocking I/O model and event-driven architecture, which allows it to handle large amounts of data and traffic with ease</a:t>
            </a:r>
            <a:r>
              <a:rPr lang="en-US" b="1" dirty="0" smtClean="0">
                <a:solidFill>
                  <a:schemeClr val="bg1"/>
                </a:solidFill>
                <a:latin typeface="Catamaran" charset="0"/>
                <a:cs typeface="Catamaran" charset="0"/>
              </a:rPr>
              <a:t>.</a:t>
            </a:r>
          </a:p>
          <a:p>
            <a:pPr marL="342900" indent="-342900">
              <a:spcAft>
                <a:spcPts val="800"/>
              </a:spcAft>
              <a:buClr>
                <a:schemeClr val="bg1"/>
              </a:buClr>
              <a:buFont typeface="Wingdings" pitchFamily="2" charset="2"/>
              <a:buChar char="Ø"/>
            </a:pPr>
            <a:r>
              <a:rPr lang="en-US" b="1" dirty="0" smtClean="0">
                <a:solidFill>
                  <a:schemeClr val="bg1"/>
                </a:solidFill>
                <a:latin typeface="Catamaran" charset="0"/>
                <a:cs typeface="Catamaran" charset="0"/>
              </a:rPr>
              <a:t>One </a:t>
            </a:r>
            <a:r>
              <a:rPr lang="en-US" b="1" dirty="0">
                <a:solidFill>
                  <a:schemeClr val="bg1"/>
                </a:solidFill>
                <a:latin typeface="Catamaran" charset="0"/>
                <a:cs typeface="Catamaran" charset="0"/>
              </a:rPr>
              <a:t>of the key advantages of Node.js is its ability to handle real-time, data-intensive applications. It provides a wide range of modules and libraries that can be used to handle tasks such as networking, file I/O, and database access. </a:t>
            </a:r>
            <a:endParaRPr lang="en-US" b="1" dirty="0" smtClean="0">
              <a:solidFill>
                <a:schemeClr val="bg1"/>
              </a:solidFill>
              <a:latin typeface="Catamaran" charset="0"/>
              <a:cs typeface="Catamaran" charset="0"/>
            </a:endParaRPr>
          </a:p>
          <a:p>
            <a:pPr marL="342900" indent="-342900">
              <a:spcAft>
                <a:spcPts val="800"/>
              </a:spcAft>
              <a:buClr>
                <a:schemeClr val="bg1"/>
              </a:buClr>
              <a:buFont typeface="Wingdings" pitchFamily="2" charset="2"/>
              <a:buChar char="Ø"/>
            </a:pPr>
            <a:r>
              <a:rPr lang="en-US" b="1" dirty="0" smtClean="0">
                <a:solidFill>
                  <a:schemeClr val="bg1"/>
                </a:solidFill>
                <a:latin typeface="Catamaran" charset="0"/>
                <a:cs typeface="Catamaran" charset="0"/>
              </a:rPr>
              <a:t>Additionally</a:t>
            </a:r>
            <a:r>
              <a:rPr lang="en-US" b="1" dirty="0">
                <a:solidFill>
                  <a:schemeClr val="bg1"/>
                </a:solidFill>
                <a:latin typeface="Catamaran" charset="0"/>
                <a:cs typeface="Catamaran" charset="0"/>
              </a:rPr>
              <a:t>, it has a large and active community of developers who contribute to its ongoing development and maintenance</a:t>
            </a:r>
            <a:r>
              <a:rPr lang="en-US" b="1" dirty="0" smtClean="0">
                <a:solidFill>
                  <a:schemeClr val="bg1"/>
                </a:solidFill>
                <a:latin typeface="Catamaran" charset="0"/>
                <a:cs typeface="Catamaran" charset="0"/>
              </a:rPr>
              <a:t>.</a:t>
            </a:r>
          </a:p>
          <a:p>
            <a:pPr marL="342900" indent="-342900">
              <a:spcAft>
                <a:spcPts val="800"/>
              </a:spcAft>
              <a:buClr>
                <a:schemeClr val="bg1"/>
              </a:buClr>
              <a:buFont typeface="Wingdings" pitchFamily="2" charset="2"/>
              <a:buChar char="Ø"/>
            </a:pPr>
            <a:r>
              <a:rPr lang="en-US" b="1" dirty="0" smtClean="0">
                <a:solidFill>
                  <a:schemeClr val="bg1"/>
                </a:solidFill>
                <a:latin typeface="Catamaran" charset="0"/>
                <a:cs typeface="Catamaran" charset="0"/>
              </a:rPr>
              <a:t>Node.js </a:t>
            </a:r>
            <a:r>
              <a:rPr lang="en-US" b="1" dirty="0">
                <a:solidFill>
                  <a:schemeClr val="bg1"/>
                </a:solidFill>
                <a:latin typeface="Catamaran" charset="0"/>
                <a:cs typeface="Catamaran" charset="0"/>
              </a:rPr>
              <a:t>is also known for its speed and scalability. It can handle large volumes of concurrent connections and requests, making it ideal for building scalable and high-performance web applications.</a:t>
            </a:r>
          </a:p>
        </p:txBody>
      </p:sp>
    </p:spTree>
    <p:extLst>
      <p:ext uri="{BB962C8B-B14F-4D97-AF65-F5344CB8AC3E}">
        <p14:creationId xmlns:p14="http://schemas.microsoft.com/office/powerpoint/2010/main" val="2018309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5536" y="411510"/>
            <a:ext cx="8496944" cy="4380686"/>
          </a:xfrm>
          <a:prstGeom prst="rect">
            <a:avLst/>
          </a:prstGeom>
        </p:spPr>
        <p:txBody>
          <a:bodyPr wrap="square">
            <a:spAutoFit/>
          </a:bodyPr>
          <a:lstStyle/>
          <a:p>
            <a:pPr algn="ctr">
              <a:spcAft>
                <a:spcPts val="800"/>
              </a:spcAft>
              <a:buClr>
                <a:schemeClr val="bg1"/>
              </a:buClr>
            </a:pPr>
            <a:r>
              <a:rPr lang="en-US" sz="1800" b="1" dirty="0" smtClean="0">
                <a:solidFill>
                  <a:schemeClr val="bg1"/>
                </a:solidFill>
                <a:latin typeface="Catamaran" charset="0"/>
                <a:cs typeface="Catamaran" charset="0"/>
              </a:rPr>
              <a:t>React JS</a:t>
            </a:r>
          </a:p>
          <a:p>
            <a:pPr algn="ctr">
              <a:spcAft>
                <a:spcPts val="800"/>
              </a:spcAft>
              <a:buClr>
                <a:schemeClr val="bg1"/>
              </a:buClr>
            </a:pPr>
            <a:endParaRPr lang="en-US" sz="1800" b="1" dirty="0" smtClean="0">
              <a:solidFill>
                <a:schemeClr val="bg1"/>
              </a:solidFill>
              <a:latin typeface="Catamaran" charset="0"/>
              <a:cs typeface="Catamaran" charset="0"/>
            </a:endParaRPr>
          </a:p>
          <a:p>
            <a:pPr marL="342900" indent="-342900">
              <a:spcAft>
                <a:spcPts val="800"/>
              </a:spcAft>
              <a:buClr>
                <a:schemeClr val="bg1"/>
              </a:buClr>
              <a:buFont typeface="Wingdings" pitchFamily="2" charset="2"/>
              <a:buChar char="Ø"/>
            </a:pPr>
            <a:r>
              <a:rPr lang="en-US" b="1" dirty="0" smtClean="0">
                <a:solidFill>
                  <a:schemeClr val="bg1"/>
                </a:solidFill>
                <a:latin typeface="Catamaran" charset="0"/>
                <a:cs typeface="Catamaran" charset="0"/>
              </a:rPr>
              <a:t>React </a:t>
            </a:r>
            <a:r>
              <a:rPr lang="en-US" b="1" dirty="0">
                <a:solidFill>
                  <a:schemeClr val="bg1"/>
                </a:solidFill>
                <a:latin typeface="Catamaran" charset="0"/>
                <a:cs typeface="Catamaran" charset="0"/>
              </a:rPr>
              <a:t>is an open-source JavaScript library that is used for building user interfaces. It was developed by Facebook and has gained immense popularity due to its ease of use and scalability</a:t>
            </a:r>
            <a:r>
              <a:rPr lang="en-US" b="1" dirty="0" smtClean="0">
                <a:solidFill>
                  <a:schemeClr val="bg1"/>
                </a:solidFill>
                <a:latin typeface="Catamaran" charset="0"/>
                <a:cs typeface="Catamaran" charset="0"/>
              </a:rPr>
              <a:t>.</a:t>
            </a:r>
          </a:p>
          <a:p>
            <a:pPr marL="342900" indent="-342900">
              <a:spcAft>
                <a:spcPts val="800"/>
              </a:spcAft>
              <a:buClr>
                <a:schemeClr val="bg1"/>
              </a:buClr>
              <a:buFont typeface="Wingdings" pitchFamily="2" charset="2"/>
              <a:buChar char="Ø"/>
            </a:pPr>
            <a:r>
              <a:rPr lang="en-US" b="1" dirty="0" smtClean="0">
                <a:solidFill>
                  <a:schemeClr val="bg1"/>
                </a:solidFill>
                <a:latin typeface="Catamaran" charset="0"/>
                <a:cs typeface="Catamaran" charset="0"/>
              </a:rPr>
              <a:t> </a:t>
            </a:r>
            <a:r>
              <a:rPr lang="en-US" b="1" dirty="0">
                <a:solidFill>
                  <a:schemeClr val="bg1"/>
                </a:solidFill>
                <a:latin typeface="Catamaran" charset="0"/>
                <a:cs typeface="Catamaran" charset="0"/>
              </a:rPr>
              <a:t>React enables developers to create reusable UI components and makes it easier to manage the state of an application</a:t>
            </a:r>
            <a:r>
              <a:rPr lang="en-US" b="1" dirty="0" smtClean="0">
                <a:solidFill>
                  <a:schemeClr val="bg1"/>
                </a:solidFill>
                <a:latin typeface="Catamaran" charset="0"/>
                <a:cs typeface="Catamaran" charset="0"/>
              </a:rPr>
              <a:t>.</a:t>
            </a:r>
          </a:p>
          <a:p>
            <a:pPr marL="342900" indent="-342900">
              <a:spcAft>
                <a:spcPts val="800"/>
              </a:spcAft>
              <a:buClr>
                <a:schemeClr val="bg1"/>
              </a:buClr>
              <a:buFont typeface="Wingdings" pitchFamily="2" charset="2"/>
              <a:buChar char="Ø"/>
            </a:pPr>
            <a:r>
              <a:rPr lang="en-US" b="1" dirty="0" smtClean="0">
                <a:solidFill>
                  <a:schemeClr val="bg1"/>
                </a:solidFill>
                <a:latin typeface="Catamaran" charset="0"/>
                <a:cs typeface="Catamaran" charset="0"/>
              </a:rPr>
              <a:t>One </a:t>
            </a:r>
            <a:r>
              <a:rPr lang="en-US" b="1" dirty="0">
                <a:solidFill>
                  <a:schemeClr val="bg1"/>
                </a:solidFill>
                <a:latin typeface="Catamaran" charset="0"/>
                <a:cs typeface="Catamaran" charset="0"/>
              </a:rPr>
              <a:t>of the key features of React is its ability to create declarative views that make the code more predictable and easier to debug. This is achieved through the use of a virtual DOM (Document Object Model), which is a lightweight representation of the actual DOM. </a:t>
            </a:r>
            <a:endParaRPr lang="en-US" b="1" dirty="0" smtClean="0">
              <a:solidFill>
                <a:schemeClr val="bg1"/>
              </a:solidFill>
              <a:latin typeface="Catamaran" charset="0"/>
              <a:cs typeface="Catamaran" charset="0"/>
            </a:endParaRPr>
          </a:p>
          <a:p>
            <a:pPr marL="342900" indent="-342900">
              <a:spcAft>
                <a:spcPts val="800"/>
              </a:spcAft>
              <a:buClr>
                <a:schemeClr val="bg1"/>
              </a:buClr>
              <a:buFont typeface="Wingdings" pitchFamily="2" charset="2"/>
              <a:buChar char="Ø"/>
            </a:pPr>
            <a:r>
              <a:rPr lang="en-US" b="1" dirty="0" smtClean="0">
                <a:solidFill>
                  <a:schemeClr val="bg1"/>
                </a:solidFill>
                <a:latin typeface="Catamaran" charset="0"/>
                <a:cs typeface="Catamaran" charset="0"/>
              </a:rPr>
              <a:t>When </a:t>
            </a:r>
            <a:r>
              <a:rPr lang="en-US" b="1" dirty="0">
                <a:solidFill>
                  <a:schemeClr val="bg1"/>
                </a:solidFill>
                <a:latin typeface="Catamaran" charset="0"/>
                <a:cs typeface="Catamaran" charset="0"/>
              </a:rPr>
              <a:t>changes are made to the virtual DOM, React efficiently updates only the necessary parts of the actual DOM, reducing the need for expensive DOM operations and improving performance</a:t>
            </a:r>
            <a:r>
              <a:rPr lang="en-US" b="1" dirty="0" smtClean="0">
                <a:solidFill>
                  <a:schemeClr val="bg1"/>
                </a:solidFill>
                <a:latin typeface="Catamaran" charset="0"/>
                <a:cs typeface="Catamaran" charset="0"/>
              </a:rPr>
              <a:t>.</a:t>
            </a:r>
          </a:p>
          <a:p>
            <a:pPr marL="342900" indent="-342900">
              <a:spcAft>
                <a:spcPts val="800"/>
              </a:spcAft>
              <a:buClr>
                <a:schemeClr val="bg1"/>
              </a:buClr>
              <a:buFont typeface="Wingdings" pitchFamily="2" charset="2"/>
              <a:buChar char="Ø"/>
            </a:pPr>
            <a:r>
              <a:rPr lang="en-US" b="1" dirty="0" smtClean="0">
                <a:solidFill>
                  <a:schemeClr val="bg1"/>
                </a:solidFill>
                <a:latin typeface="Catamaran" charset="0"/>
                <a:cs typeface="Catamaran" charset="0"/>
              </a:rPr>
              <a:t>React </a:t>
            </a:r>
            <a:r>
              <a:rPr lang="en-US" b="1" dirty="0">
                <a:solidFill>
                  <a:schemeClr val="bg1"/>
                </a:solidFill>
                <a:latin typeface="Catamaran" charset="0"/>
                <a:cs typeface="Catamaran" charset="0"/>
              </a:rPr>
              <a:t>also supports the use of JSX (JavaScript XML), which is a syntax extension that allows developers to write HTML-like code in JavaScript. </a:t>
            </a:r>
          </a:p>
          <a:p>
            <a:pPr marL="342900" indent="-342900">
              <a:spcAft>
                <a:spcPts val="800"/>
              </a:spcAft>
              <a:buClr>
                <a:schemeClr val="bg1"/>
              </a:buClr>
              <a:buFont typeface="Wingdings" pitchFamily="2" charset="2"/>
              <a:buChar char="Ø"/>
            </a:pPr>
            <a:r>
              <a:rPr lang="en-US" b="1" dirty="0">
                <a:solidFill>
                  <a:schemeClr val="bg1"/>
                </a:solidFill>
                <a:latin typeface="Catamaran" charset="0"/>
                <a:cs typeface="Catamaran" charset="0"/>
              </a:rPr>
              <a:t>React can be used with other technologies such as </a:t>
            </a:r>
            <a:r>
              <a:rPr lang="en-US" b="1" dirty="0" err="1">
                <a:solidFill>
                  <a:schemeClr val="bg1"/>
                </a:solidFill>
                <a:latin typeface="Catamaran" charset="0"/>
                <a:cs typeface="Catamaran" charset="0"/>
              </a:rPr>
              <a:t>Redux</a:t>
            </a:r>
            <a:r>
              <a:rPr lang="en-US" b="1" dirty="0">
                <a:solidFill>
                  <a:schemeClr val="bg1"/>
                </a:solidFill>
                <a:latin typeface="Catamaran" charset="0"/>
                <a:cs typeface="Catamaran" charset="0"/>
              </a:rPr>
              <a:t> for state management, React Router for routing, and Node.js for server-side rendering. It is also widely used in conjunction with other front-end frameworks such as Angular and </a:t>
            </a:r>
            <a:r>
              <a:rPr lang="en-US" b="1" dirty="0" err="1">
                <a:solidFill>
                  <a:schemeClr val="bg1"/>
                </a:solidFill>
                <a:latin typeface="Catamaran" charset="0"/>
                <a:cs typeface="Catamaran" charset="0"/>
              </a:rPr>
              <a:t>Vue</a:t>
            </a:r>
            <a:r>
              <a:rPr lang="en-US" b="1" dirty="0">
                <a:solidFill>
                  <a:schemeClr val="bg1"/>
                </a:solidFill>
                <a:latin typeface="Catamaran" charset="0"/>
                <a:cs typeface="Catamaran" charset="0"/>
              </a:rPr>
              <a:t>.</a:t>
            </a:r>
          </a:p>
        </p:txBody>
      </p:sp>
    </p:spTree>
    <p:extLst>
      <p:ext uri="{BB962C8B-B14F-4D97-AF65-F5344CB8AC3E}">
        <p14:creationId xmlns:p14="http://schemas.microsoft.com/office/powerpoint/2010/main" val="4111693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9" name="Google Shape;369;p2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19</a:t>
            </a:fld>
            <a:endParaRPr dirty="0">
              <a:solidFill>
                <a:schemeClr val="lt1"/>
              </a:solidFill>
            </a:endParaRPr>
          </a:p>
        </p:txBody>
      </p:sp>
      <p:sp>
        <p:nvSpPr>
          <p:cNvPr id="367" name="Google Shape;367;p26"/>
          <p:cNvSpPr txBox="1">
            <a:spLocks noGrp="1"/>
          </p:cNvSpPr>
          <p:nvPr>
            <p:ph type="ctrTitle" idx="4294967295"/>
          </p:nvPr>
        </p:nvSpPr>
        <p:spPr>
          <a:xfrm>
            <a:off x="890124" y="1995432"/>
            <a:ext cx="7432676" cy="1160462"/>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IN" sz="6000" dirty="0">
                <a:solidFill>
                  <a:schemeClr val="lt1"/>
                </a:solidFill>
              </a:rPr>
              <a:t>THANK YOU</a:t>
            </a:r>
            <a:endParaRPr sz="6000" dirty="0">
              <a:solidFill>
                <a:schemeClr val="l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7"/>
                                        </p:tgtEl>
                                        <p:attrNameLst>
                                          <p:attrName>style.visibility</p:attrName>
                                        </p:attrNameLst>
                                      </p:cBhvr>
                                      <p:to>
                                        <p:strVal val="visible"/>
                                      </p:to>
                                    </p:set>
                                    <p:animEffect transition="in" filter="fade">
                                      <p:cBhvr>
                                        <p:cTn id="7" dur="500"/>
                                        <p:tgtEl>
                                          <p:spTgt spid="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31850E5E-9F24-DCFD-6B01-AF0E4AAEE0FC}"/>
              </a:ext>
            </a:extLst>
          </p:cNvPr>
          <p:cNvSpPr>
            <a:spLocks noGrp="1"/>
          </p:cNvSpPr>
          <p:nvPr>
            <p:ph type="title"/>
          </p:nvPr>
        </p:nvSpPr>
        <p:spPr/>
        <p:txBody>
          <a:bodyPr/>
          <a:lstStyle/>
          <a:p>
            <a:r>
              <a:rPr lang="en-IN" dirty="0"/>
              <a:t>Know our website… </a:t>
            </a:r>
          </a:p>
        </p:txBody>
      </p:sp>
      <p:sp>
        <p:nvSpPr>
          <p:cNvPr id="5" name="Text Placeholder 4">
            <a:extLst>
              <a:ext uri="{FF2B5EF4-FFF2-40B4-BE49-F238E27FC236}">
                <a16:creationId xmlns="" xmlns:a16="http://schemas.microsoft.com/office/drawing/2014/main" id="{0897B877-8246-DBBD-5342-9163418F480A}"/>
              </a:ext>
            </a:extLst>
          </p:cNvPr>
          <p:cNvSpPr>
            <a:spLocks noGrp="1"/>
          </p:cNvSpPr>
          <p:nvPr>
            <p:ph type="body" idx="1"/>
          </p:nvPr>
        </p:nvSpPr>
        <p:spPr>
          <a:xfrm>
            <a:off x="779100" y="1503551"/>
            <a:ext cx="7321292" cy="2884200"/>
          </a:xfrm>
        </p:spPr>
        <p:txBody>
          <a:bodyPr/>
          <a:lstStyle/>
          <a:p>
            <a:pPr marL="127000" indent="0">
              <a:buNone/>
            </a:pPr>
            <a:r>
              <a:rPr lang="en-US" dirty="0">
                <a:solidFill>
                  <a:schemeClr val="accent1">
                    <a:lumMod val="50000"/>
                  </a:schemeClr>
                </a:solidFill>
                <a:latin typeface="Catamaran Thin" panose="020B0604020202020204" charset="0"/>
                <a:ea typeface="Calibri" panose="020F0502020204030204" pitchFamily="34" charset="0"/>
                <a:cs typeface="Catamaran Thin" panose="020B0604020202020204" charset="0"/>
              </a:rPr>
              <a:t>Can't make it to your loved one's special events in other cities? Browse our exquisite collection of flowers, select your favorites, and let us take care of the </a:t>
            </a:r>
            <a:r>
              <a:rPr lang="en-US" dirty="0" err="1">
                <a:solidFill>
                  <a:schemeClr val="accent1">
                    <a:lumMod val="50000"/>
                  </a:schemeClr>
                </a:solidFill>
                <a:latin typeface="Catamaran Thin" panose="020B0604020202020204" charset="0"/>
                <a:ea typeface="Calibri" panose="020F0502020204030204" pitchFamily="34" charset="0"/>
                <a:cs typeface="Catamaran Thin" panose="020B0604020202020204" charset="0"/>
              </a:rPr>
              <a:t>rest.From</a:t>
            </a:r>
            <a:r>
              <a:rPr lang="en-US" dirty="0">
                <a:solidFill>
                  <a:schemeClr val="accent1">
                    <a:lumMod val="50000"/>
                  </a:schemeClr>
                </a:solidFill>
                <a:latin typeface="Catamaran Thin" panose="020B0604020202020204" charset="0"/>
                <a:ea typeface="Calibri" panose="020F0502020204030204" pitchFamily="34" charset="0"/>
                <a:cs typeface="Catamaran Thin" panose="020B0604020202020204" charset="0"/>
              </a:rPr>
              <a:t> weddings to birthdays, our expert florists will create the perfect arrangement to make your special moment even more </a:t>
            </a:r>
            <a:r>
              <a:rPr lang="en-US" dirty="0" err="1">
                <a:solidFill>
                  <a:schemeClr val="accent1">
                    <a:lumMod val="50000"/>
                  </a:schemeClr>
                </a:solidFill>
                <a:latin typeface="Catamaran Thin" panose="020B0604020202020204" charset="0"/>
                <a:ea typeface="Calibri" panose="020F0502020204030204" pitchFamily="34" charset="0"/>
                <a:cs typeface="Catamaran Thin" panose="020B0604020202020204" charset="0"/>
              </a:rPr>
              <a:t>memorable.Come</a:t>
            </a:r>
            <a:r>
              <a:rPr lang="en-US" dirty="0">
                <a:solidFill>
                  <a:schemeClr val="accent1">
                    <a:lumMod val="50000"/>
                  </a:schemeClr>
                </a:solidFill>
                <a:latin typeface="Catamaran Thin" panose="020B0604020202020204" charset="0"/>
                <a:ea typeface="Calibri" panose="020F0502020204030204" pitchFamily="34" charset="0"/>
                <a:cs typeface="Catamaran Thin" panose="020B0604020202020204" charset="0"/>
              </a:rPr>
              <a:t> and explore our world of flowers - we can't wait to brighten up your day!</a:t>
            </a:r>
            <a:endParaRPr lang="en-IN" dirty="0">
              <a:solidFill>
                <a:schemeClr val="accent1">
                  <a:lumMod val="50000"/>
                </a:schemeClr>
              </a:solidFill>
              <a:latin typeface="Catamaran Thin" panose="020B0604020202020204" charset="0"/>
              <a:cs typeface="Catamaran Thin" panose="020B0604020202020204" charset="0"/>
            </a:endParaRPr>
          </a:p>
        </p:txBody>
      </p:sp>
      <p:pic>
        <p:nvPicPr>
          <p:cNvPr id="6" name="Google Shape;198;p12">
            <a:extLst>
              <a:ext uri="{FF2B5EF4-FFF2-40B4-BE49-F238E27FC236}">
                <a16:creationId xmlns="" xmlns:a16="http://schemas.microsoft.com/office/drawing/2014/main" id="{8C6031D8-893A-FA75-E178-B1F686500231}"/>
              </a:ext>
            </a:extLst>
          </p:cNvPr>
          <p:cNvPicPr preferRelativeResize="0"/>
          <p:nvPr/>
        </p:nvPicPr>
        <p:blipFill>
          <a:blip r:embed="rId2"/>
          <a:srcRect/>
          <a:stretch/>
        </p:blipFill>
        <p:spPr>
          <a:xfrm>
            <a:off x="14536" y="717362"/>
            <a:ext cx="504056" cy="514938"/>
          </a:xfrm>
          <a:custGeom>
            <a:avLst/>
            <a:gdLst/>
            <a:ahLst/>
            <a:cxnLst/>
            <a:rect l="l" t="t" r="r" b="b"/>
            <a:pathLst>
              <a:path w="21598" h="21456" extrusionOk="0">
                <a:moveTo>
                  <a:pt x="10800" y="0"/>
                </a:moveTo>
                <a:cubicBezTo>
                  <a:pt x="10183" y="0"/>
                  <a:pt x="9567" y="144"/>
                  <a:pt x="9014" y="430"/>
                </a:cubicBezTo>
                <a:lnTo>
                  <a:pt x="1782" y="4189"/>
                </a:lnTo>
                <a:cubicBezTo>
                  <a:pt x="678" y="4763"/>
                  <a:pt x="0" y="5821"/>
                  <a:pt x="0" y="6968"/>
                </a:cubicBezTo>
                <a:lnTo>
                  <a:pt x="0" y="14485"/>
                </a:lnTo>
                <a:cubicBezTo>
                  <a:pt x="1" y="15633"/>
                  <a:pt x="681" y="16694"/>
                  <a:pt x="1786" y="17268"/>
                </a:cubicBezTo>
                <a:lnTo>
                  <a:pt x="9018" y="21026"/>
                </a:lnTo>
                <a:cubicBezTo>
                  <a:pt x="10122" y="21600"/>
                  <a:pt x="11480" y="21600"/>
                  <a:pt x="12585" y="21026"/>
                </a:cubicBezTo>
                <a:lnTo>
                  <a:pt x="19817" y="17268"/>
                </a:lnTo>
                <a:cubicBezTo>
                  <a:pt x="20922" y="16693"/>
                  <a:pt x="21600" y="15633"/>
                  <a:pt x="21599" y="14485"/>
                </a:cubicBezTo>
                <a:lnTo>
                  <a:pt x="21599" y="6968"/>
                </a:lnTo>
                <a:cubicBezTo>
                  <a:pt x="21599" y="5820"/>
                  <a:pt x="20922" y="4762"/>
                  <a:pt x="19817" y="4189"/>
                </a:cubicBezTo>
                <a:lnTo>
                  <a:pt x="12585" y="430"/>
                </a:lnTo>
                <a:cubicBezTo>
                  <a:pt x="12033" y="144"/>
                  <a:pt x="11416" y="0"/>
                  <a:pt x="10800" y="0"/>
                </a:cubicBezTo>
                <a:close/>
              </a:path>
            </a:pathLst>
          </a:custGeom>
          <a:noFill/>
          <a:ln>
            <a:noFill/>
          </a:ln>
        </p:spPr>
      </p:pic>
    </p:spTree>
    <p:extLst>
      <p:ext uri="{BB962C8B-B14F-4D97-AF65-F5344CB8AC3E}">
        <p14:creationId xmlns:p14="http://schemas.microsoft.com/office/powerpoint/2010/main" val="409170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39"/>
          <p:cNvSpPr txBox="1">
            <a:spLocks noGrp="1"/>
          </p:cNvSpPr>
          <p:nvPr>
            <p:ph type="title"/>
          </p:nvPr>
        </p:nvSpPr>
        <p:spPr>
          <a:xfrm>
            <a:off x="696119" y="850488"/>
            <a:ext cx="60105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ROADMAP</a:t>
            </a:r>
            <a:endParaRPr dirty="0"/>
          </a:p>
        </p:txBody>
      </p:sp>
      <p:sp>
        <p:nvSpPr>
          <p:cNvPr id="593" name="Google Shape;593;p39"/>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dirty="0"/>
          </a:p>
        </p:txBody>
      </p:sp>
      <p:sp>
        <p:nvSpPr>
          <p:cNvPr id="594" name="Google Shape;594;p39"/>
          <p:cNvSpPr/>
          <p:nvPr/>
        </p:nvSpPr>
        <p:spPr>
          <a:xfrm>
            <a:off x="8500" y="2523429"/>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95" name="Google Shape;595;p39"/>
          <p:cNvSpPr/>
          <p:nvPr/>
        </p:nvSpPr>
        <p:spPr>
          <a:xfrm>
            <a:off x="0" y="2523429"/>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lt1"/>
              </a:solidFill>
              <a:latin typeface="Calibri"/>
              <a:ea typeface="Calibri"/>
              <a:cs typeface="Calibri"/>
              <a:sym typeface="Calibri"/>
            </a:endParaRPr>
          </a:p>
        </p:txBody>
      </p:sp>
      <p:grpSp>
        <p:nvGrpSpPr>
          <p:cNvPr id="596" name="Google Shape;596;p39"/>
          <p:cNvGrpSpPr/>
          <p:nvPr/>
        </p:nvGrpSpPr>
        <p:grpSpPr>
          <a:xfrm>
            <a:off x="1786338" y="1855801"/>
            <a:ext cx="473401" cy="473400"/>
            <a:chOff x="1786339" y="1703401"/>
            <a:chExt cx="473400" cy="473400"/>
          </a:xfrm>
        </p:grpSpPr>
        <p:sp>
          <p:nvSpPr>
            <p:cNvPr id="597" name="Google Shape;597;p39"/>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latin typeface="Catamaran"/>
                <a:ea typeface="Catamaran"/>
                <a:cs typeface="Catamaran"/>
                <a:sym typeface="Catamaran"/>
              </a:endParaRPr>
            </a:p>
          </p:txBody>
        </p:sp>
        <p:sp>
          <p:nvSpPr>
            <p:cNvPr id="598" name="Google Shape;598;p39"/>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Catamaran"/>
                  <a:ea typeface="Catamaran"/>
                  <a:cs typeface="Catamaran"/>
                  <a:sym typeface="Catamaran"/>
                </a:rPr>
                <a:t>1</a:t>
              </a:r>
              <a:endParaRPr sz="600" dirty="0">
                <a:solidFill>
                  <a:schemeClr val="dk1"/>
                </a:solidFill>
                <a:latin typeface="Catamaran"/>
                <a:ea typeface="Catamaran"/>
                <a:cs typeface="Catamaran"/>
                <a:sym typeface="Catamaran"/>
              </a:endParaRPr>
            </a:p>
          </p:txBody>
        </p:sp>
      </p:grpSp>
      <p:grpSp>
        <p:nvGrpSpPr>
          <p:cNvPr id="599" name="Google Shape;599;p39"/>
          <p:cNvGrpSpPr/>
          <p:nvPr/>
        </p:nvGrpSpPr>
        <p:grpSpPr>
          <a:xfrm>
            <a:off x="3814414" y="1855801"/>
            <a:ext cx="473401" cy="473400"/>
            <a:chOff x="3814414" y="1703401"/>
            <a:chExt cx="473400" cy="473400"/>
          </a:xfrm>
        </p:grpSpPr>
        <p:sp>
          <p:nvSpPr>
            <p:cNvPr id="600" name="Google Shape;600;p39"/>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latin typeface="Catamaran"/>
                <a:ea typeface="Catamaran"/>
                <a:cs typeface="Catamaran"/>
                <a:sym typeface="Catamaran"/>
              </a:endParaRPr>
            </a:p>
          </p:txBody>
        </p:sp>
        <p:sp>
          <p:nvSpPr>
            <p:cNvPr id="601" name="Google Shape;601;p39"/>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Catamaran"/>
                  <a:ea typeface="Catamaran"/>
                  <a:cs typeface="Catamaran"/>
                  <a:sym typeface="Catamaran"/>
                </a:rPr>
                <a:t>3</a:t>
              </a:r>
              <a:endParaRPr sz="600" dirty="0">
                <a:solidFill>
                  <a:schemeClr val="dk1"/>
                </a:solidFill>
                <a:latin typeface="Catamaran"/>
                <a:ea typeface="Catamaran"/>
                <a:cs typeface="Catamaran"/>
                <a:sym typeface="Catamaran"/>
              </a:endParaRPr>
            </a:p>
          </p:txBody>
        </p:sp>
      </p:grpSp>
      <p:grpSp>
        <p:nvGrpSpPr>
          <p:cNvPr id="602" name="Google Shape;602;p39"/>
          <p:cNvGrpSpPr/>
          <p:nvPr/>
        </p:nvGrpSpPr>
        <p:grpSpPr>
          <a:xfrm>
            <a:off x="5842489" y="1855801"/>
            <a:ext cx="473401" cy="473400"/>
            <a:chOff x="5842489" y="1703401"/>
            <a:chExt cx="473400" cy="473400"/>
          </a:xfrm>
        </p:grpSpPr>
        <p:sp>
          <p:nvSpPr>
            <p:cNvPr id="603" name="Google Shape;603;p39"/>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latin typeface="Catamaran"/>
                <a:ea typeface="Catamaran"/>
                <a:cs typeface="Catamaran"/>
                <a:sym typeface="Catamaran"/>
              </a:endParaRPr>
            </a:p>
          </p:txBody>
        </p:sp>
        <p:sp>
          <p:nvSpPr>
            <p:cNvPr id="604" name="Google Shape;604;p39"/>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Catamaran"/>
                  <a:ea typeface="Catamaran"/>
                  <a:cs typeface="Catamaran"/>
                  <a:sym typeface="Catamaran"/>
                </a:rPr>
                <a:t>5</a:t>
              </a:r>
              <a:endParaRPr sz="600" dirty="0">
                <a:solidFill>
                  <a:schemeClr val="dk1"/>
                </a:solidFill>
                <a:latin typeface="Catamaran"/>
                <a:ea typeface="Catamaran"/>
                <a:cs typeface="Catamaran"/>
                <a:sym typeface="Catamaran"/>
              </a:endParaRPr>
            </a:p>
          </p:txBody>
        </p:sp>
      </p:grpSp>
      <p:grpSp>
        <p:nvGrpSpPr>
          <p:cNvPr id="605" name="Google Shape;605;p39"/>
          <p:cNvGrpSpPr/>
          <p:nvPr/>
        </p:nvGrpSpPr>
        <p:grpSpPr>
          <a:xfrm>
            <a:off x="6880814" y="3728700"/>
            <a:ext cx="473401" cy="473400"/>
            <a:chOff x="6880814" y="3576300"/>
            <a:chExt cx="473400" cy="473400"/>
          </a:xfrm>
        </p:grpSpPr>
        <p:sp>
          <p:nvSpPr>
            <p:cNvPr id="606" name="Google Shape;606;p39"/>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latin typeface="Catamaran"/>
                <a:ea typeface="Catamaran"/>
                <a:cs typeface="Catamaran"/>
                <a:sym typeface="Catamaran"/>
              </a:endParaRPr>
            </a:p>
          </p:txBody>
        </p:sp>
        <p:sp>
          <p:nvSpPr>
            <p:cNvPr id="607" name="Google Shape;607;p39"/>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Catamaran"/>
                  <a:ea typeface="Catamaran"/>
                  <a:cs typeface="Catamaran"/>
                  <a:sym typeface="Catamaran"/>
                </a:rPr>
                <a:t>6</a:t>
              </a:r>
              <a:endParaRPr sz="600" dirty="0">
                <a:solidFill>
                  <a:schemeClr val="dk1"/>
                </a:solidFill>
                <a:latin typeface="Catamaran"/>
                <a:ea typeface="Catamaran"/>
                <a:cs typeface="Catamaran"/>
                <a:sym typeface="Catamaran"/>
              </a:endParaRPr>
            </a:p>
          </p:txBody>
        </p:sp>
      </p:grpSp>
      <p:grpSp>
        <p:nvGrpSpPr>
          <p:cNvPr id="608" name="Google Shape;608;p39"/>
          <p:cNvGrpSpPr/>
          <p:nvPr/>
        </p:nvGrpSpPr>
        <p:grpSpPr>
          <a:xfrm>
            <a:off x="4852738" y="3728700"/>
            <a:ext cx="473401" cy="473400"/>
            <a:chOff x="4852739" y="3576300"/>
            <a:chExt cx="473400" cy="473400"/>
          </a:xfrm>
        </p:grpSpPr>
        <p:sp>
          <p:nvSpPr>
            <p:cNvPr id="609" name="Google Shape;609;p39"/>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latin typeface="Catamaran"/>
                <a:ea typeface="Catamaran"/>
                <a:cs typeface="Catamaran"/>
                <a:sym typeface="Catamaran"/>
              </a:endParaRPr>
            </a:p>
          </p:txBody>
        </p:sp>
        <p:sp>
          <p:nvSpPr>
            <p:cNvPr id="610" name="Google Shape;610;p39"/>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Catamaran"/>
                  <a:ea typeface="Catamaran"/>
                  <a:cs typeface="Catamaran"/>
                  <a:sym typeface="Catamaran"/>
                </a:rPr>
                <a:t>4</a:t>
              </a:r>
              <a:endParaRPr sz="600" dirty="0">
                <a:solidFill>
                  <a:schemeClr val="dk1"/>
                </a:solidFill>
                <a:latin typeface="Catamaran"/>
                <a:ea typeface="Catamaran"/>
                <a:cs typeface="Catamaran"/>
                <a:sym typeface="Catamaran"/>
              </a:endParaRPr>
            </a:p>
          </p:txBody>
        </p:sp>
      </p:grpSp>
      <p:grpSp>
        <p:nvGrpSpPr>
          <p:cNvPr id="611" name="Google Shape;611;p39"/>
          <p:cNvGrpSpPr/>
          <p:nvPr/>
        </p:nvGrpSpPr>
        <p:grpSpPr>
          <a:xfrm>
            <a:off x="2824663" y="3728700"/>
            <a:ext cx="473401" cy="473400"/>
            <a:chOff x="2824664" y="3576300"/>
            <a:chExt cx="473400" cy="473400"/>
          </a:xfrm>
        </p:grpSpPr>
        <p:sp>
          <p:nvSpPr>
            <p:cNvPr id="612" name="Google Shape;612;p39"/>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latin typeface="Catamaran"/>
                <a:ea typeface="Catamaran"/>
                <a:cs typeface="Catamaran"/>
                <a:sym typeface="Catamaran"/>
              </a:endParaRPr>
            </a:p>
          </p:txBody>
        </p:sp>
        <p:sp>
          <p:nvSpPr>
            <p:cNvPr id="613" name="Google Shape;613;p39"/>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Catamaran"/>
                  <a:ea typeface="Catamaran"/>
                  <a:cs typeface="Catamaran"/>
                  <a:sym typeface="Catamaran"/>
                </a:rPr>
                <a:t>2</a:t>
              </a:r>
              <a:endParaRPr sz="600" dirty="0">
                <a:solidFill>
                  <a:schemeClr val="dk1"/>
                </a:solidFill>
                <a:latin typeface="Catamaran"/>
                <a:ea typeface="Catamaran"/>
                <a:cs typeface="Catamaran"/>
                <a:sym typeface="Catamaran"/>
              </a:endParaRPr>
            </a:p>
          </p:txBody>
        </p:sp>
      </p:grpSp>
      <p:sp>
        <p:nvSpPr>
          <p:cNvPr id="617" name="Google Shape;617;p39"/>
          <p:cNvSpPr txBox="1"/>
          <p:nvPr/>
        </p:nvSpPr>
        <p:spPr>
          <a:xfrm>
            <a:off x="2351113" y="4206041"/>
            <a:ext cx="1286400" cy="533400"/>
          </a:xfrm>
          <a:prstGeom prst="rect">
            <a:avLst/>
          </a:prstGeom>
          <a:noFill/>
          <a:ln>
            <a:noFill/>
          </a:ln>
        </p:spPr>
        <p:txBody>
          <a:bodyPr spcFirstLastPara="1" wrap="square" lIns="0" tIns="0" rIns="0" bIns="0" anchor="t" anchorCtr="0">
            <a:noAutofit/>
          </a:bodyPr>
          <a:lstStyle/>
          <a:p>
            <a:pPr algn="ctr"/>
            <a:endParaRPr lang="en" sz="900" dirty="0">
              <a:solidFill>
                <a:schemeClr val="tx1">
                  <a:lumMod val="75000"/>
                  <a:lumOff val="25000"/>
                </a:schemeClr>
              </a:solidFill>
              <a:latin typeface="Catamaran"/>
              <a:ea typeface="Catamaran"/>
              <a:cs typeface="Catamaran"/>
              <a:sym typeface="Catamaran"/>
            </a:endParaRPr>
          </a:p>
        </p:txBody>
      </p:sp>
      <p:grpSp>
        <p:nvGrpSpPr>
          <p:cNvPr id="35" name="Google Shape;875;p47"/>
          <p:cNvGrpSpPr/>
          <p:nvPr/>
        </p:nvGrpSpPr>
        <p:grpSpPr>
          <a:xfrm>
            <a:off x="113628" y="843558"/>
            <a:ext cx="335906" cy="397142"/>
            <a:chOff x="4636075" y="261925"/>
            <a:chExt cx="401800" cy="475050"/>
          </a:xfrm>
          <a:solidFill>
            <a:schemeClr val="bg1"/>
          </a:solidFill>
        </p:grpSpPr>
        <p:sp>
          <p:nvSpPr>
            <p:cNvPr id="36" name="Google Shape;876;p47"/>
            <p:cNvSpPr/>
            <p:nvPr/>
          </p:nvSpPr>
          <p:spPr>
            <a:xfrm>
              <a:off x="4665400" y="326650"/>
              <a:ext cx="372475" cy="97100"/>
            </a:xfrm>
            <a:custGeom>
              <a:avLst/>
              <a:gdLst/>
              <a:ahLst/>
              <a:cxnLst/>
              <a:rect l="l" t="t" r="r" b="b"/>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sp>
          <p:nvSpPr>
            <p:cNvPr id="37" name="Google Shape;877;p47"/>
            <p:cNvSpPr/>
            <p:nvPr/>
          </p:nvSpPr>
          <p:spPr>
            <a:xfrm>
              <a:off x="4636075" y="438375"/>
              <a:ext cx="372475" cy="97125"/>
            </a:xfrm>
            <a:custGeom>
              <a:avLst/>
              <a:gdLst/>
              <a:ahLst/>
              <a:cxnLst/>
              <a:rect l="l" t="t" r="r" b="b"/>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sp>
          <p:nvSpPr>
            <p:cNvPr id="38" name="Google Shape;878;p47"/>
            <p:cNvSpPr/>
            <p:nvPr/>
          </p:nvSpPr>
          <p:spPr>
            <a:xfrm>
              <a:off x="4814975" y="261925"/>
              <a:ext cx="44000" cy="50100"/>
            </a:xfrm>
            <a:custGeom>
              <a:avLst/>
              <a:gdLst/>
              <a:ahLst/>
              <a:cxnLst/>
              <a:rect l="l" t="t" r="r" b="b"/>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sp>
          <p:nvSpPr>
            <p:cNvPr id="39" name="Google Shape;879;p47"/>
            <p:cNvSpPr/>
            <p:nvPr/>
          </p:nvSpPr>
          <p:spPr>
            <a:xfrm>
              <a:off x="4814975" y="550125"/>
              <a:ext cx="44000" cy="186850"/>
            </a:xfrm>
            <a:custGeom>
              <a:avLst/>
              <a:gdLst/>
              <a:ahLst/>
              <a:cxnLst/>
              <a:rect l="l" t="t" r="r" b="b"/>
              <a:pathLst>
                <a:path w="1760" h="7474" extrusionOk="0">
                  <a:moveTo>
                    <a:pt x="1" y="0"/>
                  </a:moveTo>
                  <a:lnTo>
                    <a:pt x="1" y="7474"/>
                  </a:lnTo>
                  <a:lnTo>
                    <a:pt x="1759" y="7474"/>
                  </a:lnTo>
                  <a:lnTo>
                    <a:pt x="175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grpSp>
      <p:sp>
        <p:nvSpPr>
          <p:cNvPr id="2" name="Rectangle 1"/>
          <p:cNvSpPr/>
          <p:nvPr/>
        </p:nvSpPr>
        <p:spPr>
          <a:xfrm>
            <a:off x="871217" y="1363689"/>
            <a:ext cx="2123096" cy="307777"/>
          </a:xfrm>
          <a:prstGeom prst="rect">
            <a:avLst/>
          </a:prstGeom>
          <a:solidFill>
            <a:schemeClr val="bg1"/>
          </a:solidFill>
        </p:spPr>
        <p:txBody>
          <a:bodyPr wrap="square">
            <a:spAutoFit/>
          </a:bodyPr>
          <a:lstStyle/>
          <a:p>
            <a:pPr lvl="0" algn="ctr"/>
            <a:r>
              <a:rPr lang="en" dirty="0">
                <a:solidFill>
                  <a:schemeClr val="tx1">
                    <a:lumMod val="90000"/>
                    <a:lumOff val="10000"/>
                  </a:schemeClr>
                </a:solidFill>
                <a:latin typeface="Catamaran"/>
                <a:ea typeface="Catamaran"/>
                <a:cs typeface="Catamaran"/>
                <a:sym typeface="Catamaran"/>
              </a:rPr>
              <a:t>Registeration Screen</a:t>
            </a:r>
          </a:p>
        </p:txBody>
      </p:sp>
      <p:sp>
        <p:nvSpPr>
          <p:cNvPr id="3" name="Rectangle 2"/>
          <p:cNvSpPr/>
          <p:nvPr/>
        </p:nvSpPr>
        <p:spPr>
          <a:xfrm>
            <a:off x="2452312" y="4157131"/>
            <a:ext cx="1249060" cy="307777"/>
          </a:xfrm>
          <a:prstGeom prst="rect">
            <a:avLst/>
          </a:prstGeom>
        </p:spPr>
        <p:txBody>
          <a:bodyPr wrap="none">
            <a:spAutoFit/>
          </a:bodyPr>
          <a:lstStyle/>
          <a:p>
            <a:pPr lvl="0" algn="ctr"/>
            <a:r>
              <a:rPr lang="en" dirty="0">
                <a:solidFill>
                  <a:schemeClr val="tx1">
                    <a:lumMod val="90000"/>
                    <a:lumOff val="10000"/>
                  </a:schemeClr>
                </a:solidFill>
                <a:latin typeface="Catamaran"/>
                <a:ea typeface="Catamaran"/>
                <a:cs typeface="Catamaran"/>
                <a:sym typeface="Catamaran"/>
              </a:rPr>
              <a:t>Sign-In Screen</a:t>
            </a:r>
          </a:p>
        </p:txBody>
      </p:sp>
      <p:sp>
        <p:nvSpPr>
          <p:cNvPr id="4" name="Rectangle 3"/>
          <p:cNvSpPr/>
          <p:nvPr/>
        </p:nvSpPr>
        <p:spPr>
          <a:xfrm>
            <a:off x="3266286" y="1625299"/>
            <a:ext cx="1569661" cy="307777"/>
          </a:xfrm>
          <a:prstGeom prst="rect">
            <a:avLst/>
          </a:prstGeom>
        </p:spPr>
        <p:txBody>
          <a:bodyPr wrap="none">
            <a:spAutoFit/>
          </a:bodyPr>
          <a:lstStyle/>
          <a:p>
            <a:pPr lvl="0" algn="ctr"/>
            <a:r>
              <a:rPr lang="en" dirty="0">
                <a:solidFill>
                  <a:schemeClr val="tx1">
                    <a:lumMod val="90000"/>
                    <a:lumOff val="10000"/>
                  </a:schemeClr>
                </a:solidFill>
                <a:latin typeface="Catamaran"/>
                <a:ea typeface="Catamaran"/>
                <a:cs typeface="Catamaran"/>
                <a:sym typeface="Catamaran"/>
              </a:rPr>
              <a:t>User Home Screen</a:t>
            </a:r>
          </a:p>
        </p:txBody>
      </p:sp>
      <p:sp>
        <p:nvSpPr>
          <p:cNvPr id="5" name="Rectangle 4"/>
          <p:cNvSpPr/>
          <p:nvPr/>
        </p:nvSpPr>
        <p:spPr>
          <a:xfrm>
            <a:off x="4586550" y="4157131"/>
            <a:ext cx="1034259" cy="307777"/>
          </a:xfrm>
          <a:prstGeom prst="rect">
            <a:avLst/>
          </a:prstGeom>
        </p:spPr>
        <p:txBody>
          <a:bodyPr wrap="none">
            <a:spAutoFit/>
          </a:bodyPr>
          <a:lstStyle/>
          <a:p>
            <a:pPr lvl="0" algn="ctr"/>
            <a:r>
              <a:rPr lang="en" dirty="0" smtClean="0">
                <a:solidFill>
                  <a:schemeClr val="tx1">
                    <a:lumMod val="90000"/>
                    <a:lumOff val="10000"/>
                  </a:schemeClr>
                </a:solidFill>
                <a:latin typeface="Catamaran"/>
                <a:ea typeface="Catamaran"/>
                <a:cs typeface="Catamaran"/>
                <a:sym typeface="Catamaran"/>
              </a:rPr>
              <a:t>Cart</a:t>
            </a:r>
            <a:r>
              <a:rPr lang="en" dirty="0" smtClean="0">
                <a:solidFill>
                  <a:schemeClr val="tx1">
                    <a:lumMod val="90000"/>
                    <a:lumOff val="10000"/>
                  </a:schemeClr>
                </a:solidFill>
                <a:latin typeface="Catamaran"/>
                <a:ea typeface="Catamaran"/>
                <a:cs typeface="Catamaran"/>
                <a:sym typeface="Catamaran"/>
              </a:rPr>
              <a:t> </a:t>
            </a:r>
            <a:r>
              <a:rPr lang="en" dirty="0">
                <a:solidFill>
                  <a:schemeClr val="tx1">
                    <a:lumMod val="90000"/>
                    <a:lumOff val="10000"/>
                  </a:schemeClr>
                </a:solidFill>
                <a:latin typeface="Catamaran"/>
                <a:ea typeface="Catamaran"/>
                <a:cs typeface="Catamaran"/>
                <a:sym typeface="Catamaran"/>
              </a:rPr>
              <a:t>Screen</a:t>
            </a:r>
          </a:p>
        </p:txBody>
      </p:sp>
      <p:sp>
        <p:nvSpPr>
          <p:cNvPr id="6" name="Rectangle 5"/>
          <p:cNvSpPr/>
          <p:nvPr/>
        </p:nvSpPr>
        <p:spPr>
          <a:xfrm>
            <a:off x="5145558" y="1607458"/>
            <a:ext cx="1733168" cy="307777"/>
          </a:xfrm>
          <a:prstGeom prst="rect">
            <a:avLst/>
          </a:prstGeom>
        </p:spPr>
        <p:txBody>
          <a:bodyPr wrap="none">
            <a:spAutoFit/>
          </a:bodyPr>
          <a:lstStyle/>
          <a:p>
            <a:pPr lvl="0" algn="ctr"/>
            <a:r>
              <a:rPr lang="en-IN" dirty="0" smtClean="0">
                <a:solidFill>
                  <a:schemeClr val="tx1">
                    <a:lumMod val="90000"/>
                    <a:lumOff val="10000"/>
                  </a:schemeClr>
                </a:solidFill>
                <a:latin typeface="Catamaran"/>
                <a:ea typeface="Catamaran"/>
                <a:cs typeface="Catamaran"/>
                <a:sym typeface="Catamaran"/>
              </a:rPr>
              <a:t>New Product</a:t>
            </a:r>
            <a:r>
              <a:rPr lang="en" dirty="0" smtClean="0">
                <a:solidFill>
                  <a:schemeClr val="tx1">
                    <a:lumMod val="90000"/>
                    <a:lumOff val="10000"/>
                  </a:schemeClr>
                </a:solidFill>
                <a:latin typeface="Catamaran"/>
                <a:ea typeface="Catamaran"/>
                <a:cs typeface="Catamaran"/>
                <a:sym typeface="Catamaran"/>
              </a:rPr>
              <a:t> </a:t>
            </a:r>
            <a:r>
              <a:rPr lang="en" dirty="0">
                <a:solidFill>
                  <a:schemeClr val="tx1">
                    <a:lumMod val="90000"/>
                    <a:lumOff val="10000"/>
                  </a:schemeClr>
                </a:solidFill>
                <a:latin typeface="Catamaran"/>
                <a:ea typeface="Catamaran"/>
                <a:cs typeface="Catamaran"/>
                <a:sym typeface="Catamaran"/>
              </a:rPr>
              <a:t>Screen </a:t>
            </a:r>
          </a:p>
        </p:txBody>
      </p:sp>
      <p:sp>
        <p:nvSpPr>
          <p:cNvPr id="7" name="Rectangle 6"/>
          <p:cNvSpPr/>
          <p:nvPr/>
        </p:nvSpPr>
        <p:spPr>
          <a:xfrm>
            <a:off x="6397083" y="4171399"/>
            <a:ext cx="1306768" cy="307777"/>
          </a:xfrm>
          <a:prstGeom prst="rect">
            <a:avLst/>
          </a:prstGeom>
        </p:spPr>
        <p:txBody>
          <a:bodyPr wrap="none">
            <a:spAutoFit/>
          </a:bodyPr>
          <a:lstStyle/>
          <a:p>
            <a:pPr lvl="0" algn="ctr"/>
            <a:r>
              <a:rPr lang="en" dirty="0" smtClean="0">
                <a:solidFill>
                  <a:schemeClr val="tx1">
                    <a:lumMod val="90000"/>
                    <a:lumOff val="10000"/>
                  </a:schemeClr>
                </a:solidFill>
                <a:latin typeface="Catamaran"/>
                <a:ea typeface="Catamaran"/>
                <a:cs typeface="Catamaran"/>
                <a:sym typeface="Catamaran"/>
              </a:rPr>
              <a:t>Contact</a:t>
            </a:r>
            <a:r>
              <a:rPr lang="en" dirty="0" smtClean="0">
                <a:solidFill>
                  <a:schemeClr val="tx1">
                    <a:lumMod val="90000"/>
                    <a:lumOff val="10000"/>
                  </a:schemeClr>
                </a:solidFill>
                <a:latin typeface="Catamaran"/>
                <a:ea typeface="Catamaran"/>
                <a:cs typeface="Catamaran"/>
                <a:sym typeface="Catamaran"/>
              </a:rPr>
              <a:t> </a:t>
            </a:r>
            <a:r>
              <a:rPr lang="en" dirty="0">
                <a:solidFill>
                  <a:schemeClr val="tx1">
                    <a:lumMod val="90000"/>
                    <a:lumOff val="10000"/>
                  </a:schemeClr>
                </a:solidFill>
                <a:latin typeface="Catamaran"/>
                <a:ea typeface="Catamaran"/>
                <a:cs typeface="Catamaran"/>
                <a:sym typeface="Catamaran"/>
              </a:rPr>
              <a:t>Screen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96"/>
                                        </p:tgtEl>
                                        <p:attrNameLst>
                                          <p:attrName>style.visibility</p:attrName>
                                        </p:attrNameLst>
                                      </p:cBhvr>
                                      <p:to>
                                        <p:strVal val="visible"/>
                                      </p:to>
                                    </p:set>
                                    <p:animEffect transition="in" filter="fade">
                                      <p:cBhvr>
                                        <p:cTn id="7" dur="1000"/>
                                        <p:tgtEl>
                                          <p:spTgt spid="596"/>
                                        </p:tgtEl>
                                      </p:cBhvr>
                                    </p:animEffect>
                                    <p:anim calcmode="lin" valueType="num">
                                      <p:cBhvr>
                                        <p:cTn id="8" dur="1000" fill="hold"/>
                                        <p:tgtEl>
                                          <p:spTgt spid="596"/>
                                        </p:tgtEl>
                                        <p:attrNameLst>
                                          <p:attrName>ppt_x</p:attrName>
                                        </p:attrNameLst>
                                      </p:cBhvr>
                                      <p:tavLst>
                                        <p:tav tm="0">
                                          <p:val>
                                            <p:strVal val="#ppt_x"/>
                                          </p:val>
                                        </p:tav>
                                        <p:tav tm="100000">
                                          <p:val>
                                            <p:strVal val="#ppt_x"/>
                                          </p:val>
                                        </p:tav>
                                      </p:tavLst>
                                    </p:anim>
                                    <p:anim calcmode="lin" valueType="num">
                                      <p:cBhvr>
                                        <p:cTn id="9" dur="1000" fill="hold"/>
                                        <p:tgtEl>
                                          <p:spTgt spid="59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11"/>
                                        </p:tgtEl>
                                        <p:attrNameLst>
                                          <p:attrName>style.visibility</p:attrName>
                                        </p:attrNameLst>
                                      </p:cBhvr>
                                      <p:to>
                                        <p:strVal val="visible"/>
                                      </p:to>
                                    </p:set>
                                    <p:animEffect transition="in" filter="fade">
                                      <p:cBhvr>
                                        <p:cTn id="14" dur="1000"/>
                                        <p:tgtEl>
                                          <p:spTgt spid="611"/>
                                        </p:tgtEl>
                                      </p:cBhvr>
                                    </p:animEffect>
                                    <p:anim calcmode="lin" valueType="num">
                                      <p:cBhvr>
                                        <p:cTn id="15" dur="1000" fill="hold"/>
                                        <p:tgtEl>
                                          <p:spTgt spid="611"/>
                                        </p:tgtEl>
                                        <p:attrNameLst>
                                          <p:attrName>ppt_x</p:attrName>
                                        </p:attrNameLst>
                                      </p:cBhvr>
                                      <p:tavLst>
                                        <p:tav tm="0">
                                          <p:val>
                                            <p:strVal val="#ppt_x"/>
                                          </p:val>
                                        </p:tav>
                                        <p:tav tm="100000">
                                          <p:val>
                                            <p:strVal val="#ppt_x"/>
                                          </p:val>
                                        </p:tav>
                                      </p:tavLst>
                                    </p:anim>
                                    <p:anim calcmode="lin" valueType="num">
                                      <p:cBhvr>
                                        <p:cTn id="16" dur="1000" fill="hold"/>
                                        <p:tgtEl>
                                          <p:spTgt spid="6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99"/>
                                        </p:tgtEl>
                                        <p:attrNameLst>
                                          <p:attrName>style.visibility</p:attrName>
                                        </p:attrNameLst>
                                      </p:cBhvr>
                                      <p:to>
                                        <p:strVal val="visible"/>
                                      </p:to>
                                    </p:set>
                                    <p:animEffect transition="in" filter="fade">
                                      <p:cBhvr>
                                        <p:cTn id="21" dur="1000"/>
                                        <p:tgtEl>
                                          <p:spTgt spid="599"/>
                                        </p:tgtEl>
                                      </p:cBhvr>
                                    </p:animEffect>
                                    <p:anim calcmode="lin" valueType="num">
                                      <p:cBhvr>
                                        <p:cTn id="22" dur="1000" fill="hold"/>
                                        <p:tgtEl>
                                          <p:spTgt spid="599"/>
                                        </p:tgtEl>
                                        <p:attrNameLst>
                                          <p:attrName>ppt_x</p:attrName>
                                        </p:attrNameLst>
                                      </p:cBhvr>
                                      <p:tavLst>
                                        <p:tav tm="0">
                                          <p:val>
                                            <p:strVal val="#ppt_x"/>
                                          </p:val>
                                        </p:tav>
                                        <p:tav tm="100000">
                                          <p:val>
                                            <p:strVal val="#ppt_x"/>
                                          </p:val>
                                        </p:tav>
                                      </p:tavLst>
                                    </p:anim>
                                    <p:anim calcmode="lin" valueType="num">
                                      <p:cBhvr>
                                        <p:cTn id="23" dur="1000" fill="hold"/>
                                        <p:tgtEl>
                                          <p:spTgt spid="59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08"/>
                                        </p:tgtEl>
                                        <p:attrNameLst>
                                          <p:attrName>style.visibility</p:attrName>
                                        </p:attrNameLst>
                                      </p:cBhvr>
                                      <p:to>
                                        <p:strVal val="visible"/>
                                      </p:to>
                                    </p:set>
                                    <p:animEffect transition="in" filter="fade">
                                      <p:cBhvr>
                                        <p:cTn id="28" dur="1000"/>
                                        <p:tgtEl>
                                          <p:spTgt spid="608"/>
                                        </p:tgtEl>
                                      </p:cBhvr>
                                    </p:animEffect>
                                    <p:anim calcmode="lin" valueType="num">
                                      <p:cBhvr>
                                        <p:cTn id="29" dur="1000" fill="hold"/>
                                        <p:tgtEl>
                                          <p:spTgt spid="608"/>
                                        </p:tgtEl>
                                        <p:attrNameLst>
                                          <p:attrName>ppt_x</p:attrName>
                                        </p:attrNameLst>
                                      </p:cBhvr>
                                      <p:tavLst>
                                        <p:tav tm="0">
                                          <p:val>
                                            <p:strVal val="#ppt_x"/>
                                          </p:val>
                                        </p:tav>
                                        <p:tav tm="100000">
                                          <p:val>
                                            <p:strVal val="#ppt_x"/>
                                          </p:val>
                                        </p:tav>
                                      </p:tavLst>
                                    </p:anim>
                                    <p:anim calcmode="lin" valueType="num">
                                      <p:cBhvr>
                                        <p:cTn id="30" dur="1000" fill="hold"/>
                                        <p:tgtEl>
                                          <p:spTgt spid="60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02"/>
                                        </p:tgtEl>
                                        <p:attrNameLst>
                                          <p:attrName>style.visibility</p:attrName>
                                        </p:attrNameLst>
                                      </p:cBhvr>
                                      <p:to>
                                        <p:strVal val="visible"/>
                                      </p:to>
                                    </p:set>
                                    <p:animEffect transition="in" filter="fade">
                                      <p:cBhvr>
                                        <p:cTn id="35" dur="1000"/>
                                        <p:tgtEl>
                                          <p:spTgt spid="602"/>
                                        </p:tgtEl>
                                      </p:cBhvr>
                                    </p:animEffect>
                                    <p:anim calcmode="lin" valueType="num">
                                      <p:cBhvr>
                                        <p:cTn id="36" dur="1000" fill="hold"/>
                                        <p:tgtEl>
                                          <p:spTgt spid="602"/>
                                        </p:tgtEl>
                                        <p:attrNameLst>
                                          <p:attrName>ppt_x</p:attrName>
                                        </p:attrNameLst>
                                      </p:cBhvr>
                                      <p:tavLst>
                                        <p:tav tm="0">
                                          <p:val>
                                            <p:strVal val="#ppt_x"/>
                                          </p:val>
                                        </p:tav>
                                        <p:tav tm="100000">
                                          <p:val>
                                            <p:strVal val="#ppt_x"/>
                                          </p:val>
                                        </p:tav>
                                      </p:tavLst>
                                    </p:anim>
                                    <p:anim calcmode="lin" valueType="num">
                                      <p:cBhvr>
                                        <p:cTn id="37" dur="1000" fill="hold"/>
                                        <p:tgtEl>
                                          <p:spTgt spid="602"/>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605"/>
                                        </p:tgtEl>
                                        <p:attrNameLst>
                                          <p:attrName>style.visibility</p:attrName>
                                        </p:attrNameLst>
                                      </p:cBhvr>
                                      <p:to>
                                        <p:strVal val="visible"/>
                                      </p:to>
                                    </p:set>
                                    <p:animEffect transition="in" filter="fade">
                                      <p:cBhvr>
                                        <p:cTn id="42" dur="1000"/>
                                        <p:tgtEl>
                                          <p:spTgt spid="605"/>
                                        </p:tgtEl>
                                      </p:cBhvr>
                                    </p:animEffect>
                                    <p:anim calcmode="lin" valueType="num">
                                      <p:cBhvr>
                                        <p:cTn id="43" dur="1000" fill="hold"/>
                                        <p:tgtEl>
                                          <p:spTgt spid="605"/>
                                        </p:tgtEl>
                                        <p:attrNameLst>
                                          <p:attrName>ppt_x</p:attrName>
                                        </p:attrNameLst>
                                      </p:cBhvr>
                                      <p:tavLst>
                                        <p:tav tm="0">
                                          <p:val>
                                            <p:strVal val="#ppt_x"/>
                                          </p:val>
                                        </p:tav>
                                        <p:tav tm="100000">
                                          <p:val>
                                            <p:strVal val="#ppt_x"/>
                                          </p:val>
                                        </p:tav>
                                      </p:tavLst>
                                    </p:anim>
                                    <p:anim calcmode="lin" valueType="num">
                                      <p:cBhvr>
                                        <p:cTn id="44" dur="1000" fill="hold"/>
                                        <p:tgtEl>
                                          <p:spTgt spid="60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177324E4-D541-A894-D05E-B25A932F99E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dirty="0"/>
          </a:p>
        </p:txBody>
      </p:sp>
      <p:sp>
        <p:nvSpPr>
          <p:cNvPr id="22" name="TextBox 21">
            <a:extLst>
              <a:ext uri="{FF2B5EF4-FFF2-40B4-BE49-F238E27FC236}">
                <a16:creationId xmlns="" xmlns:a16="http://schemas.microsoft.com/office/drawing/2014/main" id="{64156DA4-C970-AF21-2091-F8D763377CBE}"/>
              </a:ext>
            </a:extLst>
          </p:cNvPr>
          <p:cNvSpPr txBox="1"/>
          <p:nvPr/>
        </p:nvSpPr>
        <p:spPr>
          <a:xfrm>
            <a:off x="2195736" y="-2877"/>
            <a:ext cx="5688631" cy="646331"/>
          </a:xfrm>
          <a:prstGeom prst="rect">
            <a:avLst/>
          </a:prstGeom>
          <a:noFill/>
        </p:spPr>
        <p:txBody>
          <a:bodyPr wrap="square">
            <a:spAutoFit/>
          </a:bodyPr>
          <a:lstStyle/>
          <a:p>
            <a:r>
              <a:rPr lang="en-IN" sz="3600" dirty="0" smtClean="0">
                <a:solidFill>
                  <a:schemeClr val="tx2">
                    <a:lumMod val="25000"/>
                  </a:schemeClr>
                </a:solidFill>
                <a:latin typeface="Aharoni" panose="02010803020104030203" pitchFamily="2" charset="-79"/>
                <a:cs typeface="Aharoni" panose="02010803020104030203" pitchFamily="2" charset="-79"/>
              </a:rPr>
              <a:t>Purpose and Motivation</a:t>
            </a:r>
            <a:endParaRPr lang="en-IN" sz="3600" dirty="0">
              <a:solidFill>
                <a:schemeClr val="tx2">
                  <a:lumMod val="25000"/>
                </a:schemeClr>
              </a:solidFill>
              <a:latin typeface="Aharoni" panose="02010803020104030203" pitchFamily="2" charset="-79"/>
              <a:cs typeface="Aharoni" panose="02010803020104030203" pitchFamily="2" charset="-79"/>
            </a:endParaRPr>
          </a:p>
        </p:txBody>
      </p:sp>
      <p:sp>
        <p:nvSpPr>
          <p:cNvPr id="2" name="Rectangle 1"/>
          <p:cNvSpPr/>
          <p:nvPr/>
        </p:nvSpPr>
        <p:spPr>
          <a:xfrm>
            <a:off x="827584" y="987574"/>
            <a:ext cx="7560840" cy="3970318"/>
          </a:xfrm>
          <a:prstGeom prst="rect">
            <a:avLst/>
          </a:prstGeom>
        </p:spPr>
        <p:txBody>
          <a:bodyPr wrap="square">
            <a:spAutoFit/>
          </a:bodyPr>
          <a:lstStyle/>
          <a:p>
            <a:r>
              <a:rPr lang="en-IN" sz="1800" dirty="0">
                <a:solidFill>
                  <a:schemeClr val="tx1">
                    <a:lumMod val="75000"/>
                    <a:lumOff val="25000"/>
                  </a:schemeClr>
                </a:solidFill>
              </a:rPr>
              <a:t>The old manual system was suffering from a series of drawbacks. Since the whole of the system was to be maintained with hands, the process of keeping, maintaining and viewing was very tedious and lengthy. This could result in the flowers becoming soggy or dried. The main motivation behind the development of this website are as follows:</a:t>
            </a:r>
          </a:p>
          <a:p>
            <a:pPr lvl="0"/>
            <a:r>
              <a:rPr lang="en-IN" sz="1800" u="sng" dirty="0">
                <a:solidFill>
                  <a:schemeClr val="tx1">
                    <a:lumMod val="75000"/>
                    <a:lumOff val="25000"/>
                  </a:schemeClr>
                </a:solidFill>
              </a:rPr>
              <a:t>Improved customer experience:</a:t>
            </a:r>
            <a:r>
              <a:rPr lang="en-IN" sz="1800" dirty="0">
                <a:solidFill>
                  <a:schemeClr val="tx1">
                    <a:lumMod val="75000"/>
                    <a:lumOff val="25000"/>
                  </a:schemeClr>
                </a:solidFill>
              </a:rPr>
              <a:t> This website can provide customers with a better experience by offering features like easy navigation, product reviews, and personalized recommendations. This can help increase customer satisfaction and loyalty.</a:t>
            </a:r>
          </a:p>
          <a:p>
            <a:pPr lvl="0"/>
            <a:r>
              <a:rPr lang="en-IN" sz="1800" u="sng" dirty="0">
                <a:solidFill>
                  <a:schemeClr val="tx1">
                    <a:lumMod val="75000"/>
                    <a:lumOff val="25000"/>
                  </a:schemeClr>
                </a:solidFill>
              </a:rPr>
              <a:t>Meeting customer demand:</a:t>
            </a:r>
            <a:r>
              <a:rPr lang="en-IN" sz="1800" dirty="0">
                <a:solidFill>
                  <a:schemeClr val="tx1">
                    <a:lumMod val="75000"/>
                    <a:lumOff val="25000"/>
                  </a:schemeClr>
                </a:solidFill>
              </a:rPr>
              <a:t> People often like to buy flowers for various occasions like birthdays, weddings, anniversaries, or just to decorate their homes. This website for selling flowers can help meet this demand by providing a convenient and accessible platform for customers to purchase flowers</a:t>
            </a:r>
            <a:r>
              <a:rPr lang="en-IN" sz="1800" dirty="0" smtClean="0">
                <a:solidFill>
                  <a:schemeClr val="tx1">
                    <a:lumMod val="75000"/>
                    <a:lumOff val="25000"/>
                  </a:schemeClr>
                </a:solidFill>
              </a:rPr>
              <a:t>.</a:t>
            </a:r>
            <a:endParaRPr lang="en-IN" sz="1800" dirty="0">
              <a:solidFill>
                <a:schemeClr val="tx1">
                  <a:lumMod val="75000"/>
                  <a:lumOff val="25000"/>
                </a:schemeClr>
              </a:solidFill>
            </a:endParaRPr>
          </a:p>
        </p:txBody>
      </p:sp>
    </p:spTree>
    <p:extLst>
      <p:ext uri="{BB962C8B-B14F-4D97-AF65-F5344CB8AC3E}">
        <p14:creationId xmlns:p14="http://schemas.microsoft.com/office/powerpoint/2010/main" val="226508317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dirty="0"/>
          </a:p>
        </p:txBody>
      </p:sp>
      <p:sp>
        <p:nvSpPr>
          <p:cNvPr id="3" name="TextBox 2"/>
          <p:cNvSpPr txBox="1"/>
          <p:nvPr/>
        </p:nvSpPr>
        <p:spPr>
          <a:xfrm>
            <a:off x="1684472" y="1491630"/>
            <a:ext cx="6127888" cy="830997"/>
          </a:xfrm>
          <a:prstGeom prst="rect">
            <a:avLst/>
          </a:prstGeom>
          <a:solidFill>
            <a:schemeClr val="bg1"/>
          </a:solidFill>
        </p:spPr>
        <p:txBody>
          <a:bodyPr wrap="square" rtlCol="0">
            <a:spAutoFit/>
          </a:bodyPr>
          <a:lstStyle/>
          <a:p>
            <a:r>
              <a:rPr lang="en-IN" sz="2400" dirty="0" smtClean="0">
                <a:solidFill>
                  <a:schemeClr val="tx1">
                    <a:lumMod val="50000"/>
                    <a:lumOff val="50000"/>
                  </a:schemeClr>
                </a:solidFill>
              </a:rPr>
              <a:t>SCREENS NAVIGATION TO DIFFFERENT</a:t>
            </a:r>
          </a:p>
          <a:p>
            <a:r>
              <a:rPr lang="en-IN" sz="2400" dirty="0" smtClean="0">
                <a:solidFill>
                  <a:schemeClr val="tx1">
                    <a:lumMod val="50000"/>
                    <a:lumOff val="50000"/>
                  </a:schemeClr>
                </a:solidFill>
              </a:rPr>
              <a:t> FUNCTIONALITIES OF THE WEBSITE </a:t>
            </a:r>
            <a:endParaRPr lang="en-IN" sz="2400" dirty="0">
              <a:solidFill>
                <a:schemeClr val="tx1">
                  <a:lumMod val="50000"/>
                  <a:lumOff val="50000"/>
                </a:schemeClr>
              </a:solidFill>
            </a:endParaRPr>
          </a:p>
        </p:txBody>
      </p:sp>
    </p:spTree>
    <p:extLst>
      <p:ext uri="{BB962C8B-B14F-4D97-AF65-F5344CB8AC3E}">
        <p14:creationId xmlns:p14="http://schemas.microsoft.com/office/powerpoint/2010/main" val="214430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5" name="Google Shape;275;p19"/>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dirty="0"/>
          </a:p>
        </p:txBody>
      </p:sp>
      <p:sp>
        <p:nvSpPr>
          <p:cNvPr id="273" name="Google Shape;273;p19"/>
          <p:cNvSpPr txBox="1">
            <a:spLocks noGrp="1"/>
          </p:cNvSpPr>
          <p:nvPr>
            <p:ph type="title" idx="4294967295"/>
          </p:nvPr>
        </p:nvSpPr>
        <p:spPr>
          <a:xfrm>
            <a:off x="388478" y="335501"/>
            <a:ext cx="3348433" cy="936104"/>
          </a:xfrm>
          <a:prstGeom prst="rect">
            <a:avLst/>
          </a:prstGeom>
        </p:spPr>
        <p:txBody>
          <a:bodyPr spcFirstLastPara="1" wrap="square" lIns="0" tIns="0" rIns="0" bIns="0" anchor="ctr" anchorCtr="0">
            <a:noAutofit/>
          </a:bodyPr>
          <a:lstStyle/>
          <a:p>
            <a:pPr lvl="0" algn="ctr"/>
            <a:r>
              <a:rPr lang="en" sz="2800" dirty="0">
                <a:solidFill>
                  <a:schemeClr val="tx1">
                    <a:lumMod val="90000"/>
                    <a:lumOff val="10000"/>
                  </a:schemeClr>
                </a:solidFill>
              </a:rPr>
              <a:t>Registration Page</a:t>
            </a:r>
            <a:br>
              <a:rPr lang="en" sz="2800" dirty="0">
                <a:solidFill>
                  <a:schemeClr val="tx1">
                    <a:lumMod val="90000"/>
                    <a:lumOff val="10000"/>
                  </a:schemeClr>
                </a:solidFill>
              </a:rPr>
            </a:br>
            <a:endParaRPr sz="2800" dirty="0">
              <a:solidFill>
                <a:schemeClr val="tx1">
                  <a:lumMod val="90000"/>
                  <a:lumOff val="10000"/>
                </a:schemeClr>
              </a:solidFill>
            </a:endParaRPr>
          </a:p>
        </p:txBody>
      </p:sp>
      <p:sp>
        <p:nvSpPr>
          <p:cNvPr id="272" name="Google Shape;272;p19"/>
          <p:cNvSpPr txBox="1">
            <a:spLocks noGrp="1"/>
          </p:cNvSpPr>
          <p:nvPr>
            <p:ph type="body" idx="4294967295"/>
          </p:nvPr>
        </p:nvSpPr>
        <p:spPr>
          <a:xfrm>
            <a:off x="323528" y="843558"/>
            <a:ext cx="3348433" cy="4023737"/>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tx1">
                  <a:lumMod val="75000"/>
                  <a:lumOff val="25000"/>
                </a:schemeClr>
              </a:buClr>
              <a:buNone/>
            </a:pPr>
            <a:endParaRPr lang="en" b="1" dirty="0">
              <a:solidFill>
                <a:schemeClr val="tx1">
                  <a:lumMod val="90000"/>
                  <a:lumOff val="10000"/>
                </a:schemeClr>
              </a:solidFill>
            </a:endParaRPr>
          </a:p>
          <a:p>
            <a:pPr marL="285750" lvl="0" indent="-285750" algn="l" rtl="0">
              <a:spcBef>
                <a:spcPts val="0"/>
              </a:spcBef>
              <a:spcAft>
                <a:spcPts val="0"/>
              </a:spcAft>
              <a:buClr>
                <a:schemeClr val="tx1">
                  <a:lumMod val="75000"/>
                  <a:lumOff val="25000"/>
                </a:schemeClr>
              </a:buClr>
              <a:buFont typeface="Wingdings" pitchFamily="2" charset="2"/>
              <a:buChar char="ü"/>
            </a:pPr>
            <a:r>
              <a:rPr lang="en" sz="1600" b="1" dirty="0">
                <a:solidFill>
                  <a:schemeClr val="tx1">
                    <a:lumMod val="75000"/>
                    <a:lumOff val="25000"/>
                  </a:schemeClr>
                </a:solidFill>
              </a:rPr>
              <a:t>The registration page requires the user to enter Name, Email and Password of the account.</a:t>
            </a:r>
          </a:p>
          <a:p>
            <a:pPr marL="0" lvl="0" indent="0" algn="l" rtl="0">
              <a:spcBef>
                <a:spcPts val="0"/>
              </a:spcBef>
              <a:spcAft>
                <a:spcPts val="0"/>
              </a:spcAft>
              <a:buClr>
                <a:schemeClr val="tx1">
                  <a:lumMod val="75000"/>
                  <a:lumOff val="25000"/>
                </a:schemeClr>
              </a:buClr>
              <a:buNone/>
            </a:pPr>
            <a:endParaRPr lang="en" sz="1600" b="1" dirty="0">
              <a:solidFill>
                <a:schemeClr val="tx1">
                  <a:lumMod val="75000"/>
                  <a:lumOff val="25000"/>
                </a:schemeClr>
              </a:solidFill>
            </a:endParaRPr>
          </a:p>
          <a:p>
            <a:pPr marL="285750" lvl="0" indent="-285750" algn="l" rtl="0">
              <a:spcBef>
                <a:spcPts val="0"/>
              </a:spcBef>
              <a:spcAft>
                <a:spcPts val="0"/>
              </a:spcAft>
              <a:buClr>
                <a:schemeClr val="tx1">
                  <a:lumMod val="75000"/>
                  <a:lumOff val="25000"/>
                </a:schemeClr>
              </a:buClr>
              <a:buFont typeface="Wingdings" pitchFamily="2" charset="2"/>
              <a:buChar char="ü"/>
            </a:pPr>
            <a:r>
              <a:rPr lang="en" sz="1600" b="1" dirty="0">
                <a:solidFill>
                  <a:schemeClr val="tx1">
                    <a:lumMod val="75000"/>
                    <a:lumOff val="25000"/>
                  </a:schemeClr>
                </a:solidFill>
              </a:rPr>
              <a:t>The page displays an error if the gmail is inavlid. </a:t>
            </a:r>
            <a:endParaRPr lang="en" sz="1600" b="1" dirty="0" smtClean="0">
              <a:solidFill>
                <a:schemeClr val="tx1">
                  <a:lumMod val="75000"/>
                  <a:lumOff val="25000"/>
                </a:schemeClr>
              </a:solidFill>
            </a:endParaRPr>
          </a:p>
          <a:p>
            <a:pPr marL="285750" lvl="0" indent="-285750" algn="l" rtl="0">
              <a:spcBef>
                <a:spcPts val="0"/>
              </a:spcBef>
              <a:spcAft>
                <a:spcPts val="0"/>
              </a:spcAft>
              <a:buClr>
                <a:schemeClr val="tx1">
                  <a:lumMod val="75000"/>
                  <a:lumOff val="25000"/>
                </a:schemeClr>
              </a:buClr>
              <a:buFont typeface="Wingdings" pitchFamily="2" charset="2"/>
              <a:buChar char="ü"/>
            </a:pPr>
            <a:endParaRPr lang="en" sz="1600" b="1" dirty="0">
              <a:solidFill>
                <a:schemeClr val="tx1">
                  <a:lumMod val="75000"/>
                  <a:lumOff val="25000"/>
                </a:schemeClr>
              </a:solidFill>
            </a:endParaRPr>
          </a:p>
          <a:p>
            <a:pPr marL="285750" lvl="0" indent="-285750" algn="l" rtl="0">
              <a:spcBef>
                <a:spcPts val="0"/>
              </a:spcBef>
              <a:spcAft>
                <a:spcPts val="0"/>
              </a:spcAft>
              <a:buClr>
                <a:schemeClr val="tx1">
                  <a:lumMod val="75000"/>
                  <a:lumOff val="25000"/>
                </a:schemeClr>
              </a:buClr>
              <a:buFont typeface="Wingdings" pitchFamily="2" charset="2"/>
              <a:buChar char="ü"/>
            </a:pPr>
            <a:r>
              <a:rPr lang="en" sz="1600" b="1" dirty="0" smtClean="0">
                <a:solidFill>
                  <a:schemeClr val="tx1">
                    <a:lumMod val="75000"/>
                    <a:lumOff val="25000"/>
                  </a:schemeClr>
                </a:solidFill>
              </a:rPr>
              <a:t>The page displays an error if the passwords mismatch.</a:t>
            </a:r>
            <a:endParaRPr lang="en" sz="1600" b="1" dirty="0">
              <a:solidFill>
                <a:schemeClr val="tx1">
                  <a:lumMod val="75000"/>
                  <a:lumOff val="25000"/>
                </a:schemeClr>
              </a:solidFill>
            </a:endParaRPr>
          </a:p>
        </p:txBody>
      </p:sp>
      <p:cxnSp>
        <p:nvCxnSpPr>
          <p:cNvPr id="8" name="Straight Connector 7"/>
          <p:cNvCxnSpPr/>
          <p:nvPr/>
        </p:nvCxnSpPr>
        <p:spPr>
          <a:xfrm>
            <a:off x="4211960" y="335500"/>
            <a:ext cx="0" cy="4472497"/>
          </a:xfrm>
          <a:prstGeom prst="line">
            <a:avLst/>
          </a:prstGeom>
          <a:ln w="412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984" y="411510"/>
            <a:ext cx="4543792" cy="381642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dirty="0"/>
          </a:p>
        </p:txBody>
      </p:sp>
      <p:sp>
        <p:nvSpPr>
          <p:cNvPr id="3" name="Rectangle 2"/>
          <p:cNvSpPr/>
          <p:nvPr/>
        </p:nvSpPr>
        <p:spPr>
          <a:xfrm>
            <a:off x="467544" y="419338"/>
            <a:ext cx="2880320" cy="523220"/>
          </a:xfrm>
          <a:prstGeom prst="rect">
            <a:avLst/>
          </a:prstGeom>
        </p:spPr>
        <p:txBody>
          <a:bodyPr wrap="square">
            <a:spAutoFit/>
          </a:bodyPr>
          <a:lstStyle/>
          <a:p>
            <a:r>
              <a:rPr lang="en" sz="2800" b="1" dirty="0">
                <a:solidFill>
                  <a:schemeClr val="tx1">
                    <a:lumMod val="90000"/>
                    <a:lumOff val="10000"/>
                  </a:schemeClr>
                </a:solidFill>
              </a:rPr>
              <a:t>Sign </a:t>
            </a:r>
            <a:r>
              <a:rPr lang="en" sz="2800" b="1" dirty="0">
                <a:solidFill>
                  <a:schemeClr val="tx1">
                    <a:lumMod val="90000"/>
                    <a:lumOff val="10000"/>
                  </a:schemeClr>
                </a:solidFill>
                <a:latin typeface="Catamaran" charset="0"/>
                <a:cs typeface="Catamaran" charset="0"/>
              </a:rPr>
              <a:t>In</a:t>
            </a:r>
            <a:r>
              <a:rPr lang="en" sz="2800" b="1" dirty="0">
                <a:solidFill>
                  <a:schemeClr val="tx1">
                    <a:lumMod val="90000"/>
                    <a:lumOff val="10000"/>
                  </a:schemeClr>
                </a:solidFill>
              </a:rPr>
              <a:t> Page</a:t>
            </a:r>
            <a:endParaRPr lang="en-IN" sz="2800" b="1" dirty="0">
              <a:solidFill>
                <a:schemeClr val="tx1">
                  <a:lumMod val="90000"/>
                  <a:lumOff val="10000"/>
                </a:schemeClr>
              </a:solidFill>
            </a:endParaRPr>
          </a:p>
        </p:txBody>
      </p:sp>
      <p:sp>
        <p:nvSpPr>
          <p:cNvPr id="4" name="Rectangle 3"/>
          <p:cNvSpPr/>
          <p:nvPr/>
        </p:nvSpPr>
        <p:spPr>
          <a:xfrm>
            <a:off x="323528" y="1098849"/>
            <a:ext cx="3888432" cy="3046988"/>
          </a:xfrm>
          <a:prstGeom prst="rect">
            <a:avLst/>
          </a:prstGeom>
        </p:spPr>
        <p:txBody>
          <a:bodyPr wrap="square">
            <a:spAutoFit/>
          </a:bodyPr>
          <a:lstStyle/>
          <a:p>
            <a:pPr marL="342900" lvl="0" indent="-342900">
              <a:buClr>
                <a:schemeClr val="tx1">
                  <a:lumMod val="75000"/>
                  <a:lumOff val="25000"/>
                </a:schemeClr>
              </a:buClr>
              <a:buFont typeface="Wingdings" pitchFamily="2" charset="2"/>
              <a:buChar char="ü"/>
            </a:pPr>
            <a:r>
              <a:rPr lang="en-US" sz="1600" b="1" dirty="0">
                <a:solidFill>
                  <a:schemeClr val="tx1">
                    <a:lumMod val="75000"/>
                    <a:lumOff val="25000"/>
                  </a:schemeClr>
                </a:solidFill>
              </a:rPr>
              <a:t>The user can Sign-in to the app using email and password</a:t>
            </a:r>
            <a:r>
              <a:rPr lang="en-US" sz="1600" b="1" dirty="0" smtClean="0">
                <a:solidFill>
                  <a:schemeClr val="tx1">
                    <a:lumMod val="75000"/>
                    <a:lumOff val="25000"/>
                  </a:schemeClr>
                </a:solidFill>
              </a:rPr>
              <a:t>.</a:t>
            </a:r>
          </a:p>
          <a:p>
            <a:pPr marL="342900" lvl="0" indent="-342900">
              <a:buClr>
                <a:schemeClr val="tx1">
                  <a:lumMod val="75000"/>
                  <a:lumOff val="25000"/>
                </a:schemeClr>
              </a:buClr>
              <a:buFont typeface="Wingdings" pitchFamily="2" charset="2"/>
              <a:buChar char="ü"/>
            </a:pPr>
            <a:endParaRPr lang="en-US" sz="1600" b="1" dirty="0">
              <a:solidFill>
                <a:schemeClr val="tx1">
                  <a:lumMod val="75000"/>
                  <a:lumOff val="25000"/>
                </a:schemeClr>
              </a:solidFill>
            </a:endParaRPr>
          </a:p>
          <a:p>
            <a:pPr marL="342900" lvl="0" indent="-342900">
              <a:buClr>
                <a:schemeClr val="tx1">
                  <a:lumMod val="75000"/>
                  <a:lumOff val="25000"/>
                </a:schemeClr>
              </a:buClr>
              <a:buFont typeface="Wingdings" pitchFamily="2" charset="2"/>
              <a:buChar char="ü"/>
            </a:pPr>
            <a:r>
              <a:rPr lang="en-US" sz="1600" b="1" dirty="0" smtClean="0">
                <a:solidFill>
                  <a:schemeClr val="tx1">
                    <a:lumMod val="75000"/>
                    <a:lumOff val="25000"/>
                  </a:schemeClr>
                </a:solidFill>
              </a:rPr>
              <a:t>Only a registered user can sign in using the correct credentials</a:t>
            </a:r>
            <a:r>
              <a:rPr lang="en-US" sz="1600" b="1" dirty="0" smtClean="0">
                <a:solidFill>
                  <a:schemeClr val="tx1">
                    <a:lumMod val="75000"/>
                    <a:lumOff val="25000"/>
                  </a:schemeClr>
                </a:solidFill>
              </a:rPr>
              <a:t>.</a:t>
            </a:r>
          </a:p>
          <a:p>
            <a:pPr marL="342900" lvl="0" indent="-342900">
              <a:buClr>
                <a:schemeClr val="tx1">
                  <a:lumMod val="75000"/>
                  <a:lumOff val="25000"/>
                </a:schemeClr>
              </a:buClr>
              <a:buFont typeface="Wingdings" pitchFamily="2" charset="2"/>
              <a:buChar char="ü"/>
            </a:pPr>
            <a:endParaRPr lang="en-US" sz="1600" b="1" dirty="0">
              <a:solidFill>
                <a:schemeClr val="tx1">
                  <a:lumMod val="75000"/>
                  <a:lumOff val="25000"/>
                </a:schemeClr>
              </a:solidFill>
            </a:endParaRPr>
          </a:p>
          <a:p>
            <a:pPr marL="342900" lvl="0" indent="-342900">
              <a:buClr>
                <a:schemeClr val="tx1">
                  <a:lumMod val="75000"/>
                  <a:lumOff val="25000"/>
                </a:schemeClr>
              </a:buClr>
              <a:buFont typeface="Wingdings" pitchFamily="2" charset="2"/>
              <a:buChar char="ü"/>
            </a:pPr>
            <a:r>
              <a:rPr lang="en-US" sz="1600" b="1" dirty="0">
                <a:solidFill>
                  <a:schemeClr val="tx1">
                    <a:lumMod val="75000"/>
                    <a:lumOff val="25000"/>
                  </a:schemeClr>
                </a:solidFill>
              </a:rPr>
              <a:t>The user can also </a:t>
            </a:r>
            <a:r>
              <a:rPr lang="en-US" sz="1600" b="1" dirty="0" smtClean="0">
                <a:solidFill>
                  <a:schemeClr val="tx1">
                    <a:lumMod val="75000"/>
                    <a:lumOff val="25000"/>
                  </a:schemeClr>
                </a:solidFill>
              </a:rPr>
              <a:t>upload his/her photo to the profile.</a:t>
            </a:r>
          </a:p>
          <a:p>
            <a:pPr marL="342900" lvl="0" indent="-342900">
              <a:buClr>
                <a:schemeClr val="tx1">
                  <a:lumMod val="75000"/>
                  <a:lumOff val="25000"/>
                </a:schemeClr>
              </a:buClr>
              <a:buFont typeface="Wingdings" pitchFamily="2" charset="2"/>
              <a:buChar char="ü"/>
            </a:pPr>
            <a:endParaRPr lang="en-US" sz="1600" b="1" dirty="0">
              <a:solidFill>
                <a:schemeClr val="tx1">
                  <a:lumMod val="75000"/>
                  <a:lumOff val="25000"/>
                </a:schemeClr>
              </a:solidFill>
            </a:endParaRPr>
          </a:p>
          <a:p>
            <a:pPr marL="342900" lvl="0" indent="-342900">
              <a:buClr>
                <a:schemeClr val="tx1">
                  <a:lumMod val="75000"/>
                  <a:lumOff val="25000"/>
                </a:schemeClr>
              </a:buClr>
              <a:buFont typeface="Wingdings" pitchFamily="2" charset="2"/>
              <a:buChar char="ü"/>
            </a:pPr>
            <a:r>
              <a:rPr lang="en-US" sz="1600" b="1" dirty="0">
                <a:solidFill>
                  <a:schemeClr val="tx1">
                    <a:lumMod val="75000"/>
                    <a:lumOff val="25000"/>
                  </a:schemeClr>
                </a:solidFill>
              </a:rPr>
              <a:t>If wrong email or password is  </a:t>
            </a:r>
            <a:r>
              <a:rPr lang="en-US" sz="1600" b="1" dirty="0" err="1">
                <a:solidFill>
                  <a:schemeClr val="tx1">
                    <a:lumMod val="75000"/>
                    <a:lumOff val="25000"/>
                  </a:schemeClr>
                </a:solidFill>
              </a:rPr>
              <a:t>entered,an</a:t>
            </a:r>
            <a:r>
              <a:rPr lang="en-US" sz="1600" b="1" dirty="0">
                <a:solidFill>
                  <a:schemeClr val="tx1">
                    <a:lumMod val="75000"/>
                    <a:lumOff val="25000"/>
                  </a:schemeClr>
                </a:solidFill>
              </a:rPr>
              <a:t> error message is </a:t>
            </a:r>
          </a:p>
          <a:p>
            <a:pPr marL="0" lvl="0" indent="0">
              <a:buClr>
                <a:schemeClr val="tx1">
                  <a:lumMod val="75000"/>
                  <a:lumOff val="25000"/>
                </a:schemeClr>
              </a:buClr>
              <a:buNone/>
            </a:pPr>
            <a:r>
              <a:rPr lang="en-US" sz="1600" b="1" dirty="0">
                <a:solidFill>
                  <a:schemeClr val="tx1">
                    <a:lumMod val="75000"/>
                    <a:lumOff val="25000"/>
                  </a:schemeClr>
                </a:solidFill>
              </a:rPr>
              <a:t>       </a:t>
            </a:r>
            <a:r>
              <a:rPr lang="en-US" sz="1600" b="1" dirty="0" smtClean="0">
                <a:solidFill>
                  <a:schemeClr val="tx1">
                    <a:lumMod val="75000"/>
                    <a:lumOff val="25000"/>
                  </a:schemeClr>
                </a:solidFill>
              </a:rPr>
              <a:t>displayed.</a:t>
            </a:r>
          </a:p>
        </p:txBody>
      </p:sp>
      <p:cxnSp>
        <p:nvCxnSpPr>
          <p:cNvPr id="7" name="Straight Connector 6"/>
          <p:cNvCxnSpPr/>
          <p:nvPr/>
        </p:nvCxnSpPr>
        <p:spPr>
          <a:xfrm>
            <a:off x="4139952" y="335500"/>
            <a:ext cx="0" cy="4472497"/>
          </a:xfrm>
          <a:prstGeom prst="line">
            <a:avLst/>
          </a:prstGeom>
          <a:ln w="412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3968" y="843558"/>
            <a:ext cx="4608512" cy="3384376"/>
          </a:xfrm>
          <a:prstGeom prst="rect">
            <a:avLst/>
          </a:prstGeom>
        </p:spPr>
      </p:pic>
    </p:spTree>
    <p:extLst>
      <p:ext uri="{BB962C8B-B14F-4D97-AF65-F5344CB8AC3E}">
        <p14:creationId xmlns:p14="http://schemas.microsoft.com/office/powerpoint/2010/main" val="414584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20" name="Google Shape;220;p14"/>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dirty="0"/>
          </a:p>
        </p:txBody>
      </p:sp>
      <p:sp>
        <p:nvSpPr>
          <p:cNvPr id="218" name="Google Shape;218;p14"/>
          <p:cNvSpPr txBox="1">
            <a:spLocks noGrp="1"/>
          </p:cNvSpPr>
          <p:nvPr>
            <p:ph type="ctrTitle" idx="4294967295"/>
          </p:nvPr>
        </p:nvSpPr>
        <p:spPr>
          <a:xfrm>
            <a:off x="539552" y="267495"/>
            <a:ext cx="3168352" cy="720079"/>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sz="3600" dirty="0" smtClean="0">
                <a:solidFill>
                  <a:schemeClr val="tx1">
                    <a:lumMod val="90000"/>
                    <a:lumOff val="10000"/>
                  </a:schemeClr>
                </a:solidFill>
              </a:rPr>
              <a:t>Home </a:t>
            </a:r>
            <a:r>
              <a:rPr lang="en-IN" sz="3600" dirty="0" smtClean="0">
                <a:solidFill>
                  <a:schemeClr val="tx1">
                    <a:lumMod val="90000"/>
                    <a:lumOff val="10000"/>
                  </a:schemeClr>
                </a:solidFill>
              </a:rPr>
              <a:t>Page</a:t>
            </a:r>
            <a:endParaRPr sz="3600" dirty="0">
              <a:solidFill>
                <a:schemeClr val="tx1">
                  <a:lumMod val="90000"/>
                  <a:lumOff val="10000"/>
                </a:schemeClr>
              </a:solidFill>
            </a:endParaRPr>
          </a:p>
        </p:txBody>
      </p:sp>
      <p:sp>
        <p:nvSpPr>
          <p:cNvPr id="219" name="Google Shape;219;p14"/>
          <p:cNvSpPr txBox="1">
            <a:spLocks noGrp="1"/>
          </p:cNvSpPr>
          <p:nvPr>
            <p:ph type="subTitle" idx="4294967295"/>
          </p:nvPr>
        </p:nvSpPr>
        <p:spPr>
          <a:xfrm>
            <a:off x="395536" y="1347614"/>
            <a:ext cx="3096344" cy="3832426"/>
          </a:xfrm>
          <a:prstGeom prst="rect">
            <a:avLst/>
          </a:prstGeom>
        </p:spPr>
        <p:txBody>
          <a:bodyPr spcFirstLastPara="1" wrap="square" lIns="0" tIns="0" rIns="0" bIns="0" anchor="t" anchorCtr="0">
            <a:noAutofit/>
          </a:bodyPr>
          <a:lstStyle/>
          <a:p>
            <a:pPr marL="342900" lvl="0" indent="-342900">
              <a:buClr>
                <a:schemeClr val="tx1">
                  <a:lumMod val="75000"/>
                  <a:lumOff val="25000"/>
                </a:schemeClr>
              </a:buClr>
              <a:buFont typeface="Wingdings" pitchFamily="2" charset="2"/>
              <a:buChar char="ü"/>
            </a:pPr>
            <a:r>
              <a:rPr lang="en-IN" sz="2000" b="1" dirty="0">
                <a:solidFill>
                  <a:schemeClr val="tx1">
                    <a:lumMod val="90000"/>
                    <a:lumOff val="10000"/>
                  </a:schemeClr>
                </a:solidFill>
              </a:rPr>
              <a:t>A clean , organized user-friendly UI.</a:t>
            </a:r>
          </a:p>
          <a:p>
            <a:pPr marL="342900" lvl="0" indent="-342900">
              <a:buClr>
                <a:schemeClr val="tx1">
                  <a:lumMod val="75000"/>
                  <a:lumOff val="25000"/>
                </a:schemeClr>
              </a:buClr>
              <a:buFont typeface="Wingdings" pitchFamily="2" charset="2"/>
              <a:buChar char="ü"/>
            </a:pPr>
            <a:r>
              <a:rPr lang="en-IN" sz="2000" b="1" dirty="0">
                <a:solidFill>
                  <a:schemeClr val="tx1">
                    <a:lumMod val="90000"/>
                    <a:lumOff val="10000"/>
                  </a:schemeClr>
                </a:solidFill>
              </a:rPr>
              <a:t>Separate pages for </a:t>
            </a:r>
            <a:r>
              <a:rPr lang="en-IN" sz="2000" b="1" dirty="0" err="1" smtClean="0">
                <a:solidFill>
                  <a:schemeClr val="tx1">
                    <a:lumMod val="90000"/>
                    <a:lumOff val="10000"/>
                  </a:schemeClr>
                </a:solidFill>
              </a:rPr>
              <a:t>home,about,contact,</a:t>
            </a:r>
            <a:r>
              <a:rPr lang="en-IN" sz="2000" b="1" dirty="0" err="1" smtClean="0">
                <a:solidFill>
                  <a:schemeClr val="tx1">
                    <a:lumMod val="90000"/>
                    <a:lumOff val="10000"/>
                  </a:schemeClr>
                </a:solidFill>
              </a:rPr>
              <a:t>profile</a:t>
            </a:r>
            <a:r>
              <a:rPr lang="en-IN" sz="2000" b="1" dirty="0" smtClean="0">
                <a:solidFill>
                  <a:schemeClr val="tx1">
                    <a:lumMod val="90000"/>
                    <a:lumOff val="10000"/>
                  </a:schemeClr>
                </a:solidFill>
              </a:rPr>
              <a:t> </a:t>
            </a:r>
            <a:r>
              <a:rPr lang="en-IN" sz="2000" b="1" dirty="0">
                <a:solidFill>
                  <a:schemeClr val="tx1">
                    <a:lumMod val="90000"/>
                    <a:lumOff val="10000"/>
                  </a:schemeClr>
                </a:solidFill>
              </a:rPr>
              <a:t>and </a:t>
            </a:r>
            <a:r>
              <a:rPr lang="en-IN" sz="2000" b="1" dirty="0" smtClean="0">
                <a:solidFill>
                  <a:schemeClr val="tx1">
                    <a:lumMod val="90000"/>
                    <a:lumOff val="10000"/>
                  </a:schemeClr>
                </a:solidFill>
              </a:rPr>
              <a:t>catalogue</a:t>
            </a:r>
            <a:r>
              <a:rPr lang="en-IN" sz="2000" b="1" dirty="0" smtClean="0">
                <a:solidFill>
                  <a:schemeClr val="tx1">
                    <a:lumMod val="90000"/>
                    <a:lumOff val="10000"/>
                  </a:schemeClr>
                </a:solidFill>
              </a:rPr>
              <a:t>.</a:t>
            </a:r>
            <a:endParaRPr lang="en-IN" sz="2000" b="1" dirty="0">
              <a:solidFill>
                <a:schemeClr val="tx1">
                  <a:lumMod val="90000"/>
                  <a:lumOff val="10000"/>
                </a:schemeClr>
              </a:solidFill>
            </a:endParaRPr>
          </a:p>
          <a:p>
            <a:pPr marL="342900" lvl="0" indent="-342900">
              <a:buClr>
                <a:schemeClr val="tx1">
                  <a:lumMod val="75000"/>
                  <a:lumOff val="25000"/>
                </a:schemeClr>
              </a:buClr>
              <a:buFont typeface="Wingdings" pitchFamily="2" charset="2"/>
              <a:buChar char="v"/>
            </a:pPr>
            <a:endParaRPr lang="en" sz="2000" b="1" dirty="0">
              <a:solidFill>
                <a:schemeClr val="tx1">
                  <a:lumMod val="90000"/>
                  <a:lumOff val="10000"/>
                </a:schemeClr>
              </a:solidFill>
            </a:endParaRPr>
          </a:p>
          <a:p>
            <a:pPr marL="342900" lvl="0" indent="-342900" algn="l" rtl="0">
              <a:spcBef>
                <a:spcPts val="0"/>
              </a:spcBef>
              <a:spcAft>
                <a:spcPts val="0"/>
              </a:spcAft>
              <a:buClr>
                <a:schemeClr val="tx1">
                  <a:lumMod val="75000"/>
                  <a:lumOff val="25000"/>
                </a:schemeClr>
              </a:buClr>
              <a:buFont typeface="Wingdings" pitchFamily="2" charset="2"/>
              <a:buChar char="v"/>
            </a:pPr>
            <a:endParaRPr lang="en" sz="2000" b="1" dirty="0">
              <a:solidFill>
                <a:schemeClr val="tx1">
                  <a:lumMod val="90000"/>
                  <a:lumOff val="10000"/>
                </a:schemeClr>
              </a:solidFill>
            </a:endParaRPr>
          </a:p>
        </p:txBody>
      </p:sp>
      <p:cxnSp>
        <p:nvCxnSpPr>
          <p:cNvPr id="10" name="Straight Connector 9"/>
          <p:cNvCxnSpPr/>
          <p:nvPr/>
        </p:nvCxnSpPr>
        <p:spPr>
          <a:xfrm>
            <a:off x="3779912" y="515521"/>
            <a:ext cx="0" cy="4472497"/>
          </a:xfrm>
          <a:prstGeom prst="line">
            <a:avLst/>
          </a:prstGeom>
          <a:ln w="412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1920" y="915566"/>
            <a:ext cx="4968552" cy="352839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9" name="Google Shape;289;p20"/>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dirty="0"/>
          </a:p>
        </p:txBody>
      </p:sp>
      <p:sp>
        <p:nvSpPr>
          <p:cNvPr id="285" name="Google Shape;285;p20"/>
          <p:cNvSpPr txBox="1">
            <a:spLocks noGrp="1"/>
          </p:cNvSpPr>
          <p:nvPr>
            <p:ph type="title" idx="4294967295"/>
          </p:nvPr>
        </p:nvSpPr>
        <p:spPr>
          <a:xfrm>
            <a:off x="179512" y="717128"/>
            <a:ext cx="4809409" cy="396875"/>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dirty="0" smtClean="0">
                <a:solidFill>
                  <a:schemeClr val="tx1">
                    <a:lumMod val="90000"/>
                    <a:lumOff val="10000"/>
                  </a:schemeClr>
                </a:solidFill>
              </a:rPr>
              <a:t> Add new product Page</a:t>
            </a:r>
            <a:endParaRPr dirty="0">
              <a:solidFill>
                <a:schemeClr val="tx1">
                  <a:lumMod val="90000"/>
                  <a:lumOff val="10000"/>
                </a:schemeClr>
              </a:solidFill>
            </a:endParaRPr>
          </a:p>
        </p:txBody>
      </p:sp>
      <p:sp>
        <p:nvSpPr>
          <p:cNvPr id="286" name="Google Shape;286;p20"/>
          <p:cNvSpPr txBox="1">
            <a:spLocks noGrp="1"/>
          </p:cNvSpPr>
          <p:nvPr>
            <p:ph type="body" idx="4294967295"/>
          </p:nvPr>
        </p:nvSpPr>
        <p:spPr>
          <a:xfrm>
            <a:off x="251520" y="931132"/>
            <a:ext cx="3173532" cy="3624913"/>
          </a:xfrm>
          <a:prstGeom prst="rect">
            <a:avLst/>
          </a:prstGeom>
        </p:spPr>
        <p:txBody>
          <a:bodyPr spcFirstLastPara="1" wrap="square" lIns="0" tIns="0" rIns="0" bIns="0" anchor="t" anchorCtr="0">
            <a:noAutofit/>
          </a:bodyPr>
          <a:lstStyle/>
          <a:p>
            <a:pPr marL="285750" lvl="0" indent="-285750">
              <a:buClr>
                <a:schemeClr val="tx1">
                  <a:lumMod val="75000"/>
                  <a:lumOff val="25000"/>
                </a:schemeClr>
              </a:buClr>
              <a:buFont typeface="Wingdings" pitchFamily="2" charset="2"/>
              <a:buChar char="ü"/>
            </a:pPr>
            <a:endParaRPr lang="en-US" sz="1800" b="1" dirty="0">
              <a:solidFill>
                <a:schemeClr val="tx1">
                  <a:lumMod val="75000"/>
                  <a:lumOff val="25000"/>
                </a:schemeClr>
              </a:solidFill>
            </a:endParaRPr>
          </a:p>
          <a:p>
            <a:pPr marL="0" lvl="0" indent="0">
              <a:buClr>
                <a:schemeClr val="tx1">
                  <a:lumMod val="75000"/>
                  <a:lumOff val="25000"/>
                </a:schemeClr>
              </a:buClr>
              <a:buNone/>
            </a:pPr>
            <a:endParaRPr lang="en-US" sz="1800" b="1" dirty="0">
              <a:solidFill>
                <a:schemeClr val="tx1">
                  <a:lumMod val="75000"/>
                  <a:lumOff val="25000"/>
                </a:schemeClr>
              </a:solidFill>
            </a:endParaRPr>
          </a:p>
          <a:p>
            <a:pPr marL="285750" lvl="0" indent="-285750">
              <a:buClr>
                <a:schemeClr val="tx1">
                  <a:lumMod val="75000"/>
                  <a:lumOff val="25000"/>
                </a:schemeClr>
              </a:buClr>
              <a:buFont typeface="Wingdings" pitchFamily="2" charset="2"/>
              <a:buChar char="ü"/>
            </a:pPr>
            <a:r>
              <a:rPr lang="en-US" sz="1800" b="1" dirty="0">
                <a:solidFill>
                  <a:schemeClr val="tx1">
                    <a:lumMod val="90000"/>
                    <a:lumOff val="10000"/>
                  </a:schemeClr>
                </a:solidFill>
              </a:rPr>
              <a:t>On clicking ‘</a:t>
            </a:r>
            <a:r>
              <a:rPr lang="en-US" sz="1800" b="1" dirty="0" smtClean="0">
                <a:solidFill>
                  <a:schemeClr val="tx1">
                    <a:lumMod val="90000"/>
                    <a:lumOff val="10000"/>
                  </a:schemeClr>
                </a:solidFill>
              </a:rPr>
              <a:t>Add new product’ </a:t>
            </a:r>
            <a:r>
              <a:rPr lang="en-US" sz="1800" b="1" dirty="0">
                <a:solidFill>
                  <a:schemeClr val="tx1">
                    <a:lumMod val="90000"/>
                    <a:lumOff val="10000"/>
                  </a:schemeClr>
                </a:solidFill>
              </a:rPr>
              <a:t>option, a form to apply for </a:t>
            </a:r>
            <a:r>
              <a:rPr lang="en-US" sz="1800" b="1" dirty="0" smtClean="0">
                <a:solidFill>
                  <a:schemeClr val="tx1">
                    <a:lumMod val="90000"/>
                    <a:lumOff val="10000"/>
                  </a:schemeClr>
                </a:solidFill>
              </a:rPr>
              <a:t>new flower</a:t>
            </a:r>
            <a:r>
              <a:rPr lang="en-US" sz="1800" b="1" dirty="0" smtClean="0">
                <a:solidFill>
                  <a:schemeClr val="tx1">
                    <a:lumMod val="90000"/>
                    <a:lumOff val="10000"/>
                  </a:schemeClr>
                </a:solidFill>
              </a:rPr>
              <a:t> </a:t>
            </a:r>
            <a:r>
              <a:rPr lang="en-US" sz="1800" b="1" dirty="0">
                <a:solidFill>
                  <a:schemeClr val="tx1">
                    <a:lumMod val="90000"/>
                    <a:lumOff val="10000"/>
                  </a:schemeClr>
                </a:solidFill>
              </a:rPr>
              <a:t>opens.</a:t>
            </a:r>
          </a:p>
          <a:p>
            <a:pPr marL="285750" lvl="0" indent="-285750">
              <a:buClr>
                <a:schemeClr val="tx1">
                  <a:lumMod val="75000"/>
                  <a:lumOff val="25000"/>
                </a:schemeClr>
              </a:buClr>
              <a:buFont typeface="Wingdings" pitchFamily="2" charset="2"/>
              <a:buChar char="ü"/>
            </a:pPr>
            <a:endParaRPr lang="en-US" sz="1800" b="1" dirty="0" smtClean="0">
              <a:solidFill>
                <a:schemeClr val="tx1">
                  <a:lumMod val="90000"/>
                  <a:lumOff val="10000"/>
                </a:schemeClr>
              </a:solidFill>
            </a:endParaRPr>
          </a:p>
          <a:p>
            <a:pPr marL="285750" lvl="0" indent="-285750">
              <a:buClr>
                <a:schemeClr val="tx1">
                  <a:lumMod val="75000"/>
                  <a:lumOff val="25000"/>
                </a:schemeClr>
              </a:buClr>
              <a:buFont typeface="Wingdings" pitchFamily="2" charset="2"/>
              <a:buChar char="ü"/>
            </a:pPr>
            <a:r>
              <a:rPr lang="en-US" sz="1800" b="1" dirty="0" smtClean="0">
                <a:solidFill>
                  <a:schemeClr val="tx1">
                    <a:lumMod val="90000"/>
                    <a:lumOff val="10000"/>
                  </a:schemeClr>
                </a:solidFill>
              </a:rPr>
              <a:t>The admin can add new products to the website from here by providing the details such as </a:t>
            </a:r>
            <a:r>
              <a:rPr lang="en-US" sz="1800" b="1" dirty="0" err="1" smtClean="0">
                <a:solidFill>
                  <a:schemeClr val="tx1">
                    <a:lumMod val="90000"/>
                    <a:lumOff val="10000"/>
                  </a:schemeClr>
                </a:solidFill>
              </a:rPr>
              <a:t>name,price,description</a:t>
            </a:r>
            <a:r>
              <a:rPr lang="en-US" sz="1800" b="1" dirty="0" smtClean="0">
                <a:solidFill>
                  <a:schemeClr val="tx1">
                    <a:lumMod val="90000"/>
                    <a:lumOff val="10000"/>
                  </a:schemeClr>
                </a:solidFill>
              </a:rPr>
              <a:t> etc.</a:t>
            </a:r>
            <a:endParaRPr lang="en-US" sz="1800" b="1" dirty="0">
              <a:solidFill>
                <a:schemeClr val="tx1">
                  <a:lumMod val="90000"/>
                  <a:lumOff val="10000"/>
                </a:schemeClr>
              </a:solidFill>
            </a:endParaRPr>
          </a:p>
        </p:txBody>
      </p:sp>
      <p:sp>
        <p:nvSpPr>
          <p:cNvPr id="288" name="Google Shape;288;p20"/>
          <p:cNvSpPr txBox="1">
            <a:spLocks noGrp="1"/>
          </p:cNvSpPr>
          <p:nvPr>
            <p:ph type="body" idx="4294967295"/>
          </p:nvPr>
        </p:nvSpPr>
        <p:spPr>
          <a:xfrm>
            <a:off x="6325461" y="627534"/>
            <a:ext cx="2788222" cy="1782172"/>
          </a:xfrm>
          <a:prstGeom prst="rect">
            <a:avLst/>
          </a:prstGeom>
        </p:spPr>
        <p:txBody>
          <a:bodyPr spcFirstLastPara="1" wrap="square" lIns="0" tIns="0" rIns="0" bIns="0" anchor="t" anchorCtr="0">
            <a:noAutofit/>
          </a:bodyPr>
          <a:lstStyle/>
          <a:p>
            <a:pPr marL="0" lvl="0" indent="0" rtl="0">
              <a:spcBef>
                <a:spcPts val="800"/>
              </a:spcBef>
              <a:spcAft>
                <a:spcPts val="800"/>
              </a:spcAft>
              <a:buClr>
                <a:schemeClr val="tx1">
                  <a:lumMod val="75000"/>
                  <a:lumOff val="25000"/>
                </a:schemeClr>
              </a:buClr>
              <a:buNone/>
            </a:pPr>
            <a:endParaRPr lang="en-IN" sz="1800" b="1" dirty="0">
              <a:solidFill>
                <a:schemeClr val="tx1">
                  <a:lumMod val="75000"/>
                  <a:lumOff val="25000"/>
                </a:schemeClr>
              </a:solidFill>
            </a:endParaRPr>
          </a:p>
          <a:p>
            <a:pPr marL="285750" lvl="0" indent="-285750" rtl="0">
              <a:spcBef>
                <a:spcPts val="800"/>
              </a:spcBef>
              <a:spcAft>
                <a:spcPts val="800"/>
              </a:spcAft>
              <a:buClr>
                <a:schemeClr val="tx1">
                  <a:lumMod val="75000"/>
                  <a:lumOff val="25000"/>
                </a:schemeClr>
              </a:buClr>
              <a:buFont typeface="Wingdings" pitchFamily="2" charset="2"/>
              <a:buChar char="ü"/>
            </a:pPr>
            <a:endParaRPr b="1" dirty="0">
              <a:solidFill>
                <a:schemeClr val="tx1">
                  <a:lumMod val="75000"/>
                  <a:lumOff val="25000"/>
                </a:schemeClr>
              </a:solidFill>
            </a:endParaRPr>
          </a:p>
        </p:txBody>
      </p:sp>
      <p:cxnSp>
        <p:nvCxnSpPr>
          <p:cNvPr id="8" name="Straight Connector 7"/>
          <p:cNvCxnSpPr/>
          <p:nvPr/>
        </p:nvCxnSpPr>
        <p:spPr>
          <a:xfrm>
            <a:off x="4427984" y="411510"/>
            <a:ext cx="0" cy="4472497"/>
          </a:xfrm>
          <a:prstGeom prst="line">
            <a:avLst/>
          </a:prstGeom>
          <a:ln w="412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5488" y="843558"/>
            <a:ext cx="4480496" cy="3456384"/>
          </a:xfrm>
          <a:prstGeom prst="rect">
            <a:avLst/>
          </a:prstGeom>
        </p:spPr>
      </p:pic>
    </p:spTree>
  </p:cSld>
  <p:clrMapOvr>
    <a:masterClrMapping/>
  </p:clrMapOvr>
</p:sld>
</file>

<file path=ppt/theme/theme1.xml><?xml version="1.0" encoding="utf-8"?>
<a:theme xmlns:a="http://schemas.openxmlformats.org/drawingml/2006/main" name="Dauphin template">
  <a:themeElements>
    <a:clrScheme name="Custom 347">
      <a:dk1>
        <a:srgbClr val="210635"/>
      </a:dk1>
      <a:lt1>
        <a:srgbClr val="FFFFFF"/>
      </a:lt1>
      <a:dk2>
        <a:srgbClr val="89828F"/>
      </a:dk2>
      <a:lt2>
        <a:srgbClr val="F4F3F8"/>
      </a:lt2>
      <a:accent1>
        <a:srgbClr val="725DCF"/>
      </a:accent1>
      <a:accent2>
        <a:srgbClr val="BD6DE0"/>
      </a:accent2>
      <a:accent3>
        <a:srgbClr val="F07249"/>
      </a:accent3>
      <a:accent4>
        <a:srgbClr val="FFB200"/>
      </a:accent4>
      <a:accent5>
        <a:srgbClr val="9D91EE"/>
      </a:accent5>
      <a:accent6>
        <a:srgbClr val="3691E0"/>
      </a:accent6>
      <a:hlink>
        <a:srgbClr val="6A5DC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880</TotalTime>
  <Words>1131</Words>
  <Application>Microsoft Office PowerPoint</Application>
  <PresentationFormat>On-screen Show (16:9)</PresentationFormat>
  <Paragraphs>123</Paragraphs>
  <Slides>19</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Colonna MT</vt:lpstr>
      <vt:lpstr>Wingdings</vt:lpstr>
      <vt:lpstr>Aharoni</vt:lpstr>
      <vt:lpstr>Catamaran</vt:lpstr>
      <vt:lpstr>Catamaran Thin</vt:lpstr>
      <vt:lpstr>Dauphin template</vt:lpstr>
      <vt:lpstr>Mini Project II</vt:lpstr>
      <vt:lpstr>Know our website… </vt:lpstr>
      <vt:lpstr>ROADMAP</vt:lpstr>
      <vt:lpstr>PowerPoint Presentation</vt:lpstr>
      <vt:lpstr>PowerPoint Presentation</vt:lpstr>
      <vt:lpstr>Registration Page </vt:lpstr>
      <vt:lpstr>PowerPoint Presentation</vt:lpstr>
      <vt:lpstr>Home Page</vt:lpstr>
      <vt:lpstr> Add new product Page</vt:lpstr>
      <vt:lpstr>Catalogue Page</vt:lpstr>
      <vt:lpstr>Add to Cart Page</vt:lpstr>
      <vt:lpstr>Item Description Page</vt:lpstr>
      <vt:lpstr>PowerPoint Presentation</vt:lpstr>
      <vt:lpstr>MERN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Hybrid App Development (Flutter)</dc:title>
  <dc:creator>Nandini</dc:creator>
  <cp:lastModifiedBy>Nandini</cp:lastModifiedBy>
  <cp:revision>71</cp:revision>
  <dcterms:modified xsi:type="dcterms:W3CDTF">2023-04-27T10:36:17Z</dcterms:modified>
</cp:coreProperties>
</file>