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7" r:id="rId7"/>
    <p:sldId id="258" r:id="rId8"/>
    <p:sldId id="264" r:id="rId9"/>
    <p:sldId id="268" r:id="rId10"/>
    <p:sldId id="269" r:id="rId11"/>
    <p:sldId id="307" r:id="rId12"/>
    <p:sldId id="273" r:id="rId13"/>
    <p:sldId id="270" r:id="rId14"/>
    <p:sldId id="271" r:id="rId15"/>
    <p:sldId id="272" r:id="rId16"/>
    <p:sldId id="303" r:id="rId17"/>
    <p:sldId id="304" r:id="rId18"/>
    <p:sldId id="291" r:id="rId19"/>
    <p:sldId id="275" r:id="rId20"/>
    <p:sldId id="276" r:id="rId21"/>
    <p:sldId id="298" r:id="rId22"/>
    <p:sldId id="277" r:id="rId23"/>
    <p:sldId id="297" r:id="rId24"/>
    <p:sldId id="292" r:id="rId25"/>
    <p:sldId id="279" r:id="rId26"/>
    <p:sldId id="299" r:id="rId27"/>
    <p:sldId id="280" r:id="rId28"/>
    <p:sldId id="300" r:id="rId29"/>
    <p:sldId id="281" r:id="rId30"/>
    <p:sldId id="302" r:id="rId31"/>
    <p:sldId id="283" r:id="rId32"/>
    <p:sldId id="284" r:id="rId33"/>
    <p:sldId id="285" r:id="rId34"/>
    <p:sldId id="287" r:id="rId35"/>
    <p:sldId id="288" r:id="rId36"/>
    <p:sldId id="289" r:id="rId37"/>
    <p:sldId id="305" r:id="rId38"/>
    <p:sldId id="306"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62F14-26D7-B125-C2F7-7AB29E3CA10A}" v="134" dt="2024-04-20T14:53:17.001"/>
    <p1510:client id="{10173931-0852-5517-5BA2-1382DA8C3298}" v="141" dt="2024-04-21T02:11:53.673"/>
    <p1510:client id="{101A2750-17F9-1BE4-DE4D-E45547CEBD44}" v="496" dt="2024-04-20T14:31:17.051"/>
    <p1510:client id="{3268BDD4-69DC-42B7-A0CD-7BC2B800B5EF}" v="262" dt="2024-04-20T12:04:38.056"/>
    <p1510:client id="{450CAB69-095F-1FA7-8E82-6427EBA852F3}" v="88" dt="2024-04-20T19:55:56.017"/>
    <p1510:client id="{4C8E6A5D-7672-6BA2-0518-A30D80102AE9}" v="341" dt="2024-04-22T05:42:38.177"/>
    <p1510:client id="{5C1E28B9-E383-CB97-0DFC-9CB0123BEFAF}" v="86" dt="2024-04-22T05:57:12.744"/>
    <p1510:client id="{69FDEED8-9C80-35BB-EA3D-354D3CDE2869}" v="1" dt="2024-04-21T17:02:09.237"/>
    <p1510:client id="{782D7D36-08F7-934D-E326-664CDEDDA079}" v="354" dt="2024-04-20T18:02:18.900"/>
    <p1510:client id="{8CCC86D3-9245-0400-7705-50FF300F21C7}" v="43" dt="2024-04-20T16:29:47.753"/>
    <p1510:client id="{A5587D80-3B84-52A7-5860-74DC90D0E384}" v="29" dt="2024-04-21T16:40:41.082"/>
    <p1510:client id="{CA9B66AD-5BE1-B7BF-5021-484BB210C74D}" v="5" dt="2024-04-22T03:10:26.868"/>
    <p1510:client id="{EE514E96-7C49-D908-4BD7-FFF1570C1795}" v="10" dt="2024-04-22T05:49:45.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Sreekanth" userId="S::srikanth.t@students.iiit.ac.in::3c4383a5-a793-43c3-b055-332498abeaa7" providerId="AD" clId="Web-{782D7D36-08F7-934D-E326-664CDEDDA079}"/>
    <pc:docChg chg="addSld modSld">
      <pc:chgData name="T Sreekanth" userId="S::srikanth.t@students.iiit.ac.in::3c4383a5-a793-43c3-b055-332498abeaa7" providerId="AD" clId="Web-{782D7D36-08F7-934D-E326-664CDEDDA079}" dt="2024-04-20T18:02:18.900" v="379" actId="20577"/>
      <pc:docMkLst>
        <pc:docMk/>
      </pc:docMkLst>
      <pc:sldChg chg="addSp delSp modSp">
        <pc:chgData name="T Sreekanth" userId="S::srikanth.t@students.iiit.ac.in::3c4383a5-a793-43c3-b055-332498abeaa7" providerId="AD" clId="Web-{782D7D36-08F7-934D-E326-664CDEDDA079}" dt="2024-04-20T18:02:18.900" v="379" actId="20577"/>
        <pc:sldMkLst>
          <pc:docMk/>
          <pc:sldMk cId="619535628" sldId="270"/>
        </pc:sldMkLst>
        <pc:spChg chg="mod">
          <ac:chgData name="T Sreekanth" userId="S::srikanth.t@students.iiit.ac.in::3c4383a5-a793-43c3-b055-332498abeaa7" providerId="AD" clId="Web-{782D7D36-08F7-934D-E326-664CDEDDA079}" dt="2024-04-20T18:02:18.900" v="379" actId="20577"/>
          <ac:spMkLst>
            <pc:docMk/>
            <pc:sldMk cId="619535628" sldId="270"/>
            <ac:spMk id="3" creationId="{04B724EF-7632-F251-B30A-B384F52BDEA5}"/>
          </ac:spMkLst>
        </pc:spChg>
        <pc:inkChg chg="add del">
          <ac:chgData name="T Sreekanth" userId="S::srikanth.t@students.iiit.ac.in::3c4383a5-a793-43c3-b055-332498abeaa7" providerId="AD" clId="Web-{782D7D36-08F7-934D-E326-664CDEDDA079}" dt="2024-04-20T17:51:49.316" v="224"/>
          <ac:inkMkLst>
            <pc:docMk/>
            <pc:sldMk cId="619535628" sldId="270"/>
            <ac:inkMk id="4" creationId="{87C44622-C127-4723-A240-B6081E65687D}"/>
          </ac:inkMkLst>
        </pc:inkChg>
        <pc:inkChg chg="add del">
          <ac:chgData name="T Sreekanth" userId="S::srikanth.t@students.iiit.ac.in::3c4383a5-a793-43c3-b055-332498abeaa7" providerId="AD" clId="Web-{782D7D36-08F7-934D-E326-664CDEDDA079}" dt="2024-04-20T17:51:54.645" v="225"/>
          <ac:inkMkLst>
            <pc:docMk/>
            <pc:sldMk cId="619535628" sldId="270"/>
            <ac:inkMk id="5" creationId="{494176D4-AA00-7FC0-DC19-D142361F877C}"/>
          </ac:inkMkLst>
        </pc:inkChg>
        <pc:inkChg chg="add del mod">
          <ac:chgData name="T Sreekanth" userId="S::srikanth.t@students.iiit.ac.in::3c4383a5-a793-43c3-b055-332498abeaa7" providerId="AD" clId="Web-{782D7D36-08F7-934D-E326-664CDEDDA079}" dt="2024-04-20T17:51:44.050" v="221"/>
          <ac:inkMkLst>
            <pc:docMk/>
            <pc:sldMk cId="619535628" sldId="270"/>
            <ac:inkMk id="6" creationId="{4BEDB425-81A0-DB92-CBEB-32E278F86F01}"/>
          </ac:inkMkLst>
        </pc:inkChg>
        <pc:inkChg chg="add del">
          <ac:chgData name="T Sreekanth" userId="S::srikanth.t@students.iiit.ac.in::3c4383a5-a793-43c3-b055-332498abeaa7" providerId="AD" clId="Web-{782D7D36-08F7-934D-E326-664CDEDDA079}" dt="2024-04-20T17:51:46.926" v="223"/>
          <ac:inkMkLst>
            <pc:docMk/>
            <pc:sldMk cId="619535628" sldId="270"/>
            <ac:inkMk id="7" creationId="{EBD3F7DF-0718-54A6-E765-7841B77032BC}"/>
          </ac:inkMkLst>
        </pc:inkChg>
        <pc:inkChg chg="add del">
          <ac:chgData name="T Sreekanth" userId="S::srikanth.t@students.iiit.ac.in::3c4383a5-a793-43c3-b055-332498abeaa7" providerId="AD" clId="Web-{782D7D36-08F7-934D-E326-664CDEDDA079}" dt="2024-04-20T17:51:45.551" v="222"/>
          <ac:inkMkLst>
            <pc:docMk/>
            <pc:sldMk cId="619535628" sldId="270"/>
            <ac:inkMk id="8" creationId="{3CFF1365-A84E-0C00-3BB8-1E89CBA63097}"/>
          </ac:inkMkLst>
        </pc:inkChg>
      </pc:sldChg>
      <pc:sldChg chg="addSp modSp">
        <pc:chgData name="T Sreekanth" userId="S::srikanth.t@students.iiit.ac.in::3c4383a5-a793-43c3-b055-332498abeaa7" providerId="AD" clId="Web-{782D7D36-08F7-934D-E326-664CDEDDA079}" dt="2024-04-20T17:52:33.380" v="230" actId="20577"/>
        <pc:sldMkLst>
          <pc:docMk/>
          <pc:sldMk cId="1869128433" sldId="271"/>
        </pc:sldMkLst>
        <pc:spChg chg="mod">
          <ac:chgData name="T Sreekanth" userId="S::srikanth.t@students.iiit.ac.in::3c4383a5-a793-43c3-b055-332498abeaa7" providerId="AD" clId="Web-{782D7D36-08F7-934D-E326-664CDEDDA079}" dt="2024-04-20T17:52:33.380" v="230" actId="20577"/>
          <ac:spMkLst>
            <pc:docMk/>
            <pc:sldMk cId="1869128433" sldId="271"/>
            <ac:spMk id="3" creationId="{04B724EF-7632-F251-B30A-B384F52BDEA5}"/>
          </ac:spMkLst>
        </pc:spChg>
        <pc:picChg chg="add mod">
          <ac:chgData name="T Sreekanth" userId="S::srikanth.t@students.iiit.ac.in::3c4383a5-a793-43c3-b055-332498abeaa7" providerId="AD" clId="Web-{782D7D36-08F7-934D-E326-664CDEDDA079}" dt="2024-04-20T17:47:29.284" v="118" actId="1076"/>
          <ac:picMkLst>
            <pc:docMk/>
            <pc:sldMk cId="1869128433" sldId="271"/>
            <ac:picMk id="4" creationId="{A62F7EEC-3C39-2762-F69E-91F3ED240015}"/>
          </ac:picMkLst>
        </pc:picChg>
      </pc:sldChg>
      <pc:sldChg chg="addSp delSp modSp">
        <pc:chgData name="T Sreekanth" userId="S::srikanth.t@students.iiit.ac.in::3c4383a5-a793-43c3-b055-332498abeaa7" providerId="AD" clId="Web-{782D7D36-08F7-934D-E326-664CDEDDA079}" dt="2024-04-20T18:02:06.306" v="376"/>
        <pc:sldMkLst>
          <pc:docMk/>
          <pc:sldMk cId="2344992660" sldId="272"/>
        </pc:sldMkLst>
        <pc:spChg chg="mod">
          <ac:chgData name="T Sreekanth" userId="S::srikanth.t@students.iiit.ac.in::3c4383a5-a793-43c3-b055-332498abeaa7" providerId="AD" clId="Web-{782D7D36-08F7-934D-E326-664CDEDDA079}" dt="2024-04-20T17:54:33.150" v="282" actId="20577"/>
          <ac:spMkLst>
            <pc:docMk/>
            <pc:sldMk cId="2344992660" sldId="272"/>
            <ac:spMk id="3" creationId="{04B724EF-7632-F251-B30A-B384F52BDEA5}"/>
          </ac:spMkLst>
        </pc:spChg>
        <pc:inkChg chg="add del">
          <ac:chgData name="T Sreekanth" userId="S::srikanth.t@students.iiit.ac.in::3c4383a5-a793-43c3-b055-332498abeaa7" providerId="AD" clId="Web-{782D7D36-08F7-934D-E326-664CDEDDA079}" dt="2024-04-20T18:02:06.306" v="376"/>
          <ac:inkMkLst>
            <pc:docMk/>
            <pc:sldMk cId="2344992660" sldId="272"/>
            <ac:inkMk id="4" creationId="{22492E89-01DB-D391-4CAF-3F26C45265D4}"/>
          </ac:inkMkLst>
        </pc:inkChg>
        <pc:inkChg chg="add del">
          <ac:chgData name="T Sreekanth" userId="S::srikanth.t@students.iiit.ac.in::3c4383a5-a793-43c3-b055-332498abeaa7" providerId="AD" clId="Web-{782D7D36-08F7-934D-E326-664CDEDDA079}" dt="2024-04-20T17:53:54.258" v="258"/>
          <ac:inkMkLst>
            <pc:docMk/>
            <pc:sldMk cId="2344992660" sldId="272"/>
            <ac:inkMk id="5" creationId="{9D7DAB50-0498-A9A9-BEF1-E1576E06A01C}"/>
          </ac:inkMkLst>
        </pc:inkChg>
        <pc:inkChg chg="add del">
          <ac:chgData name="T Sreekanth" userId="S::srikanth.t@students.iiit.ac.in::3c4383a5-a793-43c3-b055-332498abeaa7" providerId="AD" clId="Web-{782D7D36-08F7-934D-E326-664CDEDDA079}" dt="2024-04-20T17:50:19.965" v="165"/>
          <ac:inkMkLst>
            <pc:docMk/>
            <pc:sldMk cId="2344992660" sldId="272"/>
            <ac:inkMk id="6" creationId="{BA1B3B70-E008-9586-3686-C1ACAF6577FE}"/>
          </ac:inkMkLst>
        </pc:inkChg>
      </pc:sldChg>
      <pc:sldChg chg="delSp modSp add replId">
        <pc:chgData name="T Sreekanth" userId="S::srikanth.t@students.iiit.ac.in::3c4383a5-a793-43c3-b055-332498abeaa7" providerId="AD" clId="Web-{782D7D36-08F7-934D-E326-664CDEDDA079}" dt="2024-04-20T17:59:17.988" v="345"/>
        <pc:sldMkLst>
          <pc:docMk/>
          <pc:sldMk cId="1654372596" sldId="303"/>
        </pc:sldMkLst>
        <pc:spChg chg="mod">
          <ac:chgData name="T Sreekanth" userId="S::srikanth.t@students.iiit.ac.in::3c4383a5-a793-43c3-b055-332498abeaa7" providerId="AD" clId="Web-{782D7D36-08F7-934D-E326-664CDEDDA079}" dt="2024-04-20T17:56:40.107" v="306" actId="20577"/>
          <ac:spMkLst>
            <pc:docMk/>
            <pc:sldMk cId="1654372596" sldId="303"/>
            <ac:spMk id="2" creationId="{A3AFBD57-06F8-0877-B534-8B99FA763D8D}"/>
          </ac:spMkLst>
        </pc:spChg>
        <pc:spChg chg="mod">
          <ac:chgData name="T Sreekanth" userId="S::srikanth.t@students.iiit.ac.in::3c4383a5-a793-43c3-b055-332498abeaa7" providerId="AD" clId="Web-{782D7D36-08F7-934D-E326-664CDEDDA079}" dt="2024-04-20T17:59:16.175" v="344" actId="20577"/>
          <ac:spMkLst>
            <pc:docMk/>
            <pc:sldMk cId="1654372596" sldId="303"/>
            <ac:spMk id="3" creationId="{04B724EF-7632-F251-B30A-B384F52BDEA5}"/>
          </ac:spMkLst>
        </pc:spChg>
        <pc:inkChg chg="del">
          <ac:chgData name="T Sreekanth" userId="S::srikanth.t@students.iiit.ac.in::3c4383a5-a793-43c3-b055-332498abeaa7" providerId="AD" clId="Web-{782D7D36-08F7-934D-E326-664CDEDDA079}" dt="2024-04-20T17:59:17.988" v="345"/>
          <ac:inkMkLst>
            <pc:docMk/>
            <pc:sldMk cId="1654372596" sldId="303"/>
            <ac:inkMk id="4" creationId="{22492E89-01DB-D391-4CAF-3F26C45265D4}"/>
          </ac:inkMkLst>
        </pc:inkChg>
      </pc:sldChg>
      <pc:sldChg chg="modSp add replId">
        <pc:chgData name="T Sreekanth" userId="S::srikanth.t@students.iiit.ac.in::3c4383a5-a793-43c3-b055-332498abeaa7" providerId="AD" clId="Web-{782D7D36-08F7-934D-E326-664CDEDDA079}" dt="2024-04-20T18:00:47.491" v="375" actId="14100"/>
        <pc:sldMkLst>
          <pc:docMk/>
          <pc:sldMk cId="2162678001" sldId="304"/>
        </pc:sldMkLst>
        <pc:spChg chg="mod">
          <ac:chgData name="T Sreekanth" userId="S::srikanth.t@students.iiit.ac.in::3c4383a5-a793-43c3-b055-332498abeaa7" providerId="AD" clId="Web-{782D7D36-08F7-934D-E326-664CDEDDA079}" dt="2024-04-20T17:59:46.942" v="356" actId="20577"/>
          <ac:spMkLst>
            <pc:docMk/>
            <pc:sldMk cId="2162678001" sldId="304"/>
            <ac:spMk id="2" creationId="{A3AFBD57-06F8-0877-B534-8B99FA763D8D}"/>
          </ac:spMkLst>
        </pc:spChg>
        <pc:spChg chg="mod">
          <ac:chgData name="T Sreekanth" userId="S::srikanth.t@students.iiit.ac.in::3c4383a5-a793-43c3-b055-332498abeaa7" providerId="AD" clId="Web-{782D7D36-08F7-934D-E326-664CDEDDA079}" dt="2024-04-20T18:00:47.491" v="375" actId="14100"/>
          <ac:spMkLst>
            <pc:docMk/>
            <pc:sldMk cId="2162678001" sldId="304"/>
            <ac:spMk id="3" creationId="{04B724EF-7632-F251-B30A-B384F52BDEA5}"/>
          </ac:spMkLst>
        </pc:spChg>
      </pc:sldChg>
    </pc:docChg>
  </pc:docChgLst>
  <pc:docChgLst>
    <pc:chgData name="T Sreekanth" userId="S::srikanth.t@students.iiit.ac.in::3c4383a5-a793-43c3-b055-332498abeaa7" providerId="AD" clId="Web-{CA9B66AD-5BE1-B7BF-5021-484BB210C74D}"/>
    <pc:docChg chg="modSld">
      <pc:chgData name="T Sreekanth" userId="S::srikanth.t@students.iiit.ac.in::3c4383a5-a793-43c3-b055-332498abeaa7" providerId="AD" clId="Web-{CA9B66AD-5BE1-B7BF-5021-484BB210C74D}" dt="2024-04-22T03:10:26.868" v="5"/>
      <pc:docMkLst>
        <pc:docMk/>
      </pc:docMkLst>
      <pc:sldChg chg="addSp delSp modSp">
        <pc:chgData name="T Sreekanth" userId="S::srikanth.t@students.iiit.ac.in::3c4383a5-a793-43c3-b055-332498abeaa7" providerId="AD" clId="Web-{CA9B66AD-5BE1-B7BF-5021-484BB210C74D}" dt="2024-04-22T03:10:26.868" v="5"/>
        <pc:sldMkLst>
          <pc:docMk/>
          <pc:sldMk cId="1654372596" sldId="303"/>
        </pc:sldMkLst>
        <pc:spChg chg="mod">
          <ac:chgData name="T Sreekanth" userId="S::srikanth.t@students.iiit.ac.in::3c4383a5-a793-43c3-b055-332498abeaa7" providerId="AD" clId="Web-{CA9B66AD-5BE1-B7BF-5021-484BB210C74D}" dt="2024-04-22T03:07:30.424" v="3" actId="20577"/>
          <ac:spMkLst>
            <pc:docMk/>
            <pc:sldMk cId="1654372596" sldId="303"/>
            <ac:spMk id="3" creationId="{04B724EF-7632-F251-B30A-B384F52BDEA5}"/>
          </ac:spMkLst>
        </pc:spChg>
        <pc:inkChg chg="add del">
          <ac:chgData name="T Sreekanth" userId="S::srikanth.t@students.iiit.ac.in::3c4383a5-a793-43c3-b055-332498abeaa7" providerId="AD" clId="Web-{CA9B66AD-5BE1-B7BF-5021-484BB210C74D}" dt="2024-04-22T03:10:26.868" v="5"/>
          <ac:inkMkLst>
            <pc:docMk/>
            <pc:sldMk cId="1654372596" sldId="303"/>
            <ac:inkMk id="4" creationId="{06B31F19-5CF6-4A77-52B0-31F170302F22}"/>
          </ac:inkMkLst>
        </pc:inkChg>
      </pc:sldChg>
    </pc:docChg>
  </pc:docChgLst>
  <pc:docChgLst>
    <pc:chgData name="Divyesh Jayeshbhai Patel" userId="S::divyesh.patel@students.iiit.ac.in::61057d8c-739c-41b2-a96b-d38c7f427d7e" providerId="AD" clId="Web-{CA46842B-915C-4CD6-A966-8BE82FCEE0C6}"/>
    <pc:docChg chg="modSld">
      <pc:chgData name="Divyesh Jayeshbhai Patel" userId="S::divyesh.patel@students.iiit.ac.in::61057d8c-739c-41b2-a96b-d38c7f427d7e" providerId="AD" clId="Web-{CA46842B-915C-4CD6-A966-8BE82FCEE0C6}" dt="2024-04-15T14:44:07.474" v="21" actId="20577"/>
      <pc:docMkLst>
        <pc:docMk/>
      </pc:docMkLst>
      <pc:sldChg chg="modSp">
        <pc:chgData name="Divyesh Jayeshbhai Patel" userId="S::divyesh.patel@students.iiit.ac.in::61057d8c-739c-41b2-a96b-d38c7f427d7e" providerId="AD" clId="Web-{CA46842B-915C-4CD6-A966-8BE82FCEE0C6}" dt="2024-04-15T14:43:23.130" v="18" actId="20577"/>
        <pc:sldMkLst>
          <pc:docMk/>
          <pc:sldMk cId="3680922739" sldId="264"/>
        </pc:sldMkLst>
        <pc:spChg chg="mod">
          <ac:chgData name="Divyesh Jayeshbhai Patel" userId="S::divyesh.patel@students.iiit.ac.in::61057d8c-739c-41b2-a96b-d38c7f427d7e" providerId="AD" clId="Web-{CA46842B-915C-4CD6-A966-8BE82FCEE0C6}" dt="2024-04-15T14:43:23.130" v="18" actId="20577"/>
          <ac:spMkLst>
            <pc:docMk/>
            <pc:sldMk cId="3680922739" sldId="264"/>
            <ac:spMk id="3" creationId="{04B724EF-7632-F251-B30A-B384F52BDEA5}"/>
          </ac:spMkLst>
        </pc:spChg>
      </pc:sldChg>
      <pc:sldChg chg="modSp">
        <pc:chgData name="Divyesh Jayeshbhai Patel" userId="S::divyesh.patel@students.iiit.ac.in::61057d8c-739c-41b2-a96b-d38c7f427d7e" providerId="AD" clId="Web-{CA46842B-915C-4CD6-A966-8BE82FCEE0C6}" dt="2024-04-15T14:44:07.474" v="21" actId="20577"/>
        <pc:sldMkLst>
          <pc:docMk/>
          <pc:sldMk cId="1900514878" sldId="296"/>
        </pc:sldMkLst>
        <pc:spChg chg="mod">
          <ac:chgData name="Divyesh Jayeshbhai Patel" userId="S::divyesh.patel@students.iiit.ac.in::61057d8c-739c-41b2-a96b-d38c7f427d7e" providerId="AD" clId="Web-{CA46842B-915C-4CD6-A966-8BE82FCEE0C6}" dt="2024-04-15T14:44:07.474" v="21" actId="20577"/>
          <ac:spMkLst>
            <pc:docMk/>
            <pc:sldMk cId="1900514878" sldId="296"/>
            <ac:spMk id="2" creationId="{0B1D075A-F631-A4EA-11DA-7312D9B05CE0}"/>
          </ac:spMkLst>
        </pc:spChg>
      </pc:sldChg>
    </pc:docChg>
  </pc:docChgLst>
  <pc:docChgLst>
    <pc:chgData name="Divyesh Jayeshbhai Patel" userId="S::divyesh.patel@students.iiit.ac.in::61057d8c-739c-41b2-a96b-d38c7f427d7e" providerId="AD" clId="Web-{A22773E7-C474-4155-A46D-957E57864B6B}"/>
    <pc:docChg chg="modSld">
      <pc:chgData name="Divyesh Jayeshbhai Patel" userId="S::divyesh.patel@students.iiit.ac.in::61057d8c-739c-41b2-a96b-d38c7f427d7e" providerId="AD" clId="Web-{A22773E7-C474-4155-A46D-957E57864B6B}" dt="2024-04-15T14:48:47.507" v="81" actId="20577"/>
      <pc:docMkLst>
        <pc:docMk/>
      </pc:docMkLst>
      <pc:sldChg chg="modSp">
        <pc:chgData name="Divyesh Jayeshbhai Patel" userId="S::divyesh.patel@students.iiit.ac.in::61057d8c-739c-41b2-a96b-d38c7f427d7e" providerId="AD" clId="Web-{A22773E7-C474-4155-A46D-957E57864B6B}" dt="2024-04-15T14:48:47.507" v="81" actId="20577"/>
        <pc:sldMkLst>
          <pc:docMk/>
          <pc:sldMk cId="2216866122" sldId="269"/>
        </pc:sldMkLst>
        <pc:spChg chg="mod">
          <ac:chgData name="Divyesh Jayeshbhai Patel" userId="S::divyesh.patel@students.iiit.ac.in::61057d8c-739c-41b2-a96b-d38c7f427d7e" providerId="AD" clId="Web-{A22773E7-C474-4155-A46D-957E57864B6B}" dt="2024-04-15T14:48:47.507" v="81" actId="20577"/>
          <ac:spMkLst>
            <pc:docMk/>
            <pc:sldMk cId="2216866122" sldId="269"/>
            <ac:spMk id="3" creationId="{04B724EF-7632-F251-B30A-B384F52BDEA5}"/>
          </ac:spMkLst>
        </pc:spChg>
      </pc:sldChg>
      <pc:sldChg chg="addSp delSp modSp">
        <pc:chgData name="Divyesh Jayeshbhai Patel" userId="S::divyesh.patel@students.iiit.ac.in::61057d8c-739c-41b2-a96b-d38c7f427d7e" providerId="AD" clId="Web-{A22773E7-C474-4155-A46D-957E57864B6B}" dt="2024-04-15T14:48:00.975" v="38" actId="20577"/>
        <pc:sldMkLst>
          <pc:docMk/>
          <pc:sldMk cId="1900514878" sldId="296"/>
        </pc:sldMkLst>
        <pc:spChg chg="mod">
          <ac:chgData name="Divyesh Jayeshbhai Patel" userId="S::divyesh.patel@students.iiit.ac.in::61057d8c-739c-41b2-a96b-d38c7f427d7e" providerId="AD" clId="Web-{A22773E7-C474-4155-A46D-957E57864B6B}" dt="2024-04-15T14:45:43.252" v="20" actId="14100"/>
          <ac:spMkLst>
            <pc:docMk/>
            <pc:sldMk cId="1900514878" sldId="296"/>
            <ac:spMk id="3" creationId="{BE33935F-18CB-6AFA-5D26-727FC1DBF5D3}"/>
          </ac:spMkLst>
        </pc:spChg>
        <pc:spChg chg="add mod">
          <ac:chgData name="Divyesh Jayeshbhai Patel" userId="S::divyesh.patel@students.iiit.ac.in::61057d8c-739c-41b2-a96b-d38c7f427d7e" providerId="AD" clId="Web-{A22773E7-C474-4155-A46D-957E57864B6B}" dt="2024-04-15T14:45:48.987" v="21" actId="1076"/>
          <ac:spMkLst>
            <pc:docMk/>
            <pc:sldMk cId="1900514878" sldId="296"/>
            <ac:spMk id="4" creationId="{57392013-6445-A2BE-8547-93D143A07821}"/>
          </ac:spMkLst>
        </pc:spChg>
        <pc:spChg chg="add del mod">
          <ac:chgData name="Divyesh Jayeshbhai Patel" userId="S::divyesh.patel@students.iiit.ac.in::61057d8c-739c-41b2-a96b-d38c7f427d7e" providerId="AD" clId="Web-{A22773E7-C474-4155-A46D-957E57864B6B}" dt="2024-04-15T14:45:37.908" v="19"/>
          <ac:spMkLst>
            <pc:docMk/>
            <pc:sldMk cId="1900514878" sldId="296"/>
            <ac:spMk id="5" creationId="{0037834E-02E3-C2C9-90F6-06DF2F531905}"/>
          </ac:spMkLst>
        </pc:spChg>
        <pc:spChg chg="add mod">
          <ac:chgData name="Divyesh Jayeshbhai Patel" userId="S::divyesh.patel@students.iiit.ac.in::61057d8c-739c-41b2-a96b-d38c7f427d7e" providerId="AD" clId="Web-{A22773E7-C474-4155-A46D-957E57864B6B}" dt="2024-04-15T14:48:00.975" v="38" actId="20577"/>
          <ac:spMkLst>
            <pc:docMk/>
            <pc:sldMk cId="1900514878" sldId="296"/>
            <ac:spMk id="6" creationId="{5EB59F10-B1B0-8573-25C7-18325BEEC0ED}"/>
          </ac:spMkLst>
        </pc:spChg>
      </pc:sldChg>
    </pc:docChg>
  </pc:docChgLst>
  <pc:docChgLst>
    <pc:chgData name="Srikanth Thirumalasetti" userId="859ae54e-a410-4527-a342-6dd12093416a" providerId="ADAL" clId="{F232B438-8F17-4A83-A508-F82E93316B11}"/>
    <pc:docChg chg="undo custSel addSld delSld modSld">
      <pc:chgData name="Srikanth Thirumalasetti" userId="859ae54e-a410-4527-a342-6dd12093416a" providerId="ADAL" clId="{F232B438-8F17-4A83-A508-F82E93316B11}" dt="2024-04-09T11:05:19.308" v="847" actId="1036"/>
      <pc:docMkLst>
        <pc:docMk/>
      </pc:docMkLst>
      <pc:sldChg chg="modSp mod">
        <pc:chgData name="Srikanth Thirumalasetti" userId="859ae54e-a410-4527-a342-6dd12093416a" providerId="ADAL" clId="{F232B438-8F17-4A83-A508-F82E93316B11}" dt="2024-04-09T10:59:33.862" v="737" actId="20577"/>
        <pc:sldMkLst>
          <pc:docMk/>
          <pc:sldMk cId="3529221942" sldId="256"/>
        </pc:sldMkLst>
        <pc:spChg chg="mod">
          <ac:chgData name="Srikanth Thirumalasetti" userId="859ae54e-a410-4527-a342-6dd12093416a" providerId="ADAL" clId="{F232B438-8F17-4A83-A508-F82E93316B11}" dt="2024-04-09T10:59:33.862" v="737" actId="20577"/>
          <ac:spMkLst>
            <pc:docMk/>
            <pc:sldMk cId="3529221942" sldId="256"/>
            <ac:spMk id="3" creationId="{C15EE1DB-636C-A2B7-0B2D-5A0AB023CDBF}"/>
          </ac:spMkLst>
        </pc:spChg>
      </pc:sldChg>
      <pc:sldChg chg="addSp delSp modSp mod">
        <pc:chgData name="Srikanth Thirumalasetti" userId="859ae54e-a410-4527-a342-6dd12093416a" providerId="ADAL" clId="{F232B438-8F17-4A83-A508-F82E93316B11}" dt="2024-04-09T11:05:19.308" v="847" actId="1036"/>
        <pc:sldMkLst>
          <pc:docMk/>
          <pc:sldMk cId="3520139504" sldId="258"/>
        </pc:sldMkLst>
        <pc:spChg chg="mod">
          <ac:chgData name="Srikanth Thirumalasetti" userId="859ae54e-a410-4527-a342-6dd12093416a" providerId="ADAL" clId="{F232B438-8F17-4A83-A508-F82E93316B11}" dt="2024-04-09T11:04:45.197" v="823" actId="948"/>
          <ac:spMkLst>
            <pc:docMk/>
            <pc:sldMk cId="3520139504" sldId="258"/>
            <ac:spMk id="2" creationId="{A3AFBD57-06F8-0877-B534-8B99FA763D8D}"/>
          </ac:spMkLst>
        </pc:spChg>
        <pc:spChg chg="mod">
          <ac:chgData name="Srikanth Thirumalasetti" userId="859ae54e-a410-4527-a342-6dd12093416a" providerId="ADAL" clId="{F232B438-8F17-4A83-A508-F82E93316B11}" dt="2024-04-09T11:05:19.308" v="847" actId="1036"/>
          <ac:spMkLst>
            <pc:docMk/>
            <pc:sldMk cId="3520139504" sldId="258"/>
            <ac:spMk id="3" creationId="{04B724EF-7632-F251-B30A-B384F52BDEA5}"/>
          </ac:spMkLst>
        </pc:spChg>
        <pc:spChg chg="add del mod">
          <ac:chgData name="Srikanth Thirumalasetti" userId="859ae54e-a410-4527-a342-6dd12093416a" providerId="ADAL" clId="{F232B438-8F17-4A83-A508-F82E93316B11}" dt="2024-04-09T11:01:28.014" v="771" actId="21"/>
          <ac:spMkLst>
            <pc:docMk/>
            <pc:sldMk cId="3520139504" sldId="258"/>
            <ac:spMk id="4" creationId="{A1CAD585-E3F9-D778-8CFD-11ADA433B7CE}"/>
          </ac:spMkLst>
        </pc:spChg>
        <pc:spChg chg="add del mod">
          <ac:chgData name="Srikanth Thirumalasetti" userId="859ae54e-a410-4527-a342-6dd12093416a" providerId="ADAL" clId="{F232B438-8F17-4A83-A508-F82E93316B11}" dt="2024-04-09T11:01:58.740" v="810" actId="478"/>
          <ac:spMkLst>
            <pc:docMk/>
            <pc:sldMk cId="3520139504" sldId="258"/>
            <ac:spMk id="5" creationId="{A1CAD585-E3F9-D778-8CFD-11ADA433B7CE}"/>
          </ac:spMkLst>
        </pc:spChg>
      </pc:sldChg>
      <pc:sldChg chg="del">
        <pc:chgData name="Srikanth Thirumalasetti" userId="859ae54e-a410-4527-a342-6dd12093416a" providerId="ADAL" clId="{F232B438-8F17-4A83-A508-F82E93316B11}" dt="2024-04-09T10:47:24.986" v="531" actId="47"/>
        <pc:sldMkLst>
          <pc:docMk/>
          <pc:sldMk cId="631971894" sldId="259"/>
        </pc:sldMkLst>
      </pc:sldChg>
      <pc:sldChg chg="del">
        <pc:chgData name="Srikanth Thirumalasetti" userId="859ae54e-a410-4527-a342-6dd12093416a" providerId="ADAL" clId="{F232B438-8F17-4A83-A508-F82E93316B11}" dt="2024-04-09T10:47:55.678" v="545" actId="47"/>
        <pc:sldMkLst>
          <pc:docMk/>
          <pc:sldMk cId="3095194672" sldId="260"/>
        </pc:sldMkLst>
      </pc:sldChg>
      <pc:sldChg chg="del">
        <pc:chgData name="Srikanth Thirumalasetti" userId="859ae54e-a410-4527-a342-6dd12093416a" providerId="ADAL" clId="{F232B438-8F17-4A83-A508-F82E93316B11}" dt="2024-04-09T10:48:14.469" v="548" actId="47"/>
        <pc:sldMkLst>
          <pc:docMk/>
          <pc:sldMk cId="3780108620" sldId="261"/>
        </pc:sldMkLst>
      </pc:sldChg>
      <pc:sldChg chg="del">
        <pc:chgData name="Srikanth Thirumalasetti" userId="859ae54e-a410-4527-a342-6dd12093416a" providerId="ADAL" clId="{F232B438-8F17-4A83-A508-F82E93316B11}" dt="2024-04-09T10:48:50.065" v="559" actId="47"/>
        <pc:sldMkLst>
          <pc:docMk/>
          <pc:sldMk cId="2731604215" sldId="262"/>
        </pc:sldMkLst>
      </pc:sldChg>
      <pc:sldChg chg="del">
        <pc:chgData name="Srikanth Thirumalasetti" userId="859ae54e-a410-4527-a342-6dd12093416a" providerId="ADAL" clId="{F232B438-8F17-4A83-A508-F82E93316B11}" dt="2024-04-09T10:49:19.237" v="579" actId="47"/>
        <pc:sldMkLst>
          <pc:docMk/>
          <pc:sldMk cId="2110015583" sldId="263"/>
        </pc:sldMkLst>
      </pc:sldChg>
      <pc:sldChg chg="modSp add mod">
        <pc:chgData name="Srikanth Thirumalasetti" userId="859ae54e-a410-4527-a342-6dd12093416a" providerId="ADAL" clId="{F232B438-8F17-4A83-A508-F82E93316B11}" dt="2024-04-09T10:46:08.947" v="513" actId="114"/>
        <pc:sldMkLst>
          <pc:docMk/>
          <pc:sldMk cId="3680922739" sldId="264"/>
        </pc:sldMkLst>
        <pc:spChg chg="mod">
          <ac:chgData name="Srikanth Thirumalasetti" userId="859ae54e-a410-4527-a342-6dd12093416a" providerId="ADAL" clId="{F232B438-8F17-4A83-A508-F82E93316B11}" dt="2024-04-09T10:46:08.947" v="513" actId="114"/>
          <ac:spMkLst>
            <pc:docMk/>
            <pc:sldMk cId="3680922739" sldId="264"/>
            <ac:spMk id="2" creationId="{A3AFBD57-06F8-0877-B534-8B99FA763D8D}"/>
          </ac:spMkLst>
        </pc:spChg>
        <pc:spChg chg="mod">
          <ac:chgData name="Srikanth Thirumalasetti" userId="859ae54e-a410-4527-a342-6dd12093416a" providerId="ADAL" clId="{F232B438-8F17-4A83-A508-F82E93316B11}" dt="2024-04-09T10:44:43.176" v="454" actId="20577"/>
          <ac:spMkLst>
            <pc:docMk/>
            <pc:sldMk cId="3680922739" sldId="264"/>
            <ac:spMk id="3" creationId="{04B724EF-7632-F251-B30A-B384F52BDEA5}"/>
          </ac:spMkLst>
        </pc:spChg>
      </pc:sldChg>
      <pc:sldChg chg="add del">
        <pc:chgData name="Srikanth Thirumalasetti" userId="859ae54e-a410-4527-a342-6dd12093416a" providerId="ADAL" clId="{F232B438-8F17-4A83-A508-F82E93316B11}" dt="2024-04-09T10:45:11.877" v="459" actId="47"/>
        <pc:sldMkLst>
          <pc:docMk/>
          <pc:sldMk cId="3959630880" sldId="265"/>
        </pc:sldMkLst>
      </pc:sldChg>
      <pc:sldChg chg="add del">
        <pc:chgData name="Srikanth Thirumalasetti" userId="859ae54e-a410-4527-a342-6dd12093416a" providerId="ADAL" clId="{F232B438-8F17-4A83-A508-F82E93316B11}" dt="2024-04-09T10:45:16.162" v="460" actId="47"/>
        <pc:sldMkLst>
          <pc:docMk/>
          <pc:sldMk cId="1674469373" sldId="266"/>
        </pc:sldMkLst>
      </pc:sldChg>
      <pc:sldChg chg="new del">
        <pc:chgData name="Srikanth Thirumalasetti" userId="859ae54e-a410-4527-a342-6dd12093416a" providerId="ADAL" clId="{F232B438-8F17-4A83-A508-F82E93316B11}" dt="2024-04-09T10:40:34.088" v="189" actId="2696"/>
        <pc:sldMkLst>
          <pc:docMk/>
          <pc:sldMk cId="1148524058" sldId="267"/>
        </pc:sldMkLst>
      </pc:sldChg>
      <pc:sldChg chg="addSp delSp modSp new mod">
        <pc:chgData name="Srikanth Thirumalasetti" userId="859ae54e-a410-4527-a342-6dd12093416a" providerId="ADAL" clId="{F232B438-8F17-4A83-A508-F82E93316B11}" dt="2024-04-09T10:42:51.910" v="367" actId="931"/>
        <pc:sldMkLst>
          <pc:docMk/>
          <pc:sldMk cId="3464311836" sldId="267"/>
        </pc:sldMkLst>
        <pc:spChg chg="mod">
          <ac:chgData name="Srikanth Thirumalasetti" userId="859ae54e-a410-4527-a342-6dd12093416a" providerId="ADAL" clId="{F232B438-8F17-4A83-A508-F82E93316B11}" dt="2024-04-09T10:42:09.883" v="366" actId="255"/>
          <ac:spMkLst>
            <pc:docMk/>
            <pc:sldMk cId="3464311836" sldId="267"/>
            <ac:spMk id="2" creationId="{D46B9493-04A2-D592-BF98-868EB150DDF1}"/>
          </ac:spMkLst>
        </pc:spChg>
        <pc:spChg chg="del">
          <ac:chgData name="Srikanth Thirumalasetti" userId="859ae54e-a410-4527-a342-6dd12093416a" providerId="ADAL" clId="{F232B438-8F17-4A83-A508-F82E93316B11}" dt="2024-04-09T10:42:51.910" v="367" actId="931"/>
          <ac:spMkLst>
            <pc:docMk/>
            <pc:sldMk cId="3464311836" sldId="267"/>
            <ac:spMk id="3" creationId="{371BD9B3-44EA-7E77-E9A6-6464906E6C35}"/>
          </ac:spMkLst>
        </pc:spChg>
        <pc:picChg chg="add mod">
          <ac:chgData name="Srikanth Thirumalasetti" userId="859ae54e-a410-4527-a342-6dd12093416a" providerId="ADAL" clId="{F232B438-8F17-4A83-A508-F82E93316B11}" dt="2024-04-09T10:42:51.910" v="367" actId="931"/>
          <ac:picMkLst>
            <pc:docMk/>
            <pc:sldMk cId="3464311836" sldId="267"/>
            <ac:picMk id="5" creationId="{7B775016-E24E-9237-BE8A-27D639BC9D9F}"/>
          </ac:picMkLst>
        </pc:picChg>
      </pc:sldChg>
      <pc:sldChg chg="modSp add mod">
        <pc:chgData name="Srikanth Thirumalasetti" userId="859ae54e-a410-4527-a342-6dd12093416a" providerId="ADAL" clId="{F232B438-8F17-4A83-A508-F82E93316B11}" dt="2024-04-09T10:46:14.907" v="514" actId="114"/>
        <pc:sldMkLst>
          <pc:docMk/>
          <pc:sldMk cId="3647165458" sldId="268"/>
        </pc:sldMkLst>
        <pc:spChg chg="mod">
          <ac:chgData name="Srikanth Thirumalasetti" userId="859ae54e-a410-4527-a342-6dd12093416a" providerId="ADAL" clId="{F232B438-8F17-4A83-A508-F82E93316B11}" dt="2024-04-09T10:46:14.907" v="514" actId="114"/>
          <ac:spMkLst>
            <pc:docMk/>
            <pc:sldMk cId="3647165458" sldId="268"/>
            <ac:spMk id="2" creationId="{A3AFBD57-06F8-0877-B534-8B99FA763D8D}"/>
          </ac:spMkLst>
        </pc:spChg>
      </pc:sldChg>
      <pc:sldChg chg="modSp add mod">
        <pc:chgData name="Srikanth Thirumalasetti" userId="859ae54e-a410-4527-a342-6dd12093416a" providerId="ADAL" clId="{F232B438-8F17-4A83-A508-F82E93316B11}" dt="2024-04-09T10:46:21.193" v="515" actId="114"/>
        <pc:sldMkLst>
          <pc:docMk/>
          <pc:sldMk cId="2216866122" sldId="269"/>
        </pc:sldMkLst>
        <pc:spChg chg="mod">
          <ac:chgData name="Srikanth Thirumalasetti" userId="859ae54e-a410-4527-a342-6dd12093416a" providerId="ADAL" clId="{F232B438-8F17-4A83-A508-F82E93316B11}" dt="2024-04-09T10:46:21.193" v="515" actId="114"/>
          <ac:spMkLst>
            <pc:docMk/>
            <pc:sldMk cId="2216866122" sldId="269"/>
            <ac:spMk id="2" creationId="{A3AFBD57-06F8-0877-B534-8B99FA763D8D}"/>
          </ac:spMkLst>
        </pc:spChg>
      </pc:sldChg>
      <pc:sldChg chg="modSp add mod">
        <pc:chgData name="Srikanth Thirumalasetti" userId="859ae54e-a410-4527-a342-6dd12093416a" providerId="ADAL" clId="{F232B438-8F17-4A83-A508-F82E93316B11}" dt="2024-04-09T10:46:51.343" v="520" actId="20577"/>
        <pc:sldMkLst>
          <pc:docMk/>
          <pc:sldMk cId="619535628" sldId="270"/>
        </pc:sldMkLst>
        <pc:spChg chg="mod">
          <ac:chgData name="Srikanth Thirumalasetti" userId="859ae54e-a410-4527-a342-6dd12093416a" providerId="ADAL" clId="{F232B438-8F17-4A83-A508-F82E93316B11}" dt="2024-04-09T10:46:51.343" v="520" actId="20577"/>
          <ac:spMkLst>
            <pc:docMk/>
            <pc:sldMk cId="619535628" sldId="270"/>
            <ac:spMk id="2" creationId="{A3AFBD57-06F8-0877-B534-8B99FA763D8D}"/>
          </ac:spMkLst>
        </pc:spChg>
      </pc:sldChg>
      <pc:sldChg chg="modSp add mod">
        <pc:chgData name="Srikanth Thirumalasetti" userId="859ae54e-a410-4527-a342-6dd12093416a" providerId="ADAL" clId="{F232B438-8F17-4A83-A508-F82E93316B11}" dt="2024-04-09T10:47:13.350" v="525" actId="20577"/>
        <pc:sldMkLst>
          <pc:docMk/>
          <pc:sldMk cId="1869128433" sldId="271"/>
        </pc:sldMkLst>
        <pc:spChg chg="mod">
          <ac:chgData name="Srikanth Thirumalasetti" userId="859ae54e-a410-4527-a342-6dd12093416a" providerId="ADAL" clId="{F232B438-8F17-4A83-A508-F82E93316B11}" dt="2024-04-09T10:47:13.350" v="525" actId="20577"/>
          <ac:spMkLst>
            <pc:docMk/>
            <pc:sldMk cId="1869128433" sldId="271"/>
            <ac:spMk id="2" creationId="{A3AFBD57-06F8-0877-B534-8B99FA763D8D}"/>
          </ac:spMkLst>
        </pc:spChg>
      </pc:sldChg>
      <pc:sldChg chg="modSp add mod">
        <pc:chgData name="Srikanth Thirumalasetti" userId="859ae54e-a410-4527-a342-6dd12093416a" providerId="ADAL" clId="{F232B438-8F17-4A83-A508-F82E93316B11}" dt="2024-04-09T10:47:17.861" v="529" actId="20577"/>
        <pc:sldMkLst>
          <pc:docMk/>
          <pc:sldMk cId="2344992660" sldId="272"/>
        </pc:sldMkLst>
        <pc:spChg chg="mod">
          <ac:chgData name="Srikanth Thirumalasetti" userId="859ae54e-a410-4527-a342-6dd12093416a" providerId="ADAL" clId="{F232B438-8F17-4A83-A508-F82E93316B11}" dt="2024-04-09T10:47:17.861" v="529" actId="20577"/>
          <ac:spMkLst>
            <pc:docMk/>
            <pc:sldMk cId="2344992660" sldId="272"/>
            <ac:spMk id="2" creationId="{A3AFBD57-06F8-0877-B534-8B99FA763D8D}"/>
          </ac:spMkLst>
        </pc:spChg>
      </pc:sldChg>
      <pc:sldChg chg="addSp modSp new mod">
        <pc:chgData name="Srikanth Thirumalasetti" userId="859ae54e-a410-4527-a342-6dd12093416a" providerId="ADAL" clId="{F232B438-8F17-4A83-A508-F82E93316B11}" dt="2024-04-09T10:51:32.399" v="705" actId="255"/>
        <pc:sldMkLst>
          <pc:docMk/>
          <pc:sldMk cId="757444892" sldId="273"/>
        </pc:sldMkLst>
        <pc:spChg chg="add mod">
          <ac:chgData name="Srikanth Thirumalasetti" userId="859ae54e-a410-4527-a342-6dd12093416a" providerId="ADAL" clId="{F232B438-8F17-4A83-A508-F82E93316B11}" dt="2024-04-09T10:51:32.399" v="705" actId="255"/>
          <ac:spMkLst>
            <pc:docMk/>
            <pc:sldMk cId="757444892" sldId="273"/>
            <ac:spMk id="2" creationId="{65C533E7-0712-DFC8-BE01-EFA653893978}"/>
          </ac:spMkLst>
        </pc:spChg>
      </pc:sldChg>
      <pc:sldChg chg="add del">
        <pc:chgData name="Srikanth Thirumalasetti" userId="859ae54e-a410-4527-a342-6dd12093416a" providerId="ADAL" clId="{F232B438-8F17-4A83-A508-F82E93316B11}" dt="2024-04-09T10:51:42.658" v="707" actId="47"/>
        <pc:sldMkLst>
          <pc:docMk/>
          <pc:sldMk cId="100589033" sldId="274"/>
        </pc:sldMkLst>
      </pc:sldChg>
      <pc:sldChg chg="modSp add mod">
        <pc:chgData name="Srikanth Thirumalasetti" userId="859ae54e-a410-4527-a342-6dd12093416a" providerId="ADAL" clId="{F232B438-8F17-4A83-A508-F82E93316B11}" dt="2024-04-09T10:47:43.135" v="536" actId="20577"/>
        <pc:sldMkLst>
          <pc:docMk/>
          <pc:sldMk cId="1059757889" sldId="275"/>
        </pc:sldMkLst>
        <pc:spChg chg="mod">
          <ac:chgData name="Srikanth Thirumalasetti" userId="859ae54e-a410-4527-a342-6dd12093416a" providerId="ADAL" clId="{F232B438-8F17-4A83-A508-F82E93316B11}" dt="2024-04-09T10:47:43.135" v="536" actId="20577"/>
          <ac:spMkLst>
            <pc:docMk/>
            <pc:sldMk cId="1059757889" sldId="275"/>
            <ac:spMk id="2" creationId="{A3AFBD57-06F8-0877-B534-8B99FA763D8D}"/>
          </ac:spMkLst>
        </pc:spChg>
      </pc:sldChg>
      <pc:sldChg chg="modSp add mod">
        <pc:chgData name="Srikanth Thirumalasetti" userId="859ae54e-a410-4527-a342-6dd12093416a" providerId="ADAL" clId="{F232B438-8F17-4A83-A508-F82E93316B11}" dt="2024-04-09T10:47:46.972" v="540" actId="20577"/>
        <pc:sldMkLst>
          <pc:docMk/>
          <pc:sldMk cId="1107464218" sldId="276"/>
        </pc:sldMkLst>
        <pc:spChg chg="mod">
          <ac:chgData name="Srikanth Thirumalasetti" userId="859ae54e-a410-4527-a342-6dd12093416a" providerId="ADAL" clId="{F232B438-8F17-4A83-A508-F82E93316B11}" dt="2024-04-09T10:47:46.972" v="540" actId="20577"/>
          <ac:spMkLst>
            <pc:docMk/>
            <pc:sldMk cId="1107464218" sldId="276"/>
            <ac:spMk id="2" creationId="{A3AFBD57-06F8-0877-B534-8B99FA763D8D}"/>
          </ac:spMkLst>
        </pc:spChg>
      </pc:sldChg>
      <pc:sldChg chg="modSp add mod">
        <pc:chgData name="Srikanth Thirumalasetti" userId="859ae54e-a410-4527-a342-6dd12093416a" providerId="ADAL" clId="{F232B438-8F17-4A83-A508-F82E93316B11}" dt="2024-04-09T10:47:50.821" v="544" actId="20577"/>
        <pc:sldMkLst>
          <pc:docMk/>
          <pc:sldMk cId="57725504" sldId="277"/>
        </pc:sldMkLst>
        <pc:spChg chg="mod">
          <ac:chgData name="Srikanth Thirumalasetti" userId="859ae54e-a410-4527-a342-6dd12093416a" providerId="ADAL" clId="{F232B438-8F17-4A83-A508-F82E93316B11}" dt="2024-04-09T10:47:50.821" v="544" actId="20577"/>
          <ac:spMkLst>
            <pc:docMk/>
            <pc:sldMk cId="57725504" sldId="277"/>
            <ac:spMk id="2" creationId="{A3AFBD57-06F8-0877-B534-8B99FA763D8D}"/>
          </ac:spMkLst>
        </pc:spChg>
      </pc:sldChg>
      <pc:sldChg chg="add del">
        <pc:chgData name="Srikanth Thirumalasetti" userId="859ae54e-a410-4527-a342-6dd12093416a" providerId="ADAL" clId="{F232B438-8F17-4A83-A508-F82E93316B11}" dt="2024-04-09T10:51:48.782" v="709" actId="47"/>
        <pc:sldMkLst>
          <pc:docMk/>
          <pc:sldMk cId="2710849279" sldId="278"/>
        </pc:sldMkLst>
      </pc:sldChg>
      <pc:sldChg chg="modSp add mod">
        <pc:chgData name="Srikanth Thirumalasetti" userId="859ae54e-a410-4527-a342-6dd12093416a" providerId="ADAL" clId="{F232B438-8F17-4A83-A508-F82E93316B11}" dt="2024-04-09T10:48:20.686" v="551" actId="20577"/>
        <pc:sldMkLst>
          <pc:docMk/>
          <pc:sldMk cId="3431208095" sldId="279"/>
        </pc:sldMkLst>
        <pc:spChg chg="mod">
          <ac:chgData name="Srikanth Thirumalasetti" userId="859ae54e-a410-4527-a342-6dd12093416a" providerId="ADAL" clId="{F232B438-8F17-4A83-A508-F82E93316B11}" dt="2024-04-09T10:48:20.686" v="551" actId="20577"/>
          <ac:spMkLst>
            <pc:docMk/>
            <pc:sldMk cId="3431208095" sldId="279"/>
            <ac:spMk id="2" creationId="{A3AFBD57-06F8-0877-B534-8B99FA763D8D}"/>
          </ac:spMkLst>
        </pc:spChg>
      </pc:sldChg>
      <pc:sldChg chg="modSp add mod">
        <pc:chgData name="Srikanth Thirumalasetti" userId="859ae54e-a410-4527-a342-6dd12093416a" providerId="ADAL" clId="{F232B438-8F17-4A83-A508-F82E93316B11}" dt="2024-04-09T10:48:24.117" v="554" actId="20577"/>
        <pc:sldMkLst>
          <pc:docMk/>
          <pc:sldMk cId="3832477108" sldId="280"/>
        </pc:sldMkLst>
        <pc:spChg chg="mod">
          <ac:chgData name="Srikanth Thirumalasetti" userId="859ae54e-a410-4527-a342-6dd12093416a" providerId="ADAL" clId="{F232B438-8F17-4A83-A508-F82E93316B11}" dt="2024-04-09T10:48:24.117" v="554" actId="20577"/>
          <ac:spMkLst>
            <pc:docMk/>
            <pc:sldMk cId="3832477108" sldId="280"/>
            <ac:spMk id="2" creationId="{A3AFBD57-06F8-0877-B534-8B99FA763D8D}"/>
          </ac:spMkLst>
        </pc:spChg>
      </pc:sldChg>
      <pc:sldChg chg="modSp add mod">
        <pc:chgData name="Srikanth Thirumalasetti" userId="859ae54e-a410-4527-a342-6dd12093416a" providerId="ADAL" clId="{F232B438-8F17-4A83-A508-F82E93316B11}" dt="2024-04-09T10:48:29.429" v="557" actId="20577"/>
        <pc:sldMkLst>
          <pc:docMk/>
          <pc:sldMk cId="1945094960" sldId="281"/>
        </pc:sldMkLst>
        <pc:spChg chg="mod">
          <ac:chgData name="Srikanth Thirumalasetti" userId="859ae54e-a410-4527-a342-6dd12093416a" providerId="ADAL" clId="{F232B438-8F17-4A83-A508-F82E93316B11}" dt="2024-04-09T10:48:29.429" v="557" actId="20577"/>
          <ac:spMkLst>
            <pc:docMk/>
            <pc:sldMk cId="1945094960" sldId="281"/>
            <ac:spMk id="2" creationId="{A3AFBD57-06F8-0877-B534-8B99FA763D8D}"/>
          </ac:spMkLst>
        </pc:spChg>
      </pc:sldChg>
      <pc:sldChg chg="add del">
        <pc:chgData name="Srikanth Thirumalasetti" userId="859ae54e-a410-4527-a342-6dd12093416a" providerId="ADAL" clId="{F232B438-8F17-4A83-A508-F82E93316B11}" dt="2024-04-09T10:51:55.496" v="711" actId="47"/>
        <pc:sldMkLst>
          <pc:docMk/>
          <pc:sldMk cId="2448710439" sldId="282"/>
        </pc:sldMkLst>
      </pc:sldChg>
      <pc:sldChg chg="modSp add mod">
        <pc:chgData name="Srikanth Thirumalasetti" userId="859ae54e-a410-4527-a342-6dd12093416a" providerId="ADAL" clId="{F232B438-8F17-4A83-A508-F82E93316B11}" dt="2024-04-09T10:48:56.947" v="565" actId="20577"/>
        <pc:sldMkLst>
          <pc:docMk/>
          <pc:sldMk cId="2965960122" sldId="283"/>
        </pc:sldMkLst>
        <pc:spChg chg="mod">
          <ac:chgData name="Srikanth Thirumalasetti" userId="859ae54e-a410-4527-a342-6dd12093416a" providerId="ADAL" clId="{F232B438-8F17-4A83-A508-F82E93316B11}" dt="2024-04-09T10:48:56.947" v="565" actId="20577"/>
          <ac:spMkLst>
            <pc:docMk/>
            <pc:sldMk cId="2965960122" sldId="283"/>
            <ac:spMk id="2" creationId="{A3AFBD57-06F8-0877-B534-8B99FA763D8D}"/>
          </ac:spMkLst>
        </pc:spChg>
      </pc:sldChg>
      <pc:sldChg chg="modSp add mod">
        <pc:chgData name="Srikanth Thirumalasetti" userId="859ae54e-a410-4527-a342-6dd12093416a" providerId="ADAL" clId="{F232B438-8F17-4A83-A508-F82E93316B11}" dt="2024-04-09T10:49:01.502" v="571" actId="20577"/>
        <pc:sldMkLst>
          <pc:docMk/>
          <pc:sldMk cId="373440133" sldId="284"/>
        </pc:sldMkLst>
        <pc:spChg chg="mod">
          <ac:chgData name="Srikanth Thirumalasetti" userId="859ae54e-a410-4527-a342-6dd12093416a" providerId="ADAL" clId="{F232B438-8F17-4A83-A508-F82E93316B11}" dt="2024-04-09T10:49:01.502" v="571" actId="20577"/>
          <ac:spMkLst>
            <pc:docMk/>
            <pc:sldMk cId="373440133" sldId="284"/>
            <ac:spMk id="2" creationId="{A3AFBD57-06F8-0877-B534-8B99FA763D8D}"/>
          </ac:spMkLst>
        </pc:spChg>
      </pc:sldChg>
      <pc:sldChg chg="modSp add mod">
        <pc:chgData name="Srikanth Thirumalasetti" userId="859ae54e-a410-4527-a342-6dd12093416a" providerId="ADAL" clId="{F232B438-8F17-4A83-A508-F82E93316B11}" dt="2024-04-09T10:49:05.737" v="577" actId="20577"/>
        <pc:sldMkLst>
          <pc:docMk/>
          <pc:sldMk cId="2690806327" sldId="285"/>
        </pc:sldMkLst>
        <pc:spChg chg="mod">
          <ac:chgData name="Srikanth Thirumalasetti" userId="859ae54e-a410-4527-a342-6dd12093416a" providerId="ADAL" clId="{F232B438-8F17-4A83-A508-F82E93316B11}" dt="2024-04-09T10:49:05.737" v="577" actId="20577"/>
          <ac:spMkLst>
            <pc:docMk/>
            <pc:sldMk cId="2690806327" sldId="285"/>
            <ac:spMk id="2" creationId="{A3AFBD57-06F8-0877-B534-8B99FA763D8D}"/>
          </ac:spMkLst>
        </pc:spChg>
      </pc:sldChg>
      <pc:sldChg chg="add del">
        <pc:chgData name="Srikanth Thirumalasetti" userId="859ae54e-a410-4527-a342-6dd12093416a" providerId="ADAL" clId="{F232B438-8F17-4A83-A508-F82E93316B11}" dt="2024-04-09T10:52:01.559" v="713" actId="47"/>
        <pc:sldMkLst>
          <pc:docMk/>
          <pc:sldMk cId="1917977630" sldId="286"/>
        </pc:sldMkLst>
      </pc:sldChg>
      <pc:sldChg chg="modSp add mod">
        <pc:chgData name="Srikanth Thirumalasetti" userId="859ae54e-a410-4527-a342-6dd12093416a" providerId="ADAL" clId="{F232B438-8F17-4A83-A508-F82E93316B11}" dt="2024-04-09T10:49:24.275" v="587" actId="20577"/>
        <pc:sldMkLst>
          <pc:docMk/>
          <pc:sldMk cId="3351436827" sldId="287"/>
        </pc:sldMkLst>
        <pc:spChg chg="mod">
          <ac:chgData name="Srikanth Thirumalasetti" userId="859ae54e-a410-4527-a342-6dd12093416a" providerId="ADAL" clId="{F232B438-8F17-4A83-A508-F82E93316B11}" dt="2024-04-09T10:49:24.275" v="587" actId="20577"/>
          <ac:spMkLst>
            <pc:docMk/>
            <pc:sldMk cId="3351436827" sldId="287"/>
            <ac:spMk id="2" creationId="{A3AFBD57-06F8-0877-B534-8B99FA763D8D}"/>
          </ac:spMkLst>
        </pc:spChg>
      </pc:sldChg>
      <pc:sldChg chg="modSp add mod">
        <pc:chgData name="Srikanth Thirumalasetti" userId="859ae54e-a410-4527-a342-6dd12093416a" providerId="ADAL" clId="{F232B438-8F17-4A83-A508-F82E93316B11}" dt="2024-04-09T10:49:28.953" v="595" actId="20577"/>
        <pc:sldMkLst>
          <pc:docMk/>
          <pc:sldMk cId="4170413054" sldId="288"/>
        </pc:sldMkLst>
        <pc:spChg chg="mod">
          <ac:chgData name="Srikanth Thirumalasetti" userId="859ae54e-a410-4527-a342-6dd12093416a" providerId="ADAL" clId="{F232B438-8F17-4A83-A508-F82E93316B11}" dt="2024-04-09T10:49:28.953" v="595" actId="20577"/>
          <ac:spMkLst>
            <pc:docMk/>
            <pc:sldMk cId="4170413054" sldId="288"/>
            <ac:spMk id="2" creationId="{A3AFBD57-06F8-0877-B534-8B99FA763D8D}"/>
          </ac:spMkLst>
        </pc:spChg>
      </pc:sldChg>
      <pc:sldChg chg="modSp add mod">
        <pc:chgData name="Srikanth Thirumalasetti" userId="859ae54e-a410-4527-a342-6dd12093416a" providerId="ADAL" clId="{F232B438-8F17-4A83-A508-F82E93316B11}" dt="2024-04-09T10:49:33.719" v="603" actId="20577"/>
        <pc:sldMkLst>
          <pc:docMk/>
          <pc:sldMk cId="868243538" sldId="289"/>
        </pc:sldMkLst>
        <pc:spChg chg="mod">
          <ac:chgData name="Srikanth Thirumalasetti" userId="859ae54e-a410-4527-a342-6dd12093416a" providerId="ADAL" clId="{F232B438-8F17-4A83-A508-F82E93316B11}" dt="2024-04-09T10:49:33.719" v="603" actId="20577"/>
          <ac:spMkLst>
            <pc:docMk/>
            <pc:sldMk cId="868243538" sldId="289"/>
            <ac:spMk id="2" creationId="{A3AFBD57-06F8-0877-B534-8B99FA763D8D}"/>
          </ac:spMkLst>
        </pc:spChg>
      </pc:sldChg>
      <pc:sldChg chg="add del">
        <pc:chgData name="Srikanth Thirumalasetti" userId="859ae54e-a410-4527-a342-6dd12093416a" providerId="ADAL" clId="{F232B438-8F17-4A83-A508-F82E93316B11}" dt="2024-04-09T10:52:08.260" v="715" actId="47"/>
        <pc:sldMkLst>
          <pc:docMk/>
          <pc:sldMk cId="357835986" sldId="290"/>
        </pc:sldMkLst>
      </pc:sldChg>
      <pc:sldChg chg="add">
        <pc:chgData name="Srikanth Thirumalasetti" userId="859ae54e-a410-4527-a342-6dd12093416a" providerId="ADAL" clId="{F232B438-8F17-4A83-A508-F82E93316B11}" dt="2024-04-09T10:51:40.287" v="706"/>
        <pc:sldMkLst>
          <pc:docMk/>
          <pc:sldMk cId="2107676875" sldId="291"/>
        </pc:sldMkLst>
      </pc:sldChg>
      <pc:sldChg chg="add">
        <pc:chgData name="Srikanth Thirumalasetti" userId="859ae54e-a410-4527-a342-6dd12093416a" providerId="ADAL" clId="{F232B438-8F17-4A83-A508-F82E93316B11}" dt="2024-04-09T10:51:46.951" v="708"/>
        <pc:sldMkLst>
          <pc:docMk/>
          <pc:sldMk cId="2547817008" sldId="292"/>
        </pc:sldMkLst>
      </pc:sldChg>
      <pc:sldChg chg="add">
        <pc:chgData name="Srikanth Thirumalasetti" userId="859ae54e-a410-4527-a342-6dd12093416a" providerId="ADAL" clId="{F232B438-8F17-4A83-A508-F82E93316B11}" dt="2024-04-09T10:51:53.900" v="710"/>
        <pc:sldMkLst>
          <pc:docMk/>
          <pc:sldMk cId="2296345204" sldId="293"/>
        </pc:sldMkLst>
      </pc:sldChg>
      <pc:sldChg chg="add">
        <pc:chgData name="Srikanth Thirumalasetti" userId="859ae54e-a410-4527-a342-6dd12093416a" providerId="ADAL" clId="{F232B438-8F17-4A83-A508-F82E93316B11}" dt="2024-04-09T10:51:59.942" v="712"/>
        <pc:sldMkLst>
          <pc:docMk/>
          <pc:sldMk cId="3272554435" sldId="294"/>
        </pc:sldMkLst>
      </pc:sldChg>
      <pc:sldChg chg="modSp add mod">
        <pc:chgData name="Srikanth Thirumalasetti" userId="859ae54e-a410-4527-a342-6dd12093416a" providerId="ADAL" clId="{F232B438-8F17-4A83-A508-F82E93316B11}" dt="2024-04-09T10:53:05.064" v="726" actId="255"/>
        <pc:sldMkLst>
          <pc:docMk/>
          <pc:sldMk cId="542197883" sldId="295"/>
        </pc:sldMkLst>
        <pc:spChg chg="mod">
          <ac:chgData name="Srikanth Thirumalasetti" userId="859ae54e-a410-4527-a342-6dd12093416a" providerId="ADAL" clId="{F232B438-8F17-4A83-A508-F82E93316B11}" dt="2024-04-09T10:53:05.064" v="726" actId="255"/>
          <ac:spMkLst>
            <pc:docMk/>
            <pc:sldMk cId="542197883" sldId="295"/>
            <ac:spMk id="2" creationId="{65C533E7-0712-DFC8-BE01-EFA653893978}"/>
          </ac:spMkLst>
        </pc:spChg>
      </pc:sldChg>
    </pc:docChg>
  </pc:docChgLst>
  <pc:docChgLst>
    <pc:chgData name="Divyesh Jayeshbhai Patel" userId="S::divyesh.patel@students.iiit.ac.in::61057d8c-739c-41b2-a96b-d38c7f427d7e" providerId="AD" clId="Web-{EE514E96-7C49-D908-4BD7-FFF1570C1795}"/>
    <pc:docChg chg="modSld">
      <pc:chgData name="Divyesh Jayeshbhai Patel" userId="S::divyesh.patel@students.iiit.ac.in::61057d8c-739c-41b2-a96b-d38c7f427d7e" providerId="AD" clId="Web-{EE514E96-7C49-D908-4BD7-FFF1570C1795}" dt="2024-04-22T05:49:45.466" v="9" actId="20577"/>
      <pc:docMkLst>
        <pc:docMk/>
      </pc:docMkLst>
      <pc:sldChg chg="modSp">
        <pc:chgData name="Divyesh Jayeshbhai Patel" userId="S::divyesh.patel@students.iiit.ac.in::61057d8c-739c-41b2-a96b-d38c7f427d7e" providerId="AD" clId="Web-{EE514E96-7C49-D908-4BD7-FFF1570C1795}" dt="2024-04-22T05:49:45.466" v="9" actId="20577"/>
        <pc:sldMkLst>
          <pc:docMk/>
          <pc:sldMk cId="3680922739" sldId="264"/>
        </pc:sldMkLst>
        <pc:spChg chg="mod">
          <ac:chgData name="Divyesh Jayeshbhai Patel" userId="S::divyesh.patel@students.iiit.ac.in::61057d8c-739c-41b2-a96b-d38c7f427d7e" providerId="AD" clId="Web-{EE514E96-7C49-D908-4BD7-FFF1570C1795}" dt="2024-04-22T05:49:45.466" v="9" actId="20577"/>
          <ac:spMkLst>
            <pc:docMk/>
            <pc:sldMk cId="3680922739" sldId="264"/>
            <ac:spMk id="3" creationId="{04B724EF-7632-F251-B30A-B384F52BDEA5}"/>
          </ac:spMkLst>
        </pc:spChg>
      </pc:sldChg>
    </pc:docChg>
  </pc:docChgLst>
  <pc:docChgLst>
    <pc:chgData name="Shreyansh Shrivastava" userId="S::shreyansh.s@students.iiit.ac.in::221ba4c0-7757-4e7e-ae97-4993b9844764" providerId="AD" clId="Web-{C1F22131-6CD2-A657-E9CA-3B420ED87519}"/>
    <pc:docChg chg="modSld">
      <pc:chgData name="Shreyansh Shrivastava" userId="S::shreyansh.s@students.iiit.ac.in::221ba4c0-7757-4e7e-ae97-4993b9844764" providerId="AD" clId="Web-{C1F22131-6CD2-A657-E9CA-3B420ED87519}" dt="2024-04-17T05:32:33.388" v="31" actId="20577"/>
      <pc:docMkLst>
        <pc:docMk/>
      </pc:docMkLst>
      <pc:sldChg chg="modSp">
        <pc:chgData name="Shreyansh Shrivastava" userId="S::shreyansh.s@students.iiit.ac.in::221ba4c0-7757-4e7e-ae97-4993b9844764" providerId="AD" clId="Web-{C1F22131-6CD2-A657-E9CA-3B420ED87519}" dt="2024-04-17T05:30:52.837" v="12" actId="20577"/>
        <pc:sldMkLst>
          <pc:docMk/>
          <pc:sldMk cId="1059757889" sldId="275"/>
        </pc:sldMkLst>
        <pc:spChg chg="mod">
          <ac:chgData name="Shreyansh Shrivastava" userId="S::shreyansh.s@students.iiit.ac.in::221ba4c0-7757-4e7e-ae97-4993b9844764" providerId="AD" clId="Web-{C1F22131-6CD2-A657-E9CA-3B420ED87519}" dt="2024-04-17T05:30:52.837" v="12" actId="20577"/>
          <ac:spMkLst>
            <pc:docMk/>
            <pc:sldMk cId="1059757889" sldId="275"/>
            <ac:spMk id="3" creationId="{04B724EF-7632-F251-B30A-B384F52BDEA5}"/>
          </ac:spMkLst>
        </pc:spChg>
      </pc:sldChg>
      <pc:sldChg chg="modSp">
        <pc:chgData name="Shreyansh Shrivastava" userId="S::shreyansh.s@students.iiit.ac.in::221ba4c0-7757-4e7e-ae97-4993b9844764" providerId="AD" clId="Web-{C1F22131-6CD2-A657-E9CA-3B420ED87519}" dt="2024-04-17T05:31:33.136" v="22" actId="20577"/>
        <pc:sldMkLst>
          <pc:docMk/>
          <pc:sldMk cId="1107464218" sldId="276"/>
        </pc:sldMkLst>
        <pc:spChg chg="mod">
          <ac:chgData name="Shreyansh Shrivastava" userId="S::shreyansh.s@students.iiit.ac.in::221ba4c0-7757-4e7e-ae97-4993b9844764" providerId="AD" clId="Web-{C1F22131-6CD2-A657-E9CA-3B420ED87519}" dt="2024-04-17T05:31:33.136" v="22" actId="20577"/>
          <ac:spMkLst>
            <pc:docMk/>
            <pc:sldMk cId="1107464218" sldId="276"/>
            <ac:spMk id="3" creationId="{04B724EF-7632-F251-B30A-B384F52BDEA5}"/>
          </ac:spMkLst>
        </pc:spChg>
      </pc:sldChg>
      <pc:sldChg chg="modSp">
        <pc:chgData name="Shreyansh Shrivastava" userId="S::shreyansh.s@students.iiit.ac.in::221ba4c0-7757-4e7e-ae97-4993b9844764" providerId="AD" clId="Web-{C1F22131-6CD2-A657-E9CA-3B420ED87519}" dt="2024-04-17T05:32:33.388" v="31" actId="20577"/>
        <pc:sldMkLst>
          <pc:docMk/>
          <pc:sldMk cId="57725504" sldId="277"/>
        </pc:sldMkLst>
        <pc:spChg chg="mod">
          <ac:chgData name="Shreyansh Shrivastava" userId="S::shreyansh.s@students.iiit.ac.in::221ba4c0-7757-4e7e-ae97-4993b9844764" providerId="AD" clId="Web-{C1F22131-6CD2-A657-E9CA-3B420ED87519}" dt="2024-04-17T05:32:33.388" v="31" actId="20577"/>
          <ac:spMkLst>
            <pc:docMk/>
            <pc:sldMk cId="57725504" sldId="277"/>
            <ac:spMk id="3" creationId="{04B724EF-7632-F251-B30A-B384F52BDEA5}"/>
          </ac:spMkLst>
        </pc:spChg>
      </pc:sldChg>
    </pc:docChg>
  </pc:docChgLst>
  <pc:docChgLst>
    <pc:chgData name="Divyesh Jayeshbhai Patel" userId="S::divyesh.patel@students.iiit.ac.in::61057d8c-739c-41b2-a96b-d38c7f427d7e" providerId="AD" clId="Web-{10173931-0852-5517-5BA2-1382DA8C3298}"/>
    <pc:docChg chg="delSld modSld">
      <pc:chgData name="Divyesh Jayeshbhai Patel" userId="S::divyesh.patel@students.iiit.ac.in::61057d8c-739c-41b2-a96b-d38c7f427d7e" providerId="AD" clId="Web-{10173931-0852-5517-5BA2-1382DA8C3298}" dt="2024-04-21T02:11:53.673" v="157" actId="20577"/>
      <pc:docMkLst>
        <pc:docMk/>
      </pc:docMkLst>
      <pc:sldChg chg="modSp">
        <pc:chgData name="Divyesh Jayeshbhai Patel" userId="S::divyesh.patel@students.iiit.ac.in::61057d8c-739c-41b2-a96b-d38c7f427d7e" providerId="AD" clId="Web-{10173931-0852-5517-5BA2-1382DA8C3298}" dt="2024-04-21T02:04:50.523" v="10" actId="20577"/>
        <pc:sldMkLst>
          <pc:docMk/>
          <pc:sldMk cId="3680922739" sldId="264"/>
        </pc:sldMkLst>
        <pc:spChg chg="mod">
          <ac:chgData name="Divyesh Jayeshbhai Patel" userId="S::divyesh.patel@students.iiit.ac.in::61057d8c-739c-41b2-a96b-d38c7f427d7e" providerId="AD" clId="Web-{10173931-0852-5517-5BA2-1382DA8C3298}" dt="2024-04-21T02:04:50.523" v="10" actId="20577"/>
          <ac:spMkLst>
            <pc:docMk/>
            <pc:sldMk cId="3680922739" sldId="264"/>
            <ac:spMk id="3" creationId="{04B724EF-7632-F251-B30A-B384F52BDEA5}"/>
          </ac:spMkLst>
        </pc:spChg>
      </pc:sldChg>
      <pc:sldChg chg="modSp">
        <pc:chgData name="Divyesh Jayeshbhai Patel" userId="S::divyesh.patel@students.iiit.ac.in::61057d8c-739c-41b2-a96b-d38c7f427d7e" providerId="AD" clId="Web-{10173931-0852-5517-5BA2-1382DA8C3298}" dt="2024-04-21T02:11:53.673" v="157" actId="20577"/>
        <pc:sldMkLst>
          <pc:docMk/>
          <pc:sldMk cId="3647165458" sldId="268"/>
        </pc:sldMkLst>
        <pc:spChg chg="mod">
          <ac:chgData name="Divyesh Jayeshbhai Patel" userId="S::divyesh.patel@students.iiit.ac.in::61057d8c-739c-41b2-a96b-d38c7f427d7e" providerId="AD" clId="Web-{10173931-0852-5517-5BA2-1382DA8C3298}" dt="2024-04-21T02:11:53.673" v="157" actId="20577"/>
          <ac:spMkLst>
            <pc:docMk/>
            <pc:sldMk cId="3647165458" sldId="268"/>
            <ac:spMk id="3" creationId="{04B724EF-7632-F251-B30A-B384F52BDEA5}"/>
          </ac:spMkLst>
        </pc:spChg>
      </pc:sldChg>
      <pc:sldChg chg="del">
        <pc:chgData name="Divyesh Jayeshbhai Patel" userId="S::divyesh.patel@students.iiit.ac.in::61057d8c-739c-41b2-a96b-d38c7f427d7e" providerId="AD" clId="Web-{10173931-0852-5517-5BA2-1382DA8C3298}" dt="2024-04-21T01:59:39.009" v="0"/>
        <pc:sldMkLst>
          <pc:docMk/>
          <pc:sldMk cId="1900514878" sldId="296"/>
        </pc:sldMkLst>
      </pc:sldChg>
    </pc:docChg>
  </pc:docChgLst>
  <pc:docChgLst>
    <pc:chgData name="T Sreekanth" userId="S::srikanth.t@students.iiit.ac.in::3c4383a5-a793-43c3-b055-332498abeaa7" providerId="AD" clId="Web-{69FDEED8-9C80-35BB-EA3D-354D3CDE2869}"/>
    <pc:docChg chg="modSld">
      <pc:chgData name="T Sreekanth" userId="S::srikanth.t@students.iiit.ac.in::3c4383a5-a793-43c3-b055-332498abeaa7" providerId="AD" clId="Web-{69FDEED8-9C80-35BB-EA3D-354D3CDE2869}" dt="2024-04-21T17:02:09.237" v="0"/>
      <pc:docMkLst>
        <pc:docMk/>
      </pc:docMkLst>
      <pc:sldChg chg="addSp">
        <pc:chgData name="T Sreekanth" userId="S::srikanth.t@students.iiit.ac.in::3c4383a5-a793-43c3-b055-332498abeaa7" providerId="AD" clId="Web-{69FDEED8-9C80-35BB-EA3D-354D3CDE2869}" dt="2024-04-21T17:02:09.237" v="0"/>
        <pc:sldMkLst>
          <pc:docMk/>
          <pc:sldMk cId="3464311836" sldId="267"/>
        </pc:sldMkLst>
        <pc:inkChg chg="add">
          <ac:chgData name="T Sreekanth" userId="S::srikanth.t@students.iiit.ac.in::3c4383a5-a793-43c3-b055-332498abeaa7" providerId="AD" clId="Web-{69FDEED8-9C80-35BB-EA3D-354D3CDE2869}" dt="2024-04-21T17:02:09.237" v="0"/>
          <ac:inkMkLst>
            <pc:docMk/>
            <pc:sldMk cId="3464311836" sldId="267"/>
            <ac:inkMk id="3" creationId="{9DBECB2D-DB3C-A0F1-4AA4-E762BACD6E66}"/>
          </ac:inkMkLst>
        </pc:inkChg>
      </pc:sldChg>
    </pc:docChg>
  </pc:docChgLst>
  <pc:docChgLst>
    <pc:chgData name="Somani Mansi Girishbhai" userId="S::somani.girishbhai@students.iiit.ac.in::c839d51d-5e91-4a97-a0e6-2be99805c8d8" providerId="AD" clId="Web-{0C362F14-26D7-B125-C2F7-7AB29E3CA10A}"/>
    <pc:docChg chg="modSld">
      <pc:chgData name="Somani Mansi Girishbhai" userId="S::somani.girishbhai@students.iiit.ac.in::c839d51d-5e91-4a97-a0e6-2be99805c8d8" providerId="AD" clId="Web-{0C362F14-26D7-B125-C2F7-7AB29E3CA10A}" dt="2024-04-20T14:52:32.750" v="134" actId="20577"/>
      <pc:docMkLst>
        <pc:docMk/>
      </pc:docMkLst>
      <pc:sldChg chg="modSp">
        <pc:chgData name="Somani Mansi Girishbhai" userId="S::somani.girishbhai@students.iiit.ac.in::c839d51d-5e91-4a97-a0e6-2be99805c8d8" providerId="AD" clId="Web-{0C362F14-26D7-B125-C2F7-7AB29E3CA10A}" dt="2024-04-20T14:50:09.637" v="100" actId="20577"/>
        <pc:sldMkLst>
          <pc:docMk/>
          <pc:sldMk cId="3431208095" sldId="279"/>
        </pc:sldMkLst>
        <pc:spChg chg="mod">
          <ac:chgData name="Somani Mansi Girishbhai" userId="S::somani.girishbhai@students.iiit.ac.in::c839d51d-5e91-4a97-a0e6-2be99805c8d8" providerId="AD" clId="Web-{0C362F14-26D7-B125-C2F7-7AB29E3CA10A}" dt="2024-04-20T14:50:09.637" v="100" actId="20577"/>
          <ac:spMkLst>
            <pc:docMk/>
            <pc:sldMk cId="3431208095" sldId="279"/>
            <ac:spMk id="3" creationId="{04B724EF-7632-F251-B30A-B384F52BDEA5}"/>
          </ac:spMkLst>
        </pc:spChg>
      </pc:sldChg>
      <pc:sldChg chg="modSp">
        <pc:chgData name="Somani Mansi Girishbhai" userId="S::somani.girishbhai@students.iiit.ac.in::c839d51d-5e91-4a97-a0e6-2be99805c8d8" providerId="AD" clId="Web-{0C362F14-26D7-B125-C2F7-7AB29E3CA10A}" dt="2024-04-20T14:51:39.780" v="117" actId="20577"/>
        <pc:sldMkLst>
          <pc:docMk/>
          <pc:sldMk cId="3832477108" sldId="280"/>
        </pc:sldMkLst>
        <pc:spChg chg="mod">
          <ac:chgData name="Somani Mansi Girishbhai" userId="S::somani.girishbhai@students.iiit.ac.in::c839d51d-5e91-4a97-a0e6-2be99805c8d8" providerId="AD" clId="Web-{0C362F14-26D7-B125-C2F7-7AB29E3CA10A}" dt="2024-04-20T14:51:39.780" v="117" actId="20577"/>
          <ac:spMkLst>
            <pc:docMk/>
            <pc:sldMk cId="3832477108" sldId="280"/>
            <ac:spMk id="3" creationId="{04B724EF-7632-F251-B30A-B384F52BDEA5}"/>
          </ac:spMkLst>
        </pc:spChg>
      </pc:sldChg>
      <pc:sldChg chg="modSp">
        <pc:chgData name="Somani Mansi Girishbhai" userId="S::somani.girishbhai@students.iiit.ac.in::c839d51d-5e91-4a97-a0e6-2be99805c8d8" providerId="AD" clId="Web-{0C362F14-26D7-B125-C2F7-7AB29E3CA10A}" dt="2024-04-20T14:41:37.560" v="81" actId="20577"/>
        <pc:sldMkLst>
          <pc:docMk/>
          <pc:sldMk cId="174704091" sldId="299"/>
        </pc:sldMkLst>
        <pc:spChg chg="mod">
          <ac:chgData name="Somani Mansi Girishbhai" userId="S::somani.girishbhai@students.iiit.ac.in::c839d51d-5e91-4a97-a0e6-2be99805c8d8" providerId="AD" clId="Web-{0C362F14-26D7-B125-C2F7-7AB29E3CA10A}" dt="2024-04-20T14:41:37.560" v="81" actId="20577"/>
          <ac:spMkLst>
            <pc:docMk/>
            <pc:sldMk cId="174704091" sldId="299"/>
            <ac:spMk id="3" creationId="{B665F993-702F-0916-17EA-964856A2FC26}"/>
          </ac:spMkLst>
        </pc:spChg>
      </pc:sldChg>
      <pc:sldChg chg="modSp">
        <pc:chgData name="Somani Mansi Girishbhai" userId="S::somani.girishbhai@students.iiit.ac.in::c839d51d-5e91-4a97-a0e6-2be99805c8d8" providerId="AD" clId="Web-{0C362F14-26D7-B125-C2F7-7AB29E3CA10A}" dt="2024-04-20T14:52:32.750" v="134" actId="20577"/>
        <pc:sldMkLst>
          <pc:docMk/>
          <pc:sldMk cId="554052372" sldId="300"/>
        </pc:sldMkLst>
        <pc:spChg chg="mod">
          <ac:chgData name="Somani Mansi Girishbhai" userId="S::somani.girishbhai@students.iiit.ac.in::c839d51d-5e91-4a97-a0e6-2be99805c8d8" providerId="AD" clId="Web-{0C362F14-26D7-B125-C2F7-7AB29E3CA10A}" dt="2024-04-20T14:52:32.750" v="134" actId="20577"/>
          <ac:spMkLst>
            <pc:docMk/>
            <pc:sldMk cId="554052372" sldId="300"/>
            <ac:spMk id="3" creationId="{561C0B9B-2F04-1F98-E3A6-4AE320573241}"/>
          </ac:spMkLst>
        </pc:spChg>
      </pc:sldChg>
    </pc:docChg>
  </pc:docChgLst>
  <pc:docChgLst>
    <pc:chgData name="T Sreekanth" userId="S::srikanth.t@students.iiit.ac.in::3c4383a5-a793-43c3-b055-332498abeaa7" providerId="AD" clId="Web-{8643E5CB-7046-E4C1-D992-EE6F1516022E}"/>
    <pc:docChg chg="modSld">
      <pc:chgData name="T Sreekanth" userId="S::srikanth.t@students.iiit.ac.in::3c4383a5-a793-43c3-b055-332498abeaa7" providerId="AD" clId="Web-{8643E5CB-7046-E4C1-D992-EE6F1516022E}" dt="2024-04-11T16:03:03.757" v="39" actId="20577"/>
      <pc:docMkLst>
        <pc:docMk/>
      </pc:docMkLst>
      <pc:sldChg chg="modSp">
        <pc:chgData name="T Sreekanth" userId="S::srikanth.t@students.iiit.ac.in::3c4383a5-a793-43c3-b055-332498abeaa7" providerId="AD" clId="Web-{8643E5CB-7046-E4C1-D992-EE6F1516022E}" dt="2024-04-11T16:02:24.490" v="2" actId="20577"/>
        <pc:sldMkLst>
          <pc:docMk/>
          <pc:sldMk cId="3529221942" sldId="256"/>
        </pc:sldMkLst>
        <pc:spChg chg="mod">
          <ac:chgData name="T Sreekanth" userId="S::srikanth.t@students.iiit.ac.in::3c4383a5-a793-43c3-b055-332498abeaa7" providerId="AD" clId="Web-{8643E5CB-7046-E4C1-D992-EE6F1516022E}" dt="2024-04-11T16:02:24.490" v="2" actId="20577"/>
          <ac:spMkLst>
            <pc:docMk/>
            <pc:sldMk cId="3529221942" sldId="256"/>
            <ac:spMk id="2" creationId="{EE9B9122-3F83-54BC-038A-C38C6D02B451}"/>
          </ac:spMkLst>
        </pc:spChg>
      </pc:sldChg>
      <pc:sldChg chg="modSp">
        <pc:chgData name="T Sreekanth" userId="S::srikanth.t@students.iiit.ac.in::3c4383a5-a793-43c3-b055-332498abeaa7" providerId="AD" clId="Web-{8643E5CB-7046-E4C1-D992-EE6F1516022E}" dt="2024-04-11T16:03:03.757" v="39" actId="20577"/>
        <pc:sldMkLst>
          <pc:docMk/>
          <pc:sldMk cId="619535628" sldId="270"/>
        </pc:sldMkLst>
        <pc:spChg chg="mod">
          <ac:chgData name="T Sreekanth" userId="S::srikanth.t@students.iiit.ac.in::3c4383a5-a793-43c3-b055-332498abeaa7" providerId="AD" clId="Web-{8643E5CB-7046-E4C1-D992-EE6F1516022E}" dt="2024-04-11T16:03:03.757" v="39" actId="20577"/>
          <ac:spMkLst>
            <pc:docMk/>
            <pc:sldMk cId="619535628" sldId="270"/>
            <ac:spMk id="3" creationId="{04B724EF-7632-F251-B30A-B384F52BDEA5}"/>
          </ac:spMkLst>
        </pc:spChg>
      </pc:sldChg>
    </pc:docChg>
  </pc:docChgLst>
  <pc:docChgLst>
    <pc:chgData name="Divyesh Jayeshbhai Patel" userId="S::divyesh.patel@students.iiit.ac.in::61057d8c-739c-41b2-a96b-d38c7f427d7e" providerId="AD" clId="Web-{5C1E28B9-E383-CB97-0DFC-9CB0123BEFAF}"/>
    <pc:docChg chg="addSld modSld">
      <pc:chgData name="Divyesh Jayeshbhai Patel" userId="S::divyesh.patel@students.iiit.ac.in::61057d8c-739c-41b2-a96b-d38c7f427d7e" providerId="AD" clId="Web-{5C1E28B9-E383-CB97-0DFC-9CB0123BEFAF}" dt="2024-04-22T05:57:12.072" v="86" actId="20577"/>
      <pc:docMkLst>
        <pc:docMk/>
      </pc:docMkLst>
      <pc:sldChg chg="modSp">
        <pc:chgData name="Divyesh Jayeshbhai Patel" userId="S::divyesh.patel@students.iiit.ac.in::61057d8c-739c-41b2-a96b-d38c7f427d7e" providerId="AD" clId="Web-{5C1E28B9-E383-CB97-0DFC-9CB0123BEFAF}" dt="2024-04-22T05:51:41.062" v="4" actId="20577"/>
        <pc:sldMkLst>
          <pc:docMk/>
          <pc:sldMk cId="3680922739" sldId="264"/>
        </pc:sldMkLst>
        <pc:spChg chg="mod">
          <ac:chgData name="Divyesh Jayeshbhai Patel" userId="S::divyesh.patel@students.iiit.ac.in::61057d8c-739c-41b2-a96b-d38c7f427d7e" providerId="AD" clId="Web-{5C1E28B9-E383-CB97-0DFC-9CB0123BEFAF}" dt="2024-04-22T05:51:41.062" v="4" actId="20577"/>
          <ac:spMkLst>
            <pc:docMk/>
            <pc:sldMk cId="3680922739" sldId="264"/>
            <ac:spMk id="3" creationId="{04B724EF-7632-F251-B30A-B384F52BDEA5}"/>
          </ac:spMkLst>
        </pc:spChg>
      </pc:sldChg>
      <pc:sldChg chg="modSp">
        <pc:chgData name="Divyesh Jayeshbhai Patel" userId="S::divyesh.patel@students.iiit.ac.in::61057d8c-739c-41b2-a96b-d38c7f427d7e" providerId="AD" clId="Web-{5C1E28B9-E383-CB97-0DFC-9CB0123BEFAF}" dt="2024-04-22T05:57:12.072" v="86" actId="20577"/>
        <pc:sldMkLst>
          <pc:docMk/>
          <pc:sldMk cId="3647165458" sldId="268"/>
        </pc:sldMkLst>
        <pc:spChg chg="mod">
          <ac:chgData name="Divyesh Jayeshbhai Patel" userId="S::divyesh.patel@students.iiit.ac.in::61057d8c-739c-41b2-a96b-d38c7f427d7e" providerId="AD" clId="Web-{5C1E28B9-E383-CB97-0DFC-9CB0123BEFAF}" dt="2024-04-22T05:57:12.072" v="86" actId="20577"/>
          <ac:spMkLst>
            <pc:docMk/>
            <pc:sldMk cId="3647165458" sldId="268"/>
            <ac:spMk id="3" creationId="{04B724EF-7632-F251-B30A-B384F52BDEA5}"/>
          </ac:spMkLst>
        </pc:spChg>
      </pc:sldChg>
      <pc:sldChg chg="modSp">
        <pc:chgData name="Divyesh Jayeshbhai Patel" userId="S::divyesh.patel@students.iiit.ac.in::61057d8c-739c-41b2-a96b-d38c7f427d7e" providerId="AD" clId="Web-{5C1E28B9-E383-CB97-0DFC-9CB0123BEFAF}" dt="2024-04-22T05:55:03.474" v="46" actId="20577"/>
        <pc:sldMkLst>
          <pc:docMk/>
          <pc:sldMk cId="2216866122" sldId="269"/>
        </pc:sldMkLst>
        <pc:spChg chg="mod">
          <ac:chgData name="Divyesh Jayeshbhai Patel" userId="S::divyesh.patel@students.iiit.ac.in::61057d8c-739c-41b2-a96b-d38c7f427d7e" providerId="AD" clId="Web-{5C1E28B9-E383-CB97-0DFC-9CB0123BEFAF}" dt="2024-04-22T05:55:03.474" v="46" actId="20577"/>
          <ac:spMkLst>
            <pc:docMk/>
            <pc:sldMk cId="2216866122" sldId="269"/>
            <ac:spMk id="3" creationId="{04B724EF-7632-F251-B30A-B384F52BDEA5}"/>
          </ac:spMkLst>
        </pc:spChg>
      </pc:sldChg>
      <pc:sldChg chg="modSp new">
        <pc:chgData name="Divyesh Jayeshbhai Patel" userId="S::divyesh.patel@students.iiit.ac.in::61057d8c-739c-41b2-a96b-d38c7f427d7e" providerId="AD" clId="Web-{5C1E28B9-E383-CB97-0DFC-9CB0123BEFAF}" dt="2024-04-22T05:52:25.329" v="18" actId="20577"/>
        <pc:sldMkLst>
          <pc:docMk/>
          <pc:sldMk cId="2204548163" sldId="307"/>
        </pc:sldMkLst>
        <pc:spChg chg="mod">
          <ac:chgData name="Divyesh Jayeshbhai Patel" userId="S::divyesh.patel@students.iiit.ac.in::61057d8c-739c-41b2-a96b-d38c7f427d7e" providerId="AD" clId="Web-{5C1E28B9-E383-CB97-0DFC-9CB0123BEFAF}" dt="2024-04-22T05:51:52.937" v="11" actId="20577"/>
          <ac:spMkLst>
            <pc:docMk/>
            <pc:sldMk cId="2204548163" sldId="307"/>
            <ac:spMk id="2" creationId="{2E0B97FF-FCFE-583F-0C4C-FBFF62033C59}"/>
          </ac:spMkLst>
        </pc:spChg>
        <pc:spChg chg="mod">
          <ac:chgData name="Divyesh Jayeshbhai Patel" userId="S::divyesh.patel@students.iiit.ac.in::61057d8c-739c-41b2-a96b-d38c7f427d7e" providerId="AD" clId="Web-{5C1E28B9-E383-CB97-0DFC-9CB0123BEFAF}" dt="2024-04-22T05:52:25.329" v="18" actId="20577"/>
          <ac:spMkLst>
            <pc:docMk/>
            <pc:sldMk cId="2204548163" sldId="307"/>
            <ac:spMk id="3" creationId="{6076C716-FBEB-002C-F795-3AB065F304C1}"/>
          </ac:spMkLst>
        </pc:spChg>
      </pc:sldChg>
    </pc:docChg>
  </pc:docChgLst>
  <pc:docChgLst>
    <pc:chgData name="Divyesh Jayeshbhai Patel" userId="S::divyesh.patel@students.iiit.ac.in::61057d8c-739c-41b2-a96b-d38c7f427d7e" providerId="AD" clId="Web-{CC77E169-F5AF-4CED-9504-691AB6E14CE1}"/>
    <pc:docChg chg="modSld">
      <pc:chgData name="Divyesh Jayeshbhai Patel" userId="S::divyesh.patel@students.iiit.ac.in::61057d8c-739c-41b2-a96b-d38c7f427d7e" providerId="AD" clId="Web-{CC77E169-F5AF-4CED-9504-691AB6E14CE1}" dt="2024-04-18T00:56:22.612" v="4" actId="20577"/>
      <pc:docMkLst>
        <pc:docMk/>
      </pc:docMkLst>
      <pc:sldChg chg="modSp">
        <pc:chgData name="Divyesh Jayeshbhai Patel" userId="S::divyesh.patel@students.iiit.ac.in::61057d8c-739c-41b2-a96b-d38c7f427d7e" providerId="AD" clId="Web-{CC77E169-F5AF-4CED-9504-691AB6E14CE1}" dt="2024-04-18T00:56:22.612" v="4" actId="20577"/>
        <pc:sldMkLst>
          <pc:docMk/>
          <pc:sldMk cId="1900514878" sldId="296"/>
        </pc:sldMkLst>
        <pc:spChg chg="mod">
          <ac:chgData name="Divyesh Jayeshbhai Patel" userId="S::divyesh.patel@students.iiit.ac.in::61057d8c-739c-41b2-a96b-d38c7f427d7e" providerId="AD" clId="Web-{CC77E169-F5AF-4CED-9504-691AB6E14CE1}" dt="2024-04-18T00:56:22.612" v="4" actId="20577"/>
          <ac:spMkLst>
            <pc:docMk/>
            <pc:sldMk cId="1900514878" sldId="296"/>
            <ac:spMk id="6" creationId="{5EB59F10-B1B0-8573-25C7-18325BEEC0ED}"/>
          </ac:spMkLst>
        </pc:spChg>
      </pc:sldChg>
    </pc:docChg>
  </pc:docChgLst>
  <pc:docChgLst>
    <pc:chgData name="Divyesh Jayeshbhai Patel" userId="S::divyesh.patel@students.iiit.ac.in::61057d8c-739c-41b2-a96b-d38c7f427d7e" providerId="AD" clId="Web-{F825F03A-644F-454B-98BD-17BE6AB57E90}"/>
    <pc:docChg chg="modSld">
      <pc:chgData name="Divyesh Jayeshbhai Patel" userId="S::divyesh.patel@students.iiit.ac.in::61057d8c-739c-41b2-a96b-d38c7f427d7e" providerId="AD" clId="Web-{F825F03A-644F-454B-98BD-17BE6AB57E90}" dt="2024-04-11T16:06:42.802" v="54" actId="20577"/>
      <pc:docMkLst>
        <pc:docMk/>
      </pc:docMkLst>
      <pc:sldChg chg="modSp">
        <pc:chgData name="Divyesh Jayeshbhai Patel" userId="S::divyesh.patel@students.iiit.ac.in::61057d8c-739c-41b2-a96b-d38c7f427d7e" providerId="AD" clId="Web-{F825F03A-644F-454B-98BD-17BE6AB57E90}" dt="2024-04-11T16:06:42.802" v="54" actId="20577"/>
        <pc:sldMkLst>
          <pc:docMk/>
          <pc:sldMk cId="3680922739" sldId="264"/>
        </pc:sldMkLst>
        <pc:spChg chg="mod">
          <ac:chgData name="Divyesh Jayeshbhai Patel" userId="S::divyesh.patel@students.iiit.ac.in::61057d8c-739c-41b2-a96b-d38c7f427d7e" providerId="AD" clId="Web-{F825F03A-644F-454B-98BD-17BE6AB57E90}" dt="2024-04-11T16:06:42.802" v="54" actId="20577"/>
          <ac:spMkLst>
            <pc:docMk/>
            <pc:sldMk cId="3680922739" sldId="264"/>
            <ac:spMk id="3" creationId="{04B724EF-7632-F251-B30A-B384F52BDEA5}"/>
          </ac:spMkLst>
        </pc:spChg>
      </pc:sldChg>
    </pc:docChg>
  </pc:docChgLst>
  <pc:docChgLst>
    <pc:chgData name="Shreyansh Shrivastava" userId="S::shreyansh.s@students.iiit.ac.in::221ba4c0-7757-4e7e-ae97-4993b9844764" providerId="AD" clId="Web-{3268BDD4-69DC-42B7-A0CD-7BC2B800B5EF}"/>
    <pc:docChg chg="addSld modSld">
      <pc:chgData name="Shreyansh Shrivastava" userId="S::shreyansh.s@students.iiit.ac.in::221ba4c0-7757-4e7e-ae97-4993b9844764" providerId="AD" clId="Web-{3268BDD4-69DC-42B7-A0CD-7BC2B800B5EF}" dt="2024-04-20T12:04:38.056" v="182" actId="1076"/>
      <pc:docMkLst>
        <pc:docMk/>
      </pc:docMkLst>
      <pc:sldChg chg="modSp">
        <pc:chgData name="Shreyansh Shrivastava" userId="S::shreyansh.s@students.iiit.ac.in::221ba4c0-7757-4e7e-ae97-4993b9844764" providerId="AD" clId="Web-{3268BDD4-69DC-42B7-A0CD-7BC2B800B5EF}" dt="2024-04-20T12:02:01.990" v="129" actId="20577"/>
        <pc:sldMkLst>
          <pc:docMk/>
          <pc:sldMk cId="57725504" sldId="277"/>
        </pc:sldMkLst>
        <pc:spChg chg="mod">
          <ac:chgData name="Shreyansh Shrivastava" userId="S::shreyansh.s@students.iiit.ac.in::221ba4c0-7757-4e7e-ae97-4993b9844764" providerId="AD" clId="Web-{3268BDD4-69DC-42B7-A0CD-7BC2B800B5EF}" dt="2024-04-20T12:02:01.990" v="129" actId="20577"/>
          <ac:spMkLst>
            <pc:docMk/>
            <pc:sldMk cId="57725504" sldId="277"/>
            <ac:spMk id="2" creationId="{A3AFBD57-06F8-0877-B534-8B99FA763D8D}"/>
          </ac:spMkLst>
        </pc:spChg>
        <pc:spChg chg="mod">
          <ac:chgData name="Shreyansh Shrivastava" userId="S::shreyansh.s@students.iiit.ac.in::221ba4c0-7757-4e7e-ae97-4993b9844764" providerId="AD" clId="Web-{3268BDD4-69DC-42B7-A0CD-7BC2B800B5EF}" dt="2024-04-20T11:58:02.093" v="55" actId="20577"/>
          <ac:spMkLst>
            <pc:docMk/>
            <pc:sldMk cId="57725504" sldId="277"/>
            <ac:spMk id="3" creationId="{04B724EF-7632-F251-B30A-B384F52BDEA5}"/>
          </ac:spMkLst>
        </pc:spChg>
      </pc:sldChg>
      <pc:sldChg chg="modSp new">
        <pc:chgData name="Shreyansh Shrivastava" userId="S::shreyansh.s@students.iiit.ac.in::221ba4c0-7757-4e7e-ae97-4993b9844764" providerId="AD" clId="Web-{3268BDD4-69DC-42B7-A0CD-7BC2B800B5EF}" dt="2024-04-20T11:58:10.093" v="56" actId="20577"/>
        <pc:sldMkLst>
          <pc:docMk/>
          <pc:sldMk cId="4212251335" sldId="297"/>
        </pc:sldMkLst>
        <pc:spChg chg="mod">
          <ac:chgData name="Shreyansh Shrivastava" userId="S::shreyansh.s@students.iiit.ac.in::221ba4c0-7757-4e7e-ae97-4993b9844764" providerId="AD" clId="Web-{3268BDD4-69DC-42B7-A0CD-7BC2B800B5EF}" dt="2024-04-20T11:51:54.880" v="22" actId="20577"/>
          <ac:spMkLst>
            <pc:docMk/>
            <pc:sldMk cId="4212251335" sldId="297"/>
            <ac:spMk id="2" creationId="{21F701A1-4C8B-1C26-0B3D-DAE7961E6B30}"/>
          </ac:spMkLst>
        </pc:spChg>
        <pc:spChg chg="mod">
          <ac:chgData name="Shreyansh Shrivastava" userId="S::shreyansh.s@students.iiit.ac.in::221ba4c0-7757-4e7e-ae97-4993b9844764" providerId="AD" clId="Web-{3268BDD4-69DC-42B7-A0CD-7BC2B800B5EF}" dt="2024-04-20T11:58:10.093" v="56" actId="20577"/>
          <ac:spMkLst>
            <pc:docMk/>
            <pc:sldMk cId="4212251335" sldId="297"/>
            <ac:spMk id="3" creationId="{ACC68FBE-5A8F-4D9A-9C3E-46243060798E}"/>
          </ac:spMkLst>
        </pc:spChg>
      </pc:sldChg>
      <pc:sldChg chg="addSp delSp modSp new">
        <pc:chgData name="Shreyansh Shrivastava" userId="S::shreyansh.s@students.iiit.ac.in::221ba4c0-7757-4e7e-ae97-4993b9844764" providerId="AD" clId="Web-{3268BDD4-69DC-42B7-A0CD-7BC2B800B5EF}" dt="2024-04-20T12:04:38.056" v="182" actId="1076"/>
        <pc:sldMkLst>
          <pc:docMk/>
          <pc:sldMk cId="3685625077" sldId="298"/>
        </pc:sldMkLst>
        <pc:spChg chg="del mod">
          <ac:chgData name="Shreyansh Shrivastava" userId="S::shreyansh.s@students.iiit.ac.in::221ba4c0-7757-4e7e-ae97-4993b9844764" providerId="AD" clId="Web-{3268BDD4-69DC-42B7-A0CD-7BC2B800B5EF}" dt="2024-04-20T12:00:16.737" v="68"/>
          <ac:spMkLst>
            <pc:docMk/>
            <pc:sldMk cId="3685625077" sldId="298"/>
            <ac:spMk id="2" creationId="{5AD774AC-D1BE-7486-43AA-C7478B8A2F7D}"/>
          </ac:spMkLst>
        </pc:spChg>
        <pc:spChg chg="mod">
          <ac:chgData name="Shreyansh Shrivastava" userId="S::shreyansh.s@students.iiit.ac.in::221ba4c0-7757-4e7e-ae97-4993b9844764" providerId="AD" clId="Web-{3268BDD4-69DC-42B7-A0CD-7BC2B800B5EF}" dt="2024-04-20T12:04:38.056" v="182" actId="1076"/>
          <ac:spMkLst>
            <pc:docMk/>
            <pc:sldMk cId="3685625077" sldId="298"/>
            <ac:spMk id="3" creationId="{EC732EE5-0287-F273-FB09-CC7004504605}"/>
          </ac:spMkLst>
        </pc:spChg>
        <pc:spChg chg="add mod">
          <ac:chgData name="Shreyansh Shrivastava" userId="S::shreyansh.s@students.iiit.ac.in::221ba4c0-7757-4e7e-ae97-4993b9844764" providerId="AD" clId="Web-{3268BDD4-69DC-42B7-A0CD-7BC2B800B5EF}" dt="2024-04-20T12:04:10.805" v="175" actId="14100"/>
          <ac:spMkLst>
            <pc:docMk/>
            <pc:sldMk cId="3685625077" sldId="298"/>
            <ac:spMk id="4" creationId="{C77CAF57-6729-93D4-57B4-CFC27FD0A816}"/>
          </ac:spMkLst>
        </pc:spChg>
      </pc:sldChg>
    </pc:docChg>
  </pc:docChgLst>
  <pc:docChgLst>
    <pc:chgData name="Thakur Shivani Pradeepsingh" userId="S::shivani.thakur@students.iiit.ac.in::3b809186-d086-431d-826c-2ed73942d168" providerId="AD" clId="Web-{101A2750-17F9-1BE4-DE4D-E45547CEBD44}"/>
    <pc:docChg chg="addSld delSld modSld">
      <pc:chgData name="Thakur Shivani Pradeepsingh" userId="S::shivani.thakur@students.iiit.ac.in::3b809186-d086-431d-826c-2ed73942d168" providerId="AD" clId="Web-{101A2750-17F9-1BE4-DE4D-E45547CEBD44}" dt="2024-04-20T14:31:16.207" v="470" actId="20577"/>
      <pc:docMkLst>
        <pc:docMk/>
      </pc:docMkLst>
      <pc:sldChg chg="modSp">
        <pc:chgData name="Thakur Shivani Pradeepsingh" userId="S::shivani.thakur@students.iiit.ac.in::3b809186-d086-431d-826c-2ed73942d168" providerId="AD" clId="Web-{101A2750-17F9-1BE4-DE4D-E45547CEBD44}" dt="2024-04-20T13:59:23.615" v="278" actId="20577"/>
        <pc:sldMkLst>
          <pc:docMk/>
          <pc:sldMk cId="3431208095" sldId="279"/>
        </pc:sldMkLst>
        <pc:spChg chg="mod">
          <ac:chgData name="Thakur Shivani Pradeepsingh" userId="S::shivani.thakur@students.iiit.ac.in::3b809186-d086-431d-826c-2ed73942d168" providerId="AD" clId="Web-{101A2750-17F9-1BE4-DE4D-E45547CEBD44}" dt="2024-04-20T13:59:23.615" v="278" actId="20577"/>
          <ac:spMkLst>
            <pc:docMk/>
            <pc:sldMk cId="3431208095" sldId="279"/>
            <ac:spMk id="3" creationId="{04B724EF-7632-F251-B30A-B384F52BDEA5}"/>
          </ac:spMkLst>
        </pc:spChg>
      </pc:sldChg>
      <pc:sldChg chg="modSp">
        <pc:chgData name="Thakur Shivani Pradeepsingh" userId="S::shivani.thakur@students.iiit.ac.in::3b809186-d086-431d-826c-2ed73942d168" providerId="AD" clId="Web-{101A2750-17F9-1BE4-DE4D-E45547CEBD44}" dt="2024-04-20T14:28:40.045" v="456" actId="20577"/>
        <pc:sldMkLst>
          <pc:docMk/>
          <pc:sldMk cId="3832477108" sldId="280"/>
        </pc:sldMkLst>
        <pc:spChg chg="mod">
          <ac:chgData name="Thakur Shivani Pradeepsingh" userId="S::shivani.thakur@students.iiit.ac.in::3b809186-d086-431d-826c-2ed73942d168" providerId="AD" clId="Web-{101A2750-17F9-1BE4-DE4D-E45547CEBD44}" dt="2024-04-20T14:28:40.045" v="456" actId="20577"/>
          <ac:spMkLst>
            <pc:docMk/>
            <pc:sldMk cId="3832477108" sldId="280"/>
            <ac:spMk id="3" creationId="{04B724EF-7632-F251-B30A-B384F52BDEA5}"/>
          </ac:spMkLst>
        </pc:spChg>
      </pc:sldChg>
      <pc:sldChg chg="modSp">
        <pc:chgData name="Thakur Shivani Pradeepsingh" userId="S::shivani.thakur@students.iiit.ac.in::3b809186-d086-431d-826c-2ed73942d168" providerId="AD" clId="Web-{101A2750-17F9-1BE4-DE4D-E45547CEBD44}" dt="2024-04-20T14:27:58.560" v="448" actId="20577"/>
        <pc:sldMkLst>
          <pc:docMk/>
          <pc:sldMk cId="1945094960" sldId="281"/>
        </pc:sldMkLst>
        <pc:spChg chg="mod">
          <ac:chgData name="Thakur Shivani Pradeepsingh" userId="S::shivani.thakur@students.iiit.ac.in::3b809186-d086-431d-826c-2ed73942d168" providerId="AD" clId="Web-{101A2750-17F9-1BE4-DE4D-E45547CEBD44}" dt="2024-04-20T14:27:58.560" v="448" actId="20577"/>
          <ac:spMkLst>
            <pc:docMk/>
            <pc:sldMk cId="1945094960" sldId="281"/>
            <ac:spMk id="3" creationId="{04B724EF-7632-F251-B30A-B384F52BDEA5}"/>
          </ac:spMkLst>
        </pc:spChg>
      </pc:sldChg>
      <pc:sldChg chg="modSp new">
        <pc:chgData name="Thakur Shivani Pradeepsingh" userId="S::shivani.thakur@students.iiit.ac.in::3b809186-d086-431d-826c-2ed73942d168" providerId="AD" clId="Web-{101A2750-17F9-1BE4-DE4D-E45547CEBD44}" dt="2024-04-20T14:31:16.207" v="470" actId="20577"/>
        <pc:sldMkLst>
          <pc:docMk/>
          <pc:sldMk cId="174704091" sldId="299"/>
        </pc:sldMkLst>
        <pc:spChg chg="mod">
          <ac:chgData name="Thakur Shivani Pradeepsingh" userId="S::shivani.thakur@students.iiit.ac.in::3b809186-d086-431d-826c-2ed73942d168" providerId="AD" clId="Web-{101A2750-17F9-1BE4-DE4D-E45547CEBD44}" dt="2024-04-20T14:31:16.207" v="470" actId="20577"/>
          <ac:spMkLst>
            <pc:docMk/>
            <pc:sldMk cId="174704091" sldId="299"/>
            <ac:spMk id="2" creationId="{C583D436-D20E-DC3D-6C86-24103739A1EA}"/>
          </ac:spMkLst>
        </pc:spChg>
        <pc:spChg chg="mod">
          <ac:chgData name="Thakur Shivani Pradeepsingh" userId="S::shivani.thakur@students.iiit.ac.in::3b809186-d086-431d-826c-2ed73942d168" providerId="AD" clId="Web-{101A2750-17F9-1BE4-DE4D-E45547CEBD44}" dt="2024-04-20T13:35:52.622" v="189" actId="20577"/>
          <ac:spMkLst>
            <pc:docMk/>
            <pc:sldMk cId="174704091" sldId="299"/>
            <ac:spMk id="3" creationId="{B665F993-702F-0916-17EA-964856A2FC26}"/>
          </ac:spMkLst>
        </pc:spChg>
      </pc:sldChg>
      <pc:sldChg chg="modSp new">
        <pc:chgData name="Thakur Shivani Pradeepsingh" userId="S::shivani.thakur@students.iiit.ac.in::3b809186-d086-431d-826c-2ed73942d168" providerId="AD" clId="Web-{101A2750-17F9-1BE4-DE4D-E45547CEBD44}" dt="2024-04-20T14:30:59.832" v="466" actId="20577"/>
        <pc:sldMkLst>
          <pc:docMk/>
          <pc:sldMk cId="554052372" sldId="300"/>
        </pc:sldMkLst>
        <pc:spChg chg="mod">
          <ac:chgData name="Thakur Shivani Pradeepsingh" userId="S::shivani.thakur@students.iiit.ac.in::3b809186-d086-431d-826c-2ed73942d168" providerId="AD" clId="Web-{101A2750-17F9-1BE4-DE4D-E45547CEBD44}" dt="2024-04-20T14:30:59.832" v="466" actId="20577"/>
          <ac:spMkLst>
            <pc:docMk/>
            <pc:sldMk cId="554052372" sldId="300"/>
            <ac:spMk id="2" creationId="{E2D5F5E4-4175-0B21-AF71-162440ACC910}"/>
          </ac:spMkLst>
        </pc:spChg>
        <pc:spChg chg="mod">
          <ac:chgData name="Thakur Shivani Pradeepsingh" userId="S::shivani.thakur@students.iiit.ac.in::3b809186-d086-431d-826c-2ed73942d168" providerId="AD" clId="Web-{101A2750-17F9-1BE4-DE4D-E45547CEBD44}" dt="2024-04-20T14:30:18.862" v="462" actId="20577"/>
          <ac:spMkLst>
            <pc:docMk/>
            <pc:sldMk cId="554052372" sldId="300"/>
            <ac:spMk id="3" creationId="{561C0B9B-2F04-1F98-E3A6-4AE320573241}"/>
          </ac:spMkLst>
        </pc:spChg>
      </pc:sldChg>
      <pc:sldChg chg="modSp new del">
        <pc:chgData name="Thakur Shivani Pradeepsingh" userId="S::shivani.thakur@students.iiit.ac.in::3b809186-d086-431d-826c-2ed73942d168" providerId="AD" clId="Web-{101A2750-17F9-1BE4-DE4D-E45547CEBD44}" dt="2024-04-20T14:30:31.378" v="463"/>
        <pc:sldMkLst>
          <pc:docMk/>
          <pc:sldMk cId="2369726105" sldId="301"/>
        </pc:sldMkLst>
        <pc:spChg chg="mod">
          <ac:chgData name="Thakur Shivani Pradeepsingh" userId="S::shivani.thakur@students.iiit.ac.in::3b809186-d086-431d-826c-2ed73942d168" providerId="AD" clId="Web-{101A2750-17F9-1BE4-DE4D-E45547CEBD44}" dt="2024-04-20T14:08:09.176" v="315" actId="20577"/>
          <ac:spMkLst>
            <pc:docMk/>
            <pc:sldMk cId="2369726105" sldId="301"/>
            <ac:spMk id="2" creationId="{05CD9000-27A1-5FF5-A0A0-76CC89862CDF}"/>
          </ac:spMkLst>
        </pc:spChg>
        <pc:spChg chg="mod">
          <ac:chgData name="Thakur Shivani Pradeepsingh" userId="S::shivani.thakur@students.iiit.ac.in::3b809186-d086-431d-826c-2ed73942d168" providerId="AD" clId="Web-{101A2750-17F9-1BE4-DE4D-E45547CEBD44}" dt="2024-04-20T14:30:06.049" v="457" actId="20577"/>
          <ac:spMkLst>
            <pc:docMk/>
            <pc:sldMk cId="2369726105" sldId="301"/>
            <ac:spMk id="3" creationId="{8676455C-CC53-BB1D-FF18-BEAD97A9F918}"/>
          </ac:spMkLst>
        </pc:spChg>
      </pc:sldChg>
      <pc:sldChg chg="modSp new">
        <pc:chgData name="Thakur Shivani Pradeepsingh" userId="S::shivani.thakur@students.iiit.ac.in::3b809186-d086-431d-826c-2ed73942d168" providerId="AD" clId="Web-{101A2750-17F9-1BE4-DE4D-E45547CEBD44}" dt="2024-04-20T14:31:07.613" v="468" actId="20577"/>
        <pc:sldMkLst>
          <pc:docMk/>
          <pc:sldMk cId="3296876009" sldId="302"/>
        </pc:sldMkLst>
        <pc:spChg chg="mod">
          <ac:chgData name="Thakur Shivani Pradeepsingh" userId="S::shivani.thakur@students.iiit.ac.in::3b809186-d086-431d-826c-2ed73942d168" providerId="AD" clId="Web-{101A2750-17F9-1BE4-DE4D-E45547CEBD44}" dt="2024-04-20T14:31:07.613" v="468" actId="20577"/>
          <ac:spMkLst>
            <pc:docMk/>
            <pc:sldMk cId="3296876009" sldId="302"/>
            <ac:spMk id="2" creationId="{F5CEEC71-6395-8902-F1A4-A1347F3CD77E}"/>
          </ac:spMkLst>
        </pc:spChg>
        <pc:spChg chg="mod">
          <ac:chgData name="Thakur Shivani Pradeepsingh" userId="S::shivani.thakur@students.iiit.ac.in::3b809186-d086-431d-826c-2ed73942d168" providerId="AD" clId="Web-{101A2750-17F9-1BE4-DE4D-E45547CEBD44}" dt="2024-04-20T14:28:13.779" v="450" actId="20577"/>
          <ac:spMkLst>
            <pc:docMk/>
            <pc:sldMk cId="3296876009" sldId="302"/>
            <ac:spMk id="3" creationId="{A1E12305-0E4C-8631-C312-19FDF848E063}"/>
          </ac:spMkLst>
        </pc:spChg>
      </pc:sldChg>
    </pc:docChg>
  </pc:docChgLst>
  <pc:docChgLst>
    <pc:chgData name="Divyesh Jayeshbhai Patel" userId="S::divyesh.patel@students.iiit.ac.in::61057d8c-739c-41b2-a96b-d38c7f427d7e" providerId="AD" clId="Web-{A5587D80-3B84-52A7-5860-74DC90D0E384}"/>
    <pc:docChg chg="modSld">
      <pc:chgData name="Divyesh Jayeshbhai Patel" userId="S::divyesh.patel@students.iiit.ac.in::61057d8c-739c-41b2-a96b-d38c7f427d7e" providerId="AD" clId="Web-{A5587D80-3B84-52A7-5860-74DC90D0E384}" dt="2024-04-21T16:40:41.082" v="37" actId="20577"/>
      <pc:docMkLst>
        <pc:docMk/>
      </pc:docMkLst>
      <pc:sldChg chg="modSp">
        <pc:chgData name="Divyesh Jayeshbhai Patel" userId="S::divyesh.patel@students.iiit.ac.in::61057d8c-739c-41b2-a96b-d38c7f427d7e" providerId="AD" clId="Web-{A5587D80-3B84-52A7-5860-74DC90D0E384}" dt="2024-04-21T16:40:41.082" v="37" actId="20577"/>
        <pc:sldMkLst>
          <pc:docMk/>
          <pc:sldMk cId="2216866122" sldId="269"/>
        </pc:sldMkLst>
        <pc:spChg chg="mod">
          <ac:chgData name="Divyesh Jayeshbhai Patel" userId="S::divyesh.patel@students.iiit.ac.in::61057d8c-739c-41b2-a96b-d38c7f427d7e" providerId="AD" clId="Web-{A5587D80-3B84-52A7-5860-74DC90D0E384}" dt="2024-04-21T16:40:41.082" v="37" actId="20577"/>
          <ac:spMkLst>
            <pc:docMk/>
            <pc:sldMk cId="2216866122" sldId="269"/>
            <ac:spMk id="3" creationId="{04B724EF-7632-F251-B30A-B384F52BDEA5}"/>
          </ac:spMkLst>
        </pc:spChg>
      </pc:sldChg>
    </pc:docChg>
  </pc:docChgLst>
  <pc:docChgLst>
    <pc:chgData name="Thakur Shivani Pradeepsingh" userId="S::shivani.thakur@students.iiit.ac.in::3b809186-d086-431d-826c-2ed73942d168" providerId="AD" clId="Web-{8CCC86D3-9245-0400-7705-50FF300F21C7}"/>
    <pc:docChg chg="modSld">
      <pc:chgData name="Thakur Shivani Pradeepsingh" userId="S::shivani.thakur@students.iiit.ac.in::3b809186-d086-431d-826c-2ed73942d168" providerId="AD" clId="Web-{8CCC86D3-9245-0400-7705-50FF300F21C7}" dt="2024-04-20T16:29:47.753" v="39" actId="20577"/>
      <pc:docMkLst>
        <pc:docMk/>
      </pc:docMkLst>
      <pc:sldChg chg="modSp">
        <pc:chgData name="Thakur Shivani Pradeepsingh" userId="S::shivani.thakur@students.iiit.ac.in::3b809186-d086-431d-826c-2ed73942d168" providerId="AD" clId="Web-{8CCC86D3-9245-0400-7705-50FF300F21C7}" dt="2024-04-20T16:24:40.791" v="22" actId="20577"/>
        <pc:sldMkLst>
          <pc:docMk/>
          <pc:sldMk cId="3431208095" sldId="279"/>
        </pc:sldMkLst>
        <pc:spChg chg="mod">
          <ac:chgData name="Thakur Shivani Pradeepsingh" userId="S::shivani.thakur@students.iiit.ac.in::3b809186-d086-431d-826c-2ed73942d168" providerId="AD" clId="Web-{8CCC86D3-9245-0400-7705-50FF300F21C7}" dt="2024-04-20T16:24:40.791" v="22" actId="20577"/>
          <ac:spMkLst>
            <pc:docMk/>
            <pc:sldMk cId="3431208095" sldId="279"/>
            <ac:spMk id="3" creationId="{04B724EF-7632-F251-B30A-B384F52BDEA5}"/>
          </ac:spMkLst>
        </pc:spChg>
      </pc:sldChg>
      <pc:sldChg chg="modSp">
        <pc:chgData name="Thakur Shivani Pradeepsingh" userId="S::shivani.thakur@students.iiit.ac.in::3b809186-d086-431d-826c-2ed73942d168" providerId="AD" clId="Web-{8CCC86D3-9245-0400-7705-50FF300F21C7}" dt="2024-04-20T16:29:39.971" v="38" actId="20577"/>
        <pc:sldMkLst>
          <pc:docMk/>
          <pc:sldMk cId="3832477108" sldId="280"/>
        </pc:sldMkLst>
        <pc:spChg chg="mod">
          <ac:chgData name="Thakur Shivani Pradeepsingh" userId="S::shivani.thakur@students.iiit.ac.in::3b809186-d086-431d-826c-2ed73942d168" providerId="AD" clId="Web-{8CCC86D3-9245-0400-7705-50FF300F21C7}" dt="2024-04-20T16:29:39.971" v="38" actId="20577"/>
          <ac:spMkLst>
            <pc:docMk/>
            <pc:sldMk cId="3832477108" sldId="280"/>
            <ac:spMk id="3" creationId="{04B724EF-7632-F251-B30A-B384F52BDEA5}"/>
          </ac:spMkLst>
        </pc:spChg>
      </pc:sldChg>
      <pc:sldChg chg="modSp">
        <pc:chgData name="Thakur Shivani Pradeepsingh" userId="S::shivani.thakur@students.iiit.ac.in::3b809186-d086-431d-826c-2ed73942d168" providerId="AD" clId="Web-{8CCC86D3-9245-0400-7705-50FF300F21C7}" dt="2024-04-20T16:24:47.151" v="23" actId="20577"/>
        <pc:sldMkLst>
          <pc:docMk/>
          <pc:sldMk cId="174704091" sldId="299"/>
        </pc:sldMkLst>
        <pc:spChg chg="mod">
          <ac:chgData name="Thakur Shivani Pradeepsingh" userId="S::shivani.thakur@students.iiit.ac.in::3b809186-d086-431d-826c-2ed73942d168" providerId="AD" clId="Web-{8CCC86D3-9245-0400-7705-50FF300F21C7}" dt="2024-04-20T16:24:47.151" v="23" actId="20577"/>
          <ac:spMkLst>
            <pc:docMk/>
            <pc:sldMk cId="174704091" sldId="299"/>
            <ac:spMk id="3" creationId="{B665F993-702F-0916-17EA-964856A2FC26}"/>
          </ac:spMkLst>
        </pc:spChg>
      </pc:sldChg>
      <pc:sldChg chg="modSp">
        <pc:chgData name="Thakur Shivani Pradeepsingh" userId="S::shivani.thakur@students.iiit.ac.in::3b809186-d086-431d-826c-2ed73942d168" providerId="AD" clId="Web-{8CCC86D3-9245-0400-7705-50FF300F21C7}" dt="2024-04-20T16:29:47.753" v="39" actId="20577"/>
        <pc:sldMkLst>
          <pc:docMk/>
          <pc:sldMk cId="554052372" sldId="300"/>
        </pc:sldMkLst>
        <pc:spChg chg="mod">
          <ac:chgData name="Thakur Shivani Pradeepsingh" userId="S::shivani.thakur@students.iiit.ac.in::3b809186-d086-431d-826c-2ed73942d168" providerId="AD" clId="Web-{8CCC86D3-9245-0400-7705-50FF300F21C7}" dt="2024-04-20T16:29:47.753" v="39" actId="20577"/>
          <ac:spMkLst>
            <pc:docMk/>
            <pc:sldMk cId="554052372" sldId="300"/>
            <ac:spMk id="3" creationId="{561C0B9B-2F04-1F98-E3A6-4AE320573241}"/>
          </ac:spMkLst>
        </pc:spChg>
      </pc:sldChg>
    </pc:docChg>
  </pc:docChgLst>
  <pc:docChgLst>
    <pc:chgData name="Divyesh Jayeshbhai Patel" userId="S::divyesh.patel@students.iiit.ac.in::61057d8c-739c-41b2-a96b-d38c7f427d7e" providerId="AD" clId="Web-{339814E5-B527-40EC-85A5-575941CA3B86}"/>
    <pc:docChg chg="addSld modSld">
      <pc:chgData name="Divyesh Jayeshbhai Patel" userId="S::divyesh.patel@students.iiit.ac.in::61057d8c-739c-41b2-a96b-d38c7f427d7e" providerId="AD" clId="Web-{339814E5-B527-40EC-85A5-575941CA3B86}" dt="2024-04-15T04:59:57.586" v="684" actId="20577"/>
      <pc:docMkLst>
        <pc:docMk/>
      </pc:docMkLst>
      <pc:sldChg chg="modSp">
        <pc:chgData name="Divyesh Jayeshbhai Patel" userId="S::divyesh.patel@students.iiit.ac.in::61057d8c-739c-41b2-a96b-d38c7f427d7e" providerId="AD" clId="Web-{339814E5-B527-40EC-85A5-575941CA3B86}" dt="2024-04-15T04:56:12.999" v="571" actId="20577"/>
        <pc:sldMkLst>
          <pc:docMk/>
          <pc:sldMk cId="3680922739" sldId="264"/>
        </pc:sldMkLst>
        <pc:spChg chg="mod">
          <ac:chgData name="Divyesh Jayeshbhai Patel" userId="S::divyesh.patel@students.iiit.ac.in::61057d8c-739c-41b2-a96b-d38c7f427d7e" providerId="AD" clId="Web-{339814E5-B527-40EC-85A5-575941CA3B86}" dt="2024-04-15T04:56:12.999" v="571" actId="20577"/>
          <ac:spMkLst>
            <pc:docMk/>
            <pc:sldMk cId="3680922739" sldId="264"/>
            <ac:spMk id="3" creationId="{04B724EF-7632-F251-B30A-B384F52BDEA5}"/>
          </ac:spMkLst>
        </pc:spChg>
      </pc:sldChg>
      <pc:sldChg chg="modSp">
        <pc:chgData name="Divyesh Jayeshbhai Patel" userId="S::divyesh.patel@students.iiit.ac.in::61057d8c-739c-41b2-a96b-d38c7f427d7e" providerId="AD" clId="Web-{339814E5-B527-40EC-85A5-575941CA3B86}" dt="2024-04-15T04:56:20.406" v="573" actId="20577"/>
        <pc:sldMkLst>
          <pc:docMk/>
          <pc:sldMk cId="3647165458" sldId="268"/>
        </pc:sldMkLst>
        <pc:spChg chg="mod">
          <ac:chgData name="Divyesh Jayeshbhai Patel" userId="S::divyesh.patel@students.iiit.ac.in::61057d8c-739c-41b2-a96b-d38c7f427d7e" providerId="AD" clId="Web-{339814E5-B527-40EC-85A5-575941CA3B86}" dt="2024-04-15T04:56:20.406" v="573" actId="20577"/>
          <ac:spMkLst>
            <pc:docMk/>
            <pc:sldMk cId="3647165458" sldId="268"/>
            <ac:spMk id="3" creationId="{04B724EF-7632-F251-B30A-B384F52BDEA5}"/>
          </ac:spMkLst>
        </pc:spChg>
      </pc:sldChg>
      <pc:sldChg chg="modSp">
        <pc:chgData name="Divyesh Jayeshbhai Patel" userId="S::divyesh.patel@students.iiit.ac.in::61057d8c-739c-41b2-a96b-d38c7f427d7e" providerId="AD" clId="Web-{339814E5-B527-40EC-85A5-575941CA3B86}" dt="2024-04-15T04:56:58.329" v="591" actId="20577"/>
        <pc:sldMkLst>
          <pc:docMk/>
          <pc:sldMk cId="2216866122" sldId="269"/>
        </pc:sldMkLst>
        <pc:spChg chg="mod">
          <ac:chgData name="Divyesh Jayeshbhai Patel" userId="S::divyesh.patel@students.iiit.ac.in::61057d8c-739c-41b2-a96b-d38c7f427d7e" providerId="AD" clId="Web-{339814E5-B527-40EC-85A5-575941CA3B86}" dt="2024-04-15T04:56:58.329" v="591" actId="20577"/>
          <ac:spMkLst>
            <pc:docMk/>
            <pc:sldMk cId="2216866122" sldId="269"/>
            <ac:spMk id="3" creationId="{04B724EF-7632-F251-B30A-B384F52BDEA5}"/>
          </ac:spMkLst>
        </pc:spChg>
      </pc:sldChg>
      <pc:sldChg chg="modSp new">
        <pc:chgData name="Divyesh Jayeshbhai Patel" userId="S::divyesh.patel@students.iiit.ac.in::61057d8c-739c-41b2-a96b-d38c7f427d7e" providerId="AD" clId="Web-{339814E5-B527-40EC-85A5-575941CA3B86}" dt="2024-04-15T04:59:57.586" v="684" actId="20577"/>
        <pc:sldMkLst>
          <pc:docMk/>
          <pc:sldMk cId="1900514878" sldId="296"/>
        </pc:sldMkLst>
        <pc:spChg chg="mod">
          <ac:chgData name="Divyesh Jayeshbhai Patel" userId="S::divyesh.patel@students.iiit.ac.in::61057d8c-739c-41b2-a96b-d38c7f427d7e" providerId="AD" clId="Web-{339814E5-B527-40EC-85A5-575941CA3B86}" dt="2024-04-15T04:45:24.130" v="374" actId="20577"/>
          <ac:spMkLst>
            <pc:docMk/>
            <pc:sldMk cId="1900514878" sldId="296"/>
            <ac:spMk id="2" creationId="{0B1D075A-F631-A4EA-11DA-7312D9B05CE0}"/>
          </ac:spMkLst>
        </pc:spChg>
        <pc:spChg chg="mod">
          <ac:chgData name="Divyesh Jayeshbhai Patel" userId="S::divyesh.patel@students.iiit.ac.in::61057d8c-739c-41b2-a96b-d38c7f427d7e" providerId="AD" clId="Web-{339814E5-B527-40EC-85A5-575941CA3B86}" dt="2024-04-15T04:59:57.586" v="684" actId="20577"/>
          <ac:spMkLst>
            <pc:docMk/>
            <pc:sldMk cId="1900514878" sldId="296"/>
            <ac:spMk id="3" creationId="{BE33935F-18CB-6AFA-5D26-727FC1DBF5D3}"/>
          </ac:spMkLst>
        </pc:spChg>
      </pc:sldChg>
    </pc:docChg>
  </pc:docChgLst>
  <pc:docChgLst>
    <pc:chgData name="Dama Krishna Chaitanya" userId="S::krishna.dama@students.iiit.ac.in::2dcd8fa4-2b58-403f-a5a9-9738fbc33e80" providerId="AD" clId="Web-{4C8E6A5D-7672-6BA2-0518-A30D80102AE9}"/>
    <pc:docChg chg="addSld delSld modSld sldOrd">
      <pc:chgData name="Dama Krishna Chaitanya" userId="S::krishna.dama@students.iiit.ac.in::2dcd8fa4-2b58-403f-a5a9-9738fbc33e80" providerId="AD" clId="Web-{4C8E6A5D-7672-6BA2-0518-A30D80102AE9}" dt="2024-04-22T05:42:38.177" v="340"/>
      <pc:docMkLst>
        <pc:docMk/>
      </pc:docMkLst>
      <pc:sldChg chg="modSp">
        <pc:chgData name="Dama Krishna Chaitanya" userId="S::krishna.dama@students.iiit.ac.in::2dcd8fa4-2b58-403f-a5a9-9738fbc33e80" providerId="AD" clId="Web-{4C8E6A5D-7672-6BA2-0518-A30D80102AE9}" dt="2024-04-22T05:42:06.692" v="338" actId="20577"/>
        <pc:sldMkLst>
          <pc:docMk/>
          <pc:sldMk cId="2965960122" sldId="283"/>
        </pc:sldMkLst>
        <pc:spChg chg="mod">
          <ac:chgData name="Dama Krishna Chaitanya" userId="S::krishna.dama@students.iiit.ac.in::2dcd8fa4-2b58-403f-a5a9-9738fbc33e80" providerId="AD" clId="Web-{4C8E6A5D-7672-6BA2-0518-A30D80102AE9}" dt="2024-04-22T05:42:06.692" v="338" actId="20577"/>
          <ac:spMkLst>
            <pc:docMk/>
            <pc:sldMk cId="2965960122" sldId="283"/>
            <ac:spMk id="3" creationId="{04B724EF-7632-F251-B30A-B384F52BDEA5}"/>
          </ac:spMkLst>
        </pc:spChg>
      </pc:sldChg>
      <pc:sldChg chg="modSp">
        <pc:chgData name="Dama Krishna Chaitanya" userId="S::krishna.dama@students.iiit.ac.in::2dcd8fa4-2b58-403f-a5a9-9738fbc33e80" providerId="AD" clId="Web-{4C8E6A5D-7672-6BA2-0518-A30D80102AE9}" dt="2024-04-22T05:41:13.926" v="324" actId="14100"/>
        <pc:sldMkLst>
          <pc:docMk/>
          <pc:sldMk cId="373440133" sldId="284"/>
        </pc:sldMkLst>
        <pc:spChg chg="mod">
          <ac:chgData name="Dama Krishna Chaitanya" userId="S::krishna.dama@students.iiit.ac.in::2dcd8fa4-2b58-403f-a5a9-9738fbc33e80" providerId="AD" clId="Web-{4C8E6A5D-7672-6BA2-0518-A30D80102AE9}" dt="2024-04-22T05:41:13.926" v="324" actId="14100"/>
          <ac:spMkLst>
            <pc:docMk/>
            <pc:sldMk cId="373440133" sldId="284"/>
            <ac:spMk id="3" creationId="{04B724EF-7632-F251-B30A-B384F52BDEA5}"/>
          </ac:spMkLst>
        </pc:spChg>
      </pc:sldChg>
      <pc:sldChg chg="modSp">
        <pc:chgData name="Dama Krishna Chaitanya" userId="S::krishna.dama@students.iiit.ac.in::2dcd8fa4-2b58-403f-a5a9-9738fbc33e80" providerId="AD" clId="Web-{4C8E6A5D-7672-6BA2-0518-A30D80102AE9}" dt="2024-04-22T05:40:38.410" v="313" actId="20577"/>
        <pc:sldMkLst>
          <pc:docMk/>
          <pc:sldMk cId="2690806327" sldId="285"/>
        </pc:sldMkLst>
        <pc:spChg chg="mod">
          <ac:chgData name="Dama Krishna Chaitanya" userId="S::krishna.dama@students.iiit.ac.in::2dcd8fa4-2b58-403f-a5a9-9738fbc33e80" providerId="AD" clId="Web-{4C8E6A5D-7672-6BA2-0518-A30D80102AE9}" dt="2024-04-22T05:40:38.410" v="313" actId="20577"/>
          <ac:spMkLst>
            <pc:docMk/>
            <pc:sldMk cId="2690806327" sldId="285"/>
            <ac:spMk id="3" creationId="{04B724EF-7632-F251-B30A-B384F52BDEA5}"/>
          </ac:spMkLst>
        </pc:spChg>
      </pc:sldChg>
      <pc:sldChg chg="del">
        <pc:chgData name="Dama Krishna Chaitanya" userId="S::krishna.dama@students.iiit.ac.in::2dcd8fa4-2b58-403f-a5a9-9738fbc33e80" providerId="AD" clId="Web-{4C8E6A5D-7672-6BA2-0518-A30D80102AE9}" dt="2024-04-22T05:42:30.193" v="339"/>
        <pc:sldMkLst>
          <pc:docMk/>
          <pc:sldMk cId="2296345204" sldId="293"/>
        </pc:sldMkLst>
      </pc:sldChg>
      <pc:sldChg chg="del">
        <pc:chgData name="Dama Krishna Chaitanya" userId="S::krishna.dama@students.iiit.ac.in::2dcd8fa4-2b58-403f-a5a9-9738fbc33e80" providerId="AD" clId="Web-{4C8E6A5D-7672-6BA2-0518-A30D80102AE9}" dt="2024-04-22T05:42:38.177" v="340"/>
        <pc:sldMkLst>
          <pc:docMk/>
          <pc:sldMk cId="3272554435" sldId="294"/>
        </pc:sldMkLst>
      </pc:sldChg>
      <pc:sldChg chg="add del ord replId">
        <pc:chgData name="Dama Krishna Chaitanya" userId="S::krishna.dama@students.iiit.ac.in::2dcd8fa4-2b58-403f-a5a9-9738fbc33e80" providerId="AD" clId="Web-{4C8E6A5D-7672-6BA2-0518-A30D80102AE9}" dt="2024-04-22T05:14:45.786" v="2"/>
        <pc:sldMkLst>
          <pc:docMk/>
          <pc:sldMk cId="182185690" sldId="307"/>
        </pc:sldMkLst>
      </pc:sldChg>
    </pc:docChg>
  </pc:docChgLst>
  <pc:docChgLst>
    <pc:chgData name="Mishra Saurabh Sunil" userId="S::saurabh.m@students.iiit.ac.in::17ec5c7c-47e3-401a-afb7-5eaf1745fc60" providerId="AD" clId="Web-{450CAB69-095F-1FA7-8E82-6427EBA852F3}"/>
    <pc:docChg chg="addSld modSld">
      <pc:chgData name="Mishra Saurabh Sunil" userId="S::saurabh.m@students.iiit.ac.in::17ec5c7c-47e3-401a-afb7-5eaf1745fc60" providerId="AD" clId="Web-{450CAB69-095F-1FA7-8E82-6427EBA852F3}" dt="2024-04-20T19:51:58.414" v="89" actId="20577"/>
      <pc:docMkLst>
        <pc:docMk/>
      </pc:docMkLst>
      <pc:sldChg chg="modSp">
        <pc:chgData name="Mishra Saurabh Sunil" userId="S::saurabh.m@students.iiit.ac.in::17ec5c7c-47e3-401a-afb7-5eaf1745fc60" providerId="AD" clId="Web-{450CAB69-095F-1FA7-8E82-6427EBA852F3}" dt="2024-04-20T13:27:43.859" v="9" actId="20577"/>
        <pc:sldMkLst>
          <pc:docMk/>
          <pc:sldMk cId="3680922739" sldId="264"/>
        </pc:sldMkLst>
        <pc:spChg chg="mod">
          <ac:chgData name="Mishra Saurabh Sunil" userId="S::saurabh.m@students.iiit.ac.in::17ec5c7c-47e3-401a-afb7-5eaf1745fc60" providerId="AD" clId="Web-{450CAB69-095F-1FA7-8E82-6427EBA852F3}" dt="2024-04-20T13:27:43.859" v="9" actId="20577"/>
          <ac:spMkLst>
            <pc:docMk/>
            <pc:sldMk cId="3680922739" sldId="264"/>
            <ac:spMk id="3" creationId="{04B724EF-7632-F251-B30A-B384F52BDEA5}"/>
          </ac:spMkLst>
        </pc:spChg>
      </pc:sldChg>
      <pc:sldChg chg="modSp">
        <pc:chgData name="Mishra Saurabh Sunil" userId="S::saurabh.m@students.iiit.ac.in::17ec5c7c-47e3-401a-afb7-5eaf1745fc60" providerId="AD" clId="Web-{450CAB69-095F-1FA7-8E82-6427EBA852F3}" dt="2024-04-20T13:26:08.291" v="2" actId="20577"/>
        <pc:sldMkLst>
          <pc:docMk/>
          <pc:sldMk cId="57725504" sldId="277"/>
        </pc:sldMkLst>
        <pc:spChg chg="mod">
          <ac:chgData name="Mishra Saurabh Sunil" userId="S::saurabh.m@students.iiit.ac.in::17ec5c7c-47e3-401a-afb7-5eaf1745fc60" providerId="AD" clId="Web-{450CAB69-095F-1FA7-8E82-6427EBA852F3}" dt="2024-04-20T13:26:08.291" v="2" actId="20577"/>
          <ac:spMkLst>
            <pc:docMk/>
            <pc:sldMk cId="57725504" sldId="277"/>
            <ac:spMk id="2" creationId="{A3AFBD57-06F8-0877-B534-8B99FA763D8D}"/>
          </ac:spMkLst>
        </pc:spChg>
      </pc:sldChg>
      <pc:sldChg chg="modSp">
        <pc:chgData name="Mishra Saurabh Sunil" userId="S::saurabh.m@students.iiit.ac.in::17ec5c7c-47e3-401a-afb7-5eaf1745fc60" providerId="AD" clId="Web-{450CAB69-095F-1FA7-8E82-6427EBA852F3}" dt="2024-04-20T19:46:34.815" v="13" actId="20577"/>
        <pc:sldMkLst>
          <pc:docMk/>
          <pc:sldMk cId="3351436827" sldId="287"/>
        </pc:sldMkLst>
        <pc:spChg chg="mod">
          <ac:chgData name="Mishra Saurabh Sunil" userId="S::saurabh.m@students.iiit.ac.in::17ec5c7c-47e3-401a-afb7-5eaf1745fc60" providerId="AD" clId="Web-{450CAB69-095F-1FA7-8E82-6427EBA852F3}" dt="2024-04-20T19:46:34.815" v="13" actId="20577"/>
          <ac:spMkLst>
            <pc:docMk/>
            <pc:sldMk cId="3351436827" sldId="287"/>
            <ac:spMk id="3" creationId="{04B724EF-7632-F251-B30A-B384F52BDEA5}"/>
          </ac:spMkLst>
        </pc:spChg>
      </pc:sldChg>
      <pc:sldChg chg="modSp">
        <pc:chgData name="Mishra Saurabh Sunil" userId="S::saurabh.m@students.iiit.ac.in::17ec5c7c-47e3-401a-afb7-5eaf1745fc60" providerId="AD" clId="Web-{450CAB69-095F-1FA7-8E82-6427EBA852F3}" dt="2024-04-20T19:47:14.895" v="20" actId="20577"/>
        <pc:sldMkLst>
          <pc:docMk/>
          <pc:sldMk cId="4170413054" sldId="288"/>
        </pc:sldMkLst>
        <pc:spChg chg="mod">
          <ac:chgData name="Mishra Saurabh Sunil" userId="S::saurabh.m@students.iiit.ac.in::17ec5c7c-47e3-401a-afb7-5eaf1745fc60" providerId="AD" clId="Web-{450CAB69-095F-1FA7-8E82-6427EBA852F3}" dt="2024-04-20T19:47:14.895" v="20" actId="20577"/>
          <ac:spMkLst>
            <pc:docMk/>
            <pc:sldMk cId="4170413054" sldId="288"/>
            <ac:spMk id="3" creationId="{04B724EF-7632-F251-B30A-B384F52BDEA5}"/>
          </ac:spMkLst>
        </pc:spChg>
      </pc:sldChg>
      <pc:sldChg chg="modSp">
        <pc:chgData name="Mishra Saurabh Sunil" userId="S::saurabh.m@students.iiit.ac.in::17ec5c7c-47e3-401a-afb7-5eaf1745fc60" providerId="AD" clId="Web-{450CAB69-095F-1FA7-8E82-6427EBA852F3}" dt="2024-04-20T19:48:06.584" v="27" actId="20577"/>
        <pc:sldMkLst>
          <pc:docMk/>
          <pc:sldMk cId="868243538" sldId="289"/>
        </pc:sldMkLst>
        <pc:spChg chg="mod">
          <ac:chgData name="Mishra Saurabh Sunil" userId="S::saurabh.m@students.iiit.ac.in::17ec5c7c-47e3-401a-afb7-5eaf1745fc60" providerId="AD" clId="Web-{450CAB69-095F-1FA7-8E82-6427EBA852F3}" dt="2024-04-20T19:48:06.584" v="27" actId="20577"/>
          <ac:spMkLst>
            <pc:docMk/>
            <pc:sldMk cId="868243538" sldId="289"/>
            <ac:spMk id="3" creationId="{04B724EF-7632-F251-B30A-B384F52BDEA5}"/>
          </ac:spMkLst>
        </pc:spChg>
      </pc:sldChg>
      <pc:sldChg chg="modSp new">
        <pc:chgData name="Mishra Saurabh Sunil" userId="S::saurabh.m@students.iiit.ac.in::17ec5c7c-47e3-401a-afb7-5eaf1745fc60" providerId="AD" clId="Web-{450CAB69-095F-1FA7-8E82-6427EBA852F3}" dt="2024-04-20T19:50:16.511" v="62" actId="20577"/>
        <pc:sldMkLst>
          <pc:docMk/>
          <pc:sldMk cId="3496330212" sldId="305"/>
        </pc:sldMkLst>
        <pc:spChg chg="mod">
          <ac:chgData name="Mishra Saurabh Sunil" userId="S::saurabh.m@students.iiit.ac.in::17ec5c7c-47e3-401a-afb7-5eaf1745fc60" providerId="AD" clId="Web-{450CAB69-095F-1FA7-8E82-6427EBA852F3}" dt="2024-04-20T19:49:42.291" v="55" actId="20577"/>
          <ac:spMkLst>
            <pc:docMk/>
            <pc:sldMk cId="3496330212" sldId="305"/>
            <ac:spMk id="2" creationId="{3E66FC8B-14FA-11A0-D86E-A336326F40D6}"/>
          </ac:spMkLst>
        </pc:spChg>
        <pc:spChg chg="mod">
          <ac:chgData name="Mishra Saurabh Sunil" userId="S::saurabh.m@students.iiit.ac.in::17ec5c7c-47e3-401a-afb7-5eaf1745fc60" providerId="AD" clId="Web-{450CAB69-095F-1FA7-8E82-6427EBA852F3}" dt="2024-04-20T19:50:16.511" v="62" actId="20577"/>
          <ac:spMkLst>
            <pc:docMk/>
            <pc:sldMk cId="3496330212" sldId="305"/>
            <ac:spMk id="3" creationId="{D31478EE-257A-3E26-3C27-4477CD4C240B}"/>
          </ac:spMkLst>
        </pc:spChg>
      </pc:sldChg>
      <pc:sldChg chg="modSp new">
        <pc:chgData name="Mishra Saurabh Sunil" userId="S::saurabh.m@students.iiit.ac.in::17ec5c7c-47e3-401a-afb7-5eaf1745fc60" providerId="AD" clId="Web-{450CAB69-095F-1FA7-8E82-6427EBA852F3}" dt="2024-04-20T19:51:58.414" v="89" actId="20577"/>
        <pc:sldMkLst>
          <pc:docMk/>
          <pc:sldMk cId="2341246223" sldId="306"/>
        </pc:sldMkLst>
        <pc:spChg chg="mod">
          <ac:chgData name="Mishra Saurabh Sunil" userId="S::saurabh.m@students.iiit.ac.in::17ec5c7c-47e3-401a-afb7-5eaf1745fc60" providerId="AD" clId="Web-{450CAB69-095F-1FA7-8E82-6427EBA852F3}" dt="2024-04-20T19:51:40.273" v="81" actId="20577"/>
          <ac:spMkLst>
            <pc:docMk/>
            <pc:sldMk cId="2341246223" sldId="306"/>
            <ac:spMk id="2" creationId="{D3CFCCAE-4BEA-25F6-A6FB-E602423898F6}"/>
          </ac:spMkLst>
        </pc:spChg>
        <pc:spChg chg="mod">
          <ac:chgData name="Mishra Saurabh Sunil" userId="S::saurabh.m@students.iiit.ac.in::17ec5c7c-47e3-401a-afb7-5eaf1745fc60" providerId="AD" clId="Web-{450CAB69-095F-1FA7-8E82-6427EBA852F3}" dt="2024-04-20T19:51:58.414" v="89" actId="20577"/>
          <ac:spMkLst>
            <pc:docMk/>
            <pc:sldMk cId="2341246223" sldId="306"/>
            <ac:spMk id="3" creationId="{7EFFB54E-354F-27C7-8005-16D4A62F495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7:02:09.897"/>
    </inkml:context>
    <inkml:brush xml:id="br0">
      <inkml:brushProperty name="width" value="0.1" units="cm"/>
      <inkml:brushProperty name="height" value="0.1" units="cm"/>
    </inkml:brush>
  </inkml:definitions>
  <inkml:trace contextRef="#ctx0" brushRef="#br0">24606 4225 10559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BA8-B02F-1A7A-9B40-150607F54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F774E8-CFF2-5747-A894-94ACB84D8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6868ED-FB88-9C44-82D7-B3C41515AE2C}"/>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6B4AE0FF-FBAE-F838-0366-7083D5588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EE318-E063-53BE-A90B-3B01B40D336E}"/>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409018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133B-918B-4E48-E2BD-3A1425194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E8177F-CEA6-DDF5-B1EA-CA3B9B92B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E54AA-7A83-9944-79E3-A2E31E22C034}"/>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E9D842F9-D42F-35D5-D90E-3D00A2C8F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21AAD-CA74-0705-889D-CB8BEA303AAF}"/>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127910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01C79-0733-565D-B613-E03C873125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36FAC-425D-47CB-79DA-BD774DCF0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9CB46-4F64-3534-E43E-4331AC213750}"/>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CF0C94C5-CE4C-621F-D86F-D302CC36F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4DFE4-252D-04AB-773F-269127577570}"/>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377402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208C-CB3B-4D60-0B8E-7131ECCC5D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FABCA-AFA7-D434-FB1D-6E7EB9E2F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42388-27C2-73AA-FF81-1085B2B7CED4}"/>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F337B5B4-BF78-63AA-980C-21032F7EC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9F7D3-1412-98DD-6CF8-C10BE091D82B}"/>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310467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CA9-DD77-0C9C-5EC7-51D9472EC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E3B7D0-ED83-1903-BF21-9BA84D265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E2EEF-92CD-F8CC-B4DC-31C5B0102FCC}"/>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561110CF-1F85-4E4F-6A12-93B087503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FFC8F-9ECB-56FD-AA5D-AE5C307931E8}"/>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92797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5A43-DB2C-699C-CC80-862ACAD09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353BA-2A31-1F01-1363-D773992D2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237B17-CC92-7DF3-9A99-B918EBA043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CA492D-B44B-B857-E69A-3C63EC477B3F}"/>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6" name="Footer Placeholder 5">
            <a:extLst>
              <a:ext uri="{FF2B5EF4-FFF2-40B4-BE49-F238E27FC236}">
                <a16:creationId xmlns:a16="http://schemas.microsoft.com/office/drawing/2014/main" id="{E72A0B2B-95D4-77E5-0EF2-B8C1F89901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EF4952-78A6-A51B-E2B5-2F4DFC4CCE9E}"/>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212843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9EDA-F00E-DF8F-6EA5-1B10F7D9A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B3D929-31EB-285F-5E3B-E55E62941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C07B7-347F-43E8-02FB-658B5177A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F8B616-824C-DE1B-A62A-07B173876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FD3EE-66FA-6BA1-E980-BC902BC9B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6EA566-5FC9-A74B-220B-B5543B8A3D36}"/>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8" name="Footer Placeholder 7">
            <a:extLst>
              <a:ext uri="{FF2B5EF4-FFF2-40B4-BE49-F238E27FC236}">
                <a16:creationId xmlns:a16="http://schemas.microsoft.com/office/drawing/2014/main" id="{6AE9F7EC-8F86-6197-FA58-B0A2905601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0F7C0E-3FA4-DABC-1FEE-BB117D398816}"/>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383809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8F6-77DF-EAA1-8503-0282BC965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5E789D-8A68-CD17-124E-AC36F9527C8B}"/>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4" name="Footer Placeholder 3">
            <a:extLst>
              <a:ext uri="{FF2B5EF4-FFF2-40B4-BE49-F238E27FC236}">
                <a16:creationId xmlns:a16="http://schemas.microsoft.com/office/drawing/2014/main" id="{AFBD5913-F58F-68F9-4E3E-E3EC5ABE12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4041B7-167C-1864-B0F6-50DCC477EC87}"/>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157564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28EF6-D6D5-2368-DCE8-0C43D2B7F943}"/>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3" name="Footer Placeholder 2">
            <a:extLst>
              <a:ext uri="{FF2B5EF4-FFF2-40B4-BE49-F238E27FC236}">
                <a16:creationId xmlns:a16="http://schemas.microsoft.com/office/drawing/2014/main" id="{DE831646-1944-808F-8242-BCD783C358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C0BA94-01B0-2208-3CF0-7D86C48A5BAF}"/>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95349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5E72-3AB3-CA43-A22E-1BFCA03FD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8E3DC-773F-F227-F714-AF3F676BF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F58B0C-DFA4-812A-C281-D486C22B2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8EFD-F84A-5C85-2FB1-D40DDE208BB3}"/>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6" name="Footer Placeholder 5">
            <a:extLst>
              <a:ext uri="{FF2B5EF4-FFF2-40B4-BE49-F238E27FC236}">
                <a16:creationId xmlns:a16="http://schemas.microsoft.com/office/drawing/2014/main" id="{058D4B2E-D975-235B-D0C1-A281D978A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CEC644-EE5B-D5D0-2E84-940CBC35EF92}"/>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346291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35DC-E46F-229B-839C-EEC7A3A6F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4A4AA-7DBD-BA4F-B45C-F4F0970A7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2AC5F0-CD2A-79A2-F14D-7FB89CD73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1C274-1692-4A41-90FE-25B075C5B933}"/>
              </a:ext>
            </a:extLst>
          </p:cNvPr>
          <p:cNvSpPr>
            <a:spLocks noGrp="1"/>
          </p:cNvSpPr>
          <p:nvPr>
            <p:ph type="dt" sz="half" idx="10"/>
          </p:nvPr>
        </p:nvSpPr>
        <p:spPr/>
        <p:txBody>
          <a:bodyPr/>
          <a:lstStyle/>
          <a:p>
            <a:fld id="{902BA70F-71BB-4E54-A47B-18885DA46E29}" type="datetimeFigureOut">
              <a:rPr lang="en-IN" smtClean="0"/>
              <a:t>21-04-2024</a:t>
            </a:fld>
            <a:endParaRPr lang="en-IN"/>
          </a:p>
        </p:txBody>
      </p:sp>
      <p:sp>
        <p:nvSpPr>
          <p:cNvPr id="6" name="Footer Placeholder 5">
            <a:extLst>
              <a:ext uri="{FF2B5EF4-FFF2-40B4-BE49-F238E27FC236}">
                <a16:creationId xmlns:a16="http://schemas.microsoft.com/office/drawing/2014/main" id="{07976B27-027A-8742-3B16-C7C817FC2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6E0521-C8C6-C8B8-C7D1-9D2793723397}"/>
              </a:ext>
            </a:extLst>
          </p:cNvPr>
          <p:cNvSpPr>
            <a:spLocks noGrp="1"/>
          </p:cNvSpPr>
          <p:nvPr>
            <p:ph type="sldNum" sz="quarter" idx="12"/>
          </p:nvPr>
        </p:nvSpPr>
        <p:spPr/>
        <p:txBody>
          <a:bodyPr/>
          <a:lstStyle/>
          <a:p>
            <a:fld id="{5F9B1641-CECF-471F-B464-64E92550D895}" type="slidenum">
              <a:rPr lang="en-IN" smtClean="0"/>
              <a:t>‹#›</a:t>
            </a:fld>
            <a:endParaRPr lang="en-IN"/>
          </a:p>
        </p:txBody>
      </p:sp>
    </p:spTree>
    <p:extLst>
      <p:ext uri="{BB962C8B-B14F-4D97-AF65-F5344CB8AC3E}">
        <p14:creationId xmlns:p14="http://schemas.microsoft.com/office/powerpoint/2010/main" val="251051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tile tx="0" ty="0" sx="100000" sy="100000" flip="none" algn="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AFA42-9652-7116-5671-F8AB1B624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A49CAE-B1AA-35E5-0E69-4C6333A53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E4FA0-B674-10C0-B314-219A47546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BA70F-71BB-4E54-A47B-18885DA46E29}" type="datetimeFigureOut">
              <a:rPr lang="en-IN" smtClean="0"/>
              <a:t>21-04-2024</a:t>
            </a:fld>
            <a:endParaRPr lang="en-IN"/>
          </a:p>
        </p:txBody>
      </p:sp>
      <p:sp>
        <p:nvSpPr>
          <p:cNvPr id="5" name="Footer Placeholder 4">
            <a:extLst>
              <a:ext uri="{FF2B5EF4-FFF2-40B4-BE49-F238E27FC236}">
                <a16:creationId xmlns:a16="http://schemas.microsoft.com/office/drawing/2014/main" id="{DE930B45-8FE3-A619-1B18-03C97AE64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15B5B6-213C-925A-C802-5823CCB2A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B1641-CECF-471F-B464-64E92550D895}" type="slidenum">
              <a:rPr lang="en-IN" smtClean="0"/>
              <a:t>‹#›</a:t>
            </a:fld>
            <a:endParaRPr lang="en-IN"/>
          </a:p>
        </p:txBody>
      </p:sp>
    </p:spTree>
    <p:extLst>
      <p:ext uri="{BB962C8B-B14F-4D97-AF65-F5344CB8AC3E}">
        <p14:creationId xmlns:p14="http://schemas.microsoft.com/office/powerpoint/2010/main" val="132315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vd.nist.gov/vuln/detail/CVE-2024-2026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FKVsz_2IWJs?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metasploit.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iceworks.com/tech/networking/articles/sftp-vs-ftps/" TargetMode="External"/><Relationship Id="rId2" Type="http://schemas.openxmlformats.org/officeDocument/2006/relationships/hyperlink" Target="https://www.kiteworks.com/secure-file-transfer/sftp-vulnerabilities/" TargetMode="External"/><Relationship Id="rId1" Type="http://schemas.openxmlformats.org/officeDocument/2006/relationships/slideLayout" Target="../slideLayouts/slideLayout2.xml"/><Relationship Id="rId5" Type="http://schemas.openxmlformats.org/officeDocument/2006/relationships/hyperlink" Target="https://terrapin-attack.com/" TargetMode="External"/><Relationship Id="rId4" Type="http://schemas.openxmlformats.org/officeDocument/2006/relationships/hyperlink" Target="https://book.hacktricks.xyz/network-services-pentesting/pentesting-ss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fosecinstitute.com/resources/vulnerabilities/https-mixed-content-vulnerability/" TargetMode="External"/><Relationship Id="rId2" Type="http://schemas.openxmlformats.org/officeDocument/2006/relationships/hyperlink" Target="https://www.cloudflare.com/learning/ssl/what-happens-in-a-tls-handshake/" TargetMode="External"/><Relationship Id="rId1" Type="http://schemas.openxmlformats.org/officeDocument/2006/relationships/slideLayout" Target="../slideLayouts/slideLayout2.xml"/><Relationship Id="rId4" Type="http://schemas.openxmlformats.org/officeDocument/2006/relationships/hyperlink" Target="https://wirexsystems.com/resource/protocols/http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9122-3F83-54BC-038A-C38C6D02B451}"/>
              </a:ext>
            </a:extLst>
          </p:cNvPr>
          <p:cNvSpPr>
            <a:spLocks noGrp="1"/>
          </p:cNvSpPr>
          <p:nvPr>
            <p:ph type="ctrTitle"/>
          </p:nvPr>
        </p:nvSpPr>
        <p:spPr>
          <a:xfrm>
            <a:off x="508000" y="1122363"/>
            <a:ext cx="11176000" cy="2387600"/>
          </a:xfrm>
        </p:spPr>
        <p:txBody>
          <a:bodyPr>
            <a:normAutofit/>
          </a:bodyPr>
          <a:lstStyle/>
          <a:p>
            <a:r>
              <a:rPr lang="en-US" b="1"/>
              <a:t>Assuring clients who store their data on public cloud</a:t>
            </a:r>
            <a:endParaRPr lang="en-IN" b="1"/>
          </a:p>
        </p:txBody>
      </p:sp>
      <p:sp>
        <p:nvSpPr>
          <p:cNvPr id="3" name="Subtitle 2">
            <a:extLst>
              <a:ext uri="{FF2B5EF4-FFF2-40B4-BE49-F238E27FC236}">
                <a16:creationId xmlns:a16="http://schemas.microsoft.com/office/drawing/2014/main" id="{C15EE1DB-636C-A2B7-0B2D-5A0AB023CDBF}"/>
              </a:ext>
            </a:extLst>
          </p:cNvPr>
          <p:cNvSpPr>
            <a:spLocks noGrp="1"/>
          </p:cNvSpPr>
          <p:nvPr>
            <p:ph type="subTitle" idx="1"/>
          </p:nvPr>
        </p:nvSpPr>
        <p:spPr>
          <a:xfrm>
            <a:off x="1524000" y="3602038"/>
            <a:ext cx="9652000" cy="1655762"/>
          </a:xfrm>
        </p:spPr>
        <p:txBody>
          <a:bodyPr>
            <a:normAutofit/>
          </a:bodyPr>
          <a:lstStyle/>
          <a:p>
            <a:r>
              <a:rPr lang="en-US" sz="2800" b="1"/>
              <a:t>- From an Information Security Assurance Perspective</a:t>
            </a:r>
            <a:endParaRPr lang="en-IN" sz="2800" b="1"/>
          </a:p>
        </p:txBody>
      </p:sp>
    </p:spTree>
    <p:extLst>
      <p:ext uri="{BB962C8B-B14F-4D97-AF65-F5344CB8AC3E}">
        <p14:creationId xmlns:p14="http://schemas.microsoft.com/office/powerpoint/2010/main" val="35292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SFTP: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lnSpcReduction="10000"/>
          </a:bodyPr>
          <a:lstStyle/>
          <a:p>
            <a:pPr marL="514350" indent="-514350">
              <a:buAutoNum type="arabicPeriod"/>
            </a:pPr>
            <a:r>
              <a:rPr lang="en-US">
                <a:ea typeface="+mn-lt"/>
                <a:cs typeface="+mn-lt"/>
              </a:rPr>
              <a:t>Weak Authentication Methods</a:t>
            </a:r>
            <a:endParaRPr lang="en-US">
              <a:cs typeface="Calibri"/>
            </a:endParaRPr>
          </a:p>
          <a:p>
            <a:pPr marL="514350" indent="-514350">
              <a:buAutoNum type="arabicPeriod"/>
            </a:pPr>
            <a:r>
              <a:rPr lang="en-US">
                <a:ea typeface="+mn-lt"/>
                <a:cs typeface="+mn-lt"/>
              </a:rPr>
              <a:t>Misconfigurations</a:t>
            </a:r>
          </a:p>
          <a:p>
            <a:pPr marL="971550" lvl="1">
              <a:buFont typeface="Courier New"/>
              <a:buChar char="o"/>
            </a:pPr>
            <a:r>
              <a:rPr lang="en-US">
                <a:ea typeface="+mn-lt"/>
                <a:cs typeface="+mn-lt"/>
              </a:rPr>
              <a:t>incorrect file permissions</a:t>
            </a:r>
            <a:endParaRPr lang="en-US"/>
          </a:p>
          <a:p>
            <a:pPr marL="514350" indent="-514350">
              <a:buAutoNum type="arabicPeriod"/>
            </a:pPr>
            <a:r>
              <a:rPr lang="en-US">
                <a:ea typeface="+mn-lt"/>
                <a:cs typeface="+mn-lt"/>
              </a:rPr>
              <a:t>Brute-force Attacks (multiple login attempts)</a:t>
            </a:r>
          </a:p>
          <a:p>
            <a:pPr marL="514350" indent="-514350">
              <a:buAutoNum type="arabicPeriod"/>
            </a:pPr>
            <a:r>
              <a:rPr lang="en-US">
                <a:ea typeface="+mn-lt"/>
                <a:cs typeface="+mn-lt"/>
              </a:rPr>
              <a:t>Software Vulnerabilities</a:t>
            </a:r>
          </a:p>
          <a:p>
            <a:pPr marL="971550" lvl="1">
              <a:buFont typeface="Courier New" panose="020B0604020202020204" pitchFamily="34" charset="0"/>
              <a:buChar char="o"/>
            </a:pPr>
            <a:r>
              <a:rPr lang="en-US">
                <a:ea typeface="+mn-lt"/>
                <a:cs typeface="+mn-lt"/>
              </a:rPr>
              <a:t>old s/w without applying security patches</a:t>
            </a:r>
            <a:endParaRPr lang="en-US">
              <a:cs typeface="Calibri"/>
            </a:endParaRPr>
          </a:p>
          <a:p>
            <a:pPr marL="514350" indent="-514350">
              <a:buAutoNum type="arabicPeriod"/>
            </a:pPr>
            <a:r>
              <a:rPr lang="en-US">
                <a:ea typeface="+mn-lt"/>
                <a:cs typeface="+mn-lt"/>
              </a:rPr>
              <a:t>Denial of Service (DoS) Attacks</a:t>
            </a:r>
          </a:p>
          <a:p>
            <a:pPr marL="971550" lvl="1">
              <a:buFont typeface="Courier New"/>
              <a:buChar char="o"/>
            </a:pPr>
            <a:r>
              <a:rPr lang="en-US">
                <a:ea typeface="+mn-lt"/>
                <a:cs typeface="+mn-lt"/>
                <a:hlinkClick r:id="rId2"/>
              </a:rPr>
              <a:t>https://nvd.nist.gov/vuln/detail/CVE-2024-20262</a:t>
            </a:r>
            <a:endParaRPr lang="en-US">
              <a:ea typeface="+mn-lt"/>
              <a:cs typeface="+mn-lt"/>
            </a:endParaRPr>
          </a:p>
          <a:p>
            <a:pPr marL="514350" indent="-514350">
              <a:buAutoNum type="arabicPeriod"/>
            </a:pPr>
            <a:r>
              <a:rPr lang="en-US">
                <a:ea typeface="+mn-lt"/>
                <a:cs typeface="+mn-lt"/>
              </a:rPr>
              <a:t>Inferior SFTP Protocols</a:t>
            </a:r>
          </a:p>
          <a:p>
            <a:pPr marL="971550" lvl="1">
              <a:buFont typeface="Courier New"/>
              <a:buChar char="o"/>
            </a:pPr>
            <a:r>
              <a:rPr lang="en-US">
                <a:ea typeface="+mn-lt"/>
                <a:cs typeface="+mn-lt"/>
              </a:rPr>
              <a:t>weak encryption algorithms</a:t>
            </a:r>
            <a:endParaRPr lang="en-US">
              <a:cs typeface="Calibri"/>
            </a:endParaRPr>
          </a:p>
          <a:p>
            <a:pPr>
              <a:buAutoNum type="arabicPeriod"/>
            </a:pPr>
            <a:endParaRPr lang="en-US">
              <a:cs typeface="Calibri"/>
            </a:endParaRPr>
          </a:p>
          <a:p>
            <a:pPr>
              <a:buAutoNum type="arabicPeriod"/>
            </a:pPr>
            <a:endParaRPr lang="en-US">
              <a:cs typeface="Calibri"/>
            </a:endParaRPr>
          </a:p>
        </p:txBody>
      </p:sp>
    </p:spTree>
    <p:extLst>
      <p:ext uri="{BB962C8B-B14F-4D97-AF65-F5344CB8AC3E}">
        <p14:creationId xmlns:p14="http://schemas.microsoft.com/office/powerpoint/2010/main" val="61953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SFTP: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a:xfrm>
            <a:off x="838200" y="1753054"/>
            <a:ext cx="10515600" cy="904195"/>
          </a:xfrm>
        </p:spPr>
        <p:txBody>
          <a:bodyPr vert="horz" lIns="91440" tIns="45720" rIns="91440" bIns="45720" rtlCol="0" anchor="t">
            <a:normAutofit/>
          </a:bodyPr>
          <a:lstStyle/>
          <a:p>
            <a:pPr marL="0" indent="0">
              <a:buNone/>
            </a:pPr>
            <a:r>
              <a:rPr lang="en-US">
                <a:ea typeface="+mn-lt"/>
                <a:cs typeface="+mn-lt"/>
              </a:rPr>
              <a:t>3.  Brute-Force SSH Credentials to Gain Access to Servers</a:t>
            </a:r>
            <a:endParaRPr lang="en-US"/>
          </a:p>
        </p:txBody>
      </p:sp>
      <p:pic>
        <p:nvPicPr>
          <p:cNvPr id="4" name="Online Media 3" title="How Hackers Could Brute-Force SSH Credentials to Gain Access to Servers">
            <a:hlinkClick r:id="" action="ppaction://media"/>
            <a:extLst>
              <a:ext uri="{FF2B5EF4-FFF2-40B4-BE49-F238E27FC236}">
                <a16:creationId xmlns:a16="http://schemas.microsoft.com/office/drawing/2014/main" id="{A62F7EEC-3C39-2762-F69E-91F3ED240015}"/>
              </a:ext>
            </a:extLst>
          </p:cNvPr>
          <p:cNvPicPr>
            <a:picLocks noRot="1" noChangeAspect="1"/>
          </p:cNvPicPr>
          <p:nvPr>
            <a:videoFile r:link="rId1"/>
          </p:nvPr>
        </p:nvPicPr>
        <p:blipFill>
          <a:blip r:embed="rId3"/>
          <a:stretch>
            <a:fillRect/>
          </a:stretch>
        </p:blipFill>
        <p:spPr>
          <a:xfrm>
            <a:off x="2656567" y="2415419"/>
            <a:ext cx="6904643" cy="3938210"/>
          </a:xfrm>
          <a:prstGeom prst="rect">
            <a:avLst/>
          </a:prstGeom>
        </p:spPr>
      </p:pic>
    </p:spTree>
    <p:extLst>
      <p:ext uri="{BB962C8B-B14F-4D97-AF65-F5344CB8AC3E}">
        <p14:creationId xmlns:p14="http://schemas.microsoft.com/office/powerpoint/2010/main" val="186912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SFTP: </a:t>
            </a:r>
            <a:r>
              <a:rPr lang="en-US" i="1"/>
              <a:t>Mitigation</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ea typeface="+mn-lt"/>
                <a:cs typeface="+mn-lt"/>
              </a:rPr>
              <a:t>Implementing Strong Authentication Methods</a:t>
            </a:r>
            <a:endParaRPr lang="en-US">
              <a:cs typeface="Calibri" panose="020F0502020204030204"/>
            </a:endParaRPr>
          </a:p>
          <a:p>
            <a:pPr marL="0" indent="0">
              <a:buNone/>
            </a:pPr>
            <a:r>
              <a:rPr lang="en-US">
                <a:ea typeface="+mn-lt"/>
                <a:cs typeface="+mn-lt"/>
              </a:rPr>
              <a:t>4.   Regularly Updating and Patching SFTP Servers</a:t>
            </a:r>
            <a:endParaRPr lang="en-US">
              <a:cs typeface="Calibri" panose="020F0502020204030204"/>
            </a:endParaRPr>
          </a:p>
          <a:p>
            <a:pPr marL="0" indent="0">
              <a:buNone/>
            </a:pPr>
            <a:endParaRPr lang="en-US">
              <a:ea typeface="+mn-lt"/>
              <a:cs typeface="+mn-lt"/>
            </a:endParaRPr>
          </a:p>
          <a:p>
            <a:pPr marL="0" indent="0">
              <a:buNone/>
            </a:pPr>
            <a:r>
              <a:rPr lang="en-US">
                <a:ea typeface="+mn-lt"/>
                <a:cs typeface="+mn-lt"/>
              </a:rPr>
              <a:t>SFTP Vulnerability Scanners for identifying Vulnerabilities 3, 5 and 6</a:t>
            </a:r>
            <a:endParaRPr lang="en-US"/>
          </a:p>
          <a:p>
            <a:pPr lvl="1">
              <a:buFont typeface="Courier New" panose="020B0604020202020204" pitchFamily="34" charset="0"/>
              <a:buChar char="o"/>
            </a:pPr>
            <a:r>
              <a:rPr lang="en-US">
                <a:ea typeface="+mn-lt"/>
                <a:cs typeface="+mn-lt"/>
              </a:rPr>
              <a:t>Penetration testing using frameworks like </a:t>
            </a:r>
            <a:r>
              <a:rPr lang="en-US">
                <a:ea typeface="+mn-lt"/>
                <a:cs typeface="+mn-lt"/>
                <a:hlinkClick r:id="rId2"/>
              </a:rPr>
              <a:t>Metasploit</a:t>
            </a:r>
            <a:endParaRPr lang="en-US">
              <a:cs typeface="Calibri"/>
            </a:endParaRPr>
          </a:p>
          <a:p>
            <a:pPr marL="0" indent="0">
              <a:buNone/>
            </a:pPr>
            <a:endParaRPr lang="en-US">
              <a:ea typeface="+mn-lt"/>
              <a:cs typeface="+mn-lt"/>
            </a:endParaRPr>
          </a:p>
          <a:p>
            <a:pPr marL="0" indent="0">
              <a:buNone/>
            </a:pPr>
            <a:r>
              <a:rPr lang="en-US">
                <a:ea typeface="+mn-lt"/>
                <a:cs typeface="+mn-lt"/>
              </a:rPr>
              <a:t>Network Firewalls</a:t>
            </a:r>
            <a:endParaRPr lang="en-US">
              <a:cs typeface="Calibri"/>
            </a:endParaRPr>
          </a:p>
        </p:txBody>
      </p:sp>
    </p:spTree>
    <p:extLst>
      <p:ext uri="{BB962C8B-B14F-4D97-AF65-F5344CB8AC3E}">
        <p14:creationId xmlns:p14="http://schemas.microsoft.com/office/powerpoint/2010/main" val="234499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SFTP: </a:t>
            </a:r>
            <a:r>
              <a:rPr lang="en-US" i="1"/>
              <a:t>Distinct Advantages</a:t>
            </a:r>
            <a:endParaRPr lang="en-US" i="1">
              <a:cs typeface="Calibri Light"/>
            </a:endParaRPr>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a:xfrm>
            <a:off x="838200" y="1753054"/>
            <a:ext cx="11120361" cy="4423909"/>
          </a:xfrm>
        </p:spPr>
        <p:txBody>
          <a:bodyPr vert="horz" lIns="91440" tIns="45720" rIns="91440" bIns="45720" rtlCol="0" anchor="t">
            <a:normAutofit/>
          </a:bodyPr>
          <a:lstStyle/>
          <a:p>
            <a:pPr marL="514350" indent="-514350"/>
            <a:r>
              <a:rPr lang="en-US">
                <a:ea typeface="+mn-lt"/>
                <a:cs typeface="+mn-lt"/>
              </a:rPr>
              <a:t>Uses a single channel for digital communication whereas other protocols use multiple channels</a:t>
            </a:r>
          </a:p>
          <a:p>
            <a:pPr marL="971550" lvl="1" indent="-514350">
              <a:buFont typeface="Courier New" panose="020B0604020202020204" pitchFamily="34" charset="0"/>
              <a:buChar char="o"/>
            </a:pPr>
            <a:r>
              <a:rPr lang="en-US">
                <a:ea typeface="+mn-lt"/>
                <a:cs typeface="+mn-lt"/>
              </a:rPr>
              <a:t>Uses single port unlike FTPS that uses 2 ports (one for authentication and other for data transfer)</a:t>
            </a:r>
          </a:p>
          <a:p>
            <a:pPr marL="514350" indent="-514350"/>
            <a:r>
              <a:rPr lang="en-US">
                <a:ea typeface="+mn-lt"/>
                <a:cs typeface="+mn-lt"/>
              </a:rPr>
              <a:t>Relatively modern network protocol and builds on the highly flexible SSH communication mechanism</a:t>
            </a:r>
          </a:p>
          <a:p>
            <a:pPr marL="514350" indent="-514350"/>
            <a:r>
              <a:rPr lang="en-US">
                <a:ea typeface="+mn-lt"/>
                <a:cs typeface="+mn-lt"/>
              </a:rPr>
              <a:t>Meets most data governance and regulatory compliance requirements</a:t>
            </a:r>
          </a:p>
          <a:p>
            <a:pPr marL="514350" indent="-514350"/>
            <a:r>
              <a:rPr lang="en-US">
                <a:ea typeface="+mn-lt"/>
                <a:cs typeface="+mn-lt"/>
              </a:rPr>
              <a:t>Uses the Advanced Encryption Standard, or AES, to encrypt your data</a:t>
            </a:r>
          </a:p>
          <a:p>
            <a:pPr marL="514350" indent="-514350"/>
            <a:r>
              <a:rPr lang="en-US">
                <a:ea typeface="+mn-lt"/>
                <a:cs typeface="+mn-lt"/>
              </a:rPr>
              <a:t>Alert data recipients if external interference has altered the data using SHA-2 </a:t>
            </a:r>
            <a:endParaRPr lang="en-US">
              <a:cs typeface="Calibri" panose="020F0502020204030204"/>
            </a:endParaRPr>
          </a:p>
          <a:p>
            <a:pPr marL="514350" indent="-514350"/>
            <a:endParaRPr lang="en-US">
              <a:cs typeface="Calibri" panose="020F0502020204030204"/>
            </a:endParaRPr>
          </a:p>
        </p:txBody>
      </p:sp>
    </p:spTree>
    <p:extLst>
      <p:ext uri="{BB962C8B-B14F-4D97-AF65-F5344CB8AC3E}">
        <p14:creationId xmlns:p14="http://schemas.microsoft.com/office/powerpoint/2010/main" val="165437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SFTP: </a:t>
            </a:r>
            <a:r>
              <a:rPr lang="en-US" i="1"/>
              <a:t>References</a:t>
            </a:r>
            <a:endParaRPr lang="en-US" i="1">
              <a:cs typeface="Calibri Light"/>
            </a:endParaRPr>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a:xfrm>
            <a:off x="838200" y="1728864"/>
            <a:ext cx="10358361" cy="4157814"/>
          </a:xfrm>
        </p:spPr>
        <p:txBody>
          <a:bodyPr vert="horz" lIns="91440" tIns="45720" rIns="91440" bIns="45720" rtlCol="0" anchor="t">
            <a:normAutofit/>
          </a:bodyPr>
          <a:lstStyle/>
          <a:p>
            <a:pPr marL="514350" indent="-514350"/>
            <a:r>
              <a:rPr lang="en-US">
                <a:ea typeface="+mn-lt"/>
                <a:cs typeface="+mn-lt"/>
                <a:hlinkClick r:id="rId2"/>
              </a:rPr>
              <a:t>https://www.kiteworks.com/secure-file-transfer/sftp-vulnerabilities/</a:t>
            </a:r>
            <a:endParaRPr lang="en-US">
              <a:cs typeface="Calibri" panose="020F0502020204030204"/>
            </a:endParaRPr>
          </a:p>
          <a:p>
            <a:pPr marL="514350" indent="-514350"/>
            <a:r>
              <a:rPr lang="en-US">
                <a:ea typeface="+mn-lt"/>
                <a:cs typeface="+mn-lt"/>
                <a:hlinkClick r:id="rId3"/>
              </a:rPr>
              <a:t>https://www.spiceworks.com/tech/networking/articles/sftp-vs-ftps/</a:t>
            </a:r>
            <a:endParaRPr lang="en-US">
              <a:cs typeface="Calibri" panose="020F0502020204030204"/>
            </a:endParaRPr>
          </a:p>
          <a:p>
            <a:pPr marL="514350" indent="-514350"/>
            <a:r>
              <a:rPr lang="en-US">
                <a:ea typeface="+mn-lt"/>
                <a:cs typeface="+mn-lt"/>
                <a:hlinkClick r:id="rId4"/>
              </a:rPr>
              <a:t>https://book.hacktricks.xyz/network-services-pentesting/pentesting-ssh</a:t>
            </a:r>
            <a:endParaRPr lang="en-US">
              <a:cs typeface="Calibri" panose="020F0502020204030204"/>
            </a:endParaRPr>
          </a:p>
          <a:p>
            <a:pPr marL="514350" indent="-514350"/>
            <a:r>
              <a:rPr lang="en-US">
                <a:ea typeface="+mn-lt"/>
                <a:cs typeface="+mn-lt"/>
                <a:hlinkClick r:id="rId5"/>
              </a:rPr>
              <a:t>https://terrapin-attack.com/</a:t>
            </a:r>
            <a:endParaRPr lang="en-US">
              <a:cs typeface="Calibri" panose="020F0502020204030204"/>
            </a:endParaRPr>
          </a:p>
          <a:p>
            <a:pPr marL="0" indent="0">
              <a:buNone/>
            </a:pPr>
            <a:endParaRPr lang="en-US">
              <a:cs typeface="Calibri" panose="020F0502020204030204"/>
            </a:endParaRPr>
          </a:p>
          <a:p>
            <a:pPr marL="514350" indent="-514350"/>
            <a:endParaRPr lang="en-US">
              <a:cs typeface="Calibri" panose="020F0502020204030204"/>
            </a:endParaRPr>
          </a:p>
        </p:txBody>
      </p:sp>
    </p:spTree>
    <p:extLst>
      <p:ext uri="{BB962C8B-B14F-4D97-AF65-F5344CB8AC3E}">
        <p14:creationId xmlns:p14="http://schemas.microsoft.com/office/powerpoint/2010/main" val="216267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5C533E7-0712-DFC8-BE01-EFA653893978}"/>
              </a:ext>
            </a:extLst>
          </p:cNvPr>
          <p:cNvSpPr txBox="1">
            <a:spLocks/>
          </p:cNvSpPr>
          <p:nvPr/>
        </p:nvSpPr>
        <p:spPr>
          <a:xfrm>
            <a:off x="828262" y="1328663"/>
            <a:ext cx="10515600" cy="435133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a:t>This slide is intentionally left blank</a:t>
            </a:r>
          </a:p>
        </p:txBody>
      </p:sp>
    </p:spTree>
    <p:extLst>
      <p:ext uri="{BB962C8B-B14F-4D97-AF65-F5344CB8AC3E}">
        <p14:creationId xmlns:p14="http://schemas.microsoft.com/office/powerpoint/2010/main" val="210767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SNMP: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Autofit/>
          </a:bodyPr>
          <a:lstStyle/>
          <a:p>
            <a:r>
              <a:rPr lang="en-US" sz="1600" b="1"/>
              <a:t>Default Community Strings</a:t>
            </a:r>
            <a:endParaRPr lang="en-US" sz="1600" b="1">
              <a:cs typeface="Calibri"/>
            </a:endParaRPr>
          </a:p>
          <a:p>
            <a:pPr lvl="1"/>
            <a:r>
              <a:rPr lang="en-US" sz="1600"/>
              <a:t>Often set to defaults like "public" or "private," making unauthorized access simple for attackers who know these common strings.</a:t>
            </a:r>
            <a:endParaRPr lang="en-US" sz="1600">
              <a:cs typeface="Calibri"/>
            </a:endParaRPr>
          </a:p>
          <a:p>
            <a:r>
              <a:rPr lang="en-US" sz="1600" b="1"/>
              <a:t>Lack of Encryption</a:t>
            </a:r>
            <a:endParaRPr lang="en-US" sz="1600" b="1">
              <a:cs typeface="Calibri"/>
            </a:endParaRPr>
          </a:p>
          <a:p>
            <a:pPr lvl="1"/>
            <a:r>
              <a:rPr lang="en-US" sz="1600"/>
              <a:t>SNMP versions 1 and 2 do not encrypt data, allowing attackers to easily capture sensitive information transmitted over the network.</a:t>
            </a:r>
            <a:endParaRPr lang="en-US" sz="1600">
              <a:cs typeface="Calibri"/>
            </a:endParaRPr>
          </a:p>
          <a:p>
            <a:r>
              <a:rPr lang="en-US" sz="1600" b="1"/>
              <a:t>Insecure Configurations</a:t>
            </a:r>
            <a:endParaRPr lang="en-US" sz="1600" b="1">
              <a:cs typeface="Calibri"/>
            </a:endParaRPr>
          </a:p>
          <a:p>
            <a:pPr lvl="1"/>
            <a:r>
              <a:rPr lang="en-US" sz="1600"/>
              <a:t>Poorly secured settings and lax access controls can lead to unauthorized changes and access, compromising network integrity.</a:t>
            </a:r>
            <a:endParaRPr lang="en-US" sz="1600">
              <a:cs typeface="Calibri"/>
            </a:endParaRPr>
          </a:p>
          <a:p>
            <a:r>
              <a:rPr lang="en-US" sz="1600" b="1"/>
              <a:t>Reflection DDoS Attacks</a:t>
            </a:r>
            <a:endParaRPr lang="en-US" sz="1600" b="1">
              <a:cs typeface="Calibri"/>
            </a:endParaRPr>
          </a:p>
          <a:p>
            <a:pPr lvl="1"/>
            <a:r>
              <a:rPr lang="en-US" sz="1600"/>
              <a:t>SNMP can be exploited in reflection attacks to amplify malicious traffic toward a target, significantly disrupting services.</a:t>
            </a:r>
            <a:endParaRPr lang="en-US" sz="1600">
              <a:cs typeface="Calibri"/>
            </a:endParaRPr>
          </a:p>
          <a:p>
            <a:r>
              <a:rPr lang="en-US" sz="1600" b="1"/>
              <a:t>Unauthorized MIB Access</a:t>
            </a:r>
            <a:endParaRPr lang="en-US" sz="1600" b="1">
              <a:cs typeface="Calibri"/>
            </a:endParaRPr>
          </a:p>
          <a:p>
            <a:pPr lvl="1"/>
            <a:r>
              <a:rPr lang="en-US" sz="1600"/>
              <a:t>Accessing MIBs without authorization can reveal detailed information about network devices, providing a roadmap for further attacks.</a:t>
            </a:r>
            <a:endParaRPr lang="en-US" sz="1600">
              <a:cs typeface="Calibri"/>
            </a:endParaRPr>
          </a:p>
          <a:p>
            <a:endParaRPr lang="en-US" sz="1600">
              <a:cs typeface="Calibri"/>
            </a:endParaRPr>
          </a:p>
        </p:txBody>
      </p:sp>
    </p:spTree>
    <p:extLst>
      <p:ext uri="{BB962C8B-B14F-4D97-AF65-F5344CB8AC3E}">
        <p14:creationId xmlns:p14="http://schemas.microsoft.com/office/powerpoint/2010/main" val="105975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SNMP: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sz="1600" b="1"/>
              <a:t>Community String Guessing</a:t>
            </a:r>
            <a:endParaRPr lang="en-US" sz="1600" b="1">
              <a:cs typeface="Calibri"/>
            </a:endParaRPr>
          </a:p>
          <a:p>
            <a:pPr lvl="1"/>
            <a:r>
              <a:rPr lang="en-US" sz="1600"/>
              <a:t>Attackers use brute-force methods to guess weak or default community strings, gaining unauthorized access to network management functions.</a:t>
            </a:r>
            <a:endParaRPr lang="en-US" sz="1600">
              <a:cs typeface="Calibri"/>
            </a:endParaRPr>
          </a:p>
          <a:p>
            <a:r>
              <a:rPr lang="en-US" sz="1600" b="1"/>
              <a:t>Eavesdropping on SNMP Traffic</a:t>
            </a:r>
            <a:endParaRPr lang="en-US" sz="1600" b="1">
              <a:cs typeface="Calibri"/>
            </a:endParaRPr>
          </a:p>
          <a:p>
            <a:pPr lvl="1"/>
            <a:r>
              <a:rPr lang="en-US" sz="1600"/>
              <a:t>Without encryption, attackers can intercept SNMP communications, stealing data and even hijacking control of network devices.</a:t>
            </a:r>
            <a:endParaRPr lang="en-US" sz="1600">
              <a:cs typeface="Calibri"/>
            </a:endParaRPr>
          </a:p>
          <a:p>
            <a:r>
              <a:rPr lang="en-US" sz="1600" b="1"/>
              <a:t>Exploiting Configurations</a:t>
            </a:r>
            <a:endParaRPr lang="en-US" sz="1600" b="1">
              <a:cs typeface="Calibri"/>
            </a:endParaRPr>
          </a:p>
          <a:p>
            <a:pPr lvl="1"/>
            <a:r>
              <a:rPr lang="en-US" sz="1600"/>
              <a:t>By exploiting weak SNMP configurations, attackers can modify network settings or disrupt service, leading to potential downtime.</a:t>
            </a:r>
            <a:endParaRPr lang="en-US" sz="1600">
              <a:cs typeface="Calibri"/>
            </a:endParaRPr>
          </a:p>
          <a:p>
            <a:r>
              <a:rPr lang="en-US" sz="1600" b="1"/>
              <a:t>Amplification in DDoS Attacks</a:t>
            </a:r>
            <a:endParaRPr lang="en-US" sz="1600" b="1">
              <a:cs typeface="Calibri"/>
            </a:endParaRPr>
          </a:p>
          <a:p>
            <a:pPr lvl="1"/>
            <a:r>
              <a:rPr lang="en-US" sz="1600"/>
              <a:t>Attackers send SNMP requests with a forged source IP (the victim's address), prompting multiple devices to send large responses to the victim, overwhelming their network.</a:t>
            </a:r>
            <a:endParaRPr lang="en-US" sz="1600">
              <a:cs typeface="Calibri"/>
            </a:endParaRPr>
          </a:p>
          <a:p>
            <a:r>
              <a:rPr lang="en-US" sz="1600" b="1"/>
              <a:t>MIB Information Access</a:t>
            </a:r>
            <a:endParaRPr lang="en-US" sz="1600" b="1">
              <a:cs typeface="Calibri"/>
            </a:endParaRPr>
          </a:p>
          <a:p>
            <a:pPr lvl="1"/>
            <a:r>
              <a:rPr lang="en-US" sz="1600"/>
              <a:t>Unauthorized access to MIBs allows attackers to extract critical configurations and operational details, making targeted attacks easier.</a:t>
            </a:r>
            <a:endParaRPr lang="en-US" sz="1600">
              <a:cs typeface="Calibri"/>
            </a:endParaRPr>
          </a:p>
          <a:p>
            <a:endParaRPr lang="en-US" sz="1600">
              <a:cs typeface="Calibri"/>
            </a:endParaRPr>
          </a:p>
        </p:txBody>
      </p:sp>
    </p:spTree>
    <p:extLst>
      <p:ext uri="{BB962C8B-B14F-4D97-AF65-F5344CB8AC3E}">
        <p14:creationId xmlns:p14="http://schemas.microsoft.com/office/powerpoint/2010/main" val="110746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32EE5-0287-F273-FB09-CC7004504605}"/>
              </a:ext>
            </a:extLst>
          </p:cNvPr>
          <p:cNvSpPr>
            <a:spLocks noGrp="1"/>
          </p:cNvSpPr>
          <p:nvPr>
            <p:ph idx="1"/>
          </p:nvPr>
        </p:nvSpPr>
        <p:spPr>
          <a:xfrm>
            <a:off x="768927" y="1132899"/>
            <a:ext cx="10515600" cy="5390428"/>
          </a:xfrm>
        </p:spPr>
        <p:txBody>
          <a:bodyPr vert="horz" lIns="91440" tIns="45720" rIns="91440" bIns="45720" rtlCol="0" anchor="t">
            <a:noAutofit/>
          </a:bodyPr>
          <a:lstStyle/>
          <a:p>
            <a:r>
              <a:rPr lang="en-US" sz="1400" b="1"/>
              <a:t>Community String Guessing</a:t>
            </a:r>
            <a:endParaRPr lang="en-US" sz="1400" b="1">
              <a:cs typeface="Calibri"/>
            </a:endParaRPr>
          </a:p>
          <a:p>
            <a:pPr lvl="1"/>
            <a:r>
              <a:rPr lang="en-US" sz="1400"/>
              <a:t>Mitigation: Implement strong, unique community strings for SNMP. Avoid defaults like "public" or "private". Regularly rotate these strings and use a centralized management system for better control and distribution of updated credentials.</a:t>
            </a:r>
            <a:endParaRPr lang="en-US" sz="1400">
              <a:cs typeface="Calibri"/>
            </a:endParaRPr>
          </a:p>
          <a:p>
            <a:pPr lvl="1"/>
            <a:r>
              <a:rPr lang="en-US" sz="1400"/>
              <a:t>Benefit: Reduces the risk of unauthorized access through brute-force attacks on community strings.</a:t>
            </a:r>
            <a:endParaRPr lang="en-US" sz="1400">
              <a:cs typeface="Calibri"/>
            </a:endParaRPr>
          </a:p>
          <a:p>
            <a:r>
              <a:rPr lang="en-US" sz="1400" b="1"/>
              <a:t>Eavesdropping on SNMP Traffic</a:t>
            </a:r>
            <a:endParaRPr lang="en-US" sz="1400" b="1">
              <a:cs typeface="Calibri"/>
            </a:endParaRPr>
          </a:p>
          <a:p>
            <a:pPr lvl="1"/>
            <a:r>
              <a:rPr lang="en-US" sz="1400"/>
              <a:t>Mitigation: Encrypt all SNMP traffic using SNMPv3, which supports encryption out-of-the-box, or layer additional security with VPN tunnels or IPsec where SNMPv3 cannot be implemented.</a:t>
            </a:r>
            <a:endParaRPr lang="en-US" sz="1400">
              <a:cs typeface="Calibri"/>
            </a:endParaRPr>
          </a:p>
          <a:p>
            <a:pPr lvl="1"/>
            <a:r>
              <a:rPr lang="en-US" sz="1400"/>
              <a:t>Benefit: Ensures data confidentiality and integrity, preventing attackers from intercepting or tampering with SNMP communications.</a:t>
            </a:r>
            <a:endParaRPr lang="en-US" sz="1400">
              <a:cs typeface="Calibri"/>
            </a:endParaRPr>
          </a:p>
          <a:p>
            <a:r>
              <a:rPr lang="en-US" sz="1400" b="1"/>
              <a:t>Exploiting Configurations</a:t>
            </a:r>
            <a:endParaRPr lang="en-US" sz="1400" b="1">
              <a:cs typeface="Calibri"/>
            </a:endParaRPr>
          </a:p>
          <a:p>
            <a:pPr lvl="1"/>
            <a:r>
              <a:rPr lang="en-US" sz="1400"/>
              <a:t>Mitigation: Conduct regular audits and compliance checks of SNMP configurations. Use configuration management tools to enforce security policies and automatically rectify deviations from the baseline configuration.</a:t>
            </a:r>
            <a:endParaRPr lang="en-US" sz="1400">
              <a:cs typeface="Calibri"/>
            </a:endParaRPr>
          </a:p>
          <a:p>
            <a:pPr lvl="1"/>
            <a:r>
              <a:rPr lang="en-US" sz="1400"/>
              <a:t>Benefit: Maintains consistent security postures and prevents unauthorized changes that could lead to service disruption or vulnerabilities.</a:t>
            </a:r>
            <a:endParaRPr lang="en-US" sz="1400">
              <a:cs typeface="Calibri"/>
            </a:endParaRPr>
          </a:p>
          <a:p>
            <a:r>
              <a:rPr lang="en-US" sz="1400" b="1"/>
              <a:t>Amplification in DDoS Attacks</a:t>
            </a:r>
            <a:endParaRPr lang="en-US" sz="1400" b="1">
              <a:cs typeface="Calibri"/>
            </a:endParaRPr>
          </a:p>
          <a:p>
            <a:pPr lvl="1"/>
            <a:r>
              <a:rPr lang="en-US" sz="1400"/>
              <a:t>Mitigation: Restrict the use of SNMP to management networks or VPNs. Configure firewalls and routers to block incoming SNMP requests from untrusted sources, especially those originating from the internet.</a:t>
            </a:r>
            <a:endParaRPr lang="en-US" sz="1400">
              <a:cs typeface="Calibri"/>
            </a:endParaRPr>
          </a:p>
          <a:p>
            <a:pPr lvl="1"/>
            <a:r>
              <a:rPr lang="en-US" sz="1400"/>
              <a:t>Benefit: Minimizes the potential for SNMP to be used as a vector in DDoS attacks by controlling and limiting access to SNMP services.</a:t>
            </a:r>
            <a:endParaRPr lang="en-US" sz="1400">
              <a:cs typeface="Calibri"/>
            </a:endParaRPr>
          </a:p>
          <a:p>
            <a:r>
              <a:rPr lang="en-US" sz="1400" b="1"/>
              <a:t>MIB Information Access</a:t>
            </a:r>
            <a:endParaRPr lang="en-US" sz="1400" b="1">
              <a:cs typeface="Calibri"/>
            </a:endParaRPr>
          </a:p>
          <a:p>
            <a:pPr lvl="1"/>
            <a:r>
              <a:rPr lang="en-US" sz="1400"/>
              <a:t>Mitigation: Implement strict access controls on SNMP agents. Utilize SNMPv3's enhanced security features to control read and write access to MIB data. Monitor and log access to MIB information to detect and respond to unauthorized attempts.</a:t>
            </a:r>
            <a:endParaRPr lang="en-US" sz="1400">
              <a:cs typeface="Calibri"/>
            </a:endParaRPr>
          </a:p>
          <a:p>
            <a:pPr lvl="1"/>
            <a:r>
              <a:rPr lang="en-US" sz="1400"/>
              <a:t>Benefit: Protects sensitive network information contained in MIBs from unauthorized access and potential exploitation.</a:t>
            </a:r>
            <a:endParaRPr lang="en-US" sz="1400">
              <a:cs typeface="Calibri"/>
            </a:endParaRPr>
          </a:p>
          <a:p>
            <a:pPr marL="0" indent="0">
              <a:buNone/>
            </a:pPr>
            <a:endParaRPr lang="en-US" sz="1400">
              <a:cs typeface="Calibri"/>
            </a:endParaRPr>
          </a:p>
        </p:txBody>
      </p:sp>
      <p:sp>
        <p:nvSpPr>
          <p:cNvPr id="4" name="TextBox 3">
            <a:extLst>
              <a:ext uri="{FF2B5EF4-FFF2-40B4-BE49-F238E27FC236}">
                <a16:creationId xmlns:a16="http://schemas.microsoft.com/office/drawing/2014/main" id="{C77CAF57-6729-93D4-57B4-CFC27FD0A816}"/>
              </a:ext>
            </a:extLst>
          </p:cNvPr>
          <p:cNvSpPr txBox="1"/>
          <p:nvPr/>
        </p:nvSpPr>
        <p:spPr>
          <a:xfrm>
            <a:off x="841168" y="178129"/>
            <a:ext cx="786740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Light"/>
                <a:cs typeface="Calibri Light"/>
              </a:rPr>
              <a:t>SNMP:  </a:t>
            </a:r>
            <a:r>
              <a:rPr lang="en-US" sz="2800">
                <a:latin typeface="Calibri Light"/>
                <a:cs typeface="Calibri Light"/>
              </a:rPr>
              <a:t>Mitigation for above attacks</a:t>
            </a:r>
            <a:endParaRPr lang="en-US" sz="2800" i="1">
              <a:latin typeface="Calibri Light"/>
              <a:cs typeface="Calibri Light"/>
            </a:endParaRPr>
          </a:p>
          <a:p>
            <a:endParaRPr lang="en-US" sz="2800">
              <a:cs typeface="Calibri"/>
            </a:endParaRPr>
          </a:p>
        </p:txBody>
      </p:sp>
    </p:spTree>
    <p:extLst>
      <p:ext uri="{BB962C8B-B14F-4D97-AF65-F5344CB8AC3E}">
        <p14:creationId xmlns:p14="http://schemas.microsoft.com/office/powerpoint/2010/main" val="368562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cs typeface="Calibri Light"/>
              </a:rPr>
              <a:t>SNMP:</a:t>
            </a:r>
            <a:r>
              <a:rPr lang="en-US" sz="2800">
                <a:cs typeface="Calibri Light"/>
              </a:rPr>
              <a:t> Ensuring SNMP Security on Public Untrusted Networks</a:t>
            </a:r>
            <a:br>
              <a:rPr lang="en-US" sz="2800"/>
            </a:br>
            <a:r>
              <a:rPr lang="en-US" sz="2800">
                <a:cs typeface="Calibri Light"/>
              </a:rPr>
              <a:t>                    (General Practices)</a:t>
            </a:r>
            <a:endParaRPr lang="en-IN" sz="2800">
              <a:cs typeface="Calibri Light"/>
            </a:endParaRPr>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Autofit/>
          </a:bodyPr>
          <a:lstStyle/>
          <a:p>
            <a:r>
              <a:rPr lang="en-US" sz="1600" b="1"/>
              <a:t>Use of SNMPv3 for Secure Management</a:t>
            </a:r>
            <a:endParaRPr lang="en-US" sz="1600" b="1">
              <a:cs typeface="Calibri"/>
            </a:endParaRPr>
          </a:p>
          <a:p>
            <a:pPr lvl="1"/>
            <a:r>
              <a:rPr lang="en-US" sz="1600"/>
              <a:t>Detail: Implement SNMPv3, which includes authentication, encryption, and access control mechanisms, ensuring that SNMP management traffic is secure and cannot be accessed by unauthorized entities.</a:t>
            </a:r>
            <a:endParaRPr lang="en-US" sz="1600">
              <a:cs typeface="Calibri"/>
            </a:endParaRPr>
          </a:p>
          <a:p>
            <a:pPr lvl="1"/>
            <a:r>
              <a:rPr lang="en-US" sz="1600"/>
              <a:t>Benefit: Guarantees that network management commands and data retrieved via SNMP are encrypted and authenticated, preventing data exposure and manipulation.</a:t>
            </a:r>
            <a:endParaRPr lang="en-US" sz="1600">
              <a:cs typeface="Calibri"/>
            </a:endParaRPr>
          </a:p>
          <a:p>
            <a:r>
              <a:rPr lang="en-US" sz="1600" b="1"/>
              <a:t>Encryption of SNMP Traffic</a:t>
            </a:r>
            <a:endParaRPr lang="en-US" sz="1600" b="1">
              <a:cs typeface="Calibri"/>
            </a:endParaRPr>
          </a:p>
          <a:p>
            <a:pPr lvl="1"/>
            <a:r>
              <a:rPr lang="en-US" sz="1600"/>
              <a:t>Detail: Apply strong encryption protocols (such as IPsec) to secure SNMP traffic between cloud-based devices and management consoles. This is crucial on public networks where interception risks are high.</a:t>
            </a:r>
            <a:endParaRPr lang="en-US" sz="1600">
              <a:cs typeface="Calibri"/>
            </a:endParaRPr>
          </a:p>
          <a:p>
            <a:pPr lvl="1"/>
            <a:r>
              <a:rPr lang="en-US" sz="1600"/>
              <a:t>Benefit: Protects SNMP data in transit from eavesdropping and tampering, ensuring that sensitive management operations remain confidential.</a:t>
            </a:r>
            <a:endParaRPr lang="en-US" sz="1600">
              <a:cs typeface="Calibri"/>
            </a:endParaRPr>
          </a:p>
          <a:p>
            <a:r>
              <a:rPr lang="en-US" sz="1600" b="1"/>
              <a:t>Access Control and Segmentation</a:t>
            </a:r>
            <a:endParaRPr lang="en-US" sz="1600" b="1">
              <a:cs typeface="Calibri"/>
            </a:endParaRPr>
          </a:p>
          <a:p>
            <a:pPr lvl="1"/>
            <a:r>
              <a:rPr lang="en-US" sz="1600"/>
              <a:t>Detail: Configure robust access controls to restrict who can communicate with SNMP agents. Use network segmentation within the cloud environment to separate management traffic from general cloud traffic.</a:t>
            </a:r>
            <a:endParaRPr lang="en-US" sz="1600">
              <a:cs typeface="Calibri"/>
            </a:endParaRPr>
          </a:p>
          <a:p>
            <a:pPr lvl="1"/>
            <a:r>
              <a:rPr lang="en-US" sz="1600"/>
              <a:t>Benefit: Reduces the risk of unauthorized access to SNMP management interfaces and limits potential damage from compromised network segments.</a:t>
            </a:r>
            <a:endParaRPr lang="en-US" sz="1600">
              <a:cs typeface="Calibri"/>
            </a:endParaRPr>
          </a:p>
          <a:p>
            <a:endParaRPr lang="en-US" sz="1600">
              <a:cs typeface="Calibri"/>
            </a:endParaRPr>
          </a:p>
        </p:txBody>
      </p:sp>
    </p:spTree>
    <p:extLst>
      <p:ext uri="{BB962C8B-B14F-4D97-AF65-F5344CB8AC3E}">
        <p14:creationId xmlns:p14="http://schemas.microsoft.com/office/powerpoint/2010/main" val="5772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5823-9553-C529-D79F-54FB692AAE0D}"/>
              </a:ext>
            </a:extLst>
          </p:cNvPr>
          <p:cNvSpPr>
            <a:spLocks noGrp="1"/>
          </p:cNvSpPr>
          <p:nvPr>
            <p:ph type="title"/>
          </p:nvPr>
        </p:nvSpPr>
        <p:spPr/>
        <p:txBody>
          <a:bodyPr/>
          <a:lstStyle/>
          <a:p>
            <a:r>
              <a:rPr lang="en-US"/>
              <a:t>Team members</a:t>
            </a:r>
            <a:endParaRPr lang="en-IN"/>
          </a:p>
        </p:txBody>
      </p:sp>
      <p:graphicFrame>
        <p:nvGraphicFramePr>
          <p:cNvPr id="4" name="Content Placeholder 3">
            <a:extLst>
              <a:ext uri="{FF2B5EF4-FFF2-40B4-BE49-F238E27FC236}">
                <a16:creationId xmlns:a16="http://schemas.microsoft.com/office/drawing/2014/main" id="{F956AB91-E670-B136-8415-DD67FC50A523}"/>
              </a:ext>
            </a:extLst>
          </p:cNvPr>
          <p:cNvGraphicFramePr>
            <a:graphicFrameLocks noGrp="1"/>
          </p:cNvGraphicFramePr>
          <p:nvPr>
            <p:ph idx="1"/>
            <p:extLst>
              <p:ext uri="{D42A27DB-BD31-4B8C-83A1-F6EECF244321}">
                <p14:modId xmlns:p14="http://schemas.microsoft.com/office/powerpoint/2010/main" val="28913532"/>
              </p:ext>
            </p:extLst>
          </p:nvPr>
        </p:nvGraphicFramePr>
        <p:xfrm>
          <a:off x="1066800" y="1493520"/>
          <a:ext cx="9814560" cy="4162698"/>
        </p:xfrm>
        <a:graphic>
          <a:graphicData uri="http://schemas.openxmlformats.org/drawingml/2006/table">
            <a:tbl>
              <a:tblPr firstRow="1" bandRow="1">
                <a:tableStyleId>{5C22544A-7EE6-4342-B048-85BDC9FD1C3A}</a:tableStyleId>
              </a:tblPr>
              <a:tblGrid>
                <a:gridCol w="2453640">
                  <a:extLst>
                    <a:ext uri="{9D8B030D-6E8A-4147-A177-3AD203B41FA5}">
                      <a16:colId xmlns:a16="http://schemas.microsoft.com/office/drawing/2014/main" val="3008086931"/>
                    </a:ext>
                  </a:extLst>
                </a:gridCol>
                <a:gridCol w="2453640">
                  <a:extLst>
                    <a:ext uri="{9D8B030D-6E8A-4147-A177-3AD203B41FA5}">
                      <a16:colId xmlns:a16="http://schemas.microsoft.com/office/drawing/2014/main" val="1857663757"/>
                    </a:ext>
                  </a:extLst>
                </a:gridCol>
                <a:gridCol w="4907280">
                  <a:extLst>
                    <a:ext uri="{9D8B030D-6E8A-4147-A177-3AD203B41FA5}">
                      <a16:colId xmlns:a16="http://schemas.microsoft.com/office/drawing/2014/main" val="1971953452"/>
                    </a:ext>
                  </a:extLst>
                </a:gridCol>
              </a:tblGrid>
              <a:tr h="693783">
                <a:tc gridSpan="2">
                  <a:txBody>
                    <a:bodyPr/>
                    <a:lstStyle/>
                    <a:p>
                      <a:pPr lvl="1"/>
                      <a:r>
                        <a:rPr lang="en-US" sz="2800"/>
                        <a:t>Name</a:t>
                      </a:r>
                      <a:endParaRPr lang="en-IN" sz="2800"/>
                    </a:p>
                  </a:txBody>
                  <a:tcPr anchor="ctr"/>
                </a:tc>
                <a:tc hMerge="1">
                  <a:txBody>
                    <a:bodyPr/>
                    <a:lstStyle/>
                    <a:p>
                      <a:endParaRPr lang="en-IN"/>
                    </a:p>
                  </a:txBody>
                  <a:tcPr/>
                </a:tc>
                <a:tc>
                  <a:txBody>
                    <a:bodyPr/>
                    <a:lstStyle/>
                    <a:p>
                      <a:pPr lvl="1"/>
                      <a:r>
                        <a:rPr lang="en-US" sz="2800"/>
                        <a:t>Protocol / Device</a:t>
                      </a:r>
                      <a:endParaRPr lang="en-IN" sz="2800"/>
                    </a:p>
                  </a:txBody>
                  <a:tcPr anchor="ctr"/>
                </a:tc>
                <a:extLst>
                  <a:ext uri="{0D108BD9-81ED-4DB2-BD59-A6C34878D82A}">
                    <a16:rowId xmlns:a16="http://schemas.microsoft.com/office/drawing/2014/main" val="4116340401"/>
                  </a:ext>
                </a:extLst>
              </a:tr>
              <a:tr h="693783">
                <a:tc>
                  <a:txBody>
                    <a:bodyPr/>
                    <a:lstStyle/>
                    <a:p>
                      <a:pPr lvl="1"/>
                      <a:r>
                        <a:rPr lang="en-US" sz="2000" b="0"/>
                        <a:t>Srikanth T</a:t>
                      </a:r>
                      <a:endParaRPr lang="en-IN" sz="2000" b="0"/>
                    </a:p>
                  </a:txBody>
                  <a:tcPr anchor="ctr"/>
                </a:tc>
                <a:tc>
                  <a:txBody>
                    <a:bodyPr/>
                    <a:lstStyle/>
                    <a:p>
                      <a:pPr lvl="1"/>
                      <a:r>
                        <a:rPr lang="en-US" sz="2000" b="0"/>
                        <a:t>Divyesh Patel</a:t>
                      </a:r>
                      <a:endParaRPr lang="en-IN" sz="2000" b="0"/>
                    </a:p>
                  </a:txBody>
                  <a:tcPr anchor="ctr"/>
                </a:tc>
                <a:tc>
                  <a:txBody>
                    <a:bodyPr/>
                    <a:lstStyle/>
                    <a:p>
                      <a:pPr lvl="1"/>
                      <a:r>
                        <a:rPr lang="en-US" sz="2000" b="0"/>
                        <a:t>HTTPS, SFTP</a:t>
                      </a:r>
                      <a:endParaRPr lang="en-IN" sz="2000" b="0"/>
                    </a:p>
                  </a:txBody>
                  <a:tcPr anchor="ctr"/>
                </a:tc>
                <a:extLst>
                  <a:ext uri="{0D108BD9-81ED-4DB2-BD59-A6C34878D82A}">
                    <a16:rowId xmlns:a16="http://schemas.microsoft.com/office/drawing/2014/main" val="1456925849"/>
                  </a:ext>
                </a:extLst>
              </a:tr>
              <a:tr h="693783">
                <a:tc gridSpan="2">
                  <a:txBody>
                    <a:bodyPr/>
                    <a:lstStyle/>
                    <a:p>
                      <a:pPr lvl="1"/>
                      <a:r>
                        <a:rPr lang="en-US" sz="2000" b="0"/>
                        <a:t>Shreyansh</a:t>
                      </a:r>
                      <a:endParaRPr lang="en-IN" sz="2000" b="0"/>
                    </a:p>
                  </a:txBody>
                  <a:tcPr anchor="ctr"/>
                </a:tc>
                <a:tc hMerge="1">
                  <a:txBody>
                    <a:bodyPr/>
                    <a:lstStyle/>
                    <a:p>
                      <a:endParaRPr lang="en-IN"/>
                    </a:p>
                  </a:txBody>
                  <a:tcPr/>
                </a:tc>
                <a:tc>
                  <a:txBody>
                    <a:bodyPr/>
                    <a:lstStyle/>
                    <a:p>
                      <a:pPr lvl="1"/>
                      <a:r>
                        <a:rPr lang="en-US" sz="2000" b="0"/>
                        <a:t>SNMP</a:t>
                      </a:r>
                      <a:endParaRPr lang="en-IN" sz="2000" b="0"/>
                    </a:p>
                  </a:txBody>
                  <a:tcPr anchor="ctr"/>
                </a:tc>
                <a:extLst>
                  <a:ext uri="{0D108BD9-81ED-4DB2-BD59-A6C34878D82A}">
                    <a16:rowId xmlns:a16="http://schemas.microsoft.com/office/drawing/2014/main" val="2602184280"/>
                  </a:ext>
                </a:extLst>
              </a:tr>
              <a:tr h="693783">
                <a:tc>
                  <a:txBody>
                    <a:bodyPr/>
                    <a:lstStyle/>
                    <a:p>
                      <a:pPr lvl="1"/>
                      <a:r>
                        <a:rPr lang="en-US" sz="2000" b="0"/>
                        <a:t>Shivani T</a:t>
                      </a:r>
                      <a:endParaRPr lang="en-IN" sz="2000" b="0"/>
                    </a:p>
                  </a:txBody>
                  <a:tcPr anchor="ctr"/>
                </a:tc>
                <a:tc>
                  <a:txBody>
                    <a:bodyPr/>
                    <a:lstStyle/>
                    <a:p>
                      <a:pPr lvl="1"/>
                      <a:r>
                        <a:rPr lang="en-US" sz="2000" b="0"/>
                        <a:t>Mansi Somani</a:t>
                      </a:r>
                      <a:endParaRPr lang="en-IN" sz="2000" b="0"/>
                    </a:p>
                  </a:txBody>
                  <a:tcPr anchor="ctr"/>
                </a:tc>
                <a:tc>
                  <a:txBody>
                    <a:bodyPr/>
                    <a:lstStyle/>
                    <a:p>
                      <a:pPr lvl="1"/>
                      <a:r>
                        <a:rPr lang="en-US" sz="2000" b="0"/>
                        <a:t>SSH</a:t>
                      </a:r>
                      <a:endParaRPr lang="en-IN" sz="2000" b="0"/>
                    </a:p>
                  </a:txBody>
                  <a:tcPr anchor="ctr"/>
                </a:tc>
                <a:extLst>
                  <a:ext uri="{0D108BD9-81ED-4DB2-BD59-A6C34878D82A}">
                    <a16:rowId xmlns:a16="http://schemas.microsoft.com/office/drawing/2014/main" val="2085693195"/>
                  </a:ext>
                </a:extLst>
              </a:tr>
              <a:tr h="693783">
                <a:tc gridSpan="2">
                  <a:txBody>
                    <a:bodyPr/>
                    <a:lstStyle/>
                    <a:p>
                      <a:pPr lvl="1"/>
                      <a:r>
                        <a:rPr lang="en-US" sz="2000" b="0"/>
                        <a:t>Krishna Chaitanya</a:t>
                      </a:r>
                      <a:endParaRPr lang="en-IN" sz="2000" b="0"/>
                    </a:p>
                  </a:txBody>
                  <a:tcPr anchor="ctr"/>
                </a:tc>
                <a:tc hMerge="1">
                  <a:txBody>
                    <a:bodyPr/>
                    <a:lstStyle/>
                    <a:p>
                      <a:endParaRPr lang="en-IN"/>
                    </a:p>
                  </a:txBody>
                  <a:tcPr/>
                </a:tc>
                <a:tc>
                  <a:txBody>
                    <a:bodyPr/>
                    <a:lstStyle/>
                    <a:p>
                      <a:pPr lvl="1"/>
                      <a:r>
                        <a:rPr lang="en-US" sz="2000" b="0"/>
                        <a:t>Router</a:t>
                      </a:r>
                      <a:endParaRPr lang="en-IN" sz="2000" b="0"/>
                    </a:p>
                  </a:txBody>
                  <a:tcPr anchor="ctr"/>
                </a:tc>
                <a:extLst>
                  <a:ext uri="{0D108BD9-81ED-4DB2-BD59-A6C34878D82A}">
                    <a16:rowId xmlns:a16="http://schemas.microsoft.com/office/drawing/2014/main" val="431656966"/>
                  </a:ext>
                </a:extLst>
              </a:tr>
              <a:tr h="693783">
                <a:tc gridSpan="2">
                  <a:txBody>
                    <a:bodyPr/>
                    <a:lstStyle/>
                    <a:p>
                      <a:pPr lvl="1"/>
                      <a:r>
                        <a:rPr lang="en-US" sz="2000" b="0"/>
                        <a:t>Saurabh Mishra</a:t>
                      </a:r>
                      <a:endParaRPr lang="en-IN" sz="2000" b="0"/>
                    </a:p>
                  </a:txBody>
                  <a:tcPr anchor="ctr"/>
                </a:tc>
                <a:tc hMerge="1">
                  <a:txBody>
                    <a:bodyPr/>
                    <a:lstStyle/>
                    <a:p>
                      <a:endParaRPr lang="en-IN"/>
                    </a:p>
                  </a:txBody>
                  <a:tcPr/>
                </a:tc>
                <a:tc>
                  <a:txBody>
                    <a:bodyPr/>
                    <a:lstStyle/>
                    <a:p>
                      <a:pPr lvl="1"/>
                      <a:r>
                        <a:rPr lang="en-US" sz="2000" b="0"/>
                        <a:t>Firewall</a:t>
                      </a:r>
                      <a:endParaRPr lang="en-IN" sz="2000" b="0"/>
                    </a:p>
                  </a:txBody>
                  <a:tcPr anchor="ctr"/>
                </a:tc>
                <a:extLst>
                  <a:ext uri="{0D108BD9-81ED-4DB2-BD59-A6C34878D82A}">
                    <a16:rowId xmlns:a16="http://schemas.microsoft.com/office/drawing/2014/main" val="2883123392"/>
                  </a:ext>
                </a:extLst>
              </a:tr>
            </a:tbl>
          </a:graphicData>
        </a:graphic>
      </p:graphicFrame>
    </p:spTree>
    <p:extLst>
      <p:ext uri="{BB962C8B-B14F-4D97-AF65-F5344CB8AC3E}">
        <p14:creationId xmlns:p14="http://schemas.microsoft.com/office/powerpoint/2010/main" val="328616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01A1-4C8B-1C26-0B3D-DAE7961E6B30}"/>
              </a:ext>
            </a:extLst>
          </p:cNvPr>
          <p:cNvSpPr>
            <a:spLocks noGrp="1"/>
          </p:cNvSpPr>
          <p:nvPr>
            <p:ph type="title"/>
          </p:nvPr>
        </p:nvSpPr>
        <p:spPr/>
        <p:txBody>
          <a:bodyPr/>
          <a:lstStyle/>
          <a:p>
            <a:r>
              <a:rPr lang="en-US">
                <a:cs typeface="Calibri Light"/>
              </a:rPr>
              <a:t>Mitigation Contd.</a:t>
            </a:r>
            <a:endParaRPr lang="en-US"/>
          </a:p>
        </p:txBody>
      </p:sp>
      <p:sp>
        <p:nvSpPr>
          <p:cNvPr id="3" name="Content Placeholder 2">
            <a:extLst>
              <a:ext uri="{FF2B5EF4-FFF2-40B4-BE49-F238E27FC236}">
                <a16:creationId xmlns:a16="http://schemas.microsoft.com/office/drawing/2014/main" id="{ACC68FBE-5A8F-4D9A-9C3E-46243060798E}"/>
              </a:ext>
            </a:extLst>
          </p:cNvPr>
          <p:cNvSpPr>
            <a:spLocks noGrp="1"/>
          </p:cNvSpPr>
          <p:nvPr>
            <p:ph idx="1"/>
          </p:nvPr>
        </p:nvSpPr>
        <p:spPr/>
        <p:txBody>
          <a:bodyPr vert="horz" lIns="91440" tIns="45720" rIns="91440" bIns="45720" rtlCol="0" anchor="t">
            <a:noAutofit/>
          </a:bodyPr>
          <a:lstStyle/>
          <a:p>
            <a:r>
              <a:rPr lang="en-US" sz="1600" b="1"/>
              <a:t>Monitoring and Anomaly Detection</a:t>
            </a:r>
            <a:endParaRPr lang="en-US" sz="1600" b="1">
              <a:cs typeface="Calibri"/>
            </a:endParaRPr>
          </a:p>
          <a:p>
            <a:pPr lvl="1"/>
            <a:r>
              <a:rPr lang="en-US" sz="1600"/>
              <a:t>Detail: Implement SNMP-specific monitoring and anomaly detection tools to identify unauthorized SNMP traffic or anomalous SNMP activities indicative of a security breach.</a:t>
            </a:r>
            <a:endParaRPr lang="en-US" sz="1600">
              <a:cs typeface="Calibri"/>
            </a:endParaRPr>
          </a:p>
          <a:p>
            <a:pPr lvl="1"/>
            <a:r>
              <a:rPr lang="en-US" sz="1600"/>
              <a:t>Benefit: Allows for rapid detection and response to security incidents, protecting network resources and client data integrity.</a:t>
            </a:r>
            <a:endParaRPr lang="en-US" sz="1600">
              <a:cs typeface="Calibri"/>
            </a:endParaRPr>
          </a:p>
          <a:p>
            <a:r>
              <a:rPr lang="en-US" sz="1600" b="1"/>
              <a:t>Regular Updates and Patch Management</a:t>
            </a:r>
            <a:endParaRPr lang="en-US" sz="1600" b="1">
              <a:cs typeface="Calibri"/>
            </a:endParaRPr>
          </a:p>
          <a:p>
            <a:pPr lvl="1"/>
            <a:r>
              <a:rPr lang="en-US" sz="1600"/>
              <a:t>Detail: Ensure all devices using SNMP are regularly updated and patched to defend against known vulnerabilities.</a:t>
            </a:r>
            <a:endParaRPr lang="en-US" sz="1600">
              <a:cs typeface="Calibri"/>
            </a:endParaRPr>
          </a:p>
          <a:p>
            <a:pPr lvl="1"/>
            <a:r>
              <a:rPr lang="en-US" sz="1600"/>
              <a:t>Benefit: Maintains the security integrity of SNMP-managed devices, preventing exploits based on outdated software or known flaws.</a:t>
            </a:r>
            <a:endParaRPr lang="en-US" sz="1600">
              <a:cs typeface="Calibri"/>
            </a:endParaRPr>
          </a:p>
          <a:p>
            <a:r>
              <a:rPr lang="en-US" sz="1600" b="1"/>
              <a:t>Compliance and Security Audits</a:t>
            </a:r>
            <a:endParaRPr lang="en-US" sz="1600" b="1">
              <a:cs typeface="Calibri"/>
            </a:endParaRPr>
          </a:p>
          <a:p>
            <a:pPr lvl="1"/>
            <a:r>
              <a:rPr lang="en-US" sz="1600"/>
              <a:t>Detail: Conduct regular audits of SNMP configurations and operations as part of your overall cloud security governance to ensure compliance with security policies and standards.</a:t>
            </a:r>
            <a:endParaRPr lang="en-US" sz="1600">
              <a:cs typeface="Calibri"/>
            </a:endParaRPr>
          </a:p>
          <a:p>
            <a:pPr lvl="1"/>
            <a:r>
              <a:rPr lang="en-US" sz="1600"/>
              <a:t>Benefit: Ensures that SNMP usage adheres to best practices and regulatory requirements, safeguarding client data and network operations.</a:t>
            </a:r>
            <a:endParaRPr lang="en-US" sz="1600">
              <a:cs typeface="Calibri"/>
            </a:endParaRPr>
          </a:p>
          <a:p>
            <a:endParaRPr lang="en-US" sz="1600">
              <a:cs typeface="Calibri"/>
            </a:endParaRPr>
          </a:p>
        </p:txBody>
      </p:sp>
    </p:spTree>
    <p:extLst>
      <p:ext uri="{BB962C8B-B14F-4D97-AF65-F5344CB8AC3E}">
        <p14:creationId xmlns:p14="http://schemas.microsoft.com/office/powerpoint/2010/main" val="421225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5C533E7-0712-DFC8-BE01-EFA653893978}"/>
              </a:ext>
            </a:extLst>
          </p:cNvPr>
          <p:cNvSpPr txBox="1">
            <a:spLocks/>
          </p:cNvSpPr>
          <p:nvPr/>
        </p:nvSpPr>
        <p:spPr>
          <a:xfrm>
            <a:off x="828262" y="1328663"/>
            <a:ext cx="10515600" cy="435133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a:t>This slide is intentionally left blank</a:t>
            </a:r>
          </a:p>
        </p:txBody>
      </p:sp>
    </p:spTree>
    <p:extLst>
      <p:ext uri="{BB962C8B-B14F-4D97-AF65-F5344CB8AC3E}">
        <p14:creationId xmlns:p14="http://schemas.microsoft.com/office/powerpoint/2010/main" val="254781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SSH: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sz="1600" b="1">
                <a:solidFill>
                  <a:srgbClr val="1F1F1F"/>
                </a:solidFill>
              </a:rPr>
              <a:t>Terrapin Attack (CVE-2023-48795): </a:t>
            </a:r>
            <a:r>
              <a:rPr lang="en-US" sz="1600">
                <a:solidFill>
                  <a:srgbClr val="1F1F1F"/>
                </a:solidFill>
                <a:ea typeface="+mn-lt"/>
                <a:cs typeface="+mn-lt"/>
              </a:rPr>
              <a:t>It allows a malicious actor to downgrade the security of an SSH connection by manipulating data during the initial handshake process.</a:t>
            </a:r>
            <a:endParaRPr lang="en-US" sz="1600">
              <a:solidFill>
                <a:srgbClr val="1F1F1F"/>
              </a:solidFill>
              <a:ea typeface="Calibri"/>
              <a:cs typeface="Calibri"/>
            </a:endParaRPr>
          </a:p>
          <a:p>
            <a:r>
              <a:rPr lang="en-US" sz="1600" b="1">
                <a:solidFill>
                  <a:srgbClr val="1F1F1F"/>
                </a:solidFill>
                <a:latin typeface="Calibri"/>
                <a:ea typeface="+mn-lt"/>
                <a:cs typeface="Calibri"/>
              </a:rPr>
              <a:t>Reflected X11 Sessions: </a:t>
            </a:r>
            <a:r>
              <a:rPr lang="en-US" sz="1600">
                <a:solidFill>
                  <a:srgbClr val="1F1F1F"/>
                </a:solidFill>
                <a:latin typeface="Calibri"/>
                <a:ea typeface="+mn-lt"/>
                <a:cs typeface="Calibri"/>
              </a:rPr>
              <a:t>Reflected X11 sessions involve the redirection of graphical display output from a remote system to a local X server, often exploited for remote desktop access or monitoring.</a:t>
            </a:r>
            <a:endParaRPr lang="en-US" sz="1600">
              <a:ea typeface="Calibri"/>
              <a:cs typeface="Calibri"/>
            </a:endParaRPr>
          </a:p>
          <a:p>
            <a:r>
              <a:rPr lang="en-US" sz="1600" b="1">
                <a:solidFill>
                  <a:srgbClr val="1F1F1F"/>
                </a:solidFill>
                <a:ea typeface="+mn-lt"/>
                <a:cs typeface="+mn-lt"/>
              </a:rPr>
              <a:t>SSH Banner Grabbing: </a:t>
            </a:r>
            <a:r>
              <a:rPr lang="en-US" sz="1600">
                <a:solidFill>
                  <a:srgbClr val="1F1F1F"/>
                </a:solidFill>
                <a:ea typeface="+mn-lt"/>
                <a:cs typeface="+mn-lt"/>
              </a:rPr>
              <a:t>SSH banner grabbing involves retrieving the SSH server banner, typically during the initial connection handshake, to gather information about the server's software version.</a:t>
            </a:r>
            <a:endParaRPr lang="en-US" sz="1600">
              <a:solidFill>
                <a:srgbClr val="1F1F1F"/>
              </a:solidFill>
              <a:ea typeface="Calibri"/>
              <a:cs typeface="Calibri"/>
            </a:endParaRPr>
          </a:p>
          <a:p>
            <a:r>
              <a:rPr lang="en-US" sz="1600" b="1">
                <a:solidFill>
                  <a:srgbClr val="1F1F1F"/>
                </a:solidFill>
              </a:rPr>
              <a:t>SSH Agent Hijacking: </a:t>
            </a:r>
            <a:r>
              <a:rPr lang="en-US" sz="1600">
                <a:solidFill>
                  <a:srgbClr val="1F1F1F"/>
                </a:solidFill>
              </a:rPr>
              <a:t>Involves</a:t>
            </a:r>
            <a:r>
              <a:rPr lang="en-US" sz="1600">
                <a:solidFill>
                  <a:srgbClr val="1F1F1F"/>
                </a:solidFill>
                <a:ea typeface="+mn-lt"/>
                <a:cs typeface="+mn-lt"/>
              </a:rPr>
              <a:t> exploiting the SSH agent forwarding feature, which allows a user to connect to another SSH server from an initial SSH session without re-entering credentials.</a:t>
            </a:r>
            <a:endParaRPr lang="en-US" sz="1600" b="1">
              <a:solidFill>
                <a:srgbClr val="1F1F1F"/>
              </a:solidFill>
              <a:ea typeface="+mn-lt"/>
              <a:cs typeface="+mn-lt"/>
            </a:endParaRPr>
          </a:p>
          <a:p>
            <a:r>
              <a:rPr lang="en-US" sz="1600" b="1">
                <a:solidFill>
                  <a:srgbClr val="1F1F1F"/>
                </a:solidFill>
              </a:rPr>
              <a:t>SSH Tunneling and Port Forwarding Abuse: </a:t>
            </a:r>
            <a:r>
              <a:rPr lang="en-US" sz="1600">
                <a:solidFill>
                  <a:srgbClr val="1F1F1F"/>
                </a:solidFill>
              </a:rPr>
              <a:t>SSH</a:t>
            </a:r>
            <a:r>
              <a:rPr lang="en-US" sz="1600">
                <a:solidFill>
                  <a:srgbClr val="1F1F1F"/>
                </a:solidFill>
                <a:ea typeface="+mn-lt"/>
                <a:cs typeface="+mn-lt"/>
              </a:rPr>
              <a:t> tunneling and port forwarding abuse involves leveraging SSH to create encrypted tunnels between systems and forwarding traffic, potentially bypassing network restrictions or accessing services without proper authorization.</a:t>
            </a:r>
          </a:p>
          <a:p>
            <a:r>
              <a:rPr lang="en-GB" sz="1600" b="1">
                <a:solidFill>
                  <a:srgbClr val="000000"/>
                </a:solidFill>
                <a:ea typeface="+mn-lt"/>
                <a:cs typeface="+mn-lt"/>
              </a:rPr>
              <a:t>SSH Root Logins:</a:t>
            </a:r>
            <a:r>
              <a:rPr lang="en-GB" sz="1600">
                <a:solidFill>
                  <a:srgbClr val="000000"/>
                </a:solidFill>
                <a:ea typeface="+mn-lt"/>
                <a:cs typeface="+mn-lt"/>
              </a:rPr>
              <a:t> Enabling SSH root login poses a significant security risk because it allows direct access to the root account, which has unrestricted privileges on the system.</a:t>
            </a:r>
            <a:endParaRPr lang="en-US" sz="1600">
              <a:solidFill>
                <a:srgbClr val="1F1F1F"/>
              </a:solidFill>
              <a:ea typeface="Calibri"/>
              <a:cs typeface="Calibri"/>
            </a:endParaRPr>
          </a:p>
        </p:txBody>
      </p:sp>
    </p:spTree>
    <p:extLst>
      <p:ext uri="{BB962C8B-B14F-4D97-AF65-F5344CB8AC3E}">
        <p14:creationId xmlns:p14="http://schemas.microsoft.com/office/powerpoint/2010/main" val="343120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D436-D20E-DC3D-6C86-24103739A1EA}"/>
              </a:ext>
            </a:extLst>
          </p:cNvPr>
          <p:cNvSpPr>
            <a:spLocks noGrp="1"/>
          </p:cNvSpPr>
          <p:nvPr>
            <p:ph type="title"/>
          </p:nvPr>
        </p:nvSpPr>
        <p:spPr/>
        <p:txBody>
          <a:bodyPr/>
          <a:lstStyle/>
          <a:p>
            <a:r>
              <a:rPr lang="en-US" b="1">
                <a:ea typeface="+mj-lt"/>
                <a:cs typeface="+mj-lt"/>
              </a:rPr>
              <a:t>SSH: </a:t>
            </a:r>
            <a:r>
              <a:rPr lang="en-US" sz="4000" i="1">
                <a:ea typeface="+mj-lt"/>
                <a:cs typeface="+mj-lt"/>
              </a:rPr>
              <a:t>Vulnerabilities </a:t>
            </a:r>
            <a:r>
              <a:rPr lang="en-US">
                <a:ea typeface="+mj-lt"/>
                <a:cs typeface="+mj-lt"/>
              </a:rPr>
              <a:t>Contd.</a:t>
            </a:r>
            <a:endParaRPr lang="en-GB" sz="4000">
              <a:ea typeface="+mj-lt"/>
              <a:cs typeface="+mj-lt"/>
            </a:endParaRPr>
          </a:p>
        </p:txBody>
      </p:sp>
      <p:sp>
        <p:nvSpPr>
          <p:cNvPr id="3" name="Content Placeholder 2">
            <a:extLst>
              <a:ext uri="{FF2B5EF4-FFF2-40B4-BE49-F238E27FC236}">
                <a16:creationId xmlns:a16="http://schemas.microsoft.com/office/drawing/2014/main" id="{B665F993-702F-0916-17EA-964856A2FC26}"/>
              </a:ext>
            </a:extLst>
          </p:cNvPr>
          <p:cNvSpPr>
            <a:spLocks noGrp="1"/>
          </p:cNvSpPr>
          <p:nvPr>
            <p:ph idx="1"/>
          </p:nvPr>
        </p:nvSpPr>
        <p:spPr/>
        <p:txBody>
          <a:bodyPr vert="horz" lIns="91440" tIns="45720" rIns="91440" bIns="45720" rtlCol="0" anchor="t">
            <a:normAutofit/>
          </a:bodyPr>
          <a:lstStyle/>
          <a:p>
            <a:r>
              <a:rPr lang="en-GB" sz="1600" b="1">
                <a:latin typeface="Calibri"/>
                <a:ea typeface="+mn-lt"/>
                <a:cs typeface="Calibri"/>
              </a:rPr>
              <a:t>Host Key Spoofing:</a:t>
            </a:r>
            <a:r>
              <a:rPr lang="en-GB" sz="1600">
                <a:latin typeface="Calibri"/>
                <a:ea typeface="+mn-lt"/>
                <a:cs typeface="Calibri"/>
              </a:rPr>
              <a:t> Host key spoofing in SSH involves attackers forging or impersonating a server's host key to deceive clients into connecting to a malicious or unauthorized server.</a:t>
            </a:r>
          </a:p>
          <a:p>
            <a:r>
              <a:rPr lang="en-GB" sz="1600" b="1">
                <a:latin typeface="Calibri"/>
                <a:ea typeface="+mn-lt"/>
                <a:cs typeface="Calibri"/>
              </a:rPr>
              <a:t>Encrypted Key Extraction via Memory Dump</a:t>
            </a:r>
            <a:r>
              <a:rPr lang="en-GB" sz="1600">
                <a:latin typeface="Calibri"/>
                <a:ea typeface="+mn-lt"/>
                <a:cs typeface="Calibri"/>
              </a:rPr>
              <a:t>: Encrypted key extraction via memory dump in SSH involves retrieving sensitive SSH keys stored in memory, typically through memory forensics or exploitation of vulnerabilities, to gain unauthorized access to remote systems.</a:t>
            </a:r>
            <a:endParaRPr lang="en-GB" sz="1600">
              <a:cs typeface="Calibri"/>
            </a:endParaRPr>
          </a:p>
          <a:p>
            <a:r>
              <a:rPr lang="en-GB" sz="1600" b="1">
                <a:ea typeface="+mn-lt"/>
                <a:cs typeface="+mn-lt"/>
              </a:rPr>
              <a:t>Man-in-the-Middle (MitM) Attacks:  </a:t>
            </a:r>
            <a:r>
              <a:rPr lang="en-GB" sz="1600">
                <a:ea typeface="+mn-lt"/>
                <a:cs typeface="+mn-lt"/>
              </a:rPr>
              <a:t>SSH connections are susceptible to MitM attacks, where an attacker intercepts the</a:t>
            </a:r>
            <a:r>
              <a:rPr lang="en-GB" sz="1600" b="1">
                <a:ea typeface="+mn-lt"/>
                <a:cs typeface="+mn-lt"/>
              </a:rPr>
              <a:t> </a:t>
            </a:r>
            <a:r>
              <a:rPr lang="en-GB" sz="1600">
                <a:ea typeface="+mn-lt"/>
                <a:cs typeface="+mn-lt"/>
              </a:rPr>
              <a:t>communication between the client and server to eavesdrop or manipulate the data</a:t>
            </a:r>
            <a:endParaRPr lang="en-GB" sz="1600" b="1">
              <a:cs typeface="Calibri"/>
            </a:endParaRPr>
          </a:p>
          <a:p>
            <a:r>
              <a:rPr lang="en-GB" sz="1600" b="1">
                <a:ea typeface="+mn-lt"/>
                <a:cs typeface="+mn-lt"/>
              </a:rPr>
              <a:t>Password-based Authentication:</a:t>
            </a:r>
            <a:r>
              <a:rPr lang="en-GB" sz="1600">
                <a:ea typeface="+mn-lt"/>
                <a:cs typeface="+mn-lt"/>
              </a:rPr>
              <a:t> Reliance on password-based authentication without additional measures like multi-factor authentication (MFA) can make SSH vulnerable to password guessing attacks.</a:t>
            </a:r>
          </a:p>
          <a:p>
            <a:r>
              <a:rPr lang="en-GB" sz="1600" b="1">
                <a:ea typeface="+mn-lt"/>
                <a:cs typeface="+mn-lt"/>
              </a:rPr>
              <a:t>SSH Brute Force Attacks:</a:t>
            </a:r>
            <a:r>
              <a:rPr lang="en-GB" sz="1600">
                <a:ea typeface="+mn-lt"/>
                <a:cs typeface="+mn-lt"/>
              </a:rPr>
              <a:t> Attackers may attempt to gain access to SSH servers by repeatedly trying different username and password combinations, exploiting weak or default credentials.</a:t>
            </a:r>
          </a:p>
          <a:p>
            <a:r>
              <a:rPr lang="en-US" sz="1600" b="1">
                <a:solidFill>
                  <a:srgbClr val="1F1F1F"/>
                </a:solidFill>
                <a:ea typeface="+mn-lt"/>
                <a:cs typeface="+mn-lt"/>
              </a:rPr>
              <a:t>Weak Cipher Suites: </a:t>
            </a:r>
            <a:r>
              <a:rPr lang="en-US" sz="1600">
                <a:solidFill>
                  <a:srgbClr val="1F1F1F"/>
                </a:solidFill>
                <a:ea typeface="+mn-lt"/>
                <a:cs typeface="+mn-lt"/>
              </a:rPr>
              <a:t>The use of weak cipher suites in SSH can expose the communication to attacks such as brute-force cracking, where an attacker attempts to decrypt the communication by trying all possible keys.</a:t>
            </a:r>
            <a:endParaRPr lang="en-GB" sz="1600">
              <a:ea typeface="+mn-lt"/>
              <a:cs typeface="+mn-lt"/>
            </a:endParaRPr>
          </a:p>
        </p:txBody>
      </p:sp>
    </p:spTree>
    <p:extLst>
      <p:ext uri="{BB962C8B-B14F-4D97-AF65-F5344CB8AC3E}">
        <p14:creationId xmlns:p14="http://schemas.microsoft.com/office/powerpoint/2010/main" val="17470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SSH: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sz="1600" b="1">
                <a:solidFill>
                  <a:srgbClr val="1F1F1F"/>
                </a:solidFill>
                <a:latin typeface="Calibri"/>
                <a:ea typeface="Calibri"/>
                <a:cs typeface="Arial"/>
              </a:rPr>
              <a:t>Terrapin Attack (CVE-2023-48795): </a:t>
            </a:r>
            <a:r>
              <a:rPr lang="en-US" sz="1600">
                <a:solidFill>
                  <a:srgbClr val="1F1F1F"/>
                </a:solidFill>
                <a:ea typeface="+mn-lt"/>
                <a:cs typeface="Arial"/>
              </a:rPr>
              <a:t>In a Terrapin attack, a hacker intercepts the SSH handshake and hides strong encryption options from the client. Unaware, the client agrees to a weaker connection, allowing the attacker to potentially eavesdrop on communication. This works because the attack happens during the initial setup, before encryption is even applied.</a:t>
            </a:r>
            <a:endParaRPr lang="en-US" sz="1600">
              <a:solidFill>
                <a:srgbClr val="1F1F1F"/>
              </a:solidFill>
              <a:latin typeface="Calibri"/>
              <a:ea typeface="Calibri"/>
              <a:cs typeface="Arial"/>
            </a:endParaRPr>
          </a:p>
          <a:p>
            <a:r>
              <a:rPr lang="en-US" sz="1600" b="1">
                <a:solidFill>
                  <a:srgbClr val="1F1F1F"/>
                </a:solidFill>
                <a:latin typeface="Calibri"/>
                <a:ea typeface="Calibri"/>
                <a:cs typeface="Arial"/>
              </a:rPr>
              <a:t>Reflected X11 Sessions: </a:t>
            </a:r>
            <a:r>
              <a:rPr lang="en-US" sz="1600">
                <a:solidFill>
                  <a:srgbClr val="1F1F1F"/>
                </a:solidFill>
                <a:latin typeface="Calibri"/>
                <a:ea typeface="Calibri"/>
                <a:cs typeface="Arial"/>
              </a:rPr>
              <a:t>Reflected</a:t>
            </a:r>
            <a:r>
              <a:rPr lang="en-US" sz="1600">
                <a:solidFill>
                  <a:srgbClr val="1F1F1F"/>
                </a:solidFill>
                <a:latin typeface="Calibri"/>
                <a:ea typeface="+mn-lt"/>
                <a:cs typeface="Arial"/>
              </a:rPr>
              <a:t> X11 sessions occur when SSH is configured to forward X11 traffic, allowing users to run graphical applications over SSH. If an attacker gains access to a system with X11 forwarding enabled, they can exploit this by sending malicious X11 traffic back to the client's display</a:t>
            </a:r>
            <a:endParaRPr lang="en-US" sz="1600">
              <a:solidFill>
                <a:srgbClr val="1F1F1F"/>
              </a:solidFill>
              <a:latin typeface="Calibri"/>
              <a:ea typeface="Calibri"/>
              <a:cs typeface="Arial"/>
            </a:endParaRPr>
          </a:p>
          <a:p>
            <a:r>
              <a:rPr lang="en-US" sz="1600" b="1">
                <a:solidFill>
                  <a:srgbClr val="1F1F1F"/>
                </a:solidFill>
                <a:latin typeface="Calibri"/>
                <a:ea typeface="Calibri"/>
                <a:cs typeface="Arial"/>
              </a:rPr>
              <a:t>SSH Banner Grabbing: </a:t>
            </a:r>
            <a:r>
              <a:rPr lang="en-US" sz="1600">
                <a:solidFill>
                  <a:srgbClr val="1F1F1F"/>
                </a:solidFill>
                <a:latin typeface="Calibri"/>
                <a:ea typeface="Calibri"/>
                <a:cs typeface="Arial"/>
              </a:rPr>
              <a:t>SSH</a:t>
            </a:r>
            <a:r>
              <a:rPr lang="en-US" sz="1600">
                <a:solidFill>
                  <a:srgbClr val="1F1F1F"/>
                </a:solidFill>
                <a:latin typeface="Calibri"/>
                <a:ea typeface="+mn-lt"/>
                <a:cs typeface="Arial"/>
              </a:rPr>
              <a:t> banner grabbing involves establishing a connection to an SSH server and capturing the banner response, typically during the initial handshake. Attackers use this information to identify the SSH server version and potentially exploit known vulnerabilities associated with specific versions</a:t>
            </a:r>
            <a:endParaRPr lang="en-US" sz="1600">
              <a:solidFill>
                <a:srgbClr val="1F1F1F"/>
              </a:solidFill>
              <a:latin typeface="Calibri"/>
              <a:ea typeface="Calibri"/>
              <a:cs typeface="Arial"/>
            </a:endParaRPr>
          </a:p>
          <a:p>
            <a:r>
              <a:rPr lang="en-US" sz="1600" b="1">
                <a:solidFill>
                  <a:srgbClr val="1F1F1F"/>
                </a:solidFill>
                <a:latin typeface="Calibri"/>
                <a:ea typeface="Calibri"/>
                <a:cs typeface="Arial"/>
              </a:rPr>
              <a:t>SSH Agent Hijacking: </a:t>
            </a:r>
            <a:r>
              <a:rPr lang="en-US" sz="1600">
                <a:solidFill>
                  <a:srgbClr val="1F1F1F"/>
                </a:solidFill>
                <a:latin typeface="Calibri"/>
                <a:ea typeface="Calibri"/>
                <a:cs typeface="Arial"/>
              </a:rPr>
              <a:t>The</a:t>
            </a:r>
            <a:r>
              <a:rPr lang="en-US" sz="1600">
                <a:solidFill>
                  <a:srgbClr val="1F1F1F"/>
                </a:solidFill>
                <a:latin typeface="Calibri"/>
                <a:ea typeface="+mn-lt"/>
                <a:cs typeface="Arial"/>
              </a:rPr>
              <a:t> attacker exploits the situation by executing malicious commands or scripts on the compromised host where the SSH agent is running and has active forwarded connections.</a:t>
            </a:r>
            <a:endParaRPr lang="en-US" sz="1600">
              <a:solidFill>
                <a:srgbClr val="1F1F1F"/>
              </a:solidFill>
              <a:latin typeface="Calibri"/>
              <a:ea typeface="Calibri"/>
              <a:cs typeface="Arial"/>
            </a:endParaRPr>
          </a:p>
          <a:p>
            <a:r>
              <a:rPr lang="en-US" sz="1600" b="1">
                <a:solidFill>
                  <a:srgbClr val="1F1F1F"/>
                </a:solidFill>
                <a:ea typeface="+mn-lt"/>
                <a:cs typeface="+mn-lt"/>
              </a:rPr>
              <a:t>SSH Tunneling and Port Forwarding Abuse: </a:t>
            </a:r>
            <a:r>
              <a:rPr lang="en-US" sz="1600">
                <a:solidFill>
                  <a:srgbClr val="1F1F1F"/>
                </a:solidFill>
                <a:ea typeface="+mn-lt"/>
                <a:cs typeface="+mn-lt"/>
              </a:rPr>
              <a:t>An attacker exploits SSH tunneling and port forwarding by first gaining access to an SSH account on a server, then setting up an SSH tunnel to redirect traffic from the compromised server to other network locations.</a:t>
            </a:r>
            <a:endParaRPr lang="en-US" sz="1600">
              <a:solidFill>
                <a:srgbClr val="000000"/>
              </a:solidFill>
              <a:latin typeface="Calibri" panose="020F0502020204030204"/>
              <a:ea typeface="Calibri"/>
              <a:cs typeface="Calibri"/>
            </a:endParaRPr>
          </a:p>
        </p:txBody>
      </p:sp>
    </p:spTree>
    <p:extLst>
      <p:ext uri="{BB962C8B-B14F-4D97-AF65-F5344CB8AC3E}">
        <p14:creationId xmlns:p14="http://schemas.microsoft.com/office/powerpoint/2010/main" val="383247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F5E4-4175-0B21-AF71-162440ACC910}"/>
              </a:ext>
            </a:extLst>
          </p:cNvPr>
          <p:cNvSpPr>
            <a:spLocks noGrp="1"/>
          </p:cNvSpPr>
          <p:nvPr>
            <p:ph type="title"/>
          </p:nvPr>
        </p:nvSpPr>
        <p:spPr/>
        <p:txBody>
          <a:bodyPr/>
          <a:lstStyle/>
          <a:p>
            <a:r>
              <a:rPr lang="en-US" b="1">
                <a:ea typeface="+mj-lt"/>
                <a:cs typeface="+mj-lt"/>
              </a:rPr>
              <a:t>SSH: </a:t>
            </a:r>
            <a:r>
              <a:rPr lang="en-US" i="1">
                <a:ea typeface="+mj-lt"/>
                <a:cs typeface="+mj-lt"/>
              </a:rPr>
              <a:t>How attackers carry out the attack </a:t>
            </a:r>
            <a:r>
              <a:rPr lang="en-US">
                <a:ea typeface="+mj-lt"/>
                <a:cs typeface="+mj-lt"/>
              </a:rPr>
              <a:t>Contd.</a:t>
            </a:r>
            <a:endParaRPr lang="en-GB">
              <a:ea typeface="+mj-lt"/>
              <a:cs typeface="+mj-lt"/>
            </a:endParaRPr>
          </a:p>
        </p:txBody>
      </p:sp>
      <p:sp>
        <p:nvSpPr>
          <p:cNvPr id="3" name="Content Placeholder 2">
            <a:extLst>
              <a:ext uri="{FF2B5EF4-FFF2-40B4-BE49-F238E27FC236}">
                <a16:creationId xmlns:a16="http://schemas.microsoft.com/office/drawing/2014/main" id="{561C0B9B-2F04-1F98-E3A6-4AE320573241}"/>
              </a:ext>
            </a:extLst>
          </p:cNvPr>
          <p:cNvSpPr>
            <a:spLocks noGrp="1"/>
          </p:cNvSpPr>
          <p:nvPr>
            <p:ph idx="1"/>
          </p:nvPr>
        </p:nvSpPr>
        <p:spPr/>
        <p:txBody>
          <a:bodyPr vert="horz" lIns="91440" tIns="45720" rIns="91440" bIns="45720" rtlCol="0" anchor="t">
            <a:normAutofit/>
          </a:bodyPr>
          <a:lstStyle/>
          <a:p>
            <a:r>
              <a:rPr lang="en-GB" sz="1600" b="1">
                <a:latin typeface="Calibri"/>
                <a:ea typeface="Calibri"/>
                <a:cs typeface="Arial"/>
              </a:rPr>
              <a:t>SSH Root Logins: </a:t>
            </a:r>
            <a:r>
              <a:rPr lang="en-GB" sz="1600">
                <a:latin typeface="Calibri"/>
                <a:ea typeface="Calibri"/>
                <a:cs typeface="Arial"/>
              </a:rPr>
              <a:t>To</a:t>
            </a:r>
            <a:r>
              <a:rPr lang="en-GB" sz="1600">
                <a:solidFill>
                  <a:srgbClr val="000000"/>
                </a:solidFill>
                <a:latin typeface="Calibri"/>
                <a:ea typeface="+mn-lt"/>
                <a:cs typeface="Arial"/>
              </a:rPr>
              <a:t> exploit SSH root logins, an attacker typically begins by identifying a server with SSH service enabled where root logins are permitted. They then acquire the root password using methods such as brute force attacks, social engineering, or by stealing credentials from compromised databases. With the root credentials in hand, the attacker establishes an SSH connection to the server as the root user. </a:t>
            </a:r>
            <a:endParaRPr lang="en-GB" sz="1600">
              <a:solidFill>
                <a:srgbClr val="000000"/>
              </a:solidFill>
              <a:latin typeface="Calibri"/>
              <a:ea typeface="Calibri"/>
              <a:cs typeface="Arial"/>
            </a:endParaRPr>
          </a:p>
          <a:p>
            <a:r>
              <a:rPr lang="en-GB" sz="1600" b="1">
                <a:latin typeface="Calibri"/>
                <a:ea typeface="Calibri"/>
                <a:cs typeface="Arial"/>
              </a:rPr>
              <a:t>Host Key Spoofing: </a:t>
            </a:r>
            <a:r>
              <a:rPr lang="en-GB" sz="1600">
                <a:latin typeface="Calibri"/>
                <a:ea typeface="Calibri"/>
                <a:cs typeface="Arial"/>
              </a:rPr>
              <a:t>Host</a:t>
            </a:r>
            <a:r>
              <a:rPr lang="en-GB" sz="1600">
                <a:solidFill>
                  <a:srgbClr val="000000"/>
                </a:solidFill>
                <a:latin typeface="Calibri"/>
                <a:ea typeface="+mn-lt"/>
                <a:cs typeface="Arial"/>
              </a:rPr>
              <a:t> key spoofing in SSH involves an attacker setting up a rogue SSH server with a falsified or stolen host key that mimics a legitimate server, often facilitated by DNS spoofing to redirect network traffic. When clients attempt to connect to what they think is a legitimate server, they are instead directed to the attacker’s rogue server.</a:t>
            </a:r>
          </a:p>
          <a:p>
            <a:pPr>
              <a:buFont typeface="Arial"/>
              <a:buChar char="•"/>
            </a:pPr>
            <a:r>
              <a:rPr lang="en-GB" sz="1600" b="1">
                <a:latin typeface="Calibri"/>
                <a:ea typeface="Calibri"/>
                <a:cs typeface="Arial"/>
              </a:rPr>
              <a:t>Encrypted Key Extraction via Memory Dump: </a:t>
            </a:r>
            <a:r>
              <a:rPr lang="en-GB" sz="1600">
                <a:latin typeface="Calibri"/>
                <a:ea typeface="Calibri"/>
                <a:cs typeface="Arial"/>
              </a:rPr>
              <a:t>This typically starts when an attacker gains unauthorized physical or remote access to a system, for example through malware or by exploiting a system vulnerability. Once inside, they use memory dumping tools to extract the contents of the system's RAM. </a:t>
            </a:r>
          </a:p>
          <a:p>
            <a:pPr>
              <a:buFont typeface="Arial"/>
              <a:buChar char="•"/>
            </a:pPr>
            <a:r>
              <a:rPr lang="en-GB" sz="1600" b="1">
                <a:ea typeface="+mn-lt"/>
                <a:cs typeface="+mn-lt"/>
              </a:rPr>
              <a:t>Insider Threats:</a:t>
            </a:r>
            <a:r>
              <a:rPr lang="en-GB" sz="1600">
                <a:ea typeface="+mn-lt"/>
                <a:cs typeface="+mn-lt"/>
              </a:rPr>
              <a:t> Malicious insiders with legitimate access to the SSH server can abuse their privileges to carry out attacks, such as stealing sensitive data or disrupting operations.</a:t>
            </a:r>
          </a:p>
          <a:p>
            <a:pPr>
              <a:buFont typeface="Arial"/>
              <a:buChar char="•"/>
            </a:pPr>
            <a:r>
              <a:rPr lang="en-US" sz="1600" b="1">
                <a:solidFill>
                  <a:srgbClr val="1F1F1F"/>
                </a:solidFill>
                <a:ea typeface="+mn-lt"/>
                <a:cs typeface="+mn-lt"/>
              </a:rPr>
              <a:t>Password Sniffing:</a:t>
            </a:r>
            <a:r>
              <a:rPr lang="en-US" sz="1600">
                <a:solidFill>
                  <a:srgbClr val="1F1F1F"/>
                </a:solidFill>
                <a:ea typeface="+mn-lt"/>
                <a:cs typeface="+mn-lt"/>
              </a:rPr>
              <a:t> Attackers can use packet sniffing tools to intercept SSH traffic and capture passwords sent in plaintext, especially if the server allows password-based authentication.</a:t>
            </a:r>
            <a:endParaRPr lang="en-GB" sz="1600">
              <a:latin typeface="Calibri"/>
              <a:ea typeface="Calibri"/>
              <a:cs typeface="Calibri"/>
            </a:endParaRPr>
          </a:p>
        </p:txBody>
      </p:sp>
    </p:spTree>
    <p:extLst>
      <p:ext uri="{BB962C8B-B14F-4D97-AF65-F5344CB8AC3E}">
        <p14:creationId xmlns:p14="http://schemas.microsoft.com/office/powerpoint/2010/main" val="554052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SSH: </a:t>
            </a:r>
            <a:r>
              <a:rPr lang="en-US" i="1"/>
              <a:t>Mitigation</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pPr>
              <a:buFont typeface="Arial"/>
              <a:buChar char="•"/>
            </a:pPr>
            <a:r>
              <a:rPr lang="en-US" sz="1600" b="1">
                <a:solidFill>
                  <a:srgbClr val="1F1F1F"/>
                </a:solidFill>
                <a:latin typeface="Calibri"/>
                <a:ea typeface="Calibri"/>
                <a:cs typeface="Arial"/>
              </a:rPr>
              <a:t>Terrapin Attack (CVE-2023-48795)</a:t>
            </a:r>
          </a:p>
          <a:p>
            <a:pPr lvl="1">
              <a:buFont typeface="Arial"/>
              <a:buChar char="•"/>
            </a:pPr>
            <a:r>
              <a:rPr lang="en-US" sz="1600">
                <a:solidFill>
                  <a:srgbClr val="1F1F1F"/>
                </a:solidFill>
                <a:latin typeface="Calibri"/>
                <a:ea typeface="Calibri"/>
                <a:cs typeface="Arial"/>
              </a:rPr>
              <a:t>Upgrade: </a:t>
            </a:r>
            <a:r>
              <a:rPr lang="en-US" sz="1600">
                <a:solidFill>
                  <a:srgbClr val="1F1F1F"/>
                </a:solidFill>
                <a:latin typeface="Calibri"/>
                <a:ea typeface="+mn-lt"/>
                <a:cs typeface="Arial"/>
              </a:rPr>
              <a:t>OpenSSH versions 9.6 and later have addressed the Terrapin Attack.</a:t>
            </a:r>
          </a:p>
          <a:p>
            <a:pPr lvl="1">
              <a:buFont typeface="Arial"/>
              <a:buChar char="•"/>
            </a:pPr>
            <a:r>
              <a:rPr lang="en-US" sz="1600">
                <a:solidFill>
                  <a:srgbClr val="1F1F1F"/>
                </a:solidFill>
                <a:latin typeface="Calibri"/>
                <a:ea typeface="+mn-lt"/>
                <a:cs typeface="Arial"/>
              </a:rPr>
              <a:t>As a temporary workaround, you can disable the use of the "ChaCha20-Poly1305" cipher in affected SSH implementations.</a:t>
            </a:r>
            <a:endParaRPr lang="en-US" sz="1600">
              <a:solidFill>
                <a:srgbClr val="1F1F1F"/>
              </a:solidFill>
              <a:latin typeface="Calibri"/>
              <a:ea typeface="Calibri"/>
              <a:cs typeface="Arial"/>
            </a:endParaRPr>
          </a:p>
          <a:p>
            <a:pPr>
              <a:buFont typeface="Arial"/>
              <a:buChar char="•"/>
            </a:pPr>
            <a:r>
              <a:rPr lang="en-US" sz="1600" b="1">
                <a:solidFill>
                  <a:srgbClr val="1F1F1F"/>
                </a:solidFill>
                <a:latin typeface="Calibri"/>
                <a:ea typeface="Calibri"/>
                <a:cs typeface="Arial"/>
              </a:rPr>
              <a:t>Reflected X11 Sessions</a:t>
            </a:r>
          </a:p>
          <a:p>
            <a:pPr lvl="1">
              <a:buFont typeface="Arial"/>
              <a:buChar char="•"/>
            </a:pPr>
            <a:r>
              <a:rPr lang="en-US" sz="1600">
                <a:solidFill>
                  <a:srgbClr val="1F1F1F"/>
                </a:solidFill>
                <a:latin typeface="Calibri"/>
                <a:ea typeface="+mn-lt"/>
                <a:cs typeface="Arial"/>
              </a:rPr>
              <a:t>Disable X11 forwarding unless absolutely necessary. If X11 forwarding must be enabled, use secure settings and trusted networks only.</a:t>
            </a:r>
            <a:endParaRPr lang="en-US" sz="1600">
              <a:solidFill>
                <a:srgbClr val="1F1F1F"/>
              </a:solidFill>
              <a:latin typeface="Calibri"/>
              <a:ea typeface="Calibri"/>
              <a:cs typeface="Arial"/>
            </a:endParaRPr>
          </a:p>
          <a:p>
            <a:pPr>
              <a:buFont typeface="Arial"/>
              <a:buChar char="•"/>
            </a:pPr>
            <a:r>
              <a:rPr lang="en-US" sz="1600" b="1">
                <a:solidFill>
                  <a:srgbClr val="1F1F1F"/>
                </a:solidFill>
                <a:latin typeface="Calibri"/>
                <a:ea typeface="Calibri"/>
                <a:cs typeface="Arial"/>
              </a:rPr>
              <a:t>SSH Banner Grabbing</a:t>
            </a:r>
          </a:p>
          <a:p>
            <a:pPr lvl="1">
              <a:buFont typeface="Arial"/>
              <a:buChar char="•"/>
            </a:pPr>
            <a:r>
              <a:rPr lang="en-US" sz="1600">
                <a:solidFill>
                  <a:srgbClr val="1F1F1F"/>
                </a:solidFill>
                <a:latin typeface="Calibri"/>
                <a:ea typeface="+mn-lt"/>
                <a:cs typeface="Arial"/>
              </a:rPr>
              <a:t>Configure SSH servers to display minimal information in the banner. Keep SSH software up to date to reduce the risk of exploiting known vulnerabilities.</a:t>
            </a:r>
            <a:endParaRPr lang="en-US" sz="1600">
              <a:solidFill>
                <a:srgbClr val="1F1F1F"/>
              </a:solidFill>
              <a:latin typeface="Calibri"/>
              <a:ea typeface="Calibri"/>
              <a:cs typeface="Arial"/>
            </a:endParaRPr>
          </a:p>
          <a:p>
            <a:pPr>
              <a:buFont typeface="Arial"/>
              <a:buChar char="•"/>
            </a:pPr>
            <a:r>
              <a:rPr lang="en-US" sz="1600" b="1">
                <a:solidFill>
                  <a:srgbClr val="1F1F1F"/>
                </a:solidFill>
                <a:latin typeface="Calibri"/>
                <a:ea typeface="Calibri"/>
                <a:cs typeface="Arial"/>
              </a:rPr>
              <a:t>SSH Agent Hijacking</a:t>
            </a:r>
          </a:p>
          <a:p>
            <a:pPr lvl="1">
              <a:buFont typeface="Arial"/>
              <a:buChar char="•"/>
            </a:pPr>
            <a:r>
              <a:rPr lang="en-US" sz="1600">
                <a:solidFill>
                  <a:srgbClr val="1F1F1F"/>
                </a:solidFill>
                <a:latin typeface="Calibri"/>
                <a:ea typeface="+mn-lt"/>
                <a:cs typeface="Arial"/>
              </a:rPr>
              <a:t>If SSH agent forwarding is required, limit its use to situations where you fully trust the remote system.</a:t>
            </a:r>
          </a:p>
          <a:p>
            <a:pPr lvl="1">
              <a:buFont typeface="Arial"/>
              <a:buChar char="•"/>
            </a:pPr>
            <a:r>
              <a:rPr lang="en-US" sz="1600">
                <a:solidFill>
                  <a:srgbClr val="1F1F1F"/>
                </a:solidFill>
                <a:latin typeface="Calibri"/>
                <a:ea typeface="+mn-lt"/>
                <a:cs typeface="Arial"/>
              </a:rPr>
              <a:t>Ensure that machines which initiate SSH sessions are secure and well-maintained to prevent unauthorized access.</a:t>
            </a:r>
            <a:endParaRPr lang="en-US" sz="1600">
              <a:solidFill>
                <a:srgbClr val="1F1F1F"/>
              </a:solidFill>
              <a:latin typeface="Calibri"/>
              <a:ea typeface="Calibri"/>
              <a:cs typeface="Arial"/>
            </a:endParaRPr>
          </a:p>
          <a:p>
            <a:pPr marL="0" indent="0">
              <a:buNone/>
            </a:pPr>
            <a:endParaRPr lang="en-US" sz="1600">
              <a:solidFill>
                <a:srgbClr val="000000"/>
              </a:solidFill>
              <a:latin typeface="Calibri" panose="020F0502020204030204"/>
              <a:ea typeface="Calibri"/>
              <a:cs typeface="Calibri"/>
            </a:endParaRPr>
          </a:p>
        </p:txBody>
      </p:sp>
    </p:spTree>
    <p:extLst>
      <p:ext uri="{BB962C8B-B14F-4D97-AF65-F5344CB8AC3E}">
        <p14:creationId xmlns:p14="http://schemas.microsoft.com/office/powerpoint/2010/main" val="1945094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EC71-6395-8902-F1A4-A1347F3CD77E}"/>
              </a:ext>
            </a:extLst>
          </p:cNvPr>
          <p:cNvSpPr>
            <a:spLocks noGrp="1"/>
          </p:cNvSpPr>
          <p:nvPr>
            <p:ph type="title"/>
          </p:nvPr>
        </p:nvSpPr>
        <p:spPr/>
        <p:txBody>
          <a:bodyPr/>
          <a:lstStyle/>
          <a:p>
            <a:r>
              <a:rPr lang="en-US" b="1">
                <a:ea typeface="+mj-lt"/>
                <a:cs typeface="+mj-lt"/>
              </a:rPr>
              <a:t>SSH: </a:t>
            </a:r>
            <a:r>
              <a:rPr lang="en-US" i="1">
                <a:ea typeface="+mj-lt"/>
                <a:cs typeface="+mj-lt"/>
              </a:rPr>
              <a:t>Mitigation </a:t>
            </a:r>
            <a:r>
              <a:rPr lang="en-US">
                <a:ea typeface="+mj-lt"/>
                <a:cs typeface="+mj-lt"/>
              </a:rPr>
              <a:t>Contd.</a:t>
            </a:r>
          </a:p>
        </p:txBody>
      </p:sp>
      <p:sp>
        <p:nvSpPr>
          <p:cNvPr id="3" name="Content Placeholder 2">
            <a:extLst>
              <a:ext uri="{FF2B5EF4-FFF2-40B4-BE49-F238E27FC236}">
                <a16:creationId xmlns:a16="http://schemas.microsoft.com/office/drawing/2014/main" id="{A1E12305-0E4C-8631-C312-19FDF848E063}"/>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sz="1600" b="1">
                <a:solidFill>
                  <a:srgbClr val="1F1F1F"/>
                </a:solidFill>
                <a:latin typeface="Calibri"/>
                <a:ea typeface="Calibri"/>
                <a:cs typeface="Arial"/>
              </a:rPr>
              <a:t>SSH Tunneling and Port Forwarding Abuse</a:t>
            </a:r>
          </a:p>
          <a:p>
            <a:pPr lvl="1">
              <a:buFont typeface="Arial,Sans-Serif" panose="020B0604020202020204" pitchFamily="34" charset="0"/>
              <a:buChar char="•"/>
            </a:pPr>
            <a:r>
              <a:rPr lang="en-US" sz="1600">
                <a:solidFill>
                  <a:srgbClr val="1F1F1F"/>
                </a:solidFill>
                <a:latin typeface="Calibri"/>
                <a:ea typeface="+mn-lt"/>
                <a:cs typeface="Arial"/>
              </a:rPr>
              <a:t>Limit the use of SSH tunneling and port forwarding by using </a:t>
            </a:r>
            <a:r>
              <a:rPr lang="en-US" sz="1600" b="1" err="1">
                <a:solidFill>
                  <a:srgbClr val="1F1F1F"/>
                </a:solidFill>
                <a:latin typeface="Calibri"/>
                <a:ea typeface="+mn-lt"/>
                <a:cs typeface="Arial"/>
              </a:rPr>
              <a:t>AllowTcpForwarding</a:t>
            </a:r>
            <a:r>
              <a:rPr lang="en-US" sz="1600" b="1">
                <a:solidFill>
                  <a:srgbClr val="1F1F1F"/>
                </a:solidFill>
                <a:latin typeface="Calibri"/>
                <a:ea typeface="+mn-lt"/>
                <a:cs typeface="Arial"/>
              </a:rPr>
              <a:t> </a:t>
            </a:r>
            <a:r>
              <a:rPr lang="en-US" sz="1600">
                <a:solidFill>
                  <a:srgbClr val="1F1F1F"/>
                </a:solidFill>
                <a:latin typeface="Calibri"/>
                <a:ea typeface="+mn-lt"/>
                <a:cs typeface="Arial"/>
              </a:rPr>
              <a:t>and </a:t>
            </a:r>
            <a:r>
              <a:rPr lang="en-US" sz="1600" b="1" err="1">
                <a:solidFill>
                  <a:srgbClr val="1F1F1F"/>
                </a:solidFill>
                <a:latin typeface="Calibri"/>
                <a:ea typeface="+mn-lt"/>
                <a:cs typeface="Arial"/>
              </a:rPr>
              <a:t>PermitTunnel</a:t>
            </a:r>
            <a:r>
              <a:rPr lang="en-US" sz="1600" b="1">
                <a:solidFill>
                  <a:srgbClr val="1F1F1F"/>
                </a:solidFill>
                <a:latin typeface="Calibri"/>
                <a:ea typeface="+mn-lt"/>
                <a:cs typeface="Arial"/>
              </a:rPr>
              <a:t> </a:t>
            </a:r>
            <a:r>
              <a:rPr lang="en-US" sz="1600">
                <a:solidFill>
                  <a:srgbClr val="1F1F1F"/>
                </a:solidFill>
                <a:latin typeface="Calibri"/>
                <a:ea typeface="+mn-lt"/>
                <a:cs typeface="Arial"/>
              </a:rPr>
              <a:t>in the server's </a:t>
            </a:r>
            <a:r>
              <a:rPr lang="en-US" sz="1600" err="1">
                <a:solidFill>
                  <a:srgbClr val="1F1F1F"/>
                </a:solidFill>
                <a:latin typeface="Calibri"/>
                <a:ea typeface="+mn-lt"/>
                <a:cs typeface="Arial"/>
              </a:rPr>
              <a:t>sshd_config</a:t>
            </a:r>
            <a:r>
              <a:rPr lang="en-US" sz="1600">
                <a:solidFill>
                  <a:srgbClr val="1F1F1F"/>
                </a:solidFill>
                <a:latin typeface="Calibri"/>
                <a:ea typeface="+mn-lt"/>
                <a:cs typeface="Arial"/>
              </a:rPr>
              <a:t> file.</a:t>
            </a:r>
            <a:endParaRPr lang="en-US" sz="1600">
              <a:solidFill>
                <a:srgbClr val="1F1F1F"/>
              </a:solidFill>
              <a:latin typeface="Calibri"/>
              <a:cs typeface="Arial"/>
            </a:endParaRPr>
          </a:p>
          <a:p>
            <a:pPr lvl="1">
              <a:buFont typeface="Arial,Sans-Serif" panose="020B0604020202020204" pitchFamily="34" charset="0"/>
            </a:pPr>
            <a:r>
              <a:rPr lang="en-US" sz="1600">
                <a:solidFill>
                  <a:srgbClr val="1F1F1F"/>
                </a:solidFill>
                <a:ea typeface="+mn-lt"/>
                <a:cs typeface="Arial"/>
              </a:rPr>
              <a:t>Implement monitoring on the SSH server to track when and how port forwarding is being used. Employ firewall rules to restrict incoming and outgoing connections on the SSH server.</a:t>
            </a:r>
          </a:p>
          <a:p>
            <a:pPr>
              <a:buFont typeface="Arial,Sans-Serif" panose="020B0604020202020204" pitchFamily="34" charset="0"/>
            </a:pPr>
            <a:r>
              <a:rPr lang="en-GB" sz="1600" b="1">
                <a:latin typeface="Calibri"/>
                <a:ea typeface="Calibri"/>
                <a:cs typeface="Arial"/>
              </a:rPr>
              <a:t>SSH Root Logins</a:t>
            </a:r>
          </a:p>
          <a:p>
            <a:pPr lvl="1">
              <a:buFont typeface="Arial,Sans-Serif" panose="020B0604020202020204" pitchFamily="34" charset="0"/>
            </a:pPr>
            <a:r>
              <a:rPr lang="en-GB" sz="1600">
                <a:solidFill>
                  <a:srgbClr val="000000"/>
                </a:solidFill>
                <a:latin typeface="Calibri"/>
                <a:ea typeface="+mn-lt"/>
                <a:cs typeface="Arial"/>
              </a:rPr>
              <a:t>Instead of logging in as root, configure </a:t>
            </a:r>
            <a:r>
              <a:rPr lang="en-GB" sz="1600" err="1">
                <a:solidFill>
                  <a:srgbClr val="000000"/>
                </a:solidFill>
                <a:latin typeface="Calibri"/>
                <a:ea typeface="+mn-lt"/>
                <a:cs typeface="Arial"/>
              </a:rPr>
              <a:t>sudo</a:t>
            </a:r>
            <a:r>
              <a:rPr lang="en-GB" sz="1600">
                <a:solidFill>
                  <a:srgbClr val="000000"/>
                </a:solidFill>
                <a:latin typeface="Calibri"/>
                <a:ea typeface="+mn-lt"/>
                <a:cs typeface="Arial"/>
              </a:rPr>
              <a:t> for users who need to perform administrative tasks.</a:t>
            </a:r>
            <a:endParaRPr lang="en-GB" sz="1600">
              <a:solidFill>
                <a:srgbClr val="000000"/>
              </a:solidFill>
              <a:latin typeface="Calibri"/>
              <a:ea typeface="Calibri"/>
              <a:cs typeface="Arial"/>
            </a:endParaRPr>
          </a:p>
          <a:p>
            <a:pPr lvl="1">
              <a:buFont typeface="Arial,Sans-Serif" panose="020B0604020202020204" pitchFamily="34" charset="0"/>
            </a:pPr>
            <a:r>
              <a:rPr lang="en-GB" sz="1600">
                <a:solidFill>
                  <a:srgbClr val="000000"/>
                </a:solidFill>
                <a:latin typeface="Calibri"/>
                <a:ea typeface="+mn-lt"/>
                <a:cs typeface="Arial"/>
              </a:rPr>
              <a:t>Strengthen SSH authentication by using key-based authentication instead of passwords.</a:t>
            </a:r>
            <a:endParaRPr lang="en-GB" sz="1600">
              <a:solidFill>
                <a:srgbClr val="000000"/>
              </a:solidFill>
              <a:latin typeface="Calibri"/>
              <a:ea typeface="Calibri"/>
              <a:cs typeface="Arial"/>
            </a:endParaRPr>
          </a:p>
          <a:p>
            <a:pPr>
              <a:buFont typeface="Arial,Sans-Serif" panose="020B0604020202020204" pitchFamily="34" charset="0"/>
            </a:pPr>
            <a:r>
              <a:rPr lang="en-GB" sz="1600" b="1">
                <a:latin typeface="Calibri"/>
                <a:ea typeface="Calibri"/>
                <a:cs typeface="Arial"/>
              </a:rPr>
              <a:t>Host Key Spoofing</a:t>
            </a:r>
          </a:p>
          <a:p>
            <a:pPr lvl="1">
              <a:buFont typeface="Arial,Sans-Serif" panose="020B0604020202020204" pitchFamily="34" charset="0"/>
            </a:pPr>
            <a:r>
              <a:rPr lang="en-GB" sz="1600">
                <a:solidFill>
                  <a:srgbClr val="000000"/>
                </a:solidFill>
                <a:latin typeface="Calibri"/>
                <a:ea typeface="+mn-lt"/>
                <a:cs typeface="Arial"/>
              </a:rPr>
              <a:t>Ensure strict host key verification practices are in place.  Employ DNSSEC to protect against DNS spoofing that can lead to host key spoofing.</a:t>
            </a:r>
            <a:endParaRPr lang="en-GB" sz="1600">
              <a:solidFill>
                <a:srgbClr val="000000"/>
              </a:solidFill>
              <a:latin typeface="Calibri"/>
              <a:ea typeface="Calibri"/>
              <a:cs typeface="Arial"/>
            </a:endParaRPr>
          </a:p>
          <a:p>
            <a:pPr>
              <a:buFont typeface="Arial,Sans-Serif" panose="020B0604020202020204" pitchFamily="34" charset="0"/>
            </a:pPr>
            <a:r>
              <a:rPr lang="en-GB" sz="1600" b="1">
                <a:latin typeface="Calibri"/>
                <a:ea typeface="Calibri"/>
                <a:cs typeface="Arial"/>
              </a:rPr>
              <a:t>Encrypted Key Extraction via Memory Dump</a:t>
            </a:r>
          </a:p>
          <a:p>
            <a:pPr lvl="1">
              <a:buFont typeface="Arial,Sans-Serif" panose="020B0604020202020204" pitchFamily="34" charset="0"/>
            </a:pPr>
            <a:r>
              <a:rPr lang="en-GB" sz="1600">
                <a:solidFill>
                  <a:srgbClr val="000000"/>
                </a:solidFill>
                <a:latin typeface="Calibri"/>
                <a:ea typeface="+mn-lt"/>
                <a:cs typeface="Arial"/>
              </a:rPr>
              <a:t>ensure that sensitive data such as SSH keys are encrypted both at rest and in transit. Use operating system features that prevent or restrict access to raw memory.</a:t>
            </a:r>
            <a:endParaRPr lang="en-GB" sz="1600">
              <a:solidFill>
                <a:srgbClr val="000000"/>
              </a:solidFill>
              <a:latin typeface="Calibri"/>
              <a:ea typeface="Calibri"/>
              <a:cs typeface="Arial"/>
            </a:endParaRPr>
          </a:p>
        </p:txBody>
      </p:sp>
    </p:spTree>
    <p:extLst>
      <p:ext uri="{BB962C8B-B14F-4D97-AF65-F5344CB8AC3E}">
        <p14:creationId xmlns:p14="http://schemas.microsoft.com/office/powerpoint/2010/main" val="3296876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Router: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sz="2000" b="1">
                <a:ea typeface="+mn-lt"/>
                <a:cs typeface="+mn-lt"/>
              </a:rPr>
              <a:t>Firmware Flaws</a:t>
            </a:r>
            <a:r>
              <a:rPr lang="en-US" sz="1800">
                <a:solidFill>
                  <a:srgbClr val="0D0D0D"/>
                </a:solidFill>
                <a:ea typeface="+mn-lt"/>
                <a:cs typeface="+mn-lt"/>
              </a:rPr>
              <a:t>: </a:t>
            </a:r>
            <a:endParaRPr lang="en-US" sz="1800">
              <a:solidFill>
                <a:srgbClr val="000000"/>
              </a:solidFill>
              <a:ea typeface="+mn-lt"/>
              <a:cs typeface="+mn-lt"/>
            </a:endParaRPr>
          </a:p>
          <a:p>
            <a:pPr lvl="1">
              <a:buFont typeface="Courier New" panose="020B0604020202020204" pitchFamily="34" charset="0"/>
              <a:buChar char="o"/>
            </a:pPr>
            <a:r>
              <a:rPr lang="en-US" sz="1800">
                <a:solidFill>
                  <a:srgbClr val="0D0D0D"/>
                </a:solidFill>
                <a:ea typeface="+mn-lt"/>
                <a:cs typeface="+mn-lt"/>
              </a:rPr>
              <a:t>Outdated firmware can contain unpatched vulnerabilities that may be exploited by attackers.</a:t>
            </a:r>
            <a:endParaRPr lang="en-US" sz="1800">
              <a:cs typeface="Calibri"/>
            </a:endParaRPr>
          </a:p>
          <a:p>
            <a:pPr marL="457200" lvl="1" indent="0">
              <a:buNone/>
            </a:pPr>
            <a:endParaRPr lang="en-US" sz="1600">
              <a:solidFill>
                <a:srgbClr val="0D0D0D"/>
              </a:solidFill>
              <a:ea typeface="+mn-lt"/>
              <a:cs typeface="+mn-lt"/>
            </a:endParaRPr>
          </a:p>
          <a:p>
            <a:r>
              <a:rPr lang="en-US" sz="2000" b="1">
                <a:ea typeface="+mn-lt"/>
                <a:cs typeface="+mn-lt"/>
              </a:rPr>
              <a:t>Misconfiguration</a:t>
            </a:r>
            <a:r>
              <a:rPr lang="en-US" sz="1800">
                <a:solidFill>
                  <a:srgbClr val="0D0D0D"/>
                </a:solidFill>
                <a:ea typeface="+mn-lt"/>
                <a:cs typeface="+mn-lt"/>
              </a:rPr>
              <a:t>: </a:t>
            </a:r>
            <a:endParaRPr lang="en-US" sz="1800">
              <a:solidFill>
                <a:srgbClr val="000000"/>
              </a:solidFill>
              <a:ea typeface="+mn-lt"/>
              <a:cs typeface="+mn-lt"/>
            </a:endParaRPr>
          </a:p>
          <a:p>
            <a:pPr lvl="1">
              <a:buFont typeface="Courier New" panose="020B0604020202020204" pitchFamily="34" charset="0"/>
              <a:buChar char="o"/>
            </a:pPr>
            <a:r>
              <a:rPr lang="en-US" sz="1800">
                <a:solidFill>
                  <a:srgbClr val="0D0D0D"/>
                </a:solidFill>
                <a:ea typeface="+mn-lt"/>
                <a:cs typeface="+mn-lt"/>
              </a:rPr>
              <a:t>Improperly configured routers can expose the network to unauthorized access and attacks.</a:t>
            </a:r>
            <a:endParaRPr lang="en-US" sz="1800">
              <a:cs typeface="Calibri"/>
            </a:endParaRPr>
          </a:p>
          <a:p>
            <a:pPr marL="457200" lvl="1" indent="0">
              <a:buNone/>
            </a:pPr>
            <a:endParaRPr lang="en-US" sz="1600">
              <a:solidFill>
                <a:srgbClr val="0D0D0D"/>
              </a:solidFill>
              <a:latin typeface="Calibri"/>
              <a:cs typeface="Calibri"/>
            </a:endParaRPr>
          </a:p>
          <a:p>
            <a:pPr>
              <a:buFont typeface="Courier New,monospace" panose="020B0604020202020204" pitchFamily="34" charset="0"/>
              <a:buChar char="o"/>
            </a:pPr>
            <a:r>
              <a:rPr lang="en-US" sz="2000" b="1">
                <a:solidFill>
                  <a:srgbClr val="000000"/>
                </a:solidFill>
                <a:latin typeface="Calibri"/>
                <a:cs typeface="Arial"/>
              </a:rPr>
              <a:t>Routing Table Poisoning</a:t>
            </a:r>
            <a:r>
              <a:rPr lang="en-US" sz="1800">
                <a:solidFill>
                  <a:srgbClr val="0D0D0D"/>
                </a:solidFill>
                <a:latin typeface="Arial"/>
                <a:cs typeface="Arial"/>
              </a:rPr>
              <a:t>: </a:t>
            </a:r>
            <a:endParaRPr lang="en-US" sz="1800">
              <a:solidFill>
                <a:srgbClr val="000000"/>
              </a:solidFill>
              <a:latin typeface="Arial"/>
              <a:cs typeface="Arial"/>
            </a:endParaRPr>
          </a:p>
          <a:p>
            <a:pPr lvl="1">
              <a:buFont typeface="Courier New,monospace" panose="020B0604020202020204" pitchFamily="34" charset="0"/>
              <a:buChar char="o"/>
            </a:pPr>
            <a:r>
              <a:rPr lang="en-US" sz="1800">
                <a:solidFill>
                  <a:srgbClr val="000000"/>
                </a:solidFill>
                <a:latin typeface="Calibri"/>
                <a:cs typeface="Arial"/>
              </a:rPr>
              <a:t>Routing poisoning can cause  incorrect data being added to the routing table which results in disrupting network flows.</a:t>
            </a:r>
            <a:endParaRPr lang="en-US" sz="1800">
              <a:solidFill>
                <a:srgbClr val="000000"/>
              </a:solidFill>
              <a:latin typeface="Calibri"/>
              <a:cs typeface="Calibri"/>
            </a:endParaRPr>
          </a:p>
          <a:p>
            <a:pPr marL="457200" lvl="1" indent="0">
              <a:buNone/>
            </a:pPr>
            <a:endParaRPr lang="en-US" sz="1600">
              <a:solidFill>
                <a:srgbClr val="000000"/>
              </a:solidFill>
              <a:latin typeface="Calibri"/>
              <a:cs typeface="Arial"/>
            </a:endParaRPr>
          </a:p>
          <a:p>
            <a:r>
              <a:rPr lang="en-US" sz="2000" b="1">
                <a:solidFill>
                  <a:srgbClr val="000000"/>
                </a:solidFill>
                <a:latin typeface="Calibri"/>
                <a:cs typeface="Arial"/>
              </a:rPr>
              <a:t>Open Ports</a:t>
            </a:r>
            <a:r>
              <a:rPr lang="en-US" sz="1800">
                <a:solidFill>
                  <a:srgbClr val="0D0D0D"/>
                </a:solidFill>
                <a:latin typeface="Arial"/>
                <a:cs typeface="Arial"/>
              </a:rPr>
              <a:t>: </a:t>
            </a:r>
            <a:endParaRPr lang="en-US" sz="1800">
              <a:solidFill>
                <a:srgbClr val="000000"/>
              </a:solidFill>
              <a:latin typeface="Arial"/>
              <a:cs typeface="Arial"/>
            </a:endParaRPr>
          </a:p>
          <a:p>
            <a:pPr lvl="1">
              <a:buFont typeface="Courier New,monospace" panose="020B0604020202020204" pitchFamily="34" charset="0"/>
              <a:buChar char="o"/>
            </a:pPr>
            <a:r>
              <a:rPr lang="en-US" sz="1800">
                <a:solidFill>
                  <a:srgbClr val="0D0D0D"/>
                </a:solidFill>
                <a:ea typeface="+mn-lt"/>
                <a:cs typeface="+mn-lt"/>
              </a:rPr>
              <a:t>Unnecessary open ports can serve as entry points for malicious activities which are found using Port Scanning tools.</a:t>
            </a:r>
            <a:endParaRPr lang="en-US" sz="1800">
              <a:cs typeface="Calibri"/>
            </a:endParaRPr>
          </a:p>
          <a:p>
            <a:pPr marL="457200" lvl="1" indent="0">
              <a:buNone/>
            </a:pPr>
            <a:endParaRPr lang="en-US" sz="1600">
              <a:solidFill>
                <a:srgbClr val="0D0D0D"/>
              </a:solidFill>
              <a:cs typeface="Calibri"/>
            </a:endParaRPr>
          </a:p>
          <a:p>
            <a:endParaRPr lang="en-US" sz="1800">
              <a:solidFill>
                <a:srgbClr val="000000"/>
              </a:solidFill>
              <a:cs typeface="Calibri"/>
            </a:endParaRPr>
          </a:p>
        </p:txBody>
      </p:sp>
    </p:spTree>
    <p:extLst>
      <p:ext uri="{BB962C8B-B14F-4D97-AF65-F5344CB8AC3E}">
        <p14:creationId xmlns:p14="http://schemas.microsoft.com/office/powerpoint/2010/main" val="296596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Router: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a:xfrm>
            <a:off x="838200" y="1825625"/>
            <a:ext cx="10515600" cy="4480734"/>
          </a:xfrm>
        </p:spPr>
        <p:txBody>
          <a:bodyPr vert="horz" lIns="91440" tIns="45720" rIns="91440" bIns="45720" rtlCol="0" anchor="t">
            <a:normAutofit fontScale="92500" lnSpcReduction="10000"/>
          </a:bodyPr>
          <a:lstStyle/>
          <a:p>
            <a:pPr lvl="1">
              <a:buFont typeface="Courier New,monospace"/>
              <a:buChar char="o"/>
            </a:pPr>
            <a:endParaRPr lang="en-US" sz="1800" b="1">
              <a:ea typeface="+mn-lt"/>
              <a:cs typeface="+mn-lt"/>
            </a:endParaRPr>
          </a:p>
          <a:p>
            <a:pPr>
              <a:buFont typeface="Courier New,monospace"/>
              <a:buChar char="o"/>
            </a:pPr>
            <a:r>
              <a:rPr lang="en-US" sz="1800" b="1">
                <a:latin typeface="Calibri"/>
                <a:ea typeface="+mn-lt"/>
                <a:cs typeface="Arial"/>
              </a:rPr>
              <a:t>Packet Mistreating</a:t>
            </a:r>
            <a:r>
              <a:rPr lang="en-US" sz="1800">
                <a:solidFill>
                  <a:srgbClr val="0D0D0D"/>
                </a:solidFill>
                <a:latin typeface="Calibri"/>
                <a:ea typeface="+mn-lt"/>
                <a:cs typeface="Arial"/>
              </a:rPr>
              <a:t>: </a:t>
            </a:r>
            <a:endParaRPr lang="en-US" sz="1800">
              <a:latin typeface="Calibri"/>
              <a:ea typeface="+mn-lt"/>
              <a:cs typeface="Arial"/>
            </a:endParaRPr>
          </a:p>
          <a:p>
            <a:pPr lvl="1">
              <a:buFont typeface="Courier New,monospace"/>
              <a:buChar char="o"/>
            </a:pPr>
            <a:r>
              <a:rPr lang="en-US" sz="1600">
                <a:latin typeface="Calibri"/>
                <a:ea typeface="+mn-lt"/>
                <a:cs typeface="Arial"/>
              </a:rPr>
              <a:t>It injects packets with malicious codes designed to confuse and disrupt the router and network with the intention of confusing the router and make it slow.</a:t>
            </a:r>
            <a:endParaRPr lang="en-US">
              <a:latin typeface="Calibri"/>
            </a:endParaRPr>
          </a:p>
          <a:p>
            <a:pPr marL="457200" lvl="1" indent="0">
              <a:buNone/>
            </a:pPr>
            <a:endParaRPr lang="en-US" sz="1600">
              <a:ea typeface="+mn-lt"/>
              <a:cs typeface="Arial"/>
            </a:endParaRPr>
          </a:p>
          <a:p>
            <a:pPr>
              <a:buFont typeface="Arial"/>
              <a:buChar char="•"/>
            </a:pPr>
            <a:r>
              <a:rPr lang="en-US" sz="1800" b="1">
                <a:ea typeface="+mn-lt"/>
                <a:cs typeface="+mn-lt"/>
              </a:rPr>
              <a:t>Credential Stuffing</a:t>
            </a:r>
            <a:r>
              <a:rPr lang="en-US" sz="1800">
                <a:solidFill>
                  <a:srgbClr val="0D0D0D"/>
                </a:solidFill>
                <a:ea typeface="+mn-lt"/>
                <a:cs typeface="+mn-lt"/>
              </a:rPr>
              <a:t>: </a:t>
            </a:r>
            <a:endParaRPr lang="en-US" sz="1800">
              <a:solidFill>
                <a:srgbClr val="000000"/>
              </a:solidFill>
              <a:ea typeface="+mn-lt"/>
              <a:cs typeface="+mn-lt"/>
            </a:endParaRPr>
          </a:p>
          <a:p>
            <a:pPr lvl="1">
              <a:buFont typeface="Courier New"/>
              <a:buChar char="o"/>
            </a:pPr>
            <a:r>
              <a:rPr lang="en-US" sz="1600">
                <a:solidFill>
                  <a:srgbClr val="0D0D0D"/>
                </a:solidFill>
                <a:ea typeface="+mn-lt"/>
                <a:cs typeface="+mn-lt"/>
              </a:rPr>
              <a:t>Using default or stolen credentials to gain unauthorized access to the router’s admin settings.</a:t>
            </a:r>
            <a:endParaRPr lang="en-US" sz="1600">
              <a:cs typeface="Calibri"/>
            </a:endParaRPr>
          </a:p>
          <a:p>
            <a:pPr marL="457200" lvl="1" indent="0">
              <a:buNone/>
            </a:pPr>
            <a:endParaRPr lang="en-US" sz="1600">
              <a:solidFill>
                <a:srgbClr val="0D0D0D"/>
              </a:solidFill>
              <a:ea typeface="+mn-lt"/>
              <a:cs typeface="+mn-lt"/>
            </a:endParaRPr>
          </a:p>
          <a:p>
            <a:pPr>
              <a:buFont typeface="Arial"/>
              <a:buChar char="•"/>
            </a:pPr>
            <a:r>
              <a:rPr lang="en-US" sz="1800" b="1">
                <a:ea typeface="+mn-lt"/>
                <a:cs typeface="+mn-lt"/>
              </a:rPr>
              <a:t>Exploiting Firmware Vulnerabilities</a:t>
            </a:r>
            <a:r>
              <a:rPr lang="en-US" sz="1800">
                <a:solidFill>
                  <a:srgbClr val="0D0D0D"/>
                </a:solidFill>
                <a:ea typeface="+mn-lt"/>
                <a:cs typeface="+mn-lt"/>
              </a:rPr>
              <a:t>: </a:t>
            </a:r>
            <a:endParaRPr lang="en-US" sz="1800">
              <a:solidFill>
                <a:srgbClr val="000000"/>
              </a:solidFill>
              <a:ea typeface="+mn-lt"/>
              <a:cs typeface="+mn-lt"/>
            </a:endParaRPr>
          </a:p>
          <a:p>
            <a:pPr lvl="1">
              <a:buFont typeface="Courier New"/>
              <a:buChar char="o"/>
            </a:pPr>
            <a:r>
              <a:rPr lang="en-US" sz="1600">
                <a:solidFill>
                  <a:srgbClr val="0D0D0D"/>
                </a:solidFill>
                <a:ea typeface="+mn-lt"/>
                <a:cs typeface="+mn-lt"/>
              </a:rPr>
              <a:t>Installing malware or creating backdoors by taking advantage of security holes in outdated firmware.</a:t>
            </a:r>
            <a:endParaRPr lang="en-US" sz="1600">
              <a:cs typeface="Calibri"/>
            </a:endParaRPr>
          </a:p>
          <a:p>
            <a:pPr marL="457200" lvl="1" indent="0">
              <a:buNone/>
            </a:pPr>
            <a:endParaRPr lang="en-US" sz="1600">
              <a:solidFill>
                <a:srgbClr val="0D0D0D"/>
              </a:solidFill>
              <a:ea typeface="+mn-lt"/>
              <a:cs typeface="+mn-lt"/>
            </a:endParaRPr>
          </a:p>
          <a:p>
            <a:pPr>
              <a:buFont typeface="Arial"/>
              <a:buChar char="•"/>
            </a:pPr>
            <a:r>
              <a:rPr lang="en-US" sz="1800" b="1">
                <a:ea typeface="+mn-lt"/>
                <a:cs typeface="+mn-lt"/>
              </a:rPr>
              <a:t>Man-in-the-Middle Attacks</a:t>
            </a:r>
            <a:r>
              <a:rPr lang="en-US" sz="1800">
                <a:solidFill>
                  <a:srgbClr val="0D0D0D"/>
                </a:solidFill>
                <a:ea typeface="+mn-lt"/>
                <a:cs typeface="+mn-lt"/>
              </a:rPr>
              <a:t>: </a:t>
            </a:r>
            <a:endParaRPr lang="en-US" sz="1800">
              <a:solidFill>
                <a:srgbClr val="000000"/>
              </a:solidFill>
              <a:ea typeface="+mn-lt"/>
              <a:cs typeface="+mn-lt"/>
            </a:endParaRPr>
          </a:p>
          <a:p>
            <a:pPr lvl="1">
              <a:buFont typeface="Courier New"/>
              <a:buChar char="o"/>
            </a:pPr>
            <a:r>
              <a:rPr lang="en-US" sz="1600">
                <a:solidFill>
                  <a:srgbClr val="0D0D0D"/>
                </a:solidFill>
                <a:ea typeface="+mn-lt"/>
                <a:cs typeface="+mn-lt"/>
              </a:rPr>
              <a:t>Intercepting and manipulating traffic between the router and connected devices by exploiting weak encryption.</a:t>
            </a:r>
            <a:endParaRPr lang="en-US" sz="1600">
              <a:cs typeface="Calibri"/>
            </a:endParaRPr>
          </a:p>
          <a:p>
            <a:pPr marL="457200" lvl="1" indent="0">
              <a:buNone/>
            </a:pPr>
            <a:endParaRPr lang="en-US" sz="1600">
              <a:solidFill>
                <a:srgbClr val="0D0D0D"/>
              </a:solidFill>
              <a:ea typeface="+mn-lt"/>
              <a:cs typeface="+mn-lt"/>
            </a:endParaRPr>
          </a:p>
          <a:p>
            <a:pPr>
              <a:buFont typeface="Arial"/>
              <a:buChar char="•"/>
            </a:pPr>
            <a:r>
              <a:rPr lang="en-US" sz="1800" b="1">
                <a:ea typeface="+mn-lt"/>
                <a:cs typeface="+mn-lt"/>
              </a:rPr>
              <a:t>Denial of Service (DoS)</a:t>
            </a:r>
            <a:r>
              <a:rPr lang="en-US" sz="1800">
                <a:solidFill>
                  <a:srgbClr val="0D0D0D"/>
                </a:solidFill>
                <a:ea typeface="+mn-lt"/>
                <a:cs typeface="+mn-lt"/>
              </a:rPr>
              <a:t>: </a:t>
            </a:r>
            <a:endParaRPr lang="en-US" sz="1800">
              <a:solidFill>
                <a:srgbClr val="000000"/>
              </a:solidFill>
              <a:ea typeface="+mn-lt"/>
              <a:cs typeface="+mn-lt"/>
            </a:endParaRPr>
          </a:p>
          <a:p>
            <a:pPr lvl="1">
              <a:buFont typeface="Courier New"/>
              <a:buChar char="o"/>
            </a:pPr>
            <a:r>
              <a:rPr lang="en-US" sz="1600">
                <a:solidFill>
                  <a:srgbClr val="0D0D0D"/>
                </a:solidFill>
                <a:ea typeface="+mn-lt"/>
                <a:cs typeface="+mn-lt"/>
              </a:rPr>
              <a:t>Overwhelming the router with excessive requests, causing it to crash or become unresponsive.</a:t>
            </a:r>
            <a:endParaRPr lang="en-US" sz="1600">
              <a:cs typeface="Calibri"/>
            </a:endParaRPr>
          </a:p>
          <a:p>
            <a:pPr marL="0" indent="0">
              <a:buNone/>
            </a:pPr>
            <a:endParaRPr lang="en-US">
              <a:cs typeface="Calibri"/>
            </a:endParaRPr>
          </a:p>
        </p:txBody>
      </p:sp>
    </p:spTree>
    <p:extLst>
      <p:ext uri="{BB962C8B-B14F-4D97-AF65-F5344CB8AC3E}">
        <p14:creationId xmlns:p14="http://schemas.microsoft.com/office/powerpoint/2010/main" val="37344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9493-04A2-D592-BF98-868EB150DDF1}"/>
              </a:ext>
            </a:extLst>
          </p:cNvPr>
          <p:cNvSpPr>
            <a:spLocks noGrp="1"/>
          </p:cNvSpPr>
          <p:nvPr>
            <p:ph type="title"/>
          </p:nvPr>
        </p:nvSpPr>
        <p:spPr/>
        <p:txBody>
          <a:bodyPr>
            <a:normAutofit/>
          </a:bodyPr>
          <a:lstStyle/>
          <a:p>
            <a:r>
              <a:rPr lang="en-US" sz="4000"/>
              <a:t>Information flow of a client’s data on public cloud</a:t>
            </a:r>
            <a:endParaRPr lang="en-IN" sz="4000"/>
          </a:p>
        </p:txBody>
      </p:sp>
      <p:pic>
        <p:nvPicPr>
          <p:cNvPr id="5" name="Content Placeholder 4">
            <a:extLst>
              <a:ext uri="{FF2B5EF4-FFF2-40B4-BE49-F238E27FC236}">
                <a16:creationId xmlns:a16="http://schemas.microsoft.com/office/drawing/2014/main" id="{7B775016-E24E-9237-BE8A-27D639BC9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341" y="1825625"/>
            <a:ext cx="8739318" cy="4351338"/>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DBECB2D-DB3C-A0F1-4AA4-E762BACD6E66}"/>
                  </a:ext>
                </a:extLst>
              </p14:cNvPr>
              <p14:cNvContentPartPr/>
              <p14:nvPr/>
            </p14:nvContentPartPr>
            <p14:xfrm>
              <a:off x="13679714" y="2279953"/>
              <a:ext cx="18142" cy="18142"/>
            </p14:xfrm>
          </p:contentPart>
        </mc:Choice>
        <mc:Fallback>
          <p:pic>
            <p:nvPicPr>
              <p:cNvPr id="3" name="Ink 2">
                <a:extLst>
                  <a:ext uri="{FF2B5EF4-FFF2-40B4-BE49-F238E27FC236}">
                    <a16:creationId xmlns:a16="http://schemas.microsoft.com/office/drawing/2014/main" id="{9DBECB2D-DB3C-A0F1-4AA4-E762BACD6E66}"/>
                  </a:ext>
                </a:extLst>
              </p:cNvPr>
              <p:cNvPicPr/>
              <p:nvPr/>
            </p:nvPicPr>
            <p:blipFill>
              <a:blip r:embed="rId4"/>
              <a:stretch>
                <a:fillRect/>
              </a:stretch>
            </p:blipFill>
            <p:spPr>
              <a:xfrm>
                <a:off x="12772614" y="1372853"/>
                <a:ext cx="1814200" cy="1814200"/>
              </a:xfrm>
              <a:prstGeom prst="rect">
                <a:avLst/>
              </a:prstGeom>
            </p:spPr>
          </p:pic>
        </mc:Fallback>
      </mc:AlternateContent>
    </p:spTree>
    <p:extLst>
      <p:ext uri="{BB962C8B-B14F-4D97-AF65-F5344CB8AC3E}">
        <p14:creationId xmlns:p14="http://schemas.microsoft.com/office/powerpoint/2010/main" val="3464311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Router: </a:t>
            </a:r>
            <a:r>
              <a:rPr lang="en-US" i="1"/>
              <a:t>Mitigation</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sz="2000" b="1">
                <a:ea typeface="+mn-lt"/>
                <a:cs typeface="+mn-lt"/>
              </a:rPr>
              <a:t>Regular Firmware Updates</a:t>
            </a:r>
            <a:r>
              <a:rPr lang="en-US" sz="1800">
                <a:solidFill>
                  <a:srgbClr val="0D0D0D"/>
                </a:solidFill>
                <a:ea typeface="+mn-lt"/>
                <a:cs typeface="+mn-lt"/>
              </a:rPr>
              <a:t>: </a:t>
            </a:r>
            <a:endParaRPr lang="en-US" sz="1800">
              <a:solidFill>
                <a:srgbClr val="000000"/>
              </a:solidFill>
              <a:ea typeface="+mn-lt"/>
              <a:cs typeface="+mn-lt"/>
            </a:endParaRPr>
          </a:p>
          <a:p>
            <a:pPr lvl="1">
              <a:buFont typeface="Courier New" panose="020B0604020202020204" pitchFamily="34" charset="0"/>
              <a:buChar char="o"/>
            </a:pPr>
            <a:r>
              <a:rPr lang="en-US" sz="1800">
                <a:solidFill>
                  <a:srgbClr val="0D0D0D"/>
                </a:solidFill>
                <a:ea typeface="+mn-lt"/>
                <a:cs typeface="+mn-lt"/>
              </a:rPr>
              <a:t>Regularly check for and install firmware updates from the router manufacturer to patch vulnerabilities.</a:t>
            </a:r>
            <a:endParaRPr lang="en-US" sz="1800">
              <a:cs typeface="Calibri"/>
            </a:endParaRPr>
          </a:p>
          <a:p>
            <a:pPr marL="457200" lvl="1" indent="0">
              <a:buNone/>
            </a:pPr>
            <a:endParaRPr lang="en-US" sz="1600">
              <a:solidFill>
                <a:srgbClr val="0D0D0D"/>
              </a:solidFill>
              <a:ea typeface="+mn-lt"/>
              <a:cs typeface="+mn-lt"/>
            </a:endParaRPr>
          </a:p>
          <a:p>
            <a:r>
              <a:rPr lang="en-US" sz="2000" b="1">
                <a:ea typeface="+mn-lt"/>
                <a:cs typeface="+mn-lt"/>
              </a:rPr>
              <a:t>Proper Configuration</a:t>
            </a:r>
            <a:r>
              <a:rPr lang="en-US" sz="1800">
                <a:solidFill>
                  <a:srgbClr val="0D0D0D"/>
                </a:solidFill>
                <a:ea typeface="+mn-lt"/>
                <a:cs typeface="+mn-lt"/>
              </a:rPr>
              <a:t>: </a:t>
            </a:r>
            <a:endParaRPr lang="en-US" sz="1800">
              <a:solidFill>
                <a:srgbClr val="000000"/>
              </a:solidFill>
              <a:ea typeface="+mn-lt"/>
              <a:cs typeface="+mn-lt"/>
            </a:endParaRPr>
          </a:p>
          <a:p>
            <a:pPr lvl="1">
              <a:buFont typeface="Courier New" panose="020B0604020202020204" pitchFamily="34" charset="0"/>
              <a:buChar char="o"/>
            </a:pPr>
            <a:r>
              <a:rPr lang="en-US" sz="1800">
                <a:solidFill>
                  <a:srgbClr val="0D0D0D"/>
                </a:solidFill>
                <a:ea typeface="+mn-lt"/>
                <a:cs typeface="+mn-lt"/>
              </a:rPr>
              <a:t>Ensure the router is configured correctly, including disabling features not in use, and restricting access to the admin interface.</a:t>
            </a:r>
            <a:endParaRPr lang="en-US" sz="1800">
              <a:solidFill>
                <a:srgbClr val="0D0D0D"/>
              </a:solidFill>
              <a:cs typeface="Calibri"/>
            </a:endParaRPr>
          </a:p>
          <a:p>
            <a:pPr marL="457200" lvl="1" indent="0">
              <a:buNone/>
            </a:pPr>
            <a:endParaRPr lang="en-US" sz="1600">
              <a:solidFill>
                <a:srgbClr val="0D0D0D"/>
              </a:solidFill>
              <a:ea typeface="+mn-lt"/>
              <a:cs typeface="+mn-lt"/>
            </a:endParaRPr>
          </a:p>
          <a:p>
            <a:r>
              <a:rPr lang="en-US" sz="2000" b="1">
                <a:solidFill>
                  <a:srgbClr val="0D0D0D"/>
                </a:solidFill>
                <a:ea typeface="+mn-lt"/>
                <a:cs typeface="+mn-lt"/>
              </a:rPr>
              <a:t>Conduct Regular Security Audits</a:t>
            </a:r>
            <a:r>
              <a:rPr lang="en-US" sz="1800">
                <a:solidFill>
                  <a:srgbClr val="0D0D0D"/>
                </a:solidFill>
                <a:ea typeface="+mn-lt"/>
                <a:cs typeface="+mn-lt"/>
              </a:rPr>
              <a:t>: </a:t>
            </a:r>
          </a:p>
          <a:p>
            <a:pPr lvl="1">
              <a:buFont typeface="Courier New" panose="020B0604020202020204" pitchFamily="34" charset="0"/>
              <a:buChar char="o"/>
            </a:pPr>
            <a:r>
              <a:rPr lang="en-US" sz="1800">
                <a:solidFill>
                  <a:srgbClr val="0D0D0D"/>
                </a:solidFill>
                <a:ea typeface="+mn-lt"/>
                <a:cs typeface="+mn-lt"/>
              </a:rPr>
              <a:t>Periodically review security settings and configurations to identify and mitigate risks.</a:t>
            </a:r>
            <a:endParaRPr lang="en-US" sz="1800">
              <a:solidFill>
                <a:srgbClr val="0D0D0D"/>
              </a:solidFill>
              <a:cs typeface="Calibri"/>
            </a:endParaRPr>
          </a:p>
          <a:p>
            <a:pPr marL="457200" lvl="1" indent="0">
              <a:buNone/>
            </a:pPr>
            <a:endParaRPr lang="en-US" sz="1600">
              <a:solidFill>
                <a:srgbClr val="0D0D0D"/>
              </a:solidFill>
              <a:latin typeface="Calibri"/>
              <a:cs typeface="Calibri" panose="020F0502020204030204"/>
            </a:endParaRPr>
          </a:p>
          <a:p>
            <a:pPr>
              <a:buFont typeface="Courier New,monospace" panose="020B0604020202020204" pitchFamily="34" charset="0"/>
              <a:buChar char="o"/>
            </a:pPr>
            <a:r>
              <a:rPr lang="en-US" sz="2000" b="1">
                <a:solidFill>
                  <a:srgbClr val="0D0D0D"/>
                </a:solidFill>
                <a:latin typeface="Calibri"/>
                <a:cs typeface="Arial"/>
              </a:rPr>
              <a:t>Disable Remote Management</a:t>
            </a:r>
            <a:r>
              <a:rPr lang="en-US" sz="1800">
                <a:solidFill>
                  <a:srgbClr val="0D0D0D"/>
                </a:solidFill>
                <a:latin typeface="Arial"/>
                <a:cs typeface="Arial"/>
              </a:rPr>
              <a:t>: </a:t>
            </a:r>
            <a:endParaRPr lang="en-US" sz="1800">
              <a:solidFill>
                <a:srgbClr val="000000"/>
              </a:solidFill>
              <a:latin typeface="Arial"/>
              <a:cs typeface="Arial"/>
            </a:endParaRPr>
          </a:p>
          <a:p>
            <a:pPr lvl="1">
              <a:buFont typeface="Courier New,monospace" panose="020B0604020202020204" pitchFamily="34" charset="0"/>
              <a:buChar char="o"/>
            </a:pPr>
            <a:r>
              <a:rPr lang="en-US" sz="1800">
                <a:solidFill>
                  <a:srgbClr val="0D0D0D"/>
                </a:solidFill>
                <a:ea typeface="+mn-lt"/>
                <a:cs typeface="+mn-lt"/>
              </a:rPr>
              <a:t>Turn off remote management features to prevent access to the router’s administrative settings from outside the network.</a:t>
            </a:r>
            <a:endParaRPr lang="en-US" sz="1800">
              <a:solidFill>
                <a:srgbClr val="0D0D0D"/>
              </a:solidFill>
              <a:cs typeface="Calibri"/>
            </a:endParaRPr>
          </a:p>
          <a:p>
            <a:pPr>
              <a:buFont typeface="Courier New,monospace" panose="020B0604020202020204" pitchFamily="34" charset="0"/>
              <a:buChar char="o"/>
            </a:pPr>
            <a:endParaRPr lang="en-US">
              <a:cs typeface="Calibri"/>
            </a:endParaRPr>
          </a:p>
        </p:txBody>
      </p:sp>
    </p:spTree>
    <p:extLst>
      <p:ext uri="{BB962C8B-B14F-4D97-AF65-F5344CB8AC3E}">
        <p14:creationId xmlns:p14="http://schemas.microsoft.com/office/powerpoint/2010/main" val="269080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Firewall: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r>
              <a:rPr lang="en-US" b="1">
                <a:ea typeface="+mn-lt"/>
                <a:cs typeface="+mn-lt"/>
              </a:rPr>
              <a:t>Misconfigured Rules:</a:t>
            </a:r>
            <a:r>
              <a:rPr lang="en-US">
                <a:ea typeface="+mn-lt"/>
                <a:cs typeface="+mn-lt"/>
              </a:rPr>
              <a:t> </a:t>
            </a:r>
            <a:r>
              <a:rPr lang="en-US" b="1">
                <a:ea typeface="+mn-lt"/>
                <a:cs typeface="+mn-lt"/>
              </a:rPr>
              <a:t>Top Vulnerability:</a:t>
            </a:r>
            <a:r>
              <a:rPr lang="en-US">
                <a:ea typeface="+mn-lt"/>
                <a:cs typeface="+mn-lt"/>
              </a:rPr>
              <a:t> Weak or overly permissive rules are the most common firewall vulnerability, often due to human error or a lack of understanding of network traffic.</a:t>
            </a:r>
            <a:endParaRPr lang="en-US"/>
          </a:p>
          <a:p>
            <a:r>
              <a:rPr lang="en-US" b="1">
                <a:ea typeface="+mn-lt"/>
                <a:cs typeface="+mn-lt"/>
              </a:rPr>
              <a:t>Outdated Software:</a:t>
            </a:r>
            <a:r>
              <a:rPr lang="en-US">
                <a:ea typeface="+mn-lt"/>
                <a:cs typeface="+mn-lt"/>
              </a:rPr>
              <a:t> Unpatched vulnerabilities in outdated firewall software leave exploitable weaknesses for attackers.</a:t>
            </a:r>
            <a:endParaRPr lang="en-US"/>
          </a:p>
          <a:p>
            <a:r>
              <a:rPr lang="en-US" b="1">
                <a:ea typeface="+mn-lt"/>
                <a:cs typeface="+mn-lt"/>
              </a:rPr>
              <a:t>Insider Threats:</a:t>
            </a:r>
            <a:r>
              <a:rPr lang="en-US">
                <a:ea typeface="+mn-lt"/>
                <a:cs typeface="+mn-lt"/>
              </a:rPr>
              <a:t> Disgruntled employees or compromised accounts with firewall access can manipulate rules for malicious purposes.</a:t>
            </a:r>
            <a:endParaRPr lang="en-US"/>
          </a:p>
          <a:p>
            <a:r>
              <a:rPr lang="en-US" b="1">
                <a:ea typeface="+mn-lt"/>
                <a:cs typeface="+mn-lt"/>
              </a:rPr>
              <a:t>Evasion Techniques:</a:t>
            </a:r>
            <a:r>
              <a:rPr lang="en-US">
                <a:ea typeface="+mn-lt"/>
                <a:cs typeface="+mn-lt"/>
              </a:rPr>
              <a:t> Sophisticated attackers might use techniques like tunneling or protocol obfuscation to bypass firewall filters and infiltrate the network.</a:t>
            </a:r>
            <a:endParaRPr lang="en-US"/>
          </a:p>
          <a:p>
            <a:endParaRPr lang="en-US">
              <a:cs typeface="Calibri"/>
            </a:endParaRPr>
          </a:p>
        </p:txBody>
      </p:sp>
    </p:spTree>
    <p:extLst>
      <p:ext uri="{BB962C8B-B14F-4D97-AF65-F5344CB8AC3E}">
        <p14:creationId xmlns:p14="http://schemas.microsoft.com/office/powerpoint/2010/main" val="3351436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Firewall: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Autofit/>
          </a:bodyPr>
          <a:lstStyle/>
          <a:p>
            <a:r>
              <a:rPr lang="en-US" sz="2600" b="1">
                <a:ea typeface="+mn-lt"/>
                <a:cs typeface="+mn-lt"/>
              </a:rPr>
              <a:t>Rule Exploitation:</a:t>
            </a:r>
            <a:r>
              <a:rPr lang="en-US" sz="2600">
                <a:ea typeface="+mn-lt"/>
                <a:cs typeface="+mn-lt"/>
              </a:rPr>
              <a:t> Attackers can exploit loopholes or misconfigurations in firewall rules to gain unauthorized access to specific resources.</a:t>
            </a:r>
          </a:p>
          <a:p>
            <a:r>
              <a:rPr lang="en-US" sz="2600" b="1">
                <a:ea typeface="+mn-lt"/>
                <a:cs typeface="+mn-lt"/>
              </a:rPr>
              <a:t>Software Exploitation:</a:t>
            </a:r>
            <a:r>
              <a:rPr lang="en-US" sz="2600">
                <a:ea typeface="+mn-lt"/>
                <a:cs typeface="+mn-lt"/>
              </a:rPr>
              <a:t> Known vulnerabilities in outdated firewall software can be targeted for privilege escalation or complete system compromise.</a:t>
            </a:r>
          </a:p>
          <a:p>
            <a:r>
              <a:rPr lang="en-US" sz="2600" b="1">
                <a:ea typeface="+mn-lt"/>
                <a:cs typeface="+mn-lt"/>
              </a:rPr>
              <a:t>Social Engineering:</a:t>
            </a:r>
            <a:r>
              <a:rPr lang="en-US" sz="2600">
                <a:ea typeface="+mn-lt"/>
                <a:cs typeface="+mn-lt"/>
              </a:rPr>
              <a:t> Attackers might trick authorized personnel into granting temporary access or modifying firewall rules in their favor.</a:t>
            </a:r>
          </a:p>
          <a:p>
            <a:r>
              <a:rPr lang="en-US" sz="2600" b="1">
                <a:ea typeface="+mn-lt"/>
                <a:cs typeface="+mn-lt"/>
              </a:rPr>
              <a:t>Advanced Persistent Threats (APTs):</a:t>
            </a:r>
            <a:r>
              <a:rPr lang="en-US" sz="2600">
                <a:ea typeface="+mn-lt"/>
                <a:cs typeface="+mn-lt"/>
              </a:rPr>
              <a:t> Highly targeted attacks may leverage a combination of social engineering, malware deployment, and zero-day exploits to bypass firewalls and establish a persistent presence within the network.</a:t>
            </a:r>
          </a:p>
          <a:p>
            <a:endParaRPr lang="en-US" sz="2600">
              <a:cs typeface="Calibri"/>
            </a:endParaRPr>
          </a:p>
        </p:txBody>
      </p:sp>
    </p:spTree>
    <p:extLst>
      <p:ext uri="{BB962C8B-B14F-4D97-AF65-F5344CB8AC3E}">
        <p14:creationId xmlns:p14="http://schemas.microsoft.com/office/powerpoint/2010/main" val="417041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Firewall: </a:t>
            </a:r>
            <a:r>
              <a:rPr lang="en-US" i="1"/>
              <a:t>Mitigation</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Autofit/>
          </a:bodyPr>
          <a:lstStyle/>
          <a:p>
            <a:r>
              <a:rPr lang="en-US" sz="2400" b="1">
                <a:ea typeface="+mn-lt"/>
                <a:cs typeface="+mn-lt"/>
              </a:rPr>
              <a:t>Strict Rule Management:</a:t>
            </a:r>
            <a:r>
              <a:rPr lang="en-US" sz="2400">
                <a:ea typeface="+mn-lt"/>
                <a:cs typeface="+mn-lt"/>
              </a:rPr>
              <a:t> Implement a rigorous process for firewall rule creation, review, and approval. Conduct regular audits to ensure all rules are necessary, up-to-date, and secure.</a:t>
            </a:r>
          </a:p>
          <a:p>
            <a:r>
              <a:rPr lang="en-US" sz="2400" b="1">
                <a:ea typeface="+mn-lt"/>
                <a:cs typeface="+mn-lt"/>
              </a:rPr>
              <a:t>Continuous Updates:</a:t>
            </a:r>
            <a:r>
              <a:rPr lang="en-US" sz="2400">
                <a:ea typeface="+mn-lt"/>
                <a:cs typeface="+mn-lt"/>
              </a:rPr>
              <a:t> Maintain the firewall software and firmware with the latest security patches from the vendor to address known vulnerabilities promptly.</a:t>
            </a:r>
          </a:p>
          <a:p>
            <a:r>
              <a:rPr lang="en-US" sz="2400" b="1">
                <a:ea typeface="+mn-lt"/>
                <a:cs typeface="+mn-lt"/>
              </a:rPr>
              <a:t>Granular Access Controls:</a:t>
            </a:r>
            <a:r>
              <a:rPr lang="en-US" sz="2400">
                <a:ea typeface="+mn-lt"/>
                <a:cs typeface="+mn-lt"/>
              </a:rPr>
              <a:t> Restrict firewall configuration access with strong authentication protocols (MFA) and the principle of least privilege. Monitor for suspicious activity related to rule changes.</a:t>
            </a:r>
          </a:p>
          <a:p>
            <a:r>
              <a:rPr lang="en-US" sz="2400" b="1">
                <a:ea typeface="+mn-lt"/>
                <a:cs typeface="+mn-lt"/>
              </a:rPr>
              <a:t>Advanced Threat Detection:</a:t>
            </a:r>
            <a:r>
              <a:rPr lang="en-US" sz="2400">
                <a:ea typeface="+mn-lt"/>
                <a:cs typeface="+mn-lt"/>
              </a:rPr>
              <a:t> Deploy intrusion detection and prevention systems (IDS/IPS) to monitor for anomalous traffic patterns that could indicate firewall evasion attempts.</a:t>
            </a:r>
          </a:p>
          <a:p>
            <a:endParaRPr lang="en-US" sz="2400">
              <a:cs typeface="Calibri"/>
            </a:endParaRPr>
          </a:p>
        </p:txBody>
      </p:sp>
    </p:spTree>
    <p:extLst>
      <p:ext uri="{BB962C8B-B14F-4D97-AF65-F5344CB8AC3E}">
        <p14:creationId xmlns:p14="http://schemas.microsoft.com/office/powerpoint/2010/main" val="868243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FC8B-14FA-11A0-D86E-A336326F40D6}"/>
              </a:ext>
            </a:extLst>
          </p:cNvPr>
          <p:cNvSpPr>
            <a:spLocks noGrp="1"/>
          </p:cNvSpPr>
          <p:nvPr>
            <p:ph type="title"/>
          </p:nvPr>
        </p:nvSpPr>
        <p:spPr/>
        <p:txBody>
          <a:bodyPr/>
          <a:lstStyle/>
          <a:p>
            <a:r>
              <a:rPr lang="en-US" sz="4000" b="1">
                <a:cs typeface="Calibri Light"/>
              </a:rPr>
              <a:t>Firewall: </a:t>
            </a:r>
            <a:r>
              <a:rPr lang="en-US" sz="4000" i="1">
                <a:cs typeface="Calibri Light"/>
              </a:rPr>
              <a:t>Security on Public Cloud Environments</a:t>
            </a:r>
            <a:endParaRPr lang="en-US" sz="4000">
              <a:cs typeface="Calibri Light"/>
            </a:endParaRPr>
          </a:p>
        </p:txBody>
      </p:sp>
      <p:sp>
        <p:nvSpPr>
          <p:cNvPr id="3" name="Content Placeholder 2">
            <a:extLst>
              <a:ext uri="{FF2B5EF4-FFF2-40B4-BE49-F238E27FC236}">
                <a16:creationId xmlns:a16="http://schemas.microsoft.com/office/drawing/2014/main" id="{D31478EE-257A-3E26-3C27-4477CD4C240B}"/>
              </a:ext>
            </a:extLst>
          </p:cNvPr>
          <p:cNvSpPr>
            <a:spLocks noGrp="1"/>
          </p:cNvSpPr>
          <p:nvPr>
            <p:ph idx="1"/>
          </p:nvPr>
        </p:nvSpPr>
        <p:spPr/>
        <p:txBody>
          <a:bodyPr vert="horz" lIns="91440" tIns="45720" rIns="91440" bIns="45720" rtlCol="0" anchor="t">
            <a:noAutofit/>
          </a:bodyPr>
          <a:lstStyle/>
          <a:p>
            <a:r>
              <a:rPr lang="en-US" sz="1800" b="1">
                <a:ea typeface="+mn-lt"/>
                <a:cs typeface="+mn-lt"/>
              </a:rPr>
              <a:t>Next-Generation Firewalls (NGFWs):</a:t>
            </a:r>
            <a:r>
              <a:rPr lang="en-US" sz="1800">
                <a:ea typeface="+mn-lt"/>
                <a:cs typeface="+mn-lt"/>
              </a:rPr>
              <a:t> Utilize NGFWs that offer deep packet inspection, application-level control, and integrated intrusion prevention to detect and block sophisticated threats beyond traditional port and protocol filtering.</a:t>
            </a:r>
          </a:p>
          <a:p>
            <a:r>
              <a:rPr lang="en-US" sz="1800" b="1">
                <a:ea typeface="+mn-lt"/>
                <a:cs typeface="+mn-lt"/>
              </a:rPr>
              <a:t>Zero Trust Network Architecture (ZTNA):</a:t>
            </a:r>
            <a:r>
              <a:rPr lang="en-US" sz="1800">
                <a:ea typeface="+mn-lt"/>
                <a:cs typeface="+mn-lt"/>
              </a:rPr>
              <a:t> Implement a ZTNA model that requires continuous authentication and authorization for all users and devices, regardless of location, before granting access to resources. This minimizes the impact of compromised credentials or social engineering attacks.</a:t>
            </a:r>
          </a:p>
          <a:p>
            <a:r>
              <a:rPr lang="en-US" sz="1800" b="1">
                <a:ea typeface="+mn-lt"/>
                <a:cs typeface="+mn-lt"/>
              </a:rPr>
              <a:t>Cloud-Native Firewall Solutions:</a:t>
            </a:r>
            <a:r>
              <a:rPr lang="en-US" sz="1800">
                <a:ea typeface="+mn-lt"/>
                <a:cs typeface="+mn-lt"/>
              </a:rPr>
              <a:t> Leverage cloud-native firewall solutions specifically designed for the dynamic nature of cloud environments. These solutions can automatically scale with deployments and consistently enforce security policies across all cloud resources.</a:t>
            </a:r>
          </a:p>
          <a:p>
            <a:r>
              <a:rPr lang="en-US" sz="1800" b="1">
                <a:ea typeface="+mn-lt"/>
                <a:cs typeface="+mn-lt"/>
              </a:rPr>
              <a:t>Traffic Encryption:</a:t>
            </a:r>
            <a:r>
              <a:rPr lang="en-US" sz="1800">
                <a:ea typeface="+mn-lt"/>
                <a:cs typeface="+mn-lt"/>
              </a:rPr>
              <a:t> Encrypt data transmissions between cloud resources and on-premises environments to protect against eavesdropping and man-in-the-middle attacks, ensuring data confidentiality and integrity.</a:t>
            </a:r>
          </a:p>
          <a:p>
            <a:r>
              <a:rPr lang="en-US" sz="1800" b="1">
                <a:ea typeface="+mn-lt"/>
                <a:cs typeface="+mn-lt"/>
              </a:rPr>
              <a:t>Regular Penetration Testing:</a:t>
            </a:r>
            <a:r>
              <a:rPr lang="en-US" sz="1800">
                <a:ea typeface="+mn-lt"/>
                <a:cs typeface="+mn-lt"/>
              </a:rPr>
              <a:t> Conduct periodic penetration testing and red team exercises to identify potential weaknesses in firewall configurations and rule sets. This proactive approach provides valuable insights into the effectiveness of your firewall security posture.</a:t>
            </a:r>
          </a:p>
          <a:p>
            <a:endParaRPr lang="en-US" sz="1800">
              <a:cs typeface="Calibri"/>
            </a:endParaRPr>
          </a:p>
        </p:txBody>
      </p:sp>
    </p:spTree>
    <p:extLst>
      <p:ext uri="{BB962C8B-B14F-4D97-AF65-F5344CB8AC3E}">
        <p14:creationId xmlns:p14="http://schemas.microsoft.com/office/powerpoint/2010/main" val="3496330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CCAE-4BEA-25F6-A6FB-E602423898F6}"/>
              </a:ext>
            </a:extLst>
          </p:cNvPr>
          <p:cNvSpPr>
            <a:spLocks noGrp="1"/>
          </p:cNvSpPr>
          <p:nvPr>
            <p:ph type="title"/>
          </p:nvPr>
        </p:nvSpPr>
        <p:spPr/>
        <p:txBody>
          <a:bodyPr/>
          <a:lstStyle/>
          <a:p>
            <a:r>
              <a:rPr lang="en-US" sz="4000" b="1">
                <a:cs typeface="Calibri Light"/>
              </a:rPr>
              <a:t>Firewall: </a:t>
            </a:r>
            <a:r>
              <a:rPr lang="en-US" sz="4000" i="1">
                <a:cs typeface="Calibri Light"/>
              </a:rPr>
              <a:t>Key Improvements</a:t>
            </a:r>
            <a:endParaRPr lang="en-US" sz="4000">
              <a:cs typeface="Calibri Light"/>
            </a:endParaRPr>
          </a:p>
        </p:txBody>
      </p:sp>
      <p:sp>
        <p:nvSpPr>
          <p:cNvPr id="3" name="Content Placeholder 2">
            <a:extLst>
              <a:ext uri="{FF2B5EF4-FFF2-40B4-BE49-F238E27FC236}">
                <a16:creationId xmlns:a16="http://schemas.microsoft.com/office/drawing/2014/main" id="{7EFFB54E-354F-27C7-8005-16D4A62F4958}"/>
              </a:ext>
            </a:extLst>
          </p:cNvPr>
          <p:cNvSpPr>
            <a:spLocks noGrp="1"/>
          </p:cNvSpPr>
          <p:nvPr>
            <p:ph idx="1"/>
          </p:nvPr>
        </p:nvSpPr>
        <p:spPr/>
        <p:txBody>
          <a:bodyPr vert="horz" lIns="91440" tIns="45720" rIns="91440" bIns="45720" rtlCol="0" anchor="t">
            <a:normAutofit/>
          </a:bodyPr>
          <a:lstStyle/>
          <a:p>
            <a:r>
              <a:rPr lang="en-US" b="1">
                <a:ea typeface="+mn-lt"/>
                <a:cs typeface="+mn-lt"/>
              </a:rPr>
              <a:t>Prioritized Vulnerabilities:</a:t>
            </a:r>
            <a:r>
              <a:rPr lang="en-US">
                <a:ea typeface="+mn-lt"/>
                <a:cs typeface="+mn-lt"/>
              </a:rPr>
              <a:t> Identifies misconfigured rules as the top vulnerability, highlighting its criticality.</a:t>
            </a:r>
          </a:p>
          <a:p>
            <a:r>
              <a:rPr lang="en-US" b="1">
                <a:ea typeface="+mn-lt"/>
                <a:cs typeface="+mn-lt"/>
              </a:rPr>
              <a:t>Focus on Cloud Security:</a:t>
            </a:r>
            <a:r>
              <a:rPr lang="en-US">
                <a:ea typeface="+mn-lt"/>
                <a:cs typeface="+mn-lt"/>
              </a:rPr>
              <a:t> Tailors mitigation strategies to the public cloud environment, emphasizing cloud-native solutions and ZTNA.</a:t>
            </a:r>
          </a:p>
          <a:p>
            <a:r>
              <a:rPr lang="en-US" b="1">
                <a:ea typeface="+mn-lt"/>
                <a:cs typeface="+mn-lt"/>
              </a:rPr>
              <a:t>Actionable Mitigations:</a:t>
            </a:r>
            <a:r>
              <a:rPr lang="en-US">
                <a:ea typeface="+mn-lt"/>
                <a:cs typeface="+mn-lt"/>
              </a:rPr>
              <a:t> Provides specific actions for each mitigation strategy, making it easier to implement.</a:t>
            </a:r>
          </a:p>
          <a:p>
            <a:r>
              <a:rPr lang="en-US" b="1">
                <a:ea typeface="+mn-lt"/>
                <a:cs typeface="+mn-lt"/>
              </a:rPr>
              <a:t>Emphasis on Threat Detection:</a:t>
            </a:r>
            <a:r>
              <a:rPr lang="en-US">
                <a:ea typeface="+mn-lt"/>
                <a:cs typeface="+mn-lt"/>
              </a:rPr>
              <a:t> Highlights the importance of advanced threat detection with NGFWs and IDS/IPS for comprehensive security.</a:t>
            </a:r>
          </a:p>
          <a:p>
            <a:endParaRPr lang="en-US">
              <a:cs typeface="Calibri"/>
            </a:endParaRPr>
          </a:p>
        </p:txBody>
      </p:sp>
    </p:spTree>
    <p:extLst>
      <p:ext uri="{BB962C8B-B14F-4D97-AF65-F5344CB8AC3E}">
        <p14:creationId xmlns:p14="http://schemas.microsoft.com/office/powerpoint/2010/main" val="234124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5C533E7-0712-DFC8-BE01-EFA653893978}"/>
              </a:ext>
            </a:extLst>
          </p:cNvPr>
          <p:cNvSpPr txBox="1">
            <a:spLocks/>
          </p:cNvSpPr>
          <p:nvPr/>
        </p:nvSpPr>
        <p:spPr>
          <a:xfrm>
            <a:off x="828262" y="1328663"/>
            <a:ext cx="10515600" cy="435133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Thankyou</a:t>
            </a:r>
          </a:p>
        </p:txBody>
      </p:sp>
    </p:spTree>
    <p:extLst>
      <p:ext uri="{BB962C8B-B14F-4D97-AF65-F5344CB8AC3E}">
        <p14:creationId xmlns:p14="http://schemas.microsoft.com/office/powerpoint/2010/main" val="54219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normAutofit fontScale="90000"/>
          </a:bodyPr>
          <a:lstStyle/>
          <a:p>
            <a:pPr>
              <a:lnSpc>
                <a:spcPct val="110000"/>
              </a:lnSpc>
            </a:pPr>
            <a:r>
              <a:rPr lang="en-US"/>
              <a:t>Our presentation is on </a:t>
            </a:r>
            <a:r>
              <a:rPr lang="en-US" b="1"/>
              <a:t>protocols</a:t>
            </a:r>
            <a:r>
              <a:rPr lang="en-US"/>
              <a:t> &amp; </a:t>
            </a:r>
            <a:r>
              <a:rPr lang="en-US" b="1"/>
              <a:t>devices</a:t>
            </a:r>
            <a:r>
              <a:rPr lang="en-US"/>
              <a:t> and is organized into </a:t>
            </a:r>
            <a:r>
              <a:rPr lang="en-US" b="1"/>
              <a:t>3</a:t>
            </a:r>
            <a:r>
              <a:rPr lang="en-US"/>
              <a:t> sections</a:t>
            </a:r>
            <a:endParaRPr lang="en-IN"/>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a:xfrm>
            <a:off x="838200" y="1917065"/>
            <a:ext cx="10515600" cy="4351338"/>
          </a:xfrm>
        </p:spPr>
        <p:txBody>
          <a:bodyPr>
            <a:normAutofit/>
          </a:bodyPr>
          <a:lstStyle/>
          <a:p>
            <a:pPr marL="514350" indent="-514350">
              <a:lnSpc>
                <a:spcPct val="150000"/>
              </a:lnSpc>
              <a:buFont typeface="+mj-lt"/>
              <a:buAutoNum type="arabicPeriod"/>
            </a:pPr>
            <a:r>
              <a:rPr lang="en-US" sz="3600"/>
              <a:t>Vulnerabilities</a:t>
            </a:r>
          </a:p>
          <a:p>
            <a:pPr marL="514350" indent="-514350">
              <a:lnSpc>
                <a:spcPct val="150000"/>
              </a:lnSpc>
              <a:buFont typeface="+mj-lt"/>
              <a:buAutoNum type="arabicPeriod"/>
            </a:pPr>
            <a:r>
              <a:rPr lang="en-US" sz="3600"/>
              <a:t>How attackers carry out the attack</a:t>
            </a:r>
          </a:p>
          <a:p>
            <a:pPr marL="514350" indent="-514350">
              <a:lnSpc>
                <a:spcPct val="150000"/>
              </a:lnSpc>
              <a:buFont typeface="+mj-lt"/>
              <a:buAutoNum type="arabicPeriod"/>
            </a:pPr>
            <a:r>
              <a:rPr lang="en-US" sz="3600"/>
              <a:t>Mitigations</a:t>
            </a:r>
          </a:p>
        </p:txBody>
      </p:sp>
    </p:spTree>
    <p:extLst>
      <p:ext uri="{BB962C8B-B14F-4D97-AF65-F5344CB8AC3E}">
        <p14:creationId xmlns:p14="http://schemas.microsoft.com/office/powerpoint/2010/main" val="35201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HTTPS: </a:t>
            </a:r>
            <a:r>
              <a:rPr lang="en-US" sz="4000" i="1"/>
              <a:t>Vulnerabilities</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pPr marL="914400" lvl="1" indent="-457200">
              <a:buAutoNum type="arabicPeriod"/>
            </a:pPr>
            <a:r>
              <a:rPr lang="en-US" b="1">
                <a:ea typeface="Calibri"/>
                <a:cs typeface="Calibri"/>
              </a:rPr>
              <a:t>Server Misconfigurations / Human Error: </a:t>
            </a:r>
            <a:endParaRPr lang="en-US">
              <a:ea typeface="Calibri"/>
              <a:cs typeface="Calibri"/>
            </a:endParaRPr>
          </a:p>
          <a:p>
            <a:pPr lvl="2"/>
            <a:r>
              <a:rPr lang="en-US">
                <a:ea typeface="Calibri"/>
                <a:cs typeface="Calibri"/>
              </a:rPr>
              <a:t>Weak encryption settings</a:t>
            </a:r>
            <a:endParaRPr lang="en-US">
              <a:cs typeface="Calibri"/>
            </a:endParaRPr>
          </a:p>
          <a:p>
            <a:pPr lvl="2"/>
            <a:r>
              <a:rPr lang="en-US" err="1">
                <a:ea typeface="Calibri"/>
                <a:cs typeface="Calibri"/>
              </a:rPr>
              <a:t>Eg.</a:t>
            </a:r>
            <a:r>
              <a:rPr lang="en-US">
                <a:ea typeface="Calibri"/>
                <a:cs typeface="Calibri"/>
              </a:rPr>
              <a:t> using outdated cipher suites, secure key generation, storage, etc.</a:t>
            </a:r>
            <a:endParaRPr lang="en-US" sz="2400">
              <a:ea typeface="Calibri"/>
              <a:cs typeface="Calibri"/>
            </a:endParaRPr>
          </a:p>
          <a:p>
            <a:pPr marL="914400" lvl="1" indent="-457200">
              <a:buAutoNum type="arabicPeriod"/>
            </a:pPr>
            <a:r>
              <a:rPr lang="en-US" b="1">
                <a:ea typeface="+mn-lt"/>
                <a:cs typeface="+mn-lt"/>
              </a:rPr>
              <a:t>Fraudulent or Expired </a:t>
            </a:r>
            <a:r>
              <a:rPr lang="en-US" b="1">
                <a:ea typeface="Calibri"/>
                <a:cs typeface="Calibri"/>
              </a:rPr>
              <a:t>Certificates: </a:t>
            </a:r>
            <a:endParaRPr lang="en-US" b="1">
              <a:ea typeface="+mn-lt"/>
              <a:cs typeface="+mn-lt"/>
            </a:endParaRPr>
          </a:p>
          <a:p>
            <a:pPr lvl="2"/>
            <a:r>
              <a:rPr lang="en-US">
                <a:ea typeface="+mn-lt"/>
                <a:cs typeface="+mn-lt"/>
              </a:rPr>
              <a:t>Certificates from legitimate but compromised Certificate Authorities (CAs) to make fake websites appear authentic.</a:t>
            </a:r>
          </a:p>
          <a:p>
            <a:pPr marL="914400" lvl="1" indent="-457200">
              <a:buAutoNum type="arabicPeriod"/>
            </a:pPr>
            <a:r>
              <a:rPr lang="en-US" b="1">
                <a:ea typeface="Calibri"/>
                <a:cs typeface="Calibri"/>
              </a:rPr>
              <a:t>Fraudulent / Compromised Websites with Authentic Certificate</a:t>
            </a:r>
          </a:p>
          <a:p>
            <a:pPr marL="914400" lvl="1" indent="-457200">
              <a:buAutoNum type="arabicPeriod"/>
            </a:pPr>
            <a:r>
              <a:rPr lang="en-US" b="1">
                <a:ea typeface="Calibri"/>
                <a:cs typeface="Calibri"/>
              </a:rPr>
              <a:t>Zero-day Vulnerability</a:t>
            </a:r>
          </a:p>
          <a:p>
            <a:pPr marL="914400" lvl="1" indent="-457200">
              <a:buAutoNum type="arabicPeriod"/>
            </a:pPr>
            <a:r>
              <a:rPr lang="en-US" b="1">
                <a:ea typeface="Calibri"/>
                <a:cs typeface="Calibri"/>
              </a:rPr>
              <a:t>Mixed Content Vulnerability: </a:t>
            </a:r>
            <a:endParaRPr lang="en-US">
              <a:ea typeface="Calibri"/>
              <a:cs typeface="Calibri"/>
            </a:endParaRPr>
          </a:p>
          <a:p>
            <a:pPr lvl="2"/>
            <a:r>
              <a:rPr lang="en-US">
                <a:ea typeface="Calibri"/>
                <a:cs typeface="Calibri"/>
              </a:rPr>
              <a:t>HTTPS</a:t>
            </a:r>
            <a:r>
              <a:rPr lang="en-US">
                <a:ea typeface="+mn-lt"/>
                <a:cs typeface="+mn-lt"/>
              </a:rPr>
              <a:t> page that loads the script over HTTP</a:t>
            </a:r>
            <a:endParaRPr lang="en-US">
              <a:ea typeface="Calibri"/>
              <a:cs typeface="Calibri"/>
            </a:endParaRPr>
          </a:p>
        </p:txBody>
      </p:sp>
    </p:spTree>
    <p:extLst>
      <p:ext uri="{BB962C8B-B14F-4D97-AF65-F5344CB8AC3E}">
        <p14:creationId xmlns:p14="http://schemas.microsoft.com/office/powerpoint/2010/main" val="368092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HTTPS: </a:t>
            </a:r>
            <a:r>
              <a:rPr lang="en-US" i="1"/>
              <a:t>How attackers carry out the attack</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400" b="1"/>
              <a:t>Exploiting Misconfigurations:</a:t>
            </a:r>
            <a:endParaRPr lang="en-US" b="1">
              <a:latin typeface="Calibri" panose="020F0502020204030204"/>
              <a:ea typeface="+mn-lt"/>
              <a:cs typeface="Calibri"/>
            </a:endParaRPr>
          </a:p>
          <a:p>
            <a:pPr marL="914400" lvl="1">
              <a:buFont typeface="Arial"/>
              <a:buChar char="•"/>
            </a:pPr>
            <a:r>
              <a:rPr lang="en-US" sz="1800" err="1">
                <a:latin typeface="Arial"/>
                <a:ea typeface="+mn-lt"/>
                <a:cs typeface="Arial"/>
              </a:rPr>
              <a:t>Eg.</a:t>
            </a:r>
            <a:r>
              <a:rPr lang="en-US" sz="1800">
                <a:latin typeface="Arial"/>
                <a:ea typeface="+mn-lt"/>
                <a:cs typeface="Arial"/>
              </a:rPr>
              <a:t> Brute force attack against weak encryption.</a:t>
            </a:r>
            <a:endParaRPr lang="en-US" sz="1800" b="1">
              <a:latin typeface="Calibri" panose="020F0502020204030204"/>
              <a:ea typeface="+mn-lt"/>
              <a:cs typeface="Calibri"/>
            </a:endParaRPr>
          </a:p>
          <a:p>
            <a:pPr marL="514350" indent="-514350">
              <a:buAutoNum type="arabicPeriod"/>
            </a:pPr>
            <a:r>
              <a:rPr lang="en-US" sz="2400" b="1">
                <a:ea typeface="+mn-lt"/>
                <a:cs typeface="+mn-lt"/>
              </a:rPr>
              <a:t>Deceptive websites with fake certificates appear legitimate to steal login credentials.</a:t>
            </a:r>
            <a:endParaRPr lang="en-US" sz="2400" b="1">
              <a:latin typeface="Calibri" panose="020F0502020204030204"/>
              <a:ea typeface="Calibri"/>
              <a:cs typeface="Calibri" panose="020F0502020204030204"/>
            </a:endParaRPr>
          </a:p>
          <a:p>
            <a:pPr marL="0" indent="0">
              <a:buNone/>
            </a:pPr>
            <a:r>
              <a:rPr lang="en-US" sz="2400" b="1">
                <a:ea typeface="+mn-lt"/>
                <a:cs typeface="+mn-lt"/>
              </a:rPr>
              <a:t>4. SSL stripping:</a:t>
            </a:r>
            <a:r>
              <a:rPr lang="en-US">
                <a:ea typeface="+mn-lt"/>
                <a:cs typeface="+mn-lt"/>
              </a:rPr>
              <a:t> </a:t>
            </a:r>
            <a:endParaRPr lang="en-US" sz="2600">
              <a:ea typeface="+mn-lt"/>
              <a:cs typeface="+mn-lt"/>
            </a:endParaRPr>
          </a:p>
          <a:p>
            <a:pPr marL="971550" lvl="1" indent="-285750"/>
            <a:r>
              <a:rPr lang="en-US" sz="1800">
                <a:ea typeface="+mn-lt"/>
                <a:cs typeface="+mn-lt"/>
              </a:rPr>
              <a:t>Unpatched vulnerabilities in TLS can be exploited.</a:t>
            </a:r>
          </a:p>
          <a:p>
            <a:pPr marL="0" indent="0">
              <a:buNone/>
            </a:pPr>
            <a:r>
              <a:rPr lang="en-US" sz="2200" b="1">
                <a:latin typeface="Arial"/>
                <a:ea typeface="Calibri"/>
                <a:cs typeface="Arial"/>
              </a:rPr>
              <a:t>5. Protocol Downgrade Attacks:</a:t>
            </a:r>
          </a:p>
          <a:p>
            <a:pPr marL="1028700" lvl="1" indent="-342900"/>
            <a:r>
              <a:rPr lang="en-US" sz="1800">
                <a:latin typeface="Arial"/>
                <a:ea typeface="Calibri"/>
                <a:cs typeface="Arial"/>
              </a:rPr>
              <a:t>Attackers try to force a connection to use an older, less secure version of TLS/SSL that's easier to exploit.</a:t>
            </a:r>
            <a:endParaRPr lang="en-US" sz="1800">
              <a:ea typeface="Calibri"/>
              <a:cs typeface="Calibri"/>
            </a:endParaRPr>
          </a:p>
          <a:p>
            <a:pPr marL="0" indent="0">
              <a:buNone/>
            </a:pPr>
            <a:r>
              <a:rPr lang="en-US" sz="2400" b="1">
                <a:ea typeface="Calibri"/>
                <a:cs typeface="Calibri"/>
              </a:rPr>
              <a:t>MITM:</a:t>
            </a:r>
            <a:endParaRPr lang="en-US">
              <a:ea typeface="+mn-lt"/>
              <a:cs typeface="+mn-lt"/>
            </a:endParaRPr>
          </a:p>
          <a:p>
            <a:pPr marL="971550" lvl="1" indent="-285750"/>
            <a:r>
              <a:rPr lang="en-US" sz="1800">
                <a:ea typeface="+mn-lt"/>
                <a:cs typeface="+mn-lt"/>
              </a:rPr>
              <a:t>Downgrading HTTPS to HTTP on public Wi-Fi, followed by eavesdropping on unencrypted traffic</a:t>
            </a:r>
            <a:endParaRPr lang="en-US" sz="1800">
              <a:cs typeface="Calibri"/>
            </a:endParaRPr>
          </a:p>
          <a:p>
            <a:pPr marL="514350" indent="-514350">
              <a:buAutoNum type="arabicPeriod"/>
            </a:pPr>
            <a:endParaRPr lang="en-US">
              <a:ea typeface="Calibri"/>
              <a:cs typeface="Calibri"/>
            </a:endParaRPr>
          </a:p>
          <a:p>
            <a:pPr marL="0" indent="0">
              <a:buNone/>
            </a:pPr>
            <a:endParaRPr lang="en-US">
              <a:ea typeface="Calibri"/>
              <a:cs typeface="Calibri"/>
            </a:endParaRPr>
          </a:p>
          <a:p>
            <a:pPr lvl="1"/>
            <a:endParaRPr lang="en-US">
              <a:ea typeface="Calibri"/>
              <a:cs typeface="Calibri"/>
            </a:endParaRPr>
          </a:p>
        </p:txBody>
      </p:sp>
    </p:spTree>
    <p:extLst>
      <p:ext uri="{BB962C8B-B14F-4D97-AF65-F5344CB8AC3E}">
        <p14:creationId xmlns:p14="http://schemas.microsoft.com/office/powerpoint/2010/main" val="36471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BD57-06F8-0877-B534-8B99FA763D8D}"/>
              </a:ext>
            </a:extLst>
          </p:cNvPr>
          <p:cNvSpPr>
            <a:spLocks noGrp="1"/>
          </p:cNvSpPr>
          <p:nvPr>
            <p:ph type="title"/>
          </p:nvPr>
        </p:nvSpPr>
        <p:spPr/>
        <p:txBody>
          <a:bodyPr/>
          <a:lstStyle/>
          <a:p>
            <a:r>
              <a:rPr lang="en-US" b="1"/>
              <a:t>HTTPS: </a:t>
            </a:r>
            <a:r>
              <a:rPr lang="en-US" i="1"/>
              <a:t>Mitigation</a:t>
            </a:r>
            <a:endParaRPr lang="en-IN" sz="4000" i="1"/>
          </a:p>
        </p:txBody>
      </p:sp>
      <p:sp>
        <p:nvSpPr>
          <p:cNvPr id="3" name="Content Placeholder 2">
            <a:extLst>
              <a:ext uri="{FF2B5EF4-FFF2-40B4-BE49-F238E27FC236}">
                <a16:creationId xmlns:a16="http://schemas.microsoft.com/office/drawing/2014/main" id="{04B724EF-7632-F251-B30A-B384F52BDEA5}"/>
              </a:ext>
            </a:extLst>
          </p:cNvPr>
          <p:cNvSpPr>
            <a:spLocks noGrp="1"/>
          </p:cNvSpPr>
          <p:nvPr>
            <p:ph idx="1"/>
          </p:nvPr>
        </p:nvSpPr>
        <p:spPr/>
        <p:txBody>
          <a:bodyPr vert="horz" lIns="91440" tIns="45720" rIns="91440" bIns="45720" rtlCol="0" anchor="t">
            <a:normAutofit fontScale="92500"/>
          </a:bodyPr>
          <a:lstStyle/>
          <a:p>
            <a:pPr marL="514350" indent="-514350">
              <a:buAutoNum type="arabicPeriod"/>
            </a:pPr>
            <a:r>
              <a:rPr lang="en-US" b="1">
                <a:ea typeface="+mn-lt"/>
                <a:cs typeface="+mn-lt"/>
              </a:rPr>
              <a:t>Use a VPN on Public Wi-Fi:</a:t>
            </a:r>
          </a:p>
          <a:p>
            <a:pPr lvl="1"/>
            <a:r>
              <a:rPr lang="en-US">
                <a:ea typeface="+mn-lt"/>
                <a:cs typeface="+mn-lt"/>
              </a:rPr>
              <a:t>A Virtual Private Network (VPN) encrypts all your internet traffic, making it more secure on public Wi-Fi networks.</a:t>
            </a:r>
          </a:p>
          <a:p>
            <a:pPr marL="514350" indent="-514350">
              <a:buAutoNum type="arabicPeriod"/>
            </a:pPr>
            <a:r>
              <a:rPr lang="en-US" b="1">
                <a:ea typeface="+mn-lt"/>
                <a:cs typeface="+mn-lt"/>
              </a:rPr>
              <a:t>Check Website URLs:</a:t>
            </a:r>
            <a:endParaRPr lang="en-US">
              <a:ea typeface="+mn-lt"/>
              <a:cs typeface="+mn-lt"/>
            </a:endParaRPr>
          </a:p>
          <a:p>
            <a:pPr lvl="1"/>
            <a:r>
              <a:rPr lang="en-US">
                <a:ea typeface="+mn-lt"/>
                <a:cs typeface="+mn-lt"/>
              </a:rPr>
              <a:t>Double-check the website address (URL) before entering sensitive information.</a:t>
            </a:r>
            <a:endParaRPr lang="en-US">
              <a:cs typeface="Calibri" panose="020F0502020204030204"/>
            </a:endParaRPr>
          </a:p>
          <a:p>
            <a:pPr marL="514350" indent="-514350">
              <a:buAutoNum type="arabicPeriod"/>
            </a:pPr>
            <a:r>
              <a:rPr lang="en-US" b="1">
                <a:ea typeface="+mn-lt"/>
                <a:cs typeface="+mn-lt"/>
              </a:rPr>
              <a:t>Be Wary of Phishing:</a:t>
            </a:r>
          </a:p>
          <a:p>
            <a:pPr lvl="1"/>
            <a:r>
              <a:rPr lang="en-US">
                <a:ea typeface="+mn-lt"/>
                <a:cs typeface="+mn-lt"/>
              </a:rPr>
              <a:t>Don't click on suspicious links or trust unsolicited requests for personal information.</a:t>
            </a:r>
            <a:endParaRPr lang="en-US" sz="2800">
              <a:cs typeface="Calibri" panose="020F0502020204030204"/>
            </a:endParaRPr>
          </a:p>
          <a:p>
            <a:pPr marL="514350" indent="-514350">
              <a:buAutoNum type="arabicPeriod"/>
            </a:pPr>
            <a:r>
              <a:rPr lang="en-US" b="1">
                <a:latin typeface="Arial"/>
                <a:cs typeface="Arial"/>
              </a:rPr>
              <a:t>Software Updates:</a:t>
            </a:r>
            <a:endParaRPr lang="en-US">
              <a:latin typeface="Arial"/>
              <a:cs typeface="Arial"/>
            </a:endParaRPr>
          </a:p>
          <a:p>
            <a:pPr lvl="1"/>
            <a:r>
              <a:rPr lang="en-US">
                <a:latin typeface="Calibri"/>
                <a:cs typeface="Calibri"/>
              </a:rPr>
              <a:t>Keep browser</a:t>
            </a:r>
            <a:r>
              <a:rPr lang="en-US">
                <a:ea typeface="+mn-lt"/>
                <a:cs typeface="+mn-lt"/>
              </a:rPr>
              <a:t>, operating system, and any security software are up-to-date with the latest security patches.</a:t>
            </a:r>
          </a:p>
          <a:p>
            <a:pPr marL="971550" lvl="1" indent="-514350"/>
            <a:endParaRPr lang="en-US">
              <a:cs typeface="Calibri"/>
            </a:endParaRPr>
          </a:p>
          <a:p>
            <a:pPr marL="0" indent="0">
              <a:buNone/>
            </a:pPr>
            <a:endParaRPr lang="en-US" b="1" i="1">
              <a:highlight>
                <a:srgbClr val="FFFF00"/>
              </a:highlight>
              <a:cs typeface="Calibri"/>
            </a:endParaRPr>
          </a:p>
        </p:txBody>
      </p:sp>
    </p:spTree>
    <p:extLst>
      <p:ext uri="{BB962C8B-B14F-4D97-AF65-F5344CB8AC3E}">
        <p14:creationId xmlns:p14="http://schemas.microsoft.com/office/powerpoint/2010/main" val="221686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97FF-FCFE-583F-0C4C-FBFF62033C59}"/>
              </a:ext>
            </a:extLst>
          </p:cNvPr>
          <p:cNvSpPr>
            <a:spLocks noGrp="1"/>
          </p:cNvSpPr>
          <p:nvPr>
            <p:ph type="title"/>
          </p:nvPr>
        </p:nvSpPr>
        <p:spPr/>
        <p:txBody>
          <a:bodyPr/>
          <a:lstStyle/>
          <a:p>
            <a:r>
              <a:rPr lang="en-US">
                <a:ea typeface="+mj-lt"/>
                <a:cs typeface="+mj-lt"/>
              </a:rPr>
              <a:t>References:</a:t>
            </a:r>
            <a:endParaRPr lang="en-US"/>
          </a:p>
        </p:txBody>
      </p:sp>
      <p:sp>
        <p:nvSpPr>
          <p:cNvPr id="3" name="Content Placeholder 2">
            <a:extLst>
              <a:ext uri="{FF2B5EF4-FFF2-40B4-BE49-F238E27FC236}">
                <a16:creationId xmlns:a16="http://schemas.microsoft.com/office/drawing/2014/main" id="{6076C716-FBEB-002C-F795-3AB065F304C1}"/>
              </a:ext>
            </a:extLst>
          </p:cNvPr>
          <p:cNvSpPr>
            <a:spLocks noGrp="1"/>
          </p:cNvSpPr>
          <p:nvPr>
            <p:ph idx="1"/>
          </p:nvPr>
        </p:nvSpPr>
        <p:spPr/>
        <p:txBody>
          <a:bodyPr vert="horz" lIns="91440" tIns="45720" rIns="91440" bIns="45720" rtlCol="0" anchor="t">
            <a:normAutofit/>
          </a:bodyPr>
          <a:lstStyle/>
          <a:p>
            <a:r>
              <a:rPr lang="en-US" sz="2400">
                <a:ea typeface="+mn-lt"/>
                <a:cs typeface="+mn-lt"/>
                <a:hlinkClick r:id="rId2"/>
              </a:rPr>
              <a:t>https://www.cloudflare.com/learning/ssl/what-happens-in-a-tls-handshake/</a:t>
            </a:r>
            <a:r>
              <a:rPr lang="en-US" sz="2400">
                <a:ea typeface="+mn-lt"/>
                <a:cs typeface="+mn-lt"/>
              </a:rPr>
              <a:t> </a:t>
            </a:r>
          </a:p>
          <a:p>
            <a:r>
              <a:rPr lang="en-US" sz="2400">
                <a:ea typeface="+mn-lt"/>
                <a:cs typeface="+mn-lt"/>
                <a:hlinkClick r:id="rId3"/>
              </a:rPr>
              <a:t>https://www.infosecinstitute.com/resources/vulnerabilities/https-mixed-content-vulnerability/</a:t>
            </a:r>
            <a:r>
              <a:rPr lang="en-US" sz="2400">
                <a:ea typeface="+mn-lt"/>
                <a:cs typeface="+mn-lt"/>
              </a:rPr>
              <a:t> </a:t>
            </a:r>
          </a:p>
          <a:p>
            <a:r>
              <a:rPr lang="en-US" sz="2400">
                <a:ea typeface="+mn-lt"/>
                <a:cs typeface="+mn-lt"/>
                <a:hlinkClick r:id="rId4"/>
              </a:rPr>
              <a:t>https://wirexsystems.com/resource/protocols/https/</a:t>
            </a:r>
          </a:p>
        </p:txBody>
      </p:sp>
    </p:spTree>
    <p:extLst>
      <p:ext uri="{BB962C8B-B14F-4D97-AF65-F5344CB8AC3E}">
        <p14:creationId xmlns:p14="http://schemas.microsoft.com/office/powerpoint/2010/main" val="220454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5C533E7-0712-DFC8-BE01-EFA653893978}"/>
              </a:ext>
            </a:extLst>
          </p:cNvPr>
          <p:cNvSpPr txBox="1">
            <a:spLocks/>
          </p:cNvSpPr>
          <p:nvPr/>
        </p:nvSpPr>
        <p:spPr>
          <a:xfrm>
            <a:off x="828262" y="1328663"/>
            <a:ext cx="10515600" cy="435133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a:t>This slide is intentionally left blank</a:t>
            </a:r>
          </a:p>
        </p:txBody>
      </p:sp>
    </p:spTree>
    <p:extLst>
      <p:ext uri="{BB962C8B-B14F-4D97-AF65-F5344CB8AC3E}">
        <p14:creationId xmlns:p14="http://schemas.microsoft.com/office/powerpoint/2010/main" val="75744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CCBC8079B2A84ABDDBA4B86CDE9DDC" ma:contentTypeVersion="6" ma:contentTypeDescription="Create a new document." ma:contentTypeScope="" ma:versionID="3fa70d16ab24ed7b644529169e7b564b">
  <xsd:schema xmlns:xsd="http://www.w3.org/2001/XMLSchema" xmlns:xs="http://www.w3.org/2001/XMLSchema" xmlns:p="http://schemas.microsoft.com/office/2006/metadata/properties" xmlns:ns2="53ba11cf-60ee-4fda-85b7-f200b2b2dc89" xmlns:ns3="f84e2e25-72d3-4be9-b99f-af72554a5b12" targetNamespace="http://schemas.microsoft.com/office/2006/metadata/properties" ma:root="true" ma:fieldsID="738b7e9c16b97c2647cce9c62c50f600" ns2:_="" ns3:_="">
    <xsd:import namespace="53ba11cf-60ee-4fda-85b7-f200b2b2dc89"/>
    <xsd:import namespace="f84e2e25-72d3-4be9-b99f-af72554a5b1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ba11cf-60ee-4fda-85b7-f200b2b2dc8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4e2e25-72d3-4be9-b99f-af72554a5b1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311783-37CA-43B0-BBAC-A12780FAD9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FC7AA28-5F69-4CDC-B324-073C7B225EA8}">
  <ds:schemaRefs>
    <ds:schemaRef ds:uri="http://schemas.microsoft.com/sharepoint/v3/contenttype/forms"/>
  </ds:schemaRefs>
</ds:datastoreItem>
</file>

<file path=customXml/itemProps3.xml><?xml version="1.0" encoding="utf-8"?>
<ds:datastoreItem xmlns:ds="http://schemas.openxmlformats.org/officeDocument/2006/customXml" ds:itemID="{03E3A3D8-7539-493E-AD90-8DAB606860E0}">
  <ds:schemaRefs>
    <ds:schemaRef ds:uri="53ba11cf-60ee-4fda-85b7-f200b2b2dc89"/>
    <ds:schemaRef ds:uri="f84e2e25-72d3-4be9-b99f-af72554a5b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Assuring clients who store their data on public cloud</vt:lpstr>
      <vt:lpstr>Team members</vt:lpstr>
      <vt:lpstr>Information flow of a client’s data on public cloud</vt:lpstr>
      <vt:lpstr>Our presentation is on protocols &amp; devices and is organized into 3 sections</vt:lpstr>
      <vt:lpstr>HTTPS: Vulnerabilities</vt:lpstr>
      <vt:lpstr>HTTPS: How attackers carry out the attack</vt:lpstr>
      <vt:lpstr>HTTPS: Mitigation</vt:lpstr>
      <vt:lpstr>References:</vt:lpstr>
      <vt:lpstr>PowerPoint Presentation</vt:lpstr>
      <vt:lpstr>SFTP: Vulnerabilities</vt:lpstr>
      <vt:lpstr>SFTP: How attackers carry out the attack</vt:lpstr>
      <vt:lpstr>SFTP: Mitigation</vt:lpstr>
      <vt:lpstr>SFTP: Distinct Advantages</vt:lpstr>
      <vt:lpstr>SFTP: References</vt:lpstr>
      <vt:lpstr>PowerPoint Presentation</vt:lpstr>
      <vt:lpstr>SNMP: Vulnerabilities</vt:lpstr>
      <vt:lpstr>SNMP: How attackers carry out the attack</vt:lpstr>
      <vt:lpstr>PowerPoint Presentation</vt:lpstr>
      <vt:lpstr>SNMP: Ensuring SNMP Security on Public Untrusted Networks                     (General Practices)</vt:lpstr>
      <vt:lpstr>Mitigation Contd.</vt:lpstr>
      <vt:lpstr>PowerPoint Presentation</vt:lpstr>
      <vt:lpstr>SSH: Vulnerabilities</vt:lpstr>
      <vt:lpstr>SSH: Vulnerabilities Contd.</vt:lpstr>
      <vt:lpstr>SSH: How attackers carry out the attack</vt:lpstr>
      <vt:lpstr>SSH: How attackers carry out the attack Contd.</vt:lpstr>
      <vt:lpstr>SSH: Mitigation</vt:lpstr>
      <vt:lpstr>SSH: Mitigation Contd.</vt:lpstr>
      <vt:lpstr>Router: Vulnerabilities</vt:lpstr>
      <vt:lpstr>Router: How attackers carry out the attack</vt:lpstr>
      <vt:lpstr>Router: Mitigation</vt:lpstr>
      <vt:lpstr>Firewall: Vulnerabilities</vt:lpstr>
      <vt:lpstr>Firewall: How attackers carry out the attack</vt:lpstr>
      <vt:lpstr>Firewall: Mitigation</vt:lpstr>
      <vt:lpstr>Firewall: Security on Public Cloud Environments</vt:lpstr>
      <vt:lpstr>Firewall: Key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Assuring clients who store their data on public cloud</dc:title>
  <dc:creator>Srikanth Thirumalasetti</dc:creator>
  <cp:revision>1</cp:revision>
  <dcterms:created xsi:type="dcterms:W3CDTF">2024-04-09T10:30:47Z</dcterms:created>
  <dcterms:modified xsi:type="dcterms:W3CDTF">2024-04-22T05:57:58Z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0x01010070CCBC8079B2A84ABDDBA4B86CDE9DDC</vt:lpwstr>
  </property>
</Properties>
</file>