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28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2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52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98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716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538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56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551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4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4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1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39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8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9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43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6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101746" y="2680968"/>
            <a:ext cx="684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56" y="3655762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577" y="3879315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437751" y="2085404"/>
            <a:ext cx="264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6838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2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671833" y="1421066"/>
            <a:ext cx="1124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5159110" y="571346"/>
            <a:ext cx="2529313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09" y="525567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C58601-3BD1-1768-E6A4-11EA52027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19" y="1110342"/>
            <a:ext cx="9239352" cy="51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491672" y="476193"/>
            <a:ext cx="939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6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491672" y="1122524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491672" y="1584189"/>
            <a:ext cx="10916816" cy="479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0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6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460478" y="443599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460478" y="1065929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703074" y="1715647"/>
            <a:ext cx="4981575" cy="2162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1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0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0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0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6386054" y="1933464"/>
            <a:ext cx="4391025" cy="172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0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0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0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599616" y="4196762"/>
            <a:ext cx="11016996" cy="174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</a:t>
            </a: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620485" y="723323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620485" y="1375417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620485" y="2065482"/>
            <a:ext cx="114204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sz="16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536511" y="738284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536511" y="1863401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536511" y="2639396"/>
            <a:ext cx="1075353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6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16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6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16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659623" y="624713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397813" y="1884784"/>
            <a:ext cx="18137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838233" y="1424932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588967" y="2100228"/>
            <a:ext cx="3048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sz="14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sz="1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708577" y="1546230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827" y="480980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2" y="609130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039" y="1260233"/>
            <a:ext cx="5880751" cy="50713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6DF466-763C-6AB6-9D63-CB1A5E1167E3}"/>
              </a:ext>
            </a:extLst>
          </p:cNvPr>
          <p:cNvSpPr txBox="1"/>
          <p:nvPr/>
        </p:nvSpPr>
        <p:spPr>
          <a:xfrm>
            <a:off x="3385457" y="512979"/>
            <a:ext cx="435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SQL SERVER- IMPORT DATA</a:t>
            </a:r>
          </a:p>
        </p:txBody>
      </p:sp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3572054" y="479138"/>
            <a:ext cx="504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634" y="605779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98" y="669853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054" y="1320958"/>
            <a:ext cx="5767374" cy="49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578570" y="1555300"/>
            <a:ext cx="2232656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8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811226" y="1555300"/>
            <a:ext cx="231645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3125754" y="630175"/>
            <a:ext cx="504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553" y="73656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1" y="76628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18" y="2507630"/>
            <a:ext cx="10459184" cy="379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15" y="1651518"/>
            <a:ext cx="10363664" cy="3763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452260" y="605251"/>
            <a:ext cx="1100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 rot="10800000" flipV="1">
            <a:off x="1006459" y="1110615"/>
            <a:ext cx="98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-307910" y="5578109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1313" y="3612948"/>
            <a:ext cx="6849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285969" y="2537166"/>
            <a:ext cx="291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92421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2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89" y="1876882"/>
            <a:ext cx="11240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905" y="4767943"/>
            <a:ext cx="3427323" cy="14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02" y="2802373"/>
            <a:ext cx="2048250" cy="245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134413" y="2787665"/>
            <a:ext cx="1495808" cy="321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440608" y="2924926"/>
            <a:ext cx="1094632" cy="289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302" y="3429000"/>
            <a:ext cx="2839424" cy="171693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1875996" y="744699"/>
            <a:ext cx="4744513" cy="566414"/>
            <a:chOff x="1026910" y="232684"/>
            <a:chExt cx="4744513" cy="5664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741449" y="275878"/>
              <a:ext cx="40299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910" y="232684"/>
              <a:ext cx="685434" cy="566414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00535B3-46FD-DCF3-6BB6-EE9E517AF371}"/>
              </a:ext>
            </a:extLst>
          </p:cNvPr>
          <p:cNvSpPr txBox="1"/>
          <p:nvPr/>
        </p:nvSpPr>
        <p:spPr>
          <a:xfrm>
            <a:off x="613635" y="1415144"/>
            <a:ext cx="347141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chemeClr val="accent4"/>
                </a:solidFill>
              </a:rPr>
              <a:t>CONNECTING TO</a:t>
            </a:r>
            <a:endParaRPr lang="en-IN" sz="36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B6AED-71CF-54BC-8A3C-28367EDFA75A}"/>
              </a:ext>
            </a:extLst>
          </p:cNvPr>
          <p:cNvSpPr txBox="1"/>
          <p:nvPr/>
        </p:nvSpPr>
        <p:spPr>
          <a:xfrm>
            <a:off x="4091866" y="1418538"/>
            <a:ext cx="3204184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3694922" y="597159"/>
            <a:ext cx="3722914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46" y="597159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298CDE-C4FE-FFBE-AC38-690139C58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36" y="1363217"/>
            <a:ext cx="8832978" cy="48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4547705" y="489720"/>
            <a:ext cx="255730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18" y="473323"/>
            <a:ext cx="1039601" cy="584775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44D38-C8B2-68BE-3F7D-24B3A2872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83" y="1306285"/>
            <a:ext cx="9001123" cy="50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</TotalTime>
  <Words>788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Lato Black</vt:lpstr>
      <vt:lpstr>Rockwell Extra Bold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shivani patel</cp:lastModifiedBy>
  <cp:revision>13</cp:revision>
  <dcterms:created xsi:type="dcterms:W3CDTF">2023-10-07T01:44:58Z</dcterms:created>
  <dcterms:modified xsi:type="dcterms:W3CDTF">2025-01-03T14:11:33Z</dcterms:modified>
</cp:coreProperties>
</file>