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7" r:id="rId3"/>
    <p:sldId id="265" r:id="rId4"/>
    <p:sldId id="290" r:id="rId5"/>
    <p:sldId id="291" r:id="rId6"/>
    <p:sldId id="294" r:id="rId7"/>
    <p:sldId id="277" r:id="rId8"/>
    <p:sldId id="293" r:id="rId9"/>
    <p:sldId id="300" r:id="rId10"/>
    <p:sldId id="282" r:id="rId11"/>
    <p:sldId id="295" r:id="rId12"/>
    <p:sldId id="301" r:id="rId13"/>
    <p:sldId id="296" r:id="rId14"/>
    <p:sldId id="302" r:id="rId15"/>
    <p:sldId id="297" r:id="rId16"/>
    <p:sldId id="303" r:id="rId17"/>
    <p:sldId id="298" r:id="rId18"/>
    <p:sldId id="304" r:id="rId19"/>
    <p:sldId id="299" r:id="rId20"/>
    <p:sldId id="305" r:id="rId21"/>
    <p:sldId id="284" r:id="rId22"/>
    <p:sldId id="285" r:id="rId23"/>
    <p:sldId id="286" r:id="rId24"/>
    <p:sldId id="288" r:id="rId25"/>
    <p:sldId id="287" r:id="rId26"/>
    <p:sldId id="289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7"/>
    <p:restoredTop sz="94725"/>
  </p:normalViewPr>
  <p:slideViewPr>
    <p:cSldViewPr snapToGrid="0" snapToObjects="1">
      <p:cViewPr varScale="1">
        <p:scale>
          <a:sx n="81" d="100"/>
          <a:sy n="81" d="100"/>
        </p:scale>
        <p:origin x="180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1600202"/>
            <a:ext cx="6565570" cy="4384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8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716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9846"/>
            <a:ext cx="8229600" cy="1143004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85578" y="175589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5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186" y="1729974"/>
            <a:ext cx="6565569" cy="41323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83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1600202"/>
            <a:ext cx="6565570" cy="4384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38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85578" y="175589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103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186" y="1729974"/>
            <a:ext cx="6565569" cy="41323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31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  <p:sldLayoutId id="2147483656" r:id="rId4"/>
    <p:sldLayoutId id="2147483650" r:id="rId5"/>
    <p:sldLayoutId id="2147483652" r:id="rId6"/>
    <p:sldLayoutId id="2147483655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987" y="3970698"/>
            <a:ext cx="801862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800" b="1" dirty="0">
                <a:latin typeface="Arial"/>
              </a:rPr>
              <a:t>CSE-5335: Presentation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4479" y="5186379"/>
            <a:ext cx="5486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13409F"/>
                </a:solidFill>
              </a:rPr>
              <a:t>Section: 5335-001</a:t>
            </a:r>
          </a:p>
          <a:p>
            <a:pPr>
              <a:lnSpc>
                <a:spcPct val="80000"/>
              </a:lnSpc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479" y="5496375"/>
            <a:ext cx="600011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SUMMER 2023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987" y="4604738"/>
            <a:ext cx="952271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13409F"/>
                </a:solidFill>
                <a:latin typeface="Arial"/>
              </a:rPr>
              <a:t>Maaz Ahmed Sheriff, </a:t>
            </a:r>
            <a:r>
              <a:rPr lang="en-US" sz="1200" dirty="0" err="1">
                <a:solidFill>
                  <a:srgbClr val="13409F"/>
                </a:solidFill>
                <a:latin typeface="Arial"/>
              </a:rPr>
              <a:t>Krutik</a:t>
            </a:r>
            <a:r>
              <a:rPr lang="en-US" sz="1200" dirty="0">
                <a:solidFill>
                  <a:srgbClr val="13409F"/>
                </a:solidFill>
                <a:latin typeface="Arial"/>
              </a:rPr>
              <a:t> </a:t>
            </a:r>
            <a:r>
              <a:rPr lang="en-US" sz="1200" dirty="0" err="1">
                <a:solidFill>
                  <a:srgbClr val="13409F"/>
                </a:solidFill>
                <a:latin typeface="Arial"/>
              </a:rPr>
              <a:t>Yogeshkumar</a:t>
            </a:r>
            <a:r>
              <a:rPr lang="en-US" sz="1200" dirty="0">
                <a:solidFill>
                  <a:srgbClr val="13409F"/>
                </a:solidFill>
                <a:latin typeface="Arial"/>
              </a:rPr>
              <a:t> Shah, </a:t>
            </a:r>
            <a:r>
              <a:rPr lang="en-US" sz="1200" dirty="0" err="1">
                <a:solidFill>
                  <a:srgbClr val="13409F"/>
                </a:solidFill>
                <a:latin typeface="Arial"/>
              </a:rPr>
              <a:t>Darshil</a:t>
            </a:r>
            <a:r>
              <a:rPr lang="en-US" sz="1200" dirty="0">
                <a:solidFill>
                  <a:srgbClr val="13409F"/>
                </a:solidFill>
                <a:latin typeface="Arial"/>
              </a:rPr>
              <a:t> </a:t>
            </a:r>
            <a:r>
              <a:rPr lang="en-US" sz="1200" dirty="0" err="1">
                <a:solidFill>
                  <a:srgbClr val="13409F"/>
                </a:solidFill>
                <a:latin typeface="Arial"/>
              </a:rPr>
              <a:t>Jigneshkumar</a:t>
            </a:r>
            <a:r>
              <a:rPr lang="en-US" sz="1200" dirty="0">
                <a:solidFill>
                  <a:srgbClr val="13409F"/>
                </a:solidFill>
                <a:latin typeface="Arial"/>
              </a:rPr>
              <a:t> Shah, </a:t>
            </a:r>
            <a:r>
              <a:rPr lang="en-US" sz="1200" dirty="0" err="1">
                <a:solidFill>
                  <a:srgbClr val="13409F"/>
                </a:solidFill>
                <a:latin typeface="Arial"/>
              </a:rPr>
              <a:t>Manideep</a:t>
            </a:r>
            <a:r>
              <a:rPr lang="en-US" sz="1200" dirty="0">
                <a:solidFill>
                  <a:srgbClr val="13409F"/>
                </a:solidFill>
                <a:latin typeface="Arial"/>
              </a:rPr>
              <a:t> </a:t>
            </a:r>
            <a:r>
              <a:rPr lang="en-US" sz="1200" dirty="0" err="1">
                <a:solidFill>
                  <a:srgbClr val="13409F"/>
                </a:solidFill>
                <a:latin typeface="Arial"/>
              </a:rPr>
              <a:t>Shanigaram</a:t>
            </a:r>
            <a:r>
              <a:rPr lang="en-US" sz="1200" dirty="0">
                <a:solidFill>
                  <a:srgbClr val="13409F"/>
                </a:solidFill>
                <a:latin typeface="Arial"/>
              </a:rPr>
              <a:t>, Sureddy Shivani Reddy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67813" y="5053315"/>
            <a:ext cx="488696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6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1838"/>
            <a:ext cx="8229600" cy="1143004"/>
          </a:xfrm>
        </p:spPr>
        <p:txBody>
          <a:bodyPr>
            <a:normAutofit/>
          </a:bodyPr>
          <a:lstStyle/>
          <a:p>
            <a:r>
              <a:rPr lang="en-US" dirty="0"/>
              <a:t>SEMINAR Demo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0459" y="3230087"/>
            <a:ext cx="8229600" cy="732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>
              <a:solidFill>
                <a:srgbClr val="13409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C6485-44B0-8D4B-AF40-1C1859F0842A}"/>
              </a:ext>
            </a:extLst>
          </p:cNvPr>
          <p:cNvSpPr txBox="1"/>
          <p:nvPr/>
        </p:nvSpPr>
        <p:spPr>
          <a:xfrm>
            <a:off x="1289215" y="3777652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Pages after Login</a:t>
            </a:r>
          </a:p>
        </p:txBody>
      </p:sp>
    </p:spTree>
    <p:extLst>
      <p:ext uri="{BB962C8B-B14F-4D97-AF65-F5344CB8AC3E}">
        <p14:creationId xmlns:p14="http://schemas.microsoft.com/office/powerpoint/2010/main" val="26548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Page : Admin 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74BA27-B64E-88B8-CAA9-4C9378F3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52" y="1391948"/>
            <a:ext cx="4298648" cy="28039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9678F5-76CE-133B-DE95-CFFEC603D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706" y="3204522"/>
            <a:ext cx="4138393" cy="27006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1DB746-2813-D299-6FCF-BBECE0840BBC}"/>
              </a:ext>
            </a:extLst>
          </p:cNvPr>
          <p:cNvSpPr txBox="1"/>
          <p:nvPr/>
        </p:nvSpPr>
        <p:spPr>
          <a:xfrm>
            <a:off x="4675706" y="1778236"/>
            <a:ext cx="43551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Admin Dashboard with various sections to display important statistics, reports, user details, job posts.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Database Connection</a:t>
            </a:r>
          </a:p>
          <a:p>
            <a:r>
              <a:rPr lang="en-IN" sz="1400" dirty="0"/>
              <a:t>     - Laravel has .env file to define database environment variable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02711-EE22-D401-C784-86E883F2703C}"/>
              </a:ext>
            </a:extLst>
          </p:cNvPr>
          <p:cNvSpPr txBox="1"/>
          <p:nvPr/>
        </p:nvSpPr>
        <p:spPr>
          <a:xfrm>
            <a:off x="273352" y="4468305"/>
            <a:ext cx="41949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Error Handling</a:t>
            </a:r>
          </a:p>
          <a:p>
            <a:r>
              <a:rPr lang="en-IN" sz="1400" dirty="0"/>
              <a:t>    The scripts handle exceptions that may occur during the database operations and return the appropriate message in JSON format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5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Page : Admin 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C1A5EC-AAAA-7B4E-A05F-68D7BDA8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1" y="1202681"/>
            <a:ext cx="4493786" cy="4680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62B739-AD18-A56E-6F2E-CFE3024CB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332" y="1969307"/>
            <a:ext cx="4078731" cy="40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90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Page : DEI Officer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13C77-9AA7-E824-58F9-A5E665100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060" y="1403037"/>
            <a:ext cx="3836903" cy="27880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BED51-EBDB-C689-90E2-8EAA3624E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36" y="1372165"/>
            <a:ext cx="4609901" cy="46524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2919F1-FB96-23B3-7796-53549FA2F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060" y="4725941"/>
            <a:ext cx="3883784" cy="145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6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Page : DEI Officer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AC9FF-B8D6-6320-7FD8-BA3086AA6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91" y="1202681"/>
            <a:ext cx="4618073" cy="4969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610433-CB7A-A4C3-DE45-42420C6DB976}"/>
              </a:ext>
            </a:extLst>
          </p:cNvPr>
          <p:cNvSpPr txBox="1"/>
          <p:nvPr/>
        </p:nvSpPr>
        <p:spPr>
          <a:xfrm>
            <a:off x="5303520" y="1360170"/>
            <a:ext cx="34167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component renders different endpoints using </a:t>
            </a:r>
            <a:r>
              <a:rPr lang="en-IN" sz="1200" dirty="0" err="1"/>
              <a:t>useEffect</a:t>
            </a:r>
            <a:r>
              <a:rPr lang="en-IN" sz="1200" dirty="0"/>
              <a:t> hook and </a:t>
            </a:r>
            <a:r>
              <a:rPr lang="en-IN" sz="1200" dirty="0" err="1"/>
              <a:t>axios.get</a:t>
            </a: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/>
              <a:t>useEffect</a:t>
            </a:r>
            <a:r>
              <a:rPr lang="en-IN" sz="1200" dirty="0"/>
              <a:t> hook</a:t>
            </a:r>
          </a:p>
          <a:p>
            <a:r>
              <a:rPr lang="en-IN" sz="1200" dirty="0"/>
              <a:t>    - used to fetch the data from the server when the component is mounted</a:t>
            </a:r>
          </a:p>
          <a:p>
            <a:r>
              <a:rPr lang="en-IN" sz="1200" dirty="0"/>
              <a:t>     - </a:t>
            </a:r>
            <a:r>
              <a:rPr lang="en-IN" sz="1200" dirty="0" err="1"/>
              <a:t>useEffect</a:t>
            </a:r>
            <a:r>
              <a:rPr lang="en-IN" sz="1200" dirty="0"/>
              <a:t> can also return a Clean-up function that handles any necessary cleanup </a:t>
            </a:r>
            <a:r>
              <a:rPr lang="en-IN" sz="1200" dirty="0" err="1"/>
              <a:t>oeartions</a:t>
            </a:r>
            <a:r>
              <a:rPr lang="en-IN" sz="1200" dirty="0"/>
              <a:t> when the component is unmounted.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/>
              <a:t>Axios.get</a:t>
            </a:r>
            <a:r>
              <a:rPr lang="en-IN" sz="1200" dirty="0"/>
              <a:t> </a:t>
            </a:r>
          </a:p>
          <a:p>
            <a:r>
              <a:rPr lang="en-IN" sz="1200" dirty="0"/>
              <a:t>    - </a:t>
            </a:r>
            <a:r>
              <a:rPr lang="en-IN" sz="1200" dirty="0" err="1"/>
              <a:t>axios.get</a:t>
            </a:r>
            <a:r>
              <a:rPr lang="en-IN" sz="1200" dirty="0"/>
              <a:t> is used to perform asynchronous HTTP GET request to fetch data from a specified URL</a:t>
            </a:r>
          </a:p>
          <a:p>
            <a:r>
              <a:rPr lang="en-IN" sz="1200" dirty="0"/>
              <a:t>     - handles the response data in .then() callback</a:t>
            </a:r>
          </a:p>
          <a:p>
            <a:r>
              <a:rPr lang="en-IN" sz="1200" dirty="0"/>
              <a:t>     - allows configurations in the config object.</a:t>
            </a:r>
          </a:p>
          <a:p>
            <a:r>
              <a:rPr lang="en-IN" sz="1200" dirty="0"/>
              <a:t>     - </a:t>
            </a:r>
            <a:r>
              <a:rPr lang="en-IN" sz="1200" dirty="0" err="1"/>
              <a:t>axios.get</a:t>
            </a:r>
            <a:r>
              <a:rPr lang="en-IN" sz="1200" dirty="0"/>
              <a:t> is an essential tool for data fetching in modern </a:t>
            </a:r>
            <a:r>
              <a:rPr lang="en-IN" sz="1200" dirty="0" err="1"/>
              <a:t>Javascript</a:t>
            </a:r>
            <a:r>
              <a:rPr lang="en-IN" sz="1200" dirty="0"/>
              <a:t>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6345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06510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Page : Academia 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75E733-B0A0-7EC0-4B4A-47639D9CA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81" y="1175841"/>
            <a:ext cx="8213467" cy="48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06510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Page : Academia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08D07-AF55-F50C-0D9F-4C4B19FB56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99"/>
          <a:stretch/>
        </p:blipFill>
        <p:spPr>
          <a:xfrm>
            <a:off x="102360" y="1464628"/>
            <a:ext cx="3263008" cy="2312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90A4C4-350A-C904-181D-A0B8CA70D9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587"/>
          <a:stretch/>
        </p:blipFill>
        <p:spPr>
          <a:xfrm>
            <a:off x="3365368" y="1452841"/>
            <a:ext cx="5676272" cy="46483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479975-2956-D4EC-36C4-7D8DA2F6C4A0}"/>
              </a:ext>
            </a:extLst>
          </p:cNvPr>
          <p:cNvSpPr txBox="1"/>
          <p:nvPr/>
        </p:nvSpPr>
        <p:spPr>
          <a:xfrm>
            <a:off x="102360" y="3966210"/>
            <a:ext cx="3155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/>
              <a:t>Axios.post</a:t>
            </a:r>
            <a:r>
              <a:rPr lang="en-IN" sz="1200" dirty="0"/>
              <a:t> is a powerful tool for sending data to servers and APIs through HTTP POST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Helps in Promise-based approach, interoperability, handling responses, errors etc.,</a:t>
            </a:r>
          </a:p>
        </p:txBody>
      </p:sp>
    </p:spTree>
    <p:extLst>
      <p:ext uri="{BB962C8B-B14F-4D97-AF65-F5344CB8AC3E}">
        <p14:creationId xmlns:p14="http://schemas.microsoft.com/office/powerpoint/2010/main" val="291757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Page : Recruiter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0D573-028C-F382-9541-6A6328D00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160" y="1263823"/>
            <a:ext cx="4506012" cy="4330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06FC95-AAEC-FB1B-9CBF-865C328A5E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539"/>
          <a:stretch/>
        </p:blipFill>
        <p:spPr>
          <a:xfrm>
            <a:off x="150830" y="1337574"/>
            <a:ext cx="4157220" cy="37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41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Page : Recruiter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3E987-F47C-EC76-BF4D-77BDF8677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01" y="1202681"/>
            <a:ext cx="4316299" cy="49878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4BC927-73B1-26DF-B58D-B70E173ED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749" y="1202682"/>
            <a:ext cx="4219778" cy="49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3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Page : URM Candidate Dashboard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FB2FED-B04E-0327-6B2B-DB16FB1F6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4" y="1202681"/>
            <a:ext cx="3978112" cy="3151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839178-1A7B-A626-625C-163609820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940" y="2100226"/>
            <a:ext cx="5015060" cy="31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08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1838"/>
            <a:ext cx="8229600" cy="1143004"/>
          </a:xfrm>
        </p:spPr>
        <p:txBody>
          <a:bodyPr>
            <a:normAutofit/>
          </a:bodyPr>
          <a:lstStyle/>
          <a:p>
            <a:r>
              <a:rPr lang="en-US" dirty="0"/>
              <a:t>PHASE 5  Demo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0459" y="3230087"/>
            <a:ext cx="8229600" cy="732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>
              <a:solidFill>
                <a:srgbClr val="13409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C6485-44B0-8D4B-AF40-1C1859F0842A}"/>
              </a:ext>
            </a:extLst>
          </p:cNvPr>
          <p:cNvSpPr txBox="1"/>
          <p:nvPr/>
        </p:nvSpPr>
        <p:spPr>
          <a:xfrm>
            <a:off x="1289215" y="3777652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Pages before Login</a:t>
            </a:r>
          </a:p>
        </p:txBody>
      </p:sp>
    </p:spTree>
    <p:extLst>
      <p:ext uri="{BB962C8B-B14F-4D97-AF65-F5344CB8AC3E}">
        <p14:creationId xmlns:p14="http://schemas.microsoft.com/office/powerpoint/2010/main" val="345221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Page : URM Candidate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A2E38-E972-9B54-0253-28CD1EA52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4" y="1202681"/>
            <a:ext cx="4281547" cy="4895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D6733-F3C0-1951-946E-6CDA8DC80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758" y="1202681"/>
            <a:ext cx="4281547" cy="49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4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1838"/>
            <a:ext cx="8229600" cy="1143004"/>
          </a:xfrm>
        </p:spPr>
        <p:txBody>
          <a:bodyPr>
            <a:normAutofit/>
          </a:bodyPr>
          <a:lstStyle/>
          <a:p>
            <a:r>
              <a:rPr lang="en-US" dirty="0"/>
              <a:t>SEMINAR Demo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0459" y="3230087"/>
            <a:ext cx="8229600" cy="732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>
              <a:solidFill>
                <a:srgbClr val="13409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C6485-44B0-8D4B-AF40-1C1859F0842A}"/>
              </a:ext>
            </a:extLst>
          </p:cNvPr>
          <p:cNvSpPr txBox="1"/>
          <p:nvPr/>
        </p:nvSpPr>
        <p:spPr>
          <a:xfrm>
            <a:off x="1289215" y="3777652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Node/ Chat</a:t>
            </a:r>
          </a:p>
        </p:txBody>
      </p:sp>
    </p:spTree>
    <p:extLst>
      <p:ext uri="{BB962C8B-B14F-4D97-AF65-F5344CB8AC3E}">
        <p14:creationId xmlns:p14="http://schemas.microsoft.com/office/powerpoint/2010/main" val="72415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Page : Chat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252571-608C-D611-543F-AB2467F2F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1" r="2784" b="5601"/>
          <a:stretch/>
        </p:blipFill>
        <p:spPr>
          <a:xfrm>
            <a:off x="353506" y="1366887"/>
            <a:ext cx="8590947" cy="427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2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02970" y="1202681"/>
            <a:ext cx="6941785" cy="45954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Insertion/Storing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they were resolved; explain very briefly about the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Setting up Backend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Handling POST Requests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Axios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Connection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Handling errors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205316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79186" y="1892083"/>
            <a:ext cx="6565569" cy="3906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 any creative functionality you may have included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Role-based Dashboard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 Stats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Profile Editing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they were implemented; explain very briefly about the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these functionalities were implemented by leveraging various technologies such as React, PHP, HTML,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Creative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63603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79186" y="1892083"/>
            <a:ext cx="6565569" cy="3906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 any things which you may have done better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Experience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Consistency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Performance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reasonable justification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Investing more time in improving the UI implementation can significantly impact user experience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Improvement</a:t>
            </a:r>
          </a:p>
        </p:txBody>
      </p:sp>
    </p:spTree>
    <p:extLst>
      <p:ext uri="{BB962C8B-B14F-4D97-AF65-F5344CB8AC3E}">
        <p14:creationId xmlns:p14="http://schemas.microsoft.com/office/powerpoint/2010/main" val="42934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79186" y="1892083"/>
            <a:ext cx="6565569" cy="3906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Very briefly, explain how this project will be added to your portfolio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Showcase the project as a web application that we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developedusing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React.js, PHP, Laravel, MySQL for database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project serves as a testament to our ability to create real-world web applications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Future Addition to your Portfolio</a:t>
            </a:r>
          </a:p>
        </p:txBody>
      </p:sp>
    </p:spTree>
    <p:extLst>
      <p:ext uri="{BB962C8B-B14F-4D97-AF65-F5344CB8AC3E}">
        <p14:creationId xmlns:p14="http://schemas.microsoft.com/office/powerpoint/2010/main" val="398048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2769-325B-0644-BA80-F9B67E32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72" y="3687163"/>
            <a:ext cx="8229600" cy="1143004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9466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Page : Homepage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5E7351-EE65-A65E-CB5C-8FADCD130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35" y="1479680"/>
            <a:ext cx="6030198" cy="36296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238D4E-F57E-9FBD-1596-21D32B9AE35D}"/>
              </a:ext>
            </a:extLst>
          </p:cNvPr>
          <p:cNvSpPr txBox="1"/>
          <p:nvPr/>
        </p:nvSpPr>
        <p:spPr>
          <a:xfrm>
            <a:off x="6322428" y="1754000"/>
            <a:ext cx="25452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Main Landing page of the URM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Includes React and CSS for styling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JSX code includes a navigation section by the “</a:t>
            </a:r>
            <a:r>
              <a:rPr lang="en-IN" sz="1200" dirty="0" err="1"/>
              <a:t>Navhome</a:t>
            </a:r>
            <a:r>
              <a:rPr lang="en-IN" sz="1200" dirty="0"/>
              <a:t>” component, and is used to render the home page of the web application 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0123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Page : Services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E267A-DDEE-FD3B-3C20-2A6FD5F4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7" y="1326546"/>
            <a:ext cx="6033155" cy="4414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8C136F-E274-F6E3-17D7-2AEDD58DB33E}"/>
              </a:ext>
            </a:extLst>
          </p:cNvPr>
          <p:cNvSpPr txBox="1"/>
          <p:nvPr/>
        </p:nvSpPr>
        <p:spPr>
          <a:xfrm>
            <a:off x="6686848" y="1479680"/>
            <a:ext cx="23158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Importing Dependencies</a:t>
            </a:r>
          </a:p>
          <a:p>
            <a:r>
              <a:rPr lang="en-IN" sz="1200" dirty="0"/>
              <a:t>      - React, Link from react-router-</a:t>
            </a:r>
            <a:r>
              <a:rPr lang="en-IN" sz="1200" dirty="0" err="1"/>
              <a:t>dom</a:t>
            </a:r>
            <a:r>
              <a:rPr lang="en-IN" sz="1200" dirty="0"/>
              <a:t>, CSS styles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Functional Component</a:t>
            </a:r>
          </a:p>
          <a:p>
            <a:r>
              <a:rPr lang="en-IN" sz="1200" dirty="0"/>
              <a:t>     - Services is the functional component that returns JSX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JSX Structure</a:t>
            </a:r>
          </a:p>
          <a:p>
            <a:r>
              <a:rPr lang="en-IN" sz="1200" dirty="0"/>
              <a:t>    - Navigation Bar</a:t>
            </a:r>
          </a:p>
          <a:p>
            <a:r>
              <a:rPr lang="en-IN" sz="1200" dirty="0"/>
              <a:t>    - Services Cards</a:t>
            </a:r>
          </a:p>
          <a:p>
            <a:r>
              <a:rPr lang="en-IN" sz="1200" dirty="0"/>
              <a:t>        - URM Candidate Card</a:t>
            </a:r>
          </a:p>
          <a:p>
            <a:r>
              <a:rPr lang="en-IN" sz="1200" dirty="0"/>
              <a:t>        - Academia Card</a:t>
            </a:r>
          </a:p>
          <a:p>
            <a:r>
              <a:rPr lang="en-IN" sz="1200" dirty="0"/>
              <a:t>        - Recruiter Card</a:t>
            </a:r>
          </a:p>
          <a:p>
            <a:r>
              <a:rPr lang="en-IN" sz="1200" dirty="0"/>
              <a:t>        - DEI Officer Card</a:t>
            </a:r>
          </a:p>
          <a:p>
            <a:r>
              <a:rPr lang="en-IN" sz="1200" dirty="0"/>
              <a:t>        - Admin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Button Actions</a:t>
            </a:r>
          </a:p>
          <a:p>
            <a:r>
              <a:rPr lang="en-IN" sz="1200" dirty="0"/>
              <a:t>    - </a:t>
            </a:r>
            <a:r>
              <a:rPr lang="en-IN" sz="1200" dirty="0" err="1"/>
              <a:t>onClick</a:t>
            </a:r>
            <a:r>
              <a:rPr lang="en-IN" sz="1200" dirty="0"/>
              <a:t> event handler that uses </a:t>
            </a:r>
            <a:r>
              <a:rPr lang="en-IN" sz="1200" dirty="0" err="1"/>
              <a:t>window.location.href</a:t>
            </a:r>
            <a:r>
              <a:rPr lang="en-IN" sz="1200" dirty="0"/>
              <a:t> to navigate to specific URLs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5106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Page : Contact Us Page and About Us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4E094-1C94-4DBF-D4D3-9F158F878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7" y="1202681"/>
            <a:ext cx="4355183" cy="2913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911FE3-2A08-201C-EBC0-2A52342FB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330" y="2017336"/>
            <a:ext cx="4542484" cy="35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4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Page : Blog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FF88E-42D1-AA05-2564-DE2E06DF5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92" y="1411435"/>
            <a:ext cx="5495827" cy="40351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EE22FD-4834-EFB3-A430-D38502CD7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819" y="1688433"/>
            <a:ext cx="4939645" cy="39668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2484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1838"/>
            <a:ext cx="8229600" cy="1143004"/>
          </a:xfrm>
        </p:spPr>
        <p:txBody>
          <a:bodyPr>
            <a:normAutofit/>
          </a:bodyPr>
          <a:lstStyle/>
          <a:p>
            <a:r>
              <a:rPr lang="en-US" dirty="0"/>
              <a:t>SEMINAR Demo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0459" y="3230087"/>
            <a:ext cx="8229600" cy="732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>
              <a:solidFill>
                <a:srgbClr val="13409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C6485-44B0-8D4B-AF40-1C1859F0842A}"/>
              </a:ext>
            </a:extLst>
          </p:cNvPr>
          <p:cNvSpPr txBox="1"/>
          <p:nvPr/>
        </p:nvSpPr>
        <p:spPr>
          <a:xfrm>
            <a:off x="1289215" y="3777652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Login Landing </a:t>
            </a:r>
          </a:p>
        </p:txBody>
      </p:sp>
    </p:spTree>
    <p:extLst>
      <p:ext uri="{BB962C8B-B14F-4D97-AF65-F5344CB8AC3E}">
        <p14:creationId xmlns:p14="http://schemas.microsoft.com/office/powerpoint/2010/main" val="355413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Page : Login/Register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35615-925D-9C75-98D5-C0A3B813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148" y="1845021"/>
            <a:ext cx="5217536" cy="4052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AE5097-0DF7-3874-9806-93C6D7A1B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16" y="1202682"/>
            <a:ext cx="3539565" cy="200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A5AE54-0E7E-5F7B-9C2E-AFCBE25AA29F}"/>
              </a:ext>
            </a:extLst>
          </p:cNvPr>
          <p:cNvSpPr txBox="1"/>
          <p:nvPr/>
        </p:nvSpPr>
        <p:spPr>
          <a:xfrm>
            <a:off x="320040" y="3429000"/>
            <a:ext cx="33658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Importing Dependencies</a:t>
            </a:r>
          </a:p>
          <a:p>
            <a:r>
              <a:rPr lang="en-IN" sz="1200" dirty="0"/>
              <a:t>    - React, </a:t>
            </a:r>
            <a:r>
              <a:rPr lang="en-IN" sz="1200" dirty="0" err="1"/>
              <a:t>useState</a:t>
            </a:r>
            <a:r>
              <a:rPr lang="en-IN" sz="1200" dirty="0"/>
              <a:t>, </a:t>
            </a:r>
            <a:r>
              <a:rPr lang="en-IN" sz="1200" dirty="0" err="1"/>
              <a:t>axios</a:t>
            </a:r>
            <a:r>
              <a:rPr lang="en-IN" sz="1200" dirty="0"/>
              <a:t>, </a:t>
            </a:r>
            <a:r>
              <a:rPr lang="en-IN" sz="1200" dirty="0" err="1"/>
              <a:t>useNavigate</a:t>
            </a:r>
            <a:r>
              <a:rPr lang="en-IN" sz="1200" dirty="0"/>
              <a:t>, 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Functional Component</a:t>
            </a:r>
          </a:p>
          <a:p>
            <a:r>
              <a:rPr lang="en-IN" sz="1200" dirty="0"/>
              <a:t>    - Login/Register</a:t>
            </a:r>
          </a:p>
          <a:p>
            <a:r>
              <a:rPr lang="en-IN" sz="1200" dirty="0"/>
              <a:t>State Management</a:t>
            </a:r>
          </a:p>
          <a:p>
            <a:r>
              <a:rPr lang="en-IN" sz="1200" dirty="0"/>
              <a:t>    - uses </a:t>
            </a:r>
            <a:r>
              <a:rPr lang="en-IN" sz="1200" dirty="0" err="1"/>
              <a:t>useState</a:t>
            </a:r>
            <a:r>
              <a:rPr lang="en-IN" sz="1200" dirty="0"/>
              <a:t> hook to manage the </a:t>
            </a:r>
            <a:r>
              <a:rPr lang="en-IN" sz="1200" dirty="0" err="1"/>
              <a:t>userData</a:t>
            </a:r>
            <a:r>
              <a:rPr lang="en-IN" sz="1200" dirty="0"/>
              <a:t> state</a:t>
            </a:r>
          </a:p>
          <a:p>
            <a:r>
              <a:rPr lang="en-IN" sz="1200" dirty="0"/>
              <a:t>Event Handlers</a:t>
            </a:r>
          </a:p>
          <a:p>
            <a:r>
              <a:rPr lang="en-IN" sz="1200" dirty="0"/>
              <a:t>     - </a:t>
            </a:r>
            <a:r>
              <a:rPr lang="en-IN" sz="1200" dirty="0" err="1"/>
              <a:t>handleChange</a:t>
            </a:r>
            <a:r>
              <a:rPr lang="en-IN" sz="1200" dirty="0"/>
              <a:t>, </a:t>
            </a:r>
            <a:r>
              <a:rPr lang="en-IN" sz="1200" dirty="0" err="1"/>
              <a:t>handleSubmit</a:t>
            </a:r>
            <a:endParaRPr lang="en-IN" sz="1200" dirty="0"/>
          </a:p>
          <a:p>
            <a:r>
              <a:rPr lang="en-IN" sz="1200" dirty="0"/>
              <a:t>JSX Structure</a:t>
            </a:r>
          </a:p>
          <a:p>
            <a:r>
              <a:rPr lang="en-IN" sz="1200" dirty="0"/>
              <a:t>     - The forms </a:t>
            </a:r>
            <a:r>
              <a:rPr lang="en-IN" sz="1200" dirty="0" err="1"/>
              <a:t>onSubmit</a:t>
            </a:r>
            <a:r>
              <a:rPr lang="en-IN" sz="1200" dirty="0"/>
              <a:t> attribute is set to the </a:t>
            </a:r>
            <a:r>
              <a:rPr lang="en-IN" sz="1200" dirty="0" err="1"/>
              <a:t>handleSubmit</a:t>
            </a:r>
            <a:r>
              <a:rPr lang="en-IN" sz="1200" dirty="0"/>
              <a:t>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B2A39-3B82-FCFA-F6B8-0EACB237E271}"/>
              </a:ext>
            </a:extLst>
          </p:cNvPr>
          <p:cNvSpPr txBox="1"/>
          <p:nvPr/>
        </p:nvSpPr>
        <p:spPr>
          <a:xfrm>
            <a:off x="3874416" y="1310326"/>
            <a:ext cx="481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User Authentication, Access Control, Performance,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3181891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9186" y="191009"/>
            <a:ext cx="65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SEMINAR 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186" y="833349"/>
            <a:ext cx="65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6092"/>
                </a:solidFill>
              </a:rPr>
              <a:t>Page : Login/Register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34E66-BB5A-5625-92EC-7997457E9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09" y="1327521"/>
            <a:ext cx="4889933" cy="4202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07601C-3A87-6EC1-9F99-525D8B36A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918" y="2168164"/>
            <a:ext cx="4652273" cy="36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11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2197</TotalTime>
  <Words>700</Words>
  <Application>Microsoft Office PowerPoint</Application>
  <PresentationFormat>On-screen Show (4:3)</PresentationFormat>
  <Paragraphs>123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Office Theme</vt:lpstr>
      <vt:lpstr>PowerPoint Presentation</vt:lpstr>
      <vt:lpstr>PHASE 5  Demo</vt:lpstr>
      <vt:lpstr>PowerPoint Presentation</vt:lpstr>
      <vt:lpstr>PowerPoint Presentation</vt:lpstr>
      <vt:lpstr>PowerPoint Presentation</vt:lpstr>
      <vt:lpstr>PowerPoint Presentation</vt:lpstr>
      <vt:lpstr>SEMINAR Demo</vt:lpstr>
      <vt:lpstr>PowerPoint Presentation</vt:lpstr>
      <vt:lpstr>PowerPoint Presentation</vt:lpstr>
      <vt:lpstr>SEMINAR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SEMINAR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Tackett</dc:creator>
  <cp:lastModifiedBy>shivani reddy</cp:lastModifiedBy>
  <cp:revision>117</cp:revision>
  <dcterms:created xsi:type="dcterms:W3CDTF">2013-10-16T17:47:49Z</dcterms:created>
  <dcterms:modified xsi:type="dcterms:W3CDTF">2023-08-07T01:23:46Z</dcterms:modified>
</cp:coreProperties>
</file>