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ni%20Adsar\OneDrive\Desktop\Module%205\Module%205%20Projec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ni%20Adsar\OneDrive\Desktop\Module%205\Module%205%20Projec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hivani%20Adsar\OneDrive\Desktop\Module%205\Module%205%20Project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IMR of</a:t>
            </a:r>
            <a:r>
              <a:rPr lang="en-IN" baseline="0"/>
              <a:t> States Bordering Mexico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A2-48C3-BE6F-F56F0D059E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A2-48C3-BE6F-F56F0D059E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A2-48C3-BE6F-F56F0D059E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A2-48C3-BE6F-F56F0D059E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'PART 2.2'!$L$4:$L$7</c:f>
              <c:strCache>
                <c:ptCount val="4"/>
                <c:pt idx="0">
                  <c:v>AZ</c:v>
                </c:pt>
                <c:pt idx="1">
                  <c:v>CA</c:v>
                </c:pt>
                <c:pt idx="2">
                  <c:v>NM</c:v>
                </c:pt>
                <c:pt idx="3">
                  <c:v>TX</c:v>
                </c:pt>
              </c:strCache>
            </c:strRef>
          </c:cat>
          <c:val>
            <c:numRef>
              <c:f>'PART 2.2'!$M$4:$M$7</c:f>
              <c:numCache>
                <c:formatCode>General</c:formatCode>
                <c:ptCount val="4"/>
                <c:pt idx="0">
                  <c:v>14.9</c:v>
                </c:pt>
                <c:pt idx="1">
                  <c:v>69.099999999999994</c:v>
                </c:pt>
                <c:pt idx="2">
                  <c:v>30.4</c:v>
                </c:pt>
                <c:pt idx="3">
                  <c:v>193.19999999999993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A2-48C3-BE6F-F56F0D059E3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IMR of</a:t>
            </a:r>
            <a:r>
              <a:rPr lang="en-IN" baseline="0"/>
              <a:t> States Bordering </a:t>
            </a:r>
            <a:r>
              <a:rPr lang="en-IN"/>
              <a:t>Canada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'PART 2.2'!$F$3</c:f>
              <c:strCache>
                <c:ptCount val="1"/>
                <c:pt idx="0">
                  <c:v>total IMR of all counties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3D-4C4E-AE2F-DE2909EAF8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3D-4C4E-AE2F-DE2909EAF8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3D-4C4E-AE2F-DE2909EAF8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3D-4C4E-AE2F-DE2909EAF89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3D-4C4E-AE2F-DE2909EAF89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3D-4C4E-AE2F-DE2909EAF89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3D-4C4E-AE2F-DE2909EAF89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3D-4C4E-AE2F-DE2909EAF89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3D-4C4E-AE2F-DE2909EAF89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3D-4C4E-AE2F-DE2909EAF89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3D-4C4E-AE2F-DE2909EAF89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53D-4C4E-AE2F-DE2909EAF89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53D-4C4E-AE2F-DE2909EAF8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'PART 2.2'!$E$4:$E$16</c:f>
              <c:strCache>
                <c:ptCount val="13"/>
                <c:pt idx="0">
                  <c:v>AK</c:v>
                </c:pt>
                <c:pt idx="1">
                  <c:v>ID</c:v>
                </c:pt>
                <c:pt idx="2">
                  <c:v>ME</c:v>
                </c:pt>
                <c:pt idx="3">
                  <c:v>MI</c:v>
                </c:pt>
                <c:pt idx="4">
                  <c:v>MN</c:v>
                </c:pt>
                <c:pt idx="5">
                  <c:v>MT</c:v>
                </c:pt>
                <c:pt idx="6">
                  <c:v>NH</c:v>
                </c:pt>
                <c:pt idx="7">
                  <c:v>ND</c:v>
                </c:pt>
                <c:pt idx="8">
                  <c:v>NY</c:v>
                </c:pt>
                <c:pt idx="9">
                  <c:v>OH</c:v>
                </c:pt>
                <c:pt idx="10">
                  <c:v>PA</c:v>
                </c:pt>
                <c:pt idx="11">
                  <c:v>VT</c:v>
                </c:pt>
                <c:pt idx="12">
                  <c:v>WA</c:v>
                </c:pt>
              </c:strCache>
            </c:strRef>
          </c:cat>
          <c:val>
            <c:numRef>
              <c:f>'PART 2.2'!$F$4:$F$16</c:f>
              <c:numCache>
                <c:formatCode>General</c:formatCode>
                <c:ptCount val="13"/>
                <c:pt idx="0">
                  <c:v>10.3</c:v>
                </c:pt>
                <c:pt idx="1">
                  <c:v>47.900000000000006</c:v>
                </c:pt>
                <c:pt idx="2">
                  <c:v>23.300000000000004</c:v>
                </c:pt>
                <c:pt idx="3">
                  <c:v>105.1</c:v>
                </c:pt>
                <c:pt idx="4">
                  <c:v>66.5</c:v>
                </c:pt>
                <c:pt idx="5">
                  <c:v>27.299999999999994</c:v>
                </c:pt>
                <c:pt idx="6">
                  <c:v>11.200000000000001</c:v>
                </c:pt>
                <c:pt idx="7">
                  <c:v>8.1</c:v>
                </c:pt>
                <c:pt idx="8">
                  <c:v>107.40000000000002</c:v>
                </c:pt>
                <c:pt idx="9">
                  <c:v>131.99999999999994</c:v>
                </c:pt>
                <c:pt idx="10">
                  <c:v>210.2999999999999</c:v>
                </c:pt>
                <c:pt idx="11">
                  <c:v>18.100000000000001</c:v>
                </c:pt>
                <c:pt idx="1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53D-4C4E-AE2F-DE2909EAF89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'Part 2'!$C$4:$C$134</cx:f>
        <cx:lvl ptCount="131" formatCode="General">
          <cx:pt idx="0">-7.0999999999999996</cx:pt>
          <cx:pt idx="1">32</cx:pt>
          <cx:pt idx="2">10.300000000000001</cx:pt>
          <cx:pt idx="3">10</cx:pt>
          <cx:pt idx="4">-1.8999999999999999</cx:pt>
          <cx:pt idx="5">-0.20000000000000001</cx:pt>
          <cx:pt idx="6">-0.69999999999999996</cx:pt>
          <cx:pt idx="7">13.6</cx:pt>
          <cx:pt idx="8">-0.40000000000000002</cx:pt>
          <cx:pt idx="9">-0.80000000000000004</cx:pt>
          <cx:pt idx="10">1</cx:pt>
          <cx:pt idx="11">-4.2999999999999998</cx:pt>
          <cx:pt idx="12">-1.3</cx:pt>
          <cx:pt idx="13">-1.8</cx:pt>
          <cx:pt idx="14">-7.9000000000000004</cx:pt>
          <cx:pt idx="15">6.0999999999999996</cx:pt>
          <cx:pt idx="16">3.3999999999999999</cx:pt>
          <cx:pt idx="17">-9</cx:pt>
          <cx:pt idx="18">3.1000000000000001</cx:pt>
          <cx:pt idx="19">-6.5</cx:pt>
          <cx:pt idx="20">1</cx:pt>
          <cx:pt idx="21">1.8</cx:pt>
          <cx:pt idx="22">3.7999999999999998</cx:pt>
          <cx:pt idx="23">-5.5999999999999996</cx:pt>
          <cx:pt idx="24">-7.2999999999999998</cx:pt>
          <cx:pt idx="25">-8</cx:pt>
          <cx:pt idx="26">8.0999999999999996</cx:pt>
          <cx:pt idx="27">-5.5999999999999996</cx:pt>
          <cx:pt idx="28">14.199999999999999</cx:pt>
          <cx:pt idx="29">0.59999999999999998</cx:pt>
          <cx:pt idx="30">8.0999999999999996</cx:pt>
          <cx:pt idx="31">2.7000000000000002</cx:pt>
          <cx:pt idx="32">9.4000000000000004</cx:pt>
          <cx:pt idx="33">0.80000000000000004</cx:pt>
          <cx:pt idx="34">-4.7000000000000002</cx:pt>
          <cx:pt idx="35">-3.1000000000000001</cx:pt>
          <cx:pt idx="36">6.2999999999999998</cx:pt>
          <cx:pt idx="37">1.8999999999999999</cx:pt>
          <cx:pt idx="38">-9.9000000000000004</cx:pt>
          <cx:pt idx="39">-5.0999999999999996</cx:pt>
          <cx:pt idx="40">-13.6</cx:pt>
          <cx:pt idx="41">-2.5</cx:pt>
          <cx:pt idx="42">5.5</cx:pt>
          <cx:pt idx="43">9.5</cx:pt>
          <cx:pt idx="44">5.2999999999999998</cx:pt>
          <cx:pt idx="45">-2.2000000000000002</cx:pt>
          <cx:pt idx="46">3.1000000000000001</cx:pt>
          <cx:pt idx="47">-2.1000000000000001</cx:pt>
          <cx:pt idx="48">4.5</cx:pt>
          <cx:pt idx="49">-5.2999999999999998</cx:pt>
          <cx:pt idx="50">-2.3999999999999999</cx:pt>
          <cx:pt idx="51">8.4000000000000004</cx:pt>
          <cx:pt idx="52">-3.2000000000000002</cx:pt>
          <cx:pt idx="53">3.2999999999999998</cx:pt>
          <cx:pt idx="54">14.300000000000001</cx:pt>
          <cx:pt idx="55">9.1999999999999993</cx:pt>
          <cx:pt idx="56">10.699999999999999</cx:pt>
          <cx:pt idx="57">12</cx:pt>
          <cx:pt idx="58">13</cx:pt>
          <cx:pt idx="59">15.5</cx:pt>
          <cx:pt idx="60">11.4</cx:pt>
          <cx:pt idx="61">34.399999999999999</cx:pt>
          <cx:pt idx="62">12.699999999999999</cx:pt>
          <cx:pt idx="63">31.300000000000001</cx:pt>
          <cx:pt idx="64">14.5</cx:pt>
          <cx:pt idx="65">8.6999999999999993</cx:pt>
          <cx:pt idx="66">12.6</cx:pt>
          <cx:pt idx="67">23.399999999999999</cx:pt>
          <cx:pt idx="68">15.5</cx:pt>
          <cx:pt idx="69">8.8000000000000007</cx:pt>
          <cx:pt idx="70">15</cx:pt>
          <cx:pt idx="71">23</cx:pt>
          <cx:pt idx="72">16.899999999999999</cx:pt>
          <cx:pt idx="73">-3.2000000000000002</cx:pt>
          <cx:pt idx="74">10.199999999999999</cx:pt>
          <cx:pt idx="75">-13.6</cx:pt>
          <cx:pt idx="76">-1.1000000000000001</cx:pt>
          <cx:pt idx="77">22.800000000000001</cx:pt>
          <cx:pt idx="78">18.800000000000001</cx:pt>
          <cx:pt idx="79">0</cx:pt>
          <cx:pt idx="80">4.7999999999999998</cx:pt>
          <cx:pt idx="81">19</cx:pt>
          <cx:pt idx="82">0.90000000000000002</cx:pt>
          <cx:pt idx="83">11.5</cx:pt>
          <cx:pt idx="84">-0.5</cx:pt>
          <cx:pt idx="85">12.699999999999999</cx:pt>
          <cx:pt idx="86">15.699999999999999</cx:pt>
          <cx:pt idx="87">2.7999999999999998</cx:pt>
          <cx:pt idx="88">22.100000000000001</cx:pt>
          <cx:pt idx="89">14.1</cx:pt>
          <cx:pt idx="90">18.300000000000001</cx:pt>
          <cx:pt idx="91">9.1999999999999993</cx:pt>
          <cx:pt idx="92">4</cx:pt>
          <cx:pt idx="93">2.7999999999999998</cx:pt>
          <cx:pt idx="94">14.9</cx:pt>
          <cx:pt idx="95">14.800000000000001</cx:pt>
          <cx:pt idx="96">16</cx:pt>
          <cx:pt idx="97">1.3</cx:pt>
          <cx:pt idx="98">8.8000000000000007</cx:pt>
          <cx:pt idx="99">23</cx:pt>
          <cx:pt idx="100">22.199999999999999</cx:pt>
          <cx:pt idx="101">19</cx:pt>
          <cx:pt idx="102">24.899999999999999</cx:pt>
          <cx:pt idx="103">23.5</cx:pt>
          <cx:pt idx="104">4</cx:pt>
          <cx:pt idx="105">24.600000000000001</cx:pt>
          <cx:pt idx="106">18.600000000000001</cx:pt>
          <cx:pt idx="107">12.4</cx:pt>
          <cx:pt idx="108">27.399999999999999</cx:pt>
          <cx:pt idx="109">14.199999999999999</cx:pt>
          <cx:pt idx="110">19.399999999999999</cx:pt>
          <cx:pt idx="111">9.5</cx:pt>
          <cx:pt idx="112">12.9</cx:pt>
          <cx:pt idx="113">11.6</cx:pt>
          <cx:pt idx="114">18.5</cx:pt>
          <cx:pt idx="115">8</cx:pt>
          <cx:pt idx="116">18</cx:pt>
          <cx:pt idx="117">-1.3</cx:pt>
          <cx:pt idx="118">-4.7000000000000002</cx:pt>
          <cx:pt idx="119">3.2000000000000002</cx:pt>
          <cx:pt idx="120">-13.6</cx:pt>
          <cx:pt idx="121">-2.7999999999999998</cx:pt>
          <cx:pt idx="122">-3</cx:pt>
          <cx:pt idx="123">38.700000000000003</cx:pt>
          <cx:pt idx="124">-9.1999999999999993</cx:pt>
          <cx:pt idx="125">3.6000000000000001</cx:pt>
          <cx:pt idx="126">21.199999999999999</cx:pt>
          <cx:pt idx="127">0</cx:pt>
          <cx:pt idx="128">0.10000000000000001</cx:pt>
          <cx:pt idx="129">9.4000000000000004</cx:pt>
          <cx:pt idx="130">38.700000000000003</cx:pt>
        </cx:lvl>
      </cx:numDim>
    </cx:data>
    <cx:data id="1">
      <cx:numDim type="val">
        <cx:f>'Part 2'!$I$4:$I$675</cx:f>
        <cx:lvl ptCount="672" formatCode="General">
          <cx:pt idx="0">1.3</cx:pt>
          <cx:pt idx="1">9.0999999999999996</cx:pt>
          <cx:pt idx="2">-0.40000000000000002</cx:pt>
          <cx:pt idx="3">12.9</cx:pt>
          <cx:pt idx="4">20</cx:pt>
          <cx:pt idx="5">-3</cx:pt>
          <cx:pt idx="6">9</cx:pt>
          <cx:pt idx="7">28</cx:pt>
          <cx:pt idx="8">28</cx:pt>
          <cx:pt idx="9">19.899999999999999</cx:pt>
          <cx:pt idx="10">11.9</cx:pt>
          <cx:pt idx="11">4.2999999999999998</cx:pt>
          <cx:pt idx="12">20.699999999999999</cx:pt>
          <cx:pt idx="13">14.1</cx:pt>
          <cx:pt idx="14">3.6000000000000001</cx:pt>
          <cx:pt idx="15">2.7000000000000002</cx:pt>
          <cx:pt idx="16">26.699999999999999</cx:pt>
          <cx:pt idx="17">-5.2000000000000002</cx:pt>
          <cx:pt idx="18">-5</cx:pt>
          <cx:pt idx="19">28.5</cx:pt>
          <cx:pt idx="20">22.399999999999999</cx:pt>
          <cx:pt idx="21">6.4000000000000004</cx:pt>
          <cx:pt idx="22">-14.300000000000001</cx:pt>
          <cx:pt idx="23">-8.3000000000000007</cx:pt>
          <cx:pt idx="24">3.5</cx:pt>
          <cx:pt idx="25">28.199999999999999</cx:pt>
          <cx:pt idx="26">15.699999999999999</cx:pt>
          <cx:pt idx="27">8.0999999999999996</cx:pt>
          <cx:pt idx="28">9.5999999999999996</cx:pt>
          <cx:pt idx="29">22.5</cx:pt>
          <cx:pt idx="30">2</cx:pt>
          <cx:pt idx="31">17.800000000000001</cx:pt>
          <cx:pt idx="32">30.600000000000001</cx:pt>
          <cx:pt idx="33">19.199999999999999</cx:pt>
          <cx:pt idx="34">4.2999999999999998</cx:pt>
          <cx:pt idx="35">15.800000000000001</cx:pt>
          <cx:pt idx="36">8.4000000000000004</cx:pt>
          <cx:pt idx="37">24.199999999999999</cx:pt>
          <cx:pt idx="38">19.600000000000001</cx:pt>
          <cx:pt idx="39">12.199999999999999</cx:pt>
          <cx:pt idx="40">-17.399999999999999</cx:pt>
          <cx:pt idx="41">-10</cx:pt>
          <cx:pt idx="42">35.399999999999999</cx:pt>
          <cx:pt idx="43">9.4000000000000004</cx:pt>
          <cx:pt idx="44">18.300000000000001</cx:pt>
          <cx:pt idx="45">2.2999999999999998</cx:pt>
          <cx:pt idx="46">19.100000000000001</cx:pt>
          <cx:pt idx="47">4.5</cx:pt>
          <cx:pt idx="48">28.800000000000001</cx:pt>
          <cx:pt idx="49">9.5</cx:pt>
          <cx:pt idx="50">22.5</cx:pt>
          <cx:pt idx="51">15.699999999999999</cx:pt>
          <cx:pt idx="52">21.600000000000001</cx:pt>
          <cx:pt idx="53">19.600000000000001</cx:pt>
          <cx:pt idx="54">6.9000000000000004</cx:pt>
          <cx:pt idx="55">34.399999999999999</cx:pt>
          <cx:pt idx="56">21.300000000000001</cx:pt>
          <cx:pt idx="57">35.200000000000003</cx:pt>
          <cx:pt idx="58">10</cx:pt>
          <cx:pt idx="59">-13.6</cx:pt>
          <cx:pt idx="60">19.399999999999999</cx:pt>
          <cx:pt idx="61">18.699999999999999</cx:pt>
          <cx:pt idx="62">4.4000000000000004</cx:pt>
          <cx:pt idx="63">40.299999999999997</cx:pt>
          <cx:pt idx="64">7.2999999999999998</cx:pt>
          <cx:pt idx="65">4.7999999999999998</cx:pt>
          <cx:pt idx="66">-3.6000000000000001</cx:pt>
          <cx:pt idx="67">2.2999999999999998</cx:pt>
          <cx:pt idx="68">-0.59999999999999998</cx:pt>
          <cx:pt idx="69">-3.1000000000000001</cx:pt>
          <cx:pt idx="70">-0.20000000000000001</cx:pt>
          <cx:pt idx="71">-6.2999999999999998</cx:pt>
          <cx:pt idx="72">-2.7999999999999998</cx:pt>
          <cx:pt idx="73">-6.2999999999999998</cx:pt>
          <cx:pt idx="74">-4.9000000000000004</cx:pt>
          <cx:pt idx="75">-2.1000000000000001</cx:pt>
          <cx:pt idx="76">2.6000000000000001</cx:pt>
          <cx:pt idx="77">-10.6</cx:pt>
          <cx:pt idx="78">-0.40000000000000002</cx:pt>
          <cx:pt idx="79">16.5</cx:pt>
          <cx:pt idx="80">0.80000000000000004</cx:pt>
          <cx:pt idx="81">11</cx:pt>
          <cx:pt idx="82">-3.8999999999999999</cx:pt>
          <cx:pt idx="83">11.6</cx:pt>
          <cx:pt idx="84">4.2999999999999998</cx:pt>
          <cx:pt idx="85">-2.8999999999999999</cx:pt>
          <cx:pt idx="86">-9.0999999999999996</cx:pt>
          <cx:pt idx="87">-7.0999999999999996</cx:pt>
          <cx:pt idx="88">38.700000000000003</cx:pt>
          <cx:pt idx="89">8.0999999999999996</cx:pt>
          <cx:pt idx="90">6</cx:pt>
          <cx:pt idx="91">20</cx:pt>
          <cx:pt idx="92">3.3999999999999999</cx:pt>
          <cx:pt idx="93">11.800000000000001</cx:pt>
          <cx:pt idx="94">3.7000000000000002</cx:pt>
          <cx:pt idx="95">-2.3999999999999999</cx:pt>
          <cx:pt idx="96">6.0999999999999996</cx:pt>
          <cx:pt idx="97">23.899999999999999</cx:pt>
          <cx:pt idx="98">10.4</cx:pt>
          <cx:pt idx="99">-6.5</cx:pt>
          <cx:pt idx="100">27.800000000000001</cx:pt>
          <cx:pt idx="101">3.2999999999999998</cx:pt>
          <cx:pt idx="102">-5.0999999999999996</cx:pt>
          <cx:pt idx="103">-7.7000000000000002</cx:pt>
          <cx:pt idx="104">-13.6</cx:pt>
          <cx:pt idx="105">23.899999999999999</cx:pt>
          <cx:pt idx="106">9.9000000000000004</cx:pt>
          <cx:pt idx="107">5.2999999999999998</cx:pt>
          <cx:pt idx="108">11.6</cx:pt>
          <cx:pt idx="109">-14.5</cx:pt>
          <cx:pt idx="110">1.8999999999999999</cx:pt>
          <cx:pt idx="111">-9.3000000000000007</cx:pt>
          <cx:pt idx="112">7.7999999999999998</cx:pt>
          <cx:pt idx="113">20.300000000000001</cx:pt>
          <cx:pt idx="114">12.699999999999999</cx:pt>
          <cx:pt idx="115">-3.6000000000000001</cx:pt>
          <cx:pt idx="116">11.9</cx:pt>
          <cx:pt idx="117">-6.5</cx:pt>
          <cx:pt idx="118">2.8999999999999999</cx:pt>
          <cx:pt idx="119">-9</cx:pt>
          <cx:pt idx="120">6.5</cx:pt>
          <cx:pt idx="121">13.9</cx:pt>
          <cx:pt idx="122">19</cx:pt>
          <cx:pt idx="123">-7.5999999999999996</cx:pt>
          <cx:pt idx="124">6.2000000000000002</cx:pt>
          <cx:pt idx="125">14.9</cx:pt>
          <cx:pt idx="126">14.199999999999999</cx:pt>
          <cx:pt idx="127">23.600000000000001</cx:pt>
          <cx:pt idx="128">6.2000000000000002</cx:pt>
          <cx:pt idx="129">-8.5999999999999996</cx:pt>
          <cx:pt idx="130">16.699999999999999</cx:pt>
          <cx:pt idx="131">13.699999999999999</cx:pt>
          <cx:pt idx="132">13.9</cx:pt>
          <cx:pt idx="133">-10.199999999999999</cx:pt>
          <cx:pt idx="134">3.2000000000000002</cx:pt>
          <cx:pt idx="135">5.5</cx:pt>
          <cx:pt idx="136">4</cx:pt>
          <cx:pt idx="137">-2.2000000000000002</cx:pt>
          <cx:pt idx="138">19.100000000000001</cx:pt>
          <cx:pt idx="139">-1</cx:pt>
          <cx:pt idx="140">15.1</cx:pt>
          <cx:pt idx="141">-10.5</cx:pt>
          <cx:pt idx="142">-5.5</cx:pt>
          <cx:pt idx="143">7.2999999999999998</cx:pt>
          <cx:pt idx="144">-4.2000000000000002</cx:pt>
          <cx:pt idx="145">-0.80000000000000004</cx:pt>
          <cx:pt idx="146">32.5</cx:pt>
          <cx:pt idx="147">6.2000000000000002</cx:pt>
          <cx:pt idx="148">3.2000000000000002</cx:pt>
          <cx:pt idx="149">2.2000000000000002</cx:pt>
          <cx:pt idx="150">13.9</cx:pt>
          <cx:pt idx="151">-0.5</cx:pt>
          <cx:pt idx="152">-5</cx:pt>
          <cx:pt idx="153">-9.8000000000000007</cx:pt>
          <cx:pt idx="154">-2.2000000000000002</cx:pt>
          <cx:pt idx="155">7.0999999999999996</cx:pt>
          <cx:pt idx="156">6.0999999999999996</cx:pt>
          <cx:pt idx="157">-3.6000000000000001</cx:pt>
          <cx:pt idx="158">-5.5</cx:pt>
          <cx:pt idx="159">9.3000000000000007</cx:pt>
          <cx:pt idx="160">-0.29999999999999999</cx:pt>
          <cx:pt idx="161">4</cx:pt>
          <cx:pt idx="162">8.5</cx:pt>
          <cx:pt idx="163">18</cx:pt>
          <cx:pt idx="164">16</cx:pt>
          <cx:pt idx="165">-5</cx:pt>
          <cx:pt idx="166">10.800000000000001</cx:pt>
          <cx:pt idx="167">4.0999999999999996</cx:pt>
          <cx:pt idx="168">-7.2000000000000002</cx:pt>
          <cx:pt idx="169">17.699999999999999</cx:pt>
          <cx:pt idx="170">-7.0999999999999996</cx:pt>
          <cx:pt idx="171">0.20000000000000001</cx:pt>
          <cx:pt idx="172">0.69999999999999996</cx:pt>
          <cx:pt idx="173">0.90000000000000002</cx:pt>
          <cx:pt idx="174">8.5</cx:pt>
          <cx:pt idx="175">2.6000000000000001</cx:pt>
          <cx:pt idx="176">-3.7999999999999998</cx:pt>
          <cx:pt idx="177">-1.5</cx:pt>
          <cx:pt idx="178">-7.7000000000000002</cx:pt>
          <cx:pt idx="179">-10.300000000000001</cx:pt>
          <cx:pt idx="180">10.9</cx:pt>
          <cx:pt idx="181">-2.2999999999999998</cx:pt>
          <cx:pt idx="182">-5.2000000000000002</cx:pt>
          <cx:pt idx="183">-13.6</cx:pt>
          <cx:pt idx="184">11.9</cx:pt>
          <cx:pt idx="185">-5.5999999999999996</cx:pt>
          <cx:pt idx="186">-5.7000000000000002</cx:pt>
          <cx:pt idx="187">15.4</cx:pt>
          <cx:pt idx="188">-13.300000000000001</cx:pt>
          <cx:pt idx="189">3.2000000000000002</cx:pt>
          <cx:pt idx="190">3.7999999999999998</cx:pt>
          <cx:pt idx="191">5.7000000000000002</cx:pt>
          <cx:pt idx="192">-3.8999999999999999</cx:pt>
          <cx:pt idx="193">20.100000000000001</cx:pt>
          <cx:pt idx="194">-0.20000000000000001</cx:pt>
          <cx:pt idx="195">-4.4000000000000004</cx:pt>
          <cx:pt idx="196">7.2000000000000002</cx:pt>
          <cx:pt idx="197">-8.8000000000000007</cx:pt>
          <cx:pt idx="198">8.5</cx:pt>
          <cx:pt idx="199">23.600000000000001</cx:pt>
          <cx:pt idx="200">-3.7999999999999998</cx:pt>
          <cx:pt idx="201">-19</cx:pt>
          <cx:pt idx="202">-10</cx:pt>
          <cx:pt idx="203">11.4</cx:pt>
          <cx:pt idx="204">8.8000000000000007</cx:pt>
          <cx:pt idx="205">-11.6</cx:pt>
          <cx:pt idx="206">10.9</cx:pt>
          <cx:pt idx="207">-3.2999999999999998</cx:pt>
          <cx:pt idx="208">33.5</cx:pt>
          <cx:pt idx="209">-2.2999999999999998</cx:pt>
          <cx:pt idx="210">7.5</cx:pt>
          <cx:pt idx="211">8.5</cx:pt>
          <cx:pt idx="212">10.699999999999999</cx:pt>
          <cx:pt idx="213">-17.899999999999999</cx:pt>
          <cx:pt idx="214">1.8</cx:pt>
          <cx:pt idx="215">-16.600000000000001</cx:pt>
          <cx:pt idx="216">1.3</cx:pt>
          <cx:pt idx="217">-0.59999999999999998</cx:pt>
          <cx:pt idx="218">6.2999999999999998</cx:pt>
          <cx:pt idx="219">0.80000000000000004</cx:pt>
          <cx:pt idx="220">-22.100000000000001</cx:pt>
          <cx:pt idx="221">4.0999999999999996</cx:pt>
          <cx:pt idx="222">-12</cx:pt>
          <cx:pt idx="223">-3</cx:pt>
          <cx:pt idx="224">10.699999999999999</cx:pt>
          <cx:pt idx="225">7</cx:pt>
          <cx:pt idx="226">15.1</cx:pt>
          <cx:pt idx="227">-5.0999999999999996</cx:pt>
          <cx:pt idx="228">2.2000000000000002</cx:pt>
          <cx:pt idx="229">-3.6000000000000001</cx:pt>
          <cx:pt idx="230">5</cx:pt>
          <cx:pt idx="231">-3.7000000000000002</cx:pt>
          <cx:pt idx="232">-2.3999999999999999</cx:pt>
          <cx:pt idx="233">-11.800000000000001</cx:pt>
          <cx:pt idx="234">28</cx:pt>
          <cx:pt idx="235">-4.5</cx:pt>
          <cx:pt idx="236">-7</cx:pt>
          <cx:pt idx="237">-3.5</cx:pt>
          <cx:pt idx="238">-13.6</cx:pt>
          <cx:pt idx="239">-8.0999999999999996</cx:pt>
          <cx:pt idx="240">3.6000000000000001</cx:pt>
          <cx:pt idx="241">-25.300000000000001</cx:pt>
          <cx:pt idx="242">-6.7000000000000002</cx:pt>
          <cx:pt idx="243">-3.5</cx:pt>
          <cx:pt idx="244">1.8999999999999999</cx:pt>
          <cx:pt idx="245">9.5999999999999996</cx:pt>
          <cx:pt idx="246">-13.4</cx:pt>
          <cx:pt idx="247">1.6000000000000001</cx:pt>
          <cx:pt idx="248">-3.8999999999999999</cx:pt>
          <cx:pt idx="249">9.3000000000000007</cx:pt>
          <cx:pt idx="250">11.300000000000001</cx:pt>
          <cx:pt idx="251">-5.0999999999999996</cx:pt>
          <cx:pt idx="252">3.1000000000000001</cx:pt>
          <cx:pt idx="253">-3.6000000000000001</cx:pt>
          <cx:pt idx="254">-18.600000000000001</cx:pt>
          <cx:pt idx="255">-6.5</cx:pt>
          <cx:pt idx="256">0.59999999999999998</cx:pt>
          <cx:pt idx="257">-13</cx:pt>
          <cx:pt idx="258">13.9</cx:pt>
          <cx:pt idx="259">2.6000000000000001</cx:pt>
          <cx:pt idx="260">2.1000000000000001</cx:pt>
          <cx:pt idx="261">-2.2000000000000002</cx:pt>
          <cx:pt idx="262">-2.7999999999999998</cx:pt>
          <cx:pt idx="263">-1.3</cx:pt>
          <cx:pt idx="264">-4.5999999999999996</cx:pt>
          <cx:pt idx="265">16.899999999999999</cx:pt>
          <cx:pt idx="266">17.800000000000001</cx:pt>
          <cx:pt idx="267">-19.100000000000001</cx:pt>
          <cx:pt idx="268">8.6999999999999993</cx:pt>
          <cx:pt idx="269">-2</cx:pt>
          <cx:pt idx="270">-16.800000000000001</cx:pt>
          <cx:pt idx="271">-8.1999999999999993</cx:pt>
          <cx:pt idx="272">-9.9000000000000004</cx:pt>
          <cx:pt idx="273">-3.8999999999999999</cx:pt>
          <cx:pt idx="274">0.5</cx:pt>
          <cx:pt idx="275">-20.899999999999999</cx:pt>
          <cx:pt idx="276">-15</cx:pt>
          <cx:pt idx="277">-9.3000000000000007</cx:pt>
          <cx:pt idx="278">22.399999999999999</cx:pt>
          <cx:pt idx="279">-18.399999999999999</cx:pt>
          <cx:pt idx="280">-1.7</cx:pt>
          <cx:pt idx="281">11.300000000000001</cx:pt>
          <cx:pt idx="282">-13.9</cx:pt>
          <cx:pt idx="283">6</cx:pt>
          <cx:pt idx="284">-12.300000000000001</cx:pt>
          <cx:pt idx="285">-3.6000000000000001</cx:pt>
          <cx:pt idx="286">3.1000000000000001</cx:pt>
          <cx:pt idx="287">-11.1</cx:pt>
          <cx:pt idx="288">25.300000000000001</cx:pt>
          <cx:pt idx="289">9.4000000000000004</cx:pt>
          <cx:pt idx="290">-11.300000000000001</cx:pt>
          <cx:pt idx="291">-2.2000000000000002</cx:pt>
          <cx:pt idx="292">-4.4000000000000004</cx:pt>
          <cx:pt idx="293">5.2999999999999998</cx:pt>
          <cx:pt idx="294">-0.5</cx:pt>
          <cx:pt idx="295">2.2999999999999998</cx:pt>
          <cx:pt idx="296">0.69999999999999996</cx:pt>
          <cx:pt idx="297">-8.4000000000000004</cx:pt>
          <cx:pt idx="298">11.6</cx:pt>
          <cx:pt idx="299">-10.6</cx:pt>
          <cx:pt idx="300">-2.7000000000000002</cx:pt>
          <cx:pt idx="301">8.5999999999999996</cx:pt>
          <cx:pt idx="302">-2</cx:pt>
          <cx:pt idx="303">-2.6000000000000001</cx:pt>
          <cx:pt idx="304">6.9000000000000004</cx:pt>
          <cx:pt idx="305">-16.199999999999999</cx:pt>
          <cx:pt idx="306">-0.40000000000000002</cx:pt>
          <cx:pt idx="307">-3.3999999999999999</cx:pt>
          <cx:pt idx="308">-0.20000000000000001</cx:pt>
          <cx:pt idx="309">8.0999999999999996</cx:pt>
          <cx:pt idx="310">-6.2999999999999998</cx:pt>
          <cx:pt idx="311">3.8999999999999999</cx:pt>
          <cx:pt idx="312">-4.5999999999999996</cx:pt>
          <cx:pt idx="313">-4.9000000000000004</cx:pt>
          <cx:pt idx="314">6.9000000000000004</cx:pt>
          <cx:pt idx="315">5.2999999999999998</cx:pt>
          <cx:pt idx="316">7.9000000000000004</cx:pt>
          <cx:pt idx="317">-1.8999999999999999</cx:pt>
          <cx:pt idx="318">13</cx:pt>
          <cx:pt idx="319">2.2999999999999998</cx:pt>
          <cx:pt idx="320">14.1</cx:pt>
          <cx:pt idx="321">7.0999999999999996</cx:pt>
          <cx:pt idx="322">4</cx:pt>
          <cx:pt idx="323">-9.6999999999999993</cx:pt>
          <cx:pt idx="324">-15.800000000000001</cx:pt>
          <cx:pt idx="325">-19.100000000000001</cx:pt>
          <cx:pt idx="326">11.800000000000001</cx:pt>
          <cx:pt idx="327">-3.2000000000000002</cx:pt>
          <cx:pt idx="328">6.5999999999999996</cx:pt>
          <cx:pt idx="329">-5.9000000000000004</cx:pt>
          <cx:pt idx="330">-10.199999999999999</cx:pt>
          <cx:pt idx="331">34.600000000000001</cx:pt>
          <cx:pt idx="332">-6.0999999999999996</cx:pt>
          <cx:pt idx="333">14.1</cx:pt>
          <cx:pt idx="334">22.399999999999999</cx:pt>
          <cx:pt idx="335">7.2000000000000002</cx:pt>
          <cx:pt idx="336">2.8999999999999999</cx:pt>
          <cx:pt idx="337">1</cx:pt>
          <cx:pt idx="338">-7.5999999999999996</cx:pt>
          <cx:pt idx="339">-15</cx:pt>
          <cx:pt idx="340">-1.6000000000000001</cx:pt>
          <cx:pt idx="341">-10</cx:pt>
          <cx:pt idx="342">2.7000000000000002</cx:pt>
          <cx:pt idx="343">2.2999999999999998</cx:pt>
          <cx:pt idx="344">-1.7</cx:pt>
          <cx:pt idx="345">1.7</cx:pt>
          <cx:pt idx="346">-1.8</cx:pt>
          <cx:pt idx="347">-7.9000000000000004</cx:pt>
          <cx:pt idx="348">-12.4</cx:pt>
          <cx:pt idx="349">-7</cx:pt>
          <cx:pt idx="350">6.0999999999999996</cx:pt>
          <cx:pt idx="351">-5.5</cx:pt>
          <cx:pt idx="352">-18</cx:pt>
          <cx:pt idx="353">2.5</cx:pt>
          <cx:pt idx="354">0.69999999999999996</cx:pt>
          <cx:pt idx="355">-5.5999999999999996</cx:pt>
          <cx:pt idx="356">-18.800000000000001</cx:pt>
          <cx:pt idx="357">14.300000000000001</cx:pt>
          <cx:pt idx="358">-3.2999999999999998</cx:pt>
          <cx:pt idx="359">0.20000000000000001</cx:pt>
          <cx:pt idx="360">7.7000000000000002</cx:pt>
          <cx:pt idx="361">-63.799999999999997</cx:pt>
          <cx:pt idx="362">4.4000000000000004</cx:pt>
          <cx:pt idx="363">-4.5</cx:pt>
          <cx:pt idx="364">12</cx:pt>
          <cx:pt idx="365">-4.9000000000000004</cx:pt>
          <cx:pt idx="366">4.7999999999999998</cx:pt>
          <cx:pt idx="367">-7.7000000000000002</cx:pt>
          <cx:pt idx="368">20</cx:pt>
          <cx:pt idx="369">-8.0999999999999996</cx:pt>
          <cx:pt idx="370">-0.40000000000000002</cx:pt>
          <cx:pt idx="371">3.2999999999999998</cx:pt>
          <cx:pt idx="372">12</cx:pt>
          <cx:pt idx="373">-10</cx:pt>
          <cx:pt idx="374">4.5</cx:pt>
          <cx:pt idx="375">2.5</cx:pt>
          <cx:pt idx="376">-0.69999999999999996</cx:pt>
          <cx:pt idx="377">-0.59999999999999998</cx:pt>
          <cx:pt idx="378">-0.80000000000000004</cx:pt>
          <cx:pt idx="379">-4.2000000000000002</cx:pt>
          <cx:pt idx="380">-4.7000000000000002</cx:pt>
          <cx:pt idx="381">2</cx:pt>
          <cx:pt idx="382">12.5</cx:pt>
          <cx:pt idx="383">9.0999999999999996</cx:pt>
          <cx:pt idx="384">6</cx:pt>
          <cx:pt idx="385">-0.10000000000000001</cx:pt>
          <cx:pt idx="386">-0.69999999999999996</cx:pt>
          <cx:pt idx="387">-6.4000000000000004</cx:pt>
          <cx:pt idx="388">15.699999999999999</cx:pt>
          <cx:pt idx="389">-1.3</cx:pt>
          <cx:pt idx="390">7.7999999999999998</cx:pt>
          <cx:pt idx="391">12.9</cx:pt>
          <cx:pt idx="392">-0.69999999999999996</cx:pt>
          <cx:pt idx="393">23.199999999999999</cx:pt>
          <cx:pt idx="394">-4.4000000000000004</cx:pt>
          <cx:pt idx="395">-0.40000000000000002</cx:pt>
          <cx:pt idx="396">-0.59999999999999998</cx:pt>
          <cx:pt idx="397">-4</cx:pt>
          <cx:pt idx="398">5.5999999999999996</cx:pt>
          <cx:pt idx="399">4.5999999999999996</cx:pt>
          <cx:pt idx="400">-10.1</cx:pt>
          <cx:pt idx="401">-2.1000000000000001</cx:pt>
          <cx:pt idx="402">2.5</cx:pt>
          <cx:pt idx="403">11.6</cx:pt>
          <cx:pt idx="404">4.4000000000000004</cx:pt>
          <cx:pt idx="405">20.699999999999999</cx:pt>
          <cx:pt idx="406">-10.9</cx:pt>
          <cx:pt idx="407">-7.4000000000000004</cx:pt>
          <cx:pt idx="408">3.6000000000000001</cx:pt>
          <cx:pt idx="409">16.100000000000001</cx:pt>
          <cx:pt idx="410">-16.800000000000001</cx:pt>
          <cx:pt idx="411">9.6999999999999993</cx:pt>
          <cx:pt idx="412">-2.8999999999999999</cx:pt>
          <cx:pt idx="413">7.9000000000000004</cx:pt>
          <cx:pt idx="414">-7.2999999999999998</cx:pt>
          <cx:pt idx="415">17.199999999999999</cx:pt>
          <cx:pt idx="416">-1.2</cx:pt>
          <cx:pt idx="417">4.7000000000000002</cx:pt>
          <cx:pt idx="418">8.9000000000000004</cx:pt>
          <cx:pt idx="419">-9.6999999999999993</cx:pt>
          <cx:pt idx="420">-13.199999999999999</cx:pt>
          <cx:pt idx="421">-7</cx:pt>
          <cx:pt idx="422">8.0999999999999996</cx:pt>
          <cx:pt idx="423">-0.40000000000000002</cx:pt>
          <cx:pt idx="424">22.5</cx:pt>
          <cx:pt idx="425">21.600000000000001</cx:pt>
          <cx:pt idx="426">0.40000000000000002</cx:pt>
          <cx:pt idx="427">1.5</cx:pt>
          <cx:pt idx="428">13.5</cx:pt>
          <cx:pt idx="429">14.699999999999999</cx:pt>
          <cx:pt idx="430">-4.9000000000000004</cx:pt>
          <cx:pt idx="431">2.7000000000000002</cx:pt>
          <cx:pt idx="432">7.2999999999999998</cx:pt>
          <cx:pt idx="433">15.800000000000001</cx:pt>
          <cx:pt idx="434">6.5999999999999996</cx:pt>
          <cx:pt idx="435">15.5</cx:pt>
          <cx:pt idx="436">1.8</cx:pt>
          <cx:pt idx="437">4.7000000000000002</cx:pt>
          <cx:pt idx="438">-16</cx:pt>
          <cx:pt idx="439">-20.100000000000001</cx:pt>
          <cx:pt idx="440">-6.7000000000000002</cx:pt>
          <cx:pt idx="441">10.199999999999999</cx:pt>
          <cx:pt idx="442">-2.7999999999999998</cx:pt>
          <cx:pt idx="443">7.5</cx:pt>
          <cx:pt idx="444">-3</cx:pt>
          <cx:pt idx="445">-4.5999999999999996</cx:pt>
          <cx:pt idx="446">-5.5999999999999996</cx:pt>
          <cx:pt idx="447">0</cx:pt>
          <cx:pt idx="448">-4.4000000000000004</cx:pt>
          <cx:pt idx="449">-0.59999999999999998</cx:pt>
          <cx:pt idx="450">9.3000000000000007</cx:pt>
          <cx:pt idx="451">6.2999999999999998</cx:pt>
          <cx:pt idx="452">13.4</cx:pt>
          <cx:pt idx="453">-3.2999999999999998</cx:pt>
          <cx:pt idx="454">1.3999999999999999</cx:pt>
          <cx:pt idx="455">13.800000000000001</cx:pt>
          <cx:pt idx="456">-11.6</cx:pt>
          <cx:pt idx="457">-0.29999999999999999</cx:pt>
          <cx:pt idx="458">-3.5</cx:pt>
          <cx:pt idx="459">0.90000000000000002</cx:pt>
          <cx:pt idx="460">5.2999999999999998</cx:pt>
          <cx:pt idx="461">24.600000000000001</cx:pt>
          <cx:pt idx="462">8.1999999999999993</cx:pt>
          <cx:pt idx="463">-3</cx:pt>
          <cx:pt idx="464">0.90000000000000002</cx:pt>
          <cx:pt idx="465">-5.9000000000000004</cx:pt>
          <cx:pt idx="466">-23.100000000000001</cx:pt>
          <cx:pt idx="467">10.199999999999999</cx:pt>
          <cx:pt idx="468">-4.5</cx:pt>
          <cx:pt idx="469">11.800000000000001</cx:pt>
          <cx:pt idx="470">-9.8000000000000007</cx:pt>
          <cx:pt idx="471">-3.1000000000000001</cx:pt>
          <cx:pt idx="472">19</cx:pt>
          <cx:pt idx="473">6.2999999999999998</cx:pt>
          <cx:pt idx="474">6.9000000000000004</cx:pt>
          <cx:pt idx="475">-1.5</cx:pt>
          <cx:pt idx="476">3.3999999999999999</cx:pt>
          <cx:pt idx="477">7.0999999999999996</cx:pt>
          <cx:pt idx="478">4.0999999999999996</cx:pt>
          <cx:pt idx="479">-9</cx:pt>
          <cx:pt idx="480">-3.2000000000000002</cx:pt>
          <cx:pt idx="481">-6.0999999999999996</cx:pt>
          <cx:pt idx="482">3.1000000000000001</cx:pt>
          <cx:pt idx="483">6.9000000000000004</cx:pt>
          <cx:pt idx="484">4.7000000000000002</cx:pt>
          <cx:pt idx="485">7.9000000000000004</cx:pt>
          <cx:pt idx="486">-18.100000000000001</cx:pt>
          <cx:pt idx="487">-1.8</cx:pt>
          <cx:pt idx="488">7.9000000000000004</cx:pt>
          <cx:pt idx="489">-8.0999999999999996</cx:pt>
          <cx:pt idx="490">-5</cx:pt>
          <cx:pt idx="491">-10.300000000000001</cx:pt>
          <cx:pt idx="492">10.1</cx:pt>
          <cx:pt idx="493">-6.2000000000000002</cx:pt>
          <cx:pt idx="494">-16.100000000000001</cx:pt>
          <cx:pt idx="495">3.2999999999999998</cx:pt>
          <cx:pt idx="496">4.4000000000000004</cx:pt>
          <cx:pt idx="497">9.9000000000000004</cx:pt>
          <cx:pt idx="498">15.9</cx:pt>
          <cx:pt idx="499">-8.1999999999999993</cx:pt>
          <cx:pt idx="500">-1.6000000000000001</cx:pt>
          <cx:pt idx="501">-13.199999999999999</cx:pt>
          <cx:pt idx="502">-9.9000000000000004</cx:pt>
          <cx:pt idx="503">-7.0999999999999996</cx:pt>
          <cx:pt idx="504">23.5</cx:pt>
          <cx:pt idx="505">20</cx:pt>
          <cx:pt idx="506">3.1000000000000001</cx:pt>
          <cx:pt idx="507">16.899999999999999</cx:pt>
          <cx:pt idx="508">8.5999999999999996</cx:pt>
          <cx:pt idx="509">20.100000000000001</cx:pt>
          <cx:pt idx="510">4.7000000000000002</cx:pt>
          <cx:pt idx="511">-5.2999999999999998</cx:pt>
          <cx:pt idx="512">1</cx:pt>
          <cx:pt idx="513">0.29999999999999999</cx:pt>
          <cx:pt idx="514">-1.7</cx:pt>
          <cx:pt idx="515">13.199999999999999</cx:pt>
          <cx:pt idx="516">-1.3999999999999999</cx:pt>
          <cx:pt idx="517">-2.3999999999999999</cx:pt>
          <cx:pt idx="518">-4.7000000000000002</cx:pt>
          <cx:pt idx="519">7.7999999999999998</cx:pt>
          <cx:pt idx="520">9</cx:pt>
          <cx:pt idx="521">4.5</cx:pt>
          <cx:pt idx="522">-3.6000000000000001</cx:pt>
          <cx:pt idx="523">7.0999999999999996</cx:pt>
          <cx:pt idx="524">14.9</cx:pt>
          <cx:pt idx="525">6.2000000000000002</cx:pt>
          <cx:pt idx="526">14.199999999999999</cx:pt>
          <cx:pt idx="527">4.2999999999999998</cx:pt>
          <cx:pt idx="528">-4.9000000000000004</cx:pt>
          <cx:pt idx="529">-7.5</cx:pt>
          <cx:pt idx="530">-0.10000000000000001</cx:pt>
          <cx:pt idx="531">-2.2999999999999998</cx:pt>
          <cx:pt idx="532">27.199999999999999</cx:pt>
          <cx:pt idx="533">0.40000000000000002</cx:pt>
          <cx:pt idx="534">-17.399999999999999</cx:pt>
          <cx:pt idx="535">-10</cx:pt>
          <cx:pt idx="536">-1.1000000000000001</cx:pt>
          <cx:pt idx="537">20</cx:pt>
          <cx:pt idx="538">-10.5</cx:pt>
          <cx:pt idx="539">14.699999999999999</cx:pt>
          <cx:pt idx="540">10</cx:pt>
          <cx:pt idx="541">5.2000000000000002</cx:pt>
          <cx:pt idx="542">12.9</cx:pt>
          <cx:pt idx="543">-5.9000000000000004</cx:pt>
          <cx:pt idx="544">-0.80000000000000004</cx:pt>
          <cx:pt idx="545">-0.5</cx:pt>
          <cx:pt idx="546">-4</cx:pt>
          <cx:pt idx="547">-3.8999999999999999</cx:pt>
          <cx:pt idx="548">-5.9000000000000004</cx:pt>
          <cx:pt idx="549">-3.6000000000000001</cx:pt>
          <cx:pt idx="550">2.8999999999999999</cx:pt>
          <cx:pt idx="551">-18.5</cx:pt>
          <cx:pt idx="552">3.6000000000000001</cx:pt>
          <cx:pt idx="553">11.800000000000001</cx:pt>
          <cx:pt idx="554">-3.7000000000000002</cx:pt>
          <cx:pt idx="555">3.7000000000000002</cx:pt>
          <cx:pt idx="556">-5.4000000000000004</cx:pt>
          <cx:pt idx="557">0</cx:pt>
          <cx:pt idx="558">-9.5</cx:pt>
          <cx:pt idx="559">-6.5999999999999996</cx:pt>
          <cx:pt idx="560">19.899999999999999</cx:pt>
          <cx:pt idx="561">2.7000000000000002</cx:pt>
          <cx:pt idx="562">-7</cx:pt>
          <cx:pt idx="563">-2.8999999999999999</cx:pt>
          <cx:pt idx="564">-12.6</cx:pt>
          <cx:pt idx="565">-4.0999999999999996</cx:pt>
          <cx:pt idx="566">-11</cx:pt>
          <cx:pt idx="567">13</cx:pt>
          <cx:pt idx="568">22.199999999999999</cx:pt>
          <cx:pt idx="569">28.5</cx:pt>
          <cx:pt idx="570">-12.6</cx:pt>
          <cx:pt idx="571">-1.8</cx:pt>
          <cx:pt idx="572">-29</cx:pt>
          <cx:pt idx="573">0.69999999999999996</cx:pt>
          <cx:pt idx="574">-18.699999999999999</cx:pt>
          <cx:pt idx="575">20.5</cx:pt>
          <cx:pt idx="576">-4.2000000000000002</cx:pt>
          <cx:pt idx="577">-0.59999999999999998</cx:pt>
          <cx:pt idx="578">-5.5999999999999996</cx:pt>
          <cx:pt idx="579">-5.2999999999999998</cx:pt>
          <cx:pt idx="580">-5.2999999999999998</cx:pt>
          <cx:pt idx="581">-3.2000000000000002</cx:pt>
          <cx:pt idx="582">-0.59999999999999998</cx:pt>
          <cx:pt idx="583">7.5</cx:pt>
          <cx:pt idx="584">-8</cx:pt>
          <cx:pt idx="585">-6.2999999999999998</cx:pt>
          <cx:pt idx="586">-1.5</cx:pt>
          <cx:pt idx="587">3.6000000000000001</cx:pt>
          <cx:pt idx="588">10.300000000000001</cx:pt>
          <cx:pt idx="589">-8.6999999999999993</cx:pt>
          <cx:pt idx="590">11.199999999999999</cx:pt>
          <cx:pt idx="591">-0.59999999999999998</cx:pt>
          <cx:pt idx="592">1.8999999999999999</cx:pt>
          <cx:pt idx="593">-9</cx:pt>
          <cx:pt idx="594">5.0999999999999996</cx:pt>
          <cx:pt idx="595">-7.7999999999999998</cx:pt>
          <cx:pt idx="596">7.7000000000000002</cx:pt>
          <cx:pt idx="597">-8.1999999999999993</cx:pt>
          <cx:pt idx="598">-2.1000000000000001</cx:pt>
          <cx:pt idx="599">1.5</cx:pt>
          <cx:pt idx="600">5.7000000000000002</cx:pt>
          <cx:pt idx="601">5</cx:pt>
          <cx:pt idx="602">2.7000000000000002</cx:pt>
          <cx:pt idx="603">-1.3999999999999999</cx:pt>
          <cx:pt idx="604">2.7000000000000002</cx:pt>
          <cx:pt idx="605">7.9000000000000004</cx:pt>
          <cx:pt idx="606">1.3</cx:pt>
          <cx:pt idx="607">5.5</cx:pt>
          <cx:pt idx="608">2.7000000000000002</cx:pt>
          <cx:pt idx="609">12.6</cx:pt>
          <cx:pt idx="610">-4.0999999999999996</cx:pt>
          <cx:pt idx="611">5</cx:pt>
          <cx:pt idx="612">-0.69999999999999996</cx:pt>
          <cx:pt idx="613">1.8999999999999999</cx:pt>
          <cx:pt idx="614">-13.6</cx:pt>
          <cx:pt idx="615">-5.0999999999999996</cx:pt>
          <cx:pt idx="616">1.3</cx:pt>
          <cx:pt idx="617">-3.6000000000000001</cx:pt>
          <cx:pt idx="618">15.1</cx:pt>
          <cx:pt idx="619">-12.300000000000001</cx:pt>
          <cx:pt idx="620">-2.1000000000000001</cx:pt>
          <cx:pt idx="621">-4.2000000000000002</cx:pt>
          <cx:pt idx="622">9.4000000000000004</cx:pt>
          <cx:pt idx="623">4</cx:pt>
          <cx:pt idx="624">-4.7999999999999998</cx:pt>
          <cx:pt idx="625">-4.0999999999999996</cx:pt>
          <cx:pt idx="626">16.100000000000001</cx:pt>
          <cx:pt idx="627">-6.7999999999999998</cx:pt>
          <cx:pt idx="628">-6.2000000000000002</cx:pt>
          <cx:pt idx="629">-8.1999999999999993</cx:pt>
          <cx:pt idx="630">1.8</cx:pt>
          <cx:pt idx="631">17.199999999999999</cx:pt>
          <cx:pt idx="632">2.6000000000000001</cx:pt>
          <cx:pt idx="633">0.69999999999999996</cx:pt>
          <cx:pt idx="634">-7.7000000000000002</cx:pt>
          <cx:pt idx="635">4.0999999999999996</cx:pt>
          <cx:pt idx="636">-38.200000000000003</cx:pt>
          <cx:pt idx="637">-5.0999999999999996</cx:pt>
          <cx:pt idx="638">0</cx:pt>
          <cx:pt idx="639">-1.2</cx:pt>
          <cx:pt idx="640">16.300000000000001</cx:pt>
          <cx:pt idx="641">-9.8000000000000007</cx:pt>
          <cx:pt idx="642">5</cx:pt>
          <cx:pt idx="643">-14.199999999999999</cx:pt>
          <cx:pt idx="644">7.0999999999999996</cx:pt>
          <cx:pt idx="645">21.600000000000001</cx:pt>
          <cx:pt idx="646">19.600000000000001</cx:pt>
          <cx:pt idx="647">-2.5</cx:pt>
          <cx:pt idx="648">-0.80000000000000004</cx:pt>
          <cx:pt idx="649">7.5</cx:pt>
          <cx:pt idx="650">12.699999999999999</cx:pt>
          <cx:pt idx="651">-5.5999999999999996</cx:pt>
          <cx:pt idx="652">-5.2000000000000002</cx:pt>
          <cx:pt idx="653">-6</cx:pt>
          <cx:pt idx="654">8.8000000000000007</cx:pt>
          <cx:pt idx="655">-0.69999999999999996</cx:pt>
          <cx:pt idx="656">-17.5</cx:pt>
          <cx:pt idx="657">-1.7</cx:pt>
          <cx:pt idx="658">-6.4000000000000004</cx:pt>
          <cx:pt idx="659">8.9000000000000004</cx:pt>
          <cx:pt idx="660">5.7000000000000002</cx:pt>
          <cx:pt idx="661">10.800000000000001</cx:pt>
          <cx:pt idx="662">5.5999999999999996</cx:pt>
          <cx:pt idx="663">-1.8999999999999999</cx:pt>
          <cx:pt idx="664">-7.0999999999999996</cx:pt>
          <cx:pt idx="665">-7.4000000000000004</cx:pt>
          <cx:pt idx="666">4.7000000000000002</cx:pt>
          <cx:pt idx="667">0.20000000000000001</cx:pt>
          <cx:pt idx="668">-14.4</cx:pt>
          <cx:pt idx="669">-11</cx:pt>
          <cx:pt idx="670">-5.2999999999999998</cx:pt>
          <cx:pt idx="671">-7.2000000000000002</cx:pt>
        </cx:lvl>
      </cx:numDim>
    </cx:data>
  </cx:chartData>
  <cx:chart>
    <cx:title pos="t" align="ctr" overlay="0">
      <cx:tx>
        <cx:txData>
          <cx:v>Domestic MIgration Rate of US States in West Coast vs East Coast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Domestic MIgration Rate of US States in West Coast vs East Coast</a:t>
          </a:r>
        </a:p>
      </cx:txPr>
    </cx:title>
    <cx:plotArea>
      <cx:plotAreaRegion>
        <cx:series layoutId="boxWhisker" uniqueId="{00000001-7BF8-4624-B62B-BA5408972D1F}">
          <cx:tx>
            <cx:txData>
              <cx:f/>
              <cx:v>West Coast</cx:v>
            </cx:txData>
          </cx:tx>
          <cx:dataId val="0"/>
          <cx:layoutPr>
            <cx:statistics quartileMethod="exclusive"/>
          </cx:layoutPr>
        </cx:series>
        <cx:series layoutId="boxWhisker" uniqueId="{00000002-7BF8-4624-B62B-BA5408972D1F}">
          <cx:tx>
            <cx:txData>
              <cx:f/>
              <cx:v>East Coast</cx:v>
            </cx:txData>
          </cx:tx>
          <cx:dataId val="1"/>
          <cx:layoutPr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title>
          <cx:tx>
            <cx:txData>
              <cx:v>Domestic Migration Rate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Domestic Migration Rate</a:t>
              </a:r>
            </a:p>
          </cx:txPr>
        </cx:title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9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0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5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9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B9AF9-29FF-4775-A27E-E9A5D897D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Module 5 Project: Two-Sample Confidence Intervals &amp; Hypothesis Testing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5B224-203C-4A2F-9BBC-B3A6642C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4722920"/>
            <a:ext cx="3659246" cy="143903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Submitted By-</a:t>
            </a:r>
          </a:p>
          <a:p>
            <a:r>
              <a:rPr lang="en-US" dirty="0"/>
              <a:t>AAYUSH SHETTY</a:t>
            </a:r>
          </a:p>
          <a:p>
            <a:r>
              <a:rPr lang="en-US" dirty="0"/>
              <a:t>SHIVANI ADSAR</a:t>
            </a:r>
          </a:p>
          <a:p>
            <a:r>
              <a:rPr lang="en-IN" dirty="0" err="1"/>
              <a:t>Rishhikumar</a:t>
            </a:r>
            <a:r>
              <a:rPr lang="en-IN" dirty="0"/>
              <a:t> </a:t>
            </a:r>
            <a:r>
              <a:rPr lang="en-IN" dirty="0" err="1"/>
              <a:t>Janakiraman</a:t>
            </a:r>
            <a:endParaRPr lang="en-IN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DF5A80-42F3-48E6-ADBB-8708F3202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5" r="1414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4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55D1-BB3C-4B12-9FE5-82041472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8C97-15A1-42CB-9201-C5FCC98F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Performing hypothesis on two population samples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 analysis of Variance using statistical methods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Interpret meaningful patterns from the given data set</a:t>
            </a:r>
          </a:p>
        </p:txBody>
      </p:sp>
    </p:spTree>
    <p:extLst>
      <p:ext uri="{BB962C8B-B14F-4D97-AF65-F5344CB8AC3E}">
        <p14:creationId xmlns:p14="http://schemas.microsoft.com/office/powerpoint/2010/main" val="40797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B3ED-0AF0-41E6-9F23-1E1E26D5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4035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1: Comparison Using Box Plot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6999F-A427-47DD-8E79-741C2D80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99" y="2019423"/>
            <a:ext cx="5105400" cy="1819275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119BEB76-F03F-44A5-8A6E-36F5664E67F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00828843"/>
                  </p:ext>
                </p:extLst>
              </p:nvPr>
            </p:nvGraphicFramePr>
            <p:xfrm>
              <a:off x="1097280" y="2019423"/>
              <a:ext cx="5105400" cy="36098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119BEB76-F03F-44A5-8A6E-36F5664E67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280" y="2019423"/>
                <a:ext cx="5105400" cy="360985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9DCF4E4-FF61-4FE0-A9C0-006AD4016F03}"/>
              </a:ext>
            </a:extLst>
          </p:cNvPr>
          <p:cNvSpPr txBox="1"/>
          <p:nvPr/>
        </p:nvSpPr>
        <p:spPr>
          <a:xfrm>
            <a:off x="7086600" y="4162425"/>
            <a:ext cx="4069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Observations:</a:t>
            </a:r>
          </a:p>
          <a:p>
            <a:r>
              <a:rPr lang="en-US" sz="1000" dirty="0"/>
              <a:t>1. States in West Coast: Alaska, California, Hawaii, Oregon, Washington.</a:t>
            </a:r>
          </a:p>
          <a:p>
            <a:r>
              <a:rPr lang="en-US" sz="1000" dirty="0"/>
              <a:t>    States in East Coast:  Maine, New Hampshire, Massachusetts, Rhode Island </a:t>
            </a:r>
          </a:p>
          <a:p>
            <a:r>
              <a:rPr lang="en-US" sz="1000" dirty="0"/>
              <a:t>                                   Connecticut, New York, New Jersey, Pennsylvania,</a:t>
            </a:r>
          </a:p>
          <a:p>
            <a:r>
              <a:rPr lang="en-US" sz="1000" dirty="0"/>
              <a:t>                                    Delaware, Maryland, Virginia, North Carolina,</a:t>
            </a:r>
          </a:p>
          <a:p>
            <a:r>
              <a:rPr lang="en-US" sz="1000" dirty="0"/>
              <a:t>                                    South Carolina, Georgia, and Florida                                 </a:t>
            </a:r>
          </a:p>
          <a:p>
            <a:r>
              <a:rPr lang="en-US" sz="1000" dirty="0"/>
              <a:t>2. The average domestic migration rate in west coast states is more when compared to east coast states.</a:t>
            </a:r>
          </a:p>
          <a:p>
            <a:r>
              <a:rPr lang="en-US" sz="1000" dirty="0"/>
              <a:t>3. Outliers present in both cost visible in box plot.</a:t>
            </a:r>
          </a:p>
        </p:txBody>
      </p:sp>
    </p:spTree>
    <p:extLst>
      <p:ext uri="{BB962C8B-B14F-4D97-AF65-F5344CB8AC3E}">
        <p14:creationId xmlns:p14="http://schemas.microsoft.com/office/powerpoint/2010/main" val="101411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9806-E8BB-4367-BEE5-9B986228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 the data samples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08538B-2021-491C-831B-E873282D5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207929"/>
            <a:ext cx="7438143" cy="2471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D3C5B0-21FF-436B-A08D-29FA96F4D1D3}"/>
              </a:ext>
            </a:extLst>
          </p:cNvPr>
          <p:cNvSpPr txBox="1"/>
          <p:nvPr/>
        </p:nvSpPr>
        <p:spPr>
          <a:xfrm>
            <a:off x="8672095" y="2207929"/>
            <a:ext cx="29718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µ1 : Average of domestic migration rate in West Coast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µ 2  : Average of domestic migration rate in East Coast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α=0.05, we are testing the claim that the average DMR is higher in West Coast states</a:t>
            </a:r>
          </a:p>
          <a:p>
            <a:r>
              <a:rPr lang="en-US" sz="1200" dirty="0"/>
              <a:t>Observations:</a:t>
            </a:r>
          </a:p>
          <a:p>
            <a:r>
              <a:rPr lang="en-US" sz="1200" dirty="0"/>
              <a:t>Right-Tailed Problem</a:t>
            </a:r>
          </a:p>
          <a:p>
            <a:r>
              <a:rPr lang="pt-BR" sz="1200" i="1" dirty="0"/>
              <a:t>1. Null Hypotheses, H </a:t>
            </a:r>
            <a:r>
              <a:rPr lang="pt-BR" sz="1200" i="1" baseline="-25000" dirty="0"/>
              <a:t>0</a:t>
            </a:r>
            <a:r>
              <a:rPr lang="pt-BR" sz="1200" i="1" dirty="0"/>
              <a:t> :  μ </a:t>
            </a:r>
            <a:r>
              <a:rPr lang="pt-BR" sz="1200" i="1" baseline="-25000" dirty="0"/>
              <a:t>1 </a:t>
            </a:r>
            <a:r>
              <a:rPr lang="pt-BR" sz="1200" i="1" dirty="0"/>
              <a:t>- </a:t>
            </a:r>
            <a:r>
              <a:rPr lang="pt-BR" sz="1200" dirty="0"/>
              <a:t>μ </a:t>
            </a:r>
            <a:r>
              <a:rPr lang="pt-BR" sz="1200" baseline="-25000" dirty="0"/>
              <a:t>2</a:t>
            </a:r>
            <a:r>
              <a:rPr lang="pt-BR" sz="1200" dirty="0"/>
              <a:t>  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pt-BR" sz="1200" dirty="0"/>
              <a:t> 0</a:t>
            </a:r>
          </a:p>
          <a:p>
            <a:r>
              <a:rPr lang="pt-BR" sz="1200" i="1" dirty="0"/>
              <a:t>2. Alternate Hypotheses,H </a:t>
            </a:r>
            <a:r>
              <a:rPr lang="pt-BR" sz="1200" i="1" baseline="-25000" dirty="0"/>
              <a:t>A</a:t>
            </a:r>
            <a:r>
              <a:rPr lang="pt-BR" sz="1200" i="1" dirty="0"/>
              <a:t> :  μ </a:t>
            </a:r>
            <a:r>
              <a:rPr lang="pt-BR" sz="1200" i="1" baseline="-25000" dirty="0"/>
              <a:t>1</a:t>
            </a:r>
            <a:r>
              <a:rPr lang="pt-BR" sz="1200" i="1" dirty="0"/>
              <a:t>  - </a:t>
            </a:r>
            <a:r>
              <a:rPr lang="pt-BR" sz="1200" dirty="0"/>
              <a:t>μ </a:t>
            </a:r>
            <a:r>
              <a:rPr lang="pt-BR" sz="1200" baseline="-25000" dirty="0"/>
              <a:t>2 </a:t>
            </a:r>
            <a:r>
              <a:rPr lang="pt-BR" sz="1200" dirty="0"/>
              <a:t> &gt; 0</a:t>
            </a:r>
            <a:endParaRPr lang="pt-BR" sz="1200" baseline="-25000" dirty="0"/>
          </a:p>
          <a:p>
            <a:r>
              <a:rPr lang="pt-BR" sz="1200" dirty="0"/>
              <a:t>3. Pvalue &lt; </a:t>
            </a:r>
            <a:r>
              <a:rPr lang="el-GR" sz="1200" dirty="0"/>
              <a:t>α</a:t>
            </a:r>
            <a:r>
              <a:rPr lang="en-US" sz="1200" dirty="0"/>
              <a:t>, hence we will reject the Null Hypothesis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4738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6DCB-1476-4AFF-8FE1-BDD6AFB5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2: IMR and States Bordering Canada &amp; Mexico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F9476C-DC22-4B6D-B1E3-2E5AEAF51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816" y="2271842"/>
            <a:ext cx="4568459" cy="34984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A53C01-B0AA-400C-92C0-826E9B28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8" y="2348043"/>
            <a:ext cx="5179893" cy="3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6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DF72-720A-4171-A200-C62FD8E2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using Pie Chart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10CAAA5-7CCF-42BF-BE84-429ED6DF2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594960"/>
              </p:ext>
            </p:extLst>
          </p:nvPr>
        </p:nvGraphicFramePr>
        <p:xfrm>
          <a:off x="608751" y="2255170"/>
          <a:ext cx="3297331" cy="2688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9755BC-9BF8-461D-A6E4-3153E049C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2529"/>
              </p:ext>
            </p:extLst>
          </p:nvPr>
        </p:nvGraphicFramePr>
        <p:xfrm>
          <a:off x="3844826" y="2255170"/>
          <a:ext cx="3678331" cy="2865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7EC7675-45AD-4F1F-A65F-0C879E73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442" y="2692542"/>
            <a:ext cx="4591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2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2C0D-5AB0-4CB8-973E-E71FF443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 the data samples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7712DE-73BD-4720-85E3-A1C590188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43150"/>
            <a:ext cx="7000314" cy="2433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BF691C-D5ED-4A8D-B1B4-51B65998A19D}"/>
              </a:ext>
            </a:extLst>
          </p:cNvPr>
          <p:cNvSpPr txBox="1"/>
          <p:nvPr/>
        </p:nvSpPr>
        <p:spPr>
          <a:xfrm>
            <a:off x="8494395" y="2343150"/>
            <a:ext cx="2600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µ 1: Average of international migration rate of states bordering Canada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µ 2 : Average of international migration rate of states bordering Mexico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α=0.05, we are testing the claim that the Average international migration rate is same for Both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Observations:</a:t>
            </a:r>
          </a:p>
          <a:p>
            <a:pPr marL="342900" indent="-342900">
              <a:buAutoNum type="arabicPeriod"/>
            </a:pPr>
            <a:r>
              <a:rPr lang="en-US" sz="1200" dirty="0"/>
              <a:t>Two-Tailed Problem</a:t>
            </a:r>
          </a:p>
          <a:p>
            <a:pPr marL="342900" indent="-342900">
              <a:buAutoNum type="arabicPeriod"/>
            </a:pPr>
            <a:r>
              <a:rPr lang="pt-BR" sz="1200" i="1" dirty="0"/>
              <a:t>H </a:t>
            </a:r>
            <a:r>
              <a:rPr lang="pt-BR" sz="1200" i="1" baseline="-25000" dirty="0"/>
              <a:t>0</a:t>
            </a:r>
            <a:r>
              <a:rPr lang="pt-BR" sz="1200" i="1" dirty="0"/>
              <a:t> :  μ </a:t>
            </a:r>
            <a:r>
              <a:rPr lang="pt-BR" sz="1200" i="1" baseline="-25000" dirty="0"/>
              <a:t>1 </a:t>
            </a:r>
            <a:r>
              <a:rPr lang="pt-BR" sz="1200" i="1" dirty="0"/>
              <a:t> - </a:t>
            </a:r>
            <a:r>
              <a:rPr lang="pt-BR" sz="1200" dirty="0"/>
              <a:t>μ </a:t>
            </a:r>
            <a:r>
              <a:rPr lang="pt-BR" sz="1200" baseline="-25000" dirty="0"/>
              <a:t>2</a:t>
            </a:r>
            <a:r>
              <a:rPr lang="pt-BR" sz="1200" dirty="0"/>
              <a:t> ≠ 0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pt-BR" sz="1200" i="1" dirty="0"/>
              <a:t>H </a:t>
            </a:r>
            <a:r>
              <a:rPr lang="pt-BR" sz="1200" i="1" baseline="-25000" dirty="0"/>
              <a:t>A</a:t>
            </a:r>
            <a:r>
              <a:rPr lang="pt-BR" sz="1200" i="1" dirty="0"/>
              <a:t> :  μ </a:t>
            </a:r>
            <a:r>
              <a:rPr lang="pt-BR" sz="1200" i="1" baseline="-25000" dirty="0"/>
              <a:t>1</a:t>
            </a:r>
            <a:r>
              <a:rPr lang="pt-BR" sz="1200" i="1" dirty="0"/>
              <a:t>  - </a:t>
            </a:r>
            <a:r>
              <a:rPr lang="pt-BR" sz="1200" dirty="0"/>
              <a:t>μ </a:t>
            </a:r>
            <a:r>
              <a:rPr lang="pt-BR" sz="1200" baseline="-25000" dirty="0"/>
              <a:t>2   </a:t>
            </a:r>
            <a:r>
              <a:rPr lang="pt-BR" sz="1200" dirty="0"/>
              <a:t>= 0</a:t>
            </a:r>
            <a:endParaRPr lang="pt-BR" sz="1200" baseline="-25000" dirty="0"/>
          </a:p>
          <a:p>
            <a:pPr marL="342900" indent="-342900">
              <a:buFontTx/>
              <a:buAutoNum type="arabicPeriod"/>
            </a:pPr>
            <a:r>
              <a:rPr lang="pt-BR" sz="1200" dirty="0"/>
              <a:t>Pvalue &gt; </a:t>
            </a:r>
            <a:r>
              <a:rPr lang="el-GR" sz="1200" dirty="0"/>
              <a:t>α</a:t>
            </a:r>
            <a:r>
              <a:rPr lang="en-US" sz="1200" dirty="0"/>
              <a:t>, hence we will not reject the Null Hypothesis</a:t>
            </a:r>
            <a:endParaRPr lang="en-IN" sz="1200" dirty="0"/>
          </a:p>
          <a:p>
            <a:pPr marL="342900" indent="-342900">
              <a:buAutoNum type="arabicPeriod"/>
            </a:pPr>
            <a:endParaRPr lang="pt-BR" sz="1200" baseline="-25000" dirty="0"/>
          </a:p>
          <a:p>
            <a:pPr marL="342900" indent="-342900">
              <a:buAutoNum type="arabicPeriod"/>
            </a:pPr>
            <a:endParaRPr lang="pt-BR" sz="1200" baseline="-25000" dirty="0"/>
          </a:p>
          <a:p>
            <a:pPr marL="342900" indent="-342900">
              <a:buAutoNum type="arabicPeriod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730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8725-6C2D-4D82-81B5-CA21B657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0EA2-71F4-4E6F-A26B-5432A6B5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Analysis 1</a:t>
            </a:r>
            <a:r>
              <a:rPr lang="en-US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The average Domestic Rates of States in West Coast is higher than in East Coast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Based on the hypotheses testing, the claim that the average domestic migration rate in west coast states is more when compared to east coast states</a:t>
            </a:r>
          </a:p>
          <a:p>
            <a:pPr marL="0" indent="0">
              <a:buNone/>
            </a:pPr>
            <a:r>
              <a:rPr lang="en-US" sz="1600" b="1" dirty="0"/>
              <a:t>Analysis 2 </a:t>
            </a:r>
            <a:r>
              <a:rPr lang="en-US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The average of International Migration Rate of states bordering Canada is higher than Mexico.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Based on the hypotheses testing, We don’t have enough evidence to conclude that the average international migration rate is same for states bordering Canada and states bordering Mexico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368839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RetrospectVTI</vt:lpstr>
      <vt:lpstr>Module 5 Project: Two-Sample Confidence Intervals &amp; Hypothesis Testing</vt:lpstr>
      <vt:lpstr>Objectives</vt:lpstr>
      <vt:lpstr>Analysis 1: Comparison Using Box Plot</vt:lpstr>
      <vt:lpstr>Hypothesis for the data samples</vt:lpstr>
      <vt:lpstr>Analysis 2: IMR and States Bordering Canada &amp; Mexico</vt:lpstr>
      <vt:lpstr>Comparison using Pie Chart</vt:lpstr>
      <vt:lpstr>Hypothesis for the data samples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Project: Two-Sample Confidence Intervals &amp; Hypothesis Testing</dc:title>
  <dc:creator>shivani adsar</dc:creator>
  <cp:lastModifiedBy>shivani adsar</cp:lastModifiedBy>
  <cp:revision>21</cp:revision>
  <dcterms:created xsi:type="dcterms:W3CDTF">2019-10-21T05:52:15Z</dcterms:created>
  <dcterms:modified xsi:type="dcterms:W3CDTF">2019-10-22T02:21:38Z</dcterms:modified>
</cp:coreProperties>
</file>