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1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20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1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5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6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5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6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7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4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8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CB190-3980-4521-9DB8-9E8264E55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552449" y="104785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F2A54-7800-44A3-A4D2-A1EC926FB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908699"/>
            <a:ext cx="9440034" cy="168964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4 – Confidence Intervals and Hypothesis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3BC96-63CC-45B7-862E-D63809C9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																      Submitted By:</a:t>
            </a:r>
          </a:p>
          <a:p>
            <a:pPr lvl="8"/>
            <a:r>
              <a:rPr lang="en-US" dirty="0"/>
              <a:t>								      </a:t>
            </a:r>
            <a:r>
              <a:rPr lang="en-US" dirty="0" err="1"/>
              <a:t>Anupreeta</a:t>
            </a:r>
            <a:r>
              <a:rPr lang="en-US" dirty="0"/>
              <a:t> Mishra</a:t>
            </a:r>
          </a:p>
          <a:p>
            <a:pPr lvl="8"/>
            <a:r>
              <a:rPr lang="en-US" dirty="0"/>
              <a:t>									</a:t>
            </a:r>
            <a:r>
              <a:rPr lang="en-US" dirty="0" err="1"/>
              <a:t>Parinita</a:t>
            </a:r>
            <a:r>
              <a:rPr lang="en-US" dirty="0"/>
              <a:t> </a:t>
            </a:r>
            <a:r>
              <a:rPr lang="en-US" dirty="0" err="1"/>
              <a:t>Mahindrakar</a:t>
            </a:r>
            <a:endParaRPr lang="en-US" dirty="0"/>
          </a:p>
          <a:p>
            <a:pPr lvl="8"/>
            <a:r>
              <a:rPr lang="en-IN" dirty="0"/>
              <a:t>								Shivani Adsar</a:t>
            </a:r>
          </a:p>
        </p:txBody>
      </p:sp>
    </p:spTree>
    <p:extLst>
      <p:ext uri="{BB962C8B-B14F-4D97-AF65-F5344CB8AC3E}">
        <p14:creationId xmlns:p14="http://schemas.microsoft.com/office/powerpoint/2010/main" val="321026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1F1-3475-422A-83DE-0939466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Jobs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5AF1E-3A90-43CE-A466-BB0A55407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125" y="2076450"/>
            <a:ext cx="652221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321BF-1210-4614-B2AE-71B7DB7B2099}"/>
              </a:ext>
            </a:extLst>
          </p:cNvPr>
          <p:cNvSpPr txBox="1"/>
          <p:nvPr/>
        </p:nvSpPr>
        <p:spPr>
          <a:xfrm>
            <a:off x="8700117" y="2076450"/>
            <a:ext cx="256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an accurate representation of the jobs in the three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to find the jobs based on the middle values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5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F9C2-48A6-4445-9F49-EF632210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16B64-57F1-4DBB-BB70-A0E1DA755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70843"/>
            <a:ext cx="7530024" cy="3900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46319-D19A-4FEE-880C-2525FFD4CB98}"/>
              </a:ext>
            </a:extLst>
          </p:cNvPr>
          <p:cNvSpPr txBox="1"/>
          <p:nvPr/>
        </p:nvSpPr>
        <p:spPr>
          <a:xfrm>
            <a:off x="8886548" y="2121763"/>
            <a:ext cx="3062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top 20 jobs in the descending order by the annual median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Chief Executives in Seattle showing highest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Lawyers being the lowest in Los Angeles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5 occupations contribute to 30% approx. of the total annual wage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B56B-EEB0-48B0-B0AB-96CDE6A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86EA3-8070-44C2-9480-B1AA1004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8" y="2104008"/>
            <a:ext cx="8022935" cy="2974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5F083-617E-4AE3-A1A5-4037C7C5F71F}"/>
              </a:ext>
            </a:extLst>
          </p:cNvPr>
          <p:cNvSpPr txBox="1"/>
          <p:nvPr/>
        </p:nvSpPr>
        <p:spPr>
          <a:xfrm>
            <a:off x="8859915" y="2128779"/>
            <a:ext cx="2627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trend between total employment and mean annual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Lawyers in Los Angeles are in high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Judges in Seattle have the lowest wages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6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940E-A09C-49B8-A3B8-BB239143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1465-EF17-4969-93EB-01170DD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top 20 jobs in the descending order by the annual median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Chief Executives in Seattle showing highest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Lawyers being the lowest in Los Angeles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5 occupations contribute to 30% approx. of the total annual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trend between total employment and mean annual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Lawyers in Los Angeles are in high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Judges in Seattle have the lowest wages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177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Wingdings 2</vt:lpstr>
      <vt:lpstr>SlateVTI</vt:lpstr>
      <vt:lpstr>Module 4 – Confidence Intervals and Hypothesis Testing</vt:lpstr>
      <vt:lpstr>Top 20 Jobs </vt:lpstr>
      <vt:lpstr>Pareto Chart</vt:lpstr>
      <vt:lpstr>Line Graph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adsar</dc:creator>
  <cp:lastModifiedBy>shivani adsar</cp:lastModifiedBy>
  <cp:revision>7</cp:revision>
  <dcterms:created xsi:type="dcterms:W3CDTF">2019-10-14T00:11:45Z</dcterms:created>
  <dcterms:modified xsi:type="dcterms:W3CDTF">2019-10-14T03:05:15Z</dcterms:modified>
</cp:coreProperties>
</file>