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38" r:id="rId2"/>
  </p:sldMasterIdLst>
  <p:sldIdLst>
    <p:sldId id="264" r:id="rId3"/>
    <p:sldId id="261" r:id="rId4"/>
    <p:sldId id="257" r:id="rId5"/>
    <p:sldId id="258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ni%20Adsar\OneDrive\Desktop\Northeastern%20University\Probbs%20and%20Stats\Project%203\Module%203%20-%20Shivani%20Adsa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ni%20Adsar\OneDrive\Desktop\Northeastern%20University\Probbs%20and%20Stats\Project%203\Module%203%20-%20Shivani%20Adsa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hivani%20Adsar\OneDrive\Desktop\Northeastern%20University\Probbs%20and%20Stats\Project%203\Module%203%20Project%20Data%20Updated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Shivani%20Adsar\OneDrive\Desktop\Northeastern%20University\Probbs%20and%20Stats\Project%203\Module%203%20Project%20Data%20Updat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Clustered Column Chart for Year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'Part 3 ref data'!$A$4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'Part 3 ref data'!$B$3:$F$3</c:f>
              <c:strCache>
                <c:ptCount val="5"/>
                <c:pt idx="0">
                  <c:v>A-Y1</c:v>
                </c:pt>
                <c:pt idx="1">
                  <c:v>B-Y1</c:v>
                </c:pt>
                <c:pt idx="2">
                  <c:v>C-Y1</c:v>
                </c:pt>
                <c:pt idx="3">
                  <c:v>D-Y1</c:v>
                </c:pt>
                <c:pt idx="4">
                  <c:v>E-Y1</c:v>
                </c:pt>
              </c:strCache>
            </c:strRef>
          </c:cat>
          <c:val>
            <c:numRef>
              <c:f>'Part 3 ref data'!$B$4:$F$4</c:f>
              <c:numCache>
                <c:formatCode>General</c:formatCode>
                <c:ptCount val="5"/>
                <c:pt idx="0">
                  <c:v>254.2821917808219</c:v>
                </c:pt>
                <c:pt idx="1">
                  <c:v>211.82191780821918</c:v>
                </c:pt>
                <c:pt idx="2">
                  <c:v>324.71232876712327</c:v>
                </c:pt>
                <c:pt idx="3">
                  <c:v>420.0794520547945</c:v>
                </c:pt>
                <c:pt idx="4">
                  <c:v>194.72876712328767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10-4841-8EFF-ECCE2DBAE64E}"/>
            </c:ext>
          </c:extLst>
        </c:ser>
        <c:ser>
          <c:idx val="1"/>
          <c:order val="1"/>
          <c:tx>
            <c:strRef>
              <c:f>'Part 3 ref data'!$A$5</c:f>
              <c:strCache>
                <c:ptCount val="1"/>
                <c:pt idx="0">
                  <c:v>STDEV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'Part 3 ref data'!$B$3:$F$3</c:f>
              <c:strCache>
                <c:ptCount val="5"/>
                <c:pt idx="0">
                  <c:v>A-Y1</c:v>
                </c:pt>
                <c:pt idx="1">
                  <c:v>B-Y1</c:v>
                </c:pt>
                <c:pt idx="2">
                  <c:v>C-Y1</c:v>
                </c:pt>
                <c:pt idx="3">
                  <c:v>D-Y1</c:v>
                </c:pt>
                <c:pt idx="4">
                  <c:v>E-Y1</c:v>
                </c:pt>
              </c:strCache>
            </c:strRef>
          </c:cat>
          <c:val>
            <c:numRef>
              <c:f>'Part 3 ref data'!$B$5:$F$5</c:f>
              <c:numCache>
                <c:formatCode>General</c:formatCode>
                <c:ptCount val="5"/>
                <c:pt idx="0">
                  <c:v>33.614407488267439</c:v>
                </c:pt>
                <c:pt idx="1">
                  <c:v>41.356843802192422</c:v>
                </c:pt>
                <c:pt idx="2">
                  <c:v>46.736601021645278</c:v>
                </c:pt>
                <c:pt idx="3">
                  <c:v>44.583995794652758</c:v>
                </c:pt>
                <c:pt idx="4">
                  <c:v>18.739696652259244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10-4841-8EFF-ECCE2DBAE64E}"/>
            </c:ext>
          </c:extLst>
        </c:ser>
        <c:ser>
          <c:idx val="2"/>
          <c:order val="2"/>
          <c:tx>
            <c:strRef>
              <c:f>'Part 3 ref data'!$A$6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'Part 3 ref data'!$B$3:$F$3</c:f>
              <c:strCache>
                <c:ptCount val="5"/>
                <c:pt idx="0">
                  <c:v>A-Y1</c:v>
                </c:pt>
                <c:pt idx="1">
                  <c:v>B-Y1</c:v>
                </c:pt>
                <c:pt idx="2">
                  <c:v>C-Y1</c:v>
                </c:pt>
                <c:pt idx="3">
                  <c:v>D-Y1</c:v>
                </c:pt>
                <c:pt idx="4">
                  <c:v>E-Y1</c:v>
                </c:pt>
              </c:strCache>
            </c:strRef>
          </c:cat>
          <c:val>
            <c:numRef>
              <c:f>'Part 3 ref data'!$B$6:$F$6</c:f>
              <c:numCache>
                <c:formatCode>General</c:formatCode>
                <c:ptCount val="5"/>
                <c:pt idx="0">
                  <c:v>253</c:v>
                </c:pt>
                <c:pt idx="1">
                  <c:v>210</c:v>
                </c:pt>
                <c:pt idx="2">
                  <c:v>323</c:v>
                </c:pt>
                <c:pt idx="3">
                  <c:v>416</c:v>
                </c:pt>
                <c:pt idx="4">
                  <c:v>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10-4841-8EFF-ECCE2DBAE64E}"/>
            </c:ext>
          </c:extLst>
        </c:ser>
        <c:ser>
          <c:idx val="3"/>
          <c:order val="3"/>
          <c:tx>
            <c:strRef>
              <c:f>'Part 3 ref data'!$A$7</c:f>
              <c:strCache>
                <c:ptCount val="1"/>
                <c:pt idx="0">
                  <c:v>MIN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'Part 3 ref data'!$B$3:$F$3</c:f>
              <c:strCache>
                <c:ptCount val="5"/>
                <c:pt idx="0">
                  <c:v>A-Y1</c:v>
                </c:pt>
                <c:pt idx="1">
                  <c:v>B-Y1</c:v>
                </c:pt>
                <c:pt idx="2">
                  <c:v>C-Y1</c:v>
                </c:pt>
                <c:pt idx="3">
                  <c:v>D-Y1</c:v>
                </c:pt>
                <c:pt idx="4">
                  <c:v>E-Y1</c:v>
                </c:pt>
              </c:strCache>
            </c:strRef>
          </c:cat>
          <c:val>
            <c:numRef>
              <c:f>'Part 3 ref data'!$B$7:$F$7</c:f>
              <c:numCache>
                <c:formatCode>General</c:formatCode>
                <c:ptCount val="5"/>
                <c:pt idx="0">
                  <c:v>200</c:v>
                </c:pt>
                <c:pt idx="1">
                  <c:v>151</c:v>
                </c:pt>
                <c:pt idx="2">
                  <c:v>250</c:v>
                </c:pt>
                <c:pt idx="3">
                  <c:v>350</c:v>
                </c:pt>
                <c:pt idx="4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10-4841-8EFF-ECCE2DBAE64E}"/>
            </c:ext>
          </c:extLst>
        </c:ser>
        <c:ser>
          <c:idx val="4"/>
          <c:order val="4"/>
          <c:tx>
            <c:strRef>
              <c:f>'Part 3 ref data'!$A$8</c:f>
              <c:strCache>
                <c:ptCount val="1"/>
                <c:pt idx="0">
                  <c:v>MAX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'Part 3 ref data'!$B$3:$F$3</c:f>
              <c:strCache>
                <c:ptCount val="5"/>
                <c:pt idx="0">
                  <c:v>A-Y1</c:v>
                </c:pt>
                <c:pt idx="1">
                  <c:v>B-Y1</c:v>
                </c:pt>
                <c:pt idx="2">
                  <c:v>C-Y1</c:v>
                </c:pt>
                <c:pt idx="3">
                  <c:v>D-Y1</c:v>
                </c:pt>
                <c:pt idx="4">
                  <c:v>E-Y1</c:v>
                </c:pt>
              </c:strCache>
            </c:strRef>
          </c:cat>
          <c:val>
            <c:numRef>
              <c:f>'Part 3 ref data'!$B$8:$F$8</c:f>
              <c:numCache>
                <c:formatCode>General</c:formatCode>
                <c:ptCount val="5"/>
                <c:pt idx="0">
                  <c:v>466</c:v>
                </c:pt>
                <c:pt idx="1">
                  <c:v>520</c:v>
                </c:pt>
                <c:pt idx="2">
                  <c:v>521</c:v>
                </c:pt>
                <c:pt idx="3">
                  <c:v>600</c:v>
                </c:pt>
                <c:pt idx="4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10-4841-8EFF-ECCE2DBAE6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4252600"/>
        <c:axId val="424249400"/>
      </c:barChart>
      <c:catAx>
        <c:axId val="424252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249400"/>
        <c:crosses val="autoZero"/>
        <c:auto val="1"/>
        <c:lblAlgn val="ctr"/>
        <c:lblOffset val="100"/>
        <c:noMultiLvlLbl val="0"/>
      </c:catAx>
      <c:valAx>
        <c:axId val="424249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2526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IN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Clustered Column Chart for Year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IN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'Part 3 ref data'!$J$4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'Part 3 ref data'!$K$3:$O$3</c:f>
              <c:strCache>
                <c:ptCount val="5"/>
                <c:pt idx="0">
                  <c:v>A-Y2</c:v>
                </c:pt>
                <c:pt idx="1">
                  <c:v>B-Y2</c:v>
                </c:pt>
                <c:pt idx="2">
                  <c:v>C-Y2</c:v>
                </c:pt>
                <c:pt idx="3">
                  <c:v>D-Y2</c:v>
                </c:pt>
                <c:pt idx="4">
                  <c:v>E-Y2</c:v>
                </c:pt>
              </c:strCache>
            </c:strRef>
          </c:cat>
          <c:val>
            <c:numRef>
              <c:f>'Part 3 ref data'!$K$4:$O$4</c:f>
              <c:numCache>
                <c:formatCode>General</c:formatCode>
                <c:ptCount val="5"/>
                <c:pt idx="0">
                  <c:v>301.98082191780821</c:v>
                </c:pt>
                <c:pt idx="1">
                  <c:v>231.66027397260274</c:v>
                </c:pt>
                <c:pt idx="2">
                  <c:v>266.68767123287671</c:v>
                </c:pt>
                <c:pt idx="3">
                  <c:v>318.50684931506851</c:v>
                </c:pt>
                <c:pt idx="4">
                  <c:v>262.56164383561645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50-4BD3-AD32-A47CC3D32A9F}"/>
            </c:ext>
          </c:extLst>
        </c:ser>
        <c:ser>
          <c:idx val="1"/>
          <c:order val="1"/>
          <c:tx>
            <c:strRef>
              <c:f>'Part 3 ref data'!$J$5</c:f>
              <c:strCache>
                <c:ptCount val="1"/>
                <c:pt idx="0">
                  <c:v>STDEV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'Part 3 ref data'!$K$3:$O$3</c:f>
              <c:strCache>
                <c:ptCount val="5"/>
                <c:pt idx="0">
                  <c:v>A-Y2</c:v>
                </c:pt>
                <c:pt idx="1">
                  <c:v>B-Y2</c:v>
                </c:pt>
                <c:pt idx="2">
                  <c:v>C-Y2</c:v>
                </c:pt>
                <c:pt idx="3">
                  <c:v>D-Y2</c:v>
                </c:pt>
                <c:pt idx="4">
                  <c:v>E-Y2</c:v>
                </c:pt>
              </c:strCache>
            </c:strRef>
          </c:cat>
          <c:val>
            <c:numRef>
              <c:f>'Part 3 ref data'!$K$5:$O$5</c:f>
              <c:numCache>
                <c:formatCode>General</c:formatCode>
                <c:ptCount val="5"/>
                <c:pt idx="0">
                  <c:v>38.681457129950758</c:v>
                </c:pt>
                <c:pt idx="1">
                  <c:v>45.164408881275762</c:v>
                </c:pt>
                <c:pt idx="2">
                  <c:v>32.651018298600874</c:v>
                </c:pt>
                <c:pt idx="3">
                  <c:v>84.008817447943827</c:v>
                </c:pt>
                <c:pt idx="4">
                  <c:v>24.263993527566008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50-4BD3-AD32-A47CC3D32A9F}"/>
            </c:ext>
          </c:extLst>
        </c:ser>
        <c:ser>
          <c:idx val="2"/>
          <c:order val="2"/>
          <c:tx>
            <c:strRef>
              <c:f>'Part 3 ref data'!$J$6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'Part 3 ref data'!$K$3:$O$3</c:f>
              <c:strCache>
                <c:ptCount val="5"/>
                <c:pt idx="0">
                  <c:v>A-Y2</c:v>
                </c:pt>
                <c:pt idx="1">
                  <c:v>B-Y2</c:v>
                </c:pt>
                <c:pt idx="2">
                  <c:v>C-Y2</c:v>
                </c:pt>
                <c:pt idx="3">
                  <c:v>D-Y2</c:v>
                </c:pt>
                <c:pt idx="4">
                  <c:v>E-Y2</c:v>
                </c:pt>
              </c:strCache>
            </c:strRef>
          </c:cat>
          <c:val>
            <c:numRef>
              <c:f>'Part 3 ref data'!$K$6:$O$6</c:f>
              <c:numCache>
                <c:formatCode>General</c:formatCode>
                <c:ptCount val="5"/>
                <c:pt idx="0">
                  <c:v>303</c:v>
                </c:pt>
                <c:pt idx="1">
                  <c:v>230</c:v>
                </c:pt>
                <c:pt idx="2">
                  <c:v>266</c:v>
                </c:pt>
                <c:pt idx="3">
                  <c:v>337</c:v>
                </c:pt>
                <c:pt idx="4">
                  <c:v>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50-4BD3-AD32-A47CC3D32A9F}"/>
            </c:ext>
          </c:extLst>
        </c:ser>
        <c:ser>
          <c:idx val="3"/>
          <c:order val="3"/>
          <c:tx>
            <c:strRef>
              <c:f>'Part 3 ref data'!$J$7</c:f>
              <c:strCache>
                <c:ptCount val="1"/>
                <c:pt idx="0">
                  <c:v>MIN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'Part 3 ref data'!$K$3:$O$3</c:f>
              <c:strCache>
                <c:ptCount val="5"/>
                <c:pt idx="0">
                  <c:v>A-Y2</c:v>
                </c:pt>
                <c:pt idx="1">
                  <c:v>B-Y2</c:v>
                </c:pt>
                <c:pt idx="2">
                  <c:v>C-Y2</c:v>
                </c:pt>
                <c:pt idx="3">
                  <c:v>D-Y2</c:v>
                </c:pt>
                <c:pt idx="4">
                  <c:v>E-Y2</c:v>
                </c:pt>
              </c:strCache>
            </c:strRef>
          </c:cat>
          <c:val>
            <c:numRef>
              <c:f>'Part 3 ref data'!$K$7:$O$7</c:f>
              <c:numCache>
                <c:formatCode>General</c:formatCode>
                <c:ptCount val="5"/>
                <c:pt idx="0">
                  <c:v>240</c:v>
                </c:pt>
                <c:pt idx="1">
                  <c:v>160</c:v>
                </c:pt>
                <c:pt idx="2">
                  <c:v>180</c:v>
                </c:pt>
                <c:pt idx="3">
                  <c:v>0</c:v>
                </c:pt>
                <c:pt idx="4">
                  <c:v>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50-4BD3-AD32-A47CC3D32A9F}"/>
            </c:ext>
          </c:extLst>
        </c:ser>
        <c:ser>
          <c:idx val="4"/>
          <c:order val="4"/>
          <c:tx>
            <c:strRef>
              <c:f>'Part 3 ref data'!$J$8</c:f>
              <c:strCache>
                <c:ptCount val="1"/>
                <c:pt idx="0">
                  <c:v>MAX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'Part 3 ref data'!$K$3:$O$3</c:f>
              <c:strCache>
                <c:ptCount val="5"/>
                <c:pt idx="0">
                  <c:v>A-Y2</c:v>
                </c:pt>
                <c:pt idx="1">
                  <c:v>B-Y2</c:v>
                </c:pt>
                <c:pt idx="2">
                  <c:v>C-Y2</c:v>
                </c:pt>
                <c:pt idx="3">
                  <c:v>D-Y2</c:v>
                </c:pt>
                <c:pt idx="4">
                  <c:v>E-Y2</c:v>
                </c:pt>
              </c:strCache>
            </c:strRef>
          </c:cat>
          <c:val>
            <c:numRef>
              <c:f>'Part 3 ref data'!$K$8:$O$8</c:f>
              <c:numCache>
                <c:formatCode>General</c:formatCode>
                <c:ptCount val="5"/>
                <c:pt idx="0">
                  <c:v>510</c:v>
                </c:pt>
                <c:pt idx="1">
                  <c:v>475</c:v>
                </c:pt>
                <c:pt idx="2">
                  <c:v>320</c:v>
                </c:pt>
                <c:pt idx="3">
                  <c:v>560</c:v>
                </c:pt>
                <c:pt idx="4">
                  <c:v>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50-4BD3-AD32-A47CC3D32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8189552"/>
        <c:axId val="631216376"/>
      </c:barChart>
      <c:catAx>
        <c:axId val="408189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216376"/>
        <c:crosses val="autoZero"/>
        <c:auto val="1"/>
        <c:lblAlgn val="ctr"/>
        <c:lblOffset val="100"/>
        <c:noMultiLvlLbl val="0"/>
      </c:catAx>
      <c:valAx>
        <c:axId val="631216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1895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Sheet3!$C$3:$C$367</cx:f>
        <cx:lvl ptCount="365" formatCode="General">
          <cx:pt idx="0">216</cx:pt>
          <cx:pt idx="1">267</cx:pt>
          <cx:pt idx="2">259</cx:pt>
          <cx:pt idx="3">208</cx:pt>
          <cx:pt idx="4">282</cx:pt>
          <cx:pt idx="5">216</cx:pt>
          <cx:pt idx="6">284</cx:pt>
          <cx:pt idx="7">268</cx:pt>
          <cx:pt idx="8">286</cx:pt>
          <cx:pt idx="9">211</cx:pt>
          <cx:pt idx="10">289</cx:pt>
          <cx:pt idx="11">264</cx:pt>
          <cx:pt idx="12">208</cx:pt>
          <cx:pt idx="13">219</cx:pt>
          <cx:pt idx="14">280</cx:pt>
          <cx:pt idx="15">222</cx:pt>
          <cx:pt idx="16">256</cx:pt>
          <cx:pt idx="17">253</cx:pt>
          <cx:pt idx="18">258</cx:pt>
          <cx:pt idx="19">278</cx:pt>
          <cx:pt idx="20">261</cx:pt>
          <cx:pt idx="21">285</cx:pt>
          <cx:pt idx="22">258</cx:pt>
          <cx:pt idx="23">295</cx:pt>
          <cx:pt idx="24">258</cx:pt>
          <cx:pt idx="25">243</cx:pt>
          <cx:pt idx="26">222</cx:pt>
          <cx:pt idx="27">293</cx:pt>
          <cx:pt idx="28">300</cx:pt>
          <cx:pt idx="29">242</cx:pt>
          <cx:pt idx="30">209</cx:pt>
          <cx:pt idx="31">230</cx:pt>
          <cx:pt idx="32">253</cx:pt>
          <cx:pt idx="33">293</cx:pt>
          <cx:pt idx="34">220</cx:pt>
          <cx:pt idx="35">208</cx:pt>
          <cx:pt idx="36">300</cx:pt>
          <cx:pt idx="37">293</cx:pt>
          <cx:pt idx="38">276</cx:pt>
          <cx:pt idx="39">290</cx:pt>
          <cx:pt idx="40">235</cx:pt>
          <cx:pt idx="41">254</cx:pt>
          <cx:pt idx="42">298</cx:pt>
          <cx:pt idx="43">200</cx:pt>
          <cx:pt idx="44">231</cx:pt>
          <cx:pt idx="45">274</cx:pt>
          <cx:pt idx="46">266</cx:pt>
          <cx:pt idx="47">270</cx:pt>
          <cx:pt idx="48">252</cx:pt>
          <cx:pt idx="49">291</cx:pt>
          <cx:pt idx="50">271</cx:pt>
          <cx:pt idx="51">264</cx:pt>
          <cx:pt idx="52">296</cx:pt>
          <cx:pt idx="53">278</cx:pt>
          <cx:pt idx="54">301</cx:pt>
          <cx:pt idx="55">288</cx:pt>
          <cx:pt idx="56">217</cx:pt>
          <cx:pt idx="57">273</cx:pt>
          <cx:pt idx="58">253</cx:pt>
          <cx:pt idx="59">259</cx:pt>
          <cx:pt idx="60">266</cx:pt>
          <cx:pt idx="61">271</cx:pt>
          <cx:pt idx="62">233</cx:pt>
          <cx:pt idx="63">218</cx:pt>
          <cx:pt idx="64">233</cx:pt>
          <cx:pt idx="65">301</cx:pt>
          <cx:pt idx="66">224</cx:pt>
          <cx:pt idx="67">201</cx:pt>
          <cx:pt idx="68">203</cx:pt>
          <cx:pt idx="69">250</cx:pt>
          <cx:pt idx="70">226</cx:pt>
          <cx:pt idx="71">203</cx:pt>
          <cx:pt idx="72">203</cx:pt>
          <cx:pt idx="73">261</cx:pt>
          <cx:pt idx="74">252</cx:pt>
          <cx:pt idx="75">206</cx:pt>
          <cx:pt idx="76">301</cx:pt>
          <cx:pt idx="77">274</cx:pt>
          <cx:pt idx="78">274</cx:pt>
          <cx:pt idx="79">282</cx:pt>
          <cx:pt idx="80">225</cx:pt>
          <cx:pt idx="81">233</cx:pt>
          <cx:pt idx="82">214</cx:pt>
          <cx:pt idx="83">252</cx:pt>
          <cx:pt idx="84">267</cx:pt>
          <cx:pt idx="85">290</cx:pt>
          <cx:pt idx="86">252</cx:pt>
          <cx:pt idx="87">259</cx:pt>
          <cx:pt idx="88">214</cx:pt>
          <cx:pt idx="89">284</cx:pt>
          <cx:pt idx="90">244</cx:pt>
          <cx:pt idx="91">271</cx:pt>
          <cx:pt idx="92">245</cx:pt>
          <cx:pt idx="93">255</cx:pt>
          <cx:pt idx="94">269</cx:pt>
          <cx:pt idx="95">281</cx:pt>
          <cx:pt idx="96">273</cx:pt>
          <cx:pt idx="97">302</cx:pt>
          <cx:pt idx="98">240</cx:pt>
          <cx:pt idx="99">210</cx:pt>
          <cx:pt idx="100">296</cx:pt>
          <cx:pt idx="101">248</cx:pt>
          <cx:pt idx="102">219</cx:pt>
          <cx:pt idx="103">301</cx:pt>
          <cx:pt idx="104">203</cx:pt>
          <cx:pt idx="105">248</cx:pt>
          <cx:pt idx="106">254</cx:pt>
          <cx:pt idx="107">299</cx:pt>
          <cx:pt idx="108">210</cx:pt>
          <cx:pt idx="109">267</cx:pt>
          <cx:pt idx="110">227</cx:pt>
          <cx:pt idx="111">277</cx:pt>
          <cx:pt idx="112">254</cx:pt>
          <cx:pt idx="113">300</cx:pt>
          <cx:pt idx="114">263</cx:pt>
          <cx:pt idx="115">238</cx:pt>
          <cx:pt idx="116">232</cx:pt>
          <cx:pt idx="117">300</cx:pt>
          <cx:pt idx="118">300</cx:pt>
          <cx:pt idx="119">270</cx:pt>
          <cx:pt idx="120">269</cx:pt>
          <cx:pt idx="121">214</cx:pt>
          <cx:pt idx="122">235</cx:pt>
          <cx:pt idx="123">287</cx:pt>
          <cx:pt idx="124">207</cx:pt>
          <cx:pt idx="125">274</cx:pt>
          <cx:pt idx="126">255</cx:pt>
          <cx:pt idx="127">247</cx:pt>
          <cx:pt idx="128">380</cx:pt>
          <cx:pt idx="129">244</cx:pt>
          <cx:pt idx="130">248</cx:pt>
          <cx:pt idx="131">276</cx:pt>
          <cx:pt idx="132">269</cx:pt>
          <cx:pt idx="133">259</cx:pt>
          <cx:pt idx="134">284</cx:pt>
          <cx:pt idx="135">215</cx:pt>
          <cx:pt idx="136">201</cx:pt>
          <cx:pt idx="137">237</cx:pt>
          <cx:pt idx="138">212</cx:pt>
          <cx:pt idx="139">264</cx:pt>
          <cx:pt idx="140">249</cx:pt>
          <cx:pt idx="141">281</cx:pt>
          <cx:pt idx="142">269</cx:pt>
          <cx:pt idx="143">291</cx:pt>
          <cx:pt idx="144">239</cx:pt>
          <cx:pt idx="145">214</cx:pt>
          <cx:pt idx="146">289</cx:pt>
          <cx:pt idx="147">202</cx:pt>
          <cx:pt idx="148">239</cx:pt>
          <cx:pt idx="149">224</cx:pt>
          <cx:pt idx="150">253</cx:pt>
          <cx:pt idx="151">233</cx:pt>
          <cx:pt idx="152">220</cx:pt>
          <cx:pt idx="153">245</cx:pt>
          <cx:pt idx="154">271</cx:pt>
          <cx:pt idx="155">215</cx:pt>
          <cx:pt idx="156">200</cx:pt>
          <cx:pt idx="157">222</cx:pt>
          <cx:pt idx="158">262</cx:pt>
          <cx:pt idx="159">256</cx:pt>
          <cx:pt idx="160">244</cx:pt>
          <cx:pt idx="161">276</cx:pt>
          <cx:pt idx="162">288</cx:pt>
          <cx:pt idx="163">219</cx:pt>
          <cx:pt idx="164">298</cx:pt>
          <cx:pt idx="165">250</cx:pt>
          <cx:pt idx="166">256</cx:pt>
          <cx:pt idx="167">234</cx:pt>
          <cx:pt idx="168">210</cx:pt>
          <cx:pt idx="169">239</cx:pt>
          <cx:pt idx="170">410</cx:pt>
          <cx:pt idx="171">288</cx:pt>
          <cx:pt idx="172">237</cx:pt>
          <cx:pt idx="173">263</cx:pt>
          <cx:pt idx="174">205</cx:pt>
          <cx:pt idx="175">252</cx:pt>
          <cx:pt idx="176">237</cx:pt>
          <cx:pt idx="177">266</cx:pt>
          <cx:pt idx="178">280</cx:pt>
          <cx:pt idx="179">294</cx:pt>
          <cx:pt idx="180">247</cx:pt>
          <cx:pt idx="181">244</cx:pt>
          <cx:pt idx="182">268</cx:pt>
          <cx:pt idx="183">241</cx:pt>
          <cx:pt idx="184">266</cx:pt>
          <cx:pt idx="185">291</cx:pt>
          <cx:pt idx="186">296</cx:pt>
          <cx:pt idx="187">239</cx:pt>
          <cx:pt idx="188">222</cx:pt>
          <cx:pt idx="189">266</cx:pt>
          <cx:pt idx="190">284</cx:pt>
          <cx:pt idx="191">251</cx:pt>
          <cx:pt idx="192">212</cx:pt>
          <cx:pt idx="193">257</cx:pt>
          <cx:pt idx="194">252</cx:pt>
          <cx:pt idx="195">212</cx:pt>
          <cx:pt idx="196">237</cx:pt>
          <cx:pt idx="197">208</cx:pt>
          <cx:pt idx="198">265</cx:pt>
          <cx:pt idx="199">281</cx:pt>
          <cx:pt idx="200">293</cx:pt>
          <cx:pt idx="201">261</cx:pt>
          <cx:pt idx="202">292</cx:pt>
          <cx:pt idx="203">274</cx:pt>
          <cx:pt idx="204">301</cx:pt>
          <cx:pt idx="205">259</cx:pt>
          <cx:pt idx="206">223</cx:pt>
          <cx:pt idx="207">246</cx:pt>
          <cx:pt idx="208">207</cx:pt>
          <cx:pt idx="209">220</cx:pt>
          <cx:pt idx="210">274</cx:pt>
          <cx:pt idx="211">216</cx:pt>
          <cx:pt idx="212">295</cx:pt>
          <cx:pt idx="213">279</cx:pt>
          <cx:pt idx="214">294</cx:pt>
          <cx:pt idx="215">214</cx:pt>
          <cx:pt idx="216">292</cx:pt>
          <cx:pt idx="217">282</cx:pt>
          <cx:pt idx="218">200</cx:pt>
          <cx:pt idx="219">234</cx:pt>
          <cx:pt idx="220">276</cx:pt>
          <cx:pt idx="221">204</cx:pt>
          <cx:pt idx="222">300</cx:pt>
          <cx:pt idx="223">278</cx:pt>
          <cx:pt idx="224">247</cx:pt>
          <cx:pt idx="225">253</cx:pt>
          <cx:pt idx="226">238</cx:pt>
          <cx:pt idx="227">204</cx:pt>
          <cx:pt idx="228">236</cx:pt>
          <cx:pt idx="229">225</cx:pt>
          <cx:pt idx="230">282</cx:pt>
          <cx:pt idx="231">258</cx:pt>
          <cx:pt idx="232">271</cx:pt>
          <cx:pt idx="233">240</cx:pt>
          <cx:pt idx="234">282</cx:pt>
          <cx:pt idx="235">276</cx:pt>
          <cx:pt idx="236">244</cx:pt>
          <cx:pt idx="237">292</cx:pt>
          <cx:pt idx="238">209</cx:pt>
          <cx:pt idx="239">209</cx:pt>
          <cx:pt idx="240">275</cx:pt>
          <cx:pt idx="241">219</cx:pt>
          <cx:pt idx="242">259</cx:pt>
          <cx:pt idx="243">244</cx:pt>
          <cx:pt idx="244">210</cx:pt>
          <cx:pt idx="245">239</cx:pt>
          <cx:pt idx="246">275</cx:pt>
          <cx:pt idx="247">223</cx:pt>
          <cx:pt idx="248">274</cx:pt>
          <cx:pt idx="249">247</cx:pt>
          <cx:pt idx="250">285</cx:pt>
          <cx:pt idx="251">223</cx:pt>
          <cx:pt idx="252">216</cx:pt>
          <cx:pt idx="253">253</cx:pt>
          <cx:pt idx="254">284</cx:pt>
          <cx:pt idx="255">233</cx:pt>
          <cx:pt idx="256">296</cx:pt>
          <cx:pt idx="257">238</cx:pt>
          <cx:pt idx="258">258</cx:pt>
          <cx:pt idx="259">240</cx:pt>
          <cx:pt idx="260">222</cx:pt>
          <cx:pt idx="261">216</cx:pt>
          <cx:pt idx="262">302</cx:pt>
          <cx:pt idx="263">296</cx:pt>
          <cx:pt idx="264">257</cx:pt>
          <cx:pt idx="265">251</cx:pt>
          <cx:pt idx="266">225</cx:pt>
          <cx:pt idx="267">215</cx:pt>
          <cx:pt idx="268">217</cx:pt>
          <cx:pt idx="269">270</cx:pt>
          <cx:pt idx="270">278</cx:pt>
          <cx:pt idx="271">229</cx:pt>
          <cx:pt idx="272">230</cx:pt>
          <cx:pt idx="273">255</cx:pt>
          <cx:pt idx="274">241</cx:pt>
          <cx:pt idx="275">251</cx:pt>
          <cx:pt idx="276">276</cx:pt>
          <cx:pt idx="277">266</cx:pt>
          <cx:pt idx="278">258</cx:pt>
          <cx:pt idx="279">203</cx:pt>
          <cx:pt idx="280">295</cx:pt>
          <cx:pt idx="281">253</cx:pt>
          <cx:pt idx="282">206</cx:pt>
          <cx:pt idx="283">246</cx:pt>
          <cx:pt idx="284">283</cx:pt>
          <cx:pt idx="285">219</cx:pt>
          <cx:pt idx="286">204</cx:pt>
          <cx:pt idx="287">293</cx:pt>
          <cx:pt idx="288">215</cx:pt>
          <cx:pt idx="289">290</cx:pt>
          <cx:pt idx="290">208</cx:pt>
          <cx:pt idx="291">211</cx:pt>
          <cx:pt idx="292">283</cx:pt>
          <cx:pt idx="293">278</cx:pt>
          <cx:pt idx="294">277</cx:pt>
          <cx:pt idx="295">301</cx:pt>
          <cx:pt idx="296">277</cx:pt>
          <cx:pt idx="297">291</cx:pt>
          <cx:pt idx="298">281</cx:pt>
          <cx:pt idx="299">291</cx:pt>
          <cx:pt idx="300">294</cx:pt>
          <cx:pt idx="301">290</cx:pt>
          <cx:pt idx="302">221</cx:pt>
          <cx:pt idx="303">233</cx:pt>
          <cx:pt idx="304">222</cx:pt>
          <cx:pt idx="305">283</cx:pt>
          <cx:pt idx="306">215</cx:pt>
          <cx:pt idx="307">217</cx:pt>
          <cx:pt idx="308">215</cx:pt>
          <cx:pt idx="309">269</cx:pt>
          <cx:pt idx="310">250</cx:pt>
          <cx:pt idx="311">246</cx:pt>
          <cx:pt idx="312">234</cx:pt>
          <cx:pt idx="313">228</cx:pt>
          <cx:pt idx="314">251</cx:pt>
          <cx:pt idx="315">233</cx:pt>
          <cx:pt idx="316">252</cx:pt>
          <cx:pt idx="317">266</cx:pt>
          <cx:pt idx="318">299</cx:pt>
          <cx:pt idx="319">202</cx:pt>
          <cx:pt idx="320">298</cx:pt>
          <cx:pt idx="321">237</cx:pt>
          <cx:pt idx="322">276</cx:pt>
          <cx:pt idx="323">264</cx:pt>
          <cx:pt idx="324">246</cx:pt>
          <cx:pt idx="325">226</cx:pt>
          <cx:pt idx="326">235</cx:pt>
          <cx:pt idx="327">262</cx:pt>
          <cx:pt idx="328">228</cx:pt>
          <cx:pt idx="329">207</cx:pt>
          <cx:pt idx="330">239</cx:pt>
          <cx:pt idx="331">225</cx:pt>
          <cx:pt idx="332">217</cx:pt>
          <cx:pt idx="333">244</cx:pt>
          <cx:pt idx="334">236</cx:pt>
          <cx:pt idx="335">243</cx:pt>
          <cx:pt idx="336">295</cx:pt>
          <cx:pt idx="337">212</cx:pt>
          <cx:pt idx="338">284</cx:pt>
          <cx:pt idx="339">218</cx:pt>
          <cx:pt idx="340">279</cx:pt>
          <cx:pt idx="341">262</cx:pt>
          <cx:pt idx="342">247</cx:pt>
          <cx:pt idx="343">274</cx:pt>
          <cx:pt idx="344">232</cx:pt>
          <cx:pt idx="345">256</cx:pt>
          <cx:pt idx="346">295</cx:pt>
          <cx:pt idx="347">298</cx:pt>
          <cx:pt idx="348">245</cx:pt>
          <cx:pt idx="349">241</cx:pt>
          <cx:pt idx="350">216</cx:pt>
          <cx:pt idx="351">214</cx:pt>
          <cx:pt idx="352">246</cx:pt>
          <cx:pt idx="353">244</cx:pt>
          <cx:pt idx="354">211</cx:pt>
          <cx:pt idx="355">290</cx:pt>
          <cx:pt idx="356">257</cx:pt>
          <cx:pt idx="357">251</cx:pt>
          <cx:pt idx="358">206</cx:pt>
          <cx:pt idx="359">291</cx:pt>
          <cx:pt idx="360">253</cx:pt>
          <cx:pt idx="361">338</cx:pt>
          <cx:pt idx="362">334</cx:pt>
          <cx:pt idx="363">466</cx:pt>
          <cx:pt idx="364">296</cx:pt>
        </cx:lvl>
      </cx:numDim>
    </cx:data>
    <cx:data id="1">
      <cx:numDim type="val">
        <cx:f>Sheet3!$D$3:$D$367</cx:f>
        <cx:lvl ptCount="365" formatCode="General">
          <cx:pt idx="0">211</cx:pt>
          <cx:pt idx="1">243</cx:pt>
          <cx:pt idx="2">161</cx:pt>
          <cx:pt idx="3">240</cx:pt>
          <cx:pt idx="4">258</cx:pt>
          <cx:pt idx="5">193</cx:pt>
          <cx:pt idx="6">198</cx:pt>
          <cx:pt idx="7">221</cx:pt>
          <cx:pt idx="8">213</cx:pt>
          <cx:pt idx="9">222</cx:pt>
          <cx:pt idx="10">228</cx:pt>
          <cx:pt idx="11">233</cx:pt>
          <cx:pt idx="12">196</cx:pt>
          <cx:pt idx="13">251</cx:pt>
          <cx:pt idx="14">182</cx:pt>
          <cx:pt idx="15">199</cx:pt>
          <cx:pt idx="16">232</cx:pt>
          <cx:pt idx="17">256</cx:pt>
          <cx:pt idx="18">241</cx:pt>
          <cx:pt idx="19">214</cx:pt>
          <cx:pt idx="20">204</cx:pt>
          <cx:pt idx="21">161</cx:pt>
          <cx:pt idx="22">268</cx:pt>
          <cx:pt idx="23">151</cx:pt>
          <cx:pt idx="24">179</cx:pt>
          <cx:pt idx="25">233</cx:pt>
          <cx:pt idx="26">168</cx:pt>
          <cx:pt idx="27">207</cx:pt>
          <cx:pt idx="28">168</cx:pt>
          <cx:pt idx="29">153</cx:pt>
          <cx:pt idx="30">262</cx:pt>
          <cx:pt idx="31">205</cx:pt>
          <cx:pt idx="32">218</cx:pt>
          <cx:pt idx="33">202</cx:pt>
          <cx:pt idx="34">268</cx:pt>
          <cx:pt idx="35">207</cx:pt>
          <cx:pt idx="36">261</cx:pt>
          <cx:pt idx="37">205</cx:pt>
          <cx:pt idx="38">218</cx:pt>
          <cx:pt idx="39">230</cx:pt>
          <cx:pt idx="40">173</cx:pt>
          <cx:pt idx="41">264</cx:pt>
          <cx:pt idx="42">172</cx:pt>
          <cx:pt idx="43">231</cx:pt>
          <cx:pt idx="44">172</cx:pt>
          <cx:pt idx="45">186</cx:pt>
          <cx:pt idx="46">262</cx:pt>
          <cx:pt idx="47">240</cx:pt>
          <cx:pt idx="48">264</cx:pt>
          <cx:pt idx="49">241</cx:pt>
          <cx:pt idx="50">267</cx:pt>
          <cx:pt idx="51">201</cx:pt>
          <cx:pt idx="52">265</cx:pt>
          <cx:pt idx="53">249</cx:pt>
          <cx:pt idx="54">229</cx:pt>
          <cx:pt idx="55">184</cx:pt>
          <cx:pt idx="56">249</cx:pt>
          <cx:pt idx="57">265</cx:pt>
          <cx:pt idx="58">212</cx:pt>
          <cx:pt idx="59">194</cx:pt>
          <cx:pt idx="60">220</cx:pt>
          <cx:pt idx="61">151</cx:pt>
          <cx:pt idx="62">172</cx:pt>
          <cx:pt idx="63">161</cx:pt>
          <cx:pt idx="64">181</cx:pt>
          <cx:pt idx="65">180</cx:pt>
          <cx:pt idx="66">196</cx:pt>
          <cx:pt idx="67">206</cx:pt>
          <cx:pt idx="68">210</cx:pt>
          <cx:pt idx="69">215</cx:pt>
          <cx:pt idx="70">164</cx:pt>
          <cx:pt idx="71">231</cx:pt>
          <cx:pt idx="72">184</cx:pt>
          <cx:pt idx="73">226</cx:pt>
          <cx:pt idx="74">178</cx:pt>
          <cx:pt idx="75">157</cx:pt>
          <cx:pt idx="76">181</cx:pt>
          <cx:pt idx="77">158</cx:pt>
          <cx:pt idx="78">196</cx:pt>
          <cx:pt idx="79">239</cx:pt>
          <cx:pt idx="80">210</cx:pt>
          <cx:pt idx="81">249</cx:pt>
          <cx:pt idx="82">222</cx:pt>
          <cx:pt idx="83">220</cx:pt>
          <cx:pt idx="84">250</cx:pt>
          <cx:pt idx="85">153</cx:pt>
          <cx:pt idx="86">260</cx:pt>
          <cx:pt idx="87">235</cx:pt>
          <cx:pt idx="88">201</cx:pt>
          <cx:pt idx="89">205</cx:pt>
          <cx:pt idx="90">214</cx:pt>
          <cx:pt idx="91">210</cx:pt>
          <cx:pt idx="92">152</cx:pt>
          <cx:pt idx="93">234</cx:pt>
          <cx:pt idx="94">188</cx:pt>
          <cx:pt idx="95">249</cx:pt>
          <cx:pt idx="96">171</cx:pt>
          <cx:pt idx="97">219</cx:pt>
          <cx:pt idx="98">214</cx:pt>
          <cx:pt idx="99">188</cx:pt>
          <cx:pt idx="100">186</cx:pt>
          <cx:pt idx="101">226</cx:pt>
          <cx:pt idx="102">154</cx:pt>
          <cx:pt idx="103">244</cx:pt>
          <cx:pt idx="104">224</cx:pt>
          <cx:pt idx="105">191</cx:pt>
          <cx:pt idx="106">252</cx:pt>
          <cx:pt idx="107">191</cx:pt>
          <cx:pt idx="108">189</cx:pt>
          <cx:pt idx="109">185</cx:pt>
          <cx:pt idx="110">223</cx:pt>
          <cx:pt idx="111">181</cx:pt>
          <cx:pt idx="112">172</cx:pt>
          <cx:pt idx="113">215</cx:pt>
          <cx:pt idx="114">166</cx:pt>
          <cx:pt idx="115">267</cx:pt>
          <cx:pt idx="116">263</cx:pt>
          <cx:pt idx="117">168</cx:pt>
          <cx:pt idx="118">188</cx:pt>
          <cx:pt idx="119">225</cx:pt>
          <cx:pt idx="120">195</cx:pt>
          <cx:pt idx="121">184</cx:pt>
          <cx:pt idx="122">189</cx:pt>
          <cx:pt idx="123">151</cx:pt>
          <cx:pt idx="124">259</cx:pt>
          <cx:pt idx="125">217</cx:pt>
          <cx:pt idx="126">209</cx:pt>
          <cx:pt idx="127">224</cx:pt>
          <cx:pt idx="128">489</cx:pt>
          <cx:pt idx="129">231</cx:pt>
          <cx:pt idx="130">231</cx:pt>
          <cx:pt idx="131">200</cx:pt>
          <cx:pt idx="132">163</cx:pt>
          <cx:pt idx="133">250</cx:pt>
          <cx:pt idx="134">152</cx:pt>
          <cx:pt idx="135">165</cx:pt>
          <cx:pt idx="136">189</cx:pt>
          <cx:pt idx="137">191</cx:pt>
          <cx:pt idx="138">187</cx:pt>
          <cx:pt idx="139">242</cx:pt>
          <cx:pt idx="140">228</cx:pt>
          <cx:pt idx="141">156</cx:pt>
          <cx:pt idx="142">234</cx:pt>
          <cx:pt idx="143">235</cx:pt>
          <cx:pt idx="144">233</cx:pt>
          <cx:pt idx="145">218</cx:pt>
          <cx:pt idx="146">245</cx:pt>
          <cx:pt idx="147">153</cx:pt>
          <cx:pt idx="148">237</cx:pt>
          <cx:pt idx="149">166</cx:pt>
          <cx:pt idx="150">247</cx:pt>
          <cx:pt idx="151">222</cx:pt>
          <cx:pt idx="152">177</cx:pt>
          <cx:pt idx="153">199</cx:pt>
          <cx:pt idx="154">195</cx:pt>
          <cx:pt idx="155">218</cx:pt>
          <cx:pt idx="156">172</cx:pt>
          <cx:pt idx="157">207</cx:pt>
          <cx:pt idx="158">195</cx:pt>
          <cx:pt idx="159">181</cx:pt>
          <cx:pt idx="160">250</cx:pt>
          <cx:pt idx="161">208</cx:pt>
          <cx:pt idx="162">244</cx:pt>
          <cx:pt idx="163">171</cx:pt>
          <cx:pt idx="164">241</cx:pt>
          <cx:pt idx="165">254</cx:pt>
          <cx:pt idx="166">232</cx:pt>
          <cx:pt idx="167">266</cx:pt>
          <cx:pt idx="168">262</cx:pt>
          <cx:pt idx="169">252</cx:pt>
          <cx:pt idx="170">520</cx:pt>
          <cx:pt idx="171">218</cx:pt>
          <cx:pt idx="172">205</cx:pt>
          <cx:pt idx="173">256</cx:pt>
          <cx:pt idx="174">234</cx:pt>
          <cx:pt idx="175">177</cx:pt>
          <cx:pt idx="176">268</cx:pt>
          <cx:pt idx="177">179</cx:pt>
          <cx:pt idx="178">197</cx:pt>
          <cx:pt idx="179">220</cx:pt>
          <cx:pt idx="180">209</cx:pt>
          <cx:pt idx="181">195</cx:pt>
          <cx:pt idx="182">202</cx:pt>
          <cx:pt idx="183">206</cx:pt>
          <cx:pt idx="184">257</cx:pt>
          <cx:pt idx="185">219</cx:pt>
          <cx:pt idx="186">267</cx:pt>
          <cx:pt idx="187">196</cx:pt>
          <cx:pt idx="188">254</cx:pt>
          <cx:pt idx="189">260</cx:pt>
          <cx:pt idx="190">253</cx:pt>
          <cx:pt idx="191">236</cx:pt>
          <cx:pt idx="192">219</cx:pt>
          <cx:pt idx="193">179</cx:pt>
          <cx:pt idx="194">232</cx:pt>
          <cx:pt idx="195">242</cx:pt>
          <cx:pt idx="196">242</cx:pt>
          <cx:pt idx="197">184</cx:pt>
          <cx:pt idx="198">180</cx:pt>
          <cx:pt idx="199">267</cx:pt>
          <cx:pt idx="200">188</cx:pt>
          <cx:pt idx="201">227</cx:pt>
          <cx:pt idx="202">186</cx:pt>
          <cx:pt idx="203">215</cx:pt>
          <cx:pt idx="204">160</cx:pt>
          <cx:pt idx="205">166</cx:pt>
          <cx:pt idx="206">218</cx:pt>
          <cx:pt idx="207">239</cx:pt>
          <cx:pt idx="208">190</cx:pt>
          <cx:pt idx="209">157</cx:pt>
          <cx:pt idx="210">156</cx:pt>
          <cx:pt idx="211">263</cx:pt>
          <cx:pt idx="212">251</cx:pt>
          <cx:pt idx="213">250</cx:pt>
          <cx:pt idx="214">258</cx:pt>
          <cx:pt idx="215">181</cx:pt>
          <cx:pt idx="216">229</cx:pt>
          <cx:pt idx="217">237</cx:pt>
          <cx:pt idx="218">177</cx:pt>
          <cx:pt idx="219">154</cx:pt>
          <cx:pt idx="220">255</cx:pt>
          <cx:pt idx="221">156</cx:pt>
          <cx:pt idx="222">233</cx:pt>
          <cx:pt idx="223">169</cx:pt>
          <cx:pt idx="224">194</cx:pt>
          <cx:pt idx="225">235</cx:pt>
          <cx:pt idx="226">173</cx:pt>
          <cx:pt idx="227">166</cx:pt>
          <cx:pt idx="228">248</cx:pt>
          <cx:pt idx="229">266</cx:pt>
          <cx:pt idx="230">192</cx:pt>
          <cx:pt idx="231">152</cx:pt>
          <cx:pt idx="232">205</cx:pt>
          <cx:pt idx="233">182</cx:pt>
          <cx:pt idx="234">240</cx:pt>
          <cx:pt idx="235">155</cx:pt>
          <cx:pt idx="236">204</cx:pt>
          <cx:pt idx="237">154</cx:pt>
          <cx:pt idx="238">161</cx:pt>
          <cx:pt idx="239">175</cx:pt>
          <cx:pt idx="240">152</cx:pt>
          <cx:pt idx="241">233</cx:pt>
          <cx:pt idx="242">184</cx:pt>
          <cx:pt idx="243">167</cx:pt>
          <cx:pt idx="244">164</cx:pt>
          <cx:pt idx="245">158</cx:pt>
          <cx:pt idx="246">188</cx:pt>
          <cx:pt idx="247">238</cx:pt>
          <cx:pt idx="248">258</cx:pt>
          <cx:pt idx="249">231</cx:pt>
          <cx:pt idx="250">246</cx:pt>
          <cx:pt idx="251">169</cx:pt>
          <cx:pt idx="252">247</cx:pt>
          <cx:pt idx="253">268</cx:pt>
          <cx:pt idx="254">216</cx:pt>
          <cx:pt idx="255">250</cx:pt>
          <cx:pt idx="256">159</cx:pt>
          <cx:pt idx="257">239</cx:pt>
          <cx:pt idx="258">174</cx:pt>
          <cx:pt idx="259">221</cx:pt>
          <cx:pt idx="260">181</cx:pt>
          <cx:pt idx="261">179</cx:pt>
          <cx:pt idx="262">220</cx:pt>
          <cx:pt idx="263">247</cx:pt>
          <cx:pt idx="264">214</cx:pt>
          <cx:pt idx="265">211</cx:pt>
          <cx:pt idx="266">191</cx:pt>
          <cx:pt idx="267">201</cx:pt>
          <cx:pt idx="268">191</cx:pt>
          <cx:pt idx="269">199</cx:pt>
          <cx:pt idx="270">261</cx:pt>
          <cx:pt idx="271">170</cx:pt>
          <cx:pt idx="272">270</cx:pt>
          <cx:pt idx="273">156</cx:pt>
          <cx:pt idx="274">155</cx:pt>
          <cx:pt idx="275">233</cx:pt>
          <cx:pt idx="276">205</cx:pt>
          <cx:pt idx="277">196</cx:pt>
          <cx:pt idx="278">182</cx:pt>
          <cx:pt idx="279">196</cx:pt>
          <cx:pt idx="280">234</cx:pt>
          <cx:pt idx="281">216</cx:pt>
          <cx:pt idx="282">188</cx:pt>
          <cx:pt idx="283">230</cx:pt>
          <cx:pt idx="284">166</cx:pt>
          <cx:pt idx="285">184</cx:pt>
          <cx:pt idx="286">158</cx:pt>
          <cx:pt idx="287">243</cx:pt>
          <cx:pt idx="288">204</cx:pt>
          <cx:pt idx="289">180</cx:pt>
          <cx:pt idx="290">249</cx:pt>
          <cx:pt idx="291">197</cx:pt>
          <cx:pt idx="292">234</cx:pt>
          <cx:pt idx="293">190</cx:pt>
          <cx:pt idx="294">185</cx:pt>
          <cx:pt idx="295">256</cx:pt>
          <cx:pt idx="296">159</cx:pt>
          <cx:pt idx="297">164</cx:pt>
          <cx:pt idx="298">200</cx:pt>
          <cx:pt idx="299">188</cx:pt>
          <cx:pt idx="300">190</cx:pt>
          <cx:pt idx="301">178</cx:pt>
          <cx:pt idx="302">171</cx:pt>
          <cx:pt idx="303">154</cx:pt>
          <cx:pt idx="304">175</cx:pt>
          <cx:pt idx="305">200</cx:pt>
          <cx:pt idx="306">252</cx:pt>
          <cx:pt idx="307">239</cx:pt>
          <cx:pt idx="308">259</cx:pt>
          <cx:pt idx="309">206</cx:pt>
          <cx:pt idx="310">216</cx:pt>
          <cx:pt idx="311">232</cx:pt>
          <cx:pt idx="312">258</cx:pt>
          <cx:pt idx="313">159</cx:pt>
          <cx:pt idx="314">241</cx:pt>
          <cx:pt idx="315">216</cx:pt>
          <cx:pt idx="316">155</cx:pt>
          <cx:pt idx="317">220</cx:pt>
          <cx:pt idx="318">261</cx:pt>
          <cx:pt idx="319">237</cx:pt>
          <cx:pt idx="320">269</cx:pt>
          <cx:pt idx="321">261</cx:pt>
          <cx:pt idx="322">200</cx:pt>
          <cx:pt idx="323">226</cx:pt>
          <cx:pt idx="324">152</cx:pt>
          <cx:pt idx="325">209</cx:pt>
          <cx:pt idx="326">255</cx:pt>
          <cx:pt idx="327">166</cx:pt>
          <cx:pt idx="328">171</cx:pt>
          <cx:pt idx="329">269</cx:pt>
          <cx:pt idx="330">231</cx:pt>
          <cx:pt idx="331">165</cx:pt>
          <cx:pt idx="332">227</cx:pt>
          <cx:pt idx="333">265</cx:pt>
          <cx:pt idx="334">178</cx:pt>
          <cx:pt idx="335">151</cx:pt>
          <cx:pt idx="336">218</cx:pt>
          <cx:pt idx="337">199</cx:pt>
          <cx:pt idx="338">193</cx:pt>
          <cx:pt idx="339">156</cx:pt>
          <cx:pt idx="340">171</cx:pt>
          <cx:pt idx="341">225</cx:pt>
          <cx:pt idx="342">202</cx:pt>
          <cx:pt idx="343">209</cx:pt>
          <cx:pt idx="344">222</cx:pt>
          <cx:pt idx="345">262</cx:pt>
          <cx:pt idx="346">226</cx:pt>
          <cx:pt idx="347">237</cx:pt>
          <cx:pt idx="348">210</cx:pt>
          <cx:pt idx="349">217</cx:pt>
          <cx:pt idx="350">232</cx:pt>
          <cx:pt idx="351">182</cx:pt>
          <cx:pt idx="352">183</cx:pt>
          <cx:pt idx="353">190</cx:pt>
          <cx:pt idx="354">231</cx:pt>
          <cx:pt idx="355">218</cx:pt>
          <cx:pt idx="356">219</cx:pt>
          <cx:pt idx="357">216</cx:pt>
          <cx:pt idx="358">260</cx:pt>
          <cx:pt idx="359">196</cx:pt>
          <cx:pt idx="360">236</cx:pt>
          <cx:pt idx="361">253</cx:pt>
          <cx:pt idx="362">268</cx:pt>
          <cx:pt idx="363">390</cx:pt>
          <cx:pt idx="364">189</cx:pt>
        </cx:lvl>
      </cx:numDim>
    </cx:data>
    <cx:data id="2">
      <cx:numDim type="val">
        <cx:f>Sheet3!$E$3:$E$367</cx:f>
        <cx:lvl ptCount="365" formatCode="General">
          <cx:pt idx="0">298</cx:pt>
          <cx:pt idx="1">358</cx:pt>
          <cx:pt idx="2">291</cx:pt>
          <cx:pt idx="3">278</cx:pt>
          <cx:pt idx="4">362</cx:pt>
          <cx:pt idx="5">389</cx:pt>
          <cx:pt idx="6">286</cx:pt>
          <cx:pt idx="7">338</cx:pt>
          <cx:pt idx="8">370</cx:pt>
          <cx:pt idx="9">265</cx:pt>
          <cx:pt idx="10">252</cx:pt>
          <cx:pt idx="11">293</cx:pt>
          <cx:pt idx="12">269</cx:pt>
          <cx:pt idx="13">370</cx:pt>
          <cx:pt idx="14">310</cx:pt>
          <cx:pt idx="15">331</cx:pt>
          <cx:pt idx="16">301</cx:pt>
          <cx:pt idx="17">306</cx:pt>
          <cx:pt idx="18">305</cx:pt>
          <cx:pt idx="19">327</cx:pt>
          <cx:pt idx="20">301</cx:pt>
          <cx:pt idx="21">280</cx:pt>
          <cx:pt idx="22">279</cx:pt>
          <cx:pt idx="23">345</cx:pt>
          <cx:pt idx="24">334</cx:pt>
          <cx:pt idx="25">256</cx:pt>
          <cx:pt idx="26">374</cx:pt>
          <cx:pt idx="27">257</cx:pt>
          <cx:pt idx="28">318</cx:pt>
          <cx:pt idx="29">256</cx:pt>
          <cx:pt idx="30">383</cx:pt>
          <cx:pt idx="31">376</cx:pt>
          <cx:pt idx="32">391</cx:pt>
          <cx:pt idx="33">316</cx:pt>
          <cx:pt idx="34">387</cx:pt>
          <cx:pt idx="35">330</cx:pt>
          <cx:pt idx="36">334</cx:pt>
          <cx:pt idx="37">356</cx:pt>
          <cx:pt idx="38">302</cx:pt>
          <cx:pt idx="39">364</cx:pt>
          <cx:pt idx="40">263</cx:pt>
          <cx:pt idx="41">376</cx:pt>
          <cx:pt idx="42">255</cx:pt>
          <cx:pt idx="43">298</cx:pt>
          <cx:pt idx="44">291</cx:pt>
          <cx:pt idx="45">396</cx:pt>
          <cx:pt idx="46">317</cx:pt>
          <cx:pt idx="47">329</cx:pt>
          <cx:pt idx="48">277</cx:pt>
          <cx:pt idx="49">270</cx:pt>
          <cx:pt idx="50">370</cx:pt>
          <cx:pt idx="51">283</cx:pt>
          <cx:pt idx="52">399</cx:pt>
          <cx:pt idx="53">298</cx:pt>
          <cx:pt idx="54">256</cx:pt>
          <cx:pt idx="55">343</cx:pt>
          <cx:pt idx="56">340</cx:pt>
          <cx:pt idx="57">370</cx:pt>
          <cx:pt idx="58">252</cx:pt>
          <cx:pt idx="59">297</cx:pt>
          <cx:pt idx="60">372</cx:pt>
          <cx:pt idx="61">282</cx:pt>
          <cx:pt idx="62">274</cx:pt>
          <cx:pt idx="63">383</cx:pt>
          <cx:pt idx="64">260</cx:pt>
          <cx:pt idx="65">257</cx:pt>
          <cx:pt idx="66">370</cx:pt>
          <cx:pt idx="67">367</cx:pt>
          <cx:pt idx="68">326</cx:pt>
          <cx:pt idx="69">342</cx:pt>
          <cx:pt idx="70">336</cx:pt>
          <cx:pt idx="71">316</cx:pt>
          <cx:pt idx="72">283</cx:pt>
          <cx:pt idx="73">259</cx:pt>
          <cx:pt idx="74">283</cx:pt>
          <cx:pt idx="75">257</cx:pt>
          <cx:pt idx="76">329</cx:pt>
          <cx:pt idx="77">291</cx:pt>
          <cx:pt idx="78">270</cx:pt>
          <cx:pt idx="79">387</cx:pt>
          <cx:pt idx="80">255</cx:pt>
          <cx:pt idx="81">338</cx:pt>
          <cx:pt idx="82">393</cx:pt>
          <cx:pt idx="83">257</cx:pt>
          <cx:pt idx="84">293</cx:pt>
          <cx:pt idx="85">272</cx:pt>
          <cx:pt idx="86">274</cx:pt>
          <cx:pt idx="87">257</cx:pt>
          <cx:pt idx="88">275</cx:pt>
          <cx:pt idx="89">321</cx:pt>
          <cx:pt idx="90">311</cx:pt>
          <cx:pt idx="91">256</cx:pt>
          <cx:pt idx="92">290</cx:pt>
          <cx:pt idx="93">397</cx:pt>
          <cx:pt idx="94">349</cx:pt>
          <cx:pt idx="95">251</cx:pt>
          <cx:pt idx="96">333</cx:pt>
          <cx:pt idx="97">357</cx:pt>
          <cx:pt idx="98">362</cx:pt>
          <cx:pt idx="99">290</cx:pt>
          <cx:pt idx="100">386</cx:pt>
          <cx:pt idx="101">277</cx:pt>
          <cx:pt idx="102">297</cx:pt>
          <cx:pt idx="103">350</cx:pt>
          <cx:pt idx="104">396</cx:pt>
          <cx:pt idx="105">360</cx:pt>
          <cx:pt idx="106">308</cx:pt>
          <cx:pt idx="107">317</cx:pt>
          <cx:pt idx="108">380</cx:pt>
          <cx:pt idx="109">361</cx:pt>
          <cx:pt idx="110">377</cx:pt>
          <cx:pt idx="111">392</cx:pt>
          <cx:pt idx="112">368</cx:pt>
          <cx:pt idx="113">354</cx:pt>
          <cx:pt idx="114">356</cx:pt>
          <cx:pt idx="115">309</cx:pt>
          <cx:pt idx="116">305</cx:pt>
          <cx:pt idx="117">337</cx:pt>
          <cx:pt idx="118">352</cx:pt>
          <cx:pt idx="119">350</cx:pt>
          <cx:pt idx="120">366</cx:pt>
          <cx:pt idx="121">278</cx:pt>
          <cx:pt idx="122">324</cx:pt>
          <cx:pt idx="123">299</cx:pt>
          <cx:pt idx="124">352</cx:pt>
          <cx:pt idx="125">260</cx:pt>
          <cx:pt idx="126">358</cx:pt>
          <cx:pt idx="127">273</cx:pt>
          <cx:pt idx="128">521</cx:pt>
          <cx:pt idx="129">368</cx:pt>
          <cx:pt idx="130">355</cx:pt>
          <cx:pt idx="131">301</cx:pt>
          <cx:pt idx="132">283</cx:pt>
          <cx:pt idx="133">260</cx:pt>
          <cx:pt idx="134">289</cx:pt>
          <cx:pt idx="135">265</cx:pt>
          <cx:pt idx="136">352</cx:pt>
          <cx:pt idx="137">342</cx:pt>
          <cx:pt idx="138">304</cx:pt>
          <cx:pt idx="139">295</cx:pt>
          <cx:pt idx="140">250</cx:pt>
          <cx:pt idx="141">254</cx:pt>
          <cx:pt idx="142">357</cx:pt>
          <cx:pt idx="143">359</cx:pt>
          <cx:pt idx="144">358</cx:pt>
          <cx:pt idx="145">364</cx:pt>
          <cx:pt idx="146">381</cx:pt>
          <cx:pt idx="147">258</cx:pt>
          <cx:pt idx="148">311</cx:pt>
          <cx:pt idx="149">291</cx:pt>
          <cx:pt idx="150">372</cx:pt>
          <cx:pt idx="151">346</cx:pt>
          <cx:pt idx="152">301</cx:pt>
          <cx:pt idx="153">263</cx:pt>
          <cx:pt idx="154">372</cx:pt>
          <cx:pt idx="155">305</cx:pt>
          <cx:pt idx="156">253</cx:pt>
          <cx:pt idx="157">311</cx:pt>
          <cx:pt idx="158">330</cx:pt>
          <cx:pt idx="159">293</cx:pt>
          <cx:pt idx="160">307</cx:pt>
          <cx:pt idx="161">331</cx:pt>
          <cx:pt idx="162">389</cx:pt>
          <cx:pt idx="163">334</cx:pt>
          <cx:pt idx="164">319</cx:pt>
          <cx:pt idx="165">362</cx:pt>
          <cx:pt idx="166">330</cx:pt>
          <cx:pt idx="167">287</cx:pt>
          <cx:pt idx="168">364</cx:pt>
          <cx:pt idx="169">280</cx:pt>
          <cx:pt idx="170">510</cx:pt>
          <cx:pt idx="171">388</cx:pt>
          <cx:pt idx="172">382</cx:pt>
          <cx:pt idx="173">318</cx:pt>
          <cx:pt idx="174">346</cx:pt>
          <cx:pt idx="175">375</cx:pt>
          <cx:pt idx="176">374</cx:pt>
          <cx:pt idx="177">297</cx:pt>
          <cx:pt idx="178">369</cx:pt>
          <cx:pt idx="179">260</cx:pt>
          <cx:pt idx="180">358</cx:pt>
          <cx:pt idx="181">273</cx:pt>
          <cx:pt idx="182">314</cx:pt>
          <cx:pt idx="183">263</cx:pt>
          <cx:pt idx="184">363</cx:pt>
          <cx:pt idx="185">378</cx:pt>
          <cx:pt idx="186">255</cx:pt>
          <cx:pt idx="187">258</cx:pt>
          <cx:pt idx="188">329</cx:pt>
          <cx:pt idx="189">378</cx:pt>
          <cx:pt idx="190">371</cx:pt>
          <cx:pt idx="191">289</cx:pt>
          <cx:pt idx="192">277</cx:pt>
          <cx:pt idx="193">382</cx:pt>
          <cx:pt idx="194">349</cx:pt>
          <cx:pt idx="195">277</cx:pt>
          <cx:pt idx="196">261</cx:pt>
          <cx:pt idx="197">348</cx:pt>
          <cx:pt idx="198">367</cx:pt>
          <cx:pt idx="199">254</cx:pt>
          <cx:pt idx="200">338</cx:pt>
          <cx:pt idx="201">370</cx:pt>
          <cx:pt idx="202">278</cx:pt>
          <cx:pt idx="203">285</cx:pt>
          <cx:pt idx="204">362</cx:pt>
          <cx:pt idx="205">315</cx:pt>
          <cx:pt idx="206">261</cx:pt>
          <cx:pt idx="207">289</cx:pt>
          <cx:pt idx="208">280</cx:pt>
          <cx:pt idx="209">378</cx:pt>
          <cx:pt idx="210">314</cx:pt>
          <cx:pt idx="211">365</cx:pt>
          <cx:pt idx="212">347</cx:pt>
          <cx:pt idx="213">336</cx:pt>
          <cx:pt idx="214">371</cx:pt>
          <cx:pt idx="215">388</cx:pt>
          <cx:pt idx="216">370</cx:pt>
          <cx:pt idx="217">325</cx:pt>
          <cx:pt idx="218">389</cx:pt>
          <cx:pt idx="219">257</cx:pt>
          <cx:pt idx="220">265</cx:pt>
          <cx:pt idx="221">314</cx:pt>
          <cx:pt idx="222">339</cx:pt>
          <cx:pt idx="223">366</cx:pt>
          <cx:pt idx="224">320</cx:pt>
          <cx:pt idx="225">278</cx:pt>
          <cx:pt idx="226">400</cx:pt>
          <cx:pt idx="227">278</cx:pt>
          <cx:pt idx="228">360</cx:pt>
          <cx:pt idx="229">389</cx:pt>
          <cx:pt idx="230">377</cx:pt>
          <cx:pt idx="231">282</cx:pt>
          <cx:pt idx="232">331</cx:pt>
          <cx:pt idx="233">250</cx:pt>
          <cx:pt idx="234">398</cx:pt>
          <cx:pt idx="235">351</cx:pt>
          <cx:pt idx="236">298</cx:pt>
          <cx:pt idx="237">322</cx:pt>
          <cx:pt idx="238">308</cx:pt>
          <cx:pt idx="239">394</cx:pt>
          <cx:pt idx="240">294</cx:pt>
          <cx:pt idx="241">295</cx:pt>
          <cx:pt idx="242">357</cx:pt>
          <cx:pt idx="243">294</cx:pt>
          <cx:pt idx="244">303</cx:pt>
          <cx:pt idx="245">300</cx:pt>
          <cx:pt idx="246">340</cx:pt>
          <cx:pt idx="247">375</cx:pt>
          <cx:pt idx="248">266</cx:pt>
          <cx:pt idx="249">294</cx:pt>
          <cx:pt idx="250">283</cx:pt>
          <cx:pt idx="251">361</cx:pt>
          <cx:pt idx="252">259</cx:pt>
          <cx:pt idx="253">350</cx:pt>
          <cx:pt idx="254">286</cx:pt>
          <cx:pt idx="255">314</cx:pt>
          <cx:pt idx="256">313</cx:pt>
          <cx:pt idx="257">381</cx:pt>
          <cx:pt idx="258">366</cx:pt>
          <cx:pt idx="259">287</cx:pt>
          <cx:pt idx="260">336</cx:pt>
          <cx:pt idx="261">324</cx:pt>
          <cx:pt idx="262">373</cx:pt>
          <cx:pt idx="263">330</cx:pt>
          <cx:pt idx="264">325</cx:pt>
          <cx:pt idx="265">381</cx:pt>
          <cx:pt idx="266">254</cx:pt>
          <cx:pt idx="267">373</cx:pt>
          <cx:pt idx="268">314</cx:pt>
          <cx:pt idx="269">282</cx:pt>
          <cx:pt idx="270">321</cx:pt>
          <cx:pt idx="271">319</cx:pt>
          <cx:pt idx="272">382</cx:pt>
          <cx:pt idx="273">398</cx:pt>
          <cx:pt idx="274">277</cx:pt>
          <cx:pt idx="275">389</cx:pt>
          <cx:pt idx="276">386</cx:pt>
          <cx:pt idx="277">263</cx:pt>
          <cx:pt idx="278">303</cx:pt>
          <cx:pt idx="279">325</cx:pt>
          <cx:pt idx="280">262</cx:pt>
          <cx:pt idx="281">347</cx:pt>
          <cx:pt idx="282">308</cx:pt>
          <cx:pt idx="283">250</cx:pt>
          <cx:pt idx="284">300</cx:pt>
          <cx:pt idx="285">258</cx:pt>
          <cx:pt idx="286">261</cx:pt>
          <cx:pt idx="287">315</cx:pt>
          <cx:pt idx="288">259</cx:pt>
          <cx:pt idx="289">394</cx:pt>
          <cx:pt idx="290">268</cx:pt>
          <cx:pt idx="291">352</cx:pt>
          <cx:pt idx="292">283</cx:pt>
          <cx:pt idx="293">264</cx:pt>
          <cx:pt idx="294">356</cx:pt>
          <cx:pt idx="295">346</cx:pt>
          <cx:pt idx="296">317</cx:pt>
          <cx:pt idx="297">349</cx:pt>
          <cx:pt idx="298">301</cx:pt>
          <cx:pt idx="299">340</cx:pt>
          <cx:pt idx="300">360</cx:pt>
          <cx:pt idx="301">324</cx:pt>
          <cx:pt idx="302">355</cx:pt>
          <cx:pt idx="303">295</cx:pt>
          <cx:pt idx="304">358</cx:pt>
          <cx:pt idx="305">360</cx:pt>
          <cx:pt idx="306">379</cx:pt>
          <cx:pt idx="307">323</cx:pt>
          <cx:pt idx="308">304</cx:pt>
          <cx:pt idx="309">322</cx:pt>
          <cx:pt idx="310">380</cx:pt>
          <cx:pt idx="311">316</cx:pt>
          <cx:pt idx="312">257</cx:pt>
          <cx:pt idx="313">290</cx:pt>
          <cx:pt idx="314">371</cx:pt>
          <cx:pt idx="315">304</cx:pt>
          <cx:pt idx="316">339</cx:pt>
          <cx:pt idx="317">368</cx:pt>
          <cx:pt idx="318">319</cx:pt>
          <cx:pt idx="319">320</cx:pt>
          <cx:pt idx="320">342</cx:pt>
          <cx:pt idx="321">373</cx:pt>
          <cx:pt idx="322">360</cx:pt>
          <cx:pt idx="323">327</cx:pt>
          <cx:pt idx="324">332</cx:pt>
          <cx:pt idx="325">270</cx:pt>
          <cx:pt idx="326">303</cx:pt>
          <cx:pt idx="327">271</cx:pt>
          <cx:pt idx="328">270</cx:pt>
          <cx:pt idx="329">394</cx:pt>
          <cx:pt idx="330">376</cx:pt>
          <cx:pt idx="331">286</cx:pt>
          <cx:pt idx="332">259</cx:pt>
          <cx:pt idx="333">378</cx:pt>
          <cx:pt idx="334">353</cx:pt>
          <cx:pt idx="335">261</cx:pt>
          <cx:pt idx="336">359</cx:pt>
          <cx:pt idx="337">353</cx:pt>
          <cx:pt idx="338">379</cx:pt>
          <cx:pt idx="339">352</cx:pt>
          <cx:pt idx="340">353</cx:pt>
          <cx:pt idx="341">372</cx:pt>
          <cx:pt idx="342">304</cx:pt>
          <cx:pt idx="343">344</cx:pt>
          <cx:pt idx="344">336</cx:pt>
          <cx:pt idx="345">337</cx:pt>
          <cx:pt idx="346">396</cx:pt>
          <cx:pt idx="347">312</cx:pt>
          <cx:pt idx="348">327</cx:pt>
          <cx:pt idx="349">322</cx:pt>
          <cx:pt idx="350">293</cx:pt>
          <cx:pt idx="351">260</cx:pt>
          <cx:pt idx="352">350</cx:pt>
          <cx:pt idx="353">283</cx:pt>
          <cx:pt idx="354">291</cx:pt>
          <cx:pt idx="355">284</cx:pt>
          <cx:pt idx="356">323</cx:pt>
          <cx:pt idx="357">283</cx:pt>
          <cx:pt idx="358">314</cx:pt>
          <cx:pt idx="359">379</cx:pt>
          <cx:pt idx="360">297</cx:pt>
          <cx:pt idx="361">482</cx:pt>
          <cx:pt idx="362">402</cx:pt>
          <cx:pt idx="363">490</cx:pt>
          <cx:pt idx="364">338</cx:pt>
        </cx:lvl>
      </cx:numDim>
    </cx:data>
    <cx:data id="3">
      <cx:numDim type="val">
        <cx:f>Sheet3!$F$3:$F$367</cx:f>
        <cx:lvl ptCount="365" formatCode="General">
          <cx:pt idx="0">431</cx:pt>
          <cx:pt idx="1">395</cx:pt>
          <cx:pt idx="2">437</cx:pt>
          <cx:pt idx="3">434</cx:pt>
          <cx:pt idx="4">455</cx:pt>
          <cx:pt idx="5">429</cx:pt>
          <cx:pt idx="6">405</cx:pt>
          <cx:pt idx="7">390</cx:pt>
          <cx:pt idx="8">357</cx:pt>
          <cx:pt idx="9">494</cx:pt>
          <cx:pt idx="10">397</cx:pt>
          <cx:pt idx="11">442</cx:pt>
          <cx:pt idx="12">388</cx:pt>
          <cx:pt idx="13">399</cx:pt>
          <cx:pt idx="14">351</cx:pt>
          <cx:pt idx="15">431</cx:pt>
          <cx:pt idx="16">447</cx:pt>
          <cx:pt idx="17">408</cx:pt>
          <cx:pt idx="18">406</cx:pt>
          <cx:pt idx="19">470</cx:pt>
          <cx:pt idx="20">412</cx:pt>
          <cx:pt idx="21">462</cx:pt>
          <cx:pt idx="22">425</cx:pt>
          <cx:pt idx="23">461</cx:pt>
          <cx:pt idx="24">465</cx:pt>
          <cx:pt idx="25">446</cx:pt>
          <cx:pt idx="26">375</cx:pt>
          <cx:pt idx="27">370</cx:pt>
          <cx:pt idx="28">369</cx:pt>
          <cx:pt idx="29">366</cx:pt>
          <cx:pt idx="30">378</cx:pt>
          <cx:pt idx="31">496</cx:pt>
          <cx:pt idx="32">430</cx:pt>
          <cx:pt idx="33">400</cx:pt>
          <cx:pt idx="34">351</cx:pt>
          <cx:pt idx="35">437</cx:pt>
          <cx:pt idx="36">410</cx:pt>
          <cx:pt idx="37">496</cx:pt>
          <cx:pt idx="38">439</cx:pt>
          <cx:pt idx="39">371</cx:pt>
          <cx:pt idx="40">362</cx:pt>
          <cx:pt idx="41">407</cx:pt>
          <cx:pt idx="42">350</cx:pt>
          <cx:pt idx="43">448</cx:pt>
          <cx:pt idx="44">420</cx:pt>
          <cx:pt idx="45">469</cx:pt>
          <cx:pt idx="46">421</cx:pt>
          <cx:pt idx="47">414</cx:pt>
          <cx:pt idx="48">462</cx:pt>
          <cx:pt idx="49">378</cx:pt>
          <cx:pt idx="50">439</cx:pt>
          <cx:pt idx="51">420</cx:pt>
          <cx:pt idx="52">384</cx:pt>
          <cx:pt idx="53">487</cx:pt>
          <cx:pt idx="54">404</cx:pt>
          <cx:pt idx="55">483</cx:pt>
          <cx:pt idx="56">383</cx:pt>
          <cx:pt idx="57">376</cx:pt>
          <cx:pt idx="58">354</cx:pt>
          <cx:pt idx="59">478</cx:pt>
          <cx:pt idx="60">476</cx:pt>
          <cx:pt idx="61">472</cx:pt>
          <cx:pt idx="62">467</cx:pt>
          <cx:pt idx="63">389</cx:pt>
          <cx:pt idx="64">473</cx:pt>
          <cx:pt idx="65">374</cx:pt>
          <cx:pt idx="66">435</cx:pt>
          <cx:pt idx="67">401</cx:pt>
          <cx:pt idx="68">353</cx:pt>
          <cx:pt idx="69">366</cx:pt>
          <cx:pt idx="70">441</cx:pt>
          <cx:pt idx="71">428</cx:pt>
          <cx:pt idx="72">368</cx:pt>
          <cx:pt idx="73">391</cx:pt>
          <cx:pt idx="74">443</cx:pt>
          <cx:pt idx="75">399</cx:pt>
          <cx:pt idx="76">398</cx:pt>
          <cx:pt idx="77">418</cx:pt>
          <cx:pt idx="78">362</cx:pt>
          <cx:pt idx="79">488</cx:pt>
          <cx:pt idx="80">396</cx:pt>
          <cx:pt idx="81">391</cx:pt>
          <cx:pt idx="82">431</cx:pt>
          <cx:pt idx="83">351</cx:pt>
          <cx:pt idx="84">366</cx:pt>
          <cx:pt idx="85">463</cx:pt>
          <cx:pt idx="86">392</cx:pt>
          <cx:pt idx="87">417</cx:pt>
          <cx:pt idx="88">351</cx:pt>
          <cx:pt idx="89">425</cx:pt>
          <cx:pt idx="90">374</cx:pt>
          <cx:pt idx="91">409</cx:pt>
          <cx:pt idx="92">377</cx:pt>
          <cx:pt idx="93">391</cx:pt>
          <cx:pt idx="94">487</cx:pt>
          <cx:pt idx="95">415</cx:pt>
          <cx:pt idx="96">367</cx:pt>
          <cx:pt idx="97">398</cx:pt>
          <cx:pt idx="98">449</cx:pt>
          <cx:pt idx="99">491</cx:pt>
          <cx:pt idx="100">401</cx:pt>
          <cx:pt idx="101">441</cx:pt>
          <cx:pt idx="102">464</cx:pt>
          <cx:pt idx="103">472</cx:pt>
          <cx:pt idx="104">468</cx:pt>
          <cx:pt idx="105">454</cx:pt>
          <cx:pt idx="106">495</cx:pt>
          <cx:pt idx="107">363</cx:pt>
          <cx:pt idx="108">356</cx:pt>
          <cx:pt idx="109">437</cx:pt>
          <cx:pt idx="110">481</cx:pt>
          <cx:pt idx="111">448</cx:pt>
          <cx:pt idx="112">478</cx:pt>
          <cx:pt idx="113">375</cx:pt>
          <cx:pt idx="114">497</cx:pt>
          <cx:pt idx="115">439</cx:pt>
          <cx:pt idx="116">410</cx:pt>
          <cx:pt idx="117">410</cx:pt>
          <cx:pt idx="118">363</cx:pt>
          <cx:pt idx="119">419</cx:pt>
          <cx:pt idx="120">461</cx:pt>
          <cx:pt idx="121">398</cx:pt>
          <cx:pt idx="122">484</cx:pt>
          <cx:pt idx="123">496</cx:pt>
          <cx:pt idx="124">394</cx:pt>
          <cx:pt idx="125">454</cx:pt>
          <cx:pt idx="126">362</cx:pt>
          <cx:pt idx="127">397</cx:pt>
          <cx:pt idx="128">586</cx:pt>
          <cx:pt idx="129">429</cx:pt>
          <cx:pt idx="130">475</cx:pt>
          <cx:pt idx="131">463</cx:pt>
          <cx:pt idx="132">367</cx:pt>
          <cx:pt idx="133">382</cx:pt>
          <cx:pt idx="134">413</cx:pt>
          <cx:pt idx="135">473</cx:pt>
          <cx:pt idx="136">363</cx:pt>
          <cx:pt idx="137">429</cx:pt>
          <cx:pt idx="138">447</cx:pt>
          <cx:pt idx="139">461</cx:pt>
          <cx:pt idx="140">450</cx:pt>
          <cx:pt idx="141">391</cx:pt>
          <cx:pt idx="142">410</cx:pt>
          <cx:pt idx="143">416</cx:pt>
          <cx:pt idx="144">415</cx:pt>
          <cx:pt idx="145">472</cx:pt>
          <cx:pt idx="146">372</cx:pt>
          <cx:pt idx="147">418</cx:pt>
          <cx:pt idx="148">386</cx:pt>
          <cx:pt idx="149">360</cx:pt>
          <cx:pt idx="150">455</cx:pt>
          <cx:pt idx="151">475</cx:pt>
          <cx:pt idx="152">426</cx:pt>
          <cx:pt idx="153">402</cx:pt>
          <cx:pt idx="154">467</cx:pt>
          <cx:pt idx="155">416</cx:pt>
          <cx:pt idx="156">369</cx:pt>
          <cx:pt idx="157">395</cx:pt>
          <cx:pt idx="158">370</cx:pt>
          <cx:pt idx="159">410</cx:pt>
          <cx:pt idx="160">378</cx:pt>
          <cx:pt idx="161">483</cx:pt>
          <cx:pt idx="162">466</cx:pt>
          <cx:pt idx="163">395</cx:pt>
          <cx:pt idx="164">457</cx:pt>
          <cx:pt idx="165">400</cx:pt>
          <cx:pt idx="166">495</cx:pt>
          <cx:pt idx="167">478</cx:pt>
          <cx:pt idx="168">358</cx:pt>
          <cx:pt idx="169">489</cx:pt>
          <cx:pt idx="170">600</cx:pt>
          <cx:pt idx="171">438</cx:pt>
          <cx:pt idx="172">478</cx:pt>
          <cx:pt idx="173">443</cx:pt>
          <cx:pt idx="174">468</cx:pt>
          <cx:pt idx="175">474</cx:pt>
          <cx:pt idx="176">372</cx:pt>
          <cx:pt idx="177">351</cx:pt>
          <cx:pt idx="178">359</cx:pt>
          <cx:pt idx="179">439</cx:pt>
          <cx:pt idx="180">422</cx:pt>
          <cx:pt idx="181">476</cx:pt>
          <cx:pt idx="182">415</cx:pt>
          <cx:pt idx="183">469</cx:pt>
          <cx:pt idx="184">357</cx:pt>
          <cx:pt idx="185">391</cx:pt>
          <cx:pt idx="186">486</cx:pt>
          <cx:pt idx="187">423</cx:pt>
          <cx:pt idx="188">428</cx:pt>
          <cx:pt idx="189">353</cx:pt>
          <cx:pt idx="190">461</cx:pt>
          <cx:pt idx="191">367</cx:pt>
          <cx:pt idx="192">376</cx:pt>
          <cx:pt idx="193">465</cx:pt>
          <cx:pt idx="194">484</cx:pt>
          <cx:pt idx="195">370</cx:pt>
          <cx:pt idx="196">486</cx:pt>
          <cx:pt idx="197">366</cx:pt>
          <cx:pt idx="198">353</cx:pt>
          <cx:pt idx="199">484</cx:pt>
          <cx:pt idx="200">460</cx:pt>
          <cx:pt idx="201">458</cx:pt>
          <cx:pt idx="202">450</cx:pt>
          <cx:pt idx="203">401</cx:pt>
          <cx:pt idx="204">386</cx:pt>
          <cx:pt idx="205">372</cx:pt>
          <cx:pt idx="206">360</cx:pt>
          <cx:pt idx="207">351</cx:pt>
          <cx:pt idx="208">476</cx:pt>
          <cx:pt idx="209">451</cx:pt>
          <cx:pt idx="210">438</cx:pt>
          <cx:pt idx="211">455</cx:pt>
          <cx:pt idx="212">452</cx:pt>
          <cx:pt idx="213">399</cx:pt>
          <cx:pt idx="214">438</cx:pt>
          <cx:pt idx="215">386</cx:pt>
          <cx:pt idx="216">389</cx:pt>
          <cx:pt idx="217">473</cx:pt>
          <cx:pt idx="218">477</cx:pt>
          <cx:pt idx="219">350</cx:pt>
          <cx:pt idx="220">436</cx:pt>
          <cx:pt idx="221">409</cx:pt>
          <cx:pt idx="222">454</cx:pt>
          <cx:pt idx="223">411</cx:pt>
          <cx:pt idx="224">428</cx:pt>
          <cx:pt idx="225">366</cx:pt>
          <cx:pt idx="226">492</cx:pt>
          <cx:pt idx="227">425</cx:pt>
          <cx:pt idx="228">408</cx:pt>
          <cx:pt idx="229">442</cx:pt>
          <cx:pt idx="230">397</cx:pt>
          <cx:pt idx="231">443</cx:pt>
          <cx:pt idx="232">386</cx:pt>
          <cx:pt idx="233">418</cx:pt>
          <cx:pt idx="234">472</cx:pt>
          <cx:pt idx="235">403</cx:pt>
          <cx:pt idx="236">410</cx:pt>
          <cx:pt idx="237">478</cx:pt>
          <cx:pt idx="238">489</cx:pt>
          <cx:pt idx="239">393</cx:pt>
          <cx:pt idx="240">485</cx:pt>
          <cx:pt idx="241">471</cx:pt>
          <cx:pt idx="242">409</cx:pt>
          <cx:pt idx="243">476</cx:pt>
          <cx:pt idx="244">436</cx:pt>
          <cx:pt idx="245">416</cx:pt>
          <cx:pt idx="246">399</cx:pt>
          <cx:pt idx="247">397</cx:pt>
          <cx:pt idx="248">360</cx:pt>
          <cx:pt idx="249">386</cx:pt>
          <cx:pt idx="250">489</cx:pt>
          <cx:pt idx="251">419</cx:pt>
          <cx:pt idx="252">372</cx:pt>
          <cx:pt idx="253">357</cx:pt>
          <cx:pt idx="254">378</cx:pt>
          <cx:pt idx="255">484</cx:pt>
          <cx:pt idx="256">358</cx:pt>
          <cx:pt idx="257">386</cx:pt>
          <cx:pt idx="258">400</cx:pt>
          <cx:pt idx="259">375</cx:pt>
          <cx:pt idx="260">493</cx:pt>
          <cx:pt idx="261">385</cx:pt>
          <cx:pt idx="262">465</cx:pt>
          <cx:pt idx="263">446</cx:pt>
          <cx:pt idx="264">363</cx:pt>
          <cx:pt idx="265">427</cx:pt>
          <cx:pt idx="266">427</cx:pt>
          <cx:pt idx="267">377</cx:pt>
          <cx:pt idx="268">372</cx:pt>
          <cx:pt idx="269">383</cx:pt>
          <cx:pt idx="270">383</cx:pt>
          <cx:pt idx="271">412</cx:pt>
          <cx:pt idx="272">351</cx:pt>
          <cx:pt idx="273">352</cx:pt>
          <cx:pt idx="274">409</cx:pt>
          <cx:pt idx="275">432</cx:pt>
          <cx:pt idx="276">384</cx:pt>
          <cx:pt idx="277">426</cx:pt>
          <cx:pt idx="278">452</cx:pt>
          <cx:pt idx="279">415</cx:pt>
          <cx:pt idx="280">363</cx:pt>
          <cx:pt idx="281">463</cx:pt>
          <cx:pt idx="282">445</cx:pt>
          <cx:pt idx="283">415</cx:pt>
          <cx:pt idx="284">430</cx:pt>
          <cx:pt idx="285">368</cx:pt>
          <cx:pt idx="286">387</cx:pt>
          <cx:pt idx="287">400</cx:pt>
          <cx:pt idx="288">437</cx:pt>
          <cx:pt idx="289">464</cx:pt>
          <cx:pt idx="290">428</cx:pt>
          <cx:pt idx="291">352</cx:pt>
          <cx:pt idx="292">405</cx:pt>
          <cx:pt idx="293">474</cx:pt>
          <cx:pt idx="294">448</cx:pt>
          <cx:pt idx="295">469</cx:pt>
          <cx:pt idx="296">396</cx:pt>
          <cx:pt idx="297">422</cx:pt>
          <cx:pt idx="298">372</cx:pt>
          <cx:pt idx="299">453</cx:pt>
          <cx:pt idx="300">404</cx:pt>
          <cx:pt idx="301">408</cx:pt>
          <cx:pt idx="302">358</cx:pt>
          <cx:pt idx="303">398</cx:pt>
          <cx:pt idx="304">364</cx:pt>
          <cx:pt idx="305">399</cx:pt>
          <cx:pt idx="306">374</cx:pt>
          <cx:pt idx="307">362</cx:pt>
          <cx:pt idx="308">409</cx:pt>
          <cx:pt idx="309">447</cx:pt>
          <cx:pt idx="310">394</cx:pt>
          <cx:pt idx="311">373</cx:pt>
          <cx:pt idx="312">429</cx:pt>
          <cx:pt idx="313">408</cx:pt>
          <cx:pt idx="314">439</cx:pt>
          <cx:pt idx="315">351</cx:pt>
          <cx:pt idx="316">453</cx:pt>
          <cx:pt idx="317">360</cx:pt>
          <cx:pt idx="318">412</cx:pt>
          <cx:pt idx="319">424</cx:pt>
          <cx:pt idx="320">374</cx:pt>
          <cx:pt idx="321">388</cx:pt>
          <cx:pt idx="322">489</cx:pt>
          <cx:pt idx="323">416</cx:pt>
          <cx:pt idx="324">453</cx:pt>
          <cx:pt idx="325">359</cx:pt>
          <cx:pt idx="326">398</cx:pt>
          <cx:pt idx="327">478</cx:pt>
          <cx:pt idx="328">355</cx:pt>
          <cx:pt idx="329">483</cx:pt>
          <cx:pt idx="330">371</cx:pt>
          <cx:pt idx="331">430</cx:pt>
          <cx:pt idx="332">379</cx:pt>
          <cx:pt idx="333">401</cx:pt>
          <cx:pt idx="334">376</cx:pt>
          <cx:pt idx="335">424</cx:pt>
          <cx:pt idx="336">398</cx:pt>
          <cx:pt idx="337">354</cx:pt>
          <cx:pt idx="338">411</cx:pt>
          <cx:pt idx="339">368</cx:pt>
          <cx:pt idx="340">495</cx:pt>
          <cx:pt idx="341">490</cx:pt>
          <cx:pt idx="342">431</cx:pt>
          <cx:pt idx="343">391</cx:pt>
          <cx:pt idx="344">451</cx:pt>
          <cx:pt idx="345">444</cx:pt>
          <cx:pt idx="346">355</cx:pt>
          <cx:pt idx="347">364</cx:pt>
          <cx:pt idx="348">425</cx:pt>
          <cx:pt idx="349">467</cx:pt>
          <cx:pt idx="350">481</cx:pt>
          <cx:pt idx="351">362</cx:pt>
          <cx:pt idx="352">417</cx:pt>
          <cx:pt idx="353">450</cx:pt>
          <cx:pt idx="354">459</cx:pt>
          <cx:pt idx="355">411</cx:pt>
          <cx:pt idx="356">442</cx:pt>
          <cx:pt idx="357">433</cx:pt>
          <cx:pt idx="358">393</cx:pt>
          <cx:pt idx="359">485</cx:pt>
          <cx:pt idx="360">410</cx:pt>
          <cx:pt idx="361">470</cx:pt>
          <cx:pt idx="362">417</cx:pt>
          <cx:pt idx="363">569</cx:pt>
          <cx:pt idx="364">486</cx:pt>
        </cx:lvl>
      </cx:numDim>
    </cx:data>
    <cx:data id="4">
      <cx:numDim type="val">
        <cx:f>Sheet3!$G$3:$G$367</cx:f>
        <cx:lvl ptCount="365" formatCode="General">
          <cx:pt idx="0">197</cx:pt>
          <cx:pt idx="1">192</cx:pt>
          <cx:pt idx="2">198</cx:pt>
          <cx:pt idx="3">197</cx:pt>
          <cx:pt idx="4">183</cx:pt>
          <cx:pt idx="5">189</cx:pt>
          <cx:pt idx="6">186</cx:pt>
          <cx:pt idx="7">199</cx:pt>
          <cx:pt idx="8">187</cx:pt>
          <cx:pt idx="9">189</cx:pt>
          <cx:pt idx="10">198</cx:pt>
          <cx:pt idx="11">182</cx:pt>
          <cx:pt idx="12">181</cx:pt>
          <cx:pt idx="13">190</cx:pt>
          <cx:pt idx="14">202</cx:pt>
          <cx:pt idx="15">188</cx:pt>
          <cx:pt idx="16">188</cx:pt>
          <cx:pt idx="17">184</cx:pt>
          <cx:pt idx="18">204</cx:pt>
          <cx:pt idx="19">195</cx:pt>
          <cx:pt idx="20">181</cx:pt>
          <cx:pt idx="21">184</cx:pt>
          <cx:pt idx="22">196</cx:pt>
          <cx:pt idx="23">184</cx:pt>
          <cx:pt idx="24">194</cx:pt>
          <cx:pt idx="25">186</cx:pt>
          <cx:pt idx="26">184</cx:pt>
          <cx:pt idx="27">189</cx:pt>
          <cx:pt idx="28">186</cx:pt>
          <cx:pt idx="29">203</cx:pt>
          <cx:pt idx="30">193</cx:pt>
          <cx:pt idx="31">195</cx:pt>
          <cx:pt idx="32">186</cx:pt>
          <cx:pt idx="33">200</cx:pt>
          <cx:pt idx="34">197</cx:pt>
          <cx:pt idx="35">202</cx:pt>
          <cx:pt idx="36">192</cx:pt>
          <cx:pt idx="37">197</cx:pt>
          <cx:pt idx="38">200</cx:pt>
          <cx:pt idx="39">190</cx:pt>
          <cx:pt idx="40">201</cx:pt>
          <cx:pt idx="41">203</cx:pt>
          <cx:pt idx="42">184</cx:pt>
          <cx:pt idx="43">204</cx:pt>
          <cx:pt idx="44">197</cx:pt>
          <cx:pt idx="45">190</cx:pt>
          <cx:pt idx="46">182</cx:pt>
          <cx:pt idx="47">204</cx:pt>
          <cx:pt idx="48">204</cx:pt>
          <cx:pt idx="49">196</cx:pt>
          <cx:pt idx="50">193</cx:pt>
          <cx:pt idx="51">204</cx:pt>
          <cx:pt idx="52">192</cx:pt>
          <cx:pt idx="53">205</cx:pt>
          <cx:pt idx="54">194</cx:pt>
          <cx:pt idx="55">190</cx:pt>
          <cx:pt idx="56">184</cx:pt>
          <cx:pt idx="57">191</cx:pt>
          <cx:pt idx="58">183</cx:pt>
          <cx:pt idx="59">203</cx:pt>
          <cx:pt idx="60">183</cx:pt>
          <cx:pt idx="61">188</cx:pt>
          <cx:pt idx="62">191</cx:pt>
          <cx:pt idx="63">203</cx:pt>
          <cx:pt idx="64">193</cx:pt>
          <cx:pt idx="65">203</cx:pt>
          <cx:pt idx="66">181</cx:pt>
          <cx:pt idx="67">199</cx:pt>
          <cx:pt idx="68">188</cx:pt>
          <cx:pt idx="69">189</cx:pt>
          <cx:pt idx="70">183</cx:pt>
          <cx:pt idx="71">182</cx:pt>
          <cx:pt idx="72">205</cx:pt>
          <cx:pt idx="73">201</cx:pt>
          <cx:pt idx="74">192</cx:pt>
          <cx:pt idx="75">195</cx:pt>
          <cx:pt idx="76">202</cx:pt>
          <cx:pt idx="77">195</cx:pt>
          <cx:pt idx="78">197</cx:pt>
          <cx:pt idx="79">204</cx:pt>
          <cx:pt idx="80">202</cx:pt>
          <cx:pt idx="81">190</cx:pt>
          <cx:pt idx="82">192</cx:pt>
          <cx:pt idx="83">202</cx:pt>
          <cx:pt idx="84">192</cx:pt>
          <cx:pt idx="85">181</cx:pt>
          <cx:pt idx="86">197</cx:pt>
          <cx:pt idx="87">182</cx:pt>
          <cx:pt idx="88">193</cx:pt>
          <cx:pt idx="89">198</cx:pt>
          <cx:pt idx="90">197</cx:pt>
          <cx:pt idx="91">204</cx:pt>
          <cx:pt idx="92">205</cx:pt>
          <cx:pt idx="93">183</cx:pt>
          <cx:pt idx="94">190</cx:pt>
          <cx:pt idx="95">201</cx:pt>
          <cx:pt idx="96">186</cx:pt>
          <cx:pt idx="97">186</cx:pt>
          <cx:pt idx="98">189</cx:pt>
          <cx:pt idx="99">199</cx:pt>
          <cx:pt idx="100">204</cx:pt>
          <cx:pt idx="101">199</cx:pt>
          <cx:pt idx="102">195</cx:pt>
          <cx:pt idx="103">182</cx:pt>
          <cx:pt idx="104">205</cx:pt>
          <cx:pt idx="105">192</cx:pt>
          <cx:pt idx="106">181</cx:pt>
          <cx:pt idx="107">193</cx:pt>
          <cx:pt idx="108">190</cx:pt>
          <cx:pt idx="109">180</cx:pt>
          <cx:pt idx="110">191</cx:pt>
          <cx:pt idx="111">201</cx:pt>
          <cx:pt idx="112">193</cx:pt>
          <cx:pt idx="113">189</cx:pt>
          <cx:pt idx="114">203</cx:pt>
          <cx:pt idx="115">180</cx:pt>
          <cx:pt idx="116">204</cx:pt>
          <cx:pt idx="117">202</cx:pt>
          <cx:pt idx="118">192</cx:pt>
          <cx:pt idx="119">184</cx:pt>
          <cx:pt idx="120">199</cx:pt>
          <cx:pt idx="121">194</cx:pt>
          <cx:pt idx="122">202</cx:pt>
          <cx:pt idx="123">194</cx:pt>
          <cx:pt idx="124">196</cx:pt>
          <cx:pt idx="125">181</cx:pt>
          <cx:pt idx="126">205</cx:pt>
          <cx:pt idx="127">184</cx:pt>
          <cx:pt idx="128">356</cx:pt>
          <cx:pt idx="129">185</cx:pt>
          <cx:pt idx="130">198</cx:pt>
          <cx:pt idx="131">201</cx:pt>
          <cx:pt idx="132">201</cx:pt>
          <cx:pt idx="133">202</cx:pt>
          <cx:pt idx="134">198</cx:pt>
          <cx:pt idx="135">190</cx:pt>
          <cx:pt idx="136">188</cx:pt>
          <cx:pt idx="137">181</cx:pt>
          <cx:pt idx="138">198</cx:pt>
          <cx:pt idx="139">204</cx:pt>
          <cx:pt idx="140">200</cx:pt>
          <cx:pt idx="141">183</cx:pt>
          <cx:pt idx="142">200</cx:pt>
          <cx:pt idx="143">184</cx:pt>
          <cx:pt idx="144">187</cx:pt>
          <cx:pt idx="145">182</cx:pt>
          <cx:pt idx="146">192</cx:pt>
          <cx:pt idx="147">180</cx:pt>
          <cx:pt idx="148">198</cx:pt>
          <cx:pt idx="149">197</cx:pt>
          <cx:pt idx="150">205</cx:pt>
          <cx:pt idx="151">181</cx:pt>
          <cx:pt idx="152">199</cx:pt>
          <cx:pt idx="153">194</cx:pt>
          <cx:pt idx="154">198</cx:pt>
          <cx:pt idx="155">194</cx:pt>
          <cx:pt idx="156">186</cx:pt>
          <cx:pt idx="157">184</cx:pt>
          <cx:pt idx="158">187</cx:pt>
          <cx:pt idx="159">197</cx:pt>
          <cx:pt idx="160">203</cx:pt>
          <cx:pt idx="161">198</cx:pt>
          <cx:pt idx="162">203</cx:pt>
          <cx:pt idx="163">201</cx:pt>
          <cx:pt idx="164">200</cx:pt>
          <cx:pt idx="165">205</cx:pt>
          <cx:pt idx="166">201</cx:pt>
          <cx:pt idx="167">183</cx:pt>
          <cx:pt idx="168">204</cx:pt>
          <cx:pt idx="169">192</cx:pt>
          <cx:pt idx="170">350</cx:pt>
          <cx:pt idx="171">192</cx:pt>
          <cx:pt idx="172">204</cx:pt>
          <cx:pt idx="173">186</cx:pt>
          <cx:pt idx="174">187</cx:pt>
          <cx:pt idx="175">191</cx:pt>
          <cx:pt idx="176">185</cx:pt>
          <cx:pt idx="177">199</cx:pt>
          <cx:pt idx="178">189</cx:pt>
          <cx:pt idx="179">201</cx:pt>
          <cx:pt idx="180">182</cx:pt>
          <cx:pt idx="181">194</cx:pt>
          <cx:pt idx="182">184</cx:pt>
          <cx:pt idx="183">204</cx:pt>
          <cx:pt idx="184">185</cx:pt>
          <cx:pt idx="185">199</cx:pt>
          <cx:pt idx="186">205</cx:pt>
          <cx:pt idx="187">196</cx:pt>
          <cx:pt idx="188">190</cx:pt>
          <cx:pt idx="189">190</cx:pt>
          <cx:pt idx="190">192</cx:pt>
          <cx:pt idx="191">205</cx:pt>
          <cx:pt idx="192">191</cx:pt>
          <cx:pt idx="193">203</cx:pt>
          <cx:pt idx="194">191</cx:pt>
          <cx:pt idx="195">198</cx:pt>
          <cx:pt idx="196">185</cx:pt>
          <cx:pt idx="197">198</cx:pt>
          <cx:pt idx="198">191</cx:pt>
          <cx:pt idx="199">189</cx:pt>
          <cx:pt idx="200">189</cx:pt>
          <cx:pt idx="201">194</cx:pt>
          <cx:pt idx="202">201</cx:pt>
          <cx:pt idx="203">197</cx:pt>
          <cx:pt idx="204">202</cx:pt>
          <cx:pt idx="205">182</cx:pt>
          <cx:pt idx="206">184</cx:pt>
          <cx:pt idx="207">204</cx:pt>
          <cx:pt idx="208">205</cx:pt>
          <cx:pt idx="209">188</cx:pt>
          <cx:pt idx="210">182</cx:pt>
          <cx:pt idx="211">199</cx:pt>
          <cx:pt idx="212">184</cx:pt>
          <cx:pt idx="213">194</cx:pt>
          <cx:pt idx="214">203</cx:pt>
          <cx:pt idx="215">180</cx:pt>
          <cx:pt idx="216">189</cx:pt>
          <cx:pt idx="217">186</cx:pt>
          <cx:pt idx="218">203</cx:pt>
          <cx:pt idx="219">201</cx:pt>
          <cx:pt idx="220">182</cx:pt>
          <cx:pt idx="221">193</cx:pt>
          <cx:pt idx="222">193</cx:pt>
          <cx:pt idx="223">185</cx:pt>
          <cx:pt idx="224">184</cx:pt>
          <cx:pt idx="225">204</cx:pt>
          <cx:pt idx="226">192</cx:pt>
          <cx:pt idx="227">181</cx:pt>
          <cx:pt idx="228">193</cx:pt>
          <cx:pt idx="229">189</cx:pt>
          <cx:pt idx="230">199</cx:pt>
          <cx:pt idx="231">186</cx:pt>
          <cx:pt idx="232">193</cx:pt>
          <cx:pt idx="233">189</cx:pt>
          <cx:pt idx="234">186</cx:pt>
          <cx:pt idx="235">185</cx:pt>
          <cx:pt idx="236">192</cx:pt>
          <cx:pt idx="237">180</cx:pt>
          <cx:pt idx="238">182</cx:pt>
          <cx:pt idx="239">187</cx:pt>
          <cx:pt idx="240">190</cx:pt>
          <cx:pt idx="241">182</cx:pt>
          <cx:pt idx="242">201</cx:pt>
          <cx:pt idx="243">180</cx:pt>
          <cx:pt idx="244">204</cx:pt>
          <cx:pt idx="245">193</cx:pt>
          <cx:pt idx="246">182</cx:pt>
          <cx:pt idx="247">189</cx:pt>
          <cx:pt idx="248">190</cx:pt>
          <cx:pt idx="249">204</cx:pt>
          <cx:pt idx="250">181</cx:pt>
          <cx:pt idx="251">184</cx:pt>
          <cx:pt idx="252">183</cx:pt>
          <cx:pt idx="253">203</cx:pt>
          <cx:pt idx="254">199</cx:pt>
          <cx:pt idx="255">205</cx:pt>
          <cx:pt idx="256">201</cx:pt>
          <cx:pt idx="257">203</cx:pt>
          <cx:pt idx="258">190</cx:pt>
          <cx:pt idx="259">195</cx:pt>
          <cx:pt idx="260">184</cx:pt>
          <cx:pt idx="261">192</cx:pt>
          <cx:pt idx="262">197</cx:pt>
          <cx:pt idx="263">200</cx:pt>
          <cx:pt idx="264">197</cx:pt>
          <cx:pt idx="265">194</cx:pt>
          <cx:pt idx="266">204</cx:pt>
          <cx:pt idx="267">202</cx:pt>
          <cx:pt idx="268">198</cx:pt>
          <cx:pt idx="269">203</cx:pt>
          <cx:pt idx="270">185</cx:pt>
          <cx:pt idx="271">180</cx:pt>
          <cx:pt idx="272">201</cx:pt>
          <cx:pt idx="273">180</cx:pt>
          <cx:pt idx="274">187</cx:pt>
          <cx:pt idx="275">191</cx:pt>
          <cx:pt idx="276">193</cx:pt>
          <cx:pt idx="277">185</cx:pt>
          <cx:pt idx="278">189</cx:pt>
          <cx:pt idx="279">201</cx:pt>
          <cx:pt idx="280">198</cx:pt>
          <cx:pt idx="281">182</cx:pt>
          <cx:pt idx="282">203</cx:pt>
          <cx:pt idx="283">193</cx:pt>
          <cx:pt idx="284">196</cx:pt>
          <cx:pt idx="285">184</cx:pt>
          <cx:pt idx="286">203</cx:pt>
          <cx:pt idx="287">188</cx:pt>
          <cx:pt idx="288">188</cx:pt>
          <cx:pt idx="289">203</cx:pt>
          <cx:pt idx="290">192</cx:pt>
          <cx:pt idx="291">204</cx:pt>
          <cx:pt idx="292">190</cx:pt>
          <cx:pt idx="293">187</cx:pt>
          <cx:pt idx="294">189</cx:pt>
          <cx:pt idx="295">183</cx:pt>
          <cx:pt idx="296">191</cx:pt>
          <cx:pt idx="297">193</cx:pt>
          <cx:pt idx="298">181</cx:pt>
          <cx:pt idx="299">184</cx:pt>
          <cx:pt idx="300">184</cx:pt>
          <cx:pt idx="301">198</cx:pt>
          <cx:pt idx="302">182</cx:pt>
          <cx:pt idx="303">203</cx:pt>
          <cx:pt idx="304">191</cx:pt>
          <cx:pt idx="305">192</cx:pt>
          <cx:pt idx="306">204</cx:pt>
          <cx:pt idx="307">195</cx:pt>
          <cx:pt idx="308">205</cx:pt>
          <cx:pt idx="309">202</cx:pt>
          <cx:pt idx="310">203</cx:pt>
          <cx:pt idx="311">184</cx:pt>
          <cx:pt idx="312">193</cx:pt>
          <cx:pt idx="313">200</cx:pt>
          <cx:pt idx="314">191</cx:pt>
          <cx:pt idx="315">181</cx:pt>
          <cx:pt idx="316">198</cx:pt>
          <cx:pt idx="317">196</cx:pt>
          <cx:pt idx="318">190</cx:pt>
          <cx:pt idx="319">187</cx:pt>
          <cx:pt idx="320">203</cx:pt>
          <cx:pt idx="321">185</cx:pt>
          <cx:pt idx="322">188</cx:pt>
          <cx:pt idx="323">180</cx:pt>
          <cx:pt idx="324">202</cx:pt>
          <cx:pt idx="325">205</cx:pt>
          <cx:pt idx="326">197</cx:pt>
          <cx:pt idx="327">185</cx:pt>
          <cx:pt idx="328">199</cx:pt>
          <cx:pt idx="329">188</cx:pt>
          <cx:pt idx="330">180</cx:pt>
          <cx:pt idx="331">194</cx:pt>
          <cx:pt idx="332">201</cx:pt>
          <cx:pt idx="333">181</cx:pt>
          <cx:pt idx="334">194</cx:pt>
          <cx:pt idx="335">182</cx:pt>
          <cx:pt idx="336">201</cx:pt>
          <cx:pt idx="337">198</cx:pt>
          <cx:pt idx="338">183</cx:pt>
          <cx:pt idx="339">201</cx:pt>
          <cx:pt idx="340">196</cx:pt>
          <cx:pt idx="341">190</cx:pt>
          <cx:pt idx="342">197</cx:pt>
          <cx:pt idx="343">188</cx:pt>
          <cx:pt idx="344">182</cx:pt>
          <cx:pt idx="345">205</cx:pt>
          <cx:pt idx="346">190</cx:pt>
          <cx:pt idx="347">201</cx:pt>
          <cx:pt idx="348">202</cx:pt>
          <cx:pt idx="349">181</cx:pt>
          <cx:pt idx="350">180</cx:pt>
          <cx:pt idx="351">204</cx:pt>
          <cx:pt idx="352">204</cx:pt>
          <cx:pt idx="353">201</cx:pt>
          <cx:pt idx="354">191</cx:pt>
          <cx:pt idx="355">185</cx:pt>
          <cx:pt idx="356">193</cx:pt>
          <cx:pt idx="357">190</cx:pt>
          <cx:pt idx="358">185</cx:pt>
          <cx:pt idx="359">185</cx:pt>
          <cx:pt idx="360">184</cx:pt>
          <cx:pt idx="361">305</cx:pt>
          <cx:pt idx="362">220</cx:pt>
          <cx:pt idx="363">400</cx:pt>
          <cx:pt idx="364">189</cx:pt>
        </cx:lvl>
      </cx:numDim>
    </cx:data>
  </cx:chartData>
  <cx:chart>
    <cx:title pos="t" align="ctr" overlay="0">
      <cx:tx>
        <cx:txData>
          <cx:v>Box Plot for Stores in Year 1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Box Plot for Stores in Year 1</a:t>
          </a:r>
        </a:p>
      </cx:txPr>
    </cx:title>
    <cx:plotArea>
      <cx:plotAreaRegion>
        <cx:series layoutId="boxWhisker" uniqueId="{51B023E8-7EF5-4B98-853A-1F93B74A63C3}">
          <cx:tx>
            <cx:txData>
              <cx:f>Sheet3!$C$1:$C$2</cx:f>
              <cx:v>Store A A-Y1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8FCFEDB-8B3F-4867-8B54-9E75924CA515}">
          <cx:tx>
            <cx:txData>
              <cx:f>Sheet3!$D$1:$D$2</cx:f>
              <cx:v>Store B B-Y1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ECB11A95-26AE-4D80-99B7-8CFAF782412F}">
          <cx:tx>
            <cx:txData>
              <cx:f>Sheet3!$E$1:$E$2</cx:f>
              <cx:v>Store C C-Y1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54C6BA30-FF4F-47C2-AC88-F4AB3704CA22}">
          <cx:tx>
            <cx:txData>
              <cx:f>Sheet3!$F$1:$F$2</cx:f>
              <cx:v>Store D D-Y1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3E691433-E8E2-48CB-A1CA-F6318CAE9851}">
          <cx:tx>
            <cx:txData>
              <cx:f>Sheet3!$G$1:$G$2</cx:f>
              <cx:v>Store E E-Y1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txData>
              <cx:v>Stores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Stores</a:t>
              </a:r>
            </a:p>
          </cx:txPr>
        </cx:title>
        <cx:tickLabels/>
      </cx:axis>
      <cx:axis id="1">
        <cx:valScaling/>
        <cx:title>
          <cx:tx>
            <cx:txData>
              <cx:v>Sales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Sales</a:t>
              </a:r>
            </a:p>
          </cx:txPr>
        </cx:title>
        <cx:majorGridlines/>
        <cx:tickLabels/>
      </cx:axis>
    </cx:plotArea>
    <cx:legend pos="t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Sheet3!$M$3:$M$367</cx:f>
        <cx:lvl ptCount="365" formatCode="General">
          <cx:pt idx="0">269</cx:pt>
          <cx:pt idx="1">271</cx:pt>
          <cx:pt idx="2">302</cx:pt>
          <cx:pt idx="3">345</cx:pt>
          <cx:pt idx="4">270</cx:pt>
          <cx:pt idx="5">353</cx:pt>
          <cx:pt idx="6">306</cx:pt>
          <cx:pt idx="7">264</cx:pt>
          <cx:pt idx="8">323</cx:pt>
          <cx:pt idx="9">248</cx:pt>
          <cx:pt idx="10">247</cx:pt>
          <cx:pt idx="11">295</cx:pt>
          <cx:pt idx="12">320</cx:pt>
          <cx:pt idx="13">349</cx:pt>
          <cx:pt idx="14">294</cx:pt>
          <cx:pt idx="15">316</cx:pt>
          <cx:pt idx="16">351</cx:pt>
          <cx:pt idx="17">297</cx:pt>
          <cx:pt idx="18">346</cx:pt>
          <cx:pt idx="19">302</cx:pt>
          <cx:pt idx="20">287</cx:pt>
          <cx:pt idx="21">268</cx:pt>
          <cx:pt idx="22">289</cx:pt>
          <cx:pt idx="23">311</cx:pt>
          <cx:pt idx="24">289</cx:pt>
          <cx:pt idx="25">273</cx:pt>
          <cx:pt idx="26">323</cx:pt>
          <cx:pt idx="27">284</cx:pt>
          <cx:pt idx="28">294</cx:pt>
          <cx:pt idx="29">296</cx:pt>
          <cx:pt idx="30">271</cx:pt>
          <cx:pt idx="31">298</cx:pt>
          <cx:pt idx="32">333</cx:pt>
          <cx:pt idx="33">309</cx:pt>
          <cx:pt idx="34">270</cx:pt>
          <cx:pt idx="35">329</cx:pt>
          <cx:pt idx="36">251</cx:pt>
          <cx:pt idx="37">321</cx:pt>
          <cx:pt idx="38">271</cx:pt>
          <cx:pt idx="39">313</cx:pt>
          <cx:pt idx="40">241</cx:pt>
          <cx:pt idx="41">348</cx:pt>
          <cx:pt idx="42">340</cx:pt>
          <cx:pt idx="43">299</cx:pt>
          <cx:pt idx="44">298</cx:pt>
          <cx:pt idx="45">345</cx:pt>
          <cx:pt idx="46">349</cx:pt>
          <cx:pt idx="47">290</cx:pt>
          <cx:pt idx="48">329</cx:pt>
          <cx:pt idx="49">240</cx:pt>
          <cx:pt idx="50">285</cx:pt>
          <cx:pt idx="51">315</cx:pt>
          <cx:pt idx="52">340</cx:pt>
          <cx:pt idx="53">257</cx:pt>
          <cx:pt idx="54">317</cx:pt>
          <cx:pt idx="55">306</cx:pt>
          <cx:pt idx="56">356</cx:pt>
          <cx:pt idx="57">356</cx:pt>
          <cx:pt idx="58">263</cx:pt>
          <cx:pt idx="59">304</cx:pt>
          <cx:pt idx="60">334</cx:pt>
          <cx:pt idx="61">314</cx:pt>
          <cx:pt idx="62">268</cx:pt>
          <cx:pt idx="63">281</cx:pt>
          <cx:pt idx="64">356</cx:pt>
          <cx:pt idx="65">253</cx:pt>
          <cx:pt idx="66">352</cx:pt>
          <cx:pt idx="67">346</cx:pt>
          <cx:pt idx="68">303</cx:pt>
          <cx:pt idx="69">289</cx:pt>
          <cx:pt idx="70">253</cx:pt>
          <cx:pt idx="71">359</cx:pt>
          <cx:pt idx="72">250</cx:pt>
          <cx:pt idx="73">263</cx:pt>
          <cx:pt idx="74">347</cx:pt>
          <cx:pt idx="75">300</cx:pt>
          <cx:pt idx="76">270</cx:pt>
          <cx:pt idx="77">356</cx:pt>
          <cx:pt idx="78">315</cx:pt>
          <cx:pt idx="79">258</cx:pt>
          <cx:pt idx="80">277</cx:pt>
          <cx:pt idx="81">303</cx:pt>
          <cx:pt idx="82">254</cx:pt>
          <cx:pt idx="83">329</cx:pt>
          <cx:pt idx="84">260</cx:pt>
          <cx:pt idx="85">245</cx:pt>
          <cx:pt idx="86">294</cx:pt>
          <cx:pt idx="87">304</cx:pt>
          <cx:pt idx="88">269</cx:pt>
          <cx:pt idx="89">301</cx:pt>
          <cx:pt idx="90">342</cx:pt>
          <cx:pt idx="91">346</cx:pt>
          <cx:pt idx="92">327</cx:pt>
          <cx:pt idx="93">352</cx:pt>
          <cx:pt idx="94">288</cx:pt>
          <cx:pt idx="95">338</cx:pt>
          <cx:pt idx="96">261</cx:pt>
          <cx:pt idx="97">306</cx:pt>
          <cx:pt idx="98">263</cx:pt>
          <cx:pt idx="99">248</cx:pt>
          <cx:pt idx="100">318</cx:pt>
          <cx:pt idx="101">282</cx:pt>
          <cx:pt idx="102">273</cx:pt>
          <cx:pt idx="103">261</cx:pt>
          <cx:pt idx="104">336</cx:pt>
          <cx:pt idx="105">284</cx:pt>
          <cx:pt idx="106">354</cx:pt>
          <cx:pt idx="107">345</cx:pt>
          <cx:pt idx="108">265</cx:pt>
          <cx:pt idx="109">342</cx:pt>
          <cx:pt idx="110">303</cx:pt>
          <cx:pt idx="111">345</cx:pt>
          <cx:pt idx="112">274</cx:pt>
          <cx:pt idx="113">354</cx:pt>
          <cx:pt idx="114">272</cx:pt>
          <cx:pt idx="115">280</cx:pt>
          <cx:pt idx="116">282</cx:pt>
          <cx:pt idx="117">291</cx:pt>
          <cx:pt idx="118">321</cx:pt>
          <cx:pt idx="119">318</cx:pt>
          <cx:pt idx="120">304</cx:pt>
          <cx:pt idx="121">303</cx:pt>
          <cx:pt idx="122">291</cx:pt>
          <cx:pt idx="123">244</cx:pt>
          <cx:pt idx="124">312</cx:pt>
          <cx:pt idx="125">326</cx:pt>
          <cx:pt idx="126">253</cx:pt>
          <cx:pt idx="127">480</cx:pt>
          <cx:pt idx="128">314</cx:pt>
          <cx:pt idx="129">359</cx:pt>
          <cx:pt idx="130">275</cx:pt>
          <cx:pt idx="131">337</cx:pt>
          <cx:pt idx="132">257</cx:pt>
          <cx:pt idx="133">308</cx:pt>
          <cx:pt idx="134">260</cx:pt>
          <cx:pt idx="135">323</cx:pt>
          <cx:pt idx="136">241</cx:pt>
          <cx:pt idx="137">332</cx:pt>
          <cx:pt idx="138">270</cx:pt>
          <cx:pt idx="139">336</cx:pt>
          <cx:pt idx="140">245</cx:pt>
          <cx:pt idx="141">291</cx:pt>
          <cx:pt idx="142">359</cx:pt>
          <cx:pt idx="143">354</cx:pt>
          <cx:pt idx="144">279</cx:pt>
          <cx:pt idx="145">317</cx:pt>
          <cx:pt idx="146">360</cx:pt>
          <cx:pt idx="147">277</cx:pt>
          <cx:pt idx="148">311</cx:pt>
          <cx:pt idx="149">317</cx:pt>
          <cx:pt idx="150">338</cx:pt>
          <cx:pt idx="151">275</cx:pt>
          <cx:pt idx="152">256</cx:pt>
          <cx:pt idx="153">305</cx:pt>
          <cx:pt idx="154">340</cx:pt>
          <cx:pt idx="155">339</cx:pt>
          <cx:pt idx="156">263</cx:pt>
          <cx:pt idx="157">306</cx:pt>
          <cx:pt idx="158">259</cx:pt>
          <cx:pt idx="159">343</cx:pt>
          <cx:pt idx="160">334</cx:pt>
          <cx:pt idx="161">329</cx:pt>
          <cx:pt idx="162">322</cx:pt>
          <cx:pt idx="163">307</cx:pt>
          <cx:pt idx="164">247</cx:pt>
          <cx:pt idx="165">283</cx:pt>
          <cx:pt idx="166">343</cx:pt>
          <cx:pt idx="167">298</cx:pt>
          <cx:pt idx="168">258</cx:pt>
          <cx:pt idx="169">460</cx:pt>
          <cx:pt idx="170">341</cx:pt>
          <cx:pt idx="171">280</cx:pt>
          <cx:pt idx="172">251</cx:pt>
          <cx:pt idx="173">350</cx:pt>
          <cx:pt idx="174">260</cx:pt>
          <cx:pt idx="175">296</cx:pt>
          <cx:pt idx="176">264</cx:pt>
          <cx:pt idx="177">338</cx:pt>
          <cx:pt idx="178">348</cx:pt>
          <cx:pt idx="179">331</cx:pt>
          <cx:pt idx="180">336</cx:pt>
          <cx:pt idx="181">251</cx:pt>
          <cx:pt idx="182">259</cx:pt>
          <cx:pt idx="183">315</cx:pt>
          <cx:pt idx="184">353</cx:pt>
          <cx:pt idx="185">299</cx:pt>
          <cx:pt idx="186">273</cx:pt>
          <cx:pt idx="187">254</cx:pt>
          <cx:pt idx="188">312</cx:pt>
          <cx:pt idx="189">241</cx:pt>
          <cx:pt idx="190">338</cx:pt>
          <cx:pt idx="191">320</cx:pt>
          <cx:pt idx="192">277</cx:pt>
          <cx:pt idx="193">240</cx:pt>
          <cx:pt idx="194">292</cx:pt>
          <cx:pt idx="195">247</cx:pt>
          <cx:pt idx="196">336</cx:pt>
          <cx:pt idx="197">355</cx:pt>
          <cx:pt idx="198">253</cx:pt>
          <cx:pt idx="199">292</cx:pt>
          <cx:pt idx="200">248</cx:pt>
          <cx:pt idx="201">344</cx:pt>
          <cx:pt idx="202">243</cx:pt>
          <cx:pt idx="203">360</cx:pt>
          <cx:pt idx="204">343</cx:pt>
          <cx:pt idx="205">306</cx:pt>
          <cx:pt idx="206">296</cx:pt>
          <cx:pt idx="207">255</cx:pt>
          <cx:pt idx="208">350</cx:pt>
          <cx:pt idx="209">241</cx:pt>
          <cx:pt idx="210">285</cx:pt>
          <cx:pt idx="211">324</cx:pt>
          <cx:pt idx="212">313</cx:pt>
          <cx:pt idx="213">272</cx:pt>
          <cx:pt idx="214">256</cx:pt>
          <cx:pt idx="215">274</cx:pt>
          <cx:pt idx="216">327</cx:pt>
          <cx:pt idx="217">282</cx:pt>
          <cx:pt idx="218">281</cx:pt>
          <cx:pt idx="219">333</cx:pt>
          <cx:pt idx="220">272</cx:pt>
          <cx:pt idx="221">322</cx:pt>
          <cx:pt idx="222">243</cx:pt>
          <cx:pt idx="223">353</cx:pt>
          <cx:pt idx="224">343</cx:pt>
          <cx:pt idx="225">276</cx:pt>
          <cx:pt idx="226">268</cx:pt>
          <cx:pt idx="227">250</cx:pt>
          <cx:pt idx="228">306</cx:pt>
          <cx:pt idx="229">335</cx:pt>
          <cx:pt idx="230">326</cx:pt>
          <cx:pt idx="231">248</cx:pt>
          <cx:pt idx="232">292</cx:pt>
          <cx:pt idx="233">295</cx:pt>
          <cx:pt idx="234">240</cx:pt>
          <cx:pt idx="235">329</cx:pt>
          <cx:pt idx="236">341</cx:pt>
          <cx:pt idx="237">246</cx:pt>
          <cx:pt idx="238">285</cx:pt>
          <cx:pt idx="239">268</cx:pt>
          <cx:pt idx="240">331</cx:pt>
          <cx:pt idx="241">298</cx:pt>
          <cx:pt idx="242">277</cx:pt>
          <cx:pt idx="243">306</cx:pt>
          <cx:pt idx="244">303</cx:pt>
          <cx:pt idx="245">335</cx:pt>
          <cx:pt idx="246">275</cx:pt>
          <cx:pt idx="247">268</cx:pt>
          <cx:pt idx="248">332</cx:pt>
          <cx:pt idx="249">275</cx:pt>
          <cx:pt idx="250">360</cx:pt>
          <cx:pt idx="251">300</cx:pt>
          <cx:pt idx="252">329</cx:pt>
          <cx:pt idx="253">271</cx:pt>
          <cx:pt idx="254">282</cx:pt>
          <cx:pt idx="255">335</cx:pt>
          <cx:pt idx="256">246</cx:pt>
          <cx:pt idx="257">316</cx:pt>
          <cx:pt idx="258">311</cx:pt>
          <cx:pt idx="259">330</cx:pt>
          <cx:pt idx="260">316</cx:pt>
          <cx:pt idx="261">261</cx:pt>
          <cx:pt idx="262">360</cx:pt>
          <cx:pt idx="263">277</cx:pt>
          <cx:pt idx="264">244</cx:pt>
          <cx:pt idx="265">316</cx:pt>
          <cx:pt idx="266">285</cx:pt>
          <cx:pt idx="267">272</cx:pt>
          <cx:pt idx="268">346</cx:pt>
          <cx:pt idx="269">352</cx:pt>
          <cx:pt idx="270">256</cx:pt>
          <cx:pt idx="271">319</cx:pt>
          <cx:pt idx="272">324</cx:pt>
          <cx:pt idx="273">286</cx:pt>
          <cx:pt idx="274">270</cx:pt>
          <cx:pt idx="275">267</cx:pt>
          <cx:pt idx="276">241</cx:pt>
          <cx:pt idx="277">347</cx:pt>
          <cx:pt idx="278">312</cx:pt>
          <cx:pt idx="279">310</cx:pt>
          <cx:pt idx="280">327</cx:pt>
          <cx:pt idx="281">265</cx:pt>
          <cx:pt idx="282">283</cx:pt>
          <cx:pt idx="283">298</cx:pt>
          <cx:pt idx="284">273</cx:pt>
          <cx:pt idx="285">357</cx:pt>
          <cx:pt idx="286">305</cx:pt>
          <cx:pt idx="287">337</cx:pt>
          <cx:pt idx="288">309</cx:pt>
          <cx:pt idx="289">344</cx:pt>
          <cx:pt idx="290">242</cx:pt>
          <cx:pt idx="291">274</cx:pt>
          <cx:pt idx="292">336</cx:pt>
          <cx:pt idx="293">304</cx:pt>
          <cx:pt idx="294">246</cx:pt>
          <cx:pt idx="295">262</cx:pt>
          <cx:pt idx="296">355</cx:pt>
          <cx:pt idx="297">267</cx:pt>
          <cx:pt idx="298">324</cx:pt>
          <cx:pt idx="299">307</cx:pt>
          <cx:pt idx="300">254</cx:pt>
          <cx:pt idx="301">284</cx:pt>
          <cx:pt idx="302">339</cx:pt>
          <cx:pt idx="303">258</cx:pt>
          <cx:pt idx="304">281</cx:pt>
          <cx:pt idx="305">248</cx:pt>
          <cx:pt idx="306">294</cx:pt>
          <cx:pt idx="307">285</cx:pt>
          <cx:pt idx="308">346</cx:pt>
          <cx:pt idx="309">319</cx:pt>
          <cx:pt idx="310">334</cx:pt>
          <cx:pt idx="311">265</cx:pt>
          <cx:pt idx="312">262</cx:pt>
          <cx:pt idx="313">315</cx:pt>
          <cx:pt idx="314">267</cx:pt>
          <cx:pt idx="315">318</cx:pt>
          <cx:pt idx="316">294</cx:pt>
          <cx:pt idx="317">266</cx:pt>
          <cx:pt idx="318">319</cx:pt>
          <cx:pt idx="319">351</cx:pt>
          <cx:pt idx="320">315</cx:pt>
          <cx:pt idx="321">335</cx:pt>
          <cx:pt idx="322">248</cx:pt>
          <cx:pt idx="323">319</cx:pt>
          <cx:pt idx="324">241</cx:pt>
          <cx:pt idx="325">324</cx:pt>
          <cx:pt idx="326">240</cx:pt>
          <cx:pt idx="327">299</cx:pt>
          <cx:pt idx="328">262</cx:pt>
          <cx:pt idx="329">292</cx:pt>
          <cx:pt idx="330">325</cx:pt>
          <cx:pt idx="331">244</cx:pt>
          <cx:pt idx="332">295</cx:pt>
          <cx:pt idx="333">353</cx:pt>
          <cx:pt idx="334">283</cx:pt>
          <cx:pt idx="335">351</cx:pt>
          <cx:pt idx="336">312</cx:pt>
          <cx:pt idx="337">277</cx:pt>
          <cx:pt idx="338">314</cx:pt>
          <cx:pt idx="339">323</cx:pt>
          <cx:pt idx="340">325</cx:pt>
          <cx:pt idx="341">337</cx:pt>
          <cx:pt idx="342">338</cx:pt>
          <cx:pt idx="343">301</cx:pt>
          <cx:pt idx="344">297</cx:pt>
          <cx:pt idx="345">335</cx:pt>
          <cx:pt idx="346">309</cx:pt>
          <cx:pt idx="347">285</cx:pt>
          <cx:pt idx="348">304</cx:pt>
          <cx:pt idx="349">347</cx:pt>
          <cx:pt idx="350">356</cx:pt>
          <cx:pt idx="351">325</cx:pt>
          <cx:pt idx="352">328</cx:pt>
          <cx:pt idx="353">265</cx:pt>
          <cx:pt idx="354">263</cx:pt>
          <cx:pt idx="355">336</cx:pt>
          <cx:pt idx="356">290</cx:pt>
          <cx:pt idx="357">279</cx:pt>
          <cx:pt idx="358">240</cx:pt>
          <cx:pt idx="359">319</cx:pt>
          <cx:pt idx="360">334</cx:pt>
          <cx:pt idx="361">370</cx:pt>
          <cx:pt idx="362">368</cx:pt>
          <cx:pt idx="363">510</cx:pt>
          <cx:pt idx="364">242</cx:pt>
        </cx:lvl>
      </cx:numDim>
    </cx:data>
    <cx:data id="1">
      <cx:numDim type="val">
        <cx:f>Sheet3!$N$3:$N$367</cx:f>
        <cx:lvl ptCount="365" formatCode="General">
          <cx:pt idx="0">262</cx:pt>
          <cx:pt idx="1">289</cx:pt>
          <cx:pt idx="2">200</cx:pt>
          <cx:pt idx="3">243</cx:pt>
          <cx:pt idx="4">230</cx:pt>
          <cx:pt idx="5">296</cx:pt>
          <cx:pt idx="6">232</cx:pt>
          <cx:pt idx="7">274</cx:pt>
          <cx:pt idx="8">231</cx:pt>
          <cx:pt idx="9">229</cx:pt>
          <cx:pt idx="10">256</cx:pt>
          <cx:pt idx="11">253</cx:pt>
          <cx:pt idx="12">236</cx:pt>
          <cx:pt idx="13">277</cx:pt>
          <cx:pt idx="14">291</cx:pt>
          <cx:pt idx="15">167</cx:pt>
          <cx:pt idx="16">262</cx:pt>
          <cx:pt idx="17">296</cx:pt>
          <cx:pt idx="18">255</cx:pt>
          <cx:pt idx="19">266</cx:pt>
          <cx:pt idx="20">254</cx:pt>
          <cx:pt idx="21">273</cx:pt>
          <cx:pt idx="22">275</cx:pt>
          <cx:pt idx="23">213</cx:pt>
          <cx:pt idx="24">255</cx:pt>
          <cx:pt idx="25">276</cx:pt>
          <cx:pt idx="26">164</cx:pt>
          <cx:pt idx="27">229</cx:pt>
          <cx:pt idx="28">266</cx:pt>
          <cx:pt idx="29">249</cx:pt>
          <cx:pt idx="30">171</cx:pt>
          <cx:pt idx="31">240</cx:pt>
          <cx:pt idx="32">299</cx:pt>
          <cx:pt idx="33">224</cx:pt>
          <cx:pt idx="34">240</cx:pt>
          <cx:pt idx="35">261</cx:pt>
          <cx:pt idx="36">287</cx:pt>
          <cx:pt idx="37">207</cx:pt>
          <cx:pt idx="38">162</cx:pt>
          <cx:pt idx="39">165</cx:pt>
          <cx:pt idx="40">242</cx:pt>
          <cx:pt idx="41">220</cx:pt>
          <cx:pt idx="42">236</cx:pt>
          <cx:pt idx="43">300</cx:pt>
          <cx:pt idx="44">206</cx:pt>
          <cx:pt idx="45">265</cx:pt>
          <cx:pt idx="46">281</cx:pt>
          <cx:pt idx="47">183</cx:pt>
          <cx:pt idx="48">288</cx:pt>
          <cx:pt idx="49">212</cx:pt>
          <cx:pt idx="50">298</cx:pt>
          <cx:pt idx="51">279</cx:pt>
          <cx:pt idx="52">204</cx:pt>
          <cx:pt idx="53">262</cx:pt>
          <cx:pt idx="54">183</cx:pt>
          <cx:pt idx="55">262</cx:pt>
          <cx:pt idx="56">292</cx:pt>
          <cx:pt idx="57">268</cx:pt>
          <cx:pt idx="58">239</cx:pt>
          <cx:pt idx="59">174</cx:pt>
          <cx:pt idx="60">166</cx:pt>
          <cx:pt idx="61">272</cx:pt>
          <cx:pt idx="62">203</cx:pt>
          <cx:pt idx="63">297</cx:pt>
          <cx:pt idx="64">267</cx:pt>
          <cx:pt idx="65">274</cx:pt>
          <cx:pt idx="66">268</cx:pt>
          <cx:pt idx="67">218</cx:pt>
          <cx:pt idx="68">177</cx:pt>
          <cx:pt idx="69">272</cx:pt>
          <cx:pt idx="70">261</cx:pt>
          <cx:pt idx="71">283</cx:pt>
          <cx:pt idx="72">227</cx:pt>
          <cx:pt idx="73">182</cx:pt>
          <cx:pt idx="74">253</cx:pt>
          <cx:pt idx="75">181</cx:pt>
          <cx:pt idx="76">232</cx:pt>
          <cx:pt idx="77">196</cx:pt>
          <cx:pt idx="78">294</cx:pt>
          <cx:pt idx="79">209</cx:pt>
          <cx:pt idx="80">276</cx:pt>
          <cx:pt idx="81">267</cx:pt>
          <cx:pt idx="82">246</cx:pt>
          <cx:pt idx="83">283</cx:pt>
          <cx:pt idx="84">183</cx:pt>
          <cx:pt idx="85">215</cx:pt>
          <cx:pt idx="86">240</cx:pt>
          <cx:pt idx="87">199</cx:pt>
          <cx:pt idx="88">173</cx:pt>
          <cx:pt idx="89">263</cx:pt>
          <cx:pt idx="90">259</cx:pt>
          <cx:pt idx="91">186</cx:pt>
          <cx:pt idx="92">162</cx:pt>
          <cx:pt idx="93">232</cx:pt>
          <cx:pt idx="94">230</cx:pt>
          <cx:pt idx="95">278</cx:pt>
          <cx:pt idx="96">205</cx:pt>
          <cx:pt idx="97">173</cx:pt>
          <cx:pt idx="98">170</cx:pt>
          <cx:pt idx="99">208</cx:pt>
          <cx:pt idx="100">260</cx:pt>
          <cx:pt idx="101">277</cx:pt>
          <cx:pt idx="102">288</cx:pt>
          <cx:pt idx="103">260</cx:pt>
          <cx:pt idx="104">176</cx:pt>
          <cx:pt idx="105">236</cx:pt>
          <cx:pt idx="106">187</cx:pt>
          <cx:pt idx="107">236</cx:pt>
          <cx:pt idx="108">245</cx:pt>
          <cx:pt idx="109">272</cx:pt>
          <cx:pt idx="110">287</cx:pt>
          <cx:pt idx="111">251</cx:pt>
          <cx:pt idx="112">285</cx:pt>
          <cx:pt idx="113">281</cx:pt>
          <cx:pt idx="114">202</cx:pt>
          <cx:pt idx="115">208</cx:pt>
          <cx:pt idx="116">166</cx:pt>
          <cx:pt idx="117">183</cx:pt>
          <cx:pt idx="118">227</cx:pt>
          <cx:pt idx="119">251</cx:pt>
          <cx:pt idx="120">257</cx:pt>
          <cx:pt idx="121">272</cx:pt>
          <cx:pt idx="122">269</cx:pt>
          <cx:pt idx="123">281</cx:pt>
          <cx:pt idx="124">244</cx:pt>
          <cx:pt idx="125">207</cx:pt>
          <cx:pt idx="126">256</cx:pt>
          <cx:pt idx="127">475</cx:pt>
          <cx:pt idx="128">276</cx:pt>
          <cx:pt idx="129">182</cx:pt>
          <cx:pt idx="130">244</cx:pt>
          <cx:pt idx="131">198</cx:pt>
          <cx:pt idx="132">170</cx:pt>
          <cx:pt idx="133">183</cx:pt>
          <cx:pt idx="134">299</cx:pt>
          <cx:pt idx="135">224</cx:pt>
          <cx:pt idx="136">233</cx:pt>
          <cx:pt idx="137">221</cx:pt>
          <cx:pt idx="138">185</cx:pt>
          <cx:pt idx="139">257</cx:pt>
          <cx:pt idx="140">189</cx:pt>
          <cx:pt idx="141">228</cx:pt>
          <cx:pt idx="142">240</cx:pt>
          <cx:pt idx="143">260</cx:pt>
          <cx:pt idx="144">264</cx:pt>
          <cx:pt idx="145">219</cx:pt>
          <cx:pt idx="146">219</cx:pt>
          <cx:pt idx="147">197</cx:pt>
          <cx:pt idx="148">221</cx:pt>
          <cx:pt idx="149">234</cx:pt>
          <cx:pt idx="150">196</cx:pt>
          <cx:pt idx="151">257</cx:pt>
          <cx:pt idx="152">251</cx:pt>
          <cx:pt idx="153">206</cx:pt>
          <cx:pt idx="154">254</cx:pt>
          <cx:pt idx="155">256</cx:pt>
          <cx:pt idx="156">262</cx:pt>
          <cx:pt idx="157">276</cx:pt>
          <cx:pt idx="158">238</cx:pt>
          <cx:pt idx="159">204</cx:pt>
          <cx:pt idx="160">166</cx:pt>
          <cx:pt idx="161">185</cx:pt>
          <cx:pt idx="162">226</cx:pt>
          <cx:pt idx="163">228</cx:pt>
          <cx:pt idx="164">194</cx:pt>
          <cx:pt idx="165">228</cx:pt>
          <cx:pt idx="166">175</cx:pt>
          <cx:pt idx="167">273</cx:pt>
          <cx:pt idx="168">204</cx:pt>
          <cx:pt idx="169">460</cx:pt>
          <cx:pt idx="170">262</cx:pt>
          <cx:pt idx="171">278</cx:pt>
          <cx:pt idx="172">233</cx:pt>
          <cx:pt idx="173">213</cx:pt>
          <cx:pt idx="174">226</cx:pt>
          <cx:pt idx="175">205</cx:pt>
          <cx:pt idx="176">240</cx:pt>
          <cx:pt idx="177">168</cx:pt>
          <cx:pt idx="178">236</cx:pt>
          <cx:pt idx="179">259</cx:pt>
          <cx:pt idx="180">291</cx:pt>
          <cx:pt idx="181">197</cx:pt>
          <cx:pt idx="182">271</cx:pt>
          <cx:pt idx="183">180</cx:pt>
          <cx:pt idx="184">166</cx:pt>
          <cx:pt idx="185">281</cx:pt>
          <cx:pt idx="186">169</cx:pt>
          <cx:pt idx="187">287</cx:pt>
          <cx:pt idx="188">241</cx:pt>
          <cx:pt idx="189">222</cx:pt>
          <cx:pt idx="190">229</cx:pt>
          <cx:pt idx="191">228</cx:pt>
          <cx:pt idx="192">285</cx:pt>
          <cx:pt idx="193">291</cx:pt>
          <cx:pt idx="194">174</cx:pt>
          <cx:pt idx="195">225</cx:pt>
          <cx:pt idx="196">209</cx:pt>
          <cx:pt idx="197">198</cx:pt>
          <cx:pt idx="198">286</cx:pt>
          <cx:pt idx="199">282</cx:pt>
          <cx:pt idx="200">182</cx:pt>
          <cx:pt idx="201">249</cx:pt>
          <cx:pt idx="202">260</cx:pt>
          <cx:pt idx="203">177</cx:pt>
          <cx:pt idx="204">203</cx:pt>
          <cx:pt idx="205">186</cx:pt>
          <cx:pt idx="206">199</cx:pt>
          <cx:pt idx="207">250</cx:pt>
          <cx:pt idx="208">262</cx:pt>
          <cx:pt idx="209">248</cx:pt>
          <cx:pt idx="210">185</cx:pt>
          <cx:pt idx="211">161</cx:pt>
          <cx:pt idx="212">163</cx:pt>
          <cx:pt idx="213">240</cx:pt>
          <cx:pt idx="214">176</cx:pt>
          <cx:pt idx="215">208</cx:pt>
          <cx:pt idx="216">182</cx:pt>
          <cx:pt idx="217">200</cx:pt>
          <cx:pt idx="218">227</cx:pt>
          <cx:pt idx="219">295</cx:pt>
          <cx:pt idx="220">281</cx:pt>
          <cx:pt idx="221">246</cx:pt>
          <cx:pt idx="222">290</cx:pt>
          <cx:pt idx="223">247</cx:pt>
          <cx:pt idx="224">185</cx:pt>
          <cx:pt idx="225">190</cx:pt>
          <cx:pt idx="226">225</cx:pt>
          <cx:pt idx="227">166</cx:pt>
          <cx:pt idx="228">237</cx:pt>
          <cx:pt idx="229">200</cx:pt>
          <cx:pt idx="230">282</cx:pt>
          <cx:pt idx="231">238</cx:pt>
          <cx:pt idx="232">201</cx:pt>
          <cx:pt idx="233">266</cx:pt>
          <cx:pt idx="234">234</cx:pt>
          <cx:pt idx="235">262</cx:pt>
          <cx:pt idx="236">161</cx:pt>
          <cx:pt idx="237">161</cx:pt>
          <cx:pt idx="238">299</cx:pt>
          <cx:pt idx="239">276</cx:pt>
          <cx:pt idx="240">271</cx:pt>
          <cx:pt idx="241">243</cx:pt>
          <cx:pt idx="242">165</cx:pt>
          <cx:pt idx="243">231</cx:pt>
          <cx:pt idx="244">288</cx:pt>
          <cx:pt idx="245">166</cx:pt>
          <cx:pt idx="246">185</cx:pt>
          <cx:pt idx="247">264</cx:pt>
          <cx:pt idx="248">266</cx:pt>
          <cx:pt idx="249">190</cx:pt>
          <cx:pt idx="250">175</cx:pt>
          <cx:pt idx="251">252</cx:pt>
          <cx:pt idx="252">193</cx:pt>
          <cx:pt idx="253">196</cx:pt>
          <cx:pt idx="254">261</cx:pt>
          <cx:pt idx="255">235</cx:pt>
          <cx:pt idx="256">160</cx:pt>
          <cx:pt idx="257">170</cx:pt>
          <cx:pt idx="258">267</cx:pt>
          <cx:pt idx="259">227</cx:pt>
          <cx:pt idx="260">298</cx:pt>
          <cx:pt idx="261">218</cx:pt>
          <cx:pt idx="262">274</cx:pt>
          <cx:pt idx="263">160</cx:pt>
          <cx:pt idx="264">279</cx:pt>
          <cx:pt idx="265">186</cx:pt>
          <cx:pt idx="266">267</cx:pt>
          <cx:pt idx="267">284</cx:pt>
          <cx:pt idx="268">263</cx:pt>
          <cx:pt idx="269">163</cx:pt>
          <cx:pt idx="270">212</cx:pt>
          <cx:pt idx="271">188</cx:pt>
          <cx:pt idx="272">221</cx:pt>
          <cx:pt idx="273">175</cx:pt>
          <cx:pt idx="274">278</cx:pt>
          <cx:pt idx="275">222</cx:pt>
          <cx:pt idx="276">254</cx:pt>
          <cx:pt idx="277">211</cx:pt>
          <cx:pt idx="278">299</cx:pt>
          <cx:pt idx="279">220</cx:pt>
          <cx:pt idx="280">219</cx:pt>
          <cx:pt idx="281">211</cx:pt>
          <cx:pt idx="282">172</cx:pt>
          <cx:pt idx="283">162</cx:pt>
          <cx:pt idx="284">195</cx:pt>
          <cx:pt idx="285">283</cx:pt>
          <cx:pt idx="286">271</cx:pt>
          <cx:pt idx="287">241</cx:pt>
          <cx:pt idx="288">217</cx:pt>
          <cx:pt idx="289">278</cx:pt>
          <cx:pt idx="290">210</cx:pt>
          <cx:pt idx="291">162</cx:pt>
          <cx:pt idx="292">229</cx:pt>
          <cx:pt idx="293">199</cx:pt>
          <cx:pt idx="294">256</cx:pt>
          <cx:pt idx="295">205</cx:pt>
          <cx:pt idx="296">193</cx:pt>
          <cx:pt idx="297">209</cx:pt>
          <cx:pt idx="298">300</cx:pt>
          <cx:pt idx="299">191</cx:pt>
          <cx:pt idx="300">234</cx:pt>
          <cx:pt idx="301">184</cx:pt>
          <cx:pt idx="302">177</cx:pt>
          <cx:pt idx="303">292</cx:pt>
          <cx:pt idx="304">288</cx:pt>
          <cx:pt idx="305">300</cx:pt>
          <cx:pt idx="306">187</cx:pt>
          <cx:pt idx="307">191</cx:pt>
          <cx:pt idx="308">165</cx:pt>
          <cx:pt idx="309">287</cx:pt>
          <cx:pt idx="310">188</cx:pt>
          <cx:pt idx="311">194</cx:pt>
          <cx:pt idx="312">276</cx:pt>
          <cx:pt idx="313">255</cx:pt>
          <cx:pt idx="314">173</cx:pt>
          <cx:pt idx="315">278</cx:pt>
          <cx:pt idx="316">276</cx:pt>
          <cx:pt idx="317">276</cx:pt>
          <cx:pt idx="318">215</cx:pt>
          <cx:pt idx="319">291</cx:pt>
          <cx:pt idx="320">222</cx:pt>
          <cx:pt idx="321">234</cx:pt>
          <cx:pt idx="322">170</cx:pt>
          <cx:pt idx="323">278</cx:pt>
          <cx:pt idx="324">207</cx:pt>
          <cx:pt idx="325">192</cx:pt>
          <cx:pt idx="326">169</cx:pt>
          <cx:pt idx="327">214</cx:pt>
          <cx:pt idx="328">246</cx:pt>
          <cx:pt idx="329">261</cx:pt>
          <cx:pt idx="330">176</cx:pt>
          <cx:pt idx="331">166</cx:pt>
          <cx:pt idx="332">221</cx:pt>
          <cx:pt idx="333">187</cx:pt>
          <cx:pt idx="334">185</cx:pt>
          <cx:pt idx="335">216</cx:pt>
          <cx:pt idx="336">234</cx:pt>
          <cx:pt idx="337">229</cx:pt>
          <cx:pt idx="338">211</cx:pt>
          <cx:pt idx="339">299</cx:pt>
          <cx:pt idx="340">202</cx:pt>
          <cx:pt idx="341">284</cx:pt>
          <cx:pt idx="342">297</cx:pt>
          <cx:pt idx="343">188</cx:pt>
          <cx:pt idx="344">225</cx:pt>
          <cx:pt idx="345">191</cx:pt>
          <cx:pt idx="346">266</cx:pt>
          <cx:pt idx="347">188</cx:pt>
          <cx:pt idx="348">258</cx:pt>
          <cx:pt idx="349">177</cx:pt>
          <cx:pt idx="350">183</cx:pt>
          <cx:pt idx="351">203</cx:pt>
          <cx:pt idx="352">162</cx:pt>
          <cx:pt idx="353">209</cx:pt>
          <cx:pt idx="354">168</cx:pt>
          <cx:pt idx="355">293</cx:pt>
          <cx:pt idx="356">273</cx:pt>
          <cx:pt idx="357">189</cx:pt>
          <cx:pt idx="358">211</cx:pt>
          <cx:pt idx="359">161</cx:pt>
          <cx:pt idx="360">226</cx:pt>
          <cx:pt idx="361">219</cx:pt>
          <cx:pt idx="362">225</cx:pt>
          <cx:pt idx="363">385</cx:pt>
          <cx:pt idx="364">167</cx:pt>
        </cx:lvl>
      </cx:numDim>
    </cx:data>
    <cx:data id="2">
      <cx:numDim type="val">
        <cx:f>Sheet3!$O$3:$O$367</cx:f>
        <cx:lvl ptCount="365" formatCode="General">
          <cx:pt idx="0">310</cx:pt>
          <cx:pt idx="1">235</cx:pt>
          <cx:pt idx="2">316</cx:pt>
          <cx:pt idx="3">231</cx:pt>
          <cx:pt idx="4">287</cx:pt>
          <cx:pt idx="5">281</cx:pt>
          <cx:pt idx="6">219</cx:pt>
          <cx:pt idx="7">212</cx:pt>
          <cx:pt idx="8">308</cx:pt>
          <cx:pt idx="9">312</cx:pt>
          <cx:pt idx="10">246</cx:pt>
          <cx:pt idx="11">250</cx:pt>
          <cx:pt idx="12">239</cx:pt>
          <cx:pt idx="13">305</cx:pt>
          <cx:pt idx="14">260</cx:pt>
          <cx:pt idx="15">259</cx:pt>
          <cx:pt idx="16">319</cx:pt>
          <cx:pt idx="17">294</cx:pt>
          <cx:pt idx="18">254</cx:pt>
          <cx:pt idx="19">265</cx:pt>
          <cx:pt idx="20">235</cx:pt>
          <cx:pt idx="21">267</cx:pt>
          <cx:pt idx="22">282</cx:pt>
          <cx:pt idx="23">288</cx:pt>
          <cx:pt idx="24">251</cx:pt>
          <cx:pt idx="25">316</cx:pt>
          <cx:pt idx="26">224</cx:pt>
          <cx:pt idx="27">219</cx:pt>
          <cx:pt idx="28">283</cx:pt>
          <cx:pt idx="29">218</cx:pt>
          <cx:pt idx="30">254</cx:pt>
          <cx:pt idx="31">258</cx:pt>
          <cx:pt idx="32">302</cx:pt>
          <cx:pt idx="33">315</cx:pt>
          <cx:pt idx="34">280</cx:pt>
          <cx:pt idx="35">217</cx:pt>
          <cx:pt idx="36">268</cx:pt>
          <cx:pt idx="37">307</cx:pt>
          <cx:pt idx="38">256</cx:pt>
          <cx:pt idx="39">310</cx:pt>
          <cx:pt idx="40">212</cx:pt>
          <cx:pt idx="41">230</cx:pt>
          <cx:pt idx="42">265</cx:pt>
          <cx:pt idx="43">271</cx:pt>
          <cx:pt idx="44">260</cx:pt>
          <cx:pt idx="45">213</cx:pt>
          <cx:pt idx="46">256</cx:pt>
          <cx:pt idx="47">315</cx:pt>
          <cx:pt idx="48">264</cx:pt>
          <cx:pt idx="49">300</cx:pt>
          <cx:pt idx="50">245</cx:pt>
          <cx:pt idx="51">225</cx:pt>
          <cx:pt idx="52">255</cx:pt>
          <cx:pt idx="53">258</cx:pt>
          <cx:pt idx="54">315</cx:pt>
          <cx:pt idx="55">277</cx:pt>
          <cx:pt idx="56">220</cx:pt>
          <cx:pt idx="57">213</cx:pt>
          <cx:pt idx="58">308</cx:pt>
          <cx:pt idx="59">250</cx:pt>
          <cx:pt idx="60">237</cx:pt>
          <cx:pt idx="61">272</cx:pt>
          <cx:pt idx="62">286</cx:pt>
          <cx:pt idx="63">320</cx:pt>
          <cx:pt idx="64">284</cx:pt>
          <cx:pt idx="65">291</cx:pt>
          <cx:pt idx="66">252</cx:pt>
          <cx:pt idx="67">247</cx:pt>
          <cx:pt idx="68">261</cx:pt>
          <cx:pt idx="69">313</cx:pt>
          <cx:pt idx="70">217</cx:pt>
          <cx:pt idx="71">249</cx:pt>
          <cx:pt idx="72">272</cx:pt>
          <cx:pt idx="73">241</cx:pt>
          <cx:pt idx="74">278</cx:pt>
          <cx:pt idx="75">244</cx:pt>
          <cx:pt idx="76">259</cx:pt>
          <cx:pt idx="77">280</cx:pt>
          <cx:pt idx="78">320</cx:pt>
          <cx:pt idx="79">281</cx:pt>
          <cx:pt idx="80">292</cx:pt>
          <cx:pt idx="81">315</cx:pt>
          <cx:pt idx="82">311</cx:pt>
          <cx:pt idx="83">246</cx:pt>
          <cx:pt idx="84">225</cx:pt>
          <cx:pt idx="85">279</cx:pt>
          <cx:pt idx="86">234</cx:pt>
          <cx:pt idx="87">264</cx:pt>
          <cx:pt idx="88">288</cx:pt>
          <cx:pt idx="89">266</cx:pt>
          <cx:pt idx="90">266</cx:pt>
          <cx:pt idx="91">254</cx:pt>
          <cx:pt idx="92">311</cx:pt>
          <cx:pt idx="93">317</cx:pt>
          <cx:pt idx="94">242</cx:pt>
          <cx:pt idx="95">274</cx:pt>
          <cx:pt idx="96">220</cx:pt>
          <cx:pt idx="97">291</cx:pt>
          <cx:pt idx="98">263</cx:pt>
          <cx:pt idx="99">265</cx:pt>
          <cx:pt idx="100">291</cx:pt>
          <cx:pt idx="101">227</cx:pt>
          <cx:pt idx="102">276</cx:pt>
          <cx:pt idx="103">234</cx:pt>
          <cx:pt idx="104">295</cx:pt>
          <cx:pt idx="105">219</cx:pt>
          <cx:pt idx="106">280</cx:pt>
          <cx:pt idx="107">215</cx:pt>
          <cx:pt idx="108">281</cx:pt>
          <cx:pt idx="109">220</cx:pt>
          <cx:pt idx="110">243</cx:pt>
          <cx:pt idx="111">283</cx:pt>
          <cx:pt idx="112">297</cx:pt>
          <cx:pt idx="113">236</cx:pt>
          <cx:pt idx="114">255</cx:pt>
          <cx:pt idx="115">280</cx:pt>
          <cx:pt idx="116">300</cx:pt>
          <cx:pt idx="117">304</cx:pt>
          <cx:pt idx="118">260</cx:pt>
          <cx:pt idx="119">240</cx:pt>
          <cx:pt idx="120">242</cx:pt>
          <cx:pt idx="121">302</cx:pt>
          <cx:pt idx="122">241</cx:pt>
          <cx:pt idx="123">320</cx:pt>
          <cx:pt idx="124">221</cx:pt>
          <cx:pt idx="125">297</cx:pt>
          <cx:pt idx="126">307</cx:pt>
          <cx:pt idx="127">292</cx:pt>
          <cx:pt idx="128">215</cx:pt>
          <cx:pt idx="129">304</cx:pt>
          <cx:pt idx="130">270</cx:pt>
          <cx:pt idx="131">226</cx:pt>
          <cx:pt idx="132">273</cx:pt>
          <cx:pt idx="133">291</cx:pt>
          <cx:pt idx="134">277</cx:pt>
          <cx:pt idx="135">275</cx:pt>
          <cx:pt idx="136">227</cx:pt>
          <cx:pt idx="137">217</cx:pt>
          <cx:pt idx="138">317</cx:pt>
          <cx:pt idx="139">296</cx:pt>
          <cx:pt idx="140">305</cx:pt>
          <cx:pt idx="141">317</cx:pt>
          <cx:pt idx="142">312</cx:pt>
          <cx:pt idx="143">232</cx:pt>
          <cx:pt idx="144">302</cx:pt>
          <cx:pt idx="145">250</cx:pt>
          <cx:pt idx="146">317</cx:pt>
          <cx:pt idx="147">230</cx:pt>
          <cx:pt idx="148">295</cx:pt>
          <cx:pt idx="149">250</cx:pt>
          <cx:pt idx="150">222</cx:pt>
          <cx:pt idx="151">244</cx:pt>
          <cx:pt idx="152">236</cx:pt>
          <cx:pt idx="153">294</cx:pt>
          <cx:pt idx="154">263</cx:pt>
          <cx:pt idx="155">308</cx:pt>
          <cx:pt idx="156">301</cx:pt>
          <cx:pt idx="157">243</cx:pt>
          <cx:pt idx="158">311</cx:pt>
          <cx:pt idx="159">291</cx:pt>
          <cx:pt idx="160">317</cx:pt>
          <cx:pt idx="161">229</cx:pt>
          <cx:pt idx="162">270</cx:pt>
          <cx:pt idx="163">276</cx:pt>
          <cx:pt idx="164">231</cx:pt>
          <cx:pt idx="165">231</cx:pt>
          <cx:pt idx="166">307</cx:pt>
          <cx:pt idx="167">256</cx:pt>
          <cx:pt idx="168">254</cx:pt>
          <cx:pt idx="169">180</cx:pt>
          <cx:pt idx="170">268</cx:pt>
          <cx:pt idx="171">296</cx:pt>
          <cx:pt idx="172">287</cx:pt>
          <cx:pt idx="173">222</cx:pt>
          <cx:pt idx="174">240</cx:pt>
          <cx:pt idx="175">302</cx:pt>
          <cx:pt idx="176">297</cx:pt>
          <cx:pt idx="177">299</cx:pt>
          <cx:pt idx="178">308</cx:pt>
          <cx:pt idx="179">239</cx:pt>
          <cx:pt idx="180">304</cx:pt>
          <cx:pt idx="181">299</cx:pt>
          <cx:pt idx="182">295</cx:pt>
          <cx:pt idx="183">248</cx:pt>
          <cx:pt idx="184">306</cx:pt>
          <cx:pt idx="185">252</cx:pt>
          <cx:pt idx="186">292</cx:pt>
          <cx:pt idx="187">230</cx:pt>
          <cx:pt idx="188">236</cx:pt>
          <cx:pt idx="189">319</cx:pt>
          <cx:pt idx="190">247</cx:pt>
          <cx:pt idx="191">253</cx:pt>
          <cx:pt idx="192">253</cx:pt>
          <cx:pt idx="193">214</cx:pt>
          <cx:pt idx="194">225</cx:pt>
          <cx:pt idx="195">308</cx:pt>
          <cx:pt idx="196">254</cx:pt>
          <cx:pt idx="197">265</cx:pt>
          <cx:pt idx="198">235</cx:pt>
          <cx:pt idx="199">213</cx:pt>
          <cx:pt idx="200">210</cx:pt>
          <cx:pt idx="201">210</cx:pt>
          <cx:pt idx="202">268</cx:pt>
          <cx:pt idx="203">280</cx:pt>
          <cx:pt idx="204">216</cx:pt>
          <cx:pt idx="205">314</cx:pt>
          <cx:pt idx="206">287</cx:pt>
          <cx:pt idx="207">266</cx:pt>
          <cx:pt idx="208">234</cx:pt>
          <cx:pt idx="209">302</cx:pt>
          <cx:pt idx="210">268</cx:pt>
          <cx:pt idx="211">315</cx:pt>
          <cx:pt idx="212">308</cx:pt>
          <cx:pt idx="213">218</cx:pt>
          <cx:pt idx="214">272</cx:pt>
          <cx:pt idx="215">294</cx:pt>
          <cx:pt idx="216">310</cx:pt>
          <cx:pt idx="217">308</cx:pt>
          <cx:pt idx="218">274</cx:pt>
          <cx:pt idx="219">241</cx:pt>
          <cx:pt idx="220">276</cx:pt>
          <cx:pt idx="221">308</cx:pt>
          <cx:pt idx="222">271</cx:pt>
          <cx:pt idx="223">313</cx:pt>
          <cx:pt idx="224">273</cx:pt>
          <cx:pt idx="225">271</cx:pt>
          <cx:pt idx="226">227</cx:pt>
          <cx:pt idx="227">318</cx:pt>
          <cx:pt idx="228">248</cx:pt>
          <cx:pt idx="229">263</cx:pt>
          <cx:pt idx="230">216</cx:pt>
          <cx:pt idx="231">256</cx:pt>
          <cx:pt idx="232">275</cx:pt>
          <cx:pt idx="233">263</cx:pt>
          <cx:pt idx="234">284</cx:pt>
          <cx:pt idx="235">250</cx:pt>
          <cx:pt idx="236">270</cx:pt>
          <cx:pt idx="237">255</cx:pt>
          <cx:pt idx="238">297</cx:pt>
          <cx:pt idx="239">259</cx:pt>
          <cx:pt idx="240">283</cx:pt>
          <cx:pt idx="241">290</cx:pt>
          <cx:pt idx="242">269</cx:pt>
          <cx:pt idx="243">256</cx:pt>
          <cx:pt idx="244">211</cx:pt>
          <cx:pt idx="245">273</cx:pt>
          <cx:pt idx="246">214</cx:pt>
          <cx:pt idx="247">239</cx:pt>
          <cx:pt idx="248">253</cx:pt>
          <cx:pt idx="249">312</cx:pt>
          <cx:pt idx="250">308</cx:pt>
          <cx:pt idx="251">284</cx:pt>
          <cx:pt idx="252">216</cx:pt>
          <cx:pt idx="253">279</cx:pt>
          <cx:pt idx="254">210</cx:pt>
          <cx:pt idx="255">226</cx:pt>
          <cx:pt idx="256">224</cx:pt>
          <cx:pt idx="257">317</cx:pt>
          <cx:pt idx="258">282</cx:pt>
          <cx:pt idx="259">232</cx:pt>
          <cx:pt idx="260">260</cx:pt>
          <cx:pt idx="261">237</cx:pt>
          <cx:pt idx="262">234</cx:pt>
          <cx:pt idx="263">258</cx:pt>
          <cx:pt idx="264">229</cx:pt>
          <cx:pt idx="265">210</cx:pt>
          <cx:pt idx="266">309</cx:pt>
          <cx:pt idx="267">302</cx:pt>
          <cx:pt idx="268">288</cx:pt>
          <cx:pt idx="269">296</cx:pt>
          <cx:pt idx="270">251</cx:pt>
          <cx:pt idx="271">295</cx:pt>
          <cx:pt idx="272">299</cx:pt>
          <cx:pt idx="273">320</cx:pt>
          <cx:pt idx="274">290</cx:pt>
          <cx:pt idx="275">222</cx:pt>
          <cx:pt idx="276">250</cx:pt>
          <cx:pt idx="277">280</cx:pt>
          <cx:pt idx="278">271</cx:pt>
          <cx:pt idx="279">216</cx:pt>
          <cx:pt idx="280">281</cx:pt>
          <cx:pt idx="281">265</cx:pt>
          <cx:pt idx="282">264</cx:pt>
          <cx:pt idx="283">250</cx:pt>
          <cx:pt idx="284">317</cx:pt>
          <cx:pt idx="285">219</cx:pt>
          <cx:pt idx="286">214</cx:pt>
          <cx:pt idx="287">283</cx:pt>
          <cx:pt idx="288">247</cx:pt>
          <cx:pt idx="289">319</cx:pt>
          <cx:pt idx="290">217</cx:pt>
          <cx:pt idx="291">231</cx:pt>
          <cx:pt idx="292">306</cx:pt>
          <cx:pt idx="293">281</cx:pt>
          <cx:pt idx="294">266</cx:pt>
          <cx:pt idx="295">227</cx:pt>
          <cx:pt idx="296">232</cx:pt>
          <cx:pt idx="297">316</cx:pt>
          <cx:pt idx="298">236</cx:pt>
          <cx:pt idx="299">279</cx:pt>
          <cx:pt idx="300">313</cx:pt>
          <cx:pt idx="301">280</cx:pt>
          <cx:pt idx="302">251</cx:pt>
          <cx:pt idx="303">225</cx:pt>
          <cx:pt idx="304">223</cx:pt>
          <cx:pt idx="305">308</cx:pt>
          <cx:pt idx="306">313</cx:pt>
          <cx:pt idx="307">304</cx:pt>
          <cx:pt idx="308">248</cx:pt>
          <cx:pt idx="309">248</cx:pt>
          <cx:pt idx="310">294</cx:pt>
          <cx:pt idx="311">241</cx:pt>
          <cx:pt idx="312">264</cx:pt>
          <cx:pt idx="313">319</cx:pt>
          <cx:pt idx="314">302</cx:pt>
          <cx:pt idx="315">316</cx:pt>
          <cx:pt idx="316">226</cx:pt>
          <cx:pt idx="317">244</cx:pt>
          <cx:pt idx="318">300</cx:pt>
          <cx:pt idx="319">295</cx:pt>
          <cx:pt idx="320">269</cx:pt>
          <cx:pt idx="321">224</cx:pt>
          <cx:pt idx="322">275</cx:pt>
          <cx:pt idx="323">232</cx:pt>
          <cx:pt idx="324">213</cx:pt>
          <cx:pt idx="325">254</cx:pt>
          <cx:pt idx="326">246</cx:pt>
          <cx:pt idx="327">271</cx:pt>
          <cx:pt idx="328">257</cx:pt>
          <cx:pt idx="329">302</cx:pt>
          <cx:pt idx="330">257</cx:pt>
          <cx:pt idx="331">315</cx:pt>
          <cx:pt idx="332">280</cx:pt>
          <cx:pt idx="333">298</cx:pt>
          <cx:pt idx="334">235</cx:pt>
          <cx:pt idx="335">262</cx:pt>
          <cx:pt idx="336">256</cx:pt>
          <cx:pt idx="337">309</cx:pt>
          <cx:pt idx="338">254</cx:pt>
          <cx:pt idx="339">317</cx:pt>
          <cx:pt idx="340">257</cx:pt>
          <cx:pt idx="341">227</cx:pt>
          <cx:pt idx="342">308</cx:pt>
          <cx:pt idx="343">221</cx:pt>
          <cx:pt idx="344">254</cx:pt>
          <cx:pt idx="345">234</cx:pt>
          <cx:pt idx="346">306</cx:pt>
          <cx:pt idx="347">214</cx:pt>
          <cx:pt idx="348">251</cx:pt>
          <cx:pt idx="349">212</cx:pt>
          <cx:pt idx="350">319</cx:pt>
          <cx:pt idx="351">250</cx:pt>
          <cx:pt idx="352">274</cx:pt>
          <cx:pt idx="353">290</cx:pt>
          <cx:pt idx="354">294</cx:pt>
          <cx:pt idx="355">288</cx:pt>
          <cx:pt idx="356">312</cx:pt>
          <cx:pt idx="357">253</cx:pt>
          <cx:pt idx="358">245</cx:pt>
          <cx:pt idx="359">256</cx:pt>
          <cx:pt idx="360">254</cx:pt>
          <cx:pt idx="361">268</cx:pt>
          <cx:pt idx="362">217</cx:pt>
          <cx:pt idx="363">261</cx:pt>
          <cx:pt idx="364">246</cx:pt>
        </cx:lvl>
      </cx:numDim>
    </cx:data>
    <cx:data id="3">
      <cx:numDim type="val">
        <cx:f>Sheet3!$P$3:$P$367</cx:f>
        <cx:lvl ptCount="365" formatCode="General">
          <cx:pt idx="0">390</cx:pt>
          <cx:pt idx="1">298</cx:pt>
          <cx:pt idx="2">284</cx:pt>
          <cx:pt idx="3">286</cx:pt>
          <cx:pt idx="4">366</cx:pt>
          <cx:pt idx="5">385</cx:pt>
          <cx:pt idx="6">281</cx:pt>
          <cx:pt idx="7">306</cx:pt>
          <cx:pt idx="8">373</cx:pt>
          <cx:pt idx="9">293</cx:pt>
          <cx:pt idx="10">369</cx:pt>
          <cx:pt idx="11">356</cx:pt>
          <cx:pt idx="12">393</cx:pt>
          <cx:pt idx="13">301</cx:pt>
          <cx:pt idx="14">350</cx:pt>
          <cx:pt idx="15">280</cx:pt>
          <cx:pt idx="16">376</cx:pt>
          <cx:pt idx="17">393</cx:pt>
          <cx:pt idx="18">387</cx:pt>
          <cx:pt idx="19">285</cx:pt>
          <cx:pt idx="20">316</cx:pt>
          <cx:pt idx="21">361</cx:pt>
          <cx:pt idx="22">295</cx:pt>
          <cx:pt idx="23">326</cx:pt>
          <cx:pt idx="24">328</cx:pt>
          <cx:pt idx="25">357</cx:pt>
          <cx:pt idx="26">344</cx:pt>
          <cx:pt idx="27">311</cx:pt>
          <cx:pt idx="28">319</cx:pt>
          <cx:pt idx="29">280</cx:pt>
          <cx:pt idx="30">280</cx:pt>
          <cx:pt idx="31">318</cx:pt>
          <cx:pt idx="32">344</cx:pt>
          <cx:pt idx="33">352</cx:pt>
          <cx:pt idx="34">388</cx:pt>
          <cx:pt idx="35">294</cx:pt>
          <cx:pt idx="36">388</cx:pt>
          <cx:pt idx="37">391</cx:pt>
          <cx:pt idx="38">387</cx:pt>
          <cx:pt idx="39">351</cx:pt>
          <cx:pt idx="40">336</cx:pt>
          <cx:pt idx="41">281</cx:pt>
          <cx:pt idx="42">349</cx:pt>
          <cx:pt idx="43">290</cx:pt>
          <cx:pt idx="44">364</cx:pt>
          <cx:pt idx="45">380</cx:pt>
          <cx:pt idx="46">367</cx:pt>
          <cx:pt idx="47">376</cx:pt>
          <cx:pt idx="48">328</cx:pt>
          <cx:pt idx="49">365</cx:pt>
          <cx:pt idx="50">355</cx:pt>
          <cx:pt idx="51">310</cx:pt>
          <cx:pt idx="52">335</cx:pt>
          <cx:pt idx="53">329</cx:pt>
          <cx:pt idx="54">370</cx:pt>
          <cx:pt idx="55">337</cx:pt>
          <cx:pt idx="56">380</cx:pt>
          <cx:pt idx="57">342</cx:pt>
          <cx:pt idx="58">324</cx:pt>
          <cx:pt idx="59">324</cx:pt>
          <cx:pt idx="60">362</cx:pt>
          <cx:pt idx="61">292</cx:pt>
          <cx:pt idx="62">282</cx:pt>
          <cx:pt idx="63">340</cx:pt>
          <cx:pt idx="64">375</cx:pt>
          <cx:pt idx="65">374</cx:pt>
          <cx:pt idx="66">390</cx:pt>
          <cx:pt idx="67">316</cx:pt>
          <cx:pt idx="68">298</cx:pt>
          <cx:pt idx="69">286</cx:pt>
          <cx:pt idx="70">301</cx:pt>
          <cx:pt idx="71">323</cx:pt>
          <cx:pt idx="72">291</cx:pt>
          <cx:pt idx="73">343</cx:pt>
          <cx:pt idx="74">290</cx:pt>
          <cx:pt idx="75">288</cx:pt>
          <cx:pt idx="76">301</cx:pt>
          <cx:pt idx="77">339</cx:pt>
          <cx:pt idx="78">352</cx:pt>
          <cx:pt idx="79">291</cx:pt>
          <cx:pt idx="80">299</cx:pt>
          <cx:pt idx="81">385</cx:pt>
          <cx:pt idx="82">323</cx:pt>
          <cx:pt idx="83">319</cx:pt>
          <cx:pt idx="84">363</cx:pt>
          <cx:pt idx="85">304</cx:pt>
          <cx:pt idx="86">340</cx:pt>
          <cx:pt idx="87">320</cx:pt>
          <cx:pt idx="88">290</cx:pt>
          <cx:pt idx="89">393</cx:pt>
          <cx:pt idx="90">362</cx:pt>
          <cx:pt idx="91">318</cx:pt>
          <cx:pt idx="92">290</cx:pt>
          <cx:pt idx="93">381</cx:pt>
          <cx:pt idx="94">290</cx:pt>
          <cx:pt idx="95">302</cx:pt>
          <cx:pt idx="96">391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180</cx:pt>
          <cx:pt idx="115">150</cx:pt>
          <cx:pt idx="116">170</cx:pt>
          <cx:pt idx="117">190</cx:pt>
          <cx:pt idx="118">192</cx:pt>
          <cx:pt idx="119">187</cx:pt>
          <cx:pt idx="120">198</cx:pt>
          <cx:pt idx="121">201</cx:pt>
          <cx:pt idx="122">205</cx:pt>
          <cx:pt idx="123">215</cx:pt>
          <cx:pt idx="124">208</cx:pt>
          <cx:pt idx="125">220</cx:pt>
          <cx:pt idx="126">240</cx:pt>
          <cx:pt idx="127">497</cx:pt>
          <cx:pt idx="128">371</cx:pt>
          <cx:pt idx="129">355</cx:pt>
          <cx:pt idx="130">258</cx:pt>
          <cx:pt idx="131">296</cx:pt>
          <cx:pt idx="132">340</cx:pt>
          <cx:pt idx="133">341</cx:pt>
          <cx:pt idx="134">379</cx:pt>
          <cx:pt idx="135">310</cx:pt>
          <cx:pt idx="136">297</cx:pt>
          <cx:pt idx="137">365</cx:pt>
          <cx:pt idx="138">379</cx:pt>
          <cx:pt idx="139">281</cx:pt>
          <cx:pt idx="140">349</cx:pt>
          <cx:pt idx="141">351</cx:pt>
          <cx:pt idx="142">334</cx:pt>
          <cx:pt idx="143">302</cx:pt>
          <cx:pt idx="144">361</cx:pt>
          <cx:pt idx="145">313</cx:pt>
          <cx:pt idx="146">382</cx:pt>
          <cx:pt idx="147">320</cx:pt>
          <cx:pt idx="148">331</cx:pt>
          <cx:pt idx="149">357</cx:pt>
          <cx:pt idx="150">346</cx:pt>
          <cx:pt idx="151">392</cx:pt>
          <cx:pt idx="152">358</cx:pt>
          <cx:pt idx="153">306</cx:pt>
          <cx:pt idx="154">331</cx:pt>
          <cx:pt idx="155">378</cx:pt>
          <cx:pt idx="156">310</cx:pt>
          <cx:pt idx="157">366</cx:pt>
          <cx:pt idx="158">318</cx:pt>
          <cx:pt idx="159">309</cx:pt>
          <cx:pt idx="160">333</cx:pt>
          <cx:pt idx="161">296</cx:pt>
          <cx:pt idx="162">349</cx:pt>
          <cx:pt idx="163">298</cx:pt>
          <cx:pt idx="164">291</cx:pt>
          <cx:pt idx="165">393</cx:pt>
          <cx:pt idx="166">324</cx:pt>
          <cx:pt idx="167">376</cx:pt>
          <cx:pt idx="168">282</cx:pt>
          <cx:pt idx="169">503</cx:pt>
          <cx:pt idx="170">391</cx:pt>
          <cx:pt idx="171">282</cx:pt>
          <cx:pt idx="172">348</cx:pt>
          <cx:pt idx="173">386</cx:pt>
          <cx:pt idx="174">300</cx:pt>
          <cx:pt idx="175">287</cx:pt>
          <cx:pt idx="176">328</cx:pt>
          <cx:pt idx="177">363</cx:pt>
          <cx:pt idx="178">352</cx:pt>
          <cx:pt idx="179">358</cx:pt>
          <cx:pt idx="180">307</cx:pt>
          <cx:pt idx="181">301</cx:pt>
          <cx:pt idx="182">301</cx:pt>
          <cx:pt idx="183">392</cx:pt>
          <cx:pt idx="184">395</cx:pt>
          <cx:pt idx="185">286</cx:pt>
          <cx:pt idx="186">389</cx:pt>
          <cx:pt idx="187">381</cx:pt>
          <cx:pt idx="188">367</cx:pt>
          <cx:pt idx="189">383</cx:pt>
          <cx:pt idx="190">338</cx:pt>
          <cx:pt idx="191">337</cx:pt>
          <cx:pt idx="192">311</cx:pt>
          <cx:pt idx="193">360</cx:pt>
          <cx:pt idx="194">310</cx:pt>
          <cx:pt idx="195">357</cx:pt>
          <cx:pt idx="196">385</cx:pt>
          <cx:pt idx="197">355</cx:pt>
          <cx:pt idx="198">305</cx:pt>
          <cx:pt idx="199">352</cx:pt>
          <cx:pt idx="200">395</cx:pt>
          <cx:pt idx="201">298</cx:pt>
          <cx:pt idx="202">294</cx:pt>
          <cx:pt idx="203">339</cx:pt>
          <cx:pt idx="204">319</cx:pt>
          <cx:pt idx="205">359</cx:pt>
          <cx:pt idx="206">340</cx:pt>
          <cx:pt idx="207">286</cx:pt>
          <cx:pt idx="208">374</cx:pt>
          <cx:pt idx="209">316</cx:pt>
          <cx:pt idx="210">304</cx:pt>
          <cx:pt idx="211">331</cx:pt>
          <cx:pt idx="212">394</cx:pt>
          <cx:pt idx="213">298</cx:pt>
          <cx:pt idx="214">356</cx:pt>
          <cx:pt idx="215">361</cx:pt>
          <cx:pt idx="216">285</cx:pt>
          <cx:pt idx="217">376</cx:pt>
          <cx:pt idx="218">355</cx:pt>
          <cx:pt idx="219">372</cx:pt>
          <cx:pt idx="220">365</cx:pt>
          <cx:pt idx="221">390</cx:pt>
          <cx:pt idx="222">325</cx:pt>
          <cx:pt idx="223">284</cx:pt>
          <cx:pt idx="224">283</cx:pt>
          <cx:pt idx="225">382</cx:pt>
          <cx:pt idx="226">293</cx:pt>
          <cx:pt idx="227">351</cx:pt>
          <cx:pt idx="228">372</cx:pt>
          <cx:pt idx="229">384</cx:pt>
          <cx:pt idx="230">358</cx:pt>
          <cx:pt idx="231">393</cx:pt>
          <cx:pt idx="232">379</cx:pt>
          <cx:pt idx="233">337</cx:pt>
          <cx:pt idx="234">324</cx:pt>
          <cx:pt idx="235">392</cx:pt>
          <cx:pt idx="236">353</cx:pt>
          <cx:pt idx="237">338</cx:pt>
          <cx:pt idx="238">350</cx:pt>
          <cx:pt idx="239">324</cx:pt>
          <cx:pt idx="240">292</cx:pt>
          <cx:pt idx="241">330</cx:pt>
          <cx:pt idx="242">371</cx:pt>
          <cx:pt idx="243">339</cx:pt>
          <cx:pt idx="244">296</cx:pt>
          <cx:pt idx="245">366</cx:pt>
          <cx:pt idx="246">339</cx:pt>
          <cx:pt idx="247">365</cx:pt>
          <cx:pt idx="248">293</cx:pt>
          <cx:pt idx="249">337</cx:pt>
          <cx:pt idx="250">341</cx:pt>
          <cx:pt idx="251">382</cx:pt>
          <cx:pt idx="252">337</cx:pt>
          <cx:pt idx="253">319</cx:pt>
          <cx:pt idx="254">331</cx:pt>
          <cx:pt idx="255">290</cx:pt>
          <cx:pt idx="256">300</cx:pt>
          <cx:pt idx="257">319</cx:pt>
          <cx:pt idx="258">391</cx:pt>
          <cx:pt idx="259">312</cx:pt>
          <cx:pt idx="260">307</cx:pt>
          <cx:pt idx="261">363</cx:pt>
          <cx:pt idx="262">307</cx:pt>
          <cx:pt idx="263">343</cx:pt>
          <cx:pt idx="264">381</cx:pt>
          <cx:pt idx="265">321</cx:pt>
          <cx:pt idx="266">355</cx:pt>
          <cx:pt idx="267">328</cx:pt>
          <cx:pt idx="268">372</cx:pt>
          <cx:pt idx="269">361</cx:pt>
          <cx:pt idx="270">333</cx:pt>
          <cx:pt idx="271">336</cx:pt>
          <cx:pt idx="272">371</cx:pt>
          <cx:pt idx="273">327</cx:pt>
          <cx:pt idx="274">327</cx:pt>
          <cx:pt idx="275">295</cx:pt>
          <cx:pt idx="276">377</cx:pt>
          <cx:pt idx="277">342</cx:pt>
          <cx:pt idx="278">353</cx:pt>
          <cx:pt idx="279">337</cx:pt>
          <cx:pt idx="280">343</cx:pt>
          <cx:pt idx="281">313</cx:pt>
          <cx:pt idx="282">305</cx:pt>
          <cx:pt idx="283">329</cx:pt>
          <cx:pt idx="284">360</cx:pt>
          <cx:pt idx="285">316</cx:pt>
          <cx:pt idx="286">358</cx:pt>
          <cx:pt idx="287">348</cx:pt>
          <cx:pt idx="288">288</cx:pt>
          <cx:pt idx="289">340</cx:pt>
          <cx:pt idx="290">326</cx:pt>
          <cx:pt idx="291">338</cx:pt>
          <cx:pt idx="292">387</cx:pt>
          <cx:pt idx="293">292</cx:pt>
          <cx:pt idx="294">370</cx:pt>
          <cx:pt idx="295">283</cx:pt>
          <cx:pt idx="296">316</cx:pt>
          <cx:pt idx="297">367</cx:pt>
          <cx:pt idx="298">286</cx:pt>
          <cx:pt idx="299">377</cx:pt>
          <cx:pt idx="300">310</cx:pt>
          <cx:pt idx="301">303</cx:pt>
          <cx:pt idx="302">365</cx:pt>
          <cx:pt idx="303">342</cx:pt>
          <cx:pt idx="304">354</cx:pt>
          <cx:pt idx="305">282</cx:pt>
          <cx:pt idx="306">284</cx:pt>
          <cx:pt idx="307">318</cx:pt>
          <cx:pt idx="308">337</cx:pt>
          <cx:pt idx="309">325</cx:pt>
          <cx:pt idx="310">307</cx:pt>
          <cx:pt idx="311">290</cx:pt>
          <cx:pt idx="312">342</cx:pt>
          <cx:pt idx="313">395</cx:pt>
          <cx:pt idx="314">315</cx:pt>
          <cx:pt idx="315">391</cx:pt>
          <cx:pt idx="316">337</cx:pt>
          <cx:pt idx="317">290</cx:pt>
          <cx:pt idx="318">392</cx:pt>
          <cx:pt idx="319">368</cx:pt>
          <cx:pt idx="320">336</cx:pt>
          <cx:pt idx="321">364</cx:pt>
          <cx:pt idx="322">351</cx:pt>
          <cx:pt idx="323">357</cx:pt>
          <cx:pt idx="324">350</cx:pt>
          <cx:pt idx="325">280</cx:pt>
          <cx:pt idx="326">379</cx:pt>
          <cx:pt idx="327">355</cx:pt>
          <cx:pt idx="328">355</cx:pt>
          <cx:pt idx="329">390</cx:pt>
          <cx:pt idx="330">370</cx:pt>
          <cx:pt idx="331">375</cx:pt>
          <cx:pt idx="332">282</cx:pt>
          <cx:pt idx="333">308</cx:pt>
          <cx:pt idx="334">306</cx:pt>
          <cx:pt idx="335">292</cx:pt>
          <cx:pt idx="336">361</cx:pt>
          <cx:pt idx="337">343</cx:pt>
          <cx:pt idx="338">381</cx:pt>
          <cx:pt idx="339">338</cx:pt>
          <cx:pt idx="340">355</cx:pt>
          <cx:pt idx="341">295</cx:pt>
          <cx:pt idx="342">295</cx:pt>
          <cx:pt idx="343">347</cx:pt>
          <cx:pt idx="344">381</cx:pt>
          <cx:pt idx="345">377</cx:pt>
          <cx:pt idx="346">299</cx:pt>
          <cx:pt idx="347">318</cx:pt>
          <cx:pt idx="348">354</cx:pt>
          <cx:pt idx="349">378</cx:pt>
          <cx:pt idx="350">290</cx:pt>
          <cx:pt idx="351">335</cx:pt>
          <cx:pt idx="352">374</cx:pt>
          <cx:pt idx="353">329</cx:pt>
          <cx:pt idx="354">331</cx:pt>
          <cx:pt idx="355">288</cx:pt>
          <cx:pt idx="356">388</cx:pt>
          <cx:pt idx="357">374</cx:pt>
          <cx:pt idx="358">371</cx:pt>
          <cx:pt idx="359">340</cx:pt>
          <cx:pt idx="360">348</cx:pt>
          <cx:pt idx="361">433</cx:pt>
          <cx:pt idx="362">357</cx:pt>
          <cx:pt idx="363">560</cx:pt>
          <cx:pt idx="364">342</cx:pt>
        </cx:lvl>
      </cx:numDim>
    </cx:data>
    <cx:data id="4">
      <cx:numDim type="val">
        <cx:f>Sheet3!$Q$3:$Q$367</cx:f>
        <cx:lvl ptCount="365" formatCode="General">
          <cx:pt idx="0">245</cx:pt>
          <cx:pt idx="1">235</cx:pt>
          <cx:pt idx="2">279</cx:pt>
          <cx:pt idx="3">270</cx:pt>
          <cx:pt idx="4">274</cx:pt>
          <cx:pt idx="5">233</cx:pt>
          <cx:pt idx="6">248</cx:pt>
          <cx:pt idx="7">254</cx:pt>
          <cx:pt idx="8">233</cx:pt>
          <cx:pt idx="9">283</cx:pt>
          <cx:pt idx="10">230</cx:pt>
          <cx:pt idx="11">280</cx:pt>
          <cx:pt idx="12">279</cx:pt>
          <cx:pt idx="13">251</cx:pt>
          <cx:pt idx="14">270</cx:pt>
          <cx:pt idx="15">277</cx:pt>
          <cx:pt idx="16">284</cx:pt>
          <cx:pt idx="17">230</cx:pt>
          <cx:pt idx="18">237</cx:pt>
          <cx:pt idx="19">234</cx:pt>
          <cx:pt idx="20">276</cx:pt>
          <cx:pt idx="21">235</cx:pt>
          <cx:pt idx="22">256</cx:pt>
          <cx:pt idx="23">241</cx:pt>
          <cx:pt idx="24">300</cx:pt>
          <cx:pt idx="25">254</cx:pt>
          <cx:pt idx="26">264</cx:pt>
          <cx:pt idx="27">277</cx:pt>
          <cx:pt idx="28">262</cx:pt>
          <cx:pt idx="29">282</cx:pt>
          <cx:pt idx="30">257</cx:pt>
          <cx:pt idx="31">233</cx:pt>
          <cx:pt idx="32">282</cx:pt>
          <cx:pt idx="33">250</cx:pt>
          <cx:pt idx="34">287</cx:pt>
          <cx:pt idx="35">244</cx:pt>
          <cx:pt idx="36">280</cx:pt>
          <cx:pt idx="37">261</cx:pt>
          <cx:pt idx="38">257</cx:pt>
          <cx:pt idx="39">244</cx:pt>
          <cx:pt idx="40">274</cx:pt>
          <cx:pt idx="41">268</cx:pt>
          <cx:pt idx="42">287</cx:pt>
          <cx:pt idx="43">247</cx:pt>
          <cx:pt idx="44">238</cx:pt>
          <cx:pt idx="45">274</cx:pt>
          <cx:pt idx="46">269</cx:pt>
          <cx:pt idx="47">278</cx:pt>
          <cx:pt idx="48">281</cx:pt>
          <cx:pt idx="49">273</cx:pt>
          <cx:pt idx="50">255</cx:pt>
          <cx:pt idx="51">277</cx:pt>
          <cx:pt idx="52">243</cx:pt>
          <cx:pt idx="53">281</cx:pt>
          <cx:pt idx="54">250</cx:pt>
          <cx:pt idx="55">235</cx:pt>
          <cx:pt idx="56">245</cx:pt>
          <cx:pt idx="57">275</cx:pt>
          <cx:pt idx="58">251</cx:pt>
          <cx:pt idx="59">286</cx:pt>
          <cx:pt idx="60">243</cx:pt>
          <cx:pt idx="61">282</cx:pt>
          <cx:pt idx="62">240</cx:pt>
          <cx:pt idx="63">281</cx:pt>
          <cx:pt idx="64">247</cx:pt>
          <cx:pt idx="65">232</cx:pt>
          <cx:pt idx="66">264</cx:pt>
          <cx:pt idx="67">250</cx:pt>
          <cx:pt idx="68">230</cx:pt>
          <cx:pt idx="69">280</cx:pt>
          <cx:pt idx="70">285</cx:pt>
          <cx:pt idx="71">260</cx:pt>
          <cx:pt idx="72">247</cx:pt>
          <cx:pt idx="73">278</cx:pt>
          <cx:pt idx="74">253</cx:pt>
          <cx:pt idx="75">278</cx:pt>
          <cx:pt idx="76">287</cx:pt>
          <cx:pt idx="77">278</cx:pt>
          <cx:pt idx="78">280</cx:pt>
          <cx:pt idx="79">238</cx:pt>
          <cx:pt idx="80">279</cx:pt>
          <cx:pt idx="81">282</cx:pt>
          <cx:pt idx="82">279</cx:pt>
          <cx:pt idx="83">283</cx:pt>
          <cx:pt idx="84">281</cx:pt>
          <cx:pt idx="85">248</cx:pt>
          <cx:pt idx="86">277</cx:pt>
          <cx:pt idx="87">268</cx:pt>
          <cx:pt idx="88">282</cx:pt>
          <cx:pt idx="89">253</cx:pt>
          <cx:pt idx="90">258</cx:pt>
          <cx:pt idx="91">231</cx:pt>
          <cx:pt idx="92">279</cx:pt>
          <cx:pt idx="93">274</cx:pt>
          <cx:pt idx="94">249</cx:pt>
          <cx:pt idx="95">279</cx:pt>
          <cx:pt idx="96">301</cx:pt>
          <cx:pt idx="97">241</cx:pt>
          <cx:pt idx="98">275</cx:pt>
          <cx:pt idx="99">274</cx:pt>
          <cx:pt idx="100">247</cx:pt>
          <cx:pt idx="101">274</cx:pt>
          <cx:pt idx="102">240</cx:pt>
          <cx:pt idx="103">272</cx:pt>
          <cx:pt idx="104">275</cx:pt>
          <cx:pt idx="105">244</cx:pt>
          <cx:pt idx="106">256</cx:pt>
          <cx:pt idx="107">279</cx:pt>
          <cx:pt idx="108">241</cx:pt>
          <cx:pt idx="109">235</cx:pt>
          <cx:pt idx="110">277</cx:pt>
          <cx:pt idx="111">284</cx:pt>
          <cx:pt idx="112">230</cx:pt>
          <cx:pt idx="113">267</cx:pt>
          <cx:pt idx="114">276</cx:pt>
          <cx:pt idx="115">268</cx:pt>
          <cx:pt idx="116">281</cx:pt>
          <cx:pt idx="117">282</cx:pt>
          <cx:pt idx="118">274</cx:pt>
          <cx:pt idx="119">247</cx:pt>
          <cx:pt idx="120">287</cx:pt>
          <cx:pt idx="121">274</cx:pt>
          <cx:pt idx="122">237</cx:pt>
          <cx:pt idx="123">246</cx:pt>
          <cx:pt idx="124">287</cx:pt>
          <cx:pt idx="125">237</cx:pt>
          <cx:pt idx="126">239</cx:pt>
          <cx:pt idx="127">474</cx:pt>
          <cx:pt idx="128">230</cx:pt>
          <cx:pt idx="129">278</cx:pt>
          <cx:pt idx="130">278</cx:pt>
          <cx:pt idx="131">234</cx:pt>
          <cx:pt idx="132">238</cx:pt>
          <cx:pt idx="133">261</cx:pt>
          <cx:pt idx="134">231</cx:pt>
          <cx:pt idx="135">234</cx:pt>
          <cx:pt idx="136">244</cx:pt>
          <cx:pt idx="137">231</cx:pt>
          <cx:pt idx="138">282</cx:pt>
          <cx:pt idx="139">282</cx:pt>
          <cx:pt idx="140">232</cx:pt>
          <cx:pt idx="141">236</cx:pt>
          <cx:pt idx="142">272</cx:pt>
          <cx:pt idx="143">256</cx:pt>
          <cx:pt idx="144">278</cx:pt>
          <cx:pt idx="145">261</cx:pt>
          <cx:pt idx="146">274</cx:pt>
          <cx:pt idx="147">234</cx:pt>
          <cx:pt idx="148">239</cx:pt>
          <cx:pt idx="149">271</cx:pt>
          <cx:pt idx="150">272</cx:pt>
          <cx:pt idx="151">275</cx:pt>
          <cx:pt idx="152">235</cx:pt>
          <cx:pt idx="153">266</cx:pt>
          <cx:pt idx="154">275</cx:pt>
          <cx:pt idx="155">247</cx:pt>
          <cx:pt idx="156">276</cx:pt>
          <cx:pt idx="157">268</cx:pt>
          <cx:pt idx="158">249</cx:pt>
          <cx:pt idx="159">269</cx:pt>
          <cx:pt idx="160">277</cx:pt>
          <cx:pt idx="161">259</cx:pt>
          <cx:pt idx="162">272</cx:pt>
          <cx:pt idx="163">272</cx:pt>
          <cx:pt idx="164">273</cx:pt>
          <cx:pt idx="165">243</cx:pt>
          <cx:pt idx="166">282</cx:pt>
          <cx:pt idx="167">287</cx:pt>
          <cx:pt idx="168">241</cx:pt>
          <cx:pt idx="169">457</cx:pt>
          <cx:pt idx="170">241</cx:pt>
          <cx:pt idx="171">278</cx:pt>
          <cx:pt idx="172">268</cx:pt>
          <cx:pt idx="173">282</cx:pt>
          <cx:pt idx="174">272</cx:pt>
          <cx:pt idx="175">278</cx:pt>
          <cx:pt idx="176">253</cx:pt>
          <cx:pt idx="177">253</cx:pt>
          <cx:pt idx="178">266</cx:pt>
          <cx:pt idx="179">257</cx:pt>
          <cx:pt idx="180">248</cx:pt>
          <cx:pt idx="181">245</cx:pt>
          <cx:pt idx="182">273</cx:pt>
          <cx:pt idx="183">246</cx:pt>
          <cx:pt idx="184">276</cx:pt>
          <cx:pt idx="185">233</cx:pt>
          <cx:pt idx="186">261</cx:pt>
          <cx:pt idx="187">278</cx:pt>
          <cx:pt idx="188">235</cx:pt>
          <cx:pt idx="189">276</cx:pt>
          <cx:pt idx="190">247</cx:pt>
          <cx:pt idx="191">272</cx:pt>
          <cx:pt idx="192">256</cx:pt>
          <cx:pt idx="193">256</cx:pt>
          <cx:pt idx="194">268</cx:pt>
          <cx:pt idx="195">246</cx:pt>
          <cx:pt idx="196">238</cx:pt>
          <cx:pt idx="197">265</cx:pt>
          <cx:pt idx="198">264</cx:pt>
          <cx:pt idx="199">256</cx:pt>
          <cx:pt idx="200">247</cx:pt>
          <cx:pt idx="201">251</cx:pt>
          <cx:pt idx="202">268</cx:pt>
          <cx:pt idx="203">233</cx:pt>
          <cx:pt idx="204">274</cx:pt>
          <cx:pt idx="205">251</cx:pt>
          <cx:pt idx="206">240</cx:pt>
          <cx:pt idx="207">257</cx:pt>
          <cx:pt idx="208">232</cx:pt>
          <cx:pt idx="209">278</cx:pt>
          <cx:pt idx="210">269</cx:pt>
          <cx:pt idx="211">267</cx:pt>
          <cx:pt idx="212">252</cx:pt>
          <cx:pt idx="213">267</cx:pt>
          <cx:pt idx="214">270</cx:pt>
          <cx:pt idx="215">241</cx:pt>
          <cx:pt idx="216">281</cx:pt>
          <cx:pt idx="217">283</cx:pt>
          <cx:pt idx="218">246</cx:pt>
          <cx:pt idx="219">284</cx:pt>
          <cx:pt idx="220">260</cx:pt>
          <cx:pt idx="221">231</cx:pt>
          <cx:pt idx="222">285</cx:pt>
          <cx:pt idx="223">243</cx:pt>
          <cx:pt idx="224">282</cx:pt>
          <cx:pt idx="225">269</cx:pt>
          <cx:pt idx="226">260</cx:pt>
          <cx:pt idx="227">275</cx:pt>
          <cx:pt idx="228">238</cx:pt>
          <cx:pt idx="229">270</cx:pt>
          <cx:pt idx="230">241</cx:pt>
          <cx:pt idx="231">279</cx:pt>
          <cx:pt idx="232">259</cx:pt>
          <cx:pt idx="233">242</cx:pt>
          <cx:pt idx="234">267</cx:pt>
          <cx:pt idx="235">263</cx:pt>
          <cx:pt idx="236">243</cx:pt>
          <cx:pt idx="237">236</cx:pt>
          <cx:pt idx="238">277</cx:pt>
          <cx:pt idx="239">275</cx:pt>
          <cx:pt idx="240">280</cx:pt>
          <cx:pt idx="241">270</cx:pt>
          <cx:pt idx="242">284</cx:pt>
          <cx:pt idx="243">236</cx:pt>
          <cx:pt idx="244">235</cx:pt>
          <cx:pt idx="245">262</cx:pt>
          <cx:pt idx="246">238</cx:pt>
          <cx:pt idx="247">287</cx:pt>
          <cx:pt idx="248">282</cx:pt>
          <cx:pt idx="249">248</cx:pt>
          <cx:pt idx="250">287</cx:pt>
          <cx:pt idx="251">283</cx:pt>
          <cx:pt idx="252">261</cx:pt>
          <cx:pt idx="253">254</cx:pt>
          <cx:pt idx="254">259</cx:pt>
          <cx:pt idx="255">287</cx:pt>
          <cx:pt idx="256">273</cx:pt>
          <cx:pt idx="257">254</cx:pt>
          <cx:pt idx="258">234</cx:pt>
          <cx:pt idx="259">283</cx:pt>
          <cx:pt idx="260">268</cx:pt>
          <cx:pt idx="261">272</cx:pt>
          <cx:pt idx="262">236</cx:pt>
          <cx:pt idx="263">237</cx:pt>
          <cx:pt idx="264">256</cx:pt>
          <cx:pt idx="265">263</cx:pt>
          <cx:pt idx="266">243</cx:pt>
          <cx:pt idx="267">233</cx:pt>
          <cx:pt idx="268">245</cx:pt>
          <cx:pt idx="269">254</cx:pt>
          <cx:pt idx="270">246</cx:pt>
          <cx:pt idx="271">281</cx:pt>
          <cx:pt idx="272">239</cx:pt>
          <cx:pt idx="273">262</cx:pt>
          <cx:pt idx="274">271</cx:pt>
          <cx:pt idx="275">232</cx:pt>
          <cx:pt idx="276">271</cx:pt>
          <cx:pt idx="277">257</cx:pt>
          <cx:pt idx="278">281</cx:pt>
          <cx:pt idx="279">232</cx:pt>
          <cx:pt idx="280">273</cx:pt>
          <cx:pt idx="281">246</cx:pt>
          <cx:pt idx="282">231</cx:pt>
          <cx:pt idx="283">266</cx:pt>
          <cx:pt idx="284">234</cx:pt>
          <cx:pt idx="285">252</cx:pt>
          <cx:pt idx="286">255</cx:pt>
          <cx:pt idx="287">287</cx:pt>
          <cx:pt idx="288">277</cx:pt>
          <cx:pt idx="289">256</cx:pt>
          <cx:pt idx="290">260</cx:pt>
          <cx:pt idx="291">233</cx:pt>
          <cx:pt idx="292">251</cx:pt>
          <cx:pt idx="293">268</cx:pt>
          <cx:pt idx="294">242</cx:pt>
          <cx:pt idx="295">272</cx:pt>
          <cx:pt idx="296">260</cx:pt>
          <cx:pt idx="297">255</cx:pt>
          <cx:pt idx="298">244</cx:pt>
          <cx:pt idx="299">284</cx:pt>
          <cx:pt idx="300">249</cx:pt>
          <cx:pt idx="301">255</cx:pt>
          <cx:pt idx="302">254</cx:pt>
          <cx:pt idx="303">258</cx:pt>
          <cx:pt idx="304">284</cx:pt>
          <cx:pt idx="305">242</cx:pt>
          <cx:pt idx="306">261</cx:pt>
          <cx:pt idx="307">240</cx:pt>
          <cx:pt idx="308">281</cx:pt>
          <cx:pt idx="309">276</cx:pt>
          <cx:pt idx="310">271</cx:pt>
          <cx:pt idx="311">260</cx:pt>
          <cx:pt idx="312">271</cx:pt>
          <cx:pt idx="313">266</cx:pt>
          <cx:pt idx="314">239</cx:pt>
          <cx:pt idx="315">235</cx:pt>
          <cx:pt idx="316">259</cx:pt>
          <cx:pt idx="317">271</cx:pt>
          <cx:pt idx="318">253</cx:pt>
          <cx:pt idx="319">230</cx:pt>
          <cx:pt idx="320">265</cx:pt>
          <cx:pt idx="321">242</cx:pt>
          <cx:pt idx="322">285</cx:pt>
          <cx:pt idx="323">281</cx:pt>
          <cx:pt idx="324">273</cx:pt>
          <cx:pt idx="325">272</cx:pt>
          <cx:pt idx="326">281</cx:pt>
          <cx:pt idx="327">257</cx:pt>
          <cx:pt idx="328">264</cx:pt>
          <cx:pt idx="329">272</cx:pt>
          <cx:pt idx="330">258</cx:pt>
          <cx:pt idx="331">263</cx:pt>
          <cx:pt idx="332">250</cx:pt>
          <cx:pt idx="333">273</cx:pt>
          <cx:pt idx="334">268</cx:pt>
          <cx:pt idx="335">258</cx:pt>
          <cx:pt idx="336">274</cx:pt>
          <cx:pt idx="337">287</cx:pt>
          <cx:pt idx="338">230</cx:pt>
          <cx:pt idx="339">280</cx:pt>
          <cx:pt idx="340">281</cx:pt>
          <cx:pt idx="341">271</cx:pt>
          <cx:pt idx="342">270</cx:pt>
          <cx:pt idx="343">272</cx:pt>
          <cx:pt idx="344">243</cx:pt>
          <cx:pt idx="345">247</cx:pt>
          <cx:pt idx="346">273</cx:pt>
          <cx:pt idx="347">247</cx:pt>
          <cx:pt idx="348">237</cx:pt>
          <cx:pt idx="349">277</cx:pt>
          <cx:pt idx="350">255</cx:pt>
          <cx:pt idx="351">249</cx:pt>
          <cx:pt idx="352">266</cx:pt>
          <cx:pt idx="353">271</cx:pt>
          <cx:pt idx="354">285</cx:pt>
          <cx:pt idx="355">276</cx:pt>
          <cx:pt idx="356">239</cx:pt>
          <cx:pt idx="357">265</cx:pt>
          <cx:pt idx="358">240</cx:pt>
          <cx:pt idx="359">269</cx:pt>
          <cx:pt idx="360">261</cx:pt>
          <cx:pt idx="361">350</cx:pt>
          <cx:pt idx="362">277</cx:pt>
          <cx:pt idx="363">380</cx:pt>
          <cx:pt idx="364">269</cx:pt>
        </cx:lvl>
      </cx:numDim>
    </cx:data>
  </cx:chartData>
  <cx:chart>
    <cx:title pos="t" align="ctr" overlay="0">
      <cx:tx>
        <cx:txData>
          <cx:v>Box Plot for Stores in Year 2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Box Plot for Stores in Year 2</a:t>
          </a:r>
        </a:p>
      </cx:txPr>
    </cx:title>
    <cx:plotArea>
      <cx:plotAreaRegion>
        <cx:series layoutId="boxWhisker" uniqueId="{024637A6-9AA4-4F1B-83F2-747747EC5ACD}">
          <cx:tx>
            <cx:txData>
              <cx:f>Sheet3!$M$1:$M$2</cx:f>
              <cx:v>Store A A-Y2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A865D40D-7265-46B5-9289-54589494B881}">
          <cx:tx>
            <cx:txData>
              <cx:f>Sheet3!$N$1:$N$2</cx:f>
              <cx:v>Store B B-Y2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48DE0583-73BD-4BB0-AA6E-210BEB212105}">
          <cx:tx>
            <cx:txData>
              <cx:f>Sheet3!$O$1:$O$2</cx:f>
              <cx:v>Store C C-Y2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A6017A3A-56AE-4519-9FF0-E114579F40ED}">
          <cx:tx>
            <cx:txData>
              <cx:f>Sheet3!$P$1:$P$2</cx:f>
              <cx:v>Store D D-Y2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6517474C-B9D3-4018-84DB-08BC458199F0}">
          <cx:tx>
            <cx:txData>
              <cx:f>Sheet3!$Q$1:$Q$2</cx:f>
              <cx:v>Store E E-Y2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txData>
              <cx:v>Stores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Stores</a:t>
              </a:r>
            </a:p>
          </cx:txPr>
        </cx:title>
        <cx:tickLabels/>
      </cx:axis>
      <cx:axis id="1">
        <cx:valScaling/>
        <cx:title>
          <cx:tx>
            <cx:txData>
              <cx:v>Sales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Sales</a:t>
              </a:r>
            </a:p>
          </cx:txPr>
        </cx:title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13BF-13F2-4057-A135-B1F727FD4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AEBB6-B6E5-4DAC-8F4B-E3A65EC49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AA99-724F-4D75-956E-FB5E7F69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E13B7-78C7-4AC7-B0B6-5B8278C8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DEE44-317F-4890-A3DC-CBDD87F5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7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7E93-37C9-481A-AF0F-63161E54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88685-A8B1-44CD-898A-7AB6D362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9355A-DAE6-41FB-ADF8-9097B315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BD5DD-4090-4837-B585-2D631C43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BAC9-53EB-42B5-BBB5-C5945696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7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65020-449A-4B57-9B81-0242CCF95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8CB7C-D875-49CB-88D5-CA70A8C71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D372-3FE1-47A0-BE45-519B1BF7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A9542-3406-45E9-B434-752A10B9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59E1-CEB7-461A-A928-F774095D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65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98726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06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98216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4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33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17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78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717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08A2-4D9B-47F5-BC6E-00971D67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98E6-2C88-407D-890D-D976FADFC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8F4FC-E605-49B4-B776-E1547219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C9CF7-C6C8-403F-9B86-C8E3886C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6289A-5F59-4A62-9994-C94F60C4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67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0844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85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3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E39B-7CAA-44F8-9E42-327A3ACB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7584B-9EF9-4CC1-AE4D-E1575E4C0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0AFF2-D945-4500-9FD3-7957F95D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63CE-4206-47DA-8E21-C3319D49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93C15-BB8C-464E-B3B2-14EBA265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1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97DD-6373-4CB5-ABAA-4E173508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9E6D-A8B2-472A-ADAD-2744C9BD7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A5D2C-3604-40E9-AD5C-79F74ED55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300DC-66F9-447D-8FC3-56D7DFB3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3ABF4-9121-4367-9C1D-9D20C0AE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758B-40D4-47D5-92AB-0992AAB6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9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B2D6-5C00-4D9E-9A36-AF90E012A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5D29B-439C-4A8B-8208-BCDFAFD97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44B53-24E1-43FA-AB64-5CC303A74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8339D-6C8B-47A2-889C-53C1B4FB0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EEE42-85D7-4181-B7C9-FDC4375FF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39B06-5695-495F-A9A4-65043ACB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C1E57-73D7-4959-8F93-E15062D1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2F185-56BF-42F9-AB51-E08B3848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4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B692-C5F9-44E0-86F3-C7D8A6DF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3F168-5B54-4BE6-A922-B1EC1C8C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F7B2C-F769-4315-AA6E-00442758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E5202-D7FA-4265-82E8-499D8FBF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8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66CE7-E9F9-42AB-8BFE-7BF8E688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07FBE-CDEE-4858-84CD-315610AB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24E8C-A9CD-46D2-A3A0-225A44EF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EC54-E150-490D-AD2D-CE648A8C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4B337-8C9B-41C7-9B33-56B565F0F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C8B52-41B3-440C-AA0C-A73EF28A4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0E7DD-58AE-4018-915F-7759FABD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28987-3C81-4912-8673-809A541F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9C2D9-4BA0-42C8-99F2-3DE0EE21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9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FFD1-02BB-4BB9-AD32-DA440D06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D32F0-76B9-4FC5-91DE-31228DCFD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E762B-410A-4704-8896-24FF03B57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4F564-55FF-4198-9F07-730AC015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00E78-BA95-46A1-BC54-5095743E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3D6CC-C212-4E26-AFB8-ADEF8975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2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32250-B9C2-447F-8B78-B5BBA615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AD34A-BA4F-4062-BA08-B166F3BD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106D5-FB0C-4F36-A8B8-E287811D1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389D6-AAB8-48A4-9E64-6906FE3F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5E75A-537D-471F-AD4E-E08CC1890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5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691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14/relationships/chartEx" Target="../charts/chartEx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0735-B796-4502-998D-55DE192F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of Company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60F4-EA3D-4D2A-A621-72EF3C95E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Submitted by:</a:t>
            </a:r>
          </a:p>
          <a:p>
            <a:pPr marL="0" indent="0">
              <a:buNone/>
            </a:pPr>
            <a:r>
              <a:rPr lang="en-IN" dirty="0"/>
              <a:t>Shivani Adsar</a:t>
            </a:r>
          </a:p>
          <a:p>
            <a:pPr marL="0" indent="0">
              <a:buNone/>
            </a:pPr>
            <a:r>
              <a:rPr lang="en-IN" dirty="0"/>
              <a:t>Twinkle Inamdar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43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0CEC-D427-4661-8EB3-3E14488B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Stores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C006DD-93C9-4E98-9140-1BE781996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1849" y="2643406"/>
            <a:ext cx="10654425" cy="204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86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73B4-958F-422B-BA94-D8823A68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 for the Sales</a:t>
            </a:r>
            <a:endParaRPr lang="en-IN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F23D944-B38E-4178-8B67-D437BAFE43A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26604088"/>
                  </p:ext>
                </p:extLst>
              </p:nvPr>
            </p:nvGraphicFramePr>
            <p:xfrm>
              <a:off x="838200" y="2024109"/>
              <a:ext cx="5257800" cy="327364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EF23D944-B38E-4178-8B67-D437BAFE43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2024109"/>
                <a:ext cx="5257800" cy="32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EEA62872-5B07-4948-84BE-A6C5884771E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69952044"/>
                  </p:ext>
                </p:extLst>
              </p:nvPr>
            </p:nvGraphicFramePr>
            <p:xfrm>
              <a:off x="6343265" y="2024109"/>
              <a:ext cx="4753821" cy="317265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EEA62872-5B07-4948-84BE-A6C5884771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3265" y="2024109"/>
                <a:ext cx="4753821" cy="31726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181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C5F7-C7F4-421C-B0AC-48194080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Column Graph for the Sales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966A607-8EA9-465C-9985-C524676989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528754"/>
              </p:ext>
            </p:extLst>
          </p:nvPr>
        </p:nvGraphicFramePr>
        <p:xfrm>
          <a:off x="1102311" y="1615736"/>
          <a:ext cx="4641542" cy="3513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63CEB8C-8199-4550-B62E-68331CB2C6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106075"/>
              </p:ext>
            </p:extLst>
          </p:nvPr>
        </p:nvGraphicFramePr>
        <p:xfrm>
          <a:off x="5993906" y="1690688"/>
          <a:ext cx="4446234" cy="3438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3426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82CD-6246-4465-B031-B111D6FF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480550" cy="1103362"/>
          </a:xfrm>
        </p:spPr>
        <p:txBody>
          <a:bodyPr>
            <a:normAutofit/>
          </a:bodyPr>
          <a:lstStyle/>
          <a:p>
            <a:r>
              <a:rPr lang="en-IN" dirty="0">
                <a:cs typeface="Calibri Light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C6DAB-2C35-43C3-B258-ABE6A9C93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>
                <a:cs typeface="Calibri"/>
              </a:rPr>
              <a:t>It is observed from the company's sales that using Box Plot we can represent the data more efficiently</a:t>
            </a:r>
          </a:p>
          <a:p>
            <a:r>
              <a:rPr lang="en-IN" sz="2000" dirty="0">
                <a:cs typeface="Calibri"/>
              </a:rPr>
              <a:t>Closing Store C and investing into Store D would be appropriate based on the minimum sales per year.</a:t>
            </a:r>
          </a:p>
          <a:p>
            <a:r>
              <a:rPr lang="en-IN" sz="2000" dirty="0">
                <a:cs typeface="Calibri"/>
              </a:rPr>
              <a:t>Since, the profitability of a store depends on various factors such as the demographics, I would not prefer closing any store and will try to incorporate the factors that lead to profitability of the store with highest revenue in the store having lowest revenue</a:t>
            </a:r>
          </a:p>
        </p:txBody>
      </p:sp>
    </p:spTree>
    <p:extLst>
      <p:ext uri="{BB962C8B-B14F-4D97-AF65-F5344CB8AC3E}">
        <p14:creationId xmlns:p14="http://schemas.microsoft.com/office/powerpoint/2010/main" val="2150841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5535-663B-4C07-95A7-B90B852B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72" y="2686050"/>
            <a:ext cx="9601200" cy="1485900"/>
          </a:xfrm>
        </p:spPr>
        <p:txBody>
          <a:bodyPr/>
          <a:lstStyle/>
          <a:p>
            <a:r>
              <a:rPr lang="en-US" dirty="0"/>
              <a:t>			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76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2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142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Franklin Gothic Book</vt:lpstr>
      <vt:lpstr>Office Theme</vt:lpstr>
      <vt:lpstr>Crop</vt:lpstr>
      <vt:lpstr>Sales of Company</vt:lpstr>
      <vt:lpstr>Comparison of Stores </vt:lpstr>
      <vt:lpstr>Box Plot for the Sales</vt:lpstr>
      <vt:lpstr>Clustered Column Graph for the Sales</vt:lpstr>
      <vt:lpstr>Conclusion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shivani adsar</dc:creator>
  <cp:lastModifiedBy>shivani adsar</cp:lastModifiedBy>
  <cp:revision>171</cp:revision>
  <dcterms:created xsi:type="dcterms:W3CDTF">2019-10-06T22:26:55Z</dcterms:created>
  <dcterms:modified xsi:type="dcterms:W3CDTF">2019-10-08T21:39:13Z</dcterms:modified>
</cp:coreProperties>
</file>