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isopariwala2002@gmail.com" userId="440f2b4874c2becf" providerId="LiveId" clId="{322AA5B5-4883-46A0-966F-4F62689A99F6}"/>
    <pc:docChg chg="modSld">
      <pc:chgData name="shivanisopariwala2002@gmail.com" userId="440f2b4874c2becf" providerId="LiveId" clId="{322AA5B5-4883-46A0-966F-4F62689A99F6}" dt="2023-06-19T15:41:47.932" v="112" actId="14100"/>
      <pc:docMkLst>
        <pc:docMk/>
      </pc:docMkLst>
      <pc:sldChg chg="addSp delSp modSp mod">
        <pc:chgData name="shivanisopariwala2002@gmail.com" userId="440f2b4874c2becf" providerId="LiveId" clId="{322AA5B5-4883-46A0-966F-4F62689A99F6}" dt="2023-06-19T15:41:47.932" v="112" actId="14100"/>
        <pc:sldMkLst>
          <pc:docMk/>
          <pc:sldMk cId="1911081705" sldId="257"/>
        </pc:sldMkLst>
        <pc:spChg chg="mod">
          <ac:chgData name="shivanisopariwala2002@gmail.com" userId="440f2b4874c2becf" providerId="LiveId" clId="{322AA5B5-4883-46A0-966F-4F62689A99F6}" dt="2023-06-19T15:41:13.522" v="106" actId="20577"/>
          <ac:spMkLst>
            <pc:docMk/>
            <pc:sldMk cId="1911081705" sldId="257"/>
            <ac:spMk id="4" creationId="{CE664788-98C3-A5A9-C444-6DA6B026C1AE}"/>
          </ac:spMkLst>
        </pc:spChg>
        <pc:picChg chg="add mod">
          <ac:chgData name="shivanisopariwala2002@gmail.com" userId="440f2b4874c2becf" providerId="LiveId" clId="{322AA5B5-4883-46A0-966F-4F62689A99F6}" dt="2023-06-19T15:41:47.932" v="112" actId="14100"/>
          <ac:picMkLst>
            <pc:docMk/>
            <pc:sldMk cId="1911081705" sldId="257"/>
            <ac:picMk id="3" creationId="{854B5773-1A08-3422-F52E-794DE9908255}"/>
          </ac:picMkLst>
        </pc:picChg>
        <pc:picChg chg="del">
          <ac:chgData name="shivanisopariwala2002@gmail.com" userId="440f2b4874c2becf" providerId="LiveId" clId="{322AA5B5-4883-46A0-966F-4F62689A99F6}" dt="2023-06-19T15:40:10.854" v="2" actId="478"/>
          <ac:picMkLst>
            <pc:docMk/>
            <pc:sldMk cId="1911081705" sldId="257"/>
            <ac:picMk id="1026" creationId="{B324DCF8-F9C9-C4E7-955C-BA6C75AF58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Predicting customer buying behaviour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6" y="300957"/>
            <a:ext cx="10515600" cy="1325563"/>
          </a:xfrm>
        </p:spPr>
        <p:txBody>
          <a:bodyPr/>
          <a:lstStyle/>
          <a:p>
            <a:r>
              <a:rPr lang="en-GB" u="sng" dirty="0"/>
              <a:t>Insights</a:t>
            </a:r>
            <a:br>
              <a:rPr lang="en-GB" dirty="0"/>
            </a:b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64788-98C3-A5A9-C444-6DA6B026C1AE}"/>
              </a:ext>
            </a:extLst>
          </p:cNvPr>
          <p:cNvSpPr txBox="1"/>
          <p:nvPr/>
        </p:nvSpPr>
        <p:spPr>
          <a:xfrm>
            <a:off x="276725" y="963738"/>
            <a:ext cx="52417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400" dirty="0"/>
              <a:t>A Logistic Regression Model for classification of the target variable “</a:t>
            </a:r>
            <a:r>
              <a:rPr lang="en-IN" sz="2400" dirty="0" err="1"/>
              <a:t>booking_complete</a:t>
            </a:r>
            <a:r>
              <a:rPr lang="en-IN" sz="2400" dirty="0"/>
              <a:t>” was used that provided a 85 percent accuracy.</a:t>
            </a:r>
          </a:p>
          <a:p>
            <a:pPr marL="285750" indent="-285750">
              <a:buFontTx/>
              <a:buChar char="-"/>
            </a:pPr>
            <a:r>
              <a:rPr lang="en-IN" sz="2400" dirty="0"/>
              <a:t> A corelation matrix(heatmap) between all features showed that all features are distinct and there is no significant corelation between them.</a:t>
            </a:r>
          </a:p>
          <a:p>
            <a:pPr marL="285750" indent="-285750">
              <a:buFontTx/>
              <a:buChar char="-"/>
            </a:pPr>
            <a:r>
              <a:rPr lang="en-IN" sz="2400" dirty="0"/>
              <a:t>Hence all features were considered for building the model.</a:t>
            </a:r>
          </a:p>
          <a:p>
            <a:pPr marL="285750" indent="-285750">
              <a:buFontTx/>
              <a:buChar char="-"/>
            </a:pPr>
            <a:r>
              <a:rPr lang="en-IN" sz="2400" dirty="0"/>
              <a:t>The random forest classifier shows that “</a:t>
            </a:r>
            <a:r>
              <a:rPr lang="en-IN" sz="2400" dirty="0" err="1"/>
              <a:t>purchase_lead</a:t>
            </a:r>
            <a:r>
              <a:rPr lang="en-IN" sz="2400" dirty="0"/>
              <a:t>” and “</a:t>
            </a:r>
            <a:r>
              <a:rPr lang="en-IN" sz="2400" dirty="0" err="1"/>
              <a:t>flight_hour</a:t>
            </a:r>
            <a:r>
              <a:rPr lang="en-IN" sz="2400" dirty="0"/>
              <a:t>” were amongst the top three most important features affecting customer bookings.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4B5773-1A08-3422-F52E-794DE9908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81" y="1129193"/>
            <a:ext cx="6609219" cy="525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Predicting customer buying behaviour</vt:lpstr>
      <vt:lpstr>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shivanisopariwala2002@gmail.com</cp:lastModifiedBy>
  <cp:revision>2</cp:revision>
  <dcterms:created xsi:type="dcterms:W3CDTF">2022-12-06T11:13:27Z</dcterms:created>
  <dcterms:modified xsi:type="dcterms:W3CDTF">2023-06-19T15:41:51Z</dcterms:modified>
</cp:coreProperties>
</file>