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Airlines Reviews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 Shivani </a:t>
            </a:r>
            <a:r>
              <a:rPr lang="en-GB" dirty="0" err="1"/>
              <a:t>Sopariwala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8" y="-134938"/>
            <a:ext cx="10515600" cy="1325563"/>
          </a:xfrm>
        </p:spPr>
        <p:txBody>
          <a:bodyPr/>
          <a:lstStyle/>
          <a:p>
            <a:r>
              <a:rPr lang="en-GB" dirty="0"/>
              <a:t>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0E73E-98E1-51AD-0482-4285BF4D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8" y="954088"/>
            <a:ext cx="4741920" cy="3746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9792C-69EF-4D5F-A81A-EBDAB22B2B85}"/>
              </a:ext>
            </a:extLst>
          </p:cNvPr>
          <p:cNvSpPr txBox="1"/>
          <p:nvPr/>
        </p:nvSpPr>
        <p:spPr>
          <a:xfrm>
            <a:off x="270458" y="4700588"/>
            <a:ext cx="4741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After performing sentiment analysis, we find that maximum number of customers were satisfied with our airlines. </a:t>
            </a:r>
          </a:p>
          <a:p>
            <a:pPr marL="285750" indent="-285750">
              <a:buFontTx/>
              <a:buChar char="-"/>
            </a:pPr>
            <a:r>
              <a:rPr lang="en-IN" dirty="0"/>
              <a:t>However after performing sentiment score and topic name corelation analysis we find that our food and refund policy needs significant improvement.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8DD39-EFCE-9EE6-FEE5-062CDAB8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215" y="954088"/>
            <a:ext cx="4900085" cy="2545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3005F-B0C2-71FD-FEF2-75C933AA8400}"/>
              </a:ext>
            </a:extLst>
          </p:cNvPr>
          <p:cNvSpPr txBox="1"/>
          <p:nvPr/>
        </p:nvSpPr>
        <p:spPr>
          <a:xfrm>
            <a:off x="6644215" y="3649579"/>
            <a:ext cx="4886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After performing word cloud analysis the above mapping was obtained.</a:t>
            </a:r>
          </a:p>
          <a:p>
            <a:pPr marL="285750" indent="-285750">
              <a:buFontTx/>
              <a:buChar char="-"/>
            </a:pPr>
            <a:r>
              <a:rPr lang="en-IN" dirty="0"/>
              <a:t>Further based on this mapping all reviews were classified under one of the following four categories: </a:t>
            </a:r>
          </a:p>
          <a:p>
            <a:r>
              <a:rPr lang="en-IN" dirty="0"/>
              <a:t>      1) on flight meals</a:t>
            </a:r>
          </a:p>
          <a:p>
            <a:r>
              <a:rPr lang="en-IN" dirty="0"/>
              <a:t>      2) cabin crew services </a:t>
            </a:r>
          </a:p>
          <a:p>
            <a:r>
              <a:rPr lang="en-IN" dirty="0"/>
              <a:t>      3) refund policy</a:t>
            </a:r>
          </a:p>
          <a:p>
            <a:r>
              <a:rPr lang="en-IN" dirty="0"/>
              <a:t>      4) on ground services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Airlines Reviews Processing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shivanisopariwala2002@gmail.com</cp:lastModifiedBy>
  <cp:revision>2</cp:revision>
  <dcterms:created xsi:type="dcterms:W3CDTF">2022-12-06T11:13:27Z</dcterms:created>
  <dcterms:modified xsi:type="dcterms:W3CDTF">2023-06-18T08:34:14Z</dcterms:modified>
</cp:coreProperties>
</file>