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6"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FC310-03F0-4BFC-978E-D6D0FCE176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5F417A5-E3A5-4544-B2A2-F32EEE416B24}">
      <dgm:prSet/>
      <dgm:spPr/>
      <dgm:t>
        <a:bodyPr/>
        <a:lstStyle/>
        <a:p>
          <a:r>
            <a:rPr lang="en-US" dirty="0"/>
            <a:t>Venkata Suraj, Gamini 700744962</a:t>
          </a:r>
        </a:p>
      </dgm:t>
    </dgm:pt>
    <dgm:pt modelId="{9337267D-AC58-4D34-A750-70A5430E21C3}" type="parTrans" cxnId="{B513BE57-4340-4B87-BA50-A0EC0B2A2E90}">
      <dgm:prSet/>
      <dgm:spPr/>
      <dgm:t>
        <a:bodyPr/>
        <a:lstStyle/>
        <a:p>
          <a:endParaRPr lang="en-US"/>
        </a:p>
      </dgm:t>
    </dgm:pt>
    <dgm:pt modelId="{86B30B76-7A75-488B-AAD8-4C87C1658513}" type="sibTrans" cxnId="{B513BE57-4340-4B87-BA50-A0EC0B2A2E90}">
      <dgm:prSet/>
      <dgm:spPr/>
      <dgm:t>
        <a:bodyPr/>
        <a:lstStyle/>
        <a:p>
          <a:endParaRPr lang="en-US"/>
        </a:p>
      </dgm:t>
    </dgm:pt>
    <dgm:pt modelId="{2FDD7160-5F51-4D20-8C88-038598128F76}">
      <dgm:prSet/>
      <dgm:spPr/>
      <dgm:t>
        <a:bodyPr/>
        <a:lstStyle/>
        <a:p>
          <a:r>
            <a:rPr lang="en-US" dirty="0" err="1"/>
            <a:t>Rishitha</a:t>
          </a:r>
          <a:r>
            <a:rPr lang="en-US" dirty="0"/>
            <a:t>, </a:t>
          </a:r>
          <a:r>
            <a:rPr lang="en-US" dirty="0" err="1"/>
            <a:t>Putta</a:t>
          </a:r>
          <a:r>
            <a:rPr lang="en-US" dirty="0"/>
            <a:t>  700744139</a:t>
          </a:r>
        </a:p>
      </dgm:t>
    </dgm:pt>
    <dgm:pt modelId="{70781CE2-5D7F-40A4-9AE5-2075F66A0A07}" type="parTrans" cxnId="{B9E6FFC5-72D3-4DD7-8392-D1BF7AD6186F}">
      <dgm:prSet/>
      <dgm:spPr/>
      <dgm:t>
        <a:bodyPr/>
        <a:lstStyle/>
        <a:p>
          <a:endParaRPr lang="en-US"/>
        </a:p>
      </dgm:t>
    </dgm:pt>
    <dgm:pt modelId="{9995531E-8BB5-4C8A-8BD5-E3103AE29FC5}" type="sibTrans" cxnId="{B9E6FFC5-72D3-4DD7-8392-D1BF7AD6186F}">
      <dgm:prSet/>
      <dgm:spPr/>
      <dgm:t>
        <a:bodyPr/>
        <a:lstStyle/>
        <a:p>
          <a:endParaRPr lang="en-US"/>
        </a:p>
      </dgm:t>
    </dgm:pt>
    <dgm:pt modelId="{03CABF92-7B21-4C5D-8764-0BE8617B8D81}">
      <dgm:prSet/>
      <dgm:spPr/>
      <dgm:t>
        <a:bodyPr/>
        <a:lstStyle/>
        <a:p>
          <a:r>
            <a:rPr lang="en-US" dirty="0"/>
            <a:t>Shivani, </a:t>
          </a:r>
          <a:r>
            <a:rPr lang="en-US" dirty="0" err="1"/>
            <a:t>Pothula</a:t>
          </a:r>
          <a:r>
            <a:rPr lang="en-US" dirty="0"/>
            <a:t>  700745449</a:t>
          </a:r>
        </a:p>
      </dgm:t>
    </dgm:pt>
    <dgm:pt modelId="{E7BACD94-BE56-4790-A425-BC1CCD30E040}" type="parTrans" cxnId="{57534E11-2B09-437C-B9B1-6193F34601C8}">
      <dgm:prSet/>
      <dgm:spPr/>
      <dgm:t>
        <a:bodyPr/>
        <a:lstStyle/>
        <a:p>
          <a:endParaRPr lang="en-US"/>
        </a:p>
      </dgm:t>
    </dgm:pt>
    <dgm:pt modelId="{1D541E6A-D85E-42AB-85D8-344D5C13616B}" type="sibTrans" cxnId="{57534E11-2B09-437C-B9B1-6193F34601C8}">
      <dgm:prSet/>
      <dgm:spPr/>
      <dgm:t>
        <a:bodyPr/>
        <a:lstStyle/>
        <a:p>
          <a:endParaRPr lang="en-US"/>
        </a:p>
      </dgm:t>
    </dgm:pt>
    <dgm:pt modelId="{A3E7AD03-E727-4F43-A18A-CB9FEEEEBF37}" type="pres">
      <dgm:prSet presAssocID="{B41FC310-03F0-4BFC-978E-D6D0FCE17678}" presName="hierChild1" presStyleCnt="0">
        <dgm:presLayoutVars>
          <dgm:chPref val="1"/>
          <dgm:dir/>
          <dgm:animOne val="branch"/>
          <dgm:animLvl val="lvl"/>
          <dgm:resizeHandles/>
        </dgm:presLayoutVars>
      </dgm:prSet>
      <dgm:spPr/>
    </dgm:pt>
    <dgm:pt modelId="{F2E1788A-8DC8-9149-B398-49DA38AB6B98}" type="pres">
      <dgm:prSet presAssocID="{65F417A5-E3A5-4544-B2A2-F32EEE416B24}" presName="hierRoot1" presStyleCnt="0"/>
      <dgm:spPr/>
    </dgm:pt>
    <dgm:pt modelId="{C99CD2C4-CA23-384E-9311-ED561864823A}" type="pres">
      <dgm:prSet presAssocID="{65F417A5-E3A5-4544-B2A2-F32EEE416B24}" presName="composite" presStyleCnt="0"/>
      <dgm:spPr/>
    </dgm:pt>
    <dgm:pt modelId="{9AE80B42-1074-534E-8A96-4520141EB91B}" type="pres">
      <dgm:prSet presAssocID="{65F417A5-E3A5-4544-B2A2-F32EEE416B24}" presName="background" presStyleLbl="node0" presStyleIdx="0" presStyleCnt="3"/>
      <dgm:spPr/>
    </dgm:pt>
    <dgm:pt modelId="{16C4A8B0-FAFB-8244-AC23-D2CF2B4D282B}" type="pres">
      <dgm:prSet presAssocID="{65F417A5-E3A5-4544-B2A2-F32EEE416B24}" presName="text" presStyleLbl="fgAcc0" presStyleIdx="0" presStyleCnt="3">
        <dgm:presLayoutVars>
          <dgm:chPref val="3"/>
        </dgm:presLayoutVars>
      </dgm:prSet>
      <dgm:spPr/>
    </dgm:pt>
    <dgm:pt modelId="{5BAFA1EA-84C3-BE4C-93DD-6A2186CFF331}" type="pres">
      <dgm:prSet presAssocID="{65F417A5-E3A5-4544-B2A2-F32EEE416B24}" presName="hierChild2" presStyleCnt="0"/>
      <dgm:spPr/>
    </dgm:pt>
    <dgm:pt modelId="{AB134BF7-D6BF-984D-A182-01086A8DE140}" type="pres">
      <dgm:prSet presAssocID="{2FDD7160-5F51-4D20-8C88-038598128F76}" presName="hierRoot1" presStyleCnt="0"/>
      <dgm:spPr/>
    </dgm:pt>
    <dgm:pt modelId="{63A84359-5E59-7E4A-AA6F-FE5C9FB79B22}" type="pres">
      <dgm:prSet presAssocID="{2FDD7160-5F51-4D20-8C88-038598128F76}" presName="composite" presStyleCnt="0"/>
      <dgm:spPr/>
    </dgm:pt>
    <dgm:pt modelId="{44E0D12E-EC9B-1D45-BE2A-D0DC0EB1E7B7}" type="pres">
      <dgm:prSet presAssocID="{2FDD7160-5F51-4D20-8C88-038598128F76}" presName="background" presStyleLbl="node0" presStyleIdx="1" presStyleCnt="3"/>
      <dgm:spPr/>
    </dgm:pt>
    <dgm:pt modelId="{A8EDBD96-5410-2847-8B9E-B26593D3B3EE}" type="pres">
      <dgm:prSet presAssocID="{2FDD7160-5F51-4D20-8C88-038598128F76}" presName="text" presStyleLbl="fgAcc0" presStyleIdx="1" presStyleCnt="3">
        <dgm:presLayoutVars>
          <dgm:chPref val="3"/>
        </dgm:presLayoutVars>
      </dgm:prSet>
      <dgm:spPr/>
    </dgm:pt>
    <dgm:pt modelId="{86A10527-4BDE-3E4E-89FD-1D3CC6F2E995}" type="pres">
      <dgm:prSet presAssocID="{2FDD7160-5F51-4D20-8C88-038598128F76}" presName="hierChild2" presStyleCnt="0"/>
      <dgm:spPr/>
    </dgm:pt>
    <dgm:pt modelId="{7331E8F2-4BA1-494C-8571-EB4C60849864}" type="pres">
      <dgm:prSet presAssocID="{03CABF92-7B21-4C5D-8764-0BE8617B8D81}" presName="hierRoot1" presStyleCnt="0"/>
      <dgm:spPr/>
    </dgm:pt>
    <dgm:pt modelId="{D9661B4A-B4C7-674D-B776-CC0D23021805}" type="pres">
      <dgm:prSet presAssocID="{03CABF92-7B21-4C5D-8764-0BE8617B8D81}" presName="composite" presStyleCnt="0"/>
      <dgm:spPr/>
    </dgm:pt>
    <dgm:pt modelId="{632BB2D3-165B-E446-AF28-2D0AD8FB1F0A}" type="pres">
      <dgm:prSet presAssocID="{03CABF92-7B21-4C5D-8764-0BE8617B8D81}" presName="background" presStyleLbl="node0" presStyleIdx="2" presStyleCnt="3"/>
      <dgm:spPr/>
    </dgm:pt>
    <dgm:pt modelId="{4A88BD19-6E69-F14E-9080-6C9E1E8F80CB}" type="pres">
      <dgm:prSet presAssocID="{03CABF92-7B21-4C5D-8764-0BE8617B8D81}" presName="text" presStyleLbl="fgAcc0" presStyleIdx="2" presStyleCnt="3">
        <dgm:presLayoutVars>
          <dgm:chPref val="3"/>
        </dgm:presLayoutVars>
      </dgm:prSet>
      <dgm:spPr/>
    </dgm:pt>
    <dgm:pt modelId="{DEDFE026-A7F7-EF4C-B7F0-B10E6917DDB0}" type="pres">
      <dgm:prSet presAssocID="{03CABF92-7B21-4C5D-8764-0BE8617B8D81}" presName="hierChild2" presStyleCnt="0"/>
      <dgm:spPr/>
    </dgm:pt>
  </dgm:ptLst>
  <dgm:cxnLst>
    <dgm:cxn modelId="{57534E11-2B09-437C-B9B1-6193F34601C8}" srcId="{B41FC310-03F0-4BFC-978E-D6D0FCE17678}" destId="{03CABF92-7B21-4C5D-8764-0BE8617B8D81}" srcOrd="2" destOrd="0" parTransId="{E7BACD94-BE56-4790-A425-BC1CCD30E040}" sibTransId="{1D541E6A-D85E-42AB-85D8-344D5C13616B}"/>
    <dgm:cxn modelId="{2E48032E-78DC-C94C-8D7E-3E2E72029091}" type="presOf" srcId="{03CABF92-7B21-4C5D-8764-0BE8617B8D81}" destId="{4A88BD19-6E69-F14E-9080-6C9E1E8F80CB}" srcOrd="0" destOrd="0" presId="urn:microsoft.com/office/officeart/2005/8/layout/hierarchy1"/>
    <dgm:cxn modelId="{0E29AF40-1889-454D-B5F6-51F40A8AE6A2}" type="presOf" srcId="{65F417A5-E3A5-4544-B2A2-F32EEE416B24}" destId="{16C4A8B0-FAFB-8244-AC23-D2CF2B4D282B}" srcOrd="0" destOrd="0" presId="urn:microsoft.com/office/officeart/2005/8/layout/hierarchy1"/>
    <dgm:cxn modelId="{B513BE57-4340-4B87-BA50-A0EC0B2A2E90}" srcId="{B41FC310-03F0-4BFC-978E-D6D0FCE17678}" destId="{65F417A5-E3A5-4544-B2A2-F32EEE416B24}" srcOrd="0" destOrd="0" parTransId="{9337267D-AC58-4D34-A750-70A5430E21C3}" sibTransId="{86B30B76-7A75-488B-AAD8-4C87C1658513}"/>
    <dgm:cxn modelId="{66871C70-8B29-524D-9109-506FD01D1F83}" type="presOf" srcId="{2FDD7160-5F51-4D20-8C88-038598128F76}" destId="{A8EDBD96-5410-2847-8B9E-B26593D3B3EE}" srcOrd="0" destOrd="0" presId="urn:microsoft.com/office/officeart/2005/8/layout/hierarchy1"/>
    <dgm:cxn modelId="{B9E6FFC5-72D3-4DD7-8392-D1BF7AD6186F}" srcId="{B41FC310-03F0-4BFC-978E-D6D0FCE17678}" destId="{2FDD7160-5F51-4D20-8C88-038598128F76}" srcOrd="1" destOrd="0" parTransId="{70781CE2-5D7F-40A4-9AE5-2075F66A0A07}" sibTransId="{9995531E-8BB5-4C8A-8BD5-E3103AE29FC5}"/>
    <dgm:cxn modelId="{37CB77E5-830C-1340-B0BE-C993462A358A}" type="presOf" srcId="{B41FC310-03F0-4BFC-978E-D6D0FCE17678}" destId="{A3E7AD03-E727-4F43-A18A-CB9FEEEEBF37}" srcOrd="0" destOrd="0" presId="urn:microsoft.com/office/officeart/2005/8/layout/hierarchy1"/>
    <dgm:cxn modelId="{59B5476D-60EE-FD4E-B9FA-4BE6CE5F4B20}" type="presParOf" srcId="{A3E7AD03-E727-4F43-A18A-CB9FEEEEBF37}" destId="{F2E1788A-8DC8-9149-B398-49DA38AB6B98}" srcOrd="0" destOrd="0" presId="urn:microsoft.com/office/officeart/2005/8/layout/hierarchy1"/>
    <dgm:cxn modelId="{445BFAC8-9517-7943-9D5F-9D3FF74C6F79}" type="presParOf" srcId="{F2E1788A-8DC8-9149-B398-49DA38AB6B98}" destId="{C99CD2C4-CA23-384E-9311-ED561864823A}" srcOrd="0" destOrd="0" presId="urn:microsoft.com/office/officeart/2005/8/layout/hierarchy1"/>
    <dgm:cxn modelId="{848DEC9E-1898-1B4A-ACC8-EE0C1690B71B}" type="presParOf" srcId="{C99CD2C4-CA23-384E-9311-ED561864823A}" destId="{9AE80B42-1074-534E-8A96-4520141EB91B}" srcOrd="0" destOrd="0" presId="urn:microsoft.com/office/officeart/2005/8/layout/hierarchy1"/>
    <dgm:cxn modelId="{6A5DF546-0E37-D44F-8A0C-1CF428A09F86}" type="presParOf" srcId="{C99CD2C4-CA23-384E-9311-ED561864823A}" destId="{16C4A8B0-FAFB-8244-AC23-D2CF2B4D282B}" srcOrd="1" destOrd="0" presId="urn:microsoft.com/office/officeart/2005/8/layout/hierarchy1"/>
    <dgm:cxn modelId="{16641365-0630-6F47-A46B-DEEDA4DF176F}" type="presParOf" srcId="{F2E1788A-8DC8-9149-B398-49DA38AB6B98}" destId="{5BAFA1EA-84C3-BE4C-93DD-6A2186CFF331}" srcOrd="1" destOrd="0" presId="urn:microsoft.com/office/officeart/2005/8/layout/hierarchy1"/>
    <dgm:cxn modelId="{53196900-FF4F-5B47-BC2D-7A1056560D5B}" type="presParOf" srcId="{A3E7AD03-E727-4F43-A18A-CB9FEEEEBF37}" destId="{AB134BF7-D6BF-984D-A182-01086A8DE140}" srcOrd="1" destOrd="0" presId="urn:microsoft.com/office/officeart/2005/8/layout/hierarchy1"/>
    <dgm:cxn modelId="{05BFBB8F-79D8-D744-99F0-E28C5EA40762}" type="presParOf" srcId="{AB134BF7-D6BF-984D-A182-01086A8DE140}" destId="{63A84359-5E59-7E4A-AA6F-FE5C9FB79B22}" srcOrd="0" destOrd="0" presId="urn:microsoft.com/office/officeart/2005/8/layout/hierarchy1"/>
    <dgm:cxn modelId="{4CC4DA8A-97BE-CA4E-868C-54CC4DABA1C2}" type="presParOf" srcId="{63A84359-5E59-7E4A-AA6F-FE5C9FB79B22}" destId="{44E0D12E-EC9B-1D45-BE2A-D0DC0EB1E7B7}" srcOrd="0" destOrd="0" presId="urn:microsoft.com/office/officeart/2005/8/layout/hierarchy1"/>
    <dgm:cxn modelId="{11DDF167-0F5C-8447-96F4-14262E979883}" type="presParOf" srcId="{63A84359-5E59-7E4A-AA6F-FE5C9FB79B22}" destId="{A8EDBD96-5410-2847-8B9E-B26593D3B3EE}" srcOrd="1" destOrd="0" presId="urn:microsoft.com/office/officeart/2005/8/layout/hierarchy1"/>
    <dgm:cxn modelId="{7EF9E7EF-9B58-4640-84B7-29A95836A34C}" type="presParOf" srcId="{AB134BF7-D6BF-984D-A182-01086A8DE140}" destId="{86A10527-4BDE-3E4E-89FD-1D3CC6F2E995}" srcOrd="1" destOrd="0" presId="urn:microsoft.com/office/officeart/2005/8/layout/hierarchy1"/>
    <dgm:cxn modelId="{AB18E2CD-8625-F541-B61D-EF8F3CB7B8C3}" type="presParOf" srcId="{A3E7AD03-E727-4F43-A18A-CB9FEEEEBF37}" destId="{7331E8F2-4BA1-494C-8571-EB4C60849864}" srcOrd="2" destOrd="0" presId="urn:microsoft.com/office/officeart/2005/8/layout/hierarchy1"/>
    <dgm:cxn modelId="{7AC6E8EF-A0CA-B140-A706-597FC9653956}" type="presParOf" srcId="{7331E8F2-4BA1-494C-8571-EB4C60849864}" destId="{D9661B4A-B4C7-674D-B776-CC0D23021805}" srcOrd="0" destOrd="0" presId="urn:microsoft.com/office/officeart/2005/8/layout/hierarchy1"/>
    <dgm:cxn modelId="{45BD467D-2B56-A24A-A8B0-A379BFC24002}" type="presParOf" srcId="{D9661B4A-B4C7-674D-B776-CC0D23021805}" destId="{632BB2D3-165B-E446-AF28-2D0AD8FB1F0A}" srcOrd="0" destOrd="0" presId="urn:microsoft.com/office/officeart/2005/8/layout/hierarchy1"/>
    <dgm:cxn modelId="{0B13CFBE-DD2D-AE4F-9417-7F032D84C7AA}" type="presParOf" srcId="{D9661B4A-B4C7-674D-B776-CC0D23021805}" destId="{4A88BD19-6E69-F14E-9080-6C9E1E8F80CB}" srcOrd="1" destOrd="0" presId="urn:microsoft.com/office/officeart/2005/8/layout/hierarchy1"/>
    <dgm:cxn modelId="{20E2A8D1-80E7-0641-95A1-8060F26D18E4}" type="presParOf" srcId="{7331E8F2-4BA1-494C-8571-EB4C60849864}" destId="{DEDFE026-A7F7-EF4C-B7F0-B10E6917DD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2783E8-633B-4119-B16C-BE6E70613E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6283E60-FBCD-4826-8A2A-436DD19E359C}">
      <dgm:prSet/>
      <dgm:spPr/>
      <dgm:t>
        <a:bodyPr/>
        <a:lstStyle/>
        <a:p>
          <a:r>
            <a:rPr lang="en-US" b="1" i="1" dirty="0" err="1"/>
            <a:t>Rishitha</a:t>
          </a:r>
          <a:r>
            <a:rPr lang="en-US" b="1" i="1" dirty="0"/>
            <a:t>, </a:t>
          </a:r>
          <a:r>
            <a:rPr lang="en-US" b="1" i="1" dirty="0" err="1"/>
            <a:t>Putta</a:t>
          </a:r>
          <a:r>
            <a:rPr lang="en-US" b="1" i="1" dirty="0"/>
            <a:t> </a:t>
          </a:r>
          <a:r>
            <a:rPr lang="en-US" dirty="0"/>
            <a:t>– Dataset collection and Exploratory data analysis </a:t>
          </a:r>
        </a:p>
      </dgm:t>
    </dgm:pt>
    <dgm:pt modelId="{466E9E8A-CAB4-4260-B456-A44D177AB518}" type="parTrans" cxnId="{CF46E416-3EA7-4D28-8607-4929E9BF8D8B}">
      <dgm:prSet/>
      <dgm:spPr/>
      <dgm:t>
        <a:bodyPr/>
        <a:lstStyle/>
        <a:p>
          <a:endParaRPr lang="en-US"/>
        </a:p>
      </dgm:t>
    </dgm:pt>
    <dgm:pt modelId="{2C225652-9A0F-4595-A3A4-C0090BB2B021}" type="sibTrans" cxnId="{CF46E416-3EA7-4D28-8607-4929E9BF8D8B}">
      <dgm:prSet/>
      <dgm:spPr/>
      <dgm:t>
        <a:bodyPr/>
        <a:lstStyle/>
        <a:p>
          <a:endParaRPr lang="en-US"/>
        </a:p>
      </dgm:t>
    </dgm:pt>
    <dgm:pt modelId="{99AC752B-B8C6-49DE-B52B-9030369932BC}">
      <dgm:prSet/>
      <dgm:spPr/>
      <dgm:t>
        <a:bodyPr/>
        <a:lstStyle/>
        <a:p>
          <a:r>
            <a:rPr lang="en-US" b="1" i="1" dirty="0" err="1"/>
            <a:t>Shivani,Pothula</a:t>
          </a:r>
          <a:r>
            <a:rPr lang="en-US" b="1" i="1" dirty="0"/>
            <a:t>- </a:t>
          </a:r>
          <a:r>
            <a:rPr lang="en-US" dirty="0"/>
            <a:t>Feature Engineering and Data Cleaning</a:t>
          </a:r>
        </a:p>
      </dgm:t>
    </dgm:pt>
    <dgm:pt modelId="{5FBB6350-5FC9-46F2-844A-7A9A5C60DCA1}" type="parTrans" cxnId="{5A7242EC-6476-4BB3-B352-6770EDFC57FA}">
      <dgm:prSet/>
      <dgm:spPr/>
      <dgm:t>
        <a:bodyPr/>
        <a:lstStyle/>
        <a:p>
          <a:endParaRPr lang="en-US"/>
        </a:p>
      </dgm:t>
    </dgm:pt>
    <dgm:pt modelId="{674BED8C-6705-4792-890A-107AFD0FE4A5}" type="sibTrans" cxnId="{5A7242EC-6476-4BB3-B352-6770EDFC57FA}">
      <dgm:prSet/>
      <dgm:spPr/>
      <dgm:t>
        <a:bodyPr/>
        <a:lstStyle/>
        <a:p>
          <a:endParaRPr lang="en-US"/>
        </a:p>
      </dgm:t>
    </dgm:pt>
    <dgm:pt modelId="{3FF32AAB-B7A2-443F-A484-C9E863A860C2}">
      <dgm:prSet/>
      <dgm:spPr/>
      <dgm:t>
        <a:bodyPr/>
        <a:lstStyle/>
        <a:p>
          <a:r>
            <a:rPr lang="en-US" b="1" i="1" dirty="0"/>
            <a:t>Venkata Suraj, Gamini </a:t>
          </a:r>
          <a:r>
            <a:rPr lang="en-US" dirty="0"/>
            <a:t>– Model building and Evaluation</a:t>
          </a:r>
        </a:p>
      </dgm:t>
    </dgm:pt>
    <dgm:pt modelId="{66BD3C53-E0BF-41C0-8505-162DB6F330B0}" type="parTrans" cxnId="{943414D4-1001-46A5-A942-32A5E9F0A00B}">
      <dgm:prSet/>
      <dgm:spPr/>
      <dgm:t>
        <a:bodyPr/>
        <a:lstStyle/>
        <a:p>
          <a:endParaRPr lang="en-US"/>
        </a:p>
      </dgm:t>
    </dgm:pt>
    <dgm:pt modelId="{F3D4F0AB-C891-44C5-BDF3-51217B001970}" type="sibTrans" cxnId="{943414D4-1001-46A5-A942-32A5E9F0A00B}">
      <dgm:prSet/>
      <dgm:spPr/>
      <dgm:t>
        <a:bodyPr/>
        <a:lstStyle/>
        <a:p>
          <a:endParaRPr lang="en-US"/>
        </a:p>
      </dgm:t>
    </dgm:pt>
    <dgm:pt modelId="{52369E62-3699-F94D-8373-7E9C7392A141}" type="pres">
      <dgm:prSet presAssocID="{FA2783E8-633B-4119-B16C-BE6E70613EF2}" presName="linear" presStyleCnt="0">
        <dgm:presLayoutVars>
          <dgm:animLvl val="lvl"/>
          <dgm:resizeHandles val="exact"/>
        </dgm:presLayoutVars>
      </dgm:prSet>
      <dgm:spPr/>
    </dgm:pt>
    <dgm:pt modelId="{4B16FD76-A52F-B048-B00F-D6CFEE017E9A}" type="pres">
      <dgm:prSet presAssocID="{56283E60-FBCD-4826-8A2A-436DD19E359C}" presName="parentText" presStyleLbl="node1" presStyleIdx="0" presStyleCnt="3">
        <dgm:presLayoutVars>
          <dgm:chMax val="0"/>
          <dgm:bulletEnabled val="1"/>
        </dgm:presLayoutVars>
      </dgm:prSet>
      <dgm:spPr/>
    </dgm:pt>
    <dgm:pt modelId="{85E9297C-71D7-4347-AF72-DEB5C969450B}" type="pres">
      <dgm:prSet presAssocID="{2C225652-9A0F-4595-A3A4-C0090BB2B021}" presName="spacer" presStyleCnt="0"/>
      <dgm:spPr/>
    </dgm:pt>
    <dgm:pt modelId="{A1E439C5-EF7A-FE44-889D-56D20CF3CEA6}" type="pres">
      <dgm:prSet presAssocID="{99AC752B-B8C6-49DE-B52B-9030369932BC}" presName="parentText" presStyleLbl="node1" presStyleIdx="1" presStyleCnt="3">
        <dgm:presLayoutVars>
          <dgm:chMax val="0"/>
          <dgm:bulletEnabled val="1"/>
        </dgm:presLayoutVars>
      </dgm:prSet>
      <dgm:spPr/>
    </dgm:pt>
    <dgm:pt modelId="{5D1BFEB6-5CEB-D042-9E14-BC5C1E6DDCA1}" type="pres">
      <dgm:prSet presAssocID="{674BED8C-6705-4792-890A-107AFD0FE4A5}" presName="spacer" presStyleCnt="0"/>
      <dgm:spPr/>
    </dgm:pt>
    <dgm:pt modelId="{86E03515-219B-A84D-866C-F9FD2B1DECB7}" type="pres">
      <dgm:prSet presAssocID="{3FF32AAB-B7A2-443F-A484-C9E863A860C2}" presName="parentText" presStyleLbl="node1" presStyleIdx="2" presStyleCnt="3">
        <dgm:presLayoutVars>
          <dgm:chMax val="0"/>
          <dgm:bulletEnabled val="1"/>
        </dgm:presLayoutVars>
      </dgm:prSet>
      <dgm:spPr/>
    </dgm:pt>
  </dgm:ptLst>
  <dgm:cxnLst>
    <dgm:cxn modelId="{CF46E416-3EA7-4D28-8607-4929E9BF8D8B}" srcId="{FA2783E8-633B-4119-B16C-BE6E70613EF2}" destId="{56283E60-FBCD-4826-8A2A-436DD19E359C}" srcOrd="0" destOrd="0" parTransId="{466E9E8A-CAB4-4260-B456-A44D177AB518}" sibTransId="{2C225652-9A0F-4595-A3A4-C0090BB2B021}"/>
    <dgm:cxn modelId="{9E995C3B-CC98-3144-9D94-37702ABA78C0}" type="presOf" srcId="{3FF32AAB-B7A2-443F-A484-C9E863A860C2}" destId="{86E03515-219B-A84D-866C-F9FD2B1DECB7}" srcOrd="0" destOrd="0" presId="urn:microsoft.com/office/officeart/2005/8/layout/vList2"/>
    <dgm:cxn modelId="{0FC46B9C-18E7-7F46-81D0-6AD31324A885}" type="presOf" srcId="{56283E60-FBCD-4826-8A2A-436DD19E359C}" destId="{4B16FD76-A52F-B048-B00F-D6CFEE017E9A}" srcOrd="0" destOrd="0" presId="urn:microsoft.com/office/officeart/2005/8/layout/vList2"/>
    <dgm:cxn modelId="{5974BBAE-4068-864B-8252-0AF851153DAA}" type="presOf" srcId="{99AC752B-B8C6-49DE-B52B-9030369932BC}" destId="{A1E439C5-EF7A-FE44-889D-56D20CF3CEA6}" srcOrd="0" destOrd="0" presId="urn:microsoft.com/office/officeart/2005/8/layout/vList2"/>
    <dgm:cxn modelId="{943414D4-1001-46A5-A942-32A5E9F0A00B}" srcId="{FA2783E8-633B-4119-B16C-BE6E70613EF2}" destId="{3FF32AAB-B7A2-443F-A484-C9E863A860C2}" srcOrd="2" destOrd="0" parTransId="{66BD3C53-E0BF-41C0-8505-162DB6F330B0}" sibTransId="{F3D4F0AB-C891-44C5-BDF3-51217B001970}"/>
    <dgm:cxn modelId="{0D4622EC-A51E-9549-AB2F-AA8BA9F2136B}" type="presOf" srcId="{FA2783E8-633B-4119-B16C-BE6E70613EF2}" destId="{52369E62-3699-F94D-8373-7E9C7392A141}" srcOrd="0" destOrd="0" presId="urn:microsoft.com/office/officeart/2005/8/layout/vList2"/>
    <dgm:cxn modelId="{5A7242EC-6476-4BB3-B352-6770EDFC57FA}" srcId="{FA2783E8-633B-4119-B16C-BE6E70613EF2}" destId="{99AC752B-B8C6-49DE-B52B-9030369932BC}" srcOrd="1" destOrd="0" parTransId="{5FBB6350-5FC9-46F2-844A-7A9A5C60DCA1}" sibTransId="{674BED8C-6705-4792-890A-107AFD0FE4A5}"/>
    <dgm:cxn modelId="{7BC7602C-1F7E-7A4A-8C30-217AB1A58BEC}" type="presParOf" srcId="{52369E62-3699-F94D-8373-7E9C7392A141}" destId="{4B16FD76-A52F-B048-B00F-D6CFEE017E9A}" srcOrd="0" destOrd="0" presId="urn:microsoft.com/office/officeart/2005/8/layout/vList2"/>
    <dgm:cxn modelId="{EB202DF5-CD3F-0242-8E55-9AE9E7E6FCE2}" type="presParOf" srcId="{52369E62-3699-F94D-8373-7E9C7392A141}" destId="{85E9297C-71D7-4347-AF72-DEB5C969450B}" srcOrd="1" destOrd="0" presId="urn:microsoft.com/office/officeart/2005/8/layout/vList2"/>
    <dgm:cxn modelId="{48465E3E-A529-AA43-9BAE-AA4208D5A256}" type="presParOf" srcId="{52369E62-3699-F94D-8373-7E9C7392A141}" destId="{A1E439C5-EF7A-FE44-889D-56D20CF3CEA6}" srcOrd="2" destOrd="0" presId="urn:microsoft.com/office/officeart/2005/8/layout/vList2"/>
    <dgm:cxn modelId="{29DD359D-DC45-5847-805A-B3BE6E7AC127}" type="presParOf" srcId="{52369E62-3699-F94D-8373-7E9C7392A141}" destId="{5D1BFEB6-5CEB-D042-9E14-BC5C1E6DDCA1}" srcOrd="3" destOrd="0" presId="urn:microsoft.com/office/officeart/2005/8/layout/vList2"/>
    <dgm:cxn modelId="{36C83B0A-C930-EC4F-B02C-E6D7507DD4E6}" type="presParOf" srcId="{52369E62-3699-F94D-8373-7E9C7392A141}" destId="{86E03515-219B-A84D-866C-F9FD2B1DECB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FA9E9-EC3F-4BAB-BF8C-08FECF0AA34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304070-1BE4-4F8B-B71C-8490423B9CBF}">
      <dgm:prSet/>
      <dgm:spPr/>
      <dgm:t>
        <a:bodyPr/>
        <a:lstStyle/>
        <a:p>
          <a:r>
            <a:rPr lang="en-US" baseline="0"/>
            <a:t>Collection of Dataset from Kaggle</a:t>
          </a:r>
          <a:endParaRPr lang="en-US"/>
        </a:p>
      </dgm:t>
    </dgm:pt>
    <dgm:pt modelId="{2CC5DAC0-46EA-4CF3-BF71-47B87941A5F1}" type="parTrans" cxnId="{1F88E6F4-FDEF-4A85-94C8-7D1F354BF848}">
      <dgm:prSet/>
      <dgm:spPr/>
      <dgm:t>
        <a:bodyPr/>
        <a:lstStyle/>
        <a:p>
          <a:endParaRPr lang="en-US"/>
        </a:p>
      </dgm:t>
    </dgm:pt>
    <dgm:pt modelId="{2235E7DB-DDC6-43D1-BBB5-298A5C25B7AC}" type="sibTrans" cxnId="{1F88E6F4-FDEF-4A85-94C8-7D1F354BF848}">
      <dgm:prSet/>
      <dgm:spPr/>
      <dgm:t>
        <a:bodyPr/>
        <a:lstStyle/>
        <a:p>
          <a:endParaRPr lang="en-US"/>
        </a:p>
      </dgm:t>
    </dgm:pt>
    <dgm:pt modelId="{64915AF0-BA19-49CC-BA56-1C8AB180916F}">
      <dgm:prSet/>
      <dgm:spPr/>
      <dgm:t>
        <a:bodyPr/>
        <a:lstStyle/>
        <a:p>
          <a:r>
            <a:rPr lang="en-US" baseline="0"/>
            <a:t>Data Analysis </a:t>
          </a:r>
          <a:endParaRPr lang="en-US"/>
        </a:p>
      </dgm:t>
    </dgm:pt>
    <dgm:pt modelId="{5CCAFC0D-EB64-4AF4-8652-E28B4C88334E}" type="parTrans" cxnId="{A1181577-BB63-4690-BB59-C08A3BA6944B}">
      <dgm:prSet/>
      <dgm:spPr/>
      <dgm:t>
        <a:bodyPr/>
        <a:lstStyle/>
        <a:p>
          <a:endParaRPr lang="en-US"/>
        </a:p>
      </dgm:t>
    </dgm:pt>
    <dgm:pt modelId="{85EFA220-AA42-4DD6-B001-60145B0458B8}" type="sibTrans" cxnId="{A1181577-BB63-4690-BB59-C08A3BA6944B}">
      <dgm:prSet/>
      <dgm:spPr/>
      <dgm:t>
        <a:bodyPr/>
        <a:lstStyle/>
        <a:p>
          <a:endParaRPr lang="en-US"/>
        </a:p>
      </dgm:t>
    </dgm:pt>
    <dgm:pt modelId="{4D67694E-C0B5-49C8-A2AE-0519C9A0257F}">
      <dgm:prSet/>
      <dgm:spPr/>
      <dgm:t>
        <a:bodyPr/>
        <a:lstStyle/>
        <a:p>
          <a:r>
            <a:rPr lang="en-US" baseline="0"/>
            <a:t>Feature Engineering </a:t>
          </a:r>
          <a:endParaRPr lang="en-US"/>
        </a:p>
      </dgm:t>
    </dgm:pt>
    <dgm:pt modelId="{BE84DC98-CB08-4980-92AF-6D150DCDB370}" type="parTrans" cxnId="{CC9E3E6B-5DB6-4D9C-9462-0B582D5B44F1}">
      <dgm:prSet/>
      <dgm:spPr/>
      <dgm:t>
        <a:bodyPr/>
        <a:lstStyle/>
        <a:p>
          <a:endParaRPr lang="en-US"/>
        </a:p>
      </dgm:t>
    </dgm:pt>
    <dgm:pt modelId="{E4F7089B-2077-4354-B651-EEB0A638B4EB}" type="sibTrans" cxnId="{CC9E3E6B-5DB6-4D9C-9462-0B582D5B44F1}">
      <dgm:prSet/>
      <dgm:spPr/>
      <dgm:t>
        <a:bodyPr/>
        <a:lstStyle/>
        <a:p>
          <a:endParaRPr lang="en-US"/>
        </a:p>
      </dgm:t>
    </dgm:pt>
    <dgm:pt modelId="{5B0475DD-F1F1-4ED1-B956-71FB13ED7788}">
      <dgm:prSet/>
      <dgm:spPr/>
      <dgm:t>
        <a:bodyPr/>
        <a:lstStyle/>
        <a:p>
          <a:r>
            <a:rPr lang="en-US" baseline="0"/>
            <a:t>Data Cleaning </a:t>
          </a:r>
          <a:endParaRPr lang="en-US"/>
        </a:p>
      </dgm:t>
    </dgm:pt>
    <dgm:pt modelId="{B7866EC2-32A9-4D04-9C72-AE4DE4E68C0C}" type="parTrans" cxnId="{B37DF955-2CC3-455E-B570-E389F7A97EC2}">
      <dgm:prSet/>
      <dgm:spPr/>
      <dgm:t>
        <a:bodyPr/>
        <a:lstStyle/>
        <a:p>
          <a:endParaRPr lang="en-US"/>
        </a:p>
      </dgm:t>
    </dgm:pt>
    <dgm:pt modelId="{60CA110E-4883-42A5-B021-5DD3F5D9D80F}" type="sibTrans" cxnId="{B37DF955-2CC3-455E-B570-E389F7A97EC2}">
      <dgm:prSet/>
      <dgm:spPr/>
      <dgm:t>
        <a:bodyPr/>
        <a:lstStyle/>
        <a:p>
          <a:endParaRPr lang="en-US"/>
        </a:p>
      </dgm:t>
    </dgm:pt>
    <dgm:pt modelId="{843EF818-FD99-4902-92F1-E8DC384EB5FB}">
      <dgm:prSet/>
      <dgm:spPr/>
      <dgm:t>
        <a:bodyPr/>
        <a:lstStyle/>
        <a:p>
          <a:r>
            <a:rPr lang="en-US" baseline="0"/>
            <a:t>Model Building &amp; Comparision</a:t>
          </a:r>
          <a:endParaRPr lang="en-US"/>
        </a:p>
      </dgm:t>
    </dgm:pt>
    <dgm:pt modelId="{0A049C49-0095-4F4D-9F5F-EC98CA630DA8}" type="parTrans" cxnId="{FF8BCDD1-F1DD-4A23-A030-B3F805953DB9}">
      <dgm:prSet/>
      <dgm:spPr/>
      <dgm:t>
        <a:bodyPr/>
        <a:lstStyle/>
        <a:p>
          <a:endParaRPr lang="en-US"/>
        </a:p>
      </dgm:t>
    </dgm:pt>
    <dgm:pt modelId="{C3D2D444-479D-4177-BC94-78604A3DCFE9}" type="sibTrans" cxnId="{FF8BCDD1-F1DD-4A23-A030-B3F805953DB9}">
      <dgm:prSet/>
      <dgm:spPr/>
      <dgm:t>
        <a:bodyPr/>
        <a:lstStyle/>
        <a:p>
          <a:endParaRPr lang="en-US"/>
        </a:p>
      </dgm:t>
    </dgm:pt>
    <dgm:pt modelId="{EE5C9D0F-D74C-4E29-8E2E-0091FF4A15B9}">
      <dgm:prSet/>
      <dgm:spPr/>
      <dgm:t>
        <a:bodyPr/>
        <a:lstStyle/>
        <a:p>
          <a:r>
            <a:rPr lang="en-US" baseline="0"/>
            <a:t>Making Predections</a:t>
          </a:r>
          <a:endParaRPr lang="en-US"/>
        </a:p>
      </dgm:t>
    </dgm:pt>
    <dgm:pt modelId="{33E22EC0-342B-4AC9-88AF-E2EFD1B81840}" type="parTrans" cxnId="{30EF50B3-2AAE-4ECE-A283-655E115E7DFF}">
      <dgm:prSet/>
      <dgm:spPr/>
      <dgm:t>
        <a:bodyPr/>
        <a:lstStyle/>
        <a:p>
          <a:endParaRPr lang="en-US"/>
        </a:p>
      </dgm:t>
    </dgm:pt>
    <dgm:pt modelId="{36B7E23F-E257-48A4-8C59-3DC8CC220CD4}" type="sibTrans" cxnId="{30EF50B3-2AAE-4ECE-A283-655E115E7DFF}">
      <dgm:prSet/>
      <dgm:spPr/>
      <dgm:t>
        <a:bodyPr/>
        <a:lstStyle/>
        <a:p>
          <a:endParaRPr lang="en-US"/>
        </a:p>
      </dgm:t>
    </dgm:pt>
    <dgm:pt modelId="{2EC30BFD-3368-8E46-8878-34E53B202996}" type="pres">
      <dgm:prSet presAssocID="{A35FA9E9-EC3F-4BAB-BF8C-08FECF0AA34C}" presName="vert0" presStyleCnt="0">
        <dgm:presLayoutVars>
          <dgm:dir/>
          <dgm:animOne val="branch"/>
          <dgm:animLvl val="lvl"/>
        </dgm:presLayoutVars>
      </dgm:prSet>
      <dgm:spPr/>
    </dgm:pt>
    <dgm:pt modelId="{2F66247B-DE97-7A4E-8926-2D7AE79F4AA8}" type="pres">
      <dgm:prSet presAssocID="{74304070-1BE4-4F8B-B71C-8490423B9CBF}" presName="thickLine" presStyleLbl="alignNode1" presStyleIdx="0" presStyleCnt="6"/>
      <dgm:spPr/>
    </dgm:pt>
    <dgm:pt modelId="{3A102F53-B404-DE43-BBE2-A0ED3F391DB0}" type="pres">
      <dgm:prSet presAssocID="{74304070-1BE4-4F8B-B71C-8490423B9CBF}" presName="horz1" presStyleCnt="0"/>
      <dgm:spPr/>
    </dgm:pt>
    <dgm:pt modelId="{6659095A-0D60-B34D-A866-5D88B5F3E62F}" type="pres">
      <dgm:prSet presAssocID="{74304070-1BE4-4F8B-B71C-8490423B9CBF}" presName="tx1" presStyleLbl="revTx" presStyleIdx="0" presStyleCnt="6"/>
      <dgm:spPr/>
    </dgm:pt>
    <dgm:pt modelId="{65FEFF9E-5542-C84D-A471-159302970DFC}" type="pres">
      <dgm:prSet presAssocID="{74304070-1BE4-4F8B-B71C-8490423B9CBF}" presName="vert1" presStyleCnt="0"/>
      <dgm:spPr/>
    </dgm:pt>
    <dgm:pt modelId="{8DD4808B-54B1-FC4A-81E3-1D241F5393A8}" type="pres">
      <dgm:prSet presAssocID="{64915AF0-BA19-49CC-BA56-1C8AB180916F}" presName="thickLine" presStyleLbl="alignNode1" presStyleIdx="1" presStyleCnt="6"/>
      <dgm:spPr/>
    </dgm:pt>
    <dgm:pt modelId="{8BEE6F01-1D30-0A41-BDA2-4411605402E7}" type="pres">
      <dgm:prSet presAssocID="{64915AF0-BA19-49CC-BA56-1C8AB180916F}" presName="horz1" presStyleCnt="0"/>
      <dgm:spPr/>
    </dgm:pt>
    <dgm:pt modelId="{6B1F7717-016F-394B-99C0-C140D92D5856}" type="pres">
      <dgm:prSet presAssocID="{64915AF0-BA19-49CC-BA56-1C8AB180916F}" presName="tx1" presStyleLbl="revTx" presStyleIdx="1" presStyleCnt="6"/>
      <dgm:spPr/>
    </dgm:pt>
    <dgm:pt modelId="{EABCAEE2-4B85-9D49-A336-A43440F32723}" type="pres">
      <dgm:prSet presAssocID="{64915AF0-BA19-49CC-BA56-1C8AB180916F}" presName="vert1" presStyleCnt="0"/>
      <dgm:spPr/>
    </dgm:pt>
    <dgm:pt modelId="{7CD42E7C-B015-BD4F-97FC-52241EB5FDD7}" type="pres">
      <dgm:prSet presAssocID="{4D67694E-C0B5-49C8-A2AE-0519C9A0257F}" presName="thickLine" presStyleLbl="alignNode1" presStyleIdx="2" presStyleCnt="6"/>
      <dgm:spPr/>
    </dgm:pt>
    <dgm:pt modelId="{9033F708-8128-C64C-A40D-DEEFCA487EBD}" type="pres">
      <dgm:prSet presAssocID="{4D67694E-C0B5-49C8-A2AE-0519C9A0257F}" presName="horz1" presStyleCnt="0"/>
      <dgm:spPr/>
    </dgm:pt>
    <dgm:pt modelId="{B483F5BA-4192-9740-928F-52B34A059F1A}" type="pres">
      <dgm:prSet presAssocID="{4D67694E-C0B5-49C8-A2AE-0519C9A0257F}" presName="tx1" presStyleLbl="revTx" presStyleIdx="2" presStyleCnt="6"/>
      <dgm:spPr/>
    </dgm:pt>
    <dgm:pt modelId="{2FB2E4AB-9CC3-B04D-BFE7-C34A77A70913}" type="pres">
      <dgm:prSet presAssocID="{4D67694E-C0B5-49C8-A2AE-0519C9A0257F}" presName="vert1" presStyleCnt="0"/>
      <dgm:spPr/>
    </dgm:pt>
    <dgm:pt modelId="{B5F75BE1-5376-234E-970E-E0149514A066}" type="pres">
      <dgm:prSet presAssocID="{5B0475DD-F1F1-4ED1-B956-71FB13ED7788}" presName="thickLine" presStyleLbl="alignNode1" presStyleIdx="3" presStyleCnt="6"/>
      <dgm:spPr/>
    </dgm:pt>
    <dgm:pt modelId="{38ADDECE-5D84-344D-80D9-781A07332292}" type="pres">
      <dgm:prSet presAssocID="{5B0475DD-F1F1-4ED1-B956-71FB13ED7788}" presName="horz1" presStyleCnt="0"/>
      <dgm:spPr/>
    </dgm:pt>
    <dgm:pt modelId="{09F563A5-6835-FD45-8F9A-34F204820805}" type="pres">
      <dgm:prSet presAssocID="{5B0475DD-F1F1-4ED1-B956-71FB13ED7788}" presName="tx1" presStyleLbl="revTx" presStyleIdx="3" presStyleCnt="6"/>
      <dgm:spPr/>
    </dgm:pt>
    <dgm:pt modelId="{8FE52487-E9CB-FD48-B2DA-C600DA99F96C}" type="pres">
      <dgm:prSet presAssocID="{5B0475DD-F1F1-4ED1-B956-71FB13ED7788}" presName="vert1" presStyleCnt="0"/>
      <dgm:spPr/>
    </dgm:pt>
    <dgm:pt modelId="{ACCD6C1E-DD37-FD46-8218-6AF9A9255F89}" type="pres">
      <dgm:prSet presAssocID="{843EF818-FD99-4902-92F1-E8DC384EB5FB}" presName="thickLine" presStyleLbl="alignNode1" presStyleIdx="4" presStyleCnt="6"/>
      <dgm:spPr/>
    </dgm:pt>
    <dgm:pt modelId="{EC403E56-D74A-9146-A067-72CD28CAE05B}" type="pres">
      <dgm:prSet presAssocID="{843EF818-FD99-4902-92F1-E8DC384EB5FB}" presName="horz1" presStyleCnt="0"/>
      <dgm:spPr/>
    </dgm:pt>
    <dgm:pt modelId="{351D35E7-2808-1948-8DF3-DBCC3FBE95CE}" type="pres">
      <dgm:prSet presAssocID="{843EF818-FD99-4902-92F1-E8DC384EB5FB}" presName="tx1" presStyleLbl="revTx" presStyleIdx="4" presStyleCnt="6"/>
      <dgm:spPr/>
    </dgm:pt>
    <dgm:pt modelId="{AF902DD7-B220-EE47-BA30-5066488CB6D7}" type="pres">
      <dgm:prSet presAssocID="{843EF818-FD99-4902-92F1-E8DC384EB5FB}" presName="vert1" presStyleCnt="0"/>
      <dgm:spPr/>
    </dgm:pt>
    <dgm:pt modelId="{321DC3B1-AB3F-F04C-8930-9333853DD942}" type="pres">
      <dgm:prSet presAssocID="{EE5C9D0F-D74C-4E29-8E2E-0091FF4A15B9}" presName="thickLine" presStyleLbl="alignNode1" presStyleIdx="5" presStyleCnt="6"/>
      <dgm:spPr/>
    </dgm:pt>
    <dgm:pt modelId="{7D5EDC7C-A4A0-1146-8902-8067E5EE846F}" type="pres">
      <dgm:prSet presAssocID="{EE5C9D0F-D74C-4E29-8E2E-0091FF4A15B9}" presName="horz1" presStyleCnt="0"/>
      <dgm:spPr/>
    </dgm:pt>
    <dgm:pt modelId="{3D9A4281-9012-0745-819F-F839247C8AA5}" type="pres">
      <dgm:prSet presAssocID="{EE5C9D0F-D74C-4E29-8E2E-0091FF4A15B9}" presName="tx1" presStyleLbl="revTx" presStyleIdx="5" presStyleCnt="6"/>
      <dgm:spPr/>
    </dgm:pt>
    <dgm:pt modelId="{BD4A28E4-EB99-FB4F-96AC-B6E114449B97}" type="pres">
      <dgm:prSet presAssocID="{EE5C9D0F-D74C-4E29-8E2E-0091FF4A15B9}" presName="vert1" presStyleCnt="0"/>
      <dgm:spPr/>
    </dgm:pt>
  </dgm:ptLst>
  <dgm:cxnLst>
    <dgm:cxn modelId="{BD80ED51-A44A-5245-8EEC-7298E30B8434}" type="presOf" srcId="{A35FA9E9-EC3F-4BAB-BF8C-08FECF0AA34C}" destId="{2EC30BFD-3368-8E46-8878-34E53B202996}" srcOrd="0" destOrd="0" presId="urn:microsoft.com/office/officeart/2008/layout/LinedList"/>
    <dgm:cxn modelId="{B37DF955-2CC3-455E-B570-E389F7A97EC2}" srcId="{A35FA9E9-EC3F-4BAB-BF8C-08FECF0AA34C}" destId="{5B0475DD-F1F1-4ED1-B956-71FB13ED7788}" srcOrd="3" destOrd="0" parTransId="{B7866EC2-32A9-4D04-9C72-AE4DE4E68C0C}" sibTransId="{60CA110E-4883-42A5-B021-5DD3F5D9D80F}"/>
    <dgm:cxn modelId="{19908A5D-2D1C-AE48-989B-BC937E275868}" type="presOf" srcId="{EE5C9D0F-D74C-4E29-8E2E-0091FF4A15B9}" destId="{3D9A4281-9012-0745-819F-F839247C8AA5}" srcOrd="0" destOrd="0" presId="urn:microsoft.com/office/officeart/2008/layout/LinedList"/>
    <dgm:cxn modelId="{2FB8A162-F5C9-CE40-9956-57D4B5E35C9E}" type="presOf" srcId="{4D67694E-C0B5-49C8-A2AE-0519C9A0257F}" destId="{B483F5BA-4192-9740-928F-52B34A059F1A}" srcOrd="0" destOrd="0" presId="urn:microsoft.com/office/officeart/2008/layout/LinedList"/>
    <dgm:cxn modelId="{CC9E3E6B-5DB6-4D9C-9462-0B582D5B44F1}" srcId="{A35FA9E9-EC3F-4BAB-BF8C-08FECF0AA34C}" destId="{4D67694E-C0B5-49C8-A2AE-0519C9A0257F}" srcOrd="2" destOrd="0" parTransId="{BE84DC98-CB08-4980-92AF-6D150DCDB370}" sibTransId="{E4F7089B-2077-4354-B651-EEB0A638B4EB}"/>
    <dgm:cxn modelId="{0CFD3F6D-8CA8-C744-83BF-1247C20169D2}" type="presOf" srcId="{5B0475DD-F1F1-4ED1-B956-71FB13ED7788}" destId="{09F563A5-6835-FD45-8F9A-34F204820805}" srcOrd="0" destOrd="0" presId="urn:microsoft.com/office/officeart/2008/layout/LinedList"/>
    <dgm:cxn modelId="{A1181577-BB63-4690-BB59-C08A3BA6944B}" srcId="{A35FA9E9-EC3F-4BAB-BF8C-08FECF0AA34C}" destId="{64915AF0-BA19-49CC-BA56-1C8AB180916F}" srcOrd="1" destOrd="0" parTransId="{5CCAFC0D-EB64-4AF4-8652-E28B4C88334E}" sibTransId="{85EFA220-AA42-4DD6-B001-60145B0458B8}"/>
    <dgm:cxn modelId="{5767C897-A9D4-1F47-8B65-BF9FAAFC06DC}" type="presOf" srcId="{843EF818-FD99-4902-92F1-E8DC384EB5FB}" destId="{351D35E7-2808-1948-8DF3-DBCC3FBE95CE}" srcOrd="0" destOrd="0" presId="urn:microsoft.com/office/officeart/2008/layout/LinedList"/>
    <dgm:cxn modelId="{C0915A98-3F0A-C24F-8A01-99DF57DCB6B4}" type="presOf" srcId="{64915AF0-BA19-49CC-BA56-1C8AB180916F}" destId="{6B1F7717-016F-394B-99C0-C140D92D5856}" srcOrd="0" destOrd="0" presId="urn:microsoft.com/office/officeart/2008/layout/LinedList"/>
    <dgm:cxn modelId="{30EF50B3-2AAE-4ECE-A283-655E115E7DFF}" srcId="{A35FA9E9-EC3F-4BAB-BF8C-08FECF0AA34C}" destId="{EE5C9D0F-D74C-4E29-8E2E-0091FF4A15B9}" srcOrd="5" destOrd="0" parTransId="{33E22EC0-342B-4AC9-88AF-E2EFD1B81840}" sibTransId="{36B7E23F-E257-48A4-8C59-3DC8CC220CD4}"/>
    <dgm:cxn modelId="{02B38CCE-CA3A-D64D-9216-D0ECB7C3BCC8}" type="presOf" srcId="{74304070-1BE4-4F8B-B71C-8490423B9CBF}" destId="{6659095A-0D60-B34D-A866-5D88B5F3E62F}" srcOrd="0" destOrd="0" presId="urn:microsoft.com/office/officeart/2008/layout/LinedList"/>
    <dgm:cxn modelId="{FF8BCDD1-F1DD-4A23-A030-B3F805953DB9}" srcId="{A35FA9E9-EC3F-4BAB-BF8C-08FECF0AA34C}" destId="{843EF818-FD99-4902-92F1-E8DC384EB5FB}" srcOrd="4" destOrd="0" parTransId="{0A049C49-0095-4F4D-9F5F-EC98CA630DA8}" sibTransId="{C3D2D444-479D-4177-BC94-78604A3DCFE9}"/>
    <dgm:cxn modelId="{1F88E6F4-FDEF-4A85-94C8-7D1F354BF848}" srcId="{A35FA9E9-EC3F-4BAB-BF8C-08FECF0AA34C}" destId="{74304070-1BE4-4F8B-B71C-8490423B9CBF}" srcOrd="0" destOrd="0" parTransId="{2CC5DAC0-46EA-4CF3-BF71-47B87941A5F1}" sibTransId="{2235E7DB-DDC6-43D1-BBB5-298A5C25B7AC}"/>
    <dgm:cxn modelId="{146027E2-E653-D244-B29F-E6D5613D0086}" type="presParOf" srcId="{2EC30BFD-3368-8E46-8878-34E53B202996}" destId="{2F66247B-DE97-7A4E-8926-2D7AE79F4AA8}" srcOrd="0" destOrd="0" presId="urn:microsoft.com/office/officeart/2008/layout/LinedList"/>
    <dgm:cxn modelId="{FF677008-86F7-3344-9995-D6F31C0B8BC2}" type="presParOf" srcId="{2EC30BFD-3368-8E46-8878-34E53B202996}" destId="{3A102F53-B404-DE43-BBE2-A0ED3F391DB0}" srcOrd="1" destOrd="0" presId="urn:microsoft.com/office/officeart/2008/layout/LinedList"/>
    <dgm:cxn modelId="{41B01309-3762-ED4B-9919-DB284CE15C23}" type="presParOf" srcId="{3A102F53-B404-DE43-BBE2-A0ED3F391DB0}" destId="{6659095A-0D60-B34D-A866-5D88B5F3E62F}" srcOrd="0" destOrd="0" presId="urn:microsoft.com/office/officeart/2008/layout/LinedList"/>
    <dgm:cxn modelId="{684A2D6F-1060-B04F-A9AD-F58ECB4E0D30}" type="presParOf" srcId="{3A102F53-B404-DE43-BBE2-A0ED3F391DB0}" destId="{65FEFF9E-5542-C84D-A471-159302970DFC}" srcOrd="1" destOrd="0" presId="urn:microsoft.com/office/officeart/2008/layout/LinedList"/>
    <dgm:cxn modelId="{30B1A31E-72C0-C643-A25D-4C9F7627255D}" type="presParOf" srcId="{2EC30BFD-3368-8E46-8878-34E53B202996}" destId="{8DD4808B-54B1-FC4A-81E3-1D241F5393A8}" srcOrd="2" destOrd="0" presId="urn:microsoft.com/office/officeart/2008/layout/LinedList"/>
    <dgm:cxn modelId="{E6407A05-0947-EC41-8CBD-A3931013E6CD}" type="presParOf" srcId="{2EC30BFD-3368-8E46-8878-34E53B202996}" destId="{8BEE6F01-1D30-0A41-BDA2-4411605402E7}" srcOrd="3" destOrd="0" presId="urn:microsoft.com/office/officeart/2008/layout/LinedList"/>
    <dgm:cxn modelId="{543177F1-80ED-4549-9F80-077D3B7127BD}" type="presParOf" srcId="{8BEE6F01-1D30-0A41-BDA2-4411605402E7}" destId="{6B1F7717-016F-394B-99C0-C140D92D5856}" srcOrd="0" destOrd="0" presId="urn:microsoft.com/office/officeart/2008/layout/LinedList"/>
    <dgm:cxn modelId="{E839F441-9CDB-A346-9A75-AA74EE8ADE85}" type="presParOf" srcId="{8BEE6F01-1D30-0A41-BDA2-4411605402E7}" destId="{EABCAEE2-4B85-9D49-A336-A43440F32723}" srcOrd="1" destOrd="0" presId="urn:microsoft.com/office/officeart/2008/layout/LinedList"/>
    <dgm:cxn modelId="{4EA795F3-764E-544A-A5C3-2A421B958386}" type="presParOf" srcId="{2EC30BFD-3368-8E46-8878-34E53B202996}" destId="{7CD42E7C-B015-BD4F-97FC-52241EB5FDD7}" srcOrd="4" destOrd="0" presId="urn:microsoft.com/office/officeart/2008/layout/LinedList"/>
    <dgm:cxn modelId="{074B54F1-3D01-6842-8389-BA2647490A0A}" type="presParOf" srcId="{2EC30BFD-3368-8E46-8878-34E53B202996}" destId="{9033F708-8128-C64C-A40D-DEEFCA487EBD}" srcOrd="5" destOrd="0" presId="urn:microsoft.com/office/officeart/2008/layout/LinedList"/>
    <dgm:cxn modelId="{4DD30E73-7E77-874D-AAA6-6C8CBB9B5BC8}" type="presParOf" srcId="{9033F708-8128-C64C-A40D-DEEFCA487EBD}" destId="{B483F5BA-4192-9740-928F-52B34A059F1A}" srcOrd="0" destOrd="0" presId="urn:microsoft.com/office/officeart/2008/layout/LinedList"/>
    <dgm:cxn modelId="{3CC04B3E-B071-174F-A92F-394235A855E3}" type="presParOf" srcId="{9033F708-8128-C64C-A40D-DEEFCA487EBD}" destId="{2FB2E4AB-9CC3-B04D-BFE7-C34A77A70913}" srcOrd="1" destOrd="0" presId="urn:microsoft.com/office/officeart/2008/layout/LinedList"/>
    <dgm:cxn modelId="{7986C551-652E-E642-9EF2-883B0CF9262A}" type="presParOf" srcId="{2EC30BFD-3368-8E46-8878-34E53B202996}" destId="{B5F75BE1-5376-234E-970E-E0149514A066}" srcOrd="6" destOrd="0" presId="urn:microsoft.com/office/officeart/2008/layout/LinedList"/>
    <dgm:cxn modelId="{A73D7A64-1FED-E94A-A6A6-F912EAD0357F}" type="presParOf" srcId="{2EC30BFD-3368-8E46-8878-34E53B202996}" destId="{38ADDECE-5D84-344D-80D9-781A07332292}" srcOrd="7" destOrd="0" presId="urn:microsoft.com/office/officeart/2008/layout/LinedList"/>
    <dgm:cxn modelId="{DD7BF7B2-0C16-7447-8800-CEAB5C9B84A9}" type="presParOf" srcId="{38ADDECE-5D84-344D-80D9-781A07332292}" destId="{09F563A5-6835-FD45-8F9A-34F204820805}" srcOrd="0" destOrd="0" presId="urn:microsoft.com/office/officeart/2008/layout/LinedList"/>
    <dgm:cxn modelId="{2D115A78-5DD3-FD4F-BE04-AEBA9D4BA7AC}" type="presParOf" srcId="{38ADDECE-5D84-344D-80D9-781A07332292}" destId="{8FE52487-E9CB-FD48-B2DA-C600DA99F96C}" srcOrd="1" destOrd="0" presId="urn:microsoft.com/office/officeart/2008/layout/LinedList"/>
    <dgm:cxn modelId="{2A78922D-4C68-9943-8C85-5408C830E45B}" type="presParOf" srcId="{2EC30BFD-3368-8E46-8878-34E53B202996}" destId="{ACCD6C1E-DD37-FD46-8218-6AF9A9255F89}" srcOrd="8" destOrd="0" presId="urn:microsoft.com/office/officeart/2008/layout/LinedList"/>
    <dgm:cxn modelId="{865B694E-30C6-174A-BF75-C62955C72405}" type="presParOf" srcId="{2EC30BFD-3368-8E46-8878-34E53B202996}" destId="{EC403E56-D74A-9146-A067-72CD28CAE05B}" srcOrd="9" destOrd="0" presId="urn:microsoft.com/office/officeart/2008/layout/LinedList"/>
    <dgm:cxn modelId="{315435E4-2686-864B-84E9-35D92F65C8A1}" type="presParOf" srcId="{EC403E56-D74A-9146-A067-72CD28CAE05B}" destId="{351D35E7-2808-1948-8DF3-DBCC3FBE95CE}" srcOrd="0" destOrd="0" presId="urn:microsoft.com/office/officeart/2008/layout/LinedList"/>
    <dgm:cxn modelId="{AC2DBF2D-533A-5A49-B2F4-B31E5CF03202}" type="presParOf" srcId="{EC403E56-D74A-9146-A067-72CD28CAE05B}" destId="{AF902DD7-B220-EE47-BA30-5066488CB6D7}" srcOrd="1" destOrd="0" presId="urn:microsoft.com/office/officeart/2008/layout/LinedList"/>
    <dgm:cxn modelId="{CD535885-E17A-7A47-B945-FE390253E4C7}" type="presParOf" srcId="{2EC30BFD-3368-8E46-8878-34E53B202996}" destId="{321DC3B1-AB3F-F04C-8930-9333853DD942}" srcOrd="10" destOrd="0" presId="urn:microsoft.com/office/officeart/2008/layout/LinedList"/>
    <dgm:cxn modelId="{3012B34C-EDF3-414C-999D-4E95D151450D}" type="presParOf" srcId="{2EC30BFD-3368-8E46-8878-34E53B202996}" destId="{7D5EDC7C-A4A0-1146-8902-8067E5EE846F}" srcOrd="11" destOrd="0" presId="urn:microsoft.com/office/officeart/2008/layout/LinedList"/>
    <dgm:cxn modelId="{8C3B769A-24B3-9F4B-9B02-7BF4ED3F478E}" type="presParOf" srcId="{7D5EDC7C-A4A0-1146-8902-8067E5EE846F}" destId="{3D9A4281-9012-0745-819F-F839247C8AA5}" srcOrd="0" destOrd="0" presId="urn:microsoft.com/office/officeart/2008/layout/LinedList"/>
    <dgm:cxn modelId="{1849F6DA-BD08-F84D-AD5F-EE74FCF481F5}" type="presParOf" srcId="{7D5EDC7C-A4A0-1146-8902-8067E5EE846F}" destId="{BD4A28E4-EB99-FB4F-96AC-B6E114449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80B42-1074-534E-8A96-4520141EB91B}">
      <dsp:nvSpPr>
        <dsp:cNvPr id="0" name=""/>
        <dsp:cNvSpPr/>
      </dsp:nvSpPr>
      <dsp:spPr>
        <a:xfrm>
          <a:off x="0"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4A8B0-FAFB-8244-AC23-D2CF2B4D282B}">
      <dsp:nvSpPr>
        <dsp:cNvPr id="0" name=""/>
        <dsp:cNvSpPr/>
      </dsp:nvSpPr>
      <dsp:spPr>
        <a:xfrm>
          <a:off x="300037"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Venkata Suraj, Gamini 700744962</a:t>
          </a:r>
        </a:p>
      </dsp:txBody>
      <dsp:txXfrm>
        <a:off x="350259" y="1126082"/>
        <a:ext cx="2599893" cy="1614270"/>
      </dsp:txXfrm>
    </dsp:sp>
    <dsp:sp modelId="{44E0D12E-EC9B-1D45-BE2A-D0DC0EB1E7B7}">
      <dsp:nvSpPr>
        <dsp:cNvPr id="0" name=""/>
        <dsp:cNvSpPr/>
      </dsp:nvSpPr>
      <dsp:spPr>
        <a:xfrm>
          <a:off x="3300412"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DBD96-5410-2847-8B9E-B26593D3B3EE}">
      <dsp:nvSpPr>
        <dsp:cNvPr id="0" name=""/>
        <dsp:cNvSpPr/>
      </dsp:nvSpPr>
      <dsp:spPr>
        <a:xfrm>
          <a:off x="3600450"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Rishitha</a:t>
          </a:r>
          <a:r>
            <a:rPr lang="en-US" sz="3200" kern="1200" dirty="0"/>
            <a:t>, </a:t>
          </a:r>
          <a:r>
            <a:rPr lang="en-US" sz="3200" kern="1200" dirty="0" err="1"/>
            <a:t>Putta</a:t>
          </a:r>
          <a:r>
            <a:rPr lang="en-US" sz="3200" kern="1200" dirty="0"/>
            <a:t>  700744139</a:t>
          </a:r>
        </a:p>
      </dsp:txBody>
      <dsp:txXfrm>
        <a:off x="3650672" y="1126082"/>
        <a:ext cx="2599893" cy="1614270"/>
      </dsp:txXfrm>
    </dsp:sp>
    <dsp:sp modelId="{632BB2D3-165B-E446-AF28-2D0AD8FB1F0A}">
      <dsp:nvSpPr>
        <dsp:cNvPr id="0" name=""/>
        <dsp:cNvSpPr/>
      </dsp:nvSpPr>
      <dsp:spPr>
        <a:xfrm>
          <a:off x="6600824" y="790825"/>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8BD19-6E69-F14E-9080-6C9E1E8F80CB}">
      <dsp:nvSpPr>
        <dsp:cNvPr id="0" name=""/>
        <dsp:cNvSpPr/>
      </dsp:nvSpPr>
      <dsp:spPr>
        <a:xfrm>
          <a:off x="6900862" y="1075860"/>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Shivani, </a:t>
          </a:r>
          <a:r>
            <a:rPr lang="en-US" sz="3200" kern="1200" dirty="0" err="1"/>
            <a:t>Pothula</a:t>
          </a:r>
          <a:r>
            <a:rPr lang="en-US" sz="3200" kern="1200" dirty="0"/>
            <a:t>  700745449</a:t>
          </a:r>
        </a:p>
      </dsp:txBody>
      <dsp:txXfrm>
        <a:off x="6951084" y="1126082"/>
        <a:ext cx="2599893" cy="1614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6FD76-A52F-B048-B00F-D6CFEE017E9A}">
      <dsp:nvSpPr>
        <dsp:cNvPr id="0" name=""/>
        <dsp:cNvSpPr/>
      </dsp:nvSpPr>
      <dsp:spPr>
        <a:xfrm>
          <a:off x="0" y="5849"/>
          <a:ext cx="6506304" cy="17901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i="1" kern="1200" dirty="0" err="1"/>
            <a:t>Rishitha</a:t>
          </a:r>
          <a:r>
            <a:rPr lang="en-US" sz="3400" b="1" i="1" kern="1200" dirty="0"/>
            <a:t>, </a:t>
          </a:r>
          <a:r>
            <a:rPr lang="en-US" sz="3400" b="1" i="1" kern="1200" dirty="0" err="1"/>
            <a:t>Putta</a:t>
          </a:r>
          <a:r>
            <a:rPr lang="en-US" sz="3400" b="1" i="1" kern="1200" dirty="0"/>
            <a:t> </a:t>
          </a:r>
          <a:r>
            <a:rPr lang="en-US" sz="3400" kern="1200" dirty="0"/>
            <a:t>– Dataset collection and Exploratory data analysis </a:t>
          </a:r>
        </a:p>
      </dsp:txBody>
      <dsp:txXfrm>
        <a:off x="87385" y="93234"/>
        <a:ext cx="6331534" cy="1615330"/>
      </dsp:txXfrm>
    </dsp:sp>
    <dsp:sp modelId="{A1E439C5-EF7A-FE44-889D-56D20CF3CEA6}">
      <dsp:nvSpPr>
        <dsp:cNvPr id="0" name=""/>
        <dsp:cNvSpPr/>
      </dsp:nvSpPr>
      <dsp:spPr>
        <a:xfrm>
          <a:off x="0" y="1893870"/>
          <a:ext cx="6506304" cy="1790100"/>
        </a:xfrm>
        <a:prstGeom prst="roundRect">
          <a:avLst/>
        </a:prstGeom>
        <a:solidFill>
          <a:schemeClr val="accent2">
            <a:hueOff val="-82826"/>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i="1" kern="1200" dirty="0" err="1"/>
            <a:t>Shivani,Pothula</a:t>
          </a:r>
          <a:r>
            <a:rPr lang="en-US" sz="3400" b="1" i="1" kern="1200" dirty="0"/>
            <a:t>- </a:t>
          </a:r>
          <a:r>
            <a:rPr lang="en-US" sz="3400" kern="1200" dirty="0"/>
            <a:t>Feature Engineering and Data Cleaning</a:t>
          </a:r>
        </a:p>
      </dsp:txBody>
      <dsp:txXfrm>
        <a:off x="87385" y="1981255"/>
        <a:ext cx="6331534" cy="1615330"/>
      </dsp:txXfrm>
    </dsp:sp>
    <dsp:sp modelId="{86E03515-219B-A84D-866C-F9FD2B1DECB7}">
      <dsp:nvSpPr>
        <dsp:cNvPr id="0" name=""/>
        <dsp:cNvSpPr/>
      </dsp:nvSpPr>
      <dsp:spPr>
        <a:xfrm>
          <a:off x="0" y="3781890"/>
          <a:ext cx="6506304" cy="1790100"/>
        </a:xfrm>
        <a:prstGeom prst="roundRect">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i="1" kern="1200" dirty="0"/>
            <a:t>Venkata Suraj, Gamini </a:t>
          </a:r>
          <a:r>
            <a:rPr lang="en-US" sz="3400" kern="1200" dirty="0"/>
            <a:t>– Model building and Evaluation</a:t>
          </a:r>
        </a:p>
      </dsp:txBody>
      <dsp:txXfrm>
        <a:off x="87385" y="3869275"/>
        <a:ext cx="6331534" cy="161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247B-DE97-7A4E-8926-2D7AE79F4AA8}">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095A-0D60-B34D-A866-5D88B5F3E62F}">
      <dsp:nvSpPr>
        <dsp:cNvPr id="0" name=""/>
        <dsp:cNvSpPr/>
      </dsp:nvSpPr>
      <dsp:spPr>
        <a:xfrm>
          <a:off x="0" y="2723"/>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Collection of Dataset from Kaggle</a:t>
          </a:r>
          <a:endParaRPr lang="en-US" sz="3400" kern="1200"/>
        </a:p>
      </dsp:txBody>
      <dsp:txXfrm>
        <a:off x="0" y="2723"/>
        <a:ext cx="6506304" cy="928732"/>
      </dsp:txXfrm>
    </dsp:sp>
    <dsp:sp modelId="{8DD4808B-54B1-FC4A-81E3-1D241F5393A8}">
      <dsp:nvSpPr>
        <dsp:cNvPr id="0" name=""/>
        <dsp:cNvSpPr/>
      </dsp:nvSpPr>
      <dsp:spPr>
        <a:xfrm>
          <a:off x="0" y="931455"/>
          <a:ext cx="6506304" cy="0"/>
        </a:xfrm>
        <a:prstGeom prst="line">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F7717-016F-394B-99C0-C140D92D5856}">
      <dsp:nvSpPr>
        <dsp:cNvPr id="0" name=""/>
        <dsp:cNvSpPr/>
      </dsp:nvSpPr>
      <dsp:spPr>
        <a:xfrm>
          <a:off x="0" y="931455"/>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Analysis </a:t>
          </a:r>
          <a:endParaRPr lang="en-US" sz="3400" kern="1200"/>
        </a:p>
      </dsp:txBody>
      <dsp:txXfrm>
        <a:off x="0" y="931455"/>
        <a:ext cx="6506304" cy="928732"/>
      </dsp:txXfrm>
    </dsp:sp>
    <dsp:sp modelId="{7CD42E7C-B015-BD4F-97FC-52241EB5FDD7}">
      <dsp:nvSpPr>
        <dsp:cNvPr id="0" name=""/>
        <dsp:cNvSpPr/>
      </dsp:nvSpPr>
      <dsp:spPr>
        <a:xfrm>
          <a:off x="0" y="1860187"/>
          <a:ext cx="6506304" cy="0"/>
        </a:xfrm>
        <a:prstGeom prst="line">
          <a:avLst/>
        </a:prstGeom>
        <a:solidFill>
          <a:schemeClr val="accent2">
            <a:hueOff val="-66261"/>
            <a:satOff val="-21734"/>
            <a:lumOff val="-7921"/>
            <a:alphaOff val="0"/>
          </a:schemeClr>
        </a:solidFill>
        <a:ln w="34925" cap="flat" cmpd="sng" algn="in">
          <a:solidFill>
            <a:schemeClr val="accent2">
              <a:hueOff val="-66261"/>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5BA-4192-9740-928F-52B34A059F1A}">
      <dsp:nvSpPr>
        <dsp:cNvPr id="0" name=""/>
        <dsp:cNvSpPr/>
      </dsp:nvSpPr>
      <dsp:spPr>
        <a:xfrm>
          <a:off x="0" y="1860187"/>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Feature Engineering </a:t>
          </a:r>
          <a:endParaRPr lang="en-US" sz="3400" kern="1200"/>
        </a:p>
      </dsp:txBody>
      <dsp:txXfrm>
        <a:off x="0" y="1860187"/>
        <a:ext cx="6506304" cy="928732"/>
      </dsp:txXfrm>
    </dsp:sp>
    <dsp:sp modelId="{B5F75BE1-5376-234E-970E-E0149514A066}">
      <dsp:nvSpPr>
        <dsp:cNvPr id="0" name=""/>
        <dsp:cNvSpPr/>
      </dsp:nvSpPr>
      <dsp:spPr>
        <a:xfrm>
          <a:off x="0" y="2788919"/>
          <a:ext cx="6506304" cy="0"/>
        </a:xfrm>
        <a:prstGeom prst="line">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563A5-6835-FD45-8F9A-34F204820805}">
      <dsp:nvSpPr>
        <dsp:cNvPr id="0" name=""/>
        <dsp:cNvSpPr/>
      </dsp:nvSpPr>
      <dsp:spPr>
        <a:xfrm>
          <a:off x="0" y="2788919"/>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Cleaning </a:t>
          </a:r>
          <a:endParaRPr lang="en-US" sz="3400" kern="1200"/>
        </a:p>
      </dsp:txBody>
      <dsp:txXfrm>
        <a:off x="0" y="2788919"/>
        <a:ext cx="6506304" cy="928732"/>
      </dsp:txXfrm>
    </dsp:sp>
    <dsp:sp modelId="{ACCD6C1E-DD37-FD46-8218-6AF9A9255F89}">
      <dsp:nvSpPr>
        <dsp:cNvPr id="0" name=""/>
        <dsp:cNvSpPr/>
      </dsp:nvSpPr>
      <dsp:spPr>
        <a:xfrm>
          <a:off x="0" y="3717652"/>
          <a:ext cx="6506304" cy="0"/>
        </a:xfrm>
        <a:prstGeom prst="line">
          <a:avLst/>
        </a:prstGeom>
        <a:solidFill>
          <a:schemeClr val="accent2">
            <a:hueOff val="-132522"/>
            <a:satOff val="-43468"/>
            <a:lumOff val="-15842"/>
            <a:alphaOff val="0"/>
          </a:schemeClr>
        </a:solidFill>
        <a:ln w="34925" cap="flat" cmpd="sng" algn="in">
          <a:solidFill>
            <a:schemeClr val="accent2">
              <a:hueOff val="-132522"/>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D35E7-2808-1948-8DF3-DBCC3FBE95CE}">
      <dsp:nvSpPr>
        <dsp:cNvPr id="0" name=""/>
        <dsp:cNvSpPr/>
      </dsp:nvSpPr>
      <dsp:spPr>
        <a:xfrm>
          <a:off x="0" y="3717652"/>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Model Building &amp; Comparision</a:t>
          </a:r>
          <a:endParaRPr lang="en-US" sz="3400" kern="1200"/>
        </a:p>
      </dsp:txBody>
      <dsp:txXfrm>
        <a:off x="0" y="3717652"/>
        <a:ext cx="6506304" cy="928732"/>
      </dsp:txXfrm>
    </dsp:sp>
    <dsp:sp modelId="{321DC3B1-AB3F-F04C-8930-9333853DD942}">
      <dsp:nvSpPr>
        <dsp:cNvPr id="0" name=""/>
        <dsp:cNvSpPr/>
      </dsp:nvSpPr>
      <dsp:spPr>
        <a:xfrm>
          <a:off x="0" y="4646384"/>
          <a:ext cx="6506304" cy="0"/>
        </a:xfrm>
        <a:prstGeom prst="line">
          <a:avLst/>
        </a:prstGeom>
        <a:solidFill>
          <a:schemeClr val="accent2">
            <a:hueOff val="-165653"/>
            <a:satOff val="-54335"/>
            <a:lumOff val="-19803"/>
            <a:alphaOff val="0"/>
          </a:schemeClr>
        </a:solidFill>
        <a:ln w="34925" cap="flat" cmpd="sng" algn="in">
          <a:solidFill>
            <a:schemeClr val="accent2">
              <a:hueOff val="-165653"/>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A4281-9012-0745-819F-F839247C8AA5}">
      <dsp:nvSpPr>
        <dsp:cNvPr id="0" name=""/>
        <dsp:cNvSpPr/>
      </dsp:nvSpPr>
      <dsp:spPr>
        <a:xfrm>
          <a:off x="0" y="4646384"/>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Making Predections</a:t>
          </a:r>
          <a:endParaRPr lang="en-US" sz="3400" kern="1200"/>
        </a:p>
      </dsp:txBody>
      <dsp:txXfrm>
        <a:off x="0" y="4646384"/>
        <a:ext cx="6506304" cy="9287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4/16/24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4/16/24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4/16/24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699B5-C629-4A70-166B-1E1F0BFCC24C}"/>
              </a:ext>
            </a:extLst>
          </p:cNvPr>
          <p:cNvPicPr>
            <a:picLocks noChangeAspect="1"/>
          </p:cNvPicPr>
          <p:nvPr/>
        </p:nvPicPr>
        <p:blipFill rotWithShape="1">
          <a:blip r:embed="rId2">
            <a:grayscl/>
          </a:blip>
          <a:srcRect t="1728"/>
          <a:stretch/>
        </p:blipFill>
        <p:spPr>
          <a:xfrm>
            <a:off x="20" y="10"/>
            <a:ext cx="12191980" cy="6859300"/>
          </a:xfrm>
          <a:prstGeom prst="rect">
            <a:avLst/>
          </a:prstGeom>
        </p:spPr>
      </p:pic>
      <p:sp>
        <p:nvSpPr>
          <p:cNvPr id="8" name="Rectangle 7">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B78E628-3788-1E0C-D129-D0501974AC55}"/>
              </a:ext>
            </a:extLst>
          </p:cNvPr>
          <p:cNvSpPr>
            <a:spLocks noGrp="1"/>
          </p:cNvSpPr>
          <p:nvPr>
            <p:ph type="ctrTitle"/>
          </p:nvPr>
        </p:nvSpPr>
        <p:spPr>
          <a:xfrm>
            <a:off x="1915128" y="1788454"/>
            <a:ext cx="8361229" cy="2098226"/>
          </a:xfrm>
        </p:spPr>
        <p:txBody>
          <a:bodyPr>
            <a:normAutofit/>
          </a:bodyPr>
          <a:lstStyle/>
          <a:p>
            <a:r>
              <a:rPr lang="en-US" sz="5000"/>
              <a:t>SMS SPAM CLASSIFICATION USING NLP</a:t>
            </a:r>
          </a:p>
        </p:txBody>
      </p:sp>
    </p:spTree>
    <p:extLst>
      <p:ext uri="{BB962C8B-B14F-4D97-AF65-F5344CB8AC3E}">
        <p14:creationId xmlns:p14="http://schemas.microsoft.com/office/powerpoint/2010/main" val="24576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77B-04FA-4035-2CEF-292D019DCA29}"/>
              </a:ext>
            </a:extLst>
          </p:cNvPr>
          <p:cNvSpPr>
            <a:spLocks noGrp="1"/>
          </p:cNvSpPr>
          <p:nvPr>
            <p:ph type="title"/>
          </p:nvPr>
        </p:nvSpPr>
        <p:spPr/>
        <p:txBody>
          <a:bodyPr/>
          <a:lstStyle/>
          <a:p>
            <a:r>
              <a:rPr lang="en-US" dirty="0"/>
              <a:t>Results</a:t>
            </a:r>
          </a:p>
        </p:txBody>
      </p:sp>
      <p:pic>
        <p:nvPicPr>
          <p:cNvPr id="5" name="Content Placeholder 4" descr="A screenshot of a computer program&#10;&#10;Description automatically generated">
            <a:extLst>
              <a:ext uri="{FF2B5EF4-FFF2-40B4-BE49-F238E27FC236}">
                <a16:creationId xmlns:a16="http://schemas.microsoft.com/office/drawing/2014/main" id="{4E7C1A7D-B36F-0BDC-111D-4D6FEE139C5B}"/>
              </a:ext>
            </a:extLst>
          </p:cNvPr>
          <p:cNvPicPr>
            <a:picLocks noGrp="1" noChangeAspect="1"/>
          </p:cNvPicPr>
          <p:nvPr>
            <p:ph idx="1"/>
          </p:nvPr>
        </p:nvPicPr>
        <p:blipFill>
          <a:blip r:embed="rId2"/>
          <a:stretch>
            <a:fillRect/>
          </a:stretch>
        </p:blipFill>
        <p:spPr>
          <a:xfrm>
            <a:off x="1503218" y="1428750"/>
            <a:ext cx="9337964" cy="5238748"/>
          </a:xfrm>
        </p:spPr>
      </p:pic>
    </p:spTree>
    <p:extLst>
      <p:ext uri="{BB962C8B-B14F-4D97-AF65-F5344CB8AC3E}">
        <p14:creationId xmlns:p14="http://schemas.microsoft.com/office/powerpoint/2010/main" val="109214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CE3E-4DCB-F3E4-9BE8-D15DB2E9E574}"/>
              </a:ext>
            </a:extLst>
          </p:cNvPr>
          <p:cNvSpPr>
            <a:spLocks noGrp="1"/>
          </p:cNvSpPr>
          <p:nvPr>
            <p:ph type="title"/>
          </p:nvPr>
        </p:nvSpPr>
        <p:spPr>
          <a:xfrm>
            <a:off x="967902" y="1194180"/>
            <a:ext cx="3523938" cy="5020353"/>
          </a:xfrm>
        </p:spPr>
        <p:txBody>
          <a:bodyPr>
            <a:normAutofit/>
          </a:bodyPr>
          <a:lstStyle/>
          <a:p>
            <a:r>
              <a:rPr lang="en-US" dirty="0"/>
              <a:t>References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586493-8DBF-2B9C-CB4B-772741B84933}"/>
              </a:ext>
            </a:extLst>
          </p:cNvPr>
          <p:cNvSpPr>
            <a:spLocks noGrp="1"/>
          </p:cNvSpPr>
          <p:nvPr>
            <p:ph idx="1"/>
          </p:nvPr>
        </p:nvSpPr>
        <p:spPr>
          <a:xfrm>
            <a:off x="3893127" y="1194179"/>
            <a:ext cx="7820778" cy="5020353"/>
          </a:xfrm>
        </p:spPr>
        <p:txBody>
          <a:bodyPr>
            <a:normAutofit fontScale="85000" lnSpcReduction="20000"/>
          </a:bodyPr>
          <a:lstStyle/>
          <a:p>
            <a:pPr marL="0" indent="0">
              <a:buNone/>
            </a:pPr>
            <a:endParaRPr lang="en-US" sz="1200" dirty="0"/>
          </a:p>
          <a:p>
            <a:r>
              <a:rPr lang="en-US" sz="1200" dirty="0"/>
              <a:t>T. Jain, P. Garg, N. </a:t>
            </a:r>
            <a:r>
              <a:rPr lang="en-US" sz="1200" dirty="0" err="1"/>
              <a:t>Chalil</a:t>
            </a:r>
            <a:r>
              <a:rPr lang="en-US" sz="1200" dirty="0"/>
              <a:t>, A. Sinha, V. K. Verma and R. Gupta, "SMS Spam Classification Using Machine Learning Techniques," 2022 12th International Conference on Cloud Computing, Data Science &amp; Engineering (Confluence), Noida, India, 2022, pp. 273-279, </a:t>
            </a:r>
            <a:r>
              <a:rPr lang="en-US" sz="1200" dirty="0" err="1"/>
              <a:t>doi</a:t>
            </a:r>
            <a:r>
              <a:rPr lang="en-US" sz="1200" dirty="0"/>
              <a:t>: 10.1109/Confluence52989.2022.9734128. keywords: {Support vector </a:t>
            </a:r>
            <a:r>
              <a:rPr lang="en-US" sz="1200" dirty="0" err="1"/>
              <a:t>machines;Machine</a:t>
            </a:r>
            <a:r>
              <a:rPr lang="en-US" sz="1200" dirty="0"/>
              <a:t> learning </a:t>
            </a:r>
            <a:r>
              <a:rPr lang="en-US" sz="1200" dirty="0" err="1"/>
              <a:t>algorithms;Costs;Machine</a:t>
            </a:r>
            <a:r>
              <a:rPr lang="en-US" sz="1200" dirty="0"/>
              <a:t> </a:t>
            </a:r>
            <a:r>
              <a:rPr lang="en-US" sz="1200" dirty="0" err="1"/>
              <a:t>learning;Probability;Message</a:t>
            </a:r>
            <a:r>
              <a:rPr lang="en-US" sz="1200" dirty="0"/>
              <a:t> </a:t>
            </a:r>
            <a:r>
              <a:rPr lang="en-US" sz="1200" dirty="0" err="1"/>
              <a:t>service;Natural</a:t>
            </a:r>
            <a:r>
              <a:rPr lang="en-US" sz="1200" dirty="0"/>
              <a:t> language </a:t>
            </a:r>
            <a:r>
              <a:rPr lang="en-US" sz="1200" dirty="0" err="1"/>
              <a:t>processing;Spam</a:t>
            </a:r>
            <a:r>
              <a:rPr lang="en-US" sz="1200" dirty="0"/>
              <a:t> </a:t>
            </a:r>
            <a:r>
              <a:rPr lang="en-US" sz="1200" dirty="0" err="1"/>
              <a:t>detection;SMS</a:t>
            </a:r>
            <a:r>
              <a:rPr lang="en-US" sz="1200" dirty="0"/>
              <a:t> </a:t>
            </a:r>
            <a:r>
              <a:rPr lang="en-US" sz="1200" dirty="0" err="1"/>
              <a:t>spam;machine</a:t>
            </a:r>
            <a:r>
              <a:rPr lang="en-US" sz="1200" dirty="0"/>
              <a:t> learning},</a:t>
            </a:r>
          </a:p>
          <a:p>
            <a:endParaRPr lang="en-US" sz="1200" dirty="0"/>
          </a:p>
          <a:p>
            <a:r>
              <a:rPr lang="en-US" sz="1200" dirty="0"/>
              <a:t>S. V P, V. V, K. R and T. T. T, "Performance Comparison of Machine Learning Algorithms in Short Message Service Spam Classification," 2023 2nd International Conference on Advancements in Electrical, Electronics, Communication, Computing and Automation (ICAECA), Coimbatore, India, 2023, pp. 1-4, </a:t>
            </a:r>
            <a:r>
              <a:rPr lang="en-US" sz="1200" dirty="0" err="1"/>
              <a:t>doi</a:t>
            </a:r>
            <a:r>
              <a:rPr lang="en-US" sz="1200" dirty="0"/>
              <a:t>: 10.1109/ICAECA56562.2023.10199265. keywords: {Support vector </a:t>
            </a:r>
            <a:r>
              <a:rPr lang="en-US" sz="1200" dirty="0" err="1"/>
              <a:t>machines;Training;Logistic</a:t>
            </a:r>
            <a:r>
              <a:rPr lang="en-US" sz="1200" dirty="0"/>
              <a:t> </a:t>
            </a:r>
            <a:r>
              <a:rPr lang="en-US" sz="1200" dirty="0" err="1"/>
              <a:t>regression;Machine</a:t>
            </a:r>
            <a:r>
              <a:rPr lang="en-US" sz="1200" dirty="0"/>
              <a:t> learning </a:t>
            </a:r>
            <a:r>
              <a:rPr lang="en-US" sz="1200" dirty="0" err="1"/>
              <a:t>algorithms;Forestry;Filtering</a:t>
            </a:r>
            <a:r>
              <a:rPr lang="en-US" sz="1200" dirty="0"/>
              <a:t> </a:t>
            </a:r>
            <a:r>
              <a:rPr lang="en-US" sz="1200" dirty="0" err="1"/>
              <a:t>algorithms;Message</a:t>
            </a:r>
            <a:r>
              <a:rPr lang="en-US" sz="1200" dirty="0"/>
              <a:t> </a:t>
            </a:r>
            <a:r>
              <a:rPr lang="en-US" sz="1200" dirty="0" err="1"/>
              <a:t>services;SMS</a:t>
            </a:r>
            <a:r>
              <a:rPr lang="en-US" sz="1200" dirty="0"/>
              <a:t> spam </a:t>
            </a:r>
            <a:r>
              <a:rPr lang="en-US" sz="1200" dirty="0" err="1"/>
              <a:t>detection;spam</a:t>
            </a:r>
            <a:r>
              <a:rPr lang="en-US" sz="1200" dirty="0"/>
              <a:t> </a:t>
            </a:r>
            <a:r>
              <a:rPr lang="en-US" sz="1200" dirty="0" err="1"/>
              <a:t>filtering;machine</a:t>
            </a:r>
            <a:r>
              <a:rPr lang="en-US" sz="1200" dirty="0"/>
              <a:t> </a:t>
            </a:r>
            <a:r>
              <a:rPr lang="en-US" sz="1200" dirty="0" err="1"/>
              <a:t>learning;random</a:t>
            </a:r>
            <a:r>
              <a:rPr lang="en-US" sz="1200" dirty="0"/>
              <a:t> </a:t>
            </a:r>
            <a:r>
              <a:rPr lang="en-US" sz="1200" dirty="0" err="1"/>
              <a:t>forest;classification</a:t>
            </a:r>
            <a:r>
              <a:rPr lang="en-US" sz="1200" dirty="0"/>
              <a:t>},</a:t>
            </a:r>
          </a:p>
          <a:p>
            <a:endParaRPr lang="en-US" sz="1200" dirty="0"/>
          </a:p>
          <a:p>
            <a:r>
              <a:rPr lang="en-US" sz="1200" dirty="0"/>
              <a:t>A. Kumar and C. Fancy, "Enhancing Security in SMS by Combining NLP Models Using Ensemble Learning for Spam Detection with Image Steganography Integration," 2023 2nd International Conference on Edge Computing and Applications (ICECAA), </a:t>
            </a:r>
            <a:r>
              <a:rPr lang="en-US" sz="1200" dirty="0" err="1"/>
              <a:t>Namakkal</a:t>
            </a:r>
            <a:r>
              <a:rPr lang="en-US" sz="1200" dirty="0"/>
              <a:t>, India, 2023, pp. 583-586, </a:t>
            </a:r>
            <a:r>
              <a:rPr lang="en-US" sz="1200" dirty="0" err="1"/>
              <a:t>doi</a:t>
            </a:r>
            <a:r>
              <a:rPr lang="en-US" sz="1200" dirty="0"/>
              <a:t>: 10.1109/ICECAA58104.2023.10212103. keywords: {Support vector </a:t>
            </a:r>
            <a:r>
              <a:rPr lang="en-US" sz="1200" dirty="0" err="1"/>
              <a:t>machines;Steganography;Machine</a:t>
            </a:r>
            <a:r>
              <a:rPr lang="en-US" sz="1200" dirty="0"/>
              <a:t> learning </a:t>
            </a:r>
            <a:r>
              <a:rPr lang="en-US" sz="1200" dirty="0" err="1"/>
              <a:t>algorithms;Computational</a:t>
            </a:r>
            <a:r>
              <a:rPr lang="en-US" sz="1200" dirty="0"/>
              <a:t> </a:t>
            </a:r>
            <a:r>
              <a:rPr lang="en-US" sz="1200" dirty="0" err="1"/>
              <a:t>modeling;Receivers;Feature</a:t>
            </a:r>
            <a:r>
              <a:rPr lang="en-US" sz="1200" dirty="0"/>
              <a:t> </a:t>
            </a:r>
            <a:r>
              <a:rPr lang="en-US" sz="1200" dirty="0" err="1"/>
              <a:t>extraction;Natural</a:t>
            </a:r>
            <a:r>
              <a:rPr lang="en-US" sz="1200" dirty="0"/>
              <a:t> language </a:t>
            </a:r>
            <a:r>
              <a:rPr lang="en-US" sz="1200" dirty="0" err="1"/>
              <a:t>processing;Natural</a:t>
            </a:r>
            <a:r>
              <a:rPr lang="en-US" sz="1200" dirty="0"/>
              <a:t> Language </a:t>
            </a:r>
            <a:r>
              <a:rPr lang="en-US" sz="1200" dirty="0" err="1"/>
              <a:t>Processing;Ensemble</a:t>
            </a:r>
            <a:r>
              <a:rPr lang="en-US" sz="1200" dirty="0"/>
              <a:t> </a:t>
            </a:r>
            <a:r>
              <a:rPr lang="en-US" sz="1200" dirty="0" err="1"/>
              <a:t>Learning;Spam</a:t>
            </a:r>
            <a:r>
              <a:rPr lang="en-US" sz="1200" dirty="0"/>
              <a:t> </a:t>
            </a:r>
            <a:r>
              <a:rPr lang="en-US" sz="1200" dirty="0" err="1"/>
              <a:t>Detection;Image</a:t>
            </a:r>
            <a:r>
              <a:rPr lang="en-US" sz="1200" dirty="0"/>
              <a:t> Steganography},</a:t>
            </a:r>
          </a:p>
          <a:p>
            <a:endParaRPr lang="en-US" sz="1200" dirty="0"/>
          </a:p>
          <a:p>
            <a:r>
              <a:rPr lang="en-US" sz="1200" dirty="0"/>
              <a:t>P. Joseph and S. Y. </a:t>
            </a:r>
            <a:r>
              <a:rPr lang="en-US" sz="1200" dirty="0" err="1"/>
              <a:t>Yerima</a:t>
            </a:r>
            <a:r>
              <a:rPr lang="en-US" sz="1200" dirty="0"/>
              <a:t>, "A comparative study of word embedding techniques for SMS spam detection," 2022 14th International Conference on Computational Intelligence and Communication Networks (CICN), Al-Khobar, Saudi Arabia, 2022, pp. 149-155, </a:t>
            </a:r>
            <a:r>
              <a:rPr lang="en-US" sz="1200" dirty="0" err="1"/>
              <a:t>doi</a:t>
            </a:r>
            <a:r>
              <a:rPr lang="en-US" sz="1200" dirty="0"/>
              <a:t>: 10.1109/CICN56167.2022.10008245. keywords: {Support vector </a:t>
            </a:r>
            <a:r>
              <a:rPr lang="en-US" sz="1200" dirty="0" err="1"/>
              <a:t>machines;Unsolicited</a:t>
            </a:r>
            <a:r>
              <a:rPr lang="en-US" sz="1200" dirty="0"/>
              <a:t> </a:t>
            </a:r>
            <a:r>
              <a:rPr lang="en-US" sz="1200" dirty="0" err="1"/>
              <a:t>e-mail;Digital</a:t>
            </a:r>
            <a:r>
              <a:rPr lang="en-US" sz="1200" dirty="0"/>
              <a:t> </a:t>
            </a:r>
            <a:r>
              <a:rPr lang="en-US" sz="1200" dirty="0" err="1"/>
              <a:t>communication;Communication</a:t>
            </a:r>
            <a:r>
              <a:rPr lang="en-US" sz="1200" dirty="0"/>
              <a:t> </a:t>
            </a:r>
            <a:r>
              <a:rPr lang="en-US" sz="1200" dirty="0" err="1"/>
              <a:t>networks;Organizational</a:t>
            </a:r>
            <a:r>
              <a:rPr lang="en-US" sz="1200" dirty="0"/>
              <a:t> </a:t>
            </a:r>
            <a:r>
              <a:rPr lang="en-US" sz="1200" dirty="0" err="1"/>
              <a:t>aspects;Random</a:t>
            </a:r>
            <a:r>
              <a:rPr lang="en-US" sz="1200" dirty="0"/>
              <a:t> </a:t>
            </a:r>
            <a:r>
              <a:rPr lang="en-US" sz="1200" dirty="0" err="1"/>
              <a:t>forests;Computational</a:t>
            </a:r>
            <a:r>
              <a:rPr lang="en-US" sz="1200" dirty="0"/>
              <a:t> </a:t>
            </a:r>
            <a:r>
              <a:rPr lang="en-US" sz="1200" dirty="0" err="1"/>
              <a:t>intelligence;Spam</a:t>
            </a:r>
            <a:r>
              <a:rPr lang="en-US" sz="1200" dirty="0"/>
              <a:t> </a:t>
            </a:r>
            <a:r>
              <a:rPr lang="en-US" sz="1200" dirty="0" err="1"/>
              <a:t>detection;machine</a:t>
            </a:r>
            <a:r>
              <a:rPr lang="en-US" sz="1200" dirty="0"/>
              <a:t> </a:t>
            </a:r>
            <a:r>
              <a:rPr lang="en-US" sz="1200" dirty="0" err="1"/>
              <a:t>learning;word</a:t>
            </a:r>
            <a:r>
              <a:rPr lang="en-US" sz="1200" dirty="0"/>
              <a:t> </a:t>
            </a:r>
            <a:r>
              <a:rPr lang="en-US" sz="1200" dirty="0" err="1"/>
              <a:t>embedding;bag-of-words;term</a:t>
            </a:r>
            <a:r>
              <a:rPr lang="en-US" sz="1200" dirty="0"/>
              <a:t> frequency-inverse document frequency;n-grams;word2vec;doc2vec},</a:t>
            </a:r>
          </a:p>
          <a:p>
            <a:endParaRPr lang="en-US" sz="1200" dirty="0"/>
          </a:p>
          <a:p>
            <a:r>
              <a:rPr lang="en-US" sz="1200" dirty="0"/>
              <a:t>K. Debnath and N. Kar, "Email Spam Detection using Deep Learning Approach," 2022 International Conference on Machine Learning, Big Data, Cloud and Parallel Computing (COM-IT-CON), Faridabad, India, 2022, pp. 37-41, </a:t>
            </a:r>
            <a:r>
              <a:rPr lang="en-US" sz="1200" dirty="0" err="1"/>
              <a:t>doi</a:t>
            </a:r>
            <a:r>
              <a:rPr lang="en-US" sz="1200" dirty="0"/>
              <a:t>: 10.1109/COM-IT-CON54601.2022.9850588. keywords: {Deep </a:t>
            </a:r>
            <a:r>
              <a:rPr lang="en-US" sz="1200" dirty="0" err="1"/>
              <a:t>learning;Support</a:t>
            </a:r>
            <a:r>
              <a:rPr lang="en-US" sz="1200" dirty="0"/>
              <a:t> vector </a:t>
            </a:r>
            <a:r>
              <a:rPr lang="en-US" sz="1200" dirty="0" err="1"/>
              <a:t>machines;Radio</a:t>
            </a:r>
            <a:r>
              <a:rPr lang="en-US" sz="1200" dirty="0"/>
              <a:t> </a:t>
            </a:r>
            <a:r>
              <a:rPr lang="en-US" sz="1200" dirty="0" err="1"/>
              <a:t>frequency;Unsolicited</a:t>
            </a:r>
            <a:r>
              <a:rPr lang="en-US" sz="1200" dirty="0"/>
              <a:t> </a:t>
            </a:r>
            <a:r>
              <a:rPr lang="en-US" sz="1200" dirty="0" err="1"/>
              <a:t>e-mail;Computational</a:t>
            </a:r>
            <a:r>
              <a:rPr lang="en-US" sz="1200" dirty="0"/>
              <a:t> </a:t>
            </a:r>
            <a:r>
              <a:rPr lang="en-US" sz="1200" dirty="0" err="1"/>
              <a:t>modeling;Bit</a:t>
            </a:r>
            <a:r>
              <a:rPr lang="en-US" sz="1200" dirty="0"/>
              <a:t> error </a:t>
            </a:r>
            <a:r>
              <a:rPr lang="en-US" sz="1200" dirty="0" err="1"/>
              <a:t>rate;Data</a:t>
            </a:r>
            <a:r>
              <a:rPr lang="en-US" sz="1200" dirty="0"/>
              <a:t> </a:t>
            </a:r>
            <a:r>
              <a:rPr lang="en-US" sz="1200" dirty="0" err="1"/>
              <a:t>preprocessing;Email</a:t>
            </a:r>
            <a:r>
              <a:rPr lang="en-US" sz="1200" dirty="0"/>
              <a:t> Spam </a:t>
            </a:r>
            <a:r>
              <a:rPr lang="en-US" sz="1200" dirty="0" err="1"/>
              <a:t>detection;Deep</a:t>
            </a:r>
            <a:r>
              <a:rPr lang="en-US" sz="1200" dirty="0"/>
              <a:t> </a:t>
            </a:r>
            <a:r>
              <a:rPr lang="en-US" sz="1200" dirty="0" err="1"/>
              <a:t>Learning;Machine</a:t>
            </a:r>
            <a:r>
              <a:rPr lang="en-US" sz="1200" dirty="0"/>
              <a:t> </a:t>
            </a:r>
            <a:r>
              <a:rPr lang="en-US" sz="1200" dirty="0" err="1"/>
              <a:t>Learning;LSTM;BERT</a:t>
            </a:r>
            <a:r>
              <a:rPr lang="en-US" sz="1200" dirty="0"/>
              <a:t>},</a:t>
            </a:r>
          </a:p>
          <a:p>
            <a:endParaRPr lang="en-US" sz="700" dirty="0"/>
          </a:p>
          <a:p>
            <a:endParaRPr lang="en-US" sz="700" dirty="0"/>
          </a:p>
        </p:txBody>
      </p:sp>
    </p:spTree>
    <p:extLst>
      <p:ext uri="{BB962C8B-B14F-4D97-AF65-F5344CB8AC3E}">
        <p14:creationId xmlns:p14="http://schemas.microsoft.com/office/powerpoint/2010/main" val="14835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DA35-0520-DBC9-8576-F103658B671D}"/>
              </a:ext>
            </a:extLst>
          </p:cNvPr>
          <p:cNvSpPr>
            <a:spLocks noGrp="1"/>
          </p:cNvSpPr>
          <p:nvPr>
            <p:ph type="title"/>
          </p:nvPr>
        </p:nvSpPr>
        <p:spPr>
          <a:xfrm>
            <a:off x="1371600" y="685800"/>
            <a:ext cx="9601200" cy="1485900"/>
          </a:xfrm>
        </p:spPr>
        <p:txBody>
          <a:bodyPr>
            <a:normAutofit/>
          </a:bodyPr>
          <a:lstStyle/>
          <a:p>
            <a:r>
              <a:rPr lang="en-US" dirty="0"/>
              <a:t>Group Members</a:t>
            </a:r>
          </a:p>
        </p:txBody>
      </p:sp>
      <p:graphicFrame>
        <p:nvGraphicFramePr>
          <p:cNvPr id="5" name="Content Placeholder 2">
            <a:extLst>
              <a:ext uri="{FF2B5EF4-FFF2-40B4-BE49-F238E27FC236}">
                <a16:creationId xmlns:a16="http://schemas.microsoft.com/office/drawing/2014/main" id="{431D34EA-C063-BD3E-487D-142888BA897D}"/>
              </a:ext>
            </a:extLst>
          </p:cNvPr>
          <p:cNvGraphicFramePr>
            <a:graphicFrameLocks noGrp="1"/>
          </p:cNvGraphicFramePr>
          <p:nvPr>
            <p:ph idx="1"/>
            <p:extLst>
              <p:ext uri="{D42A27DB-BD31-4B8C-83A1-F6EECF244321}">
                <p14:modId xmlns:p14="http://schemas.microsoft.com/office/powerpoint/2010/main" val="147285069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76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D250-986D-0203-C36F-56E0680B6633}"/>
              </a:ext>
            </a:extLst>
          </p:cNvPr>
          <p:cNvSpPr>
            <a:spLocks noGrp="1"/>
          </p:cNvSpPr>
          <p:nvPr>
            <p:ph type="title"/>
          </p:nvPr>
        </p:nvSpPr>
        <p:spPr>
          <a:xfrm>
            <a:off x="640080" y="639704"/>
            <a:ext cx="3299579" cy="5577840"/>
          </a:xfrm>
        </p:spPr>
        <p:txBody>
          <a:bodyPr anchor="ctr">
            <a:normAutofit/>
          </a:bodyPr>
          <a:lstStyle/>
          <a:p>
            <a:pPr algn="ctr"/>
            <a:r>
              <a:rPr lang="en-US" dirty="0"/>
              <a:t>Contribution</a:t>
            </a:r>
            <a:endParaRPr lang="en-US"/>
          </a:p>
        </p:txBody>
      </p:sp>
      <p:graphicFrame>
        <p:nvGraphicFramePr>
          <p:cNvPr id="5" name="Content Placeholder 2">
            <a:extLst>
              <a:ext uri="{FF2B5EF4-FFF2-40B4-BE49-F238E27FC236}">
                <a16:creationId xmlns:a16="http://schemas.microsoft.com/office/drawing/2014/main" id="{BE32D044-9C10-3D2C-6351-6AED85B9CAFD}"/>
              </a:ext>
            </a:extLst>
          </p:cNvPr>
          <p:cNvGraphicFramePr>
            <a:graphicFrameLocks noGrp="1"/>
          </p:cNvGraphicFramePr>
          <p:nvPr>
            <p:ph idx="1"/>
            <p:extLst>
              <p:ext uri="{D42A27DB-BD31-4B8C-83A1-F6EECF244321}">
                <p14:modId xmlns:p14="http://schemas.microsoft.com/office/powerpoint/2010/main" val="281566859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73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81CE-70CD-FAB1-7EB9-EB4E1AF64C23}"/>
              </a:ext>
            </a:extLst>
          </p:cNvPr>
          <p:cNvSpPr>
            <a:spLocks noGrp="1"/>
          </p:cNvSpPr>
          <p:nvPr>
            <p:ph type="title"/>
          </p:nvPr>
        </p:nvSpPr>
        <p:spPr>
          <a:xfrm>
            <a:off x="967902" y="1194180"/>
            <a:ext cx="3523938" cy="5020353"/>
          </a:xfrm>
        </p:spPr>
        <p:txBody>
          <a:bodyPr>
            <a:normAutofit/>
          </a:bodyPr>
          <a:lstStyle/>
          <a:p>
            <a:r>
              <a:rPr lang="en-US" dirty="0"/>
              <a:t>Motivation</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98772C-6BED-FE52-64A4-5D9D3B955FE5}"/>
              </a:ext>
            </a:extLst>
          </p:cNvPr>
          <p:cNvSpPr>
            <a:spLocks noGrp="1"/>
          </p:cNvSpPr>
          <p:nvPr>
            <p:ph idx="1"/>
          </p:nvPr>
        </p:nvSpPr>
        <p:spPr>
          <a:xfrm>
            <a:off x="1593273" y="2466109"/>
            <a:ext cx="9578116" cy="3748423"/>
          </a:xfrm>
        </p:spPr>
        <p:txBody>
          <a:bodyPr>
            <a:normAutofit/>
          </a:bodyPr>
          <a:lstStyle/>
          <a:p>
            <a:pPr marL="0" indent="0">
              <a:buNone/>
            </a:pPr>
            <a:endParaRPr lang="en-US" dirty="0"/>
          </a:p>
          <a:p>
            <a:pPr marL="0" indent="0">
              <a:buNone/>
            </a:pPr>
            <a:r>
              <a:rPr lang="en-US" dirty="0"/>
              <a:t>In the digital age, the proliferation of spam messages poses significant challenges to individual productivity and security. Leveraging Natural Language Processing (NLP) techniques for spam message classification not only enhances our ability to filter out irrelevant and potentially harmful content efficiently but also improves user experience by ensuring that vital communications reach their intended recipients without delay. By applying NLP, we can automate and refine the detection of spam, adapting to evolving tactics used by spammers and protecting users from unwanted intrusions into their digital communications.</a:t>
            </a:r>
          </a:p>
        </p:txBody>
      </p:sp>
    </p:spTree>
    <p:extLst>
      <p:ext uri="{BB962C8B-B14F-4D97-AF65-F5344CB8AC3E}">
        <p14:creationId xmlns:p14="http://schemas.microsoft.com/office/powerpoint/2010/main" val="180868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29-A8A7-79FB-8133-A2C630A0DD4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409FA6C-6149-5737-82B5-67C2DEF294D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Roboto" panose="02000000000000000000" pitchFamily="2" charset="0"/>
              </a:rPr>
              <a:t>Removing special character and numbers using regular expression</a:t>
            </a:r>
          </a:p>
          <a:p>
            <a:pPr algn="l">
              <a:buFont typeface="Arial" panose="020B0604020202020204" pitchFamily="34" charset="0"/>
              <a:buChar char="•"/>
            </a:pPr>
            <a:r>
              <a:rPr lang="en-US" b="0" i="0" dirty="0">
                <a:solidFill>
                  <a:schemeClr val="tx1"/>
                </a:solidFill>
                <a:effectLst/>
                <a:latin typeface="Roboto" panose="02000000000000000000" pitchFamily="2" charset="0"/>
              </a:rPr>
              <a:t>Converting the entire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into lower case</a:t>
            </a:r>
          </a:p>
          <a:p>
            <a:pPr algn="l">
              <a:buFont typeface="Arial" panose="020B0604020202020204" pitchFamily="34" charset="0"/>
              <a:buChar char="•"/>
            </a:pPr>
            <a:r>
              <a:rPr lang="en-US" b="0" i="0" dirty="0">
                <a:solidFill>
                  <a:schemeClr val="tx1"/>
                </a:solidFill>
                <a:effectLst/>
                <a:latin typeface="Roboto" panose="02000000000000000000" pitchFamily="2" charset="0"/>
              </a:rPr>
              <a:t>Tokenizing the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by words</a:t>
            </a:r>
          </a:p>
          <a:p>
            <a:pPr algn="l">
              <a:buFont typeface="Arial" panose="020B0604020202020204" pitchFamily="34" charset="0"/>
              <a:buChar char="•"/>
            </a:pPr>
            <a:r>
              <a:rPr lang="en-US" b="0" i="0" dirty="0">
                <a:solidFill>
                  <a:schemeClr val="tx1"/>
                </a:solidFill>
                <a:effectLst/>
                <a:latin typeface="Roboto" panose="02000000000000000000" pitchFamily="2" charset="0"/>
              </a:rPr>
              <a:t>Removing the stop words</a:t>
            </a:r>
          </a:p>
          <a:p>
            <a:pPr algn="l">
              <a:buFont typeface="Arial" panose="020B0604020202020204" pitchFamily="34" charset="0"/>
              <a:buChar char="•"/>
            </a:pPr>
            <a:r>
              <a:rPr lang="en-US" b="0" i="0" dirty="0">
                <a:solidFill>
                  <a:schemeClr val="tx1"/>
                </a:solidFill>
                <a:effectLst/>
                <a:latin typeface="Roboto" panose="02000000000000000000" pitchFamily="2" charset="0"/>
              </a:rPr>
              <a:t>Lemmatizing the words</a:t>
            </a:r>
          </a:p>
          <a:p>
            <a:pPr algn="l">
              <a:buFont typeface="Arial" panose="020B0604020202020204" pitchFamily="34" charset="0"/>
              <a:buChar char="•"/>
            </a:pPr>
            <a:r>
              <a:rPr lang="en-US" b="0" i="0" dirty="0">
                <a:solidFill>
                  <a:schemeClr val="tx1"/>
                </a:solidFill>
                <a:effectLst/>
                <a:latin typeface="Roboto" panose="02000000000000000000" pitchFamily="2" charset="0"/>
              </a:rPr>
              <a:t>Joining the lemmatized words</a:t>
            </a:r>
          </a:p>
          <a:p>
            <a:pPr algn="l">
              <a:buFont typeface="Arial" panose="020B0604020202020204" pitchFamily="34" charset="0"/>
              <a:buChar char="•"/>
            </a:pPr>
            <a:r>
              <a:rPr lang="en-US" b="0" i="0" dirty="0">
                <a:solidFill>
                  <a:schemeClr val="tx1"/>
                </a:solidFill>
                <a:effectLst/>
                <a:latin typeface="Roboto" panose="02000000000000000000" pitchFamily="2" charset="0"/>
              </a:rPr>
              <a:t>Building a corpus of messages</a:t>
            </a:r>
          </a:p>
          <a:p>
            <a:endParaRPr lang="en-US" dirty="0"/>
          </a:p>
        </p:txBody>
      </p:sp>
    </p:spTree>
    <p:extLst>
      <p:ext uri="{BB962C8B-B14F-4D97-AF65-F5344CB8AC3E}">
        <p14:creationId xmlns:p14="http://schemas.microsoft.com/office/powerpoint/2010/main" val="250220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229-8633-B828-A8DC-E2FEDB418B4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2FCFC3-3F76-16DD-ACA1-33C57D3596A0}"/>
              </a:ext>
            </a:extLst>
          </p:cNvPr>
          <p:cNvSpPr>
            <a:spLocks noGrp="1"/>
          </p:cNvSpPr>
          <p:nvPr>
            <p:ph idx="1"/>
          </p:nvPr>
        </p:nvSpPr>
        <p:spPr>
          <a:xfrm>
            <a:off x="1371600" y="2286000"/>
            <a:ext cx="9601200" cy="3190009"/>
          </a:xfrm>
        </p:spPr>
        <p:txBody>
          <a:bodyPr>
            <a:normAutofit/>
          </a:bodyPr>
          <a:lstStyle/>
          <a:p>
            <a:pPr marL="0" indent="0" algn="just">
              <a:buNone/>
            </a:pPr>
            <a:r>
              <a:rPr lang="en-US" dirty="0"/>
              <a:t>Proposed a transfer learning approach for SMS spam detection using Naïve Bayes classifier. The researchers utilized data augmentation methods to expand the training dataset and improve the classifier’s performance. They also applied stacking, a model ensemble technique, to combine multiple classifiers for enhanced spam detection accuracy. The experiments conducted on a real-world SMS dataset demonstrated the efficacy of the proposed approach in achieving improved performance compared to traditional Naïve Bayes classifiers. The study contributes to the area of SMS spam detection by introducing a transfer learning framework that leverages augmentation and stacking techniques for enhanced classification accuracy.</a:t>
            </a:r>
          </a:p>
        </p:txBody>
      </p:sp>
    </p:spTree>
    <p:extLst>
      <p:ext uri="{BB962C8B-B14F-4D97-AF65-F5344CB8AC3E}">
        <p14:creationId xmlns:p14="http://schemas.microsoft.com/office/powerpoint/2010/main" val="208181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763C-CEAC-D03E-F794-0A1E17765014}"/>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F9AFCD5-066F-78D3-DA2F-E782980C029B}"/>
              </a:ext>
            </a:extLst>
          </p:cNvPr>
          <p:cNvSpPr>
            <a:spLocks noGrp="1"/>
          </p:cNvSpPr>
          <p:nvPr>
            <p:ph idx="1"/>
          </p:nvPr>
        </p:nvSpPr>
        <p:spPr/>
        <p:txBody>
          <a:bodyPr>
            <a:normAutofit/>
          </a:bodyPr>
          <a:lstStyle/>
          <a:p>
            <a:endParaRPr lang="en-US" dirty="0"/>
          </a:p>
          <a:p>
            <a:r>
              <a:rPr lang="en-US" dirty="0"/>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Natural Language Processing techniques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p>
        </p:txBody>
      </p:sp>
    </p:spTree>
    <p:extLst>
      <p:ext uri="{BB962C8B-B14F-4D97-AF65-F5344CB8AC3E}">
        <p14:creationId xmlns:p14="http://schemas.microsoft.com/office/powerpoint/2010/main" val="189463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F610-23A0-36BC-33E8-060970C93F95}"/>
              </a:ext>
            </a:extLst>
          </p:cNvPr>
          <p:cNvSpPr>
            <a:spLocks noGrp="1"/>
          </p:cNvSpPr>
          <p:nvPr>
            <p:ph type="title"/>
          </p:nvPr>
        </p:nvSpPr>
        <p:spPr>
          <a:xfrm>
            <a:off x="640080" y="639704"/>
            <a:ext cx="3299579" cy="5577840"/>
          </a:xfrm>
        </p:spPr>
        <p:txBody>
          <a:bodyPr anchor="ctr">
            <a:normAutofit/>
          </a:bodyPr>
          <a:lstStyle/>
          <a:p>
            <a:pPr algn="ctr"/>
            <a:r>
              <a:rPr lang="en-US" dirty="0"/>
              <a:t>Proposed Solution</a:t>
            </a:r>
            <a:endParaRPr lang="en-US"/>
          </a:p>
        </p:txBody>
      </p:sp>
      <p:graphicFrame>
        <p:nvGraphicFramePr>
          <p:cNvPr id="5" name="Content Placeholder 2">
            <a:extLst>
              <a:ext uri="{FF2B5EF4-FFF2-40B4-BE49-F238E27FC236}">
                <a16:creationId xmlns:a16="http://schemas.microsoft.com/office/drawing/2014/main" id="{E17E5FA1-76E0-6126-C102-627BD2BAF303}"/>
              </a:ext>
            </a:extLst>
          </p:cNvPr>
          <p:cNvGraphicFramePr>
            <a:graphicFrameLocks noGrp="1"/>
          </p:cNvGraphicFramePr>
          <p:nvPr>
            <p:ph idx="1"/>
            <p:extLst>
              <p:ext uri="{D42A27DB-BD31-4B8C-83A1-F6EECF244321}">
                <p14:modId xmlns:p14="http://schemas.microsoft.com/office/powerpoint/2010/main" val="251503756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81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3" name="Rectangle 4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Proposed Solution</a:t>
            </a:r>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
        <p:nvSpPr>
          <p:cNvPr id="45" name="Freeform: Shape 4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7" name="Freeform: Shape 4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567880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86</TotalTime>
  <Words>903</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Roboto</vt:lpstr>
      <vt:lpstr>Crop</vt:lpstr>
      <vt:lpstr>SMS SPAM CLASSIFICATION USING NLP</vt:lpstr>
      <vt:lpstr>Group Members</vt:lpstr>
      <vt:lpstr>Contribution</vt:lpstr>
      <vt:lpstr>Motivation</vt:lpstr>
      <vt:lpstr>Objectives</vt:lpstr>
      <vt:lpstr>Related Work</vt:lpstr>
      <vt:lpstr>Problem Statement </vt:lpstr>
      <vt:lpstr>Proposed Solution</vt:lpstr>
      <vt:lpstr>Proposed Solution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USING NLP</dc:title>
  <dc:creator>Venkata Suraj Gamini</dc:creator>
  <cp:lastModifiedBy>Venkata Suraj Gamini</cp:lastModifiedBy>
  <cp:revision>1</cp:revision>
  <dcterms:created xsi:type="dcterms:W3CDTF">2024-04-16T15:57:08Z</dcterms:created>
  <dcterms:modified xsi:type="dcterms:W3CDTF">2024-04-16T17:23:58Z</dcterms:modified>
</cp:coreProperties>
</file>