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2" r:id="rId5"/>
    <p:sldId id="260"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13"/>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12/7/23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39241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12/7/23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9568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12/7/23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3653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12/7/23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3366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12/7/23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65141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12/7/23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6867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12/7/23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7212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12/7/23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5438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12/7/23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948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12/7/23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863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12/7/23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3829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12/7/23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72454145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terior of empty bus">
            <a:extLst>
              <a:ext uri="{FF2B5EF4-FFF2-40B4-BE49-F238E27FC236}">
                <a16:creationId xmlns:a16="http://schemas.microsoft.com/office/drawing/2014/main" id="{CE0BF747-F86F-C780-9147-362DFE2447BF}"/>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9EAEB4B-D705-3B15-6204-BFCD2C24AFFC}"/>
              </a:ext>
            </a:extLst>
          </p:cNvPr>
          <p:cNvSpPr>
            <a:spLocks noGrp="1"/>
          </p:cNvSpPr>
          <p:nvPr>
            <p:ph type="ctrTitle"/>
          </p:nvPr>
        </p:nvSpPr>
        <p:spPr>
          <a:xfrm>
            <a:off x="3466024" y="2219729"/>
            <a:ext cx="5248275" cy="2387600"/>
          </a:xfrm>
        </p:spPr>
        <p:txBody>
          <a:bodyPr anchor="t">
            <a:normAutofit/>
          </a:bodyPr>
          <a:lstStyle/>
          <a:p>
            <a:pPr algn="ctr"/>
            <a:r>
              <a:rPr lang="en-US" dirty="0">
                <a:solidFill>
                  <a:srgbClr val="FFFFFF"/>
                </a:solidFill>
              </a:rPr>
              <a:t>Bus Ticket Booking System</a:t>
            </a:r>
          </a:p>
        </p:txBody>
      </p:sp>
      <p:sp>
        <p:nvSpPr>
          <p:cNvPr id="3" name="Subtitle 2">
            <a:extLst>
              <a:ext uri="{FF2B5EF4-FFF2-40B4-BE49-F238E27FC236}">
                <a16:creationId xmlns:a16="http://schemas.microsoft.com/office/drawing/2014/main" id="{A3339B42-7C04-7E37-2B36-92374CBF428A}"/>
              </a:ext>
            </a:extLst>
          </p:cNvPr>
          <p:cNvSpPr>
            <a:spLocks noGrp="1"/>
          </p:cNvSpPr>
          <p:nvPr>
            <p:ph type="subTitle" idx="1"/>
          </p:nvPr>
        </p:nvSpPr>
        <p:spPr>
          <a:xfrm>
            <a:off x="3741485" y="3814093"/>
            <a:ext cx="5248275" cy="1321670"/>
          </a:xfrm>
        </p:spPr>
        <p:txBody>
          <a:bodyPr anchor="ctr">
            <a:normAutofit/>
          </a:bodyPr>
          <a:lstStyle/>
          <a:p>
            <a:pPr algn="ctr"/>
            <a:r>
              <a:rPr lang="en-US" dirty="0">
                <a:solidFill>
                  <a:srgbClr val="FFFFFF"/>
                </a:solidFill>
              </a:rPr>
              <a:t>- By Shivani Sharma and Ananya Asthana</a:t>
            </a:r>
          </a:p>
        </p:txBody>
      </p:sp>
      <p:sp>
        <p:nvSpPr>
          <p:cNvPr id="6" name="TextBox 5">
            <a:extLst>
              <a:ext uri="{FF2B5EF4-FFF2-40B4-BE49-F238E27FC236}">
                <a16:creationId xmlns:a16="http://schemas.microsoft.com/office/drawing/2014/main" id="{ABC49822-5B6E-A4A4-78F6-0F1A09A0E198}"/>
              </a:ext>
            </a:extLst>
          </p:cNvPr>
          <p:cNvSpPr txBox="1"/>
          <p:nvPr/>
        </p:nvSpPr>
        <p:spPr>
          <a:xfrm>
            <a:off x="4670214" y="1483464"/>
            <a:ext cx="2863516" cy="369332"/>
          </a:xfrm>
          <a:prstGeom prst="rect">
            <a:avLst/>
          </a:prstGeom>
          <a:noFill/>
        </p:spPr>
        <p:txBody>
          <a:bodyPr wrap="square" rtlCol="0">
            <a:spAutoFit/>
          </a:bodyPr>
          <a:lstStyle/>
          <a:p>
            <a:r>
              <a:rPr lang="en-US" dirty="0"/>
              <a:t>CS5200 Final Project</a:t>
            </a:r>
          </a:p>
        </p:txBody>
      </p:sp>
    </p:spTree>
    <p:extLst>
      <p:ext uri="{BB962C8B-B14F-4D97-AF65-F5344CB8AC3E}">
        <p14:creationId xmlns:p14="http://schemas.microsoft.com/office/powerpoint/2010/main" val="9724112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11F3-F625-AC22-2F81-F92A580D4269}"/>
              </a:ext>
            </a:extLst>
          </p:cNvPr>
          <p:cNvSpPr>
            <a:spLocks noGrp="1"/>
          </p:cNvSpPr>
          <p:nvPr>
            <p:ph type="title"/>
          </p:nvPr>
        </p:nvSpPr>
        <p:spPr>
          <a:xfrm>
            <a:off x="838200" y="510755"/>
            <a:ext cx="10515600" cy="1325563"/>
          </a:xfrm>
        </p:spPr>
        <p:txBody>
          <a:bodyPr/>
          <a:lstStyle/>
          <a:p>
            <a:r>
              <a:rPr lang="en-US" dirty="0"/>
              <a:t>Project Proposal</a:t>
            </a:r>
          </a:p>
        </p:txBody>
      </p:sp>
      <p:sp>
        <p:nvSpPr>
          <p:cNvPr id="3" name="Content Placeholder 2">
            <a:extLst>
              <a:ext uri="{FF2B5EF4-FFF2-40B4-BE49-F238E27FC236}">
                <a16:creationId xmlns:a16="http://schemas.microsoft.com/office/drawing/2014/main" id="{B800506A-34C7-0E19-D1DE-23EAB20278D8}"/>
              </a:ext>
            </a:extLst>
          </p:cNvPr>
          <p:cNvSpPr>
            <a:spLocks noGrp="1"/>
          </p:cNvSpPr>
          <p:nvPr>
            <p:ph idx="1"/>
          </p:nvPr>
        </p:nvSpPr>
        <p:spPr>
          <a:xfrm>
            <a:off x="838200" y="1660017"/>
            <a:ext cx="10515600" cy="4290185"/>
          </a:xfrm>
        </p:spPr>
        <p:txBody>
          <a:bodyPr>
            <a:normAutofit/>
          </a:bodyPr>
          <a:lstStyle/>
          <a:p>
            <a:r>
              <a:rPr lang="en-US" dirty="0"/>
              <a:t>A system that facilitates the booking of bus tickets, including the management of the bus ticket provider as well as the customer portal, using an interactive CLI based UI that takes in user inputs and provides options to perform tasks based on their roles.</a:t>
            </a:r>
          </a:p>
          <a:p>
            <a:r>
              <a:rPr lang="en-US" b="1" dirty="0"/>
              <a:t>Roles:</a:t>
            </a:r>
            <a:r>
              <a:rPr lang="en-US" dirty="0"/>
              <a:t> Admin and Customer</a:t>
            </a:r>
          </a:p>
          <a:p>
            <a:r>
              <a:rPr lang="en-US" b="1" dirty="0"/>
              <a:t>Functions:</a:t>
            </a:r>
          </a:p>
          <a:p>
            <a:r>
              <a:rPr lang="en-US" dirty="0"/>
              <a:t>Admin – Admin can perform CRUD operations on cities, bus types, drivers and existing trip routes. They can manage trip logistics.</a:t>
            </a:r>
          </a:p>
          <a:p>
            <a:r>
              <a:rPr lang="en-US" dirty="0"/>
              <a:t>Customer – Customer can perform CRUD operations related to booking their journey and making payments.</a:t>
            </a:r>
          </a:p>
          <a:p>
            <a:r>
              <a:rPr lang="en-US" b="1" dirty="0"/>
              <a:t>Database</a:t>
            </a:r>
            <a:r>
              <a:rPr lang="en-US" dirty="0"/>
              <a:t>: </a:t>
            </a:r>
            <a:r>
              <a:rPr lang="en-US" dirty="0" err="1"/>
              <a:t>bus_ticket_booking</a:t>
            </a:r>
            <a:endParaRPr lang="en-US" dirty="0"/>
          </a:p>
          <a:p>
            <a:pPr marL="342900" indent="-342900">
              <a:buAutoNum type="arabicPeriod"/>
            </a:pPr>
            <a:endParaRPr lang="en-US" dirty="0"/>
          </a:p>
        </p:txBody>
      </p:sp>
    </p:spTree>
    <p:extLst>
      <p:ext uri="{BB962C8B-B14F-4D97-AF65-F5344CB8AC3E}">
        <p14:creationId xmlns:p14="http://schemas.microsoft.com/office/powerpoint/2010/main" val="232775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0506A-34C7-0E19-D1DE-23EAB20278D8}"/>
              </a:ext>
            </a:extLst>
          </p:cNvPr>
          <p:cNvSpPr>
            <a:spLocks noGrp="1"/>
          </p:cNvSpPr>
          <p:nvPr>
            <p:ph idx="1"/>
          </p:nvPr>
        </p:nvSpPr>
        <p:spPr>
          <a:xfrm>
            <a:off x="838200" y="817807"/>
            <a:ext cx="10515600" cy="4290185"/>
          </a:xfrm>
        </p:spPr>
        <p:txBody>
          <a:bodyPr>
            <a:normAutofit lnSpcReduction="10000"/>
          </a:bodyPr>
          <a:lstStyle/>
          <a:p>
            <a:pPr marL="0" indent="0">
              <a:buNone/>
            </a:pPr>
            <a:r>
              <a:rPr lang="en-US" b="1" dirty="0"/>
              <a:t>Tables: </a:t>
            </a:r>
          </a:p>
          <a:p>
            <a:pPr marL="342900" indent="-342900">
              <a:buAutoNum type="arabicPeriod"/>
            </a:pPr>
            <a:r>
              <a:rPr lang="en-US" dirty="0" err="1"/>
              <a:t>bus_journey_booking</a:t>
            </a:r>
            <a:r>
              <a:rPr lang="en-US" dirty="0"/>
              <a:t> – Contains details of the seats booked, source and destination route chosen chosen, payment details and the username of the customer who made the booking.</a:t>
            </a:r>
          </a:p>
          <a:p>
            <a:pPr marL="342900" indent="-342900">
              <a:buAutoNum type="arabicPeriod"/>
            </a:pPr>
            <a:r>
              <a:rPr lang="en-US" dirty="0" err="1"/>
              <a:t>bus_route</a:t>
            </a:r>
            <a:r>
              <a:rPr lang="en-US" dirty="0"/>
              <a:t> – The available routes our platform currently provides buses on. Is linked with the bus type and driver.</a:t>
            </a:r>
          </a:p>
          <a:p>
            <a:pPr marL="342900" indent="-342900">
              <a:buAutoNum type="arabicPeriod"/>
            </a:pPr>
            <a:r>
              <a:rPr lang="en-US" dirty="0" err="1"/>
              <a:t>bus_type</a:t>
            </a:r>
            <a:r>
              <a:rPr lang="en-US" dirty="0"/>
              <a:t> – The types of buses available.</a:t>
            </a:r>
          </a:p>
          <a:p>
            <a:pPr marL="342900" indent="-342900">
              <a:buAutoNum type="arabicPeriod"/>
            </a:pPr>
            <a:r>
              <a:rPr lang="en-US" dirty="0"/>
              <a:t>user – stores the unique username and role of every user.</a:t>
            </a:r>
          </a:p>
          <a:p>
            <a:pPr marL="0" indent="0">
              <a:buNone/>
            </a:pPr>
            <a:r>
              <a:rPr lang="en-US" dirty="0"/>
              <a:t>5. city – The cities available for trips, that are used in our routes.</a:t>
            </a:r>
          </a:p>
          <a:p>
            <a:pPr marL="0" indent="0">
              <a:buNone/>
            </a:pPr>
            <a:r>
              <a:rPr lang="en-US" dirty="0"/>
              <a:t>6. driver -  stores the driver details</a:t>
            </a:r>
          </a:p>
          <a:p>
            <a:pPr marL="0" indent="0">
              <a:buNone/>
            </a:pPr>
            <a:r>
              <a:rPr lang="en-US" dirty="0"/>
              <a:t>7. admin – stores the admin details</a:t>
            </a:r>
          </a:p>
          <a:p>
            <a:pPr marL="0" indent="0">
              <a:buNone/>
            </a:pPr>
            <a:r>
              <a:rPr lang="en-US" dirty="0"/>
              <a:t>8. customer – stores the customer details</a:t>
            </a:r>
          </a:p>
        </p:txBody>
      </p:sp>
    </p:spTree>
    <p:extLst>
      <p:ext uri="{BB962C8B-B14F-4D97-AF65-F5344CB8AC3E}">
        <p14:creationId xmlns:p14="http://schemas.microsoft.com/office/powerpoint/2010/main" val="349239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0506A-34C7-0E19-D1DE-23EAB20278D8}"/>
              </a:ext>
            </a:extLst>
          </p:cNvPr>
          <p:cNvSpPr>
            <a:spLocks noGrp="1"/>
          </p:cNvSpPr>
          <p:nvPr>
            <p:ph idx="1"/>
          </p:nvPr>
        </p:nvSpPr>
        <p:spPr>
          <a:xfrm>
            <a:off x="838200" y="647119"/>
            <a:ext cx="10515600" cy="4290185"/>
          </a:xfrm>
        </p:spPr>
        <p:txBody>
          <a:bodyPr>
            <a:normAutofit/>
          </a:bodyPr>
          <a:lstStyle/>
          <a:p>
            <a:pPr marL="0" indent="0">
              <a:buNone/>
            </a:pPr>
            <a:endParaRPr lang="en-US" dirty="0"/>
          </a:p>
          <a:p>
            <a:pPr marL="0" indent="0">
              <a:buNone/>
            </a:pPr>
            <a:r>
              <a:rPr lang="en-US" b="1" dirty="0"/>
              <a:t>Tech Stack : </a:t>
            </a:r>
          </a:p>
          <a:p>
            <a:pPr marL="0" indent="0">
              <a:buNone/>
            </a:pPr>
            <a:r>
              <a:rPr lang="en-US" dirty="0"/>
              <a:t>Java programming language for backend code</a:t>
            </a:r>
          </a:p>
          <a:p>
            <a:pPr marL="0" indent="0">
              <a:buNone/>
            </a:pPr>
            <a:r>
              <a:rPr lang="en-US" dirty="0"/>
              <a:t>MySQL database and workbench for database management</a:t>
            </a:r>
          </a:p>
          <a:p>
            <a:pPr marL="0" indent="0">
              <a:buNone/>
            </a:pPr>
            <a:r>
              <a:rPr lang="en-US" dirty="0"/>
              <a:t>Java Database Connectivity (JDBC) API for connectivity to the MySQL database</a:t>
            </a:r>
          </a:p>
          <a:p>
            <a:pPr marL="0" indent="0">
              <a:buNone/>
            </a:pPr>
            <a:r>
              <a:rPr lang="en-US" dirty="0"/>
              <a:t>JetBrains </a:t>
            </a:r>
            <a:r>
              <a:rPr lang="en-US" dirty="0" err="1"/>
              <a:t>DataGrip</a:t>
            </a:r>
            <a:r>
              <a:rPr lang="en-US" dirty="0"/>
              <a:t> for Database </a:t>
            </a:r>
            <a:r>
              <a:rPr lang="en-US" dirty="0" err="1"/>
              <a:t>Visualisation</a:t>
            </a:r>
            <a:r>
              <a:rPr lang="en-US" dirty="0"/>
              <a:t> </a:t>
            </a:r>
            <a:endParaRPr lang="en-US" b="1" dirty="0"/>
          </a:p>
        </p:txBody>
      </p:sp>
    </p:spTree>
    <p:extLst>
      <p:ext uri="{BB962C8B-B14F-4D97-AF65-F5344CB8AC3E}">
        <p14:creationId xmlns:p14="http://schemas.microsoft.com/office/powerpoint/2010/main" val="25536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11F3-F625-AC22-2F81-F92A580D4269}"/>
              </a:ext>
            </a:extLst>
          </p:cNvPr>
          <p:cNvSpPr>
            <a:spLocks noGrp="1"/>
          </p:cNvSpPr>
          <p:nvPr>
            <p:ph type="title"/>
          </p:nvPr>
        </p:nvSpPr>
        <p:spPr>
          <a:xfrm>
            <a:off x="703854" y="1161750"/>
            <a:ext cx="3910046" cy="2930269"/>
          </a:xfrm>
        </p:spPr>
        <p:txBody>
          <a:bodyPr vert="horz" lIns="91440" tIns="45720" rIns="91440" bIns="45720" rtlCol="0" anchor="b">
            <a:normAutofit/>
          </a:bodyPr>
          <a:lstStyle/>
          <a:p>
            <a:r>
              <a:rPr lang="en-US" sz="5200" dirty="0"/>
              <a:t>UML Diagram</a:t>
            </a:r>
          </a:p>
        </p:txBody>
      </p:sp>
      <p:pic>
        <p:nvPicPr>
          <p:cNvPr id="5" name="Picture 4" descr="A diagram of a bus route&#10;&#10;Description automatically generated">
            <a:extLst>
              <a:ext uri="{FF2B5EF4-FFF2-40B4-BE49-F238E27FC236}">
                <a16:creationId xmlns:a16="http://schemas.microsoft.com/office/drawing/2014/main" id="{04DED57C-DB7C-88F5-CE44-57A605FD1E3D}"/>
              </a:ext>
            </a:extLst>
          </p:cNvPr>
          <p:cNvPicPr>
            <a:picLocks noChangeAspect="1"/>
          </p:cNvPicPr>
          <p:nvPr/>
        </p:nvPicPr>
        <p:blipFill>
          <a:blip r:embed="rId2"/>
          <a:stretch>
            <a:fillRect/>
          </a:stretch>
        </p:blipFill>
        <p:spPr>
          <a:xfrm>
            <a:off x="5071101" y="160298"/>
            <a:ext cx="5623077" cy="6537403"/>
          </a:xfrm>
          <a:prstGeom prst="rect">
            <a:avLst/>
          </a:prstGeom>
        </p:spPr>
      </p:pic>
    </p:spTree>
    <p:extLst>
      <p:ext uri="{BB962C8B-B14F-4D97-AF65-F5344CB8AC3E}">
        <p14:creationId xmlns:p14="http://schemas.microsoft.com/office/powerpoint/2010/main" val="93273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1" name="Rectangle 20">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011F3-F625-AC22-2F81-F92A580D4269}"/>
              </a:ext>
            </a:extLst>
          </p:cNvPr>
          <p:cNvSpPr>
            <a:spLocks noGrp="1"/>
          </p:cNvSpPr>
          <p:nvPr>
            <p:ph type="title"/>
          </p:nvPr>
        </p:nvSpPr>
        <p:spPr>
          <a:xfrm>
            <a:off x="366970" y="1161750"/>
            <a:ext cx="3910046" cy="2930269"/>
          </a:xfrm>
        </p:spPr>
        <p:txBody>
          <a:bodyPr vert="horz" lIns="91440" tIns="45720" rIns="91440" bIns="45720" rtlCol="0" anchor="b">
            <a:normAutofit/>
          </a:bodyPr>
          <a:lstStyle/>
          <a:p>
            <a:r>
              <a:rPr lang="en-US" sz="5200" dirty="0"/>
              <a:t>Activity Diagram</a:t>
            </a:r>
          </a:p>
        </p:txBody>
      </p:sp>
      <p:grpSp>
        <p:nvGrpSpPr>
          <p:cNvPr id="25" name="Group 24">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6" name="Straight Connector 25">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diagram of a company&#10;&#10;Description automatically generated">
            <a:extLst>
              <a:ext uri="{FF2B5EF4-FFF2-40B4-BE49-F238E27FC236}">
                <a16:creationId xmlns:a16="http://schemas.microsoft.com/office/drawing/2014/main" id="{9D7E0D74-3593-9E7C-EAD5-B52D451835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3035" y="266881"/>
            <a:ext cx="9163272" cy="6597554"/>
          </a:xfrm>
          <a:prstGeom prst="rect">
            <a:avLst/>
          </a:prstGeom>
        </p:spPr>
      </p:pic>
    </p:spTree>
    <p:extLst>
      <p:ext uri="{BB962C8B-B14F-4D97-AF65-F5344CB8AC3E}">
        <p14:creationId xmlns:p14="http://schemas.microsoft.com/office/powerpoint/2010/main" val="419799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0506A-34C7-0E19-D1DE-23EAB20278D8}"/>
              </a:ext>
            </a:extLst>
          </p:cNvPr>
          <p:cNvSpPr>
            <a:spLocks noGrp="1"/>
          </p:cNvSpPr>
          <p:nvPr>
            <p:ph idx="1"/>
          </p:nvPr>
        </p:nvSpPr>
        <p:spPr>
          <a:xfrm>
            <a:off x="838200" y="2567815"/>
            <a:ext cx="10515600" cy="4290185"/>
          </a:xfrm>
        </p:spPr>
        <p:txBody>
          <a:bodyPr>
            <a:normAutofit/>
          </a:bodyPr>
          <a:lstStyle/>
          <a:p>
            <a:pPr marL="0" indent="0" algn="ctr">
              <a:buNone/>
            </a:pPr>
            <a:r>
              <a:rPr lang="en-US" sz="6600" b="1" dirty="0"/>
              <a:t>CLI DEMO</a:t>
            </a:r>
          </a:p>
        </p:txBody>
      </p:sp>
    </p:spTree>
    <p:extLst>
      <p:ext uri="{BB962C8B-B14F-4D97-AF65-F5344CB8AC3E}">
        <p14:creationId xmlns:p14="http://schemas.microsoft.com/office/powerpoint/2010/main" val="3850975433"/>
      </p:ext>
    </p:extLst>
  </p:cSld>
  <p:clrMapOvr>
    <a:masterClrMapping/>
  </p:clrMapOvr>
</p:sld>
</file>

<file path=ppt/theme/theme1.xml><?xml version="1.0" encoding="utf-8"?>
<a:theme xmlns:a="http://schemas.openxmlformats.org/drawingml/2006/main" name="ArchVTI">
  <a:themeElements>
    <a:clrScheme name="AnalogousFromLightSeedRightStep">
      <a:dk1>
        <a:srgbClr val="000000"/>
      </a:dk1>
      <a:lt1>
        <a:srgbClr val="FFFFFF"/>
      </a:lt1>
      <a:dk2>
        <a:srgbClr val="213B32"/>
      </a:dk2>
      <a:lt2>
        <a:srgbClr val="E2E6E8"/>
      </a:lt2>
      <a:accent1>
        <a:srgbClr val="C89786"/>
      </a:accent1>
      <a:accent2>
        <a:srgbClr val="B59F70"/>
      </a:accent2>
      <a:accent3>
        <a:srgbClr val="A3A776"/>
      </a:accent3>
      <a:accent4>
        <a:srgbClr val="8BAC6A"/>
      </a:accent4>
      <a:accent5>
        <a:srgbClr val="7DAF79"/>
      </a:accent5>
      <a:accent6>
        <a:srgbClr val="6EB285"/>
      </a:accent6>
      <a:hlink>
        <a:srgbClr val="5D8A9A"/>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2128</TotalTime>
  <Words>279</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Footlight MT Light</vt:lpstr>
      <vt:lpstr>ArchVTI</vt:lpstr>
      <vt:lpstr>Bus Ticket Booking System</vt:lpstr>
      <vt:lpstr>Project Proposal</vt:lpstr>
      <vt:lpstr>PowerPoint Presentation</vt:lpstr>
      <vt:lpstr>PowerPoint Presentation</vt:lpstr>
      <vt:lpstr>UML Diagram</vt:lpstr>
      <vt:lpstr>Activity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 Booking System</dc:title>
  <dc:creator>Ananya Asthana</dc:creator>
  <cp:lastModifiedBy>Ananya Asthana</cp:lastModifiedBy>
  <cp:revision>10</cp:revision>
  <dcterms:created xsi:type="dcterms:W3CDTF">2023-12-07T15:24:43Z</dcterms:created>
  <dcterms:modified xsi:type="dcterms:W3CDTF">2023-12-09T06:36:53Z</dcterms:modified>
</cp:coreProperties>
</file>