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9529D-9134-4ECD-A278-358BB63DAFC2}" v="15" dt="2023-10-02T16:27:09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eshshivani1999@gmail.com" userId="cd1cb6696221f7ad" providerId="LiveId" clId="{0249529D-9134-4ECD-A278-358BB63DAFC2}"/>
    <pc:docChg chg="custSel modSld">
      <pc:chgData name="durgeshshivani1999@gmail.com" userId="cd1cb6696221f7ad" providerId="LiveId" clId="{0249529D-9134-4ECD-A278-358BB63DAFC2}" dt="2023-10-02T16:28:45.641" v="59" actId="27918"/>
      <pc:docMkLst>
        <pc:docMk/>
      </pc:docMkLst>
      <pc:sldChg chg="mod">
        <pc:chgData name="durgeshshivani1999@gmail.com" userId="cd1cb6696221f7ad" providerId="LiveId" clId="{0249529D-9134-4ECD-A278-358BB63DAFC2}" dt="2023-10-02T16:15:09.400" v="0" actId="27918"/>
        <pc:sldMkLst>
          <pc:docMk/>
          <pc:sldMk cId="1872683233" sldId="258"/>
        </pc:sldMkLst>
      </pc:sldChg>
      <pc:sldChg chg="addSp delSp modSp mod">
        <pc:chgData name="durgeshshivani1999@gmail.com" userId="cd1cb6696221f7ad" providerId="LiveId" clId="{0249529D-9134-4ECD-A278-358BB63DAFC2}" dt="2023-10-02T16:28:45.641" v="59" actId="27918"/>
        <pc:sldMkLst>
          <pc:docMk/>
          <pc:sldMk cId="1239214700" sldId="259"/>
        </pc:sldMkLst>
        <pc:spChg chg="mod">
          <ac:chgData name="durgeshshivani1999@gmail.com" userId="cd1cb6696221f7ad" providerId="LiveId" clId="{0249529D-9134-4ECD-A278-358BB63DAFC2}" dt="2023-10-02T16:28:20.731" v="58" actId="27636"/>
          <ac:spMkLst>
            <pc:docMk/>
            <pc:sldMk cId="1239214700" sldId="259"/>
            <ac:spMk id="2" creationId="{21C07735-0794-D1FB-DE70-3BF8DDB040BC}"/>
          </ac:spMkLst>
        </pc:spChg>
        <pc:spChg chg="del mod">
          <ac:chgData name="durgeshshivani1999@gmail.com" userId="cd1cb6696221f7ad" providerId="LiveId" clId="{0249529D-9134-4ECD-A278-358BB63DAFC2}" dt="2023-10-02T16:23:15.064" v="3"/>
          <ac:spMkLst>
            <pc:docMk/>
            <pc:sldMk cId="1239214700" sldId="259"/>
            <ac:spMk id="3" creationId="{864A9354-6E78-FA33-95D0-4802F5A17711}"/>
          </ac:spMkLst>
        </pc:spChg>
        <pc:spChg chg="add del mod">
          <ac:chgData name="durgeshshivani1999@gmail.com" userId="cd1cb6696221f7ad" providerId="LiveId" clId="{0249529D-9134-4ECD-A278-358BB63DAFC2}" dt="2023-10-02T16:26:38.968" v="34"/>
          <ac:spMkLst>
            <pc:docMk/>
            <pc:sldMk cId="1239214700" sldId="259"/>
            <ac:spMk id="7" creationId="{171F5241-9576-AD56-1CA8-3E0E5D3123B6}"/>
          </ac:spMkLst>
        </pc:spChg>
        <pc:graphicFrameChg chg="add del mod">
          <ac:chgData name="durgeshshivani1999@gmail.com" userId="cd1cb6696221f7ad" providerId="LiveId" clId="{0249529D-9134-4ECD-A278-358BB63DAFC2}" dt="2023-10-02T16:24:57.823" v="7" actId="478"/>
          <ac:graphicFrameMkLst>
            <pc:docMk/>
            <pc:sldMk cId="1239214700" sldId="259"/>
            <ac:graphicFrameMk id="4" creationId="{DBEF0AE1-B348-34E1-6973-DB44EF65C51E}"/>
          </ac:graphicFrameMkLst>
        </pc:graphicFrameChg>
        <pc:graphicFrameChg chg="add mod">
          <ac:chgData name="durgeshshivani1999@gmail.com" userId="cd1cb6696221f7ad" providerId="LiveId" clId="{0249529D-9134-4ECD-A278-358BB63DAFC2}" dt="2023-10-02T16:24:52.782" v="6"/>
          <ac:graphicFrameMkLst>
            <pc:docMk/>
            <pc:sldMk cId="1239214700" sldId="259"/>
            <ac:graphicFrameMk id="5" creationId="{167B7225-E959-E378-321D-DA8D62B612F3}"/>
          </ac:graphicFrameMkLst>
        </pc:graphicFrameChg>
        <pc:graphicFrameChg chg="add del mod">
          <ac:chgData name="durgeshshivani1999@gmail.com" userId="cd1cb6696221f7ad" providerId="LiveId" clId="{0249529D-9134-4ECD-A278-358BB63DAFC2}" dt="2023-10-02T16:25:51.298" v="21" actId="478"/>
          <ac:graphicFrameMkLst>
            <pc:docMk/>
            <pc:sldMk cId="1239214700" sldId="259"/>
            <ac:graphicFrameMk id="8" creationId="{167B7225-E959-E378-321D-DA8D62B612F3}"/>
          </ac:graphicFrameMkLst>
        </pc:graphicFrameChg>
        <pc:graphicFrameChg chg="add del mod">
          <ac:chgData name="durgeshshivani1999@gmail.com" userId="cd1cb6696221f7ad" providerId="LiveId" clId="{0249529D-9134-4ECD-A278-358BB63DAFC2}" dt="2023-10-02T16:26:20.094" v="26" actId="478"/>
          <ac:graphicFrameMkLst>
            <pc:docMk/>
            <pc:sldMk cId="1239214700" sldId="259"/>
            <ac:graphicFrameMk id="9" creationId="{167B7225-E959-E378-321D-DA8D62B612F3}"/>
          </ac:graphicFrameMkLst>
        </pc:graphicFrameChg>
        <pc:graphicFrameChg chg="add mod">
          <ac:chgData name="durgeshshivani1999@gmail.com" userId="cd1cb6696221f7ad" providerId="LiveId" clId="{0249529D-9134-4ECD-A278-358BB63DAFC2}" dt="2023-10-02T16:27:06.750" v="43" actId="1076"/>
          <ac:graphicFrameMkLst>
            <pc:docMk/>
            <pc:sldMk cId="1239214700" sldId="259"/>
            <ac:graphicFrameMk id="10" creationId="{167B7225-E959-E378-321D-DA8D62B612F3}"/>
          </ac:graphicFrameMkLst>
        </pc:graphicFrameChg>
        <pc:graphicFrameChg chg="add mod">
          <ac:chgData name="durgeshshivani1999@gmail.com" userId="cd1cb6696221f7ad" providerId="LiveId" clId="{0249529D-9134-4ECD-A278-358BB63DAFC2}" dt="2023-10-02T16:27:21.042" v="46" actId="14100"/>
          <ac:graphicFrameMkLst>
            <pc:docMk/>
            <pc:sldMk cId="1239214700" sldId="259"/>
            <ac:graphicFrameMk id="11" creationId="{DBEF0AE1-B348-34E1-6973-DB44EF65C51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urge\OneDrive\Desktop\Final%20Projects\SQL\Covid\Covid%20Exce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urge\OneDrive\Desktop\Final%20Projects\SQL\Covid\Covid%20Exce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urge\OneDrive\Desktop\Final%20Projects\SQL\Covid\Covid%20Exce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urge\OneDrive\Desktop\Final%20Projects\SQL\Covid\Covid%20Exce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urge\OneDrive\Desktop\Final%20Projects\SQL\Covid\Covid%20Exce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durge\OneDrive\Desktop\Final%20Projects\SQL\Covid\Covid%20Excel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Deaths!$B$1</c:f>
              <c:strCache>
                <c:ptCount val="1"/>
                <c:pt idx="0">
                  <c:v>new_deaths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987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78-4472-BF0D-C580B2CA54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Deaths!$A$2:$A$989</c:f>
              <c:numCache>
                <c:formatCode>m/d/yyyy</c:formatCode>
                <c:ptCount val="988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</c:numCache>
            </c:numRef>
          </c:cat>
          <c:val>
            <c:numRef>
              <c:f>Deaths!$B$2:$B$989</c:f>
              <c:numCache>
                <c:formatCode>General</c:formatCode>
                <c:ptCount val="988"/>
                <c:pt idx="0">
                  <c:v>0</c:v>
                </c:pt>
                <c:pt idx="1">
                  <c:v>1</c:v>
                </c:pt>
                <c:pt idx="2">
                  <c:v>8</c:v>
                </c:pt>
                <c:pt idx="3">
                  <c:v>16</c:v>
                </c:pt>
                <c:pt idx="4">
                  <c:v>14</c:v>
                </c:pt>
                <c:pt idx="5">
                  <c:v>26</c:v>
                </c:pt>
                <c:pt idx="6">
                  <c:v>49</c:v>
                </c:pt>
                <c:pt idx="7">
                  <c:v>2</c:v>
                </c:pt>
                <c:pt idx="8">
                  <c:v>39</c:v>
                </c:pt>
                <c:pt idx="9">
                  <c:v>42</c:v>
                </c:pt>
                <c:pt idx="10">
                  <c:v>46</c:v>
                </c:pt>
                <c:pt idx="11">
                  <c:v>104</c:v>
                </c:pt>
                <c:pt idx="12">
                  <c:v>64</c:v>
                </c:pt>
                <c:pt idx="13">
                  <c:v>66</c:v>
                </c:pt>
                <c:pt idx="14">
                  <c:v>72</c:v>
                </c:pt>
                <c:pt idx="15">
                  <c:v>70</c:v>
                </c:pt>
                <c:pt idx="16">
                  <c:v>85</c:v>
                </c:pt>
                <c:pt idx="17">
                  <c:v>87</c:v>
                </c:pt>
                <c:pt idx="18">
                  <c:v>100</c:v>
                </c:pt>
                <c:pt idx="19">
                  <c:v>107</c:v>
                </c:pt>
                <c:pt idx="20">
                  <c:v>100</c:v>
                </c:pt>
                <c:pt idx="21">
                  <c:v>5</c:v>
                </c:pt>
                <c:pt idx="22">
                  <c:v>253</c:v>
                </c:pt>
                <c:pt idx="23">
                  <c:v>152</c:v>
                </c:pt>
                <c:pt idx="24">
                  <c:v>143</c:v>
                </c:pt>
                <c:pt idx="25">
                  <c:v>104</c:v>
                </c:pt>
                <c:pt idx="26">
                  <c:v>98</c:v>
                </c:pt>
                <c:pt idx="27">
                  <c:v>140</c:v>
                </c:pt>
                <c:pt idx="28">
                  <c:v>115</c:v>
                </c:pt>
                <c:pt idx="29">
                  <c:v>125</c:v>
                </c:pt>
                <c:pt idx="30">
                  <c:v>4</c:v>
                </c:pt>
                <c:pt idx="31">
                  <c:v>208</c:v>
                </c:pt>
                <c:pt idx="32">
                  <c:v>11</c:v>
                </c:pt>
                <c:pt idx="33">
                  <c:v>160</c:v>
                </c:pt>
                <c:pt idx="34">
                  <c:v>80</c:v>
                </c:pt>
                <c:pt idx="35">
                  <c:v>61</c:v>
                </c:pt>
                <c:pt idx="36">
                  <c:v>43</c:v>
                </c:pt>
                <c:pt idx="37">
                  <c:v>59</c:v>
                </c:pt>
                <c:pt idx="38">
                  <c:v>70</c:v>
                </c:pt>
                <c:pt idx="39">
                  <c:v>54</c:v>
                </c:pt>
                <c:pt idx="40">
                  <c:v>90</c:v>
                </c:pt>
                <c:pt idx="41">
                  <c:v>74</c:v>
                </c:pt>
                <c:pt idx="42">
                  <c:v>96</c:v>
                </c:pt>
                <c:pt idx="43">
                  <c:v>95</c:v>
                </c:pt>
                <c:pt idx="44">
                  <c:v>114</c:v>
                </c:pt>
                <c:pt idx="45">
                  <c:v>104</c:v>
                </c:pt>
                <c:pt idx="46">
                  <c:v>242</c:v>
                </c:pt>
                <c:pt idx="47">
                  <c:v>194</c:v>
                </c:pt>
                <c:pt idx="48">
                  <c:v>275</c:v>
                </c:pt>
                <c:pt idx="49">
                  <c:v>352</c:v>
                </c:pt>
                <c:pt idx="50">
                  <c:v>321</c:v>
                </c:pt>
                <c:pt idx="51">
                  <c:v>503</c:v>
                </c:pt>
                <c:pt idx="52">
                  <c:v>426</c:v>
                </c:pt>
                <c:pt idx="53">
                  <c:v>665</c:v>
                </c:pt>
                <c:pt idx="54">
                  <c:v>714</c:v>
                </c:pt>
                <c:pt idx="55">
                  <c:v>851</c:v>
                </c:pt>
                <c:pt idx="56">
                  <c:v>954</c:v>
                </c:pt>
                <c:pt idx="57">
                  <c:v>1144</c:v>
                </c:pt>
                <c:pt idx="58">
                  <c:v>1575</c:v>
                </c:pt>
                <c:pt idx="59">
                  <c:v>1808</c:v>
                </c:pt>
                <c:pt idx="60">
                  <c:v>1830</c:v>
                </c:pt>
                <c:pt idx="61">
                  <c:v>2094</c:v>
                </c:pt>
                <c:pt idx="62">
                  <c:v>2426</c:v>
                </c:pt>
                <c:pt idx="63">
                  <c:v>2971</c:v>
                </c:pt>
                <c:pt idx="64">
                  <c:v>3253</c:v>
                </c:pt>
                <c:pt idx="65">
                  <c:v>3638</c:v>
                </c:pt>
                <c:pt idx="66">
                  <c:v>4049</c:v>
                </c:pt>
                <c:pt idx="67">
                  <c:v>3818</c:v>
                </c:pt>
                <c:pt idx="68">
                  <c:v>4367</c:v>
                </c:pt>
                <c:pt idx="69">
                  <c:v>5164</c:v>
                </c:pt>
                <c:pt idx="70">
                  <c:v>6642</c:v>
                </c:pt>
                <c:pt idx="71">
                  <c:v>6241</c:v>
                </c:pt>
                <c:pt idx="72">
                  <c:v>6495</c:v>
                </c:pt>
                <c:pt idx="73">
                  <c:v>6590</c:v>
                </c:pt>
                <c:pt idx="74">
                  <c:v>5919</c:v>
                </c:pt>
                <c:pt idx="75">
                  <c:v>6425</c:v>
                </c:pt>
                <c:pt idx="76">
                  <c:v>8515</c:v>
                </c:pt>
                <c:pt idx="77">
                  <c:v>7217</c:v>
                </c:pt>
                <c:pt idx="78">
                  <c:v>8149</c:v>
                </c:pt>
                <c:pt idx="79">
                  <c:v>7740</c:v>
                </c:pt>
                <c:pt idx="80">
                  <c:v>6979</c:v>
                </c:pt>
                <c:pt idx="81">
                  <c:v>6512</c:v>
                </c:pt>
                <c:pt idx="82">
                  <c:v>6510</c:v>
                </c:pt>
                <c:pt idx="83">
                  <c:v>7356</c:v>
                </c:pt>
                <c:pt idx="84">
                  <c:v>8764</c:v>
                </c:pt>
                <c:pt idx="85">
                  <c:v>7706</c:v>
                </c:pt>
                <c:pt idx="86">
                  <c:v>7592</c:v>
                </c:pt>
                <c:pt idx="87">
                  <c:v>6427</c:v>
                </c:pt>
                <c:pt idx="88">
                  <c:v>6099</c:v>
                </c:pt>
                <c:pt idx="89">
                  <c:v>6510</c:v>
                </c:pt>
                <c:pt idx="90">
                  <c:v>7193</c:v>
                </c:pt>
                <c:pt idx="91">
                  <c:v>7274</c:v>
                </c:pt>
                <c:pt idx="92">
                  <c:v>7271</c:v>
                </c:pt>
                <c:pt idx="93">
                  <c:v>6834</c:v>
                </c:pt>
                <c:pt idx="94">
                  <c:v>6047</c:v>
                </c:pt>
                <c:pt idx="95">
                  <c:v>4818</c:v>
                </c:pt>
                <c:pt idx="96">
                  <c:v>5444</c:v>
                </c:pt>
                <c:pt idx="97">
                  <c:v>6626</c:v>
                </c:pt>
                <c:pt idx="98">
                  <c:v>6980</c:v>
                </c:pt>
                <c:pt idx="99">
                  <c:v>6254</c:v>
                </c:pt>
                <c:pt idx="100">
                  <c:v>5593</c:v>
                </c:pt>
                <c:pt idx="101">
                  <c:v>6013</c:v>
                </c:pt>
                <c:pt idx="102">
                  <c:v>4276</c:v>
                </c:pt>
                <c:pt idx="103">
                  <c:v>4843</c:v>
                </c:pt>
                <c:pt idx="104">
                  <c:v>6147</c:v>
                </c:pt>
                <c:pt idx="105">
                  <c:v>6763</c:v>
                </c:pt>
                <c:pt idx="106">
                  <c:v>5867</c:v>
                </c:pt>
                <c:pt idx="107">
                  <c:v>5952</c:v>
                </c:pt>
                <c:pt idx="108">
                  <c:v>4917</c:v>
                </c:pt>
                <c:pt idx="109">
                  <c:v>4337</c:v>
                </c:pt>
                <c:pt idx="110">
                  <c:v>4078</c:v>
                </c:pt>
                <c:pt idx="111">
                  <c:v>5738</c:v>
                </c:pt>
                <c:pt idx="112">
                  <c:v>5437</c:v>
                </c:pt>
                <c:pt idx="113">
                  <c:v>5751</c:v>
                </c:pt>
                <c:pt idx="114">
                  <c:v>5756</c:v>
                </c:pt>
                <c:pt idx="115">
                  <c:v>4541</c:v>
                </c:pt>
                <c:pt idx="116">
                  <c:v>3878</c:v>
                </c:pt>
                <c:pt idx="117">
                  <c:v>4396</c:v>
                </c:pt>
                <c:pt idx="118">
                  <c:v>5185</c:v>
                </c:pt>
                <c:pt idx="119">
                  <c:v>5406</c:v>
                </c:pt>
                <c:pt idx="120">
                  <c:v>5035</c:v>
                </c:pt>
                <c:pt idx="121">
                  <c:v>5705</c:v>
                </c:pt>
                <c:pt idx="122">
                  <c:v>4453</c:v>
                </c:pt>
                <c:pt idx="123">
                  <c:v>3483</c:v>
                </c:pt>
                <c:pt idx="124">
                  <c:v>3614</c:v>
                </c:pt>
                <c:pt idx="125">
                  <c:v>4778</c:v>
                </c:pt>
                <c:pt idx="126">
                  <c:v>5219</c:v>
                </c:pt>
                <c:pt idx="127">
                  <c:v>4992</c:v>
                </c:pt>
                <c:pt idx="128">
                  <c:v>5156</c:v>
                </c:pt>
                <c:pt idx="129">
                  <c:v>4361</c:v>
                </c:pt>
                <c:pt idx="130">
                  <c:v>3289</c:v>
                </c:pt>
                <c:pt idx="131">
                  <c:v>3744</c:v>
                </c:pt>
                <c:pt idx="132">
                  <c:v>5264</c:v>
                </c:pt>
                <c:pt idx="133">
                  <c:v>5620</c:v>
                </c:pt>
                <c:pt idx="134">
                  <c:v>5527</c:v>
                </c:pt>
                <c:pt idx="135">
                  <c:v>5057</c:v>
                </c:pt>
                <c:pt idx="136">
                  <c:v>4140</c:v>
                </c:pt>
                <c:pt idx="137">
                  <c:v>3257</c:v>
                </c:pt>
                <c:pt idx="138">
                  <c:v>4455</c:v>
                </c:pt>
                <c:pt idx="139">
                  <c:v>5045</c:v>
                </c:pt>
                <c:pt idx="140">
                  <c:v>5428</c:v>
                </c:pt>
                <c:pt idx="141">
                  <c:v>5142</c:v>
                </c:pt>
                <c:pt idx="142">
                  <c:v>4744</c:v>
                </c:pt>
                <c:pt idx="143">
                  <c:v>4393</c:v>
                </c:pt>
                <c:pt idx="144">
                  <c:v>3781</c:v>
                </c:pt>
                <c:pt idx="145">
                  <c:v>4067</c:v>
                </c:pt>
                <c:pt idx="146">
                  <c:v>7119</c:v>
                </c:pt>
                <c:pt idx="147">
                  <c:v>5477</c:v>
                </c:pt>
                <c:pt idx="148">
                  <c:v>5354</c:v>
                </c:pt>
                <c:pt idx="149">
                  <c:v>5182</c:v>
                </c:pt>
                <c:pt idx="150">
                  <c:v>4482</c:v>
                </c:pt>
                <c:pt idx="151">
                  <c:v>4644</c:v>
                </c:pt>
                <c:pt idx="152">
                  <c:v>3867</c:v>
                </c:pt>
                <c:pt idx="153">
                  <c:v>5569</c:v>
                </c:pt>
                <c:pt idx="154">
                  <c:v>5528</c:v>
                </c:pt>
                <c:pt idx="155">
                  <c:v>5110</c:v>
                </c:pt>
                <c:pt idx="156">
                  <c:v>5083</c:v>
                </c:pt>
                <c:pt idx="157">
                  <c:v>4736</c:v>
                </c:pt>
                <c:pt idx="158">
                  <c:v>3618</c:v>
                </c:pt>
                <c:pt idx="159">
                  <c:v>4074</c:v>
                </c:pt>
                <c:pt idx="160">
                  <c:v>5250</c:v>
                </c:pt>
                <c:pt idx="161">
                  <c:v>5340</c:v>
                </c:pt>
                <c:pt idx="162">
                  <c:v>5507</c:v>
                </c:pt>
                <c:pt idx="163">
                  <c:v>5244</c:v>
                </c:pt>
                <c:pt idx="164">
                  <c:v>4795</c:v>
                </c:pt>
                <c:pt idx="165">
                  <c:v>3838</c:v>
                </c:pt>
                <c:pt idx="166">
                  <c:v>4279</c:v>
                </c:pt>
                <c:pt idx="167">
                  <c:v>6360</c:v>
                </c:pt>
                <c:pt idx="168">
                  <c:v>5632</c:v>
                </c:pt>
                <c:pt idx="169">
                  <c:v>5846</c:v>
                </c:pt>
                <c:pt idx="170">
                  <c:v>5746</c:v>
                </c:pt>
                <c:pt idx="171">
                  <c:v>5128</c:v>
                </c:pt>
                <c:pt idx="172">
                  <c:v>4312</c:v>
                </c:pt>
                <c:pt idx="173">
                  <c:v>4430</c:v>
                </c:pt>
                <c:pt idx="174">
                  <c:v>5977</c:v>
                </c:pt>
                <c:pt idx="175">
                  <c:v>5928</c:v>
                </c:pt>
                <c:pt idx="176">
                  <c:v>6174</c:v>
                </c:pt>
                <c:pt idx="177">
                  <c:v>5961</c:v>
                </c:pt>
                <c:pt idx="178">
                  <c:v>6532</c:v>
                </c:pt>
                <c:pt idx="179">
                  <c:v>4913</c:v>
                </c:pt>
                <c:pt idx="180">
                  <c:v>3945</c:v>
                </c:pt>
                <c:pt idx="181">
                  <c:v>6373</c:v>
                </c:pt>
                <c:pt idx="182">
                  <c:v>7398</c:v>
                </c:pt>
                <c:pt idx="183">
                  <c:v>6656</c:v>
                </c:pt>
                <c:pt idx="184">
                  <c:v>6445</c:v>
                </c:pt>
                <c:pt idx="185">
                  <c:v>6084</c:v>
                </c:pt>
                <c:pt idx="186">
                  <c:v>4385</c:v>
                </c:pt>
                <c:pt idx="187">
                  <c:v>5319</c:v>
                </c:pt>
                <c:pt idx="188">
                  <c:v>6935</c:v>
                </c:pt>
                <c:pt idx="189">
                  <c:v>6649</c:v>
                </c:pt>
                <c:pt idx="190">
                  <c:v>6774</c:v>
                </c:pt>
                <c:pt idx="191">
                  <c:v>6591</c:v>
                </c:pt>
                <c:pt idx="192">
                  <c:v>6011</c:v>
                </c:pt>
                <c:pt idx="193">
                  <c:v>4686</c:v>
                </c:pt>
                <c:pt idx="194">
                  <c:v>4828</c:v>
                </c:pt>
                <c:pt idx="195">
                  <c:v>7181</c:v>
                </c:pt>
                <c:pt idx="196">
                  <c:v>7399</c:v>
                </c:pt>
                <c:pt idx="197">
                  <c:v>6832</c:v>
                </c:pt>
                <c:pt idx="198">
                  <c:v>6753</c:v>
                </c:pt>
                <c:pt idx="199">
                  <c:v>6040</c:v>
                </c:pt>
                <c:pt idx="200">
                  <c:v>5190</c:v>
                </c:pt>
                <c:pt idx="201">
                  <c:v>5378</c:v>
                </c:pt>
                <c:pt idx="202">
                  <c:v>6613</c:v>
                </c:pt>
                <c:pt idx="203">
                  <c:v>6953</c:v>
                </c:pt>
                <c:pt idx="204">
                  <c:v>6795</c:v>
                </c:pt>
                <c:pt idx="205">
                  <c:v>6587</c:v>
                </c:pt>
                <c:pt idx="206">
                  <c:v>6030</c:v>
                </c:pt>
                <c:pt idx="207">
                  <c:v>4804</c:v>
                </c:pt>
                <c:pt idx="208">
                  <c:v>4641</c:v>
                </c:pt>
                <c:pt idx="209">
                  <c:v>7058</c:v>
                </c:pt>
                <c:pt idx="210">
                  <c:v>6407</c:v>
                </c:pt>
                <c:pt idx="211">
                  <c:v>6449</c:v>
                </c:pt>
                <c:pt idx="212">
                  <c:v>6195</c:v>
                </c:pt>
                <c:pt idx="213">
                  <c:v>5783</c:v>
                </c:pt>
                <c:pt idx="214">
                  <c:v>4335</c:v>
                </c:pt>
                <c:pt idx="215">
                  <c:v>4836</c:v>
                </c:pt>
                <c:pt idx="216">
                  <c:v>6564</c:v>
                </c:pt>
                <c:pt idx="217">
                  <c:v>6671</c:v>
                </c:pt>
                <c:pt idx="218">
                  <c:v>6217</c:v>
                </c:pt>
                <c:pt idx="219">
                  <c:v>5823</c:v>
                </c:pt>
                <c:pt idx="220">
                  <c:v>5786</c:v>
                </c:pt>
                <c:pt idx="221">
                  <c:v>4275</c:v>
                </c:pt>
                <c:pt idx="222">
                  <c:v>4429</c:v>
                </c:pt>
                <c:pt idx="223">
                  <c:v>6615</c:v>
                </c:pt>
                <c:pt idx="224">
                  <c:v>6303</c:v>
                </c:pt>
                <c:pt idx="225">
                  <c:v>6099</c:v>
                </c:pt>
                <c:pt idx="226">
                  <c:v>5863</c:v>
                </c:pt>
                <c:pt idx="227">
                  <c:v>5095</c:v>
                </c:pt>
                <c:pt idx="228">
                  <c:v>4134</c:v>
                </c:pt>
                <c:pt idx="229">
                  <c:v>5771</c:v>
                </c:pt>
                <c:pt idx="230">
                  <c:v>5123</c:v>
                </c:pt>
                <c:pt idx="231">
                  <c:v>6267</c:v>
                </c:pt>
                <c:pt idx="232">
                  <c:v>6035</c:v>
                </c:pt>
                <c:pt idx="233">
                  <c:v>5999</c:v>
                </c:pt>
                <c:pt idx="234">
                  <c:v>5058</c:v>
                </c:pt>
                <c:pt idx="235">
                  <c:v>3965</c:v>
                </c:pt>
                <c:pt idx="236">
                  <c:v>4604</c:v>
                </c:pt>
                <c:pt idx="237">
                  <c:v>6564</c:v>
                </c:pt>
                <c:pt idx="238">
                  <c:v>5870</c:v>
                </c:pt>
                <c:pt idx="239">
                  <c:v>5650</c:v>
                </c:pt>
                <c:pt idx="240">
                  <c:v>5855</c:v>
                </c:pt>
                <c:pt idx="241">
                  <c:v>5272</c:v>
                </c:pt>
                <c:pt idx="242">
                  <c:v>3988</c:v>
                </c:pt>
                <c:pt idx="243">
                  <c:v>4427</c:v>
                </c:pt>
                <c:pt idx="244">
                  <c:v>6150</c:v>
                </c:pt>
                <c:pt idx="245">
                  <c:v>6551</c:v>
                </c:pt>
                <c:pt idx="246">
                  <c:v>5662</c:v>
                </c:pt>
                <c:pt idx="247">
                  <c:v>6020</c:v>
                </c:pt>
                <c:pt idx="248">
                  <c:v>5431</c:v>
                </c:pt>
                <c:pt idx="249">
                  <c:v>3883</c:v>
                </c:pt>
                <c:pt idx="250">
                  <c:v>4120</c:v>
                </c:pt>
                <c:pt idx="251">
                  <c:v>6062</c:v>
                </c:pt>
                <c:pt idx="252">
                  <c:v>6425</c:v>
                </c:pt>
                <c:pt idx="253">
                  <c:v>8893</c:v>
                </c:pt>
                <c:pt idx="254">
                  <c:v>5685</c:v>
                </c:pt>
                <c:pt idx="255">
                  <c:v>4781</c:v>
                </c:pt>
                <c:pt idx="256">
                  <c:v>4025</c:v>
                </c:pt>
                <c:pt idx="257">
                  <c:v>4303</c:v>
                </c:pt>
                <c:pt idx="258">
                  <c:v>5859</c:v>
                </c:pt>
                <c:pt idx="259">
                  <c:v>5929</c:v>
                </c:pt>
                <c:pt idx="260">
                  <c:v>6385</c:v>
                </c:pt>
                <c:pt idx="261">
                  <c:v>6192</c:v>
                </c:pt>
                <c:pt idx="262">
                  <c:v>4906</c:v>
                </c:pt>
                <c:pt idx="263">
                  <c:v>4195</c:v>
                </c:pt>
                <c:pt idx="264">
                  <c:v>4131</c:v>
                </c:pt>
                <c:pt idx="265">
                  <c:v>5335</c:v>
                </c:pt>
                <c:pt idx="266">
                  <c:v>6166</c:v>
                </c:pt>
                <c:pt idx="267">
                  <c:v>6208</c:v>
                </c:pt>
                <c:pt idx="268">
                  <c:v>6220</c:v>
                </c:pt>
                <c:pt idx="269">
                  <c:v>5728</c:v>
                </c:pt>
                <c:pt idx="270">
                  <c:v>3981</c:v>
                </c:pt>
                <c:pt idx="271">
                  <c:v>4843</c:v>
                </c:pt>
                <c:pt idx="272">
                  <c:v>6627</c:v>
                </c:pt>
                <c:pt idx="273">
                  <c:v>6907</c:v>
                </c:pt>
                <c:pt idx="274">
                  <c:v>5958</c:v>
                </c:pt>
                <c:pt idx="275">
                  <c:v>7108</c:v>
                </c:pt>
                <c:pt idx="276">
                  <c:v>5918</c:v>
                </c:pt>
                <c:pt idx="277">
                  <c:v>4385</c:v>
                </c:pt>
                <c:pt idx="278">
                  <c:v>5835</c:v>
                </c:pt>
                <c:pt idx="279">
                  <c:v>7411</c:v>
                </c:pt>
                <c:pt idx="280">
                  <c:v>7182</c:v>
                </c:pt>
                <c:pt idx="281">
                  <c:v>7241</c:v>
                </c:pt>
                <c:pt idx="282">
                  <c:v>7775</c:v>
                </c:pt>
                <c:pt idx="283">
                  <c:v>6647</c:v>
                </c:pt>
                <c:pt idx="284">
                  <c:v>5355</c:v>
                </c:pt>
                <c:pt idx="285">
                  <c:v>6325</c:v>
                </c:pt>
                <c:pt idx="286">
                  <c:v>9575</c:v>
                </c:pt>
                <c:pt idx="287">
                  <c:v>9964</c:v>
                </c:pt>
                <c:pt idx="288">
                  <c:v>8718</c:v>
                </c:pt>
                <c:pt idx="289">
                  <c:v>9194</c:v>
                </c:pt>
                <c:pt idx="290">
                  <c:v>7785</c:v>
                </c:pt>
                <c:pt idx="291">
                  <c:v>6400</c:v>
                </c:pt>
                <c:pt idx="292">
                  <c:v>7577</c:v>
                </c:pt>
                <c:pt idx="293">
                  <c:v>9750</c:v>
                </c:pt>
                <c:pt idx="294">
                  <c:v>10417</c:v>
                </c:pt>
                <c:pt idx="295">
                  <c:v>9719</c:v>
                </c:pt>
                <c:pt idx="296">
                  <c:v>9931</c:v>
                </c:pt>
                <c:pt idx="297">
                  <c:v>9136</c:v>
                </c:pt>
                <c:pt idx="298">
                  <c:v>6956</c:v>
                </c:pt>
                <c:pt idx="299">
                  <c:v>8057</c:v>
                </c:pt>
                <c:pt idx="300">
                  <c:v>10972</c:v>
                </c:pt>
                <c:pt idx="301">
                  <c:v>11469</c:v>
                </c:pt>
                <c:pt idx="302">
                  <c:v>11143</c:v>
                </c:pt>
                <c:pt idx="303">
                  <c:v>11749</c:v>
                </c:pt>
                <c:pt idx="304">
                  <c:v>9303</c:v>
                </c:pt>
                <c:pt idx="305">
                  <c:v>7667</c:v>
                </c:pt>
                <c:pt idx="306">
                  <c:v>8728</c:v>
                </c:pt>
                <c:pt idx="307">
                  <c:v>12519</c:v>
                </c:pt>
                <c:pt idx="308">
                  <c:v>12026</c:v>
                </c:pt>
                <c:pt idx="309">
                  <c:v>10932</c:v>
                </c:pt>
                <c:pt idx="310">
                  <c:v>11519</c:v>
                </c:pt>
                <c:pt idx="311">
                  <c:v>9511</c:v>
                </c:pt>
                <c:pt idx="312">
                  <c:v>7656</c:v>
                </c:pt>
                <c:pt idx="313">
                  <c:v>9045</c:v>
                </c:pt>
                <c:pt idx="314">
                  <c:v>12444</c:v>
                </c:pt>
                <c:pt idx="315">
                  <c:v>12393</c:v>
                </c:pt>
                <c:pt idx="316">
                  <c:v>12711</c:v>
                </c:pt>
                <c:pt idx="317">
                  <c:v>12470</c:v>
                </c:pt>
                <c:pt idx="318">
                  <c:v>10609</c:v>
                </c:pt>
                <c:pt idx="319">
                  <c:v>8090</c:v>
                </c:pt>
                <c:pt idx="320">
                  <c:v>8843</c:v>
                </c:pt>
                <c:pt idx="321">
                  <c:v>12040</c:v>
                </c:pt>
                <c:pt idx="322">
                  <c:v>12561</c:v>
                </c:pt>
                <c:pt idx="323">
                  <c:v>12419</c:v>
                </c:pt>
                <c:pt idx="324">
                  <c:v>13184</c:v>
                </c:pt>
                <c:pt idx="325">
                  <c:v>10830</c:v>
                </c:pt>
                <c:pt idx="326">
                  <c:v>8256</c:v>
                </c:pt>
                <c:pt idx="327">
                  <c:v>9192</c:v>
                </c:pt>
                <c:pt idx="328">
                  <c:v>13230</c:v>
                </c:pt>
                <c:pt idx="329">
                  <c:v>13926</c:v>
                </c:pt>
                <c:pt idx="330">
                  <c:v>13171</c:v>
                </c:pt>
                <c:pt idx="331">
                  <c:v>13039</c:v>
                </c:pt>
                <c:pt idx="332">
                  <c:v>11257</c:v>
                </c:pt>
                <c:pt idx="333">
                  <c:v>8369</c:v>
                </c:pt>
                <c:pt idx="334">
                  <c:v>9484</c:v>
                </c:pt>
                <c:pt idx="335">
                  <c:v>13877</c:v>
                </c:pt>
                <c:pt idx="336">
                  <c:v>13750</c:v>
                </c:pt>
                <c:pt idx="337">
                  <c:v>12206</c:v>
                </c:pt>
                <c:pt idx="338">
                  <c:v>9030</c:v>
                </c:pt>
                <c:pt idx="339">
                  <c:v>7940</c:v>
                </c:pt>
                <c:pt idx="340">
                  <c:v>8116</c:v>
                </c:pt>
                <c:pt idx="341">
                  <c:v>9554</c:v>
                </c:pt>
                <c:pt idx="342">
                  <c:v>14975</c:v>
                </c:pt>
                <c:pt idx="343">
                  <c:v>15418</c:v>
                </c:pt>
                <c:pt idx="344">
                  <c:v>13493</c:v>
                </c:pt>
                <c:pt idx="345">
                  <c:v>10154</c:v>
                </c:pt>
                <c:pt idx="346">
                  <c:v>8834</c:v>
                </c:pt>
                <c:pt idx="347">
                  <c:v>7960</c:v>
                </c:pt>
                <c:pt idx="348">
                  <c:v>9946</c:v>
                </c:pt>
                <c:pt idx="349">
                  <c:v>15414</c:v>
                </c:pt>
                <c:pt idx="350">
                  <c:v>14920</c:v>
                </c:pt>
                <c:pt idx="351">
                  <c:v>14960</c:v>
                </c:pt>
                <c:pt idx="352">
                  <c:v>15214</c:v>
                </c:pt>
                <c:pt idx="353">
                  <c:v>13352</c:v>
                </c:pt>
                <c:pt idx="354">
                  <c:v>9555</c:v>
                </c:pt>
                <c:pt idx="355">
                  <c:v>10284</c:v>
                </c:pt>
                <c:pt idx="356">
                  <c:v>16984</c:v>
                </c:pt>
                <c:pt idx="357">
                  <c:v>16480</c:v>
                </c:pt>
                <c:pt idx="358">
                  <c:v>15716</c:v>
                </c:pt>
                <c:pt idx="359">
                  <c:v>15716</c:v>
                </c:pt>
                <c:pt idx="360">
                  <c:v>14030</c:v>
                </c:pt>
                <c:pt idx="361">
                  <c:v>9832</c:v>
                </c:pt>
                <c:pt idx="362">
                  <c:v>10441</c:v>
                </c:pt>
                <c:pt idx="363">
                  <c:v>15707</c:v>
                </c:pt>
                <c:pt idx="364">
                  <c:v>17737</c:v>
                </c:pt>
                <c:pt idx="365">
                  <c:v>17326</c:v>
                </c:pt>
                <c:pt idx="366">
                  <c:v>16068</c:v>
                </c:pt>
                <c:pt idx="367">
                  <c:v>14564</c:v>
                </c:pt>
                <c:pt idx="368">
                  <c:v>9758</c:v>
                </c:pt>
                <c:pt idx="369">
                  <c:v>11140</c:v>
                </c:pt>
                <c:pt idx="370">
                  <c:v>17414</c:v>
                </c:pt>
                <c:pt idx="371">
                  <c:v>16921</c:v>
                </c:pt>
                <c:pt idx="372">
                  <c:v>16565</c:v>
                </c:pt>
                <c:pt idx="373">
                  <c:v>15728</c:v>
                </c:pt>
                <c:pt idx="374">
                  <c:v>13321</c:v>
                </c:pt>
                <c:pt idx="375">
                  <c:v>9546</c:v>
                </c:pt>
                <c:pt idx="376">
                  <c:v>10242</c:v>
                </c:pt>
                <c:pt idx="377">
                  <c:v>14851</c:v>
                </c:pt>
                <c:pt idx="378">
                  <c:v>15868</c:v>
                </c:pt>
                <c:pt idx="379">
                  <c:v>12930</c:v>
                </c:pt>
                <c:pt idx="380">
                  <c:v>17182</c:v>
                </c:pt>
                <c:pt idx="381">
                  <c:v>11856</c:v>
                </c:pt>
                <c:pt idx="382">
                  <c:v>7765</c:v>
                </c:pt>
                <c:pt idx="383">
                  <c:v>9646</c:v>
                </c:pt>
                <c:pt idx="384">
                  <c:v>14737</c:v>
                </c:pt>
                <c:pt idx="385">
                  <c:v>13859</c:v>
                </c:pt>
                <c:pt idx="386">
                  <c:v>13875</c:v>
                </c:pt>
                <c:pt idx="387">
                  <c:v>12887</c:v>
                </c:pt>
                <c:pt idx="388">
                  <c:v>10684</c:v>
                </c:pt>
                <c:pt idx="389">
                  <c:v>7102</c:v>
                </c:pt>
                <c:pt idx="390">
                  <c:v>7817</c:v>
                </c:pt>
                <c:pt idx="391">
                  <c:v>11096</c:v>
                </c:pt>
                <c:pt idx="392">
                  <c:v>11351</c:v>
                </c:pt>
                <c:pt idx="393">
                  <c:v>11990</c:v>
                </c:pt>
                <c:pt idx="394">
                  <c:v>11651</c:v>
                </c:pt>
                <c:pt idx="395">
                  <c:v>9108</c:v>
                </c:pt>
                <c:pt idx="396">
                  <c:v>6789</c:v>
                </c:pt>
                <c:pt idx="397">
                  <c:v>7251</c:v>
                </c:pt>
                <c:pt idx="398">
                  <c:v>11481</c:v>
                </c:pt>
                <c:pt idx="399">
                  <c:v>12445</c:v>
                </c:pt>
                <c:pt idx="400">
                  <c:v>10908</c:v>
                </c:pt>
                <c:pt idx="401">
                  <c:v>10555</c:v>
                </c:pt>
                <c:pt idx="402">
                  <c:v>8730</c:v>
                </c:pt>
                <c:pt idx="403">
                  <c:v>6497</c:v>
                </c:pt>
                <c:pt idx="404">
                  <c:v>7606</c:v>
                </c:pt>
                <c:pt idx="405">
                  <c:v>10249</c:v>
                </c:pt>
                <c:pt idx="406">
                  <c:v>11507</c:v>
                </c:pt>
                <c:pt idx="407">
                  <c:v>10463</c:v>
                </c:pt>
                <c:pt idx="408">
                  <c:v>10484</c:v>
                </c:pt>
                <c:pt idx="409">
                  <c:v>8321</c:v>
                </c:pt>
                <c:pt idx="410">
                  <c:v>6079</c:v>
                </c:pt>
                <c:pt idx="411">
                  <c:v>7188</c:v>
                </c:pt>
                <c:pt idx="412">
                  <c:v>10494</c:v>
                </c:pt>
                <c:pt idx="413">
                  <c:v>10154</c:v>
                </c:pt>
                <c:pt idx="414">
                  <c:v>10214</c:v>
                </c:pt>
                <c:pt idx="415">
                  <c:v>9859</c:v>
                </c:pt>
                <c:pt idx="416">
                  <c:v>8610</c:v>
                </c:pt>
                <c:pt idx="417">
                  <c:v>5920</c:v>
                </c:pt>
                <c:pt idx="418">
                  <c:v>7562</c:v>
                </c:pt>
                <c:pt idx="419">
                  <c:v>10623</c:v>
                </c:pt>
                <c:pt idx="420">
                  <c:v>10591</c:v>
                </c:pt>
                <c:pt idx="421">
                  <c:v>10720</c:v>
                </c:pt>
                <c:pt idx="422">
                  <c:v>10819</c:v>
                </c:pt>
                <c:pt idx="423">
                  <c:v>8787</c:v>
                </c:pt>
                <c:pt idx="424">
                  <c:v>8554</c:v>
                </c:pt>
                <c:pt idx="425">
                  <c:v>7966</c:v>
                </c:pt>
                <c:pt idx="426">
                  <c:v>11457</c:v>
                </c:pt>
                <c:pt idx="427">
                  <c:v>10673</c:v>
                </c:pt>
                <c:pt idx="428">
                  <c:v>11554</c:v>
                </c:pt>
                <c:pt idx="429">
                  <c:v>12773</c:v>
                </c:pt>
                <c:pt idx="430">
                  <c:v>10211</c:v>
                </c:pt>
                <c:pt idx="431">
                  <c:v>7284</c:v>
                </c:pt>
                <c:pt idx="432">
                  <c:v>8665</c:v>
                </c:pt>
                <c:pt idx="433">
                  <c:v>11909</c:v>
                </c:pt>
                <c:pt idx="434">
                  <c:v>12927</c:v>
                </c:pt>
                <c:pt idx="435">
                  <c:v>12303</c:v>
                </c:pt>
                <c:pt idx="436">
                  <c:v>10647</c:v>
                </c:pt>
                <c:pt idx="437">
                  <c:v>9340</c:v>
                </c:pt>
                <c:pt idx="438">
                  <c:v>7429</c:v>
                </c:pt>
                <c:pt idx="439">
                  <c:v>8253</c:v>
                </c:pt>
                <c:pt idx="440">
                  <c:v>12456</c:v>
                </c:pt>
                <c:pt idx="441">
                  <c:v>15362</c:v>
                </c:pt>
                <c:pt idx="442">
                  <c:v>14305</c:v>
                </c:pt>
                <c:pt idx="443">
                  <c:v>14346</c:v>
                </c:pt>
                <c:pt idx="444">
                  <c:v>13008</c:v>
                </c:pt>
                <c:pt idx="445">
                  <c:v>9122</c:v>
                </c:pt>
                <c:pt idx="446">
                  <c:v>9905</c:v>
                </c:pt>
                <c:pt idx="447">
                  <c:v>13796</c:v>
                </c:pt>
                <c:pt idx="448">
                  <c:v>14094</c:v>
                </c:pt>
                <c:pt idx="449">
                  <c:v>13659</c:v>
                </c:pt>
                <c:pt idx="450">
                  <c:v>13379</c:v>
                </c:pt>
                <c:pt idx="451">
                  <c:v>12614</c:v>
                </c:pt>
                <c:pt idx="452">
                  <c:v>9136</c:v>
                </c:pt>
                <c:pt idx="453">
                  <c:v>11133</c:v>
                </c:pt>
                <c:pt idx="454">
                  <c:v>14294</c:v>
                </c:pt>
                <c:pt idx="455">
                  <c:v>14755</c:v>
                </c:pt>
                <c:pt idx="456">
                  <c:v>13923</c:v>
                </c:pt>
                <c:pt idx="457">
                  <c:v>15260</c:v>
                </c:pt>
                <c:pt idx="458">
                  <c:v>13132</c:v>
                </c:pt>
                <c:pt idx="459">
                  <c:v>10773</c:v>
                </c:pt>
                <c:pt idx="460">
                  <c:v>11633</c:v>
                </c:pt>
                <c:pt idx="461">
                  <c:v>15001</c:v>
                </c:pt>
                <c:pt idx="462">
                  <c:v>15946</c:v>
                </c:pt>
                <c:pt idx="463">
                  <c:v>15740</c:v>
                </c:pt>
                <c:pt idx="464">
                  <c:v>14423</c:v>
                </c:pt>
                <c:pt idx="465">
                  <c:v>13040</c:v>
                </c:pt>
                <c:pt idx="466">
                  <c:v>10326</c:v>
                </c:pt>
                <c:pt idx="467">
                  <c:v>11685</c:v>
                </c:pt>
                <c:pt idx="468">
                  <c:v>14091</c:v>
                </c:pt>
                <c:pt idx="469">
                  <c:v>14905</c:v>
                </c:pt>
                <c:pt idx="470">
                  <c:v>14576</c:v>
                </c:pt>
                <c:pt idx="471">
                  <c:v>14469</c:v>
                </c:pt>
                <c:pt idx="472">
                  <c:v>13329</c:v>
                </c:pt>
                <c:pt idx="473">
                  <c:v>10474</c:v>
                </c:pt>
                <c:pt idx="474">
                  <c:v>11092</c:v>
                </c:pt>
                <c:pt idx="475">
                  <c:v>14171</c:v>
                </c:pt>
                <c:pt idx="476">
                  <c:v>14140</c:v>
                </c:pt>
                <c:pt idx="477">
                  <c:v>13440</c:v>
                </c:pt>
                <c:pt idx="478">
                  <c:v>13028</c:v>
                </c:pt>
                <c:pt idx="479">
                  <c:v>12284</c:v>
                </c:pt>
                <c:pt idx="480">
                  <c:v>10302</c:v>
                </c:pt>
                <c:pt idx="481">
                  <c:v>11330</c:v>
                </c:pt>
                <c:pt idx="482">
                  <c:v>14077</c:v>
                </c:pt>
                <c:pt idx="483">
                  <c:v>13457</c:v>
                </c:pt>
                <c:pt idx="484">
                  <c:v>13179</c:v>
                </c:pt>
                <c:pt idx="485">
                  <c:v>12978</c:v>
                </c:pt>
                <c:pt idx="486">
                  <c:v>11445</c:v>
                </c:pt>
                <c:pt idx="487">
                  <c:v>9862</c:v>
                </c:pt>
                <c:pt idx="488">
                  <c:v>9150</c:v>
                </c:pt>
                <c:pt idx="489">
                  <c:v>12983</c:v>
                </c:pt>
                <c:pt idx="490">
                  <c:v>12806</c:v>
                </c:pt>
                <c:pt idx="491">
                  <c:v>12940</c:v>
                </c:pt>
                <c:pt idx="492">
                  <c:v>12020</c:v>
                </c:pt>
                <c:pt idx="493">
                  <c:v>10808</c:v>
                </c:pt>
                <c:pt idx="494">
                  <c:v>8400</c:v>
                </c:pt>
                <c:pt idx="495">
                  <c:v>8696</c:v>
                </c:pt>
                <c:pt idx="496">
                  <c:v>10941</c:v>
                </c:pt>
                <c:pt idx="497">
                  <c:v>11922</c:v>
                </c:pt>
                <c:pt idx="498">
                  <c:v>10164</c:v>
                </c:pt>
                <c:pt idx="499">
                  <c:v>10660</c:v>
                </c:pt>
                <c:pt idx="500">
                  <c:v>9411</c:v>
                </c:pt>
                <c:pt idx="501">
                  <c:v>7307</c:v>
                </c:pt>
                <c:pt idx="502">
                  <c:v>8079</c:v>
                </c:pt>
                <c:pt idx="503">
                  <c:v>10656</c:v>
                </c:pt>
                <c:pt idx="504">
                  <c:v>10183</c:v>
                </c:pt>
                <c:pt idx="505">
                  <c:v>8607</c:v>
                </c:pt>
                <c:pt idx="506">
                  <c:v>11740</c:v>
                </c:pt>
                <c:pt idx="507">
                  <c:v>9809</c:v>
                </c:pt>
                <c:pt idx="508">
                  <c:v>9271</c:v>
                </c:pt>
                <c:pt idx="509">
                  <c:v>7996</c:v>
                </c:pt>
                <c:pt idx="510">
                  <c:v>10751</c:v>
                </c:pt>
                <c:pt idx="511">
                  <c:v>10082</c:v>
                </c:pt>
                <c:pt idx="512">
                  <c:v>9300</c:v>
                </c:pt>
                <c:pt idx="513">
                  <c:v>9193</c:v>
                </c:pt>
                <c:pt idx="514">
                  <c:v>8180</c:v>
                </c:pt>
                <c:pt idx="515">
                  <c:v>6768</c:v>
                </c:pt>
                <c:pt idx="516">
                  <c:v>6982</c:v>
                </c:pt>
                <c:pt idx="517">
                  <c:v>8988</c:v>
                </c:pt>
                <c:pt idx="518">
                  <c:v>9346</c:v>
                </c:pt>
                <c:pt idx="519">
                  <c:v>8659</c:v>
                </c:pt>
                <c:pt idx="520">
                  <c:v>9234</c:v>
                </c:pt>
                <c:pt idx="521">
                  <c:v>7543</c:v>
                </c:pt>
                <c:pt idx="522">
                  <c:v>6094</c:v>
                </c:pt>
                <c:pt idx="523">
                  <c:v>6561</c:v>
                </c:pt>
                <c:pt idx="524">
                  <c:v>8160</c:v>
                </c:pt>
                <c:pt idx="525">
                  <c:v>9208</c:v>
                </c:pt>
                <c:pt idx="526">
                  <c:v>8541</c:v>
                </c:pt>
                <c:pt idx="527">
                  <c:v>8373</c:v>
                </c:pt>
                <c:pt idx="528">
                  <c:v>6917</c:v>
                </c:pt>
                <c:pt idx="529">
                  <c:v>6648</c:v>
                </c:pt>
                <c:pt idx="530">
                  <c:v>7367</c:v>
                </c:pt>
                <c:pt idx="531">
                  <c:v>8483</c:v>
                </c:pt>
                <c:pt idx="532">
                  <c:v>8553</c:v>
                </c:pt>
                <c:pt idx="533">
                  <c:v>8921</c:v>
                </c:pt>
                <c:pt idx="534">
                  <c:v>8414</c:v>
                </c:pt>
                <c:pt idx="535">
                  <c:v>7289</c:v>
                </c:pt>
                <c:pt idx="536">
                  <c:v>7638</c:v>
                </c:pt>
                <c:pt idx="537">
                  <c:v>8103</c:v>
                </c:pt>
                <c:pt idx="538">
                  <c:v>8383</c:v>
                </c:pt>
                <c:pt idx="539">
                  <c:v>8598</c:v>
                </c:pt>
                <c:pt idx="540">
                  <c:v>8636</c:v>
                </c:pt>
                <c:pt idx="541">
                  <c:v>8761</c:v>
                </c:pt>
                <c:pt idx="542">
                  <c:v>7531</c:v>
                </c:pt>
                <c:pt idx="543">
                  <c:v>6604</c:v>
                </c:pt>
                <c:pt idx="544">
                  <c:v>7200</c:v>
                </c:pt>
                <c:pt idx="545">
                  <c:v>11916</c:v>
                </c:pt>
                <c:pt idx="546">
                  <c:v>8665</c:v>
                </c:pt>
                <c:pt idx="547">
                  <c:v>8780</c:v>
                </c:pt>
                <c:pt idx="548">
                  <c:v>8333</c:v>
                </c:pt>
                <c:pt idx="549">
                  <c:v>8691</c:v>
                </c:pt>
                <c:pt idx="550">
                  <c:v>7383</c:v>
                </c:pt>
                <c:pt idx="551">
                  <c:v>8474</c:v>
                </c:pt>
                <c:pt idx="552">
                  <c:v>9790</c:v>
                </c:pt>
                <c:pt idx="553">
                  <c:v>10125</c:v>
                </c:pt>
                <c:pt idx="554">
                  <c:v>10265</c:v>
                </c:pt>
                <c:pt idx="555">
                  <c:v>9604</c:v>
                </c:pt>
                <c:pt idx="556">
                  <c:v>8861</c:v>
                </c:pt>
                <c:pt idx="557">
                  <c:v>7417</c:v>
                </c:pt>
                <c:pt idx="558">
                  <c:v>8100</c:v>
                </c:pt>
                <c:pt idx="559">
                  <c:v>10352</c:v>
                </c:pt>
                <c:pt idx="560">
                  <c:v>10494</c:v>
                </c:pt>
                <c:pt idx="561">
                  <c:v>10990</c:v>
                </c:pt>
                <c:pt idx="562">
                  <c:v>10475</c:v>
                </c:pt>
                <c:pt idx="563">
                  <c:v>8700</c:v>
                </c:pt>
                <c:pt idx="564">
                  <c:v>7495</c:v>
                </c:pt>
                <c:pt idx="565">
                  <c:v>8796</c:v>
                </c:pt>
                <c:pt idx="566">
                  <c:v>11530</c:v>
                </c:pt>
                <c:pt idx="567">
                  <c:v>10522</c:v>
                </c:pt>
                <c:pt idx="568">
                  <c:v>10512</c:v>
                </c:pt>
                <c:pt idx="569">
                  <c:v>10471</c:v>
                </c:pt>
                <c:pt idx="570">
                  <c:v>8742</c:v>
                </c:pt>
                <c:pt idx="571">
                  <c:v>7450</c:v>
                </c:pt>
                <c:pt idx="572">
                  <c:v>9843</c:v>
                </c:pt>
                <c:pt idx="573">
                  <c:v>10705</c:v>
                </c:pt>
                <c:pt idx="574">
                  <c:v>10821</c:v>
                </c:pt>
                <c:pt idx="575">
                  <c:v>11451</c:v>
                </c:pt>
                <c:pt idx="576">
                  <c:v>10500</c:v>
                </c:pt>
                <c:pt idx="577">
                  <c:v>8932</c:v>
                </c:pt>
                <c:pt idx="578">
                  <c:v>7778</c:v>
                </c:pt>
                <c:pt idx="579">
                  <c:v>10034</c:v>
                </c:pt>
                <c:pt idx="580">
                  <c:v>11020</c:v>
                </c:pt>
                <c:pt idx="581">
                  <c:v>11318</c:v>
                </c:pt>
                <c:pt idx="582">
                  <c:v>11591</c:v>
                </c:pt>
                <c:pt idx="583">
                  <c:v>10408</c:v>
                </c:pt>
                <c:pt idx="584">
                  <c:v>8453</c:v>
                </c:pt>
                <c:pt idx="585">
                  <c:v>6837</c:v>
                </c:pt>
                <c:pt idx="586">
                  <c:v>9533</c:v>
                </c:pt>
                <c:pt idx="587">
                  <c:v>9600</c:v>
                </c:pt>
                <c:pt idx="588">
                  <c:v>12426</c:v>
                </c:pt>
                <c:pt idx="589">
                  <c:v>11211</c:v>
                </c:pt>
                <c:pt idx="590">
                  <c:v>10724</c:v>
                </c:pt>
                <c:pt idx="591">
                  <c:v>7788</c:v>
                </c:pt>
                <c:pt idx="592">
                  <c:v>6598</c:v>
                </c:pt>
                <c:pt idx="593">
                  <c:v>8112</c:v>
                </c:pt>
                <c:pt idx="594">
                  <c:v>10466</c:v>
                </c:pt>
                <c:pt idx="595">
                  <c:v>10098</c:v>
                </c:pt>
                <c:pt idx="596">
                  <c:v>10750</c:v>
                </c:pt>
                <c:pt idx="597">
                  <c:v>9184</c:v>
                </c:pt>
                <c:pt idx="598">
                  <c:v>8419</c:v>
                </c:pt>
                <c:pt idx="599">
                  <c:v>5673</c:v>
                </c:pt>
                <c:pt idx="600">
                  <c:v>9107</c:v>
                </c:pt>
                <c:pt idx="601">
                  <c:v>9911</c:v>
                </c:pt>
                <c:pt idx="602">
                  <c:v>10429</c:v>
                </c:pt>
                <c:pt idx="603">
                  <c:v>10520</c:v>
                </c:pt>
                <c:pt idx="604">
                  <c:v>9052</c:v>
                </c:pt>
                <c:pt idx="605">
                  <c:v>6550</c:v>
                </c:pt>
                <c:pt idx="606">
                  <c:v>6129</c:v>
                </c:pt>
                <c:pt idx="607">
                  <c:v>8301</c:v>
                </c:pt>
                <c:pt idx="608">
                  <c:v>9362</c:v>
                </c:pt>
                <c:pt idx="609">
                  <c:v>9724</c:v>
                </c:pt>
                <c:pt idx="610">
                  <c:v>9848</c:v>
                </c:pt>
                <c:pt idx="611">
                  <c:v>8697</c:v>
                </c:pt>
                <c:pt idx="612">
                  <c:v>5536</c:v>
                </c:pt>
                <c:pt idx="613">
                  <c:v>5557</c:v>
                </c:pt>
                <c:pt idx="614">
                  <c:v>7687</c:v>
                </c:pt>
                <c:pt idx="615">
                  <c:v>9376</c:v>
                </c:pt>
                <c:pt idx="616">
                  <c:v>9296</c:v>
                </c:pt>
                <c:pt idx="617">
                  <c:v>8879</c:v>
                </c:pt>
                <c:pt idx="618">
                  <c:v>8635</c:v>
                </c:pt>
                <c:pt idx="619">
                  <c:v>5983</c:v>
                </c:pt>
                <c:pt idx="620">
                  <c:v>4367</c:v>
                </c:pt>
                <c:pt idx="621">
                  <c:v>7162</c:v>
                </c:pt>
                <c:pt idx="622">
                  <c:v>7371</c:v>
                </c:pt>
                <c:pt idx="623">
                  <c:v>9135</c:v>
                </c:pt>
                <c:pt idx="624">
                  <c:v>8970</c:v>
                </c:pt>
                <c:pt idx="625">
                  <c:v>7773</c:v>
                </c:pt>
                <c:pt idx="626">
                  <c:v>4886</c:v>
                </c:pt>
                <c:pt idx="627">
                  <c:v>4780</c:v>
                </c:pt>
                <c:pt idx="628">
                  <c:v>5875</c:v>
                </c:pt>
                <c:pt idx="629">
                  <c:v>7985</c:v>
                </c:pt>
                <c:pt idx="630">
                  <c:v>8902</c:v>
                </c:pt>
                <c:pt idx="631">
                  <c:v>8009</c:v>
                </c:pt>
                <c:pt idx="632">
                  <c:v>7203</c:v>
                </c:pt>
                <c:pt idx="633">
                  <c:v>5419</c:v>
                </c:pt>
                <c:pt idx="634">
                  <c:v>4377</c:v>
                </c:pt>
                <c:pt idx="635">
                  <c:v>6507</c:v>
                </c:pt>
                <c:pt idx="636">
                  <c:v>7987</c:v>
                </c:pt>
                <c:pt idx="637">
                  <c:v>8669</c:v>
                </c:pt>
                <c:pt idx="638">
                  <c:v>7761</c:v>
                </c:pt>
                <c:pt idx="639">
                  <c:v>8171</c:v>
                </c:pt>
                <c:pt idx="640">
                  <c:v>5971</c:v>
                </c:pt>
                <c:pt idx="641">
                  <c:v>4662</c:v>
                </c:pt>
                <c:pt idx="642">
                  <c:v>6793</c:v>
                </c:pt>
                <c:pt idx="643">
                  <c:v>7741</c:v>
                </c:pt>
                <c:pt idx="644">
                  <c:v>9147</c:v>
                </c:pt>
                <c:pt idx="645">
                  <c:v>8932</c:v>
                </c:pt>
                <c:pt idx="646">
                  <c:v>7821</c:v>
                </c:pt>
                <c:pt idx="647">
                  <c:v>6090</c:v>
                </c:pt>
                <c:pt idx="648">
                  <c:v>4667</c:v>
                </c:pt>
                <c:pt idx="649">
                  <c:v>6365</c:v>
                </c:pt>
                <c:pt idx="650">
                  <c:v>7057</c:v>
                </c:pt>
                <c:pt idx="651">
                  <c:v>8465</c:v>
                </c:pt>
                <c:pt idx="652">
                  <c:v>7569</c:v>
                </c:pt>
                <c:pt idx="653">
                  <c:v>8585</c:v>
                </c:pt>
                <c:pt idx="654">
                  <c:v>6784</c:v>
                </c:pt>
                <c:pt idx="655">
                  <c:v>4649</c:v>
                </c:pt>
                <c:pt idx="656">
                  <c:v>6644</c:v>
                </c:pt>
                <c:pt idx="657">
                  <c:v>8005</c:v>
                </c:pt>
                <c:pt idx="658">
                  <c:v>8269</c:v>
                </c:pt>
                <c:pt idx="659">
                  <c:v>7674</c:v>
                </c:pt>
                <c:pt idx="660">
                  <c:v>9001</c:v>
                </c:pt>
                <c:pt idx="661">
                  <c:v>6517</c:v>
                </c:pt>
                <c:pt idx="662">
                  <c:v>4781</c:v>
                </c:pt>
                <c:pt idx="663">
                  <c:v>6840</c:v>
                </c:pt>
                <c:pt idx="664">
                  <c:v>7614</c:v>
                </c:pt>
                <c:pt idx="665">
                  <c:v>9160</c:v>
                </c:pt>
                <c:pt idx="666">
                  <c:v>8292</c:v>
                </c:pt>
                <c:pt idx="667">
                  <c:v>7981</c:v>
                </c:pt>
                <c:pt idx="668">
                  <c:v>6276</c:v>
                </c:pt>
                <c:pt idx="669">
                  <c:v>4712</c:v>
                </c:pt>
                <c:pt idx="670">
                  <c:v>7131</c:v>
                </c:pt>
                <c:pt idx="671">
                  <c:v>8024</c:v>
                </c:pt>
                <c:pt idx="672">
                  <c:v>8568</c:v>
                </c:pt>
                <c:pt idx="673">
                  <c:v>7854</c:v>
                </c:pt>
                <c:pt idx="674">
                  <c:v>6895</c:v>
                </c:pt>
                <c:pt idx="675">
                  <c:v>6167</c:v>
                </c:pt>
                <c:pt idx="676">
                  <c:v>5005</c:v>
                </c:pt>
                <c:pt idx="677">
                  <c:v>7521</c:v>
                </c:pt>
                <c:pt idx="678">
                  <c:v>8029</c:v>
                </c:pt>
                <c:pt idx="679">
                  <c:v>9247</c:v>
                </c:pt>
                <c:pt idx="680">
                  <c:v>10107</c:v>
                </c:pt>
                <c:pt idx="681">
                  <c:v>8592</c:v>
                </c:pt>
                <c:pt idx="682">
                  <c:v>5895</c:v>
                </c:pt>
                <c:pt idx="683">
                  <c:v>7511</c:v>
                </c:pt>
                <c:pt idx="684">
                  <c:v>6990</c:v>
                </c:pt>
                <c:pt idx="685">
                  <c:v>7727</c:v>
                </c:pt>
                <c:pt idx="686">
                  <c:v>8299</c:v>
                </c:pt>
                <c:pt idx="687">
                  <c:v>8570</c:v>
                </c:pt>
                <c:pt idx="688">
                  <c:v>8013</c:v>
                </c:pt>
                <c:pt idx="689">
                  <c:v>6345</c:v>
                </c:pt>
                <c:pt idx="690">
                  <c:v>4723</c:v>
                </c:pt>
                <c:pt idx="691">
                  <c:v>6295</c:v>
                </c:pt>
                <c:pt idx="692">
                  <c:v>7737</c:v>
                </c:pt>
                <c:pt idx="693">
                  <c:v>9027</c:v>
                </c:pt>
                <c:pt idx="694">
                  <c:v>7346</c:v>
                </c:pt>
                <c:pt idx="695">
                  <c:v>7300</c:v>
                </c:pt>
                <c:pt idx="696">
                  <c:v>6082</c:v>
                </c:pt>
                <c:pt idx="697">
                  <c:v>4522</c:v>
                </c:pt>
                <c:pt idx="698">
                  <c:v>6688</c:v>
                </c:pt>
                <c:pt idx="699">
                  <c:v>7497</c:v>
                </c:pt>
                <c:pt idx="700">
                  <c:v>10369</c:v>
                </c:pt>
                <c:pt idx="701">
                  <c:v>7257</c:v>
                </c:pt>
                <c:pt idx="702">
                  <c:v>6063</c:v>
                </c:pt>
                <c:pt idx="703">
                  <c:v>4469</c:v>
                </c:pt>
                <c:pt idx="704">
                  <c:v>3917</c:v>
                </c:pt>
                <c:pt idx="705">
                  <c:v>6354</c:v>
                </c:pt>
                <c:pt idx="706">
                  <c:v>7685</c:v>
                </c:pt>
                <c:pt idx="707">
                  <c:v>7952</c:v>
                </c:pt>
                <c:pt idx="708">
                  <c:v>7422</c:v>
                </c:pt>
                <c:pt idx="709">
                  <c:v>6096</c:v>
                </c:pt>
                <c:pt idx="710">
                  <c:v>4454</c:v>
                </c:pt>
                <c:pt idx="711">
                  <c:v>3398</c:v>
                </c:pt>
                <c:pt idx="712">
                  <c:v>5878</c:v>
                </c:pt>
                <c:pt idx="713">
                  <c:v>8114</c:v>
                </c:pt>
                <c:pt idx="714">
                  <c:v>7774</c:v>
                </c:pt>
                <c:pt idx="715">
                  <c:v>7067</c:v>
                </c:pt>
                <c:pt idx="716">
                  <c:v>7253</c:v>
                </c:pt>
                <c:pt idx="717">
                  <c:v>5472</c:v>
                </c:pt>
                <c:pt idx="718">
                  <c:v>4132</c:v>
                </c:pt>
                <c:pt idx="719">
                  <c:v>6572</c:v>
                </c:pt>
                <c:pt idx="720">
                  <c:v>9104</c:v>
                </c:pt>
                <c:pt idx="721">
                  <c:v>9022</c:v>
                </c:pt>
                <c:pt idx="722">
                  <c:v>8226</c:v>
                </c:pt>
                <c:pt idx="723">
                  <c:v>7964</c:v>
                </c:pt>
                <c:pt idx="724">
                  <c:v>6361</c:v>
                </c:pt>
                <c:pt idx="725">
                  <c:v>4555</c:v>
                </c:pt>
                <c:pt idx="726">
                  <c:v>6224</c:v>
                </c:pt>
                <c:pt idx="727">
                  <c:v>9104</c:v>
                </c:pt>
                <c:pt idx="728">
                  <c:v>9929</c:v>
                </c:pt>
                <c:pt idx="729">
                  <c:v>9639</c:v>
                </c:pt>
                <c:pt idx="730">
                  <c:v>9963</c:v>
                </c:pt>
                <c:pt idx="731">
                  <c:v>6198</c:v>
                </c:pt>
                <c:pt idx="732">
                  <c:v>5216</c:v>
                </c:pt>
                <c:pt idx="733">
                  <c:v>8677</c:v>
                </c:pt>
                <c:pt idx="734">
                  <c:v>10710</c:v>
                </c:pt>
                <c:pt idx="735">
                  <c:v>10715</c:v>
                </c:pt>
                <c:pt idx="736">
                  <c:v>10296</c:v>
                </c:pt>
                <c:pt idx="737">
                  <c:v>12347</c:v>
                </c:pt>
                <c:pt idx="738">
                  <c:v>8069</c:v>
                </c:pt>
                <c:pt idx="739">
                  <c:v>5603</c:v>
                </c:pt>
                <c:pt idx="740">
                  <c:v>10194</c:v>
                </c:pt>
                <c:pt idx="741">
                  <c:v>12483</c:v>
                </c:pt>
                <c:pt idx="742">
                  <c:v>11891</c:v>
                </c:pt>
                <c:pt idx="743">
                  <c:v>11636</c:v>
                </c:pt>
                <c:pt idx="744">
                  <c:v>13162</c:v>
                </c:pt>
                <c:pt idx="745">
                  <c:v>8380</c:v>
                </c:pt>
                <c:pt idx="746">
                  <c:v>6014</c:v>
                </c:pt>
                <c:pt idx="747">
                  <c:v>10909</c:v>
                </c:pt>
                <c:pt idx="748">
                  <c:v>12795</c:v>
                </c:pt>
                <c:pt idx="749">
                  <c:v>13130</c:v>
                </c:pt>
                <c:pt idx="750">
                  <c:v>11877</c:v>
                </c:pt>
                <c:pt idx="751">
                  <c:v>11978</c:v>
                </c:pt>
                <c:pt idx="752">
                  <c:v>8843</c:v>
                </c:pt>
                <c:pt idx="753">
                  <c:v>5329</c:v>
                </c:pt>
                <c:pt idx="754">
                  <c:v>10976</c:v>
                </c:pt>
                <c:pt idx="755">
                  <c:v>10651</c:v>
                </c:pt>
                <c:pt idx="756">
                  <c:v>13111</c:v>
                </c:pt>
                <c:pt idx="757">
                  <c:v>12212</c:v>
                </c:pt>
                <c:pt idx="758">
                  <c:v>10637</c:v>
                </c:pt>
                <c:pt idx="759">
                  <c:v>8568</c:v>
                </c:pt>
                <c:pt idx="760">
                  <c:v>5447</c:v>
                </c:pt>
                <c:pt idx="761">
                  <c:v>7277</c:v>
                </c:pt>
                <c:pt idx="762">
                  <c:v>10051</c:v>
                </c:pt>
                <c:pt idx="763">
                  <c:v>11988</c:v>
                </c:pt>
                <c:pt idx="764">
                  <c:v>10808</c:v>
                </c:pt>
                <c:pt idx="765">
                  <c:v>9068</c:v>
                </c:pt>
                <c:pt idx="766">
                  <c:v>6786</c:v>
                </c:pt>
                <c:pt idx="767">
                  <c:v>4757</c:v>
                </c:pt>
                <c:pt idx="768">
                  <c:v>7373</c:v>
                </c:pt>
                <c:pt idx="769">
                  <c:v>8476</c:v>
                </c:pt>
                <c:pt idx="770">
                  <c:v>8173</c:v>
                </c:pt>
                <c:pt idx="771">
                  <c:v>8172</c:v>
                </c:pt>
                <c:pt idx="772">
                  <c:v>8718</c:v>
                </c:pt>
                <c:pt idx="773">
                  <c:v>5897</c:v>
                </c:pt>
                <c:pt idx="774">
                  <c:v>4277</c:v>
                </c:pt>
                <c:pt idx="775">
                  <c:v>7373</c:v>
                </c:pt>
                <c:pt idx="776">
                  <c:v>7211</c:v>
                </c:pt>
                <c:pt idx="777">
                  <c:v>7871</c:v>
                </c:pt>
                <c:pt idx="778">
                  <c:v>7534</c:v>
                </c:pt>
                <c:pt idx="779">
                  <c:v>6566</c:v>
                </c:pt>
                <c:pt idx="780">
                  <c:v>4979</c:v>
                </c:pt>
                <c:pt idx="781">
                  <c:v>3598</c:v>
                </c:pt>
                <c:pt idx="782">
                  <c:v>5315</c:v>
                </c:pt>
                <c:pt idx="783">
                  <c:v>5617</c:v>
                </c:pt>
                <c:pt idx="784">
                  <c:v>6889</c:v>
                </c:pt>
                <c:pt idx="785">
                  <c:v>6742</c:v>
                </c:pt>
                <c:pt idx="786">
                  <c:v>5525</c:v>
                </c:pt>
                <c:pt idx="787">
                  <c:v>4074</c:v>
                </c:pt>
                <c:pt idx="788">
                  <c:v>3370</c:v>
                </c:pt>
                <c:pt idx="789">
                  <c:v>4646</c:v>
                </c:pt>
                <c:pt idx="790">
                  <c:v>5074</c:v>
                </c:pt>
                <c:pt idx="791">
                  <c:v>5980</c:v>
                </c:pt>
                <c:pt idx="792">
                  <c:v>5290</c:v>
                </c:pt>
                <c:pt idx="793">
                  <c:v>8949</c:v>
                </c:pt>
                <c:pt idx="794">
                  <c:v>3095</c:v>
                </c:pt>
                <c:pt idx="795">
                  <c:v>2683</c:v>
                </c:pt>
                <c:pt idx="796">
                  <c:v>3951</c:v>
                </c:pt>
                <c:pt idx="797">
                  <c:v>4937</c:v>
                </c:pt>
                <c:pt idx="798">
                  <c:v>4927</c:v>
                </c:pt>
                <c:pt idx="799">
                  <c:v>4809</c:v>
                </c:pt>
                <c:pt idx="800">
                  <c:v>4217</c:v>
                </c:pt>
                <c:pt idx="801">
                  <c:v>2862</c:v>
                </c:pt>
                <c:pt idx="802">
                  <c:v>1954</c:v>
                </c:pt>
                <c:pt idx="803">
                  <c:v>3026</c:v>
                </c:pt>
                <c:pt idx="804">
                  <c:v>4164</c:v>
                </c:pt>
                <c:pt idx="805">
                  <c:v>4478</c:v>
                </c:pt>
                <c:pt idx="806">
                  <c:v>4302</c:v>
                </c:pt>
                <c:pt idx="807">
                  <c:v>3926</c:v>
                </c:pt>
                <c:pt idx="808">
                  <c:v>2353</c:v>
                </c:pt>
                <c:pt idx="809">
                  <c:v>1782</c:v>
                </c:pt>
                <c:pt idx="810">
                  <c:v>2793</c:v>
                </c:pt>
                <c:pt idx="811">
                  <c:v>3339</c:v>
                </c:pt>
                <c:pt idx="812">
                  <c:v>4118</c:v>
                </c:pt>
                <c:pt idx="813">
                  <c:v>3464</c:v>
                </c:pt>
                <c:pt idx="814">
                  <c:v>2412</c:v>
                </c:pt>
                <c:pt idx="815">
                  <c:v>1710</c:v>
                </c:pt>
                <c:pt idx="816">
                  <c:v>1545</c:v>
                </c:pt>
                <c:pt idx="817">
                  <c:v>1586</c:v>
                </c:pt>
                <c:pt idx="818">
                  <c:v>3077</c:v>
                </c:pt>
                <c:pt idx="819">
                  <c:v>4168</c:v>
                </c:pt>
                <c:pt idx="820">
                  <c:v>3082</c:v>
                </c:pt>
                <c:pt idx="821">
                  <c:v>2705</c:v>
                </c:pt>
                <c:pt idx="822">
                  <c:v>1611</c:v>
                </c:pt>
                <c:pt idx="823">
                  <c:v>1172</c:v>
                </c:pt>
                <c:pt idx="824">
                  <c:v>2180</c:v>
                </c:pt>
                <c:pt idx="825">
                  <c:v>3970</c:v>
                </c:pt>
                <c:pt idx="826">
                  <c:v>3392</c:v>
                </c:pt>
                <c:pt idx="827">
                  <c:v>2957</c:v>
                </c:pt>
                <c:pt idx="828">
                  <c:v>2498</c:v>
                </c:pt>
                <c:pt idx="829">
                  <c:v>1494</c:v>
                </c:pt>
                <c:pt idx="830">
                  <c:v>1166</c:v>
                </c:pt>
                <c:pt idx="831">
                  <c:v>1812</c:v>
                </c:pt>
                <c:pt idx="832">
                  <c:v>2205</c:v>
                </c:pt>
                <c:pt idx="833">
                  <c:v>3675</c:v>
                </c:pt>
                <c:pt idx="834">
                  <c:v>2269</c:v>
                </c:pt>
                <c:pt idx="835">
                  <c:v>2122</c:v>
                </c:pt>
                <c:pt idx="836">
                  <c:v>1139</c:v>
                </c:pt>
                <c:pt idx="837">
                  <c:v>845</c:v>
                </c:pt>
                <c:pt idx="838">
                  <c:v>1907</c:v>
                </c:pt>
                <c:pt idx="839">
                  <c:v>2008</c:v>
                </c:pt>
                <c:pt idx="840">
                  <c:v>2201</c:v>
                </c:pt>
                <c:pt idx="841">
                  <c:v>1949</c:v>
                </c:pt>
                <c:pt idx="842">
                  <c:v>1867</c:v>
                </c:pt>
                <c:pt idx="843">
                  <c:v>965</c:v>
                </c:pt>
                <c:pt idx="844">
                  <c:v>776</c:v>
                </c:pt>
                <c:pt idx="845">
                  <c:v>1673</c:v>
                </c:pt>
                <c:pt idx="846">
                  <c:v>1785</c:v>
                </c:pt>
                <c:pt idx="847">
                  <c:v>2372</c:v>
                </c:pt>
                <c:pt idx="848">
                  <c:v>1696</c:v>
                </c:pt>
                <c:pt idx="849">
                  <c:v>1982</c:v>
                </c:pt>
                <c:pt idx="850">
                  <c:v>1077</c:v>
                </c:pt>
                <c:pt idx="851">
                  <c:v>688</c:v>
                </c:pt>
                <c:pt idx="852">
                  <c:v>1601</c:v>
                </c:pt>
                <c:pt idx="853">
                  <c:v>1655</c:v>
                </c:pt>
                <c:pt idx="854">
                  <c:v>2600</c:v>
                </c:pt>
                <c:pt idx="855">
                  <c:v>1508</c:v>
                </c:pt>
                <c:pt idx="856">
                  <c:v>1916</c:v>
                </c:pt>
                <c:pt idx="857">
                  <c:v>754</c:v>
                </c:pt>
                <c:pt idx="858">
                  <c:v>618</c:v>
                </c:pt>
                <c:pt idx="859">
                  <c:v>1245</c:v>
                </c:pt>
                <c:pt idx="860">
                  <c:v>1477</c:v>
                </c:pt>
                <c:pt idx="861">
                  <c:v>2063</c:v>
                </c:pt>
                <c:pt idx="862">
                  <c:v>1633</c:v>
                </c:pt>
                <c:pt idx="863">
                  <c:v>1540</c:v>
                </c:pt>
                <c:pt idx="864">
                  <c:v>662</c:v>
                </c:pt>
                <c:pt idx="865">
                  <c:v>813</c:v>
                </c:pt>
                <c:pt idx="866">
                  <c:v>972</c:v>
                </c:pt>
                <c:pt idx="867">
                  <c:v>2077</c:v>
                </c:pt>
                <c:pt idx="868">
                  <c:v>2537</c:v>
                </c:pt>
                <c:pt idx="869">
                  <c:v>1548</c:v>
                </c:pt>
                <c:pt idx="870">
                  <c:v>1680</c:v>
                </c:pt>
                <c:pt idx="871">
                  <c:v>913</c:v>
                </c:pt>
                <c:pt idx="872">
                  <c:v>574</c:v>
                </c:pt>
                <c:pt idx="873">
                  <c:v>1737</c:v>
                </c:pt>
                <c:pt idx="874">
                  <c:v>1822</c:v>
                </c:pt>
                <c:pt idx="875">
                  <c:v>1971</c:v>
                </c:pt>
                <c:pt idx="876">
                  <c:v>1433</c:v>
                </c:pt>
                <c:pt idx="877">
                  <c:v>1299</c:v>
                </c:pt>
                <c:pt idx="878">
                  <c:v>643</c:v>
                </c:pt>
                <c:pt idx="879">
                  <c:v>680</c:v>
                </c:pt>
                <c:pt idx="880">
                  <c:v>1665</c:v>
                </c:pt>
                <c:pt idx="881">
                  <c:v>1632</c:v>
                </c:pt>
                <c:pt idx="882">
                  <c:v>2033</c:v>
                </c:pt>
                <c:pt idx="883">
                  <c:v>1793</c:v>
                </c:pt>
                <c:pt idx="884">
                  <c:v>1780</c:v>
                </c:pt>
                <c:pt idx="885">
                  <c:v>782</c:v>
                </c:pt>
                <c:pt idx="886">
                  <c:v>658</c:v>
                </c:pt>
                <c:pt idx="887">
                  <c:v>1500</c:v>
                </c:pt>
                <c:pt idx="888">
                  <c:v>1991</c:v>
                </c:pt>
                <c:pt idx="889">
                  <c:v>1756</c:v>
                </c:pt>
                <c:pt idx="890">
                  <c:v>1643</c:v>
                </c:pt>
                <c:pt idx="891">
                  <c:v>1891</c:v>
                </c:pt>
                <c:pt idx="892">
                  <c:v>821</c:v>
                </c:pt>
                <c:pt idx="893">
                  <c:v>738</c:v>
                </c:pt>
                <c:pt idx="894">
                  <c:v>1145</c:v>
                </c:pt>
                <c:pt idx="895">
                  <c:v>2227</c:v>
                </c:pt>
                <c:pt idx="896">
                  <c:v>2338</c:v>
                </c:pt>
                <c:pt idx="897">
                  <c:v>2710</c:v>
                </c:pt>
                <c:pt idx="898">
                  <c:v>2304</c:v>
                </c:pt>
                <c:pt idx="899">
                  <c:v>990</c:v>
                </c:pt>
                <c:pt idx="900">
                  <c:v>850</c:v>
                </c:pt>
                <c:pt idx="901">
                  <c:v>1847</c:v>
                </c:pt>
                <c:pt idx="902">
                  <c:v>2383</c:v>
                </c:pt>
                <c:pt idx="903">
                  <c:v>2662</c:v>
                </c:pt>
                <c:pt idx="904">
                  <c:v>2023</c:v>
                </c:pt>
                <c:pt idx="905">
                  <c:v>2344</c:v>
                </c:pt>
                <c:pt idx="906">
                  <c:v>1064</c:v>
                </c:pt>
                <c:pt idx="907">
                  <c:v>983</c:v>
                </c:pt>
                <c:pt idx="908">
                  <c:v>2051</c:v>
                </c:pt>
                <c:pt idx="909">
                  <c:v>3105</c:v>
                </c:pt>
                <c:pt idx="910">
                  <c:v>2942</c:v>
                </c:pt>
                <c:pt idx="911">
                  <c:v>2467</c:v>
                </c:pt>
                <c:pt idx="912">
                  <c:v>2893</c:v>
                </c:pt>
                <c:pt idx="913">
                  <c:v>1254</c:v>
                </c:pt>
                <c:pt idx="914">
                  <c:v>1028</c:v>
                </c:pt>
                <c:pt idx="915">
                  <c:v>2020</c:v>
                </c:pt>
                <c:pt idx="916">
                  <c:v>2906</c:v>
                </c:pt>
                <c:pt idx="917">
                  <c:v>3345</c:v>
                </c:pt>
                <c:pt idx="918">
                  <c:v>2729</c:v>
                </c:pt>
                <c:pt idx="919">
                  <c:v>3002</c:v>
                </c:pt>
                <c:pt idx="920">
                  <c:v>1072</c:v>
                </c:pt>
                <c:pt idx="921">
                  <c:v>920</c:v>
                </c:pt>
                <c:pt idx="922">
                  <c:v>2487</c:v>
                </c:pt>
                <c:pt idx="923">
                  <c:v>2915</c:v>
                </c:pt>
                <c:pt idx="924">
                  <c:v>3168</c:v>
                </c:pt>
                <c:pt idx="925">
                  <c:v>3101</c:v>
                </c:pt>
                <c:pt idx="926">
                  <c:v>2950</c:v>
                </c:pt>
                <c:pt idx="927">
                  <c:v>1697</c:v>
                </c:pt>
                <c:pt idx="928">
                  <c:v>938</c:v>
                </c:pt>
                <c:pt idx="929">
                  <c:v>2333</c:v>
                </c:pt>
                <c:pt idx="930">
                  <c:v>3596</c:v>
                </c:pt>
                <c:pt idx="931">
                  <c:v>2666</c:v>
                </c:pt>
                <c:pt idx="932">
                  <c:v>3192</c:v>
                </c:pt>
                <c:pt idx="933">
                  <c:v>2822</c:v>
                </c:pt>
                <c:pt idx="934">
                  <c:v>1440</c:v>
                </c:pt>
                <c:pt idx="935">
                  <c:v>993</c:v>
                </c:pt>
                <c:pt idx="936">
                  <c:v>2400</c:v>
                </c:pt>
                <c:pt idx="937">
                  <c:v>3479</c:v>
                </c:pt>
                <c:pt idx="938">
                  <c:v>3261</c:v>
                </c:pt>
                <c:pt idx="939">
                  <c:v>2929</c:v>
                </c:pt>
                <c:pt idx="940">
                  <c:v>2691</c:v>
                </c:pt>
                <c:pt idx="941">
                  <c:v>1156</c:v>
                </c:pt>
                <c:pt idx="942">
                  <c:v>1719</c:v>
                </c:pt>
                <c:pt idx="943">
                  <c:v>1639</c:v>
                </c:pt>
                <c:pt idx="944">
                  <c:v>2927</c:v>
                </c:pt>
                <c:pt idx="945">
                  <c:v>3042</c:v>
                </c:pt>
                <c:pt idx="946">
                  <c:v>3009</c:v>
                </c:pt>
                <c:pt idx="947">
                  <c:v>2572</c:v>
                </c:pt>
                <c:pt idx="948">
                  <c:v>1174</c:v>
                </c:pt>
                <c:pt idx="949">
                  <c:v>1014</c:v>
                </c:pt>
                <c:pt idx="950">
                  <c:v>2034</c:v>
                </c:pt>
                <c:pt idx="951">
                  <c:v>2389</c:v>
                </c:pt>
                <c:pt idx="952">
                  <c:v>3485</c:v>
                </c:pt>
                <c:pt idx="953">
                  <c:v>2568</c:v>
                </c:pt>
                <c:pt idx="954">
                  <c:v>2715</c:v>
                </c:pt>
                <c:pt idx="955">
                  <c:v>1038</c:v>
                </c:pt>
                <c:pt idx="956">
                  <c:v>1103</c:v>
                </c:pt>
                <c:pt idx="957">
                  <c:v>1420</c:v>
                </c:pt>
                <c:pt idx="958">
                  <c:v>2329</c:v>
                </c:pt>
                <c:pt idx="959">
                  <c:v>2194</c:v>
                </c:pt>
                <c:pt idx="960">
                  <c:v>2207</c:v>
                </c:pt>
                <c:pt idx="961">
                  <c:v>2296</c:v>
                </c:pt>
                <c:pt idx="962">
                  <c:v>886</c:v>
                </c:pt>
                <c:pt idx="963">
                  <c:v>773</c:v>
                </c:pt>
                <c:pt idx="964">
                  <c:v>1517</c:v>
                </c:pt>
                <c:pt idx="965">
                  <c:v>1974</c:v>
                </c:pt>
                <c:pt idx="966">
                  <c:v>2516</c:v>
                </c:pt>
                <c:pt idx="967">
                  <c:v>2400</c:v>
                </c:pt>
                <c:pt idx="968">
                  <c:v>1967</c:v>
                </c:pt>
                <c:pt idx="969">
                  <c:v>780</c:v>
                </c:pt>
                <c:pt idx="970">
                  <c:v>538</c:v>
                </c:pt>
                <c:pt idx="971">
                  <c:v>1390</c:v>
                </c:pt>
                <c:pt idx="972">
                  <c:v>1707</c:v>
                </c:pt>
                <c:pt idx="973">
                  <c:v>2053</c:v>
                </c:pt>
                <c:pt idx="974">
                  <c:v>2094</c:v>
                </c:pt>
                <c:pt idx="975">
                  <c:v>1789</c:v>
                </c:pt>
                <c:pt idx="976">
                  <c:v>741</c:v>
                </c:pt>
                <c:pt idx="977">
                  <c:v>457</c:v>
                </c:pt>
                <c:pt idx="978">
                  <c:v>1332</c:v>
                </c:pt>
                <c:pt idx="979">
                  <c:v>1543</c:v>
                </c:pt>
                <c:pt idx="980">
                  <c:v>2258</c:v>
                </c:pt>
                <c:pt idx="981">
                  <c:v>2223</c:v>
                </c:pt>
                <c:pt idx="982">
                  <c:v>1372</c:v>
                </c:pt>
                <c:pt idx="983">
                  <c:v>582</c:v>
                </c:pt>
                <c:pt idx="984">
                  <c:v>485</c:v>
                </c:pt>
                <c:pt idx="985">
                  <c:v>1249</c:v>
                </c:pt>
                <c:pt idx="986">
                  <c:v>1503</c:v>
                </c:pt>
                <c:pt idx="987">
                  <c:v>2120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78-4472-BF0D-C580B2CA5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5327504"/>
        <c:axId val="2061506816"/>
      </c:lineChart>
      <c:dateAx>
        <c:axId val="3053275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506816"/>
        <c:crosses val="autoZero"/>
        <c:auto val="1"/>
        <c:lblOffset val="100"/>
        <c:baseTimeUnit val="days"/>
      </c:dateAx>
      <c:valAx>
        <c:axId val="206150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32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Deaths!$B$1</c:f>
              <c:strCache>
                <c:ptCount val="1"/>
                <c:pt idx="0">
                  <c:v>new_deaths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987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F0-400C-9756-9F772AC2A9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Deaths!$A$2:$A$989</c:f>
              <c:numCache>
                <c:formatCode>m/d/yyyy</c:formatCode>
                <c:ptCount val="988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</c:numCache>
            </c:numRef>
          </c:cat>
          <c:val>
            <c:numRef>
              <c:f>Deaths!$B$2:$B$989</c:f>
              <c:numCache>
                <c:formatCode>General</c:formatCode>
                <c:ptCount val="988"/>
                <c:pt idx="0">
                  <c:v>0</c:v>
                </c:pt>
                <c:pt idx="1">
                  <c:v>1</c:v>
                </c:pt>
                <c:pt idx="2">
                  <c:v>8</c:v>
                </c:pt>
                <c:pt idx="3">
                  <c:v>16</c:v>
                </c:pt>
                <c:pt idx="4">
                  <c:v>14</c:v>
                </c:pt>
                <c:pt idx="5">
                  <c:v>26</c:v>
                </c:pt>
                <c:pt idx="6">
                  <c:v>49</c:v>
                </c:pt>
                <c:pt idx="7">
                  <c:v>2</c:v>
                </c:pt>
                <c:pt idx="8">
                  <c:v>39</c:v>
                </c:pt>
                <c:pt idx="9">
                  <c:v>42</c:v>
                </c:pt>
                <c:pt idx="10">
                  <c:v>46</c:v>
                </c:pt>
                <c:pt idx="11">
                  <c:v>104</c:v>
                </c:pt>
                <c:pt idx="12">
                  <c:v>64</c:v>
                </c:pt>
                <c:pt idx="13">
                  <c:v>66</c:v>
                </c:pt>
                <c:pt idx="14">
                  <c:v>72</c:v>
                </c:pt>
                <c:pt idx="15">
                  <c:v>70</c:v>
                </c:pt>
                <c:pt idx="16">
                  <c:v>85</c:v>
                </c:pt>
                <c:pt idx="17">
                  <c:v>87</c:v>
                </c:pt>
                <c:pt idx="18">
                  <c:v>100</c:v>
                </c:pt>
                <c:pt idx="19">
                  <c:v>107</c:v>
                </c:pt>
                <c:pt idx="20">
                  <c:v>100</c:v>
                </c:pt>
                <c:pt idx="21">
                  <c:v>5</c:v>
                </c:pt>
                <c:pt idx="22">
                  <c:v>253</c:v>
                </c:pt>
                <c:pt idx="23">
                  <c:v>152</c:v>
                </c:pt>
                <c:pt idx="24">
                  <c:v>143</c:v>
                </c:pt>
                <c:pt idx="25">
                  <c:v>104</c:v>
                </c:pt>
                <c:pt idx="26">
                  <c:v>98</c:v>
                </c:pt>
                <c:pt idx="27">
                  <c:v>140</c:v>
                </c:pt>
                <c:pt idx="28">
                  <c:v>115</c:v>
                </c:pt>
                <c:pt idx="29">
                  <c:v>125</c:v>
                </c:pt>
                <c:pt idx="30">
                  <c:v>4</c:v>
                </c:pt>
                <c:pt idx="31">
                  <c:v>208</c:v>
                </c:pt>
                <c:pt idx="32">
                  <c:v>11</c:v>
                </c:pt>
                <c:pt idx="33">
                  <c:v>160</c:v>
                </c:pt>
                <c:pt idx="34">
                  <c:v>80</c:v>
                </c:pt>
                <c:pt idx="35">
                  <c:v>61</c:v>
                </c:pt>
                <c:pt idx="36">
                  <c:v>43</c:v>
                </c:pt>
                <c:pt idx="37">
                  <c:v>59</c:v>
                </c:pt>
                <c:pt idx="38">
                  <c:v>70</c:v>
                </c:pt>
                <c:pt idx="39">
                  <c:v>54</c:v>
                </c:pt>
                <c:pt idx="40">
                  <c:v>90</c:v>
                </c:pt>
                <c:pt idx="41">
                  <c:v>74</c:v>
                </c:pt>
                <c:pt idx="42">
                  <c:v>96</c:v>
                </c:pt>
                <c:pt idx="43">
                  <c:v>95</c:v>
                </c:pt>
                <c:pt idx="44">
                  <c:v>114</c:v>
                </c:pt>
                <c:pt idx="45">
                  <c:v>104</c:v>
                </c:pt>
                <c:pt idx="46">
                  <c:v>242</c:v>
                </c:pt>
                <c:pt idx="47">
                  <c:v>194</c:v>
                </c:pt>
                <c:pt idx="48">
                  <c:v>275</c:v>
                </c:pt>
                <c:pt idx="49">
                  <c:v>352</c:v>
                </c:pt>
                <c:pt idx="50">
                  <c:v>321</c:v>
                </c:pt>
                <c:pt idx="51">
                  <c:v>503</c:v>
                </c:pt>
                <c:pt idx="52">
                  <c:v>426</c:v>
                </c:pt>
                <c:pt idx="53">
                  <c:v>665</c:v>
                </c:pt>
                <c:pt idx="54">
                  <c:v>714</c:v>
                </c:pt>
                <c:pt idx="55">
                  <c:v>851</c:v>
                </c:pt>
                <c:pt idx="56">
                  <c:v>954</c:v>
                </c:pt>
                <c:pt idx="57">
                  <c:v>1144</c:v>
                </c:pt>
                <c:pt idx="58">
                  <c:v>1575</c:v>
                </c:pt>
                <c:pt idx="59">
                  <c:v>1808</c:v>
                </c:pt>
                <c:pt idx="60">
                  <c:v>1830</c:v>
                </c:pt>
                <c:pt idx="61">
                  <c:v>2094</c:v>
                </c:pt>
                <c:pt idx="62">
                  <c:v>2426</c:v>
                </c:pt>
                <c:pt idx="63">
                  <c:v>2971</c:v>
                </c:pt>
                <c:pt idx="64">
                  <c:v>3253</c:v>
                </c:pt>
                <c:pt idx="65">
                  <c:v>3638</c:v>
                </c:pt>
                <c:pt idx="66">
                  <c:v>4049</c:v>
                </c:pt>
                <c:pt idx="67">
                  <c:v>3818</c:v>
                </c:pt>
                <c:pt idx="68">
                  <c:v>4367</c:v>
                </c:pt>
                <c:pt idx="69">
                  <c:v>5164</c:v>
                </c:pt>
                <c:pt idx="70">
                  <c:v>6642</c:v>
                </c:pt>
                <c:pt idx="71">
                  <c:v>6241</c:v>
                </c:pt>
                <c:pt idx="72">
                  <c:v>6495</c:v>
                </c:pt>
                <c:pt idx="73">
                  <c:v>6590</c:v>
                </c:pt>
                <c:pt idx="74">
                  <c:v>5919</c:v>
                </c:pt>
                <c:pt idx="75">
                  <c:v>6425</c:v>
                </c:pt>
                <c:pt idx="76">
                  <c:v>8515</c:v>
                </c:pt>
                <c:pt idx="77">
                  <c:v>7217</c:v>
                </c:pt>
                <c:pt idx="78">
                  <c:v>8149</c:v>
                </c:pt>
                <c:pt idx="79">
                  <c:v>7740</c:v>
                </c:pt>
                <c:pt idx="80">
                  <c:v>6979</c:v>
                </c:pt>
                <c:pt idx="81">
                  <c:v>6512</c:v>
                </c:pt>
                <c:pt idx="82">
                  <c:v>6510</c:v>
                </c:pt>
                <c:pt idx="83">
                  <c:v>7356</c:v>
                </c:pt>
                <c:pt idx="84">
                  <c:v>8764</c:v>
                </c:pt>
                <c:pt idx="85">
                  <c:v>7706</c:v>
                </c:pt>
                <c:pt idx="86">
                  <c:v>7592</c:v>
                </c:pt>
                <c:pt idx="87">
                  <c:v>6427</c:v>
                </c:pt>
                <c:pt idx="88">
                  <c:v>6099</c:v>
                </c:pt>
                <c:pt idx="89">
                  <c:v>6510</c:v>
                </c:pt>
                <c:pt idx="90">
                  <c:v>7193</c:v>
                </c:pt>
                <c:pt idx="91">
                  <c:v>7274</c:v>
                </c:pt>
                <c:pt idx="92">
                  <c:v>7271</c:v>
                </c:pt>
                <c:pt idx="93">
                  <c:v>6834</c:v>
                </c:pt>
                <c:pt idx="94">
                  <c:v>6047</c:v>
                </c:pt>
                <c:pt idx="95">
                  <c:v>4818</c:v>
                </c:pt>
                <c:pt idx="96">
                  <c:v>5444</c:v>
                </c:pt>
                <c:pt idx="97">
                  <c:v>6626</c:v>
                </c:pt>
                <c:pt idx="98">
                  <c:v>6980</c:v>
                </c:pt>
                <c:pt idx="99">
                  <c:v>6254</c:v>
                </c:pt>
                <c:pt idx="100">
                  <c:v>5593</c:v>
                </c:pt>
                <c:pt idx="101">
                  <c:v>6013</c:v>
                </c:pt>
                <c:pt idx="102">
                  <c:v>4276</c:v>
                </c:pt>
                <c:pt idx="103">
                  <c:v>4843</c:v>
                </c:pt>
                <c:pt idx="104">
                  <c:v>6147</c:v>
                </c:pt>
                <c:pt idx="105">
                  <c:v>6763</c:v>
                </c:pt>
                <c:pt idx="106">
                  <c:v>5867</c:v>
                </c:pt>
                <c:pt idx="107">
                  <c:v>5952</c:v>
                </c:pt>
                <c:pt idx="108">
                  <c:v>4917</c:v>
                </c:pt>
                <c:pt idx="109">
                  <c:v>4337</c:v>
                </c:pt>
                <c:pt idx="110">
                  <c:v>4078</c:v>
                </c:pt>
                <c:pt idx="111">
                  <c:v>5738</c:v>
                </c:pt>
                <c:pt idx="112">
                  <c:v>5437</c:v>
                </c:pt>
                <c:pt idx="113">
                  <c:v>5751</c:v>
                </c:pt>
                <c:pt idx="114">
                  <c:v>5756</c:v>
                </c:pt>
                <c:pt idx="115">
                  <c:v>4541</c:v>
                </c:pt>
                <c:pt idx="116">
                  <c:v>3878</c:v>
                </c:pt>
                <c:pt idx="117">
                  <c:v>4396</c:v>
                </c:pt>
                <c:pt idx="118">
                  <c:v>5185</c:v>
                </c:pt>
                <c:pt idx="119">
                  <c:v>5406</c:v>
                </c:pt>
                <c:pt idx="120">
                  <c:v>5035</c:v>
                </c:pt>
                <c:pt idx="121">
                  <c:v>5705</c:v>
                </c:pt>
                <c:pt idx="122">
                  <c:v>4453</c:v>
                </c:pt>
                <c:pt idx="123">
                  <c:v>3483</c:v>
                </c:pt>
                <c:pt idx="124">
                  <c:v>3614</c:v>
                </c:pt>
                <c:pt idx="125">
                  <c:v>4778</c:v>
                </c:pt>
                <c:pt idx="126">
                  <c:v>5219</c:v>
                </c:pt>
                <c:pt idx="127">
                  <c:v>4992</c:v>
                </c:pt>
                <c:pt idx="128">
                  <c:v>5156</c:v>
                </c:pt>
                <c:pt idx="129">
                  <c:v>4361</c:v>
                </c:pt>
                <c:pt idx="130">
                  <c:v>3289</c:v>
                </c:pt>
                <c:pt idx="131">
                  <c:v>3744</c:v>
                </c:pt>
                <c:pt idx="132">
                  <c:v>5264</c:v>
                </c:pt>
                <c:pt idx="133">
                  <c:v>5620</c:v>
                </c:pt>
                <c:pt idx="134">
                  <c:v>5527</c:v>
                </c:pt>
                <c:pt idx="135">
                  <c:v>5057</c:v>
                </c:pt>
                <c:pt idx="136">
                  <c:v>4140</c:v>
                </c:pt>
                <c:pt idx="137">
                  <c:v>3257</c:v>
                </c:pt>
                <c:pt idx="138">
                  <c:v>4455</c:v>
                </c:pt>
                <c:pt idx="139">
                  <c:v>5045</c:v>
                </c:pt>
                <c:pt idx="140">
                  <c:v>5428</c:v>
                </c:pt>
                <c:pt idx="141">
                  <c:v>5142</c:v>
                </c:pt>
                <c:pt idx="142">
                  <c:v>4744</c:v>
                </c:pt>
                <c:pt idx="143">
                  <c:v>4393</c:v>
                </c:pt>
                <c:pt idx="144">
                  <c:v>3781</c:v>
                </c:pt>
                <c:pt idx="145">
                  <c:v>4067</c:v>
                </c:pt>
                <c:pt idx="146">
                  <c:v>7119</c:v>
                </c:pt>
                <c:pt idx="147">
                  <c:v>5477</c:v>
                </c:pt>
                <c:pt idx="148">
                  <c:v>5354</c:v>
                </c:pt>
                <c:pt idx="149">
                  <c:v>5182</c:v>
                </c:pt>
                <c:pt idx="150">
                  <c:v>4482</c:v>
                </c:pt>
                <c:pt idx="151">
                  <c:v>4644</c:v>
                </c:pt>
                <c:pt idx="152">
                  <c:v>3867</c:v>
                </c:pt>
                <c:pt idx="153">
                  <c:v>5569</c:v>
                </c:pt>
                <c:pt idx="154">
                  <c:v>5528</c:v>
                </c:pt>
                <c:pt idx="155">
                  <c:v>5110</c:v>
                </c:pt>
                <c:pt idx="156">
                  <c:v>5083</c:v>
                </c:pt>
                <c:pt idx="157">
                  <c:v>4736</c:v>
                </c:pt>
                <c:pt idx="158">
                  <c:v>3618</c:v>
                </c:pt>
                <c:pt idx="159">
                  <c:v>4074</c:v>
                </c:pt>
                <c:pt idx="160">
                  <c:v>5250</c:v>
                </c:pt>
                <c:pt idx="161">
                  <c:v>5340</c:v>
                </c:pt>
                <c:pt idx="162">
                  <c:v>5507</c:v>
                </c:pt>
                <c:pt idx="163">
                  <c:v>5244</c:v>
                </c:pt>
                <c:pt idx="164">
                  <c:v>4795</c:v>
                </c:pt>
                <c:pt idx="165">
                  <c:v>3838</c:v>
                </c:pt>
                <c:pt idx="166">
                  <c:v>4279</c:v>
                </c:pt>
                <c:pt idx="167">
                  <c:v>6360</c:v>
                </c:pt>
                <c:pt idx="168">
                  <c:v>5632</c:v>
                </c:pt>
                <c:pt idx="169">
                  <c:v>5846</c:v>
                </c:pt>
                <c:pt idx="170">
                  <c:v>5746</c:v>
                </c:pt>
                <c:pt idx="171">
                  <c:v>5128</c:v>
                </c:pt>
                <c:pt idx="172">
                  <c:v>4312</c:v>
                </c:pt>
                <c:pt idx="173">
                  <c:v>4430</c:v>
                </c:pt>
                <c:pt idx="174">
                  <c:v>5977</c:v>
                </c:pt>
                <c:pt idx="175">
                  <c:v>5928</c:v>
                </c:pt>
                <c:pt idx="176">
                  <c:v>6174</c:v>
                </c:pt>
                <c:pt idx="177">
                  <c:v>5961</c:v>
                </c:pt>
                <c:pt idx="178">
                  <c:v>6532</c:v>
                </c:pt>
                <c:pt idx="179">
                  <c:v>4913</c:v>
                </c:pt>
                <c:pt idx="180">
                  <c:v>3945</c:v>
                </c:pt>
                <c:pt idx="181">
                  <c:v>6373</c:v>
                </c:pt>
                <c:pt idx="182">
                  <c:v>7398</c:v>
                </c:pt>
                <c:pt idx="183">
                  <c:v>6656</c:v>
                </c:pt>
                <c:pt idx="184">
                  <c:v>6445</c:v>
                </c:pt>
                <c:pt idx="185">
                  <c:v>6084</c:v>
                </c:pt>
                <c:pt idx="186">
                  <c:v>4385</c:v>
                </c:pt>
                <c:pt idx="187">
                  <c:v>5319</c:v>
                </c:pt>
                <c:pt idx="188">
                  <c:v>6935</c:v>
                </c:pt>
                <c:pt idx="189">
                  <c:v>6649</c:v>
                </c:pt>
                <c:pt idx="190">
                  <c:v>6774</c:v>
                </c:pt>
                <c:pt idx="191">
                  <c:v>6591</c:v>
                </c:pt>
                <c:pt idx="192">
                  <c:v>6011</c:v>
                </c:pt>
                <c:pt idx="193">
                  <c:v>4686</c:v>
                </c:pt>
                <c:pt idx="194">
                  <c:v>4828</c:v>
                </c:pt>
                <c:pt idx="195">
                  <c:v>7181</c:v>
                </c:pt>
                <c:pt idx="196">
                  <c:v>7399</c:v>
                </c:pt>
                <c:pt idx="197">
                  <c:v>6832</c:v>
                </c:pt>
                <c:pt idx="198">
                  <c:v>6753</c:v>
                </c:pt>
                <c:pt idx="199">
                  <c:v>6040</c:v>
                </c:pt>
                <c:pt idx="200">
                  <c:v>5190</c:v>
                </c:pt>
                <c:pt idx="201">
                  <c:v>5378</c:v>
                </c:pt>
                <c:pt idx="202">
                  <c:v>6613</c:v>
                </c:pt>
                <c:pt idx="203">
                  <c:v>6953</c:v>
                </c:pt>
                <c:pt idx="204">
                  <c:v>6795</c:v>
                </c:pt>
                <c:pt idx="205">
                  <c:v>6587</c:v>
                </c:pt>
                <c:pt idx="206">
                  <c:v>6030</c:v>
                </c:pt>
                <c:pt idx="207">
                  <c:v>4804</c:v>
                </c:pt>
                <c:pt idx="208">
                  <c:v>4641</c:v>
                </c:pt>
                <c:pt idx="209">
                  <c:v>7058</c:v>
                </c:pt>
                <c:pt idx="210">
                  <c:v>6407</c:v>
                </c:pt>
                <c:pt idx="211">
                  <c:v>6449</c:v>
                </c:pt>
                <c:pt idx="212">
                  <c:v>6195</c:v>
                </c:pt>
                <c:pt idx="213">
                  <c:v>5783</c:v>
                </c:pt>
                <c:pt idx="214">
                  <c:v>4335</c:v>
                </c:pt>
                <c:pt idx="215">
                  <c:v>4836</c:v>
                </c:pt>
                <c:pt idx="216">
                  <c:v>6564</c:v>
                </c:pt>
                <c:pt idx="217">
                  <c:v>6671</c:v>
                </c:pt>
                <c:pt idx="218">
                  <c:v>6217</c:v>
                </c:pt>
                <c:pt idx="219">
                  <c:v>5823</c:v>
                </c:pt>
                <c:pt idx="220">
                  <c:v>5786</c:v>
                </c:pt>
                <c:pt idx="221">
                  <c:v>4275</c:v>
                </c:pt>
                <c:pt idx="222">
                  <c:v>4429</c:v>
                </c:pt>
                <c:pt idx="223">
                  <c:v>6615</c:v>
                </c:pt>
                <c:pt idx="224">
                  <c:v>6303</c:v>
                </c:pt>
                <c:pt idx="225">
                  <c:v>6099</c:v>
                </c:pt>
                <c:pt idx="226">
                  <c:v>5863</c:v>
                </c:pt>
                <c:pt idx="227">
                  <c:v>5095</c:v>
                </c:pt>
                <c:pt idx="228">
                  <c:v>4134</c:v>
                </c:pt>
                <c:pt idx="229">
                  <c:v>5771</c:v>
                </c:pt>
                <c:pt idx="230">
                  <c:v>5123</c:v>
                </c:pt>
                <c:pt idx="231">
                  <c:v>6267</c:v>
                </c:pt>
                <c:pt idx="232">
                  <c:v>6035</c:v>
                </c:pt>
                <c:pt idx="233">
                  <c:v>5999</c:v>
                </c:pt>
                <c:pt idx="234">
                  <c:v>5058</c:v>
                </c:pt>
                <c:pt idx="235">
                  <c:v>3965</c:v>
                </c:pt>
                <c:pt idx="236">
                  <c:v>4604</c:v>
                </c:pt>
                <c:pt idx="237">
                  <c:v>6564</c:v>
                </c:pt>
                <c:pt idx="238">
                  <c:v>5870</c:v>
                </c:pt>
                <c:pt idx="239">
                  <c:v>5650</c:v>
                </c:pt>
                <c:pt idx="240">
                  <c:v>5855</c:v>
                </c:pt>
                <c:pt idx="241">
                  <c:v>5272</c:v>
                </c:pt>
                <c:pt idx="242">
                  <c:v>3988</c:v>
                </c:pt>
                <c:pt idx="243">
                  <c:v>4427</c:v>
                </c:pt>
                <c:pt idx="244">
                  <c:v>6150</c:v>
                </c:pt>
                <c:pt idx="245">
                  <c:v>6551</c:v>
                </c:pt>
                <c:pt idx="246">
                  <c:v>5662</c:v>
                </c:pt>
                <c:pt idx="247">
                  <c:v>6020</c:v>
                </c:pt>
                <c:pt idx="248">
                  <c:v>5431</c:v>
                </c:pt>
                <c:pt idx="249">
                  <c:v>3883</c:v>
                </c:pt>
                <c:pt idx="250">
                  <c:v>4120</c:v>
                </c:pt>
                <c:pt idx="251">
                  <c:v>6062</c:v>
                </c:pt>
                <c:pt idx="252">
                  <c:v>6425</c:v>
                </c:pt>
                <c:pt idx="253">
                  <c:v>8893</c:v>
                </c:pt>
                <c:pt idx="254">
                  <c:v>5685</c:v>
                </c:pt>
                <c:pt idx="255">
                  <c:v>4781</c:v>
                </c:pt>
                <c:pt idx="256">
                  <c:v>4025</c:v>
                </c:pt>
                <c:pt idx="257">
                  <c:v>4303</c:v>
                </c:pt>
                <c:pt idx="258">
                  <c:v>5859</c:v>
                </c:pt>
                <c:pt idx="259">
                  <c:v>5929</c:v>
                </c:pt>
                <c:pt idx="260">
                  <c:v>6385</c:v>
                </c:pt>
                <c:pt idx="261">
                  <c:v>6192</c:v>
                </c:pt>
                <c:pt idx="262">
                  <c:v>4906</c:v>
                </c:pt>
                <c:pt idx="263">
                  <c:v>4195</c:v>
                </c:pt>
                <c:pt idx="264">
                  <c:v>4131</c:v>
                </c:pt>
                <c:pt idx="265">
                  <c:v>5335</c:v>
                </c:pt>
                <c:pt idx="266">
                  <c:v>6166</c:v>
                </c:pt>
                <c:pt idx="267">
                  <c:v>6208</c:v>
                </c:pt>
                <c:pt idx="268">
                  <c:v>6220</c:v>
                </c:pt>
                <c:pt idx="269">
                  <c:v>5728</c:v>
                </c:pt>
                <c:pt idx="270">
                  <c:v>3981</c:v>
                </c:pt>
                <c:pt idx="271">
                  <c:v>4843</c:v>
                </c:pt>
                <c:pt idx="272">
                  <c:v>6627</c:v>
                </c:pt>
                <c:pt idx="273">
                  <c:v>6907</c:v>
                </c:pt>
                <c:pt idx="274">
                  <c:v>5958</c:v>
                </c:pt>
                <c:pt idx="275">
                  <c:v>7108</c:v>
                </c:pt>
                <c:pt idx="276">
                  <c:v>5918</c:v>
                </c:pt>
                <c:pt idx="277">
                  <c:v>4385</c:v>
                </c:pt>
                <c:pt idx="278">
                  <c:v>5835</c:v>
                </c:pt>
                <c:pt idx="279">
                  <c:v>7411</c:v>
                </c:pt>
                <c:pt idx="280">
                  <c:v>7182</c:v>
                </c:pt>
                <c:pt idx="281">
                  <c:v>7241</c:v>
                </c:pt>
                <c:pt idx="282">
                  <c:v>7775</c:v>
                </c:pt>
                <c:pt idx="283">
                  <c:v>6647</c:v>
                </c:pt>
                <c:pt idx="284">
                  <c:v>5355</c:v>
                </c:pt>
                <c:pt idx="285">
                  <c:v>6325</c:v>
                </c:pt>
                <c:pt idx="286">
                  <c:v>9575</c:v>
                </c:pt>
                <c:pt idx="287">
                  <c:v>9964</c:v>
                </c:pt>
                <c:pt idx="288">
                  <c:v>8718</c:v>
                </c:pt>
                <c:pt idx="289">
                  <c:v>9194</c:v>
                </c:pt>
                <c:pt idx="290">
                  <c:v>7785</c:v>
                </c:pt>
                <c:pt idx="291">
                  <c:v>6400</c:v>
                </c:pt>
                <c:pt idx="292">
                  <c:v>7577</c:v>
                </c:pt>
                <c:pt idx="293">
                  <c:v>9750</c:v>
                </c:pt>
                <c:pt idx="294">
                  <c:v>10417</c:v>
                </c:pt>
                <c:pt idx="295">
                  <c:v>9719</c:v>
                </c:pt>
                <c:pt idx="296">
                  <c:v>9931</c:v>
                </c:pt>
                <c:pt idx="297">
                  <c:v>9136</c:v>
                </c:pt>
                <c:pt idx="298">
                  <c:v>6956</c:v>
                </c:pt>
                <c:pt idx="299">
                  <c:v>8057</c:v>
                </c:pt>
                <c:pt idx="300">
                  <c:v>10972</c:v>
                </c:pt>
                <c:pt idx="301">
                  <c:v>11469</c:v>
                </c:pt>
                <c:pt idx="302">
                  <c:v>11143</c:v>
                </c:pt>
                <c:pt idx="303">
                  <c:v>11749</c:v>
                </c:pt>
                <c:pt idx="304">
                  <c:v>9303</c:v>
                </c:pt>
                <c:pt idx="305">
                  <c:v>7667</c:v>
                </c:pt>
                <c:pt idx="306">
                  <c:v>8728</c:v>
                </c:pt>
                <c:pt idx="307">
                  <c:v>12519</c:v>
                </c:pt>
                <c:pt idx="308">
                  <c:v>12026</c:v>
                </c:pt>
                <c:pt idx="309">
                  <c:v>10932</c:v>
                </c:pt>
                <c:pt idx="310">
                  <c:v>11519</c:v>
                </c:pt>
                <c:pt idx="311">
                  <c:v>9511</c:v>
                </c:pt>
                <c:pt idx="312">
                  <c:v>7656</c:v>
                </c:pt>
                <c:pt idx="313">
                  <c:v>9045</c:v>
                </c:pt>
                <c:pt idx="314">
                  <c:v>12444</c:v>
                </c:pt>
                <c:pt idx="315">
                  <c:v>12393</c:v>
                </c:pt>
                <c:pt idx="316">
                  <c:v>12711</c:v>
                </c:pt>
                <c:pt idx="317">
                  <c:v>12470</c:v>
                </c:pt>
                <c:pt idx="318">
                  <c:v>10609</c:v>
                </c:pt>
                <c:pt idx="319">
                  <c:v>8090</c:v>
                </c:pt>
                <c:pt idx="320">
                  <c:v>8843</c:v>
                </c:pt>
                <c:pt idx="321">
                  <c:v>12040</c:v>
                </c:pt>
                <c:pt idx="322">
                  <c:v>12561</c:v>
                </c:pt>
                <c:pt idx="323">
                  <c:v>12419</c:v>
                </c:pt>
                <c:pt idx="324">
                  <c:v>13184</c:v>
                </c:pt>
                <c:pt idx="325">
                  <c:v>10830</c:v>
                </c:pt>
                <c:pt idx="326">
                  <c:v>8256</c:v>
                </c:pt>
                <c:pt idx="327">
                  <c:v>9192</c:v>
                </c:pt>
                <c:pt idx="328">
                  <c:v>13230</c:v>
                </c:pt>
                <c:pt idx="329">
                  <c:v>13926</c:v>
                </c:pt>
                <c:pt idx="330">
                  <c:v>13171</c:v>
                </c:pt>
                <c:pt idx="331">
                  <c:v>13039</c:v>
                </c:pt>
                <c:pt idx="332">
                  <c:v>11257</c:v>
                </c:pt>
                <c:pt idx="333">
                  <c:v>8369</c:v>
                </c:pt>
                <c:pt idx="334">
                  <c:v>9484</c:v>
                </c:pt>
                <c:pt idx="335">
                  <c:v>13877</c:v>
                </c:pt>
                <c:pt idx="336">
                  <c:v>13750</c:v>
                </c:pt>
                <c:pt idx="337">
                  <c:v>12206</c:v>
                </c:pt>
                <c:pt idx="338">
                  <c:v>9030</c:v>
                </c:pt>
                <c:pt idx="339">
                  <c:v>7940</c:v>
                </c:pt>
                <c:pt idx="340">
                  <c:v>8116</c:v>
                </c:pt>
                <c:pt idx="341">
                  <c:v>9554</c:v>
                </c:pt>
                <c:pt idx="342">
                  <c:v>14975</c:v>
                </c:pt>
                <c:pt idx="343">
                  <c:v>15418</c:v>
                </c:pt>
                <c:pt idx="344">
                  <c:v>13493</c:v>
                </c:pt>
                <c:pt idx="345">
                  <c:v>10154</c:v>
                </c:pt>
                <c:pt idx="346">
                  <c:v>8834</c:v>
                </c:pt>
                <c:pt idx="347">
                  <c:v>7960</c:v>
                </c:pt>
                <c:pt idx="348">
                  <c:v>9946</c:v>
                </c:pt>
                <c:pt idx="349">
                  <c:v>15414</c:v>
                </c:pt>
                <c:pt idx="350">
                  <c:v>14920</c:v>
                </c:pt>
                <c:pt idx="351">
                  <c:v>14960</c:v>
                </c:pt>
                <c:pt idx="352">
                  <c:v>15214</c:v>
                </c:pt>
                <c:pt idx="353">
                  <c:v>13352</c:v>
                </c:pt>
                <c:pt idx="354">
                  <c:v>9555</c:v>
                </c:pt>
                <c:pt idx="355">
                  <c:v>10284</c:v>
                </c:pt>
                <c:pt idx="356">
                  <c:v>16984</c:v>
                </c:pt>
                <c:pt idx="357">
                  <c:v>16480</c:v>
                </c:pt>
                <c:pt idx="358">
                  <c:v>15716</c:v>
                </c:pt>
                <c:pt idx="359">
                  <c:v>15716</c:v>
                </c:pt>
                <c:pt idx="360">
                  <c:v>14030</c:v>
                </c:pt>
                <c:pt idx="361">
                  <c:v>9832</c:v>
                </c:pt>
                <c:pt idx="362">
                  <c:v>10441</c:v>
                </c:pt>
                <c:pt idx="363">
                  <c:v>15707</c:v>
                </c:pt>
                <c:pt idx="364">
                  <c:v>17737</c:v>
                </c:pt>
                <c:pt idx="365">
                  <c:v>17326</c:v>
                </c:pt>
                <c:pt idx="366">
                  <c:v>16068</c:v>
                </c:pt>
                <c:pt idx="367">
                  <c:v>14564</c:v>
                </c:pt>
                <c:pt idx="368">
                  <c:v>9758</c:v>
                </c:pt>
                <c:pt idx="369">
                  <c:v>11140</c:v>
                </c:pt>
                <c:pt idx="370">
                  <c:v>17414</c:v>
                </c:pt>
                <c:pt idx="371">
                  <c:v>16921</c:v>
                </c:pt>
                <c:pt idx="372">
                  <c:v>16565</c:v>
                </c:pt>
                <c:pt idx="373">
                  <c:v>15728</c:v>
                </c:pt>
                <c:pt idx="374">
                  <c:v>13321</c:v>
                </c:pt>
                <c:pt idx="375">
                  <c:v>9546</c:v>
                </c:pt>
                <c:pt idx="376">
                  <c:v>10242</c:v>
                </c:pt>
                <c:pt idx="377">
                  <c:v>14851</c:v>
                </c:pt>
                <c:pt idx="378">
                  <c:v>15868</c:v>
                </c:pt>
                <c:pt idx="379">
                  <c:v>12930</c:v>
                </c:pt>
                <c:pt idx="380">
                  <c:v>17182</c:v>
                </c:pt>
                <c:pt idx="381">
                  <c:v>11856</c:v>
                </c:pt>
                <c:pt idx="382">
                  <c:v>7765</c:v>
                </c:pt>
                <c:pt idx="383">
                  <c:v>9646</c:v>
                </c:pt>
                <c:pt idx="384">
                  <c:v>14737</c:v>
                </c:pt>
                <c:pt idx="385">
                  <c:v>13859</c:v>
                </c:pt>
                <c:pt idx="386">
                  <c:v>13875</c:v>
                </c:pt>
                <c:pt idx="387">
                  <c:v>12887</c:v>
                </c:pt>
                <c:pt idx="388">
                  <c:v>10684</c:v>
                </c:pt>
                <c:pt idx="389">
                  <c:v>7102</c:v>
                </c:pt>
                <c:pt idx="390">
                  <c:v>7817</c:v>
                </c:pt>
                <c:pt idx="391">
                  <c:v>11096</c:v>
                </c:pt>
                <c:pt idx="392">
                  <c:v>11351</c:v>
                </c:pt>
                <c:pt idx="393">
                  <c:v>11990</c:v>
                </c:pt>
                <c:pt idx="394">
                  <c:v>11651</c:v>
                </c:pt>
                <c:pt idx="395">
                  <c:v>9108</c:v>
                </c:pt>
                <c:pt idx="396">
                  <c:v>6789</c:v>
                </c:pt>
                <c:pt idx="397">
                  <c:v>7251</c:v>
                </c:pt>
                <c:pt idx="398">
                  <c:v>11481</c:v>
                </c:pt>
                <c:pt idx="399">
                  <c:v>12445</c:v>
                </c:pt>
                <c:pt idx="400">
                  <c:v>10908</c:v>
                </c:pt>
                <c:pt idx="401">
                  <c:v>10555</c:v>
                </c:pt>
                <c:pt idx="402">
                  <c:v>8730</c:v>
                </c:pt>
                <c:pt idx="403">
                  <c:v>6497</c:v>
                </c:pt>
                <c:pt idx="404">
                  <c:v>7606</c:v>
                </c:pt>
                <c:pt idx="405">
                  <c:v>10249</c:v>
                </c:pt>
                <c:pt idx="406">
                  <c:v>11507</c:v>
                </c:pt>
                <c:pt idx="407">
                  <c:v>10463</c:v>
                </c:pt>
                <c:pt idx="408">
                  <c:v>10484</c:v>
                </c:pt>
                <c:pt idx="409">
                  <c:v>8321</c:v>
                </c:pt>
                <c:pt idx="410">
                  <c:v>6079</c:v>
                </c:pt>
                <c:pt idx="411">
                  <c:v>7188</c:v>
                </c:pt>
                <c:pt idx="412">
                  <c:v>10494</c:v>
                </c:pt>
                <c:pt idx="413">
                  <c:v>10154</c:v>
                </c:pt>
                <c:pt idx="414">
                  <c:v>10214</c:v>
                </c:pt>
                <c:pt idx="415">
                  <c:v>9859</c:v>
                </c:pt>
                <c:pt idx="416">
                  <c:v>8610</c:v>
                </c:pt>
                <c:pt idx="417">
                  <c:v>5920</c:v>
                </c:pt>
                <c:pt idx="418">
                  <c:v>7562</c:v>
                </c:pt>
                <c:pt idx="419">
                  <c:v>10623</c:v>
                </c:pt>
                <c:pt idx="420">
                  <c:v>10591</c:v>
                </c:pt>
                <c:pt idx="421">
                  <c:v>10720</c:v>
                </c:pt>
                <c:pt idx="422">
                  <c:v>10819</c:v>
                </c:pt>
                <c:pt idx="423">
                  <c:v>8787</c:v>
                </c:pt>
                <c:pt idx="424">
                  <c:v>8554</c:v>
                </c:pt>
                <c:pt idx="425">
                  <c:v>7966</c:v>
                </c:pt>
                <c:pt idx="426">
                  <c:v>11457</c:v>
                </c:pt>
                <c:pt idx="427">
                  <c:v>10673</c:v>
                </c:pt>
                <c:pt idx="428">
                  <c:v>11554</c:v>
                </c:pt>
                <c:pt idx="429">
                  <c:v>12773</c:v>
                </c:pt>
                <c:pt idx="430">
                  <c:v>10211</c:v>
                </c:pt>
                <c:pt idx="431">
                  <c:v>7284</c:v>
                </c:pt>
                <c:pt idx="432">
                  <c:v>8665</c:v>
                </c:pt>
                <c:pt idx="433">
                  <c:v>11909</c:v>
                </c:pt>
                <c:pt idx="434">
                  <c:v>12927</c:v>
                </c:pt>
                <c:pt idx="435">
                  <c:v>12303</c:v>
                </c:pt>
                <c:pt idx="436">
                  <c:v>10647</c:v>
                </c:pt>
                <c:pt idx="437">
                  <c:v>9340</c:v>
                </c:pt>
                <c:pt idx="438">
                  <c:v>7429</c:v>
                </c:pt>
                <c:pt idx="439">
                  <c:v>8253</c:v>
                </c:pt>
                <c:pt idx="440">
                  <c:v>12456</c:v>
                </c:pt>
                <c:pt idx="441">
                  <c:v>15362</c:v>
                </c:pt>
                <c:pt idx="442">
                  <c:v>14305</c:v>
                </c:pt>
                <c:pt idx="443">
                  <c:v>14346</c:v>
                </c:pt>
                <c:pt idx="444">
                  <c:v>13008</c:v>
                </c:pt>
                <c:pt idx="445">
                  <c:v>9122</c:v>
                </c:pt>
                <c:pt idx="446">
                  <c:v>9905</c:v>
                </c:pt>
                <c:pt idx="447">
                  <c:v>13796</c:v>
                </c:pt>
                <c:pt idx="448">
                  <c:v>14094</c:v>
                </c:pt>
                <c:pt idx="449">
                  <c:v>13659</c:v>
                </c:pt>
                <c:pt idx="450">
                  <c:v>13379</c:v>
                </c:pt>
                <c:pt idx="451">
                  <c:v>12614</c:v>
                </c:pt>
                <c:pt idx="452">
                  <c:v>9136</c:v>
                </c:pt>
                <c:pt idx="453">
                  <c:v>11133</c:v>
                </c:pt>
                <c:pt idx="454">
                  <c:v>14294</c:v>
                </c:pt>
                <c:pt idx="455">
                  <c:v>14755</c:v>
                </c:pt>
                <c:pt idx="456">
                  <c:v>13923</c:v>
                </c:pt>
                <c:pt idx="457">
                  <c:v>15260</c:v>
                </c:pt>
                <c:pt idx="458">
                  <c:v>13132</c:v>
                </c:pt>
                <c:pt idx="459">
                  <c:v>10773</c:v>
                </c:pt>
                <c:pt idx="460">
                  <c:v>11633</c:v>
                </c:pt>
                <c:pt idx="461">
                  <c:v>15001</c:v>
                </c:pt>
                <c:pt idx="462">
                  <c:v>15946</c:v>
                </c:pt>
                <c:pt idx="463">
                  <c:v>15740</c:v>
                </c:pt>
                <c:pt idx="464">
                  <c:v>14423</c:v>
                </c:pt>
                <c:pt idx="465">
                  <c:v>13040</c:v>
                </c:pt>
                <c:pt idx="466">
                  <c:v>10326</c:v>
                </c:pt>
                <c:pt idx="467">
                  <c:v>11685</c:v>
                </c:pt>
                <c:pt idx="468">
                  <c:v>14091</c:v>
                </c:pt>
                <c:pt idx="469">
                  <c:v>14905</c:v>
                </c:pt>
                <c:pt idx="470">
                  <c:v>14576</c:v>
                </c:pt>
                <c:pt idx="471">
                  <c:v>14469</c:v>
                </c:pt>
                <c:pt idx="472">
                  <c:v>13329</c:v>
                </c:pt>
                <c:pt idx="473">
                  <c:v>10474</c:v>
                </c:pt>
                <c:pt idx="474">
                  <c:v>11092</c:v>
                </c:pt>
                <c:pt idx="475">
                  <c:v>14171</c:v>
                </c:pt>
                <c:pt idx="476">
                  <c:v>14140</c:v>
                </c:pt>
                <c:pt idx="477">
                  <c:v>13440</c:v>
                </c:pt>
                <c:pt idx="478">
                  <c:v>13028</c:v>
                </c:pt>
                <c:pt idx="479">
                  <c:v>12284</c:v>
                </c:pt>
                <c:pt idx="480">
                  <c:v>10302</c:v>
                </c:pt>
                <c:pt idx="481">
                  <c:v>11330</c:v>
                </c:pt>
                <c:pt idx="482">
                  <c:v>14077</c:v>
                </c:pt>
                <c:pt idx="483">
                  <c:v>13457</c:v>
                </c:pt>
                <c:pt idx="484">
                  <c:v>13179</c:v>
                </c:pt>
                <c:pt idx="485">
                  <c:v>12978</c:v>
                </c:pt>
                <c:pt idx="486">
                  <c:v>11445</c:v>
                </c:pt>
                <c:pt idx="487">
                  <c:v>9862</c:v>
                </c:pt>
                <c:pt idx="488">
                  <c:v>9150</c:v>
                </c:pt>
                <c:pt idx="489">
                  <c:v>12983</c:v>
                </c:pt>
                <c:pt idx="490">
                  <c:v>12806</c:v>
                </c:pt>
                <c:pt idx="491">
                  <c:v>12940</c:v>
                </c:pt>
                <c:pt idx="492">
                  <c:v>12020</c:v>
                </c:pt>
                <c:pt idx="493">
                  <c:v>10808</c:v>
                </c:pt>
                <c:pt idx="494">
                  <c:v>8400</c:v>
                </c:pt>
                <c:pt idx="495">
                  <c:v>8696</c:v>
                </c:pt>
                <c:pt idx="496">
                  <c:v>10941</c:v>
                </c:pt>
                <c:pt idx="497">
                  <c:v>11922</c:v>
                </c:pt>
                <c:pt idx="498">
                  <c:v>10164</c:v>
                </c:pt>
                <c:pt idx="499">
                  <c:v>10660</c:v>
                </c:pt>
                <c:pt idx="500">
                  <c:v>9411</c:v>
                </c:pt>
                <c:pt idx="501">
                  <c:v>7307</c:v>
                </c:pt>
                <c:pt idx="502">
                  <c:v>8079</c:v>
                </c:pt>
                <c:pt idx="503">
                  <c:v>10656</c:v>
                </c:pt>
                <c:pt idx="504">
                  <c:v>10183</c:v>
                </c:pt>
                <c:pt idx="505">
                  <c:v>8607</c:v>
                </c:pt>
                <c:pt idx="506">
                  <c:v>11740</c:v>
                </c:pt>
                <c:pt idx="507">
                  <c:v>9809</c:v>
                </c:pt>
                <c:pt idx="508">
                  <c:v>9271</c:v>
                </c:pt>
                <c:pt idx="509">
                  <c:v>7996</c:v>
                </c:pt>
                <c:pt idx="510">
                  <c:v>10751</c:v>
                </c:pt>
                <c:pt idx="511">
                  <c:v>10082</c:v>
                </c:pt>
                <c:pt idx="512">
                  <c:v>9300</c:v>
                </c:pt>
                <c:pt idx="513">
                  <c:v>9193</c:v>
                </c:pt>
                <c:pt idx="514">
                  <c:v>8180</c:v>
                </c:pt>
                <c:pt idx="515">
                  <c:v>6768</c:v>
                </c:pt>
                <c:pt idx="516">
                  <c:v>6982</c:v>
                </c:pt>
                <c:pt idx="517">
                  <c:v>8988</c:v>
                </c:pt>
                <c:pt idx="518">
                  <c:v>9346</c:v>
                </c:pt>
                <c:pt idx="519">
                  <c:v>8659</c:v>
                </c:pt>
                <c:pt idx="520">
                  <c:v>9234</c:v>
                </c:pt>
                <c:pt idx="521">
                  <c:v>7543</c:v>
                </c:pt>
                <c:pt idx="522">
                  <c:v>6094</c:v>
                </c:pt>
                <c:pt idx="523">
                  <c:v>6561</c:v>
                </c:pt>
                <c:pt idx="524">
                  <c:v>8160</c:v>
                </c:pt>
                <c:pt idx="525">
                  <c:v>9208</c:v>
                </c:pt>
                <c:pt idx="526">
                  <c:v>8541</c:v>
                </c:pt>
                <c:pt idx="527">
                  <c:v>8373</c:v>
                </c:pt>
                <c:pt idx="528">
                  <c:v>6917</c:v>
                </c:pt>
                <c:pt idx="529">
                  <c:v>6648</c:v>
                </c:pt>
                <c:pt idx="530">
                  <c:v>7367</c:v>
                </c:pt>
                <c:pt idx="531">
                  <c:v>8483</c:v>
                </c:pt>
                <c:pt idx="532">
                  <c:v>8553</c:v>
                </c:pt>
                <c:pt idx="533">
                  <c:v>8921</c:v>
                </c:pt>
                <c:pt idx="534">
                  <c:v>8414</c:v>
                </c:pt>
                <c:pt idx="535">
                  <c:v>7289</c:v>
                </c:pt>
                <c:pt idx="536">
                  <c:v>7638</c:v>
                </c:pt>
                <c:pt idx="537">
                  <c:v>8103</c:v>
                </c:pt>
                <c:pt idx="538">
                  <c:v>8383</c:v>
                </c:pt>
                <c:pt idx="539">
                  <c:v>8598</c:v>
                </c:pt>
                <c:pt idx="540">
                  <c:v>8636</c:v>
                </c:pt>
                <c:pt idx="541">
                  <c:v>8761</c:v>
                </c:pt>
                <c:pt idx="542">
                  <c:v>7531</c:v>
                </c:pt>
                <c:pt idx="543">
                  <c:v>6604</c:v>
                </c:pt>
                <c:pt idx="544">
                  <c:v>7200</c:v>
                </c:pt>
                <c:pt idx="545">
                  <c:v>11916</c:v>
                </c:pt>
                <c:pt idx="546">
                  <c:v>8665</c:v>
                </c:pt>
                <c:pt idx="547">
                  <c:v>8780</c:v>
                </c:pt>
                <c:pt idx="548">
                  <c:v>8333</c:v>
                </c:pt>
                <c:pt idx="549">
                  <c:v>8691</c:v>
                </c:pt>
                <c:pt idx="550">
                  <c:v>7383</c:v>
                </c:pt>
                <c:pt idx="551">
                  <c:v>8474</c:v>
                </c:pt>
                <c:pt idx="552">
                  <c:v>9790</c:v>
                </c:pt>
                <c:pt idx="553">
                  <c:v>10125</c:v>
                </c:pt>
                <c:pt idx="554">
                  <c:v>10265</c:v>
                </c:pt>
                <c:pt idx="555">
                  <c:v>9604</c:v>
                </c:pt>
                <c:pt idx="556">
                  <c:v>8861</c:v>
                </c:pt>
                <c:pt idx="557">
                  <c:v>7417</c:v>
                </c:pt>
                <c:pt idx="558">
                  <c:v>8100</c:v>
                </c:pt>
                <c:pt idx="559">
                  <c:v>10352</c:v>
                </c:pt>
                <c:pt idx="560">
                  <c:v>10494</c:v>
                </c:pt>
                <c:pt idx="561">
                  <c:v>10990</c:v>
                </c:pt>
                <c:pt idx="562">
                  <c:v>10475</c:v>
                </c:pt>
                <c:pt idx="563">
                  <c:v>8700</c:v>
                </c:pt>
                <c:pt idx="564">
                  <c:v>7495</c:v>
                </c:pt>
                <c:pt idx="565">
                  <c:v>8796</c:v>
                </c:pt>
                <c:pt idx="566">
                  <c:v>11530</c:v>
                </c:pt>
                <c:pt idx="567">
                  <c:v>10522</c:v>
                </c:pt>
                <c:pt idx="568">
                  <c:v>10512</c:v>
                </c:pt>
                <c:pt idx="569">
                  <c:v>10471</c:v>
                </c:pt>
                <c:pt idx="570">
                  <c:v>8742</c:v>
                </c:pt>
                <c:pt idx="571">
                  <c:v>7450</c:v>
                </c:pt>
                <c:pt idx="572">
                  <c:v>9843</c:v>
                </c:pt>
                <c:pt idx="573">
                  <c:v>10705</c:v>
                </c:pt>
                <c:pt idx="574">
                  <c:v>10821</c:v>
                </c:pt>
                <c:pt idx="575">
                  <c:v>11451</c:v>
                </c:pt>
                <c:pt idx="576">
                  <c:v>10500</c:v>
                </c:pt>
                <c:pt idx="577">
                  <c:v>8932</c:v>
                </c:pt>
                <c:pt idx="578">
                  <c:v>7778</c:v>
                </c:pt>
                <c:pt idx="579">
                  <c:v>10034</c:v>
                </c:pt>
                <c:pt idx="580">
                  <c:v>11020</c:v>
                </c:pt>
                <c:pt idx="581">
                  <c:v>11318</c:v>
                </c:pt>
                <c:pt idx="582">
                  <c:v>11591</c:v>
                </c:pt>
                <c:pt idx="583">
                  <c:v>10408</c:v>
                </c:pt>
                <c:pt idx="584">
                  <c:v>8453</c:v>
                </c:pt>
                <c:pt idx="585">
                  <c:v>6837</c:v>
                </c:pt>
                <c:pt idx="586">
                  <c:v>9533</c:v>
                </c:pt>
                <c:pt idx="587">
                  <c:v>9600</c:v>
                </c:pt>
                <c:pt idx="588">
                  <c:v>12426</c:v>
                </c:pt>
                <c:pt idx="589">
                  <c:v>11211</c:v>
                </c:pt>
                <c:pt idx="590">
                  <c:v>10724</c:v>
                </c:pt>
                <c:pt idx="591">
                  <c:v>7788</c:v>
                </c:pt>
                <c:pt idx="592">
                  <c:v>6598</c:v>
                </c:pt>
                <c:pt idx="593">
                  <c:v>8112</c:v>
                </c:pt>
                <c:pt idx="594">
                  <c:v>10466</c:v>
                </c:pt>
                <c:pt idx="595">
                  <c:v>10098</c:v>
                </c:pt>
                <c:pt idx="596">
                  <c:v>10750</c:v>
                </c:pt>
                <c:pt idx="597">
                  <c:v>9184</c:v>
                </c:pt>
                <c:pt idx="598">
                  <c:v>8419</c:v>
                </c:pt>
                <c:pt idx="599">
                  <c:v>5673</c:v>
                </c:pt>
                <c:pt idx="600">
                  <c:v>9107</c:v>
                </c:pt>
                <c:pt idx="601">
                  <c:v>9911</c:v>
                </c:pt>
                <c:pt idx="602">
                  <c:v>10429</c:v>
                </c:pt>
                <c:pt idx="603">
                  <c:v>10520</c:v>
                </c:pt>
                <c:pt idx="604">
                  <c:v>9052</c:v>
                </c:pt>
                <c:pt idx="605">
                  <c:v>6550</c:v>
                </c:pt>
                <c:pt idx="606">
                  <c:v>6129</c:v>
                </c:pt>
                <c:pt idx="607">
                  <c:v>8301</c:v>
                </c:pt>
                <c:pt idx="608">
                  <c:v>9362</c:v>
                </c:pt>
                <c:pt idx="609">
                  <c:v>9724</c:v>
                </c:pt>
                <c:pt idx="610">
                  <c:v>9848</c:v>
                </c:pt>
                <c:pt idx="611">
                  <c:v>8697</c:v>
                </c:pt>
                <c:pt idx="612">
                  <c:v>5536</c:v>
                </c:pt>
                <c:pt idx="613">
                  <c:v>5557</c:v>
                </c:pt>
                <c:pt idx="614">
                  <c:v>7687</c:v>
                </c:pt>
                <c:pt idx="615">
                  <c:v>9376</c:v>
                </c:pt>
                <c:pt idx="616">
                  <c:v>9296</c:v>
                </c:pt>
                <c:pt idx="617">
                  <c:v>8879</c:v>
                </c:pt>
                <c:pt idx="618">
                  <c:v>8635</c:v>
                </c:pt>
                <c:pt idx="619">
                  <c:v>5983</c:v>
                </c:pt>
                <c:pt idx="620">
                  <c:v>4367</c:v>
                </c:pt>
                <c:pt idx="621">
                  <c:v>7162</c:v>
                </c:pt>
                <c:pt idx="622">
                  <c:v>7371</c:v>
                </c:pt>
                <c:pt idx="623">
                  <c:v>9135</c:v>
                </c:pt>
                <c:pt idx="624">
                  <c:v>8970</c:v>
                </c:pt>
                <c:pt idx="625">
                  <c:v>7773</c:v>
                </c:pt>
                <c:pt idx="626">
                  <c:v>4886</c:v>
                </c:pt>
                <c:pt idx="627">
                  <c:v>4780</c:v>
                </c:pt>
                <c:pt idx="628">
                  <c:v>5875</c:v>
                </c:pt>
                <c:pt idx="629">
                  <c:v>7985</c:v>
                </c:pt>
                <c:pt idx="630">
                  <c:v>8902</c:v>
                </c:pt>
                <c:pt idx="631">
                  <c:v>8009</c:v>
                </c:pt>
                <c:pt idx="632">
                  <c:v>7203</c:v>
                </c:pt>
                <c:pt idx="633">
                  <c:v>5419</c:v>
                </c:pt>
                <c:pt idx="634">
                  <c:v>4377</c:v>
                </c:pt>
                <c:pt idx="635">
                  <c:v>6507</c:v>
                </c:pt>
                <c:pt idx="636">
                  <c:v>7987</c:v>
                </c:pt>
                <c:pt idx="637">
                  <c:v>8669</c:v>
                </c:pt>
                <c:pt idx="638">
                  <c:v>7761</c:v>
                </c:pt>
                <c:pt idx="639">
                  <c:v>8171</c:v>
                </c:pt>
                <c:pt idx="640">
                  <c:v>5971</c:v>
                </c:pt>
                <c:pt idx="641">
                  <c:v>4662</c:v>
                </c:pt>
                <c:pt idx="642">
                  <c:v>6793</c:v>
                </c:pt>
                <c:pt idx="643">
                  <c:v>7741</c:v>
                </c:pt>
                <c:pt idx="644">
                  <c:v>9147</c:v>
                </c:pt>
                <c:pt idx="645">
                  <c:v>8932</c:v>
                </c:pt>
                <c:pt idx="646">
                  <c:v>7821</c:v>
                </c:pt>
                <c:pt idx="647">
                  <c:v>6090</c:v>
                </c:pt>
                <c:pt idx="648">
                  <c:v>4667</c:v>
                </c:pt>
                <c:pt idx="649">
                  <c:v>6365</c:v>
                </c:pt>
                <c:pt idx="650">
                  <c:v>7057</c:v>
                </c:pt>
                <c:pt idx="651">
                  <c:v>8465</c:v>
                </c:pt>
                <c:pt idx="652">
                  <c:v>7569</c:v>
                </c:pt>
                <c:pt idx="653">
                  <c:v>8585</c:v>
                </c:pt>
                <c:pt idx="654">
                  <c:v>6784</c:v>
                </c:pt>
                <c:pt idx="655">
                  <c:v>4649</c:v>
                </c:pt>
                <c:pt idx="656">
                  <c:v>6644</c:v>
                </c:pt>
                <c:pt idx="657">
                  <c:v>8005</c:v>
                </c:pt>
                <c:pt idx="658">
                  <c:v>8269</c:v>
                </c:pt>
                <c:pt idx="659">
                  <c:v>7674</c:v>
                </c:pt>
                <c:pt idx="660">
                  <c:v>9001</c:v>
                </c:pt>
                <c:pt idx="661">
                  <c:v>6517</c:v>
                </c:pt>
                <c:pt idx="662">
                  <c:v>4781</c:v>
                </c:pt>
                <c:pt idx="663">
                  <c:v>6840</c:v>
                </c:pt>
                <c:pt idx="664">
                  <c:v>7614</c:v>
                </c:pt>
                <c:pt idx="665">
                  <c:v>9160</c:v>
                </c:pt>
                <c:pt idx="666">
                  <c:v>8292</c:v>
                </c:pt>
                <c:pt idx="667">
                  <c:v>7981</c:v>
                </c:pt>
                <c:pt idx="668">
                  <c:v>6276</c:v>
                </c:pt>
                <c:pt idx="669">
                  <c:v>4712</c:v>
                </c:pt>
                <c:pt idx="670">
                  <c:v>7131</c:v>
                </c:pt>
                <c:pt idx="671">
                  <c:v>8024</c:v>
                </c:pt>
                <c:pt idx="672">
                  <c:v>8568</c:v>
                </c:pt>
                <c:pt idx="673">
                  <c:v>7854</c:v>
                </c:pt>
                <c:pt idx="674">
                  <c:v>6895</c:v>
                </c:pt>
                <c:pt idx="675">
                  <c:v>6167</c:v>
                </c:pt>
                <c:pt idx="676">
                  <c:v>5005</c:v>
                </c:pt>
                <c:pt idx="677">
                  <c:v>7521</c:v>
                </c:pt>
                <c:pt idx="678">
                  <c:v>8029</c:v>
                </c:pt>
                <c:pt idx="679">
                  <c:v>9247</c:v>
                </c:pt>
                <c:pt idx="680">
                  <c:v>10107</c:v>
                </c:pt>
                <c:pt idx="681">
                  <c:v>8592</c:v>
                </c:pt>
                <c:pt idx="682">
                  <c:v>5895</c:v>
                </c:pt>
                <c:pt idx="683">
                  <c:v>7511</c:v>
                </c:pt>
                <c:pt idx="684">
                  <c:v>6990</c:v>
                </c:pt>
                <c:pt idx="685">
                  <c:v>7727</c:v>
                </c:pt>
                <c:pt idx="686">
                  <c:v>8299</c:v>
                </c:pt>
                <c:pt idx="687">
                  <c:v>8570</c:v>
                </c:pt>
                <c:pt idx="688">
                  <c:v>8013</c:v>
                </c:pt>
                <c:pt idx="689">
                  <c:v>6345</c:v>
                </c:pt>
                <c:pt idx="690">
                  <c:v>4723</c:v>
                </c:pt>
                <c:pt idx="691">
                  <c:v>6295</c:v>
                </c:pt>
                <c:pt idx="692">
                  <c:v>7737</c:v>
                </c:pt>
                <c:pt idx="693">
                  <c:v>9027</c:v>
                </c:pt>
                <c:pt idx="694">
                  <c:v>7346</c:v>
                </c:pt>
                <c:pt idx="695">
                  <c:v>7300</c:v>
                </c:pt>
                <c:pt idx="696">
                  <c:v>6082</c:v>
                </c:pt>
                <c:pt idx="697">
                  <c:v>4522</c:v>
                </c:pt>
                <c:pt idx="698">
                  <c:v>6688</c:v>
                </c:pt>
                <c:pt idx="699">
                  <c:v>7497</c:v>
                </c:pt>
                <c:pt idx="700">
                  <c:v>10369</c:v>
                </c:pt>
                <c:pt idx="701">
                  <c:v>7257</c:v>
                </c:pt>
                <c:pt idx="702">
                  <c:v>6063</c:v>
                </c:pt>
                <c:pt idx="703">
                  <c:v>4469</c:v>
                </c:pt>
                <c:pt idx="704">
                  <c:v>3917</c:v>
                </c:pt>
                <c:pt idx="705">
                  <c:v>6354</c:v>
                </c:pt>
                <c:pt idx="706">
                  <c:v>7685</c:v>
                </c:pt>
                <c:pt idx="707">
                  <c:v>7952</c:v>
                </c:pt>
                <c:pt idx="708">
                  <c:v>7422</c:v>
                </c:pt>
                <c:pt idx="709">
                  <c:v>6096</c:v>
                </c:pt>
                <c:pt idx="710">
                  <c:v>4454</c:v>
                </c:pt>
                <c:pt idx="711">
                  <c:v>3398</c:v>
                </c:pt>
                <c:pt idx="712">
                  <c:v>5878</c:v>
                </c:pt>
                <c:pt idx="713">
                  <c:v>8114</c:v>
                </c:pt>
                <c:pt idx="714">
                  <c:v>7774</c:v>
                </c:pt>
                <c:pt idx="715">
                  <c:v>7067</c:v>
                </c:pt>
                <c:pt idx="716">
                  <c:v>7253</c:v>
                </c:pt>
                <c:pt idx="717">
                  <c:v>5472</c:v>
                </c:pt>
                <c:pt idx="718">
                  <c:v>4132</c:v>
                </c:pt>
                <c:pt idx="719">
                  <c:v>6572</c:v>
                </c:pt>
                <c:pt idx="720">
                  <c:v>9104</c:v>
                </c:pt>
                <c:pt idx="721">
                  <c:v>9022</c:v>
                </c:pt>
                <c:pt idx="722">
                  <c:v>8226</c:v>
                </c:pt>
                <c:pt idx="723">
                  <c:v>7964</c:v>
                </c:pt>
                <c:pt idx="724">
                  <c:v>6361</c:v>
                </c:pt>
                <c:pt idx="725">
                  <c:v>4555</c:v>
                </c:pt>
                <c:pt idx="726">
                  <c:v>6224</c:v>
                </c:pt>
                <c:pt idx="727">
                  <c:v>9104</c:v>
                </c:pt>
                <c:pt idx="728">
                  <c:v>9929</c:v>
                </c:pt>
                <c:pt idx="729">
                  <c:v>9639</c:v>
                </c:pt>
                <c:pt idx="730">
                  <c:v>9963</c:v>
                </c:pt>
                <c:pt idx="731">
                  <c:v>6198</c:v>
                </c:pt>
                <c:pt idx="732">
                  <c:v>5216</c:v>
                </c:pt>
                <c:pt idx="733">
                  <c:v>8677</c:v>
                </c:pt>
                <c:pt idx="734">
                  <c:v>10710</c:v>
                </c:pt>
                <c:pt idx="735">
                  <c:v>10715</c:v>
                </c:pt>
                <c:pt idx="736">
                  <c:v>10296</c:v>
                </c:pt>
                <c:pt idx="737">
                  <c:v>12347</c:v>
                </c:pt>
                <c:pt idx="738">
                  <c:v>8069</c:v>
                </c:pt>
                <c:pt idx="739">
                  <c:v>5603</c:v>
                </c:pt>
                <c:pt idx="740">
                  <c:v>10194</c:v>
                </c:pt>
                <c:pt idx="741">
                  <c:v>12483</c:v>
                </c:pt>
                <c:pt idx="742">
                  <c:v>11891</c:v>
                </c:pt>
                <c:pt idx="743">
                  <c:v>11636</c:v>
                </c:pt>
                <c:pt idx="744">
                  <c:v>13162</c:v>
                </c:pt>
                <c:pt idx="745">
                  <c:v>8380</c:v>
                </c:pt>
                <c:pt idx="746">
                  <c:v>6014</c:v>
                </c:pt>
                <c:pt idx="747">
                  <c:v>10909</c:v>
                </c:pt>
                <c:pt idx="748">
                  <c:v>12795</c:v>
                </c:pt>
                <c:pt idx="749">
                  <c:v>13130</c:v>
                </c:pt>
                <c:pt idx="750">
                  <c:v>11877</c:v>
                </c:pt>
                <c:pt idx="751">
                  <c:v>11978</c:v>
                </c:pt>
                <c:pt idx="752">
                  <c:v>8843</c:v>
                </c:pt>
                <c:pt idx="753">
                  <c:v>5329</c:v>
                </c:pt>
                <c:pt idx="754">
                  <c:v>10976</c:v>
                </c:pt>
                <c:pt idx="755">
                  <c:v>10651</c:v>
                </c:pt>
                <c:pt idx="756">
                  <c:v>13111</c:v>
                </c:pt>
                <c:pt idx="757">
                  <c:v>12212</c:v>
                </c:pt>
                <c:pt idx="758">
                  <c:v>10637</c:v>
                </c:pt>
                <c:pt idx="759">
                  <c:v>8568</c:v>
                </c:pt>
                <c:pt idx="760">
                  <c:v>5447</c:v>
                </c:pt>
                <c:pt idx="761">
                  <c:v>7277</c:v>
                </c:pt>
                <c:pt idx="762">
                  <c:v>10051</c:v>
                </c:pt>
                <c:pt idx="763">
                  <c:v>11988</c:v>
                </c:pt>
                <c:pt idx="764">
                  <c:v>10808</c:v>
                </c:pt>
                <c:pt idx="765">
                  <c:v>9068</c:v>
                </c:pt>
                <c:pt idx="766">
                  <c:v>6786</c:v>
                </c:pt>
                <c:pt idx="767">
                  <c:v>4757</c:v>
                </c:pt>
                <c:pt idx="768">
                  <c:v>7373</c:v>
                </c:pt>
                <c:pt idx="769">
                  <c:v>8476</c:v>
                </c:pt>
                <c:pt idx="770">
                  <c:v>8173</c:v>
                </c:pt>
                <c:pt idx="771">
                  <c:v>8172</c:v>
                </c:pt>
                <c:pt idx="772">
                  <c:v>8718</c:v>
                </c:pt>
                <c:pt idx="773">
                  <c:v>5897</c:v>
                </c:pt>
                <c:pt idx="774">
                  <c:v>4277</c:v>
                </c:pt>
                <c:pt idx="775">
                  <c:v>7373</c:v>
                </c:pt>
                <c:pt idx="776">
                  <c:v>7211</c:v>
                </c:pt>
                <c:pt idx="777">
                  <c:v>7871</c:v>
                </c:pt>
                <c:pt idx="778">
                  <c:v>7534</c:v>
                </c:pt>
                <c:pt idx="779">
                  <c:v>6566</c:v>
                </c:pt>
                <c:pt idx="780">
                  <c:v>4979</c:v>
                </c:pt>
                <c:pt idx="781">
                  <c:v>3598</c:v>
                </c:pt>
                <c:pt idx="782">
                  <c:v>5315</c:v>
                </c:pt>
                <c:pt idx="783">
                  <c:v>5617</c:v>
                </c:pt>
                <c:pt idx="784">
                  <c:v>6889</c:v>
                </c:pt>
                <c:pt idx="785">
                  <c:v>6742</c:v>
                </c:pt>
                <c:pt idx="786">
                  <c:v>5525</c:v>
                </c:pt>
                <c:pt idx="787">
                  <c:v>4074</c:v>
                </c:pt>
                <c:pt idx="788">
                  <c:v>3370</c:v>
                </c:pt>
                <c:pt idx="789">
                  <c:v>4646</c:v>
                </c:pt>
                <c:pt idx="790">
                  <c:v>5074</c:v>
                </c:pt>
                <c:pt idx="791">
                  <c:v>5980</c:v>
                </c:pt>
                <c:pt idx="792">
                  <c:v>5290</c:v>
                </c:pt>
                <c:pt idx="793">
                  <c:v>8949</c:v>
                </c:pt>
                <c:pt idx="794">
                  <c:v>3095</c:v>
                </c:pt>
                <c:pt idx="795">
                  <c:v>2683</c:v>
                </c:pt>
                <c:pt idx="796">
                  <c:v>3951</c:v>
                </c:pt>
                <c:pt idx="797">
                  <c:v>4937</c:v>
                </c:pt>
                <c:pt idx="798">
                  <c:v>4927</c:v>
                </c:pt>
                <c:pt idx="799">
                  <c:v>4809</c:v>
                </c:pt>
                <c:pt idx="800">
                  <c:v>4217</c:v>
                </c:pt>
                <c:pt idx="801">
                  <c:v>2862</c:v>
                </c:pt>
                <c:pt idx="802">
                  <c:v>1954</c:v>
                </c:pt>
                <c:pt idx="803">
                  <c:v>3026</c:v>
                </c:pt>
                <c:pt idx="804">
                  <c:v>4164</c:v>
                </c:pt>
                <c:pt idx="805">
                  <c:v>4478</c:v>
                </c:pt>
                <c:pt idx="806">
                  <c:v>4302</c:v>
                </c:pt>
                <c:pt idx="807">
                  <c:v>3926</c:v>
                </c:pt>
                <c:pt idx="808">
                  <c:v>2353</c:v>
                </c:pt>
                <c:pt idx="809">
                  <c:v>1782</c:v>
                </c:pt>
                <c:pt idx="810">
                  <c:v>2793</c:v>
                </c:pt>
                <c:pt idx="811">
                  <c:v>3339</c:v>
                </c:pt>
                <c:pt idx="812">
                  <c:v>4118</c:v>
                </c:pt>
                <c:pt idx="813">
                  <c:v>3464</c:v>
                </c:pt>
                <c:pt idx="814">
                  <c:v>2412</c:v>
                </c:pt>
                <c:pt idx="815">
                  <c:v>1710</c:v>
                </c:pt>
                <c:pt idx="816">
                  <c:v>1545</c:v>
                </c:pt>
                <c:pt idx="817">
                  <c:v>1586</c:v>
                </c:pt>
                <c:pt idx="818">
                  <c:v>3077</c:v>
                </c:pt>
                <c:pt idx="819">
                  <c:v>4168</c:v>
                </c:pt>
                <c:pt idx="820">
                  <c:v>3082</c:v>
                </c:pt>
                <c:pt idx="821">
                  <c:v>2705</c:v>
                </c:pt>
                <c:pt idx="822">
                  <c:v>1611</c:v>
                </c:pt>
                <c:pt idx="823">
                  <c:v>1172</c:v>
                </c:pt>
                <c:pt idx="824">
                  <c:v>2180</c:v>
                </c:pt>
                <c:pt idx="825">
                  <c:v>3970</c:v>
                </c:pt>
                <c:pt idx="826">
                  <c:v>3392</c:v>
                </c:pt>
                <c:pt idx="827">
                  <c:v>2957</c:v>
                </c:pt>
                <c:pt idx="828">
                  <c:v>2498</c:v>
                </c:pt>
                <c:pt idx="829">
                  <c:v>1494</c:v>
                </c:pt>
                <c:pt idx="830">
                  <c:v>1166</c:v>
                </c:pt>
                <c:pt idx="831">
                  <c:v>1812</c:v>
                </c:pt>
                <c:pt idx="832">
                  <c:v>2205</c:v>
                </c:pt>
                <c:pt idx="833">
                  <c:v>3675</c:v>
                </c:pt>
                <c:pt idx="834">
                  <c:v>2269</c:v>
                </c:pt>
                <c:pt idx="835">
                  <c:v>2122</c:v>
                </c:pt>
                <c:pt idx="836">
                  <c:v>1139</c:v>
                </c:pt>
                <c:pt idx="837">
                  <c:v>845</c:v>
                </c:pt>
                <c:pt idx="838">
                  <c:v>1907</c:v>
                </c:pt>
                <c:pt idx="839">
                  <c:v>2008</c:v>
                </c:pt>
                <c:pt idx="840">
                  <c:v>2201</c:v>
                </c:pt>
                <c:pt idx="841">
                  <c:v>1949</c:v>
                </c:pt>
                <c:pt idx="842">
                  <c:v>1867</c:v>
                </c:pt>
                <c:pt idx="843">
                  <c:v>965</c:v>
                </c:pt>
                <c:pt idx="844">
                  <c:v>776</c:v>
                </c:pt>
                <c:pt idx="845">
                  <c:v>1673</c:v>
                </c:pt>
                <c:pt idx="846">
                  <c:v>1785</c:v>
                </c:pt>
                <c:pt idx="847">
                  <c:v>2372</c:v>
                </c:pt>
                <c:pt idx="848">
                  <c:v>1696</c:v>
                </c:pt>
                <c:pt idx="849">
                  <c:v>1982</c:v>
                </c:pt>
                <c:pt idx="850">
                  <c:v>1077</c:v>
                </c:pt>
                <c:pt idx="851">
                  <c:v>688</c:v>
                </c:pt>
                <c:pt idx="852">
                  <c:v>1601</c:v>
                </c:pt>
                <c:pt idx="853">
                  <c:v>1655</c:v>
                </c:pt>
                <c:pt idx="854">
                  <c:v>2600</c:v>
                </c:pt>
                <c:pt idx="855">
                  <c:v>1508</c:v>
                </c:pt>
                <c:pt idx="856">
                  <c:v>1916</c:v>
                </c:pt>
                <c:pt idx="857">
                  <c:v>754</c:v>
                </c:pt>
                <c:pt idx="858">
                  <c:v>618</c:v>
                </c:pt>
                <c:pt idx="859">
                  <c:v>1245</c:v>
                </c:pt>
                <c:pt idx="860">
                  <c:v>1477</c:v>
                </c:pt>
                <c:pt idx="861">
                  <c:v>2063</c:v>
                </c:pt>
                <c:pt idx="862">
                  <c:v>1633</c:v>
                </c:pt>
                <c:pt idx="863">
                  <c:v>1540</c:v>
                </c:pt>
                <c:pt idx="864">
                  <c:v>662</c:v>
                </c:pt>
                <c:pt idx="865">
                  <c:v>813</c:v>
                </c:pt>
                <c:pt idx="866">
                  <c:v>972</c:v>
                </c:pt>
                <c:pt idx="867">
                  <c:v>2077</c:v>
                </c:pt>
                <c:pt idx="868">
                  <c:v>2537</c:v>
                </c:pt>
                <c:pt idx="869">
                  <c:v>1548</c:v>
                </c:pt>
                <c:pt idx="870">
                  <c:v>1680</c:v>
                </c:pt>
                <c:pt idx="871">
                  <c:v>913</c:v>
                </c:pt>
                <c:pt idx="872">
                  <c:v>574</c:v>
                </c:pt>
                <c:pt idx="873">
                  <c:v>1737</c:v>
                </c:pt>
                <c:pt idx="874">
                  <c:v>1822</c:v>
                </c:pt>
                <c:pt idx="875">
                  <c:v>1971</c:v>
                </c:pt>
                <c:pt idx="876">
                  <c:v>1433</c:v>
                </c:pt>
                <c:pt idx="877">
                  <c:v>1299</c:v>
                </c:pt>
                <c:pt idx="878">
                  <c:v>643</c:v>
                </c:pt>
                <c:pt idx="879">
                  <c:v>680</c:v>
                </c:pt>
                <c:pt idx="880">
                  <c:v>1665</c:v>
                </c:pt>
                <c:pt idx="881">
                  <c:v>1632</c:v>
                </c:pt>
                <c:pt idx="882">
                  <c:v>2033</c:v>
                </c:pt>
                <c:pt idx="883">
                  <c:v>1793</c:v>
                </c:pt>
                <c:pt idx="884">
                  <c:v>1780</c:v>
                </c:pt>
                <c:pt idx="885">
                  <c:v>782</c:v>
                </c:pt>
                <c:pt idx="886">
                  <c:v>658</c:v>
                </c:pt>
                <c:pt idx="887">
                  <c:v>1500</c:v>
                </c:pt>
                <c:pt idx="888">
                  <c:v>1991</c:v>
                </c:pt>
                <c:pt idx="889">
                  <c:v>1756</c:v>
                </c:pt>
                <c:pt idx="890">
                  <c:v>1643</c:v>
                </c:pt>
                <c:pt idx="891">
                  <c:v>1891</c:v>
                </c:pt>
                <c:pt idx="892">
                  <c:v>821</c:v>
                </c:pt>
                <c:pt idx="893">
                  <c:v>738</c:v>
                </c:pt>
                <c:pt idx="894">
                  <c:v>1145</c:v>
                </c:pt>
                <c:pt idx="895">
                  <c:v>2227</c:v>
                </c:pt>
                <c:pt idx="896">
                  <c:v>2338</c:v>
                </c:pt>
                <c:pt idx="897">
                  <c:v>2710</c:v>
                </c:pt>
                <c:pt idx="898">
                  <c:v>2304</c:v>
                </c:pt>
                <c:pt idx="899">
                  <c:v>990</c:v>
                </c:pt>
                <c:pt idx="900">
                  <c:v>850</c:v>
                </c:pt>
                <c:pt idx="901">
                  <c:v>1847</c:v>
                </c:pt>
                <c:pt idx="902">
                  <c:v>2383</c:v>
                </c:pt>
                <c:pt idx="903">
                  <c:v>2662</c:v>
                </c:pt>
                <c:pt idx="904">
                  <c:v>2023</c:v>
                </c:pt>
                <c:pt idx="905">
                  <c:v>2344</c:v>
                </c:pt>
                <c:pt idx="906">
                  <c:v>1064</c:v>
                </c:pt>
                <c:pt idx="907">
                  <c:v>983</c:v>
                </c:pt>
                <c:pt idx="908">
                  <c:v>2051</c:v>
                </c:pt>
                <c:pt idx="909">
                  <c:v>3105</c:v>
                </c:pt>
                <c:pt idx="910">
                  <c:v>2942</c:v>
                </c:pt>
                <c:pt idx="911">
                  <c:v>2467</c:v>
                </c:pt>
                <c:pt idx="912">
                  <c:v>2893</c:v>
                </c:pt>
                <c:pt idx="913">
                  <c:v>1254</c:v>
                </c:pt>
                <c:pt idx="914">
                  <c:v>1028</c:v>
                </c:pt>
                <c:pt idx="915">
                  <c:v>2020</c:v>
                </c:pt>
                <c:pt idx="916">
                  <c:v>2906</c:v>
                </c:pt>
                <c:pt idx="917">
                  <c:v>3345</c:v>
                </c:pt>
                <c:pt idx="918">
                  <c:v>2729</c:v>
                </c:pt>
                <c:pt idx="919">
                  <c:v>3002</c:v>
                </c:pt>
                <c:pt idx="920">
                  <c:v>1072</c:v>
                </c:pt>
                <c:pt idx="921">
                  <c:v>920</c:v>
                </c:pt>
                <c:pt idx="922">
                  <c:v>2487</c:v>
                </c:pt>
                <c:pt idx="923">
                  <c:v>2915</c:v>
                </c:pt>
                <c:pt idx="924">
                  <c:v>3168</c:v>
                </c:pt>
                <c:pt idx="925">
                  <c:v>3101</c:v>
                </c:pt>
                <c:pt idx="926">
                  <c:v>2950</c:v>
                </c:pt>
                <c:pt idx="927">
                  <c:v>1697</c:v>
                </c:pt>
                <c:pt idx="928">
                  <c:v>938</c:v>
                </c:pt>
                <c:pt idx="929">
                  <c:v>2333</c:v>
                </c:pt>
                <c:pt idx="930">
                  <c:v>3596</c:v>
                </c:pt>
                <c:pt idx="931">
                  <c:v>2666</c:v>
                </c:pt>
                <c:pt idx="932">
                  <c:v>3192</c:v>
                </c:pt>
                <c:pt idx="933">
                  <c:v>2822</c:v>
                </c:pt>
                <c:pt idx="934">
                  <c:v>1440</c:v>
                </c:pt>
                <c:pt idx="935">
                  <c:v>993</c:v>
                </c:pt>
                <c:pt idx="936">
                  <c:v>2400</c:v>
                </c:pt>
                <c:pt idx="937">
                  <c:v>3479</c:v>
                </c:pt>
                <c:pt idx="938">
                  <c:v>3261</c:v>
                </c:pt>
                <c:pt idx="939">
                  <c:v>2929</c:v>
                </c:pt>
                <c:pt idx="940">
                  <c:v>2691</c:v>
                </c:pt>
                <c:pt idx="941">
                  <c:v>1156</c:v>
                </c:pt>
                <c:pt idx="942">
                  <c:v>1719</c:v>
                </c:pt>
                <c:pt idx="943">
                  <c:v>1639</c:v>
                </c:pt>
                <c:pt idx="944">
                  <c:v>2927</c:v>
                </c:pt>
                <c:pt idx="945">
                  <c:v>3042</c:v>
                </c:pt>
                <c:pt idx="946">
                  <c:v>3009</c:v>
                </c:pt>
                <c:pt idx="947">
                  <c:v>2572</c:v>
                </c:pt>
                <c:pt idx="948">
                  <c:v>1174</c:v>
                </c:pt>
                <c:pt idx="949">
                  <c:v>1014</c:v>
                </c:pt>
                <c:pt idx="950">
                  <c:v>2034</c:v>
                </c:pt>
                <c:pt idx="951">
                  <c:v>2389</c:v>
                </c:pt>
                <c:pt idx="952">
                  <c:v>3485</c:v>
                </c:pt>
                <c:pt idx="953">
                  <c:v>2568</c:v>
                </c:pt>
                <c:pt idx="954">
                  <c:v>2715</c:v>
                </c:pt>
                <c:pt idx="955">
                  <c:v>1038</c:v>
                </c:pt>
                <c:pt idx="956">
                  <c:v>1103</c:v>
                </c:pt>
                <c:pt idx="957">
                  <c:v>1420</c:v>
                </c:pt>
                <c:pt idx="958">
                  <c:v>2329</c:v>
                </c:pt>
                <c:pt idx="959">
                  <c:v>2194</c:v>
                </c:pt>
                <c:pt idx="960">
                  <c:v>2207</c:v>
                </c:pt>
                <c:pt idx="961">
                  <c:v>2296</c:v>
                </c:pt>
                <c:pt idx="962">
                  <c:v>886</c:v>
                </c:pt>
                <c:pt idx="963">
                  <c:v>773</c:v>
                </c:pt>
                <c:pt idx="964">
                  <c:v>1517</c:v>
                </c:pt>
                <c:pt idx="965">
                  <c:v>1974</c:v>
                </c:pt>
                <c:pt idx="966">
                  <c:v>2516</c:v>
                </c:pt>
                <c:pt idx="967">
                  <c:v>2400</c:v>
                </c:pt>
                <c:pt idx="968">
                  <c:v>1967</c:v>
                </c:pt>
                <c:pt idx="969">
                  <c:v>780</c:v>
                </c:pt>
                <c:pt idx="970">
                  <c:v>538</c:v>
                </c:pt>
                <c:pt idx="971">
                  <c:v>1390</c:v>
                </c:pt>
                <c:pt idx="972">
                  <c:v>1707</c:v>
                </c:pt>
                <c:pt idx="973">
                  <c:v>2053</c:v>
                </c:pt>
                <c:pt idx="974">
                  <c:v>2094</c:v>
                </c:pt>
                <c:pt idx="975">
                  <c:v>1789</c:v>
                </c:pt>
                <c:pt idx="976">
                  <c:v>741</c:v>
                </c:pt>
                <c:pt idx="977">
                  <c:v>457</c:v>
                </c:pt>
                <c:pt idx="978">
                  <c:v>1332</c:v>
                </c:pt>
                <c:pt idx="979">
                  <c:v>1543</c:v>
                </c:pt>
                <c:pt idx="980">
                  <c:v>2258</c:v>
                </c:pt>
                <c:pt idx="981">
                  <c:v>2223</c:v>
                </c:pt>
                <c:pt idx="982">
                  <c:v>1372</c:v>
                </c:pt>
                <c:pt idx="983">
                  <c:v>582</c:v>
                </c:pt>
                <c:pt idx="984">
                  <c:v>485</c:v>
                </c:pt>
                <c:pt idx="985">
                  <c:v>1249</c:v>
                </c:pt>
                <c:pt idx="986">
                  <c:v>1503</c:v>
                </c:pt>
                <c:pt idx="987">
                  <c:v>2120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F0-400C-9756-9F772AC2A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5327504"/>
        <c:axId val="2061506816"/>
      </c:lineChart>
      <c:dateAx>
        <c:axId val="3053275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506816"/>
        <c:crosses val="autoZero"/>
        <c:auto val="1"/>
        <c:lblOffset val="100"/>
        <c:baseTimeUnit val="days"/>
      </c:dateAx>
      <c:valAx>
        <c:axId val="206150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32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Vaccinations!$B$1</c:f>
              <c:strCache>
                <c:ptCount val="1"/>
                <c:pt idx="0">
                  <c:v>total_vaccinations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Vaccinations!$A$2:$A$989</c:f>
              <c:numCache>
                <c:formatCode>m/d/yyyy</c:formatCode>
                <c:ptCount val="988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</c:numCache>
            </c:numRef>
          </c:cat>
          <c:val>
            <c:numRef>
              <c:f>Vaccinations!$B$2:$B$989</c:f>
              <c:numCache>
                <c:formatCode>General</c:formatCode>
                <c:ptCount val="9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2</c:v>
                </c:pt>
                <c:pt idx="321">
                  <c:v>8</c:v>
                </c:pt>
                <c:pt idx="322">
                  <c:v>10</c:v>
                </c:pt>
                <c:pt idx="323">
                  <c:v>11</c:v>
                </c:pt>
                <c:pt idx="324">
                  <c:v>16</c:v>
                </c:pt>
                <c:pt idx="325">
                  <c:v>17</c:v>
                </c:pt>
                <c:pt idx="326">
                  <c:v>38450</c:v>
                </c:pt>
                <c:pt idx="327">
                  <c:v>43176</c:v>
                </c:pt>
                <c:pt idx="328">
                  <c:v>1619750</c:v>
                </c:pt>
                <c:pt idx="329">
                  <c:v>1781509</c:v>
                </c:pt>
                <c:pt idx="330">
                  <c:v>2059516</c:v>
                </c:pt>
                <c:pt idx="331">
                  <c:v>2482878</c:v>
                </c:pt>
                <c:pt idx="332">
                  <c:v>2667226</c:v>
                </c:pt>
                <c:pt idx="333">
                  <c:v>2781815</c:v>
                </c:pt>
                <c:pt idx="334">
                  <c:v>3200129</c:v>
                </c:pt>
                <c:pt idx="335">
                  <c:v>3723925</c:v>
                </c:pt>
                <c:pt idx="336">
                  <c:v>4410031</c:v>
                </c:pt>
                <c:pt idx="337">
                  <c:v>4705314</c:v>
                </c:pt>
                <c:pt idx="338">
                  <c:v>4764856</c:v>
                </c:pt>
                <c:pt idx="339">
                  <c:v>4944290</c:v>
                </c:pt>
                <c:pt idx="340">
                  <c:v>5204572</c:v>
                </c:pt>
                <c:pt idx="341">
                  <c:v>5988169</c:v>
                </c:pt>
                <c:pt idx="342">
                  <c:v>6995690</c:v>
                </c:pt>
                <c:pt idx="343">
                  <c:v>8174470</c:v>
                </c:pt>
                <c:pt idx="344">
                  <c:v>11881042</c:v>
                </c:pt>
                <c:pt idx="345">
                  <c:v>12134637</c:v>
                </c:pt>
                <c:pt idx="346">
                  <c:v>13331714</c:v>
                </c:pt>
                <c:pt idx="347">
                  <c:v>13735496</c:v>
                </c:pt>
                <c:pt idx="348">
                  <c:v>14880277</c:v>
                </c:pt>
                <c:pt idx="349">
                  <c:v>17016542</c:v>
                </c:pt>
                <c:pt idx="350">
                  <c:v>18582505</c:v>
                </c:pt>
                <c:pt idx="351">
                  <c:v>20378028</c:v>
                </c:pt>
                <c:pt idx="352">
                  <c:v>22337946</c:v>
                </c:pt>
                <c:pt idx="353">
                  <c:v>27777515</c:v>
                </c:pt>
                <c:pt idx="354">
                  <c:v>31020631</c:v>
                </c:pt>
                <c:pt idx="355">
                  <c:v>32895662</c:v>
                </c:pt>
                <c:pt idx="356">
                  <c:v>35077797</c:v>
                </c:pt>
                <c:pt idx="357">
                  <c:v>38842109</c:v>
                </c:pt>
                <c:pt idx="358">
                  <c:v>41781421</c:v>
                </c:pt>
                <c:pt idx="359">
                  <c:v>44713992</c:v>
                </c:pt>
                <c:pt idx="360">
                  <c:v>46540672</c:v>
                </c:pt>
                <c:pt idx="361">
                  <c:v>47757803</c:v>
                </c:pt>
                <c:pt idx="362">
                  <c:v>50203639</c:v>
                </c:pt>
                <c:pt idx="363">
                  <c:v>53221633</c:v>
                </c:pt>
                <c:pt idx="364">
                  <c:v>61550346</c:v>
                </c:pt>
                <c:pt idx="365">
                  <c:v>65102019</c:v>
                </c:pt>
                <c:pt idx="366">
                  <c:v>69191533</c:v>
                </c:pt>
                <c:pt idx="367">
                  <c:v>71593790</c:v>
                </c:pt>
                <c:pt idx="368">
                  <c:v>73131111</c:v>
                </c:pt>
                <c:pt idx="369">
                  <c:v>76387268</c:v>
                </c:pt>
                <c:pt idx="370">
                  <c:v>87685250</c:v>
                </c:pt>
                <c:pt idx="371">
                  <c:v>91744978</c:v>
                </c:pt>
                <c:pt idx="372">
                  <c:v>96355330</c:v>
                </c:pt>
                <c:pt idx="373">
                  <c:v>101159471</c:v>
                </c:pt>
                <c:pt idx="374">
                  <c:v>104032005</c:v>
                </c:pt>
                <c:pt idx="375">
                  <c:v>107131813</c:v>
                </c:pt>
                <c:pt idx="376">
                  <c:v>110552895</c:v>
                </c:pt>
                <c:pt idx="377">
                  <c:v>114360899</c:v>
                </c:pt>
                <c:pt idx="378">
                  <c:v>126375544</c:v>
                </c:pt>
                <c:pt idx="379">
                  <c:v>131752206</c:v>
                </c:pt>
                <c:pt idx="380">
                  <c:v>137354848</c:v>
                </c:pt>
                <c:pt idx="381">
                  <c:v>140585897</c:v>
                </c:pt>
                <c:pt idx="382">
                  <c:v>142253990</c:v>
                </c:pt>
                <c:pt idx="383">
                  <c:v>146080036</c:v>
                </c:pt>
                <c:pt idx="384">
                  <c:v>160093755</c:v>
                </c:pt>
                <c:pt idx="385">
                  <c:v>165595268</c:v>
                </c:pt>
                <c:pt idx="386">
                  <c:v>171220215</c:v>
                </c:pt>
                <c:pt idx="387">
                  <c:v>177846303</c:v>
                </c:pt>
                <c:pt idx="388">
                  <c:v>181755882</c:v>
                </c:pt>
                <c:pt idx="389">
                  <c:v>183900540</c:v>
                </c:pt>
                <c:pt idx="390">
                  <c:v>188434962</c:v>
                </c:pt>
                <c:pt idx="391">
                  <c:v>193435091</c:v>
                </c:pt>
                <c:pt idx="392">
                  <c:v>199282786</c:v>
                </c:pt>
                <c:pt idx="393">
                  <c:v>205801016</c:v>
                </c:pt>
                <c:pt idx="394">
                  <c:v>211738458</c:v>
                </c:pt>
                <c:pt idx="395">
                  <c:v>215717689</c:v>
                </c:pt>
                <c:pt idx="396">
                  <c:v>217912151</c:v>
                </c:pt>
                <c:pt idx="397">
                  <c:v>222236011</c:v>
                </c:pt>
                <c:pt idx="398">
                  <c:v>227878702</c:v>
                </c:pt>
                <c:pt idx="399">
                  <c:v>234470889</c:v>
                </c:pt>
                <c:pt idx="400">
                  <c:v>241772633</c:v>
                </c:pt>
                <c:pt idx="401">
                  <c:v>249466363</c:v>
                </c:pt>
                <c:pt idx="402">
                  <c:v>254417971</c:v>
                </c:pt>
                <c:pt idx="403">
                  <c:v>269116129</c:v>
                </c:pt>
                <c:pt idx="404">
                  <c:v>274735760</c:v>
                </c:pt>
                <c:pt idx="405">
                  <c:v>286028821</c:v>
                </c:pt>
                <c:pt idx="406">
                  <c:v>294254397</c:v>
                </c:pt>
                <c:pt idx="407">
                  <c:v>303808049</c:v>
                </c:pt>
                <c:pt idx="408">
                  <c:v>313155375</c:v>
                </c:pt>
                <c:pt idx="409">
                  <c:v>319979164</c:v>
                </c:pt>
                <c:pt idx="410">
                  <c:v>323771156</c:v>
                </c:pt>
                <c:pt idx="411">
                  <c:v>331575388</c:v>
                </c:pt>
                <c:pt idx="412">
                  <c:v>340046424</c:v>
                </c:pt>
                <c:pt idx="413">
                  <c:v>350181224</c:v>
                </c:pt>
                <c:pt idx="414">
                  <c:v>359470204</c:v>
                </c:pt>
                <c:pt idx="415">
                  <c:v>370077935</c:v>
                </c:pt>
                <c:pt idx="416">
                  <c:v>377538572</c:v>
                </c:pt>
                <c:pt idx="417">
                  <c:v>393858062</c:v>
                </c:pt>
                <c:pt idx="418">
                  <c:v>403920382</c:v>
                </c:pt>
                <c:pt idx="419">
                  <c:v>413896411</c:v>
                </c:pt>
                <c:pt idx="420">
                  <c:v>424825648</c:v>
                </c:pt>
                <c:pt idx="421">
                  <c:v>435430663</c:v>
                </c:pt>
                <c:pt idx="422">
                  <c:v>448722183</c:v>
                </c:pt>
                <c:pt idx="423">
                  <c:v>467187095</c:v>
                </c:pt>
                <c:pt idx="424">
                  <c:v>471648141</c:v>
                </c:pt>
                <c:pt idx="425">
                  <c:v>487488793</c:v>
                </c:pt>
                <c:pt idx="426">
                  <c:v>500334421</c:v>
                </c:pt>
                <c:pt idx="427">
                  <c:v>515896460</c:v>
                </c:pt>
                <c:pt idx="428">
                  <c:v>533529457</c:v>
                </c:pt>
                <c:pt idx="429">
                  <c:v>553389198</c:v>
                </c:pt>
                <c:pt idx="430">
                  <c:v>567415335</c:v>
                </c:pt>
                <c:pt idx="431">
                  <c:v>576203503</c:v>
                </c:pt>
                <c:pt idx="432">
                  <c:v>592464579</c:v>
                </c:pt>
                <c:pt idx="433">
                  <c:v>608531385</c:v>
                </c:pt>
                <c:pt idx="434">
                  <c:v>628584679</c:v>
                </c:pt>
                <c:pt idx="435">
                  <c:v>650694866</c:v>
                </c:pt>
                <c:pt idx="436">
                  <c:v>671072205</c:v>
                </c:pt>
                <c:pt idx="437">
                  <c:v>683228076</c:v>
                </c:pt>
                <c:pt idx="438">
                  <c:v>693219857</c:v>
                </c:pt>
                <c:pt idx="439">
                  <c:v>708015707</c:v>
                </c:pt>
                <c:pt idx="440">
                  <c:v>725546009</c:v>
                </c:pt>
                <c:pt idx="441">
                  <c:v>745454028</c:v>
                </c:pt>
                <c:pt idx="442">
                  <c:v>769465969</c:v>
                </c:pt>
                <c:pt idx="443">
                  <c:v>792314721</c:v>
                </c:pt>
                <c:pt idx="444">
                  <c:v>807738161</c:v>
                </c:pt>
                <c:pt idx="445">
                  <c:v>819049219</c:v>
                </c:pt>
                <c:pt idx="446">
                  <c:v>837755605</c:v>
                </c:pt>
                <c:pt idx="447">
                  <c:v>855225906</c:v>
                </c:pt>
                <c:pt idx="448">
                  <c:v>874599748</c:v>
                </c:pt>
                <c:pt idx="449">
                  <c:v>893583835</c:v>
                </c:pt>
                <c:pt idx="450">
                  <c:v>912579139</c:v>
                </c:pt>
                <c:pt idx="451">
                  <c:v>925313280</c:v>
                </c:pt>
                <c:pt idx="452">
                  <c:v>935564646</c:v>
                </c:pt>
                <c:pt idx="453">
                  <c:v>951348680</c:v>
                </c:pt>
                <c:pt idx="454">
                  <c:v>966082379</c:v>
                </c:pt>
                <c:pt idx="455">
                  <c:v>985438756</c:v>
                </c:pt>
                <c:pt idx="456">
                  <c:v>1007900001</c:v>
                </c:pt>
                <c:pt idx="457">
                  <c:v>1027158901</c:v>
                </c:pt>
                <c:pt idx="458">
                  <c:v>1038981848</c:v>
                </c:pt>
                <c:pt idx="459">
                  <c:v>1055999402</c:v>
                </c:pt>
                <c:pt idx="460">
                  <c:v>1073268848</c:v>
                </c:pt>
                <c:pt idx="461">
                  <c:v>1094250328</c:v>
                </c:pt>
                <c:pt idx="462">
                  <c:v>1120260118</c:v>
                </c:pt>
                <c:pt idx="463">
                  <c:v>1145031397</c:v>
                </c:pt>
                <c:pt idx="464">
                  <c:v>1171514481</c:v>
                </c:pt>
                <c:pt idx="465">
                  <c:v>1184897817</c:v>
                </c:pt>
                <c:pt idx="466">
                  <c:v>1195974416</c:v>
                </c:pt>
                <c:pt idx="467">
                  <c:v>1210768966</c:v>
                </c:pt>
                <c:pt idx="468">
                  <c:v>1230425972</c:v>
                </c:pt>
                <c:pt idx="469">
                  <c:v>1251153755</c:v>
                </c:pt>
                <c:pt idx="470">
                  <c:v>1275249014</c:v>
                </c:pt>
                <c:pt idx="471">
                  <c:v>1303338303</c:v>
                </c:pt>
                <c:pt idx="472">
                  <c:v>1322395157</c:v>
                </c:pt>
                <c:pt idx="473">
                  <c:v>1336188948</c:v>
                </c:pt>
                <c:pt idx="474">
                  <c:v>1358717001</c:v>
                </c:pt>
                <c:pt idx="475">
                  <c:v>1383700313</c:v>
                </c:pt>
                <c:pt idx="476">
                  <c:v>1410703885</c:v>
                </c:pt>
                <c:pt idx="477">
                  <c:v>1437346042</c:v>
                </c:pt>
                <c:pt idx="478">
                  <c:v>1464585212</c:v>
                </c:pt>
                <c:pt idx="479">
                  <c:v>1487172943</c:v>
                </c:pt>
                <c:pt idx="480">
                  <c:v>1509477496</c:v>
                </c:pt>
                <c:pt idx="481">
                  <c:v>1536569137</c:v>
                </c:pt>
                <c:pt idx="482">
                  <c:v>1565256501</c:v>
                </c:pt>
                <c:pt idx="483">
                  <c:v>1593418886</c:v>
                </c:pt>
                <c:pt idx="484">
                  <c:v>1627444319</c:v>
                </c:pt>
                <c:pt idx="485">
                  <c:v>1659597456</c:v>
                </c:pt>
                <c:pt idx="486">
                  <c:v>1686359195</c:v>
                </c:pt>
                <c:pt idx="487">
                  <c:v>1708791489</c:v>
                </c:pt>
                <c:pt idx="488">
                  <c:v>1738323664</c:v>
                </c:pt>
                <c:pt idx="489">
                  <c:v>1771313365</c:v>
                </c:pt>
                <c:pt idx="490">
                  <c:v>1807529281</c:v>
                </c:pt>
                <c:pt idx="491">
                  <c:v>1840795861</c:v>
                </c:pt>
                <c:pt idx="492">
                  <c:v>1876130469</c:v>
                </c:pt>
                <c:pt idx="493">
                  <c:v>1907268197</c:v>
                </c:pt>
                <c:pt idx="494">
                  <c:v>1934672916</c:v>
                </c:pt>
                <c:pt idx="495">
                  <c:v>1971886857</c:v>
                </c:pt>
                <c:pt idx="496">
                  <c:v>2010908375</c:v>
                </c:pt>
                <c:pt idx="497">
                  <c:v>2051653560</c:v>
                </c:pt>
                <c:pt idx="498">
                  <c:v>2086728135</c:v>
                </c:pt>
                <c:pt idx="499">
                  <c:v>2127806663</c:v>
                </c:pt>
                <c:pt idx="500">
                  <c:v>2159059298</c:v>
                </c:pt>
                <c:pt idx="501">
                  <c:v>2185182888</c:v>
                </c:pt>
                <c:pt idx="502">
                  <c:v>2216636015</c:v>
                </c:pt>
                <c:pt idx="503">
                  <c:v>2251895426</c:v>
                </c:pt>
                <c:pt idx="504">
                  <c:v>2289083234</c:v>
                </c:pt>
                <c:pt idx="505">
                  <c:v>2328256517</c:v>
                </c:pt>
                <c:pt idx="506">
                  <c:v>2367332656</c:v>
                </c:pt>
                <c:pt idx="507">
                  <c:v>2396579267</c:v>
                </c:pt>
                <c:pt idx="508">
                  <c:v>2423691587</c:v>
                </c:pt>
                <c:pt idx="509">
                  <c:v>2452143516</c:v>
                </c:pt>
                <c:pt idx="510">
                  <c:v>2491711453</c:v>
                </c:pt>
                <c:pt idx="511">
                  <c:v>2533305043</c:v>
                </c:pt>
                <c:pt idx="512">
                  <c:v>2578642129</c:v>
                </c:pt>
                <c:pt idx="513">
                  <c:v>2624191972</c:v>
                </c:pt>
                <c:pt idx="514">
                  <c:v>2660274079</c:v>
                </c:pt>
                <c:pt idx="515">
                  <c:v>2693651464</c:v>
                </c:pt>
                <c:pt idx="516">
                  <c:v>2736408964</c:v>
                </c:pt>
                <c:pt idx="517">
                  <c:v>2780429585</c:v>
                </c:pt>
                <c:pt idx="518">
                  <c:v>2824199920</c:v>
                </c:pt>
                <c:pt idx="519">
                  <c:v>2872643048</c:v>
                </c:pt>
                <c:pt idx="520">
                  <c:v>2920271741</c:v>
                </c:pt>
                <c:pt idx="521">
                  <c:v>2960939695</c:v>
                </c:pt>
                <c:pt idx="522">
                  <c:v>2995948929</c:v>
                </c:pt>
                <c:pt idx="523">
                  <c:v>3034314068</c:v>
                </c:pt>
                <c:pt idx="524">
                  <c:v>3076077055</c:v>
                </c:pt>
                <c:pt idx="525">
                  <c:v>3114523801</c:v>
                </c:pt>
                <c:pt idx="526">
                  <c:v>3158584808</c:v>
                </c:pt>
                <c:pt idx="527">
                  <c:v>3195849201</c:v>
                </c:pt>
                <c:pt idx="528">
                  <c:v>3228547002</c:v>
                </c:pt>
                <c:pt idx="529">
                  <c:v>3253506882</c:v>
                </c:pt>
                <c:pt idx="530">
                  <c:v>3286252386</c:v>
                </c:pt>
                <c:pt idx="531">
                  <c:v>3319255652</c:v>
                </c:pt>
                <c:pt idx="532">
                  <c:v>3352422469</c:v>
                </c:pt>
                <c:pt idx="533">
                  <c:v>3391963798</c:v>
                </c:pt>
                <c:pt idx="534">
                  <c:v>3421288463</c:v>
                </c:pt>
                <c:pt idx="535">
                  <c:v>3449187704</c:v>
                </c:pt>
                <c:pt idx="536">
                  <c:v>3470919059</c:v>
                </c:pt>
                <c:pt idx="537">
                  <c:v>3500626972</c:v>
                </c:pt>
                <c:pt idx="538">
                  <c:v>3535772411</c:v>
                </c:pt>
                <c:pt idx="539">
                  <c:v>3572022845</c:v>
                </c:pt>
                <c:pt idx="540">
                  <c:v>3607323988</c:v>
                </c:pt>
                <c:pt idx="541">
                  <c:v>3641846248</c:v>
                </c:pt>
                <c:pt idx="542">
                  <c:v>3669692294</c:v>
                </c:pt>
                <c:pt idx="543">
                  <c:v>3689792449</c:v>
                </c:pt>
                <c:pt idx="544">
                  <c:v>3723491127</c:v>
                </c:pt>
                <c:pt idx="545">
                  <c:v>3756999308</c:v>
                </c:pt>
                <c:pt idx="546">
                  <c:v>3789633155</c:v>
                </c:pt>
                <c:pt idx="547">
                  <c:v>3828407877</c:v>
                </c:pt>
                <c:pt idx="548">
                  <c:v>3868018260</c:v>
                </c:pt>
                <c:pt idx="549">
                  <c:v>3898257195</c:v>
                </c:pt>
                <c:pt idx="550">
                  <c:v>3925415633</c:v>
                </c:pt>
                <c:pt idx="551">
                  <c:v>3966893521</c:v>
                </c:pt>
                <c:pt idx="552">
                  <c:v>4007980814</c:v>
                </c:pt>
                <c:pt idx="553">
                  <c:v>4050706659</c:v>
                </c:pt>
                <c:pt idx="554">
                  <c:v>4096746839</c:v>
                </c:pt>
                <c:pt idx="555">
                  <c:v>4141299593</c:v>
                </c:pt>
                <c:pt idx="556">
                  <c:v>4173138391</c:v>
                </c:pt>
                <c:pt idx="557">
                  <c:v>4212934616</c:v>
                </c:pt>
                <c:pt idx="558">
                  <c:v>4252159408</c:v>
                </c:pt>
                <c:pt idx="559">
                  <c:v>4307854018</c:v>
                </c:pt>
                <c:pt idx="560">
                  <c:v>4347837388</c:v>
                </c:pt>
                <c:pt idx="561">
                  <c:v>4388693567</c:v>
                </c:pt>
                <c:pt idx="562">
                  <c:v>4429267249</c:v>
                </c:pt>
                <c:pt idx="563">
                  <c:v>4461130247</c:v>
                </c:pt>
                <c:pt idx="564">
                  <c:v>4493146600</c:v>
                </c:pt>
                <c:pt idx="565">
                  <c:v>4533037842</c:v>
                </c:pt>
                <c:pt idx="566">
                  <c:v>4571387914</c:v>
                </c:pt>
                <c:pt idx="567">
                  <c:v>4609021175</c:v>
                </c:pt>
                <c:pt idx="568">
                  <c:v>4642974546</c:v>
                </c:pt>
                <c:pt idx="569">
                  <c:v>4689790076</c:v>
                </c:pt>
                <c:pt idx="570">
                  <c:v>4720902717</c:v>
                </c:pt>
                <c:pt idx="571">
                  <c:v>4743788483</c:v>
                </c:pt>
                <c:pt idx="572">
                  <c:v>4785220838</c:v>
                </c:pt>
                <c:pt idx="573">
                  <c:v>4824514630</c:v>
                </c:pt>
                <c:pt idx="574">
                  <c:v>4862534531</c:v>
                </c:pt>
                <c:pt idx="575">
                  <c:v>4898212050</c:v>
                </c:pt>
                <c:pt idx="576">
                  <c:v>4940151197</c:v>
                </c:pt>
                <c:pt idx="577">
                  <c:v>4972169233</c:v>
                </c:pt>
                <c:pt idx="578">
                  <c:v>4999932413</c:v>
                </c:pt>
                <c:pt idx="579">
                  <c:v>5033376777</c:v>
                </c:pt>
                <c:pt idx="580">
                  <c:v>5076337603</c:v>
                </c:pt>
                <c:pt idx="581">
                  <c:v>5121007826</c:v>
                </c:pt>
                <c:pt idx="582">
                  <c:v>5161752897</c:v>
                </c:pt>
                <c:pt idx="583">
                  <c:v>5214583362</c:v>
                </c:pt>
                <c:pt idx="584">
                  <c:v>5251751678</c:v>
                </c:pt>
                <c:pt idx="585">
                  <c:v>5289818070</c:v>
                </c:pt>
                <c:pt idx="586">
                  <c:v>5323645542</c:v>
                </c:pt>
                <c:pt idx="587">
                  <c:v>5364274586</c:v>
                </c:pt>
                <c:pt idx="588">
                  <c:v>5409746028</c:v>
                </c:pt>
                <c:pt idx="589">
                  <c:v>5442594920</c:v>
                </c:pt>
                <c:pt idx="590">
                  <c:v>5472404257</c:v>
                </c:pt>
                <c:pt idx="591">
                  <c:v>5499101522</c:v>
                </c:pt>
                <c:pt idx="592">
                  <c:v>5530943501</c:v>
                </c:pt>
                <c:pt idx="593">
                  <c:v>5556412446</c:v>
                </c:pt>
                <c:pt idx="594">
                  <c:v>5591075875</c:v>
                </c:pt>
                <c:pt idx="595">
                  <c:v>5630549981</c:v>
                </c:pt>
                <c:pt idx="596">
                  <c:v>5668112507</c:v>
                </c:pt>
                <c:pt idx="597">
                  <c:v>5699160205</c:v>
                </c:pt>
                <c:pt idx="598">
                  <c:v>5734139732</c:v>
                </c:pt>
                <c:pt idx="599">
                  <c:v>5767428366</c:v>
                </c:pt>
                <c:pt idx="600">
                  <c:v>5798750879</c:v>
                </c:pt>
                <c:pt idx="601">
                  <c:v>5825567486</c:v>
                </c:pt>
                <c:pt idx="602">
                  <c:v>5856891961</c:v>
                </c:pt>
                <c:pt idx="603">
                  <c:v>5887842423</c:v>
                </c:pt>
                <c:pt idx="604">
                  <c:v>5915763877</c:v>
                </c:pt>
                <c:pt idx="605">
                  <c:v>5955795567</c:v>
                </c:pt>
                <c:pt idx="606">
                  <c:v>5982871045</c:v>
                </c:pt>
                <c:pt idx="607">
                  <c:v>6008024909</c:v>
                </c:pt>
                <c:pt idx="608">
                  <c:v>6037384478</c:v>
                </c:pt>
                <c:pt idx="609">
                  <c:v>6065522011</c:v>
                </c:pt>
                <c:pt idx="610">
                  <c:v>6097400341</c:v>
                </c:pt>
                <c:pt idx="611">
                  <c:v>6127433146</c:v>
                </c:pt>
                <c:pt idx="612">
                  <c:v>6149313860</c:v>
                </c:pt>
                <c:pt idx="613">
                  <c:v>6167256542</c:v>
                </c:pt>
                <c:pt idx="614">
                  <c:v>6213461389</c:v>
                </c:pt>
                <c:pt idx="615">
                  <c:v>6241054488</c:v>
                </c:pt>
                <c:pt idx="616">
                  <c:v>6272443123</c:v>
                </c:pt>
                <c:pt idx="617">
                  <c:v>6302095086</c:v>
                </c:pt>
                <c:pt idx="618">
                  <c:v>6326037003</c:v>
                </c:pt>
                <c:pt idx="619">
                  <c:v>6347719253</c:v>
                </c:pt>
                <c:pt idx="620">
                  <c:v>6369509687</c:v>
                </c:pt>
                <c:pt idx="621">
                  <c:v>6391669946</c:v>
                </c:pt>
                <c:pt idx="622">
                  <c:v>6425087091</c:v>
                </c:pt>
                <c:pt idx="623">
                  <c:v>6448737332</c:v>
                </c:pt>
                <c:pt idx="624">
                  <c:v>6472449000</c:v>
                </c:pt>
                <c:pt idx="625">
                  <c:v>6504459911</c:v>
                </c:pt>
                <c:pt idx="626">
                  <c:v>6526041814</c:v>
                </c:pt>
                <c:pt idx="627">
                  <c:v>6553820911</c:v>
                </c:pt>
                <c:pt idx="628">
                  <c:v>6573291219</c:v>
                </c:pt>
                <c:pt idx="629">
                  <c:v>6596294294</c:v>
                </c:pt>
                <c:pt idx="630">
                  <c:v>6619340100</c:v>
                </c:pt>
                <c:pt idx="631">
                  <c:v>6642260074</c:v>
                </c:pt>
                <c:pt idx="632">
                  <c:v>6662699047</c:v>
                </c:pt>
                <c:pt idx="633">
                  <c:v>6677875657</c:v>
                </c:pt>
                <c:pt idx="634">
                  <c:v>6703409446</c:v>
                </c:pt>
                <c:pt idx="635">
                  <c:v>6733502396</c:v>
                </c:pt>
                <c:pt idx="636">
                  <c:v>6760295638</c:v>
                </c:pt>
                <c:pt idx="637">
                  <c:v>6796175419</c:v>
                </c:pt>
                <c:pt idx="638">
                  <c:v>6822500206</c:v>
                </c:pt>
                <c:pt idx="639">
                  <c:v>6850362159</c:v>
                </c:pt>
                <c:pt idx="640">
                  <c:v>6877761637</c:v>
                </c:pt>
                <c:pt idx="641">
                  <c:v>6900386400</c:v>
                </c:pt>
                <c:pt idx="642">
                  <c:v>6921635944</c:v>
                </c:pt>
                <c:pt idx="643">
                  <c:v>6949075387</c:v>
                </c:pt>
                <c:pt idx="644">
                  <c:v>6972929978</c:v>
                </c:pt>
                <c:pt idx="645">
                  <c:v>7002999371</c:v>
                </c:pt>
                <c:pt idx="646">
                  <c:v>7041119764</c:v>
                </c:pt>
                <c:pt idx="647">
                  <c:v>7073786909</c:v>
                </c:pt>
                <c:pt idx="648">
                  <c:v>7106190952</c:v>
                </c:pt>
                <c:pt idx="649">
                  <c:v>7130354938</c:v>
                </c:pt>
                <c:pt idx="650">
                  <c:v>7157911460</c:v>
                </c:pt>
                <c:pt idx="651">
                  <c:v>7186920743</c:v>
                </c:pt>
                <c:pt idx="652">
                  <c:v>7219451560</c:v>
                </c:pt>
                <c:pt idx="653">
                  <c:v>7254016724</c:v>
                </c:pt>
                <c:pt idx="654">
                  <c:v>7282131345</c:v>
                </c:pt>
                <c:pt idx="655">
                  <c:v>7309462676</c:v>
                </c:pt>
                <c:pt idx="656">
                  <c:v>7338144305</c:v>
                </c:pt>
                <c:pt idx="657">
                  <c:v>7372135849</c:v>
                </c:pt>
                <c:pt idx="658">
                  <c:v>7410766245</c:v>
                </c:pt>
                <c:pt idx="659">
                  <c:v>7444239318</c:v>
                </c:pt>
                <c:pt idx="660">
                  <c:v>7478232229</c:v>
                </c:pt>
                <c:pt idx="661">
                  <c:v>7512315150</c:v>
                </c:pt>
                <c:pt idx="662">
                  <c:v>7538461938</c:v>
                </c:pt>
                <c:pt idx="663">
                  <c:v>7564055092</c:v>
                </c:pt>
                <c:pt idx="664">
                  <c:v>7591778183</c:v>
                </c:pt>
                <c:pt idx="665">
                  <c:v>7624245505</c:v>
                </c:pt>
                <c:pt idx="666">
                  <c:v>7654609254</c:v>
                </c:pt>
                <c:pt idx="667">
                  <c:v>7688045458</c:v>
                </c:pt>
                <c:pt idx="668">
                  <c:v>7722551662</c:v>
                </c:pt>
                <c:pt idx="669">
                  <c:v>7749246709</c:v>
                </c:pt>
                <c:pt idx="670">
                  <c:v>7778038265</c:v>
                </c:pt>
                <c:pt idx="671">
                  <c:v>7809263271</c:v>
                </c:pt>
                <c:pt idx="672">
                  <c:v>7848128552</c:v>
                </c:pt>
                <c:pt idx="673">
                  <c:v>7875264070</c:v>
                </c:pt>
                <c:pt idx="674">
                  <c:v>7913740531</c:v>
                </c:pt>
                <c:pt idx="675">
                  <c:v>7942673998</c:v>
                </c:pt>
                <c:pt idx="676">
                  <c:v>7982230121</c:v>
                </c:pt>
                <c:pt idx="677">
                  <c:v>8015898607</c:v>
                </c:pt>
                <c:pt idx="678">
                  <c:v>8057561314</c:v>
                </c:pt>
                <c:pt idx="679">
                  <c:v>8100303381</c:v>
                </c:pt>
                <c:pt idx="680">
                  <c:v>8139028681</c:v>
                </c:pt>
                <c:pt idx="681">
                  <c:v>8172650593</c:v>
                </c:pt>
                <c:pt idx="682">
                  <c:v>8210115766</c:v>
                </c:pt>
                <c:pt idx="683">
                  <c:v>8241544085</c:v>
                </c:pt>
                <c:pt idx="684">
                  <c:v>8270919157</c:v>
                </c:pt>
                <c:pt idx="685">
                  <c:v>8301443925</c:v>
                </c:pt>
                <c:pt idx="686">
                  <c:v>8338564308</c:v>
                </c:pt>
                <c:pt idx="687">
                  <c:v>8378064094</c:v>
                </c:pt>
                <c:pt idx="688">
                  <c:v>8409228023</c:v>
                </c:pt>
                <c:pt idx="689">
                  <c:v>8453425479</c:v>
                </c:pt>
                <c:pt idx="690">
                  <c:v>8483268465</c:v>
                </c:pt>
                <c:pt idx="691">
                  <c:v>8512622729</c:v>
                </c:pt>
                <c:pt idx="692">
                  <c:v>8553864210</c:v>
                </c:pt>
                <c:pt idx="693">
                  <c:v>8593286064</c:v>
                </c:pt>
                <c:pt idx="694">
                  <c:v>8626127676</c:v>
                </c:pt>
                <c:pt idx="695">
                  <c:v>8670533980</c:v>
                </c:pt>
                <c:pt idx="696">
                  <c:v>8704799400</c:v>
                </c:pt>
                <c:pt idx="697">
                  <c:v>8738692008</c:v>
                </c:pt>
                <c:pt idx="698">
                  <c:v>8783215069</c:v>
                </c:pt>
                <c:pt idx="699">
                  <c:v>8821486480</c:v>
                </c:pt>
                <c:pt idx="700">
                  <c:v>8856028236</c:v>
                </c:pt>
                <c:pt idx="701">
                  <c:v>8898910430</c:v>
                </c:pt>
                <c:pt idx="702">
                  <c:v>8934071128</c:v>
                </c:pt>
                <c:pt idx="703">
                  <c:v>8960771398</c:v>
                </c:pt>
                <c:pt idx="704">
                  <c:v>8986003130</c:v>
                </c:pt>
                <c:pt idx="705">
                  <c:v>9018991456</c:v>
                </c:pt>
                <c:pt idx="706">
                  <c:v>9065557452</c:v>
                </c:pt>
                <c:pt idx="707">
                  <c:v>9105212654</c:v>
                </c:pt>
                <c:pt idx="708">
                  <c:v>9142716157</c:v>
                </c:pt>
                <c:pt idx="709">
                  <c:v>9176800283</c:v>
                </c:pt>
                <c:pt idx="710">
                  <c:v>9194891639</c:v>
                </c:pt>
                <c:pt idx="711">
                  <c:v>9212333664</c:v>
                </c:pt>
                <c:pt idx="712">
                  <c:v>9244789404</c:v>
                </c:pt>
                <c:pt idx="713">
                  <c:v>9283187536</c:v>
                </c:pt>
                <c:pt idx="714">
                  <c:v>9318089893</c:v>
                </c:pt>
                <c:pt idx="715">
                  <c:v>9353601004</c:v>
                </c:pt>
                <c:pt idx="716">
                  <c:v>9390989628</c:v>
                </c:pt>
                <c:pt idx="717">
                  <c:v>9413324412</c:v>
                </c:pt>
                <c:pt idx="718">
                  <c:v>9445514922</c:v>
                </c:pt>
                <c:pt idx="719">
                  <c:v>9502678584</c:v>
                </c:pt>
                <c:pt idx="720">
                  <c:v>9539327678</c:v>
                </c:pt>
                <c:pt idx="721">
                  <c:v>9572154402</c:v>
                </c:pt>
                <c:pt idx="722">
                  <c:v>9608818973</c:v>
                </c:pt>
                <c:pt idx="723">
                  <c:v>9635048886</c:v>
                </c:pt>
                <c:pt idx="724">
                  <c:v>9661759188</c:v>
                </c:pt>
                <c:pt idx="725">
                  <c:v>9691029064</c:v>
                </c:pt>
                <c:pt idx="726">
                  <c:v>9722451509</c:v>
                </c:pt>
                <c:pt idx="727">
                  <c:v>9745795140</c:v>
                </c:pt>
                <c:pt idx="728">
                  <c:v>9784309808</c:v>
                </c:pt>
                <c:pt idx="729">
                  <c:v>9811312931</c:v>
                </c:pt>
                <c:pt idx="730">
                  <c:v>9843820048</c:v>
                </c:pt>
                <c:pt idx="731">
                  <c:v>9866098135</c:v>
                </c:pt>
                <c:pt idx="732">
                  <c:v>9897722791</c:v>
                </c:pt>
                <c:pt idx="733">
                  <c:v>9922148303</c:v>
                </c:pt>
                <c:pt idx="734">
                  <c:v>9946651720</c:v>
                </c:pt>
                <c:pt idx="735">
                  <c:v>9973507285</c:v>
                </c:pt>
                <c:pt idx="736">
                  <c:v>9996314666</c:v>
                </c:pt>
                <c:pt idx="737">
                  <c:v>10027106666</c:v>
                </c:pt>
                <c:pt idx="738">
                  <c:v>10044890973</c:v>
                </c:pt>
                <c:pt idx="739">
                  <c:v>10062607596</c:v>
                </c:pt>
                <c:pt idx="740">
                  <c:v>10083611668</c:v>
                </c:pt>
                <c:pt idx="741">
                  <c:v>10102763336</c:v>
                </c:pt>
                <c:pt idx="742">
                  <c:v>10122386267</c:v>
                </c:pt>
                <c:pt idx="743">
                  <c:v>10138581436</c:v>
                </c:pt>
                <c:pt idx="744">
                  <c:v>10160841361</c:v>
                </c:pt>
                <c:pt idx="745">
                  <c:v>10175951893</c:v>
                </c:pt>
                <c:pt idx="746">
                  <c:v>10243506035</c:v>
                </c:pt>
                <c:pt idx="747">
                  <c:v>10264566248</c:v>
                </c:pt>
                <c:pt idx="748">
                  <c:v>10290601796</c:v>
                </c:pt>
                <c:pt idx="749">
                  <c:v>10319209017</c:v>
                </c:pt>
                <c:pt idx="750">
                  <c:v>10341821369</c:v>
                </c:pt>
                <c:pt idx="751">
                  <c:v>10371437863</c:v>
                </c:pt>
                <c:pt idx="752">
                  <c:v>10390310778</c:v>
                </c:pt>
                <c:pt idx="753">
                  <c:v>10417262348</c:v>
                </c:pt>
                <c:pt idx="754">
                  <c:v>10438618050</c:v>
                </c:pt>
                <c:pt idx="755">
                  <c:v>10459976385</c:v>
                </c:pt>
                <c:pt idx="756">
                  <c:v>10482558059</c:v>
                </c:pt>
                <c:pt idx="757">
                  <c:v>10507306043</c:v>
                </c:pt>
                <c:pt idx="758">
                  <c:v>10552491464</c:v>
                </c:pt>
                <c:pt idx="759">
                  <c:v>10581978142</c:v>
                </c:pt>
                <c:pt idx="760">
                  <c:v>10599638457</c:v>
                </c:pt>
                <c:pt idx="761">
                  <c:v>10628414007</c:v>
                </c:pt>
                <c:pt idx="762">
                  <c:v>10650734405</c:v>
                </c:pt>
                <c:pt idx="763">
                  <c:v>10670137514</c:v>
                </c:pt>
                <c:pt idx="764">
                  <c:v>10692939439</c:v>
                </c:pt>
                <c:pt idx="765">
                  <c:v>10713417915</c:v>
                </c:pt>
                <c:pt idx="766">
                  <c:v>10729391108</c:v>
                </c:pt>
                <c:pt idx="767">
                  <c:v>10742476285</c:v>
                </c:pt>
                <c:pt idx="768">
                  <c:v>10790386521</c:v>
                </c:pt>
                <c:pt idx="769">
                  <c:v>10803782873</c:v>
                </c:pt>
                <c:pt idx="770">
                  <c:v>10820479442</c:v>
                </c:pt>
                <c:pt idx="771">
                  <c:v>10835621762</c:v>
                </c:pt>
                <c:pt idx="772">
                  <c:v>10852594268</c:v>
                </c:pt>
                <c:pt idx="773">
                  <c:v>10874055028</c:v>
                </c:pt>
                <c:pt idx="774">
                  <c:v>10900023280</c:v>
                </c:pt>
                <c:pt idx="775">
                  <c:v>10915229355</c:v>
                </c:pt>
                <c:pt idx="776">
                  <c:v>10931131900</c:v>
                </c:pt>
                <c:pt idx="777">
                  <c:v>10948822062</c:v>
                </c:pt>
                <c:pt idx="778">
                  <c:v>10965489752</c:v>
                </c:pt>
                <c:pt idx="779">
                  <c:v>10981020735</c:v>
                </c:pt>
                <c:pt idx="780">
                  <c:v>10995413858</c:v>
                </c:pt>
                <c:pt idx="781">
                  <c:v>11008814201</c:v>
                </c:pt>
                <c:pt idx="782">
                  <c:v>11022444308</c:v>
                </c:pt>
                <c:pt idx="783">
                  <c:v>11039787347</c:v>
                </c:pt>
                <c:pt idx="784">
                  <c:v>11055613343</c:v>
                </c:pt>
                <c:pt idx="785">
                  <c:v>11070138861</c:v>
                </c:pt>
                <c:pt idx="786">
                  <c:v>11084339465</c:v>
                </c:pt>
                <c:pt idx="787">
                  <c:v>11095282196</c:v>
                </c:pt>
                <c:pt idx="788">
                  <c:v>11106048472</c:v>
                </c:pt>
                <c:pt idx="789">
                  <c:v>11118342829</c:v>
                </c:pt>
                <c:pt idx="790">
                  <c:v>11134646754</c:v>
                </c:pt>
                <c:pt idx="791">
                  <c:v>11151915951</c:v>
                </c:pt>
                <c:pt idx="792">
                  <c:v>11169454659</c:v>
                </c:pt>
                <c:pt idx="793">
                  <c:v>11183423157</c:v>
                </c:pt>
                <c:pt idx="794">
                  <c:v>11196380733</c:v>
                </c:pt>
                <c:pt idx="795">
                  <c:v>11210451193</c:v>
                </c:pt>
                <c:pt idx="796">
                  <c:v>11233018151</c:v>
                </c:pt>
                <c:pt idx="797">
                  <c:v>11253613605</c:v>
                </c:pt>
                <c:pt idx="798">
                  <c:v>11271513734</c:v>
                </c:pt>
                <c:pt idx="799">
                  <c:v>11305232047</c:v>
                </c:pt>
                <c:pt idx="800">
                  <c:v>11313936742</c:v>
                </c:pt>
                <c:pt idx="801">
                  <c:v>11320007431</c:v>
                </c:pt>
                <c:pt idx="802">
                  <c:v>11330881926</c:v>
                </c:pt>
                <c:pt idx="803">
                  <c:v>11345413508</c:v>
                </c:pt>
                <c:pt idx="804">
                  <c:v>11357191675</c:v>
                </c:pt>
                <c:pt idx="805">
                  <c:v>11367126196</c:v>
                </c:pt>
                <c:pt idx="806">
                  <c:v>11379920091</c:v>
                </c:pt>
                <c:pt idx="807">
                  <c:v>11391425347</c:v>
                </c:pt>
                <c:pt idx="808">
                  <c:v>11401156034</c:v>
                </c:pt>
                <c:pt idx="809">
                  <c:v>11416493147</c:v>
                </c:pt>
                <c:pt idx="810">
                  <c:v>11426127244</c:v>
                </c:pt>
                <c:pt idx="811">
                  <c:v>11438479304</c:v>
                </c:pt>
                <c:pt idx="812">
                  <c:v>11449626125</c:v>
                </c:pt>
                <c:pt idx="813">
                  <c:v>11458254558</c:v>
                </c:pt>
                <c:pt idx="814">
                  <c:v>11464545883</c:v>
                </c:pt>
                <c:pt idx="815">
                  <c:v>11468657113</c:v>
                </c:pt>
                <c:pt idx="816">
                  <c:v>11479007697</c:v>
                </c:pt>
                <c:pt idx="817">
                  <c:v>11489656969</c:v>
                </c:pt>
                <c:pt idx="818">
                  <c:v>11500932093</c:v>
                </c:pt>
                <c:pt idx="819">
                  <c:v>11509419043</c:v>
                </c:pt>
                <c:pt idx="820">
                  <c:v>11521003420</c:v>
                </c:pt>
                <c:pt idx="821">
                  <c:v>11529964994</c:v>
                </c:pt>
                <c:pt idx="822">
                  <c:v>11539577724</c:v>
                </c:pt>
                <c:pt idx="823">
                  <c:v>11549352249</c:v>
                </c:pt>
                <c:pt idx="824">
                  <c:v>11558131408</c:v>
                </c:pt>
                <c:pt idx="825">
                  <c:v>11577469212</c:v>
                </c:pt>
                <c:pt idx="826">
                  <c:v>11588033632</c:v>
                </c:pt>
                <c:pt idx="827">
                  <c:v>11597498532</c:v>
                </c:pt>
                <c:pt idx="828">
                  <c:v>11608514889</c:v>
                </c:pt>
                <c:pt idx="829">
                  <c:v>11615769406</c:v>
                </c:pt>
                <c:pt idx="830">
                  <c:v>11627816026</c:v>
                </c:pt>
                <c:pt idx="831">
                  <c:v>11632308695</c:v>
                </c:pt>
                <c:pt idx="832">
                  <c:v>11637874071</c:v>
                </c:pt>
                <c:pt idx="833">
                  <c:v>11642652147</c:v>
                </c:pt>
                <c:pt idx="834">
                  <c:v>11647960349</c:v>
                </c:pt>
                <c:pt idx="835">
                  <c:v>11660037250</c:v>
                </c:pt>
                <c:pt idx="836">
                  <c:v>11665837171</c:v>
                </c:pt>
                <c:pt idx="837">
                  <c:v>11673811279</c:v>
                </c:pt>
                <c:pt idx="838">
                  <c:v>11678983448</c:v>
                </c:pt>
                <c:pt idx="839">
                  <c:v>11686853753</c:v>
                </c:pt>
                <c:pt idx="840">
                  <c:v>11695481238</c:v>
                </c:pt>
                <c:pt idx="841">
                  <c:v>11702475600</c:v>
                </c:pt>
                <c:pt idx="842">
                  <c:v>11713464340</c:v>
                </c:pt>
                <c:pt idx="843">
                  <c:v>11718991832</c:v>
                </c:pt>
                <c:pt idx="844">
                  <c:v>11727735053</c:v>
                </c:pt>
                <c:pt idx="845">
                  <c:v>11733693172</c:v>
                </c:pt>
                <c:pt idx="846">
                  <c:v>11738777279</c:v>
                </c:pt>
                <c:pt idx="847">
                  <c:v>11746898978</c:v>
                </c:pt>
                <c:pt idx="848">
                  <c:v>11752974998</c:v>
                </c:pt>
                <c:pt idx="849">
                  <c:v>11762564567</c:v>
                </c:pt>
                <c:pt idx="850">
                  <c:v>11767265165</c:v>
                </c:pt>
                <c:pt idx="851">
                  <c:v>11784032694</c:v>
                </c:pt>
                <c:pt idx="852">
                  <c:v>11789001933</c:v>
                </c:pt>
                <c:pt idx="853">
                  <c:v>11797951831</c:v>
                </c:pt>
                <c:pt idx="854">
                  <c:v>11803184529</c:v>
                </c:pt>
                <c:pt idx="855">
                  <c:v>11810278241</c:v>
                </c:pt>
                <c:pt idx="856">
                  <c:v>11817962974</c:v>
                </c:pt>
                <c:pt idx="857">
                  <c:v>11823327652</c:v>
                </c:pt>
                <c:pt idx="858">
                  <c:v>11829933655</c:v>
                </c:pt>
                <c:pt idx="859">
                  <c:v>11836519638</c:v>
                </c:pt>
                <c:pt idx="860">
                  <c:v>11842359392</c:v>
                </c:pt>
                <c:pt idx="861">
                  <c:v>11848276992</c:v>
                </c:pt>
                <c:pt idx="862">
                  <c:v>11851991029</c:v>
                </c:pt>
                <c:pt idx="863">
                  <c:v>11860623305</c:v>
                </c:pt>
                <c:pt idx="864">
                  <c:v>11866568890</c:v>
                </c:pt>
                <c:pt idx="865">
                  <c:v>11877397916</c:v>
                </c:pt>
                <c:pt idx="866">
                  <c:v>11884483997</c:v>
                </c:pt>
                <c:pt idx="867">
                  <c:v>11903924046</c:v>
                </c:pt>
                <c:pt idx="868">
                  <c:v>11916925404</c:v>
                </c:pt>
                <c:pt idx="869">
                  <c:v>11923089306</c:v>
                </c:pt>
                <c:pt idx="870">
                  <c:v>11930493301</c:v>
                </c:pt>
                <c:pt idx="871">
                  <c:v>11935360943</c:v>
                </c:pt>
                <c:pt idx="872">
                  <c:v>11944285399</c:v>
                </c:pt>
                <c:pt idx="873">
                  <c:v>11949550269</c:v>
                </c:pt>
                <c:pt idx="874">
                  <c:v>11957027547</c:v>
                </c:pt>
                <c:pt idx="875">
                  <c:v>11964740334</c:v>
                </c:pt>
                <c:pt idx="876">
                  <c:v>11972101911</c:v>
                </c:pt>
                <c:pt idx="877">
                  <c:v>11979248595</c:v>
                </c:pt>
                <c:pt idx="878">
                  <c:v>11987455238</c:v>
                </c:pt>
                <c:pt idx="879">
                  <c:v>12000178946</c:v>
                </c:pt>
                <c:pt idx="880">
                  <c:v>12004815410</c:v>
                </c:pt>
                <c:pt idx="881">
                  <c:v>12011738401</c:v>
                </c:pt>
                <c:pt idx="882">
                  <c:v>12017793663</c:v>
                </c:pt>
                <c:pt idx="883">
                  <c:v>12027063637</c:v>
                </c:pt>
                <c:pt idx="884">
                  <c:v>12034317548</c:v>
                </c:pt>
                <c:pt idx="885">
                  <c:v>12039133625</c:v>
                </c:pt>
                <c:pt idx="886">
                  <c:v>12067218441</c:v>
                </c:pt>
                <c:pt idx="887">
                  <c:v>12075268961</c:v>
                </c:pt>
                <c:pt idx="888">
                  <c:v>12080660172</c:v>
                </c:pt>
                <c:pt idx="889">
                  <c:v>12090373402</c:v>
                </c:pt>
                <c:pt idx="890">
                  <c:v>12096129594</c:v>
                </c:pt>
                <c:pt idx="891">
                  <c:v>12100989682</c:v>
                </c:pt>
                <c:pt idx="892">
                  <c:v>12105901836</c:v>
                </c:pt>
                <c:pt idx="893">
                  <c:v>12116183997</c:v>
                </c:pt>
                <c:pt idx="894">
                  <c:v>12120619300</c:v>
                </c:pt>
                <c:pt idx="895">
                  <c:v>12126205091</c:v>
                </c:pt>
                <c:pt idx="896">
                  <c:v>12130651527</c:v>
                </c:pt>
                <c:pt idx="897">
                  <c:v>12138682197</c:v>
                </c:pt>
                <c:pt idx="898">
                  <c:v>12146821174</c:v>
                </c:pt>
                <c:pt idx="899">
                  <c:v>12149356519</c:v>
                </c:pt>
                <c:pt idx="900">
                  <c:v>12166450133</c:v>
                </c:pt>
                <c:pt idx="901">
                  <c:v>12174973763</c:v>
                </c:pt>
                <c:pt idx="902">
                  <c:v>12182985948</c:v>
                </c:pt>
                <c:pt idx="903">
                  <c:v>12188923019</c:v>
                </c:pt>
                <c:pt idx="904">
                  <c:v>12196582835</c:v>
                </c:pt>
                <c:pt idx="905">
                  <c:v>12205153536</c:v>
                </c:pt>
                <c:pt idx="906">
                  <c:v>12208977741</c:v>
                </c:pt>
                <c:pt idx="907">
                  <c:v>12220292791</c:v>
                </c:pt>
                <c:pt idx="908">
                  <c:v>12228339009</c:v>
                </c:pt>
                <c:pt idx="909">
                  <c:v>12245281766</c:v>
                </c:pt>
                <c:pt idx="910">
                  <c:v>12251601561</c:v>
                </c:pt>
                <c:pt idx="911">
                  <c:v>12267948295</c:v>
                </c:pt>
                <c:pt idx="912">
                  <c:v>12276449447</c:v>
                </c:pt>
                <c:pt idx="913">
                  <c:v>12283572780</c:v>
                </c:pt>
                <c:pt idx="914">
                  <c:v>12297817707</c:v>
                </c:pt>
                <c:pt idx="915">
                  <c:v>12303308359</c:v>
                </c:pt>
                <c:pt idx="916">
                  <c:v>12312876744</c:v>
                </c:pt>
                <c:pt idx="917">
                  <c:v>12321515444</c:v>
                </c:pt>
                <c:pt idx="918">
                  <c:v>12330003704</c:v>
                </c:pt>
                <c:pt idx="919">
                  <c:v>12338401447</c:v>
                </c:pt>
                <c:pt idx="920">
                  <c:v>12346008902</c:v>
                </c:pt>
                <c:pt idx="921">
                  <c:v>12351087645</c:v>
                </c:pt>
                <c:pt idx="922">
                  <c:v>12355513442</c:v>
                </c:pt>
                <c:pt idx="923">
                  <c:v>12363658046</c:v>
                </c:pt>
                <c:pt idx="924">
                  <c:v>12367105706</c:v>
                </c:pt>
                <c:pt idx="925">
                  <c:v>12383520812</c:v>
                </c:pt>
                <c:pt idx="926">
                  <c:v>12392216147</c:v>
                </c:pt>
                <c:pt idx="927">
                  <c:v>12397985770</c:v>
                </c:pt>
                <c:pt idx="928">
                  <c:v>12413935135</c:v>
                </c:pt>
                <c:pt idx="929">
                  <c:v>12420202043</c:v>
                </c:pt>
                <c:pt idx="930">
                  <c:v>12427439207</c:v>
                </c:pt>
                <c:pt idx="931">
                  <c:v>12431799327</c:v>
                </c:pt>
                <c:pt idx="932">
                  <c:v>12436403941</c:v>
                </c:pt>
                <c:pt idx="933">
                  <c:v>12441575366</c:v>
                </c:pt>
                <c:pt idx="934">
                  <c:v>12445213759</c:v>
                </c:pt>
                <c:pt idx="935">
                  <c:v>12457728531</c:v>
                </c:pt>
                <c:pt idx="936">
                  <c:v>12463908964</c:v>
                </c:pt>
                <c:pt idx="937">
                  <c:v>12468007016</c:v>
                </c:pt>
                <c:pt idx="938">
                  <c:v>12476049871</c:v>
                </c:pt>
                <c:pt idx="939">
                  <c:v>12490591904</c:v>
                </c:pt>
                <c:pt idx="940">
                  <c:v>12497521827</c:v>
                </c:pt>
                <c:pt idx="941">
                  <c:v>12500848233</c:v>
                </c:pt>
                <c:pt idx="942">
                  <c:v>12524051605</c:v>
                </c:pt>
                <c:pt idx="943">
                  <c:v>12531764788</c:v>
                </c:pt>
                <c:pt idx="944">
                  <c:v>12536815171</c:v>
                </c:pt>
                <c:pt idx="945">
                  <c:v>12542191531</c:v>
                </c:pt>
                <c:pt idx="946">
                  <c:v>12546675951</c:v>
                </c:pt>
                <c:pt idx="947">
                  <c:v>12553301609</c:v>
                </c:pt>
                <c:pt idx="948">
                  <c:v>12557513952</c:v>
                </c:pt>
                <c:pt idx="949">
                  <c:v>12569426318</c:v>
                </c:pt>
                <c:pt idx="950">
                  <c:v>12576799995</c:v>
                </c:pt>
                <c:pt idx="951">
                  <c:v>12582985845</c:v>
                </c:pt>
                <c:pt idx="952">
                  <c:v>12587868809</c:v>
                </c:pt>
                <c:pt idx="953">
                  <c:v>12595496895</c:v>
                </c:pt>
                <c:pt idx="954">
                  <c:v>12600137772</c:v>
                </c:pt>
                <c:pt idx="955">
                  <c:v>12604101185</c:v>
                </c:pt>
                <c:pt idx="956">
                  <c:v>12617895342</c:v>
                </c:pt>
                <c:pt idx="957">
                  <c:v>12621747042</c:v>
                </c:pt>
                <c:pt idx="958">
                  <c:v>12624939742</c:v>
                </c:pt>
                <c:pt idx="959">
                  <c:v>12628966260</c:v>
                </c:pt>
                <c:pt idx="960">
                  <c:v>12635844051</c:v>
                </c:pt>
                <c:pt idx="961">
                  <c:v>12641853842</c:v>
                </c:pt>
                <c:pt idx="962">
                  <c:v>12645164523</c:v>
                </c:pt>
                <c:pt idx="963">
                  <c:v>12650046294</c:v>
                </c:pt>
                <c:pt idx="964">
                  <c:v>12654789081</c:v>
                </c:pt>
                <c:pt idx="965">
                  <c:v>12661581582</c:v>
                </c:pt>
                <c:pt idx="966">
                  <c:v>12666004488</c:v>
                </c:pt>
                <c:pt idx="967">
                  <c:v>12672261756</c:v>
                </c:pt>
                <c:pt idx="968">
                  <c:v>12676920627</c:v>
                </c:pt>
                <c:pt idx="969">
                  <c:v>12681115226</c:v>
                </c:pt>
                <c:pt idx="970">
                  <c:v>12692014552</c:v>
                </c:pt>
                <c:pt idx="971">
                  <c:v>12695197440</c:v>
                </c:pt>
                <c:pt idx="972">
                  <c:v>12698797034</c:v>
                </c:pt>
                <c:pt idx="973">
                  <c:v>12701995000</c:v>
                </c:pt>
                <c:pt idx="974">
                  <c:v>12705615373</c:v>
                </c:pt>
                <c:pt idx="975">
                  <c:v>12709081429</c:v>
                </c:pt>
                <c:pt idx="976">
                  <c:v>12712073809</c:v>
                </c:pt>
                <c:pt idx="977">
                  <c:v>12716492894</c:v>
                </c:pt>
                <c:pt idx="978">
                  <c:v>12720944362</c:v>
                </c:pt>
                <c:pt idx="979">
                  <c:v>12730361265</c:v>
                </c:pt>
                <c:pt idx="980">
                  <c:v>12733779834</c:v>
                </c:pt>
                <c:pt idx="981">
                  <c:v>12737500928</c:v>
                </c:pt>
                <c:pt idx="982">
                  <c:v>12742631838</c:v>
                </c:pt>
                <c:pt idx="983">
                  <c:v>12749739385</c:v>
                </c:pt>
                <c:pt idx="984">
                  <c:v>12750660792</c:v>
                </c:pt>
                <c:pt idx="985">
                  <c:v>12751447815</c:v>
                </c:pt>
                <c:pt idx="986">
                  <c:v>12752984314</c:v>
                </c:pt>
                <c:pt idx="987">
                  <c:v>12761638746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B1-43FC-B2F3-FE5C4D534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575776"/>
        <c:axId val="471757360"/>
      </c:lineChart>
      <c:dateAx>
        <c:axId val="4485757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757360"/>
        <c:crosses val="autoZero"/>
        <c:auto val="1"/>
        <c:lblOffset val="100"/>
        <c:baseTimeUnit val="days"/>
      </c:dateAx>
      <c:valAx>
        <c:axId val="47175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7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Spread!$B$1</c:f>
              <c:strCache>
                <c:ptCount val="1"/>
                <c:pt idx="0">
                  <c:v>spread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Spread!$A$2:$A$5</c:f>
              <c:strCache>
                <c:ptCount val="4"/>
                <c:pt idx="0">
                  <c:v>High income</c:v>
                </c:pt>
                <c:pt idx="1">
                  <c:v>Upper middle income</c:v>
                </c:pt>
                <c:pt idx="2">
                  <c:v>Lower middle income</c:v>
                </c:pt>
                <c:pt idx="3">
                  <c:v>Low income</c:v>
                </c:pt>
              </c:strCache>
            </c:strRef>
          </c:cat>
          <c:val>
            <c:numRef>
              <c:f>Spread!$B$2:$B$5</c:f>
              <c:numCache>
                <c:formatCode>General</c:formatCode>
                <c:ptCount val="4"/>
                <c:pt idx="0">
                  <c:v>30.8674</c:v>
                </c:pt>
                <c:pt idx="1">
                  <c:v>5.5216000000000003</c:v>
                </c:pt>
                <c:pt idx="2">
                  <c:v>2.8584999999999998</c:v>
                </c:pt>
                <c:pt idx="3">
                  <c:v>0.31990000000000002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5-43B0-AE0C-5E5096702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6168112"/>
        <c:axId val="1720051440"/>
      </c:barChart>
      <c:catAx>
        <c:axId val="1676168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051440"/>
        <c:crosses val="autoZero"/>
        <c:auto val="1"/>
        <c:lblAlgn val="ctr"/>
        <c:lblOffset val="100"/>
        <c:noMultiLvlLbl val="0"/>
      </c:catAx>
      <c:valAx>
        <c:axId val="172005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16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gdp_per_capita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Sheet4!$B$2:$B$232</c:f>
              <c:strCache>
                <c:ptCount val="231"/>
                <c:pt idx="0">
                  <c:v>0.4984</c:v>
                </c:pt>
                <c:pt idx="1">
                  <c:v>15.9007</c:v>
                </c:pt>
                <c:pt idx="2">
                  <c:v>7.9692</c:v>
                </c:pt>
                <c:pt idx="3">
                  <c:v>46.6402</c:v>
                </c:pt>
                <c:pt idx="4">
                  <c:v>1.1975</c:v>
                </c:pt>
                <c:pt idx="5">
                  <c:v>7.9866</c:v>
                </c:pt>
                <c:pt idx="6">
                  <c:v>51.5669</c:v>
                </c:pt>
                <c:pt idx="7">
                  <c:v>0.8313</c:v>
                </c:pt>
                <c:pt idx="8">
                  <c:v>0.0698</c:v>
                </c:pt>
                <c:pt idx="9">
                  <c:v>47.3843</c:v>
                </c:pt>
                <c:pt idx="10">
                  <c:v>23.795</c:v>
                </c:pt>
                <c:pt idx="11">
                  <c:v>3.1689</c:v>
                </c:pt>
                <c:pt idx="12">
                  <c:v>2.3522</c:v>
                </c:pt>
                <c:pt idx="13">
                  <c:v>8.5878</c:v>
                </c:pt>
                <c:pt idx="14">
                  <c:v>5.6521</c:v>
                </c:pt>
                <c:pt idx="15">
                  <c:v>50.2223</c:v>
                </c:pt>
                <c:pt idx="16">
                  <c:v>17.2174</c:v>
                </c:pt>
                <c:pt idx="17">
                  <c:v>15.6706</c:v>
                </c:pt>
                <c:pt idx="18">
                  <c:v>7.7299</c:v>
                </c:pt>
                <c:pt idx="19">
                  <c:v>15.4942</c:v>
                </c:pt>
                <c:pt idx="20">
                  <c:v>3.1582</c:v>
                </c:pt>
                <c:pt idx="21">
                  <c:v>2.9084</c:v>
                </c:pt>
                <c:pt idx="22">
                  <c:v>21.7463</c:v>
                </c:pt>
                <c:pt idx="23">
                  <c:v>0.1155</c:v>
                </c:pt>
                <c:pt idx="24">
                  <c:v>14.4407</c:v>
                </c:pt>
                <c:pt idx="25">
                  <c:v>35.4932</c:v>
                </c:pt>
                <c:pt idx="26">
                  <c:v>29.3727</c:v>
                </c:pt>
                <c:pt idx="27">
                  <c:v>1.162</c:v>
                </c:pt>
                <c:pt idx="28">
                  <c:v>3.3289</c:v>
                </c:pt>
                <c:pt idx="29">
                  <c:v>0</c:v>
                </c:pt>
                <c:pt idx="30">
                  <c:v>NULL</c:v>
                </c:pt>
                <c:pt idx="31">
                  <c:v>8.8138</c:v>
                </c:pt>
                <c:pt idx="32">
                  <c:v>0.6797</c:v>
                </c:pt>
                <c:pt idx="33">
                  <c:v>13.6908</c:v>
                </c:pt>
                <c:pt idx="34">
                  <c:v>3.4763</c:v>
                </c:pt>
                <c:pt idx="35">
                  <c:v>16.9264</c:v>
                </c:pt>
                <c:pt idx="36">
                  <c:v>2.2729</c:v>
                </c:pt>
                <c:pt idx="37">
                  <c:v>35.3906</c:v>
                </c:pt>
                <c:pt idx="38">
                  <c:v>48.0637</c:v>
                </c:pt>
                <c:pt idx="39">
                  <c:v>3.0809</c:v>
                </c:pt>
                <c:pt idx="40">
                  <c:v>0.2688</c:v>
                </c:pt>
                <c:pt idx="41">
                  <c:v>28.0199</c:v>
                </c:pt>
                <c:pt idx="42">
                  <c:v>0.1824</c:v>
                </c:pt>
                <c:pt idx="43">
                  <c:v>6.5392</c:v>
                </c:pt>
                <c:pt idx="44">
                  <c:v>1.7606</c:v>
                </c:pt>
                <c:pt idx="45">
                  <c:v>19.9041</c:v>
                </c:pt>
                <c:pt idx="46">
                  <c:v>0</c:v>
                </c:pt>
                <c:pt idx="47">
                  <c:v>10.9921</c:v>
                </c:pt>
                <c:pt idx="48">
                  <c:v>0.7167</c:v>
                </c:pt>
                <c:pt idx="49">
                  <c:v>11.7818</c:v>
                </c:pt>
                <c:pt idx="50">
                  <c:v>0.0362</c:v>
                </c:pt>
                <c:pt idx="51">
                  <c:v>0.6127</c:v>
                </c:pt>
                <c:pt idx="52">
                  <c:v>0.2989</c:v>
                </c:pt>
                <c:pt idx="53">
                  <c:v>0.2138</c:v>
                </c:pt>
                <c:pt idx="54">
                  <c:v>12.6073</c:v>
                </c:pt>
                <c:pt idx="55">
                  <c:v>0.0979</c:v>
                </c:pt>
                <c:pt idx="56">
                  <c:v>0.3999</c:v>
                </c:pt>
                <c:pt idx="57">
                  <c:v>0.4473</c:v>
                </c:pt>
                <c:pt idx="58">
                  <c:v>10.6109</c:v>
                </c:pt>
                <c:pt idx="59">
                  <c:v>0.2735</c:v>
                </c:pt>
                <c:pt idx="60">
                  <c:v>0.0442</c:v>
                </c:pt>
                <c:pt idx="61">
                  <c:v>1.031</c:v>
                </c:pt>
                <c:pt idx="62">
                  <c:v>0.4256</c:v>
                </c:pt>
                <c:pt idx="63">
                  <c:v>0.3178</c:v>
                </c:pt>
                <c:pt idx="64">
                  <c:v>0.0969</c:v>
                </c:pt>
                <c:pt idx="65">
                  <c:v>1.4192</c:v>
                </c:pt>
                <c:pt idx="66">
                  <c:v>0.4719</c:v>
                </c:pt>
                <c:pt idx="67">
                  <c:v>1.0416</c:v>
                </c:pt>
                <c:pt idx="68">
                  <c:v>0.2811</c:v>
                </c:pt>
                <c:pt idx="69">
                  <c:v>6.1572</c:v>
                </c:pt>
                <c:pt idx="70">
                  <c:v>0.4104</c:v>
                </c:pt>
                <c:pt idx="71">
                  <c:v>2.0807</c:v>
                </c:pt>
                <c:pt idx="72">
                  <c:v>0.4738</c:v>
                </c:pt>
                <c:pt idx="73">
                  <c:v>0.5168</c:v>
                </c:pt>
                <c:pt idx="74">
                  <c:v>0.2801</c:v>
                </c:pt>
                <c:pt idx="75">
                  <c:v>0.4268</c:v>
                </c:pt>
                <c:pt idx="76">
                  <c:v>0.6385</c:v>
                </c:pt>
                <c:pt idx="77">
                  <c:v>1.5118</c:v>
                </c:pt>
                <c:pt idx="78">
                  <c:v>0.1535</c:v>
                </c:pt>
                <c:pt idx="79">
                  <c:v>7.5277</c:v>
                </c:pt>
                <c:pt idx="80">
                  <c:v>0.2306</c:v>
                </c:pt>
                <c:pt idx="81">
                  <c:v>0.4426</c:v>
                </c:pt>
                <c:pt idx="82">
                  <c:v>0.1492</c:v>
                </c:pt>
                <c:pt idx="83">
                  <c:v>1.3618</c:v>
                </c:pt>
                <c:pt idx="84">
                  <c:v>20.2206</c:v>
                </c:pt>
                <c:pt idx="85">
                  <c:v>3.4119</c:v>
                </c:pt>
                <c:pt idx="86">
                  <c:v>0.718</c:v>
                </c:pt>
                <c:pt idx="87">
                  <c:v>6.6894</c:v>
                </c:pt>
                <c:pt idx="88">
                  <c:v>0.0373</c:v>
                </c:pt>
                <c:pt idx="89">
                  <c:v>0.1244</c:v>
                </c:pt>
                <c:pt idx="90">
                  <c:v>0.9844</c:v>
                </c:pt>
                <c:pt idx="91">
                  <c:v>33.7898</c:v>
                </c:pt>
                <c:pt idx="92">
                  <c:v>2.7951</c:v>
                </c:pt>
                <c:pt idx="93">
                  <c:v>0.5242</c:v>
                </c:pt>
                <c:pt idx="94">
                  <c:v>44.2763</c:v>
                </c:pt>
                <c:pt idx="95">
                  <c:v>0.092</c:v>
                </c:pt>
                <c:pt idx="96">
                  <c:v>0.1595</c:v>
                </c:pt>
                <c:pt idx="97">
                  <c:v>6.7688</c:v>
                </c:pt>
                <c:pt idx="98">
                  <c:v>0.1658</c:v>
                </c:pt>
                <c:pt idx="99">
                  <c:v>0.1386</c:v>
                </c:pt>
                <c:pt idx="100">
                  <c:v>0.0621</c:v>
                </c:pt>
                <c:pt idx="101">
                  <c:v>0.453</c:v>
                </c:pt>
                <c:pt idx="102">
                  <c:v>9.3438</c:v>
                </c:pt>
                <c:pt idx="103">
                  <c:v>0.3694</c:v>
                </c:pt>
                <c:pt idx="104">
                  <c:v>0</c:v>
                </c:pt>
                <c:pt idx="105">
                  <c:v>1.7129</c:v>
                </c:pt>
                <c:pt idx="106">
                  <c:v>1.6105</c:v>
                </c:pt>
                <c:pt idx="107">
                  <c:v>11.6429</c:v>
                </c:pt>
                <c:pt idx="108">
                  <c:v>58.49</c:v>
                </c:pt>
                <c:pt idx="109">
                  <c:v>58.2309</c:v>
                </c:pt>
                <c:pt idx="110">
                  <c:v>10.3782</c:v>
                </c:pt>
                <c:pt idx="111">
                  <c:v>39.2143</c:v>
                </c:pt>
                <c:pt idx="112">
                  <c:v>12.1921</c:v>
                </c:pt>
                <c:pt idx="113">
                  <c:v>18.3411</c:v>
                </c:pt>
                <c:pt idx="114">
                  <c:v>30.427</c:v>
                </c:pt>
                <c:pt idx="115">
                  <c:v>65.6238</c:v>
                </c:pt>
                <c:pt idx="116">
                  <c:v>39.2042</c:v>
                </c:pt>
                <c:pt idx="117">
                  <c:v>56.4658</c:v>
                </c:pt>
                <c:pt idx="118">
                  <c:v>45.4088</c:v>
                </c:pt>
                <c:pt idx="119">
                  <c:v>65.5309</c:v>
                </c:pt>
                <c:pt idx="120">
                  <c:v>23.3552</c:v>
                </c:pt>
                <c:pt idx="121">
                  <c:v>52.9529</c:v>
                </c:pt>
                <c:pt idx="122">
                  <c:v>40.3463</c:v>
                </c:pt>
                <c:pt idx="123">
                  <c:v>61.509</c:v>
                </c:pt>
                <c:pt idx="124">
                  <c:v>47.6294</c:v>
                </c:pt>
                <c:pt idx="125">
                  <c:v>0</c:v>
                </c:pt>
                <c:pt idx="126">
                  <c:v>21.7091</c:v>
                </c:pt>
                <c:pt idx="127">
                  <c:v>55.5775</c:v>
                </c:pt>
                <c:pt idx="128">
                  <c:v>33.411</c:v>
                </c:pt>
                <c:pt idx="129">
                  <c:v>45.1064</c:v>
                </c:pt>
                <c:pt idx="130">
                  <c:v>38.2308</c:v>
                </c:pt>
                <c:pt idx="131">
                  <c:v>0</c:v>
                </c:pt>
                <c:pt idx="132">
                  <c:v>15.2674</c:v>
                </c:pt>
                <c:pt idx="133">
                  <c:v>49.8895</c:v>
                </c:pt>
                <c:pt idx="134">
                  <c:v>51.1745</c:v>
                </c:pt>
                <c:pt idx="135">
                  <c:v>45.0091</c:v>
                </c:pt>
                <c:pt idx="136">
                  <c:v>45.8613</c:v>
                </c:pt>
                <c:pt idx="137">
                  <c:v>21.7897</c:v>
                </c:pt>
                <c:pt idx="138">
                  <c:v>19.2981</c:v>
                </c:pt>
                <c:pt idx="139">
                  <c:v>40.0071</c:v>
                </c:pt>
                <c:pt idx="140">
                  <c:v>44.7269</c:v>
                </c:pt>
                <c:pt idx="141">
                  <c:v>48.293</c:v>
                </c:pt>
                <c:pt idx="142">
                  <c:v>16.3174</c:v>
                </c:pt>
                <c:pt idx="143">
                  <c:v>27.0726</c:v>
                </c:pt>
                <c:pt idx="144">
                  <c:v>16.46</c:v>
                </c:pt>
                <c:pt idx="145">
                  <c:v>53.4554</c:v>
                </c:pt>
                <c:pt idx="146">
                  <c:v>16.9338</c:v>
                </c:pt>
                <c:pt idx="147">
                  <c:v>14.3461</c:v>
                </c:pt>
                <c:pt idx="148">
                  <c:v>61.9925</c:v>
                </c:pt>
                <c:pt idx="149">
                  <c:v>34.5115</c:v>
                </c:pt>
                <c:pt idx="150">
                  <c:v>48.2623</c:v>
                </c:pt>
                <c:pt idx="151">
                  <c:v>56.3629</c:v>
                </c:pt>
                <c:pt idx="152">
                  <c:v>28.2838</c:v>
                </c:pt>
                <c:pt idx="153">
                  <c:v>24.7293</c:v>
                </c:pt>
                <c:pt idx="154">
                  <c:v>47.5078</c:v>
                </c:pt>
                <c:pt idx="155">
                  <c:v>12.5868</c:v>
                </c:pt>
                <c:pt idx="156">
                  <c:v>35.185</c:v>
                </c:pt>
                <c:pt idx="157">
                  <c:v>5.6751</c:v>
                </c:pt>
                <c:pt idx="158">
                  <c:v>24.5414</c:v>
                </c:pt>
                <c:pt idx="159">
                  <c:v>9.7597</c:v>
                </c:pt>
                <c:pt idx="160">
                  <c:v>41.4367</c:v>
                </c:pt>
                <c:pt idx="161">
                  <c:v>9.1465</c:v>
                </c:pt>
                <c:pt idx="162">
                  <c:v>36.4794</c:v>
                </c:pt>
                <c:pt idx="163">
                  <c:v>17.2197</c:v>
                </c:pt>
                <c:pt idx="164">
                  <c:v>28.3867</c:v>
                </c:pt>
                <c:pt idx="165">
                  <c:v>42.5597</c:v>
                </c:pt>
                <c:pt idx="166">
                  <c:v>23.4721</c:v>
                </c:pt>
                <c:pt idx="167">
                  <c:v>11.2399</c:v>
                </c:pt>
                <c:pt idx="168">
                  <c:v>45.2169</c:v>
                </c:pt>
                <c:pt idx="169">
                  <c:v>21.7891</c:v>
                </c:pt>
                <c:pt idx="170">
                  <c:v>9.8719</c:v>
                </c:pt>
                <c:pt idx="171">
                  <c:v>23.8471</c:v>
                </c:pt>
                <c:pt idx="172">
                  <c:v>21.7464</c:v>
                </c:pt>
                <c:pt idx="173">
                  <c:v>5.8123</c:v>
                </c:pt>
                <c:pt idx="174">
                  <c:v>3.1958</c:v>
                </c:pt>
                <c:pt idx="175">
                  <c:v>21.2844</c:v>
                </c:pt>
                <c:pt idx="176">
                  <c:v>15.6777</c:v>
                </c:pt>
                <c:pt idx="177">
                  <c:v>6.4003</c:v>
                </c:pt>
                <c:pt idx="178">
                  <c:v>0.2949</c:v>
                </c:pt>
                <c:pt idx="179">
                  <c:v>4.443</c:v>
                </c:pt>
                <c:pt idx="180">
                  <c:v>5.373</c:v>
                </c:pt>
                <c:pt idx="181">
                  <c:v>5.5964</c:v>
                </c:pt>
                <c:pt idx="182">
                  <c:v>31.7636</c:v>
                </c:pt>
                <c:pt idx="183">
                  <c:v>0.2203</c:v>
                </c:pt>
                <c:pt idx="184">
                  <c:v>22.6971</c:v>
                </c:pt>
                <c:pt idx="185">
                  <c:v>0</c:v>
                </c:pt>
                <c:pt idx="186">
                  <c:v>13.7483</c:v>
                </c:pt>
                <c:pt idx="187">
                  <c:v>16.4301</c:v>
                </c:pt>
                <c:pt idx="188">
                  <c:v>54.19</c:v>
                </c:pt>
                <c:pt idx="189">
                  <c:v>9.0557</c:v>
                </c:pt>
                <c:pt idx="190">
                  <c:v>0</c:v>
                </c:pt>
                <c:pt idx="191">
                  <c:v>12.0066</c:v>
                </c:pt>
                <c:pt idx="192">
                  <c:v>14.142</c:v>
                </c:pt>
                <c:pt idx="193">
                  <c:v>28.6507</c:v>
                </c:pt>
                <c:pt idx="194">
                  <c:v>0</c:v>
                </c:pt>
                <c:pt idx="195">
                  <c:v>39.5283</c:v>
                </c:pt>
                <c:pt idx="196">
                  <c:v>37.5757</c:v>
                </c:pt>
                <c:pt idx="197">
                  <c:v>7.3806</c:v>
                </c:pt>
                <c:pt idx="198">
                  <c:v>25.2286</c:v>
                </c:pt>
                <c:pt idx="199">
                  <c:v>0</c:v>
                </c:pt>
                <c:pt idx="200">
                  <c:v>2.6615</c:v>
                </c:pt>
                <c:pt idx="201">
                  <c:v>36.3971</c:v>
                </c:pt>
                <c:pt idx="202">
                  <c:v>14.1376</c:v>
                </c:pt>
                <c:pt idx="203">
                  <c:v>36.8526</c:v>
                </c:pt>
                <c:pt idx="204">
                  <c:v>25.8218</c:v>
                </c:pt>
                <c:pt idx="205">
                  <c:v>34.885</c:v>
                </c:pt>
                <c:pt idx="206">
                  <c:v>0</c:v>
                </c:pt>
                <c:pt idx="207">
                  <c:v>0</c:v>
                </c:pt>
                <c:pt idx="208">
                  <c:v>30.2929</c:v>
                </c:pt>
                <c:pt idx="209">
                  <c:v>0.4524</c:v>
                </c:pt>
                <c:pt idx="210">
                  <c:v>0</c:v>
                </c:pt>
                <c:pt idx="211">
                  <c:v>7.2868</c:v>
                </c:pt>
                <c:pt idx="212">
                  <c:v>3.0436</c:v>
                </c:pt>
                <c:pt idx="213">
                  <c:v>0</c:v>
                </c:pt>
                <c:pt idx="214">
                  <c:v>15.2636</c:v>
                </c:pt>
                <c:pt idx="215">
                  <c:v>0.1785</c:v>
                </c:pt>
                <c:pt idx="216">
                  <c:v>3.752</c:v>
                </c:pt>
                <c:pt idx="217">
                  <c:v>6.5451</c:v>
                </c:pt>
                <c:pt idx="218">
                  <c:v>21.4489</c:v>
                </c:pt>
                <c:pt idx="219">
                  <c:v>9.1765</c:v>
                </c:pt>
                <c:pt idx="220">
                  <c:v>16.1898</c:v>
                </c:pt>
                <c:pt idx="221">
                  <c:v>23.7942</c:v>
                </c:pt>
                <c:pt idx="222">
                  <c:v>12.2434</c:v>
                </c:pt>
                <c:pt idx="223">
                  <c:v>5.6528</c:v>
                </c:pt>
                <c:pt idx="224">
                  <c:v>51.2752</c:v>
                </c:pt>
                <c:pt idx="225">
                  <c:v>8.8689</c:v>
                </c:pt>
                <c:pt idx="226">
                  <c:v>10.6886</c:v>
                </c:pt>
                <c:pt idx="227">
                  <c:v>12.297</c:v>
                </c:pt>
                <c:pt idx="228">
                  <c:v>13.2326</c:v>
                </c:pt>
                <c:pt idx="229">
                  <c:v>28.7908</c:v>
                </c:pt>
                <c:pt idx="230">
                  <c:v>1.9323</c:v>
                </c:pt>
              </c:strCache>
            </c:strRef>
          </c:xVal>
          <c:yVal>
            <c:numRef>
              <c:f>Sheet4!$C$2:$C$232</c:f>
              <c:numCache>
                <c:formatCode>General</c:formatCode>
                <c:ptCount val="231"/>
                <c:pt idx="0">
                  <c:v>1803.9870000000001</c:v>
                </c:pt>
                <c:pt idx="1">
                  <c:v>8787.58</c:v>
                </c:pt>
                <c:pt idx="2">
                  <c:v>15847.419</c:v>
                </c:pt>
                <c:pt idx="3">
                  <c:v>43290.705000000002</c:v>
                </c:pt>
                <c:pt idx="4">
                  <c:v>3523.9839999999999</c:v>
                </c:pt>
                <c:pt idx="5">
                  <c:v>8708.5969999999998</c:v>
                </c:pt>
                <c:pt idx="6">
                  <c:v>71809.251000000004</c:v>
                </c:pt>
                <c:pt idx="7">
                  <c:v>3645.07</c:v>
                </c:pt>
                <c:pt idx="8">
                  <c:v>15308.712</c:v>
                </c:pt>
                <c:pt idx="9">
                  <c:v>9745.0789999999997</c:v>
                </c:pt>
                <c:pt idx="10">
                  <c:v>56054.92</c:v>
                </c:pt>
                <c:pt idx="11">
                  <c:v>6426.674</c:v>
                </c:pt>
                <c:pt idx="12">
                  <c:v>11188.744000000001</c:v>
                </c:pt>
                <c:pt idx="13">
                  <c:v>19082.62</c:v>
                </c:pt>
                <c:pt idx="14">
                  <c:v>15663.986000000001</c:v>
                </c:pt>
                <c:pt idx="15">
                  <c:v>33132.32</c:v>
                </c:pt>
                <c:pt idx="16">
                  <c:v>39002.222999999998</c:v>
                </c:pt>
                <c:pt idx="17">
                  <c:v>8337.49</c:v>
                </c:pt>
                <c:pt idx="18">
                  <c:v>24055.588</c:v>
                </c:pt>
                <c:pt idx="19">
                  <c:v>65530.536999999997</c:v>
                </c:pt>
                <c:pt idx="20">
                  <c:v>3393.4740000000002</c:v>
                </c:pt>
                <c:pt idx="21">
                  <c:v>6397.36</c:v>
                </c:pt>
                <c:pt idx="22">
                  <c:v>13367.565000000001</c:v>
                </c:pt>
                <c:pt idx="23">
                  <c:v>104861.851</c:v>
                </c:pt>
                <c:pt idx="24">
                  <c:v>26808.164000000001</c:v>
                </c:pt>
                <c:pt idx="25">
                  <c:v>15183.616</c:v>
                </c:pt>
                <c:pt idx="26">
                  <c:v>11840.846</c:v>
                </c:pt>
                <c:pt idx="27">
                  <c:v>5591.5969999999998</c:v>
                </c:pt>
                <c:pt idx="28">
                  <c:v>2442.8040000000001</c:v>
                </c:pt>
                <c:pt idx="29">
                  <c:v>0</c:v>
                </c:pt>
                <c:pt idx="30">
                  <c:v>0</c:v>
                </c:pt>
                <c:pt idx="31">
                  <c:v>37960.709000000003</c:v>
                </c:pt>
                <c:pt idx="32">
                  <c:v>5034.7079999999996</c:v>
                </c:pt>
                <c:pt idx="33">
                  <c:v>4449.8980000000001</c:v>
                </c:pt>
                <c:pt idx="34">
                  <c:v>7599.1880000000001</c:v>
                </c:pt>
                <c:pt idx="35">
                  <c:v>116935.6</c:v>
                </c:pt>
                <c:pt idx="36">
                  <c:v>49045.411</c:v>
                </c:pt>
                <c:pt idx="37">
                  <c:v>85535.383000000002</c:v>
                </c:pt>
                <c:pt idx="38">
                  <c:v>35938.374000000003</c:v>
                </c:pt>
                <c:pt idx="39">
                  <c:v>11669.076999999999</c:v>
                </c:pt>
                <c:pt idx="40">
                  <c:v>0</c:v>
                </c:pt>
                <c:pt idx="41">
                  <c:v>0</c:v>
                </c:pt>
                <c:pt idx="42">
                  <c:v>2896.913</c:v>
                </c:pt>
                <c:pt idx="43">
                  <c:v>16277.671</c:v>
                </c:pt>
                <c:pt idx="44">
                  <c:v>6570.1019999999999</c:v>
                </c:pt>
                <c:pt idx="45">
                  <c:v>25129.341</c:v>
                </c:pt>
                <c:pt idx="46">
                  <c:v>16389.023000000001</c:v>
                </c:pt>
                <c:pt idx="47">
                  <c:v>67293.482999999993</c:v>
                </c:pt>
                <c:pt idx="48">
                  <c:v>6253.1040000000003</c:v>
                </c:pt>
                <c:pt idx="49">
                  <c:v>6171.884</c:v>
                </c:pt>
                <c:pt idx="50">
                  <c:v>1479.1469999999999</c:v>
                </c:pt>
                <c:pt idx="51">
                  <c:v>13913.839</c:v>
                </c:pt>
                <c:pt idx="52">
                  <c:v>5819.4949999999999</c:v>
                </c:pt>
                <c:pt idx="53">
                  <c:v>2064.2359999999999</c:v>
                </c:pt>
                <c:pt idx="54">
                  <c:v>15807.374</c:v>
                </c:pt>
                <c:pt idx="55">
                  <c:v>1703.1020000000001</c:v>
                </c:pt>
                <c:pt idx="56">
                  <c:v>702.22500000000002</c:v>
                </c:pt>
                <c:pt idx="57">
                  <c:v>3364.9259999999999</c:v>
                </c:pt>
                <c:pt idx="58">
                  <c:v>6222.5540000000001</c:v>
                </c:pt>
                <c:pt idx="59">
                  <c:v>661.24</c:v>
                </c:pt>
                <c:pt idx="60">
                  <c:v>1768.153</c:v>
                </c:pt>
                <c:pt idx="61">
                  <c:v>1413.89</c:v>
                </c:pt>
                <c:pt idx="62">
                  <c:v>4881.4059999999999</c:v>
                </c:pt>
                <c:pt idx="63">
                  <c:v>3601.0059999999999</c:v>
                </c:pt>
                <c:pt idx="64">
                  <c:v>808.13300000000004</c:v>
                </c:pt>
                <c:pt idx="65">
                  <c:v>2705.4059999999999</c:v>
                </c:pt>
                <c:pt idx="66">
                  <c:v>10550.206</c:v>
                </c:pt>
                <c:pt idx="67">
                  <c:v>22604.873</c:v>
                </c:pt>
                <c:pt idx="68">
                  <c:v>1510.4590000000001</c:v>
                </c:pt>
                <c:pt idx="69">
                  <c:v>7738.9750000000004</c:v>
                </c:pt>
                <c:pt idx="70">
                  <c:v>1729.9269999999999</c:v>
                </c:pt>
                <c:pt idx="71">
                  <c:v>16562.413</c:v>
                </c:pt>
                <c:pt idx="72">
                  <c:v>1561.7670000000001</c:v>
                </c:pt>
                <c:pt idx="73">
                  <c:v>4227.63</c:v>
                </c:pt>
                <c:pt idx="74">
                  <c:v>1998.9259999999999</c:v>
                </c:pt>
                <c:pt idx="75">
                  <c:v>1548.675</c:v>
                </c:pt>
                <c:pt idx="76">
                  <c:v>2993.0279999999998</c:v>
                </c:pt>
                <c:pt idx="77">
                  <c:v>2851.1529999999998</c:v>
                </c:pt>
                <c:pt idx="78">
                  <c:v>752.78800000000001</c:v>
                </c:pt>
                <c:pt idx="79">
                  <c:v>17881.508999999998</c:v>
                </c:pt>
                <c:pt idx="80">
                  <c:v>1416.44</c:v>
                </c:pt>
                <c:pt idx="81">
                  <c:v>1095.0419999999999</c:v>
                </c:pt>
                <c:pt idx="82">
                  <c:v>2014.306</c:v>
                </c:pt>
                <c:pt idx="83">
                  <c:v>3597.6329999999998</c:v>
                </c:pt>
                <c:pt idx="84">
                  <c:v>20292.744999999999</c:v>
                </c:pt>
                <c:pt idx="85">
                  <c:v>7485.0129999999999</c:v>
                </c:pt>
                <c:pt idx="86">
                  <c:v>1136.1030000000001</c:v>
                </c:pt>
                <c:pt idx="87">
                  <c:v>9541.8080000000009</c:v>
                </c:pt>
                <c:pt idx="88">
                  <c:v>926</c:v>
                </c:pt>
                <c:pt idx="89">
                  <c:v>5338.4539999999997</c:v>
                </c:pt>
                <c:pt idx="90">
                  <c:v>1854.211</c:v>
                </c:pt>
                <c:pt idx="91">
                  <c:v>0</c:v>
                </c:pt>
                <c:pt idx="92">
                  <c:v>3052.7139999999999</c:v>
                </c:pt>
                <c:pt idx="93">
                  <c:v>2470.58</c:v>
                </c:pt>
                <c:pt idx="94">
                  <c:v>26382.287</c:v>
                </c:pt>
                <c:pt idx="95">
                  <c:v>1390.3</c:v>
                </c:pt>
                <c:pt idx="96">
                  <c:v>0</c:v>
                </c:pt>
                <c:pt idx="97">
                  <c:v>12294.876</c:v>
                </c:pt>
                <c:pt idx="98">
                  <c:v>1569.8879999999999</c:v>
                </c:pt>
                <c:pt idx="99">
                  <c:v>4466.5069999999996</c:v>
                </c:pt>
                <c:pt idx="100">
                  <c:v>2683.3040000000001</c:v>
                </c:pt>
                <c:pt idx="101">
                  <c:v>1429.8130000000001</c:v>
                </c:pt>
                <c:pt idx="102">
                  <c:v>10849.297</c:v>
                </c:pt>
                <c:pt idx="103">
                  <c:v>1697.7070000000001</c:v>
                </c:pt>
                <c:pt idx="104">
                  <c:v>0</c:v>
                </c:pt>
                <c:pt idx="105">
                  <c:v>3689.2510000000002</c:v>
                </c:pt>
                <c:pt idx="106">
                  <c:v>1899.7750000000001</c:v>
                </c:pt>
                <c:pt idx="107">
                  <c:v>11803.431</c:v>
                </c:pt>
                <c:pt idx="108">
                  <c:v>0</c:v>
                </c:pt>
                <c:pt idx="109">
                  <c:v>45436.686000000002</c:v>
                </c:pt>
                <c:pt idx="110">
                  <c:v>17167.967000000001</c:v>
                </c:pt>
                <c:pt idx="111">
                  <c:v>42658.576000000001</c:v>
                </c:pt>
                <c:pt idx="112">
                  <c:v>11713.895</c:v>
                </c:pt>
                <c:pt idx="113">
                  <c:v>18563.307000000001</c:v>
                </c:pt>
                <c:pt idx="114">
                  <c:v>22669.796999999999</c:v>
                </c:pt>
                <c:pt idx="115">
                  <c:v>32415.132000000001</c:v>
                </c:pt>
                <c:pt idx="116">
                  <c:v>32605.905999999999</c:v>
                </c:pt>
                <c:pt idx="117">
                  <c:v>46682.514999999999</c:v>
                </c:pt>
                <c:pt idx="118">
                  <c:v>29481.252</c:v>
                </c:pt>
                <c:pt idx="119">
                  <c:v>0</c:v>
                </c:pt>
                <c:pt idx="120">
                  <c:v>40585.720999999998</c:v>
                </c:pt>
                <c:pt idx="121">
                  <c:v>38605.671000000002</c:v>
                </c:pt>
                <c:pt idx="122">
                  <c:v>45229.245000000003</c:v>
                </c:pt>
                <c:pt idx="123">
                  <c:v>0</c:v>
                </c:pt>
                <c:pt idx="124">
                  <c:v>24574.382000000001</c:v>
                </c:pt>
                <c:pt idx="125">
                  <c:v>0</c:v>
                </c:pt>
                <c:pt idx="126">
                  <c:v>26777.561000000002</c:v>
                </c:pt>
                <c:pt idx="127">
                  <c:v>46482.957999999999</c:v>
                </c:pt>
                <c:pt idx="128">
                  <c:v>67335.293000000005</c:v>
                </c:pt>
                <c:pt idx="129">
                  <c:v>0</c:v>
                </c:pt>
                <c:pt idx="130">
                  <c:v>35220.084000000003</c:v>
                </c:pt>
                <c:pt idx="131">
                  <c:v>0</c:v>
                </c:pt>
                <c:pt idx="132">
                  <c:v>9795.8340000000007</c:v>
                </c:pt>
                <c:pt idx="133">
                  <c:v>25063.846000000001</c:v>
                </c:pt>
                <c:pt idx="134">
                  <c:v>0</c:v>
                </c:pt>
                <c:pt idx="135">
                  <c:v>29524.264999999999</c:v>
                </c:pt>
                <c:pt idx="136">
                  <c:v>94277.964999999997</c:v>
                </c:pt>
                <c:pt idx="137">
                  <c:v>36513.322999999997</c:v>
                </c:pt>
                <c:pt idx="138">
                  <c:v>5189.9719999999998</c:v>
                </c:pt>
                <c:pt idx="139">
                  <c:v>0</c:v>
                </c:pt>
                <c:pt idx="140">
                  <c:v>16409.288</c:v>
                </c:pt>
                <c:pt idx="141">
                  <c:v>48472.544999999998</c:v>
                </c:pt>
                <c:pt idx="142">
                  <c:v>13111.214</c:v>
                </c:pt>
                <c:pt idx="143">
                  <c:v>64800.057000000001</c:v>
                </c:pt>
                <c:pt idx="144">
                  <c:v>27216.445</c:v>
                </c:pt>
                <c:pt idx="145">
                  <c:v>27936.896000000001</c:v>
                </c:pt>
                <c:pt idx="146">
                  <c:v>23313.199000000001</c:v>
                </c:pt>
                <c:pt idx="147">
                  <c:v>24765.954000000002</c:v>
                </c:pt>
                <c:pt idx="148">
                  <c:v>56861.47</c:v>
                </c:pt>
                <c:pt idx="149">
                  <c:v>14048.880999999999</c:v>
                </c:pt>
                <c:pt idx="150">
                  <c:v>30155.151999999998</c:v>
                </c:pt>
                <c:pt idx="151">
                  <c:v>31400.84</c:v>
                </c:pt>
                <c:pt idx="152">
                  <c:v>34272.36</c:v>
                </c:pt>
                <c:pt idx="153">
                  <c:v>46949.283000000003</c:v>
                </c:pt>
                <c:pt idx="154">
                  <c:v>57410.165999999997</c:v>
                </c:pt>
                <c:pt idx="155">
                  <c:v>7894.393</c:v>
                </c:pt>
                <c:pt idx="156">
                  <c:v>39753.243999999999</c:v>
                </c:pt>
                <c:pt idx="157">
                  <c:v>0</c:v>
                </c:pt>
                <c:pt idx="158">
                  <c:v>0</c:v>
                </c:pt>
                <c:pt idx="159">
                  <c:v>21490.942999999999</c:v>
                </c:pt>
                <c:pt idx="160">
                  <c:v>35973.781000000003</c:v>
                </c:pt>
                <c:pt idx="161">
                  <c:v>27717.847000000002</c:v>
                </c:pt>
                <c:pt idx="162">
                  <c:v>16978.067999999999</c:v>
                </c:pt>
                <c:pt idx="163">
                  <c:v>7824.3620000000001</c:v>
                </c:pt>
                <c:pt idx="164">
                  <c:v>50669.315000000002</c:v>
                </c:pt>
                <c:pt idx="165">
                  <c:v>0</c:v>
                </c:pt>
                <c:pt idx="166">
                  <c:v>0</c:v>
                </c:pt>
                <c:pt idx="167">
                  <c:v>44017.591</c:v>
                </c:pt>
                <c:pt idx="168">
                  <c:v>49903.029000000002</c:v>
                </c:pt>
                <c:pt idx="169">
                  <c:v>15524.995000000001</c:v>
                </c:pt>
                <c:pt idx="170">
                  <c:v>0</c:v>
                </c:pt>
                <c:pt idx="171">
                  <c:v>0</c:v>
                </c:pt>
                <c:pt idx="172">
                  <c:v>9673.3670000000002</c:v>
                </c:pt>
                <c:pt idx="173">
                  <c:v>14600.861000000001</c:v>
                </c:pt>
                <c:pt idx="174">
                  <c:v>7292.4579999999996</c:v>
                </c:pt>
                <c:pt idx="175">
                  <c:v>0</c:v>
                </c:pt>
                <c:pt idx="176">
                  <c:v>13593.877</c:v>
                </c:pt>
                <c:pt idx="177">
                  <c:v>7423.808</c:v>
                </c:pt>
                <c:pt idx="178">
                  <c:v>1653.173</c:v>
                </c:pt>
                <c:pt idx="179">
                  <c:v>4541.7950000000001</c:v>
                </c:pt>
                <c:pt idx="180">
                  <c:v>8193.5709999999999</c:v>
                </c:pt>
                <c:pt idx="181">
                  <c:v>17336.469000000001</c:v>
                </c:pt>
                <c:pt idx="182">
                  <c:v>0</c:v>
                </c:pt>
                <c:pt idx="183">
                  <c:v>5321.4440000000004</c:v>
                </c:pt>
                <c:pt idx="184">
                  <c:v>22267.037</c:v>
                </c:pt>
                <c:pt idx="185">
                  <c:v>35044.67</c:v>
                </c:pt>
                <c:pt idx="186">
                  <c:v>24654.384999999998</c:v>
                </c:pt>
                <c:pt idx="187">
                  <c:v>12951.839</c:v>
                </c:pt>
                <c:pt idx="188">
                  <c:v>0</c:v>
                </c:pt>
                <c:pt idx="189">
                  <c:v>10727.146000000001</c:v>
                </c:pt>
                <c:pt idx="190">
                  <c:v>36327.232000000004</c:v>
                </c:pt>
                <c:pt idx="191">
                  <c:v>28763.071</c:v>
                </c:pt>
                <c:pt idx="192">
                  <c:v>0</c:v>
                </c:pt>
                <c:pt idx="193">
                  <c:v>54225.446000000004</c:v>
                </c:pt>
                <c:pt idx="194">
                  <c:v>0</c:v>
                </c:pt>
                <c:pt idx="195">
                  <c:v>44648.71</c:v>
                </c:pt>
                <c:pt idx="196">
                  <c:v>0</c:v>
                </c:pt>
                <c:pt idx="197">
                  <c:v>8702.9750000000004</c:v>
                </c:pt>
                <c:pt idx="198">
                  <c:v>0</c:v>
                </c:pt>
                <c:pt idx="199">
                  <c:v>0</c:v>
                </c:pt>
                <c:pt idx="200">
                  <c:v>1981.1320000000001</c:v>
                </c:pt>
                <c:pt idx="201">
                  <c:v>3819.2020000000002</c:v>
                </c:pt>
                <c:pt idx="202">
                  <c:v>3299.4639999999999</c:v>
                </c:pt>
                <c:pt idx="203">
                  <c:v>12895.635</c:v>
                </c:pt>
                <c:pt idx="204">
                  <c:v>0</c:v>
                </c:pt>
                <c:pt idx="205">
                  <c:v>36085.843000000001</c:v>
                </c:pt>
                <c:pt idx="206">
                  <c:v>0</c:v>
                </c:pt>
                <c:pt idx="207">
                  <c:v>0</c:v>
                </c:pt>
                <c:pt idx="208">
                  <c:v>13240.405000000001</c:v>
                </c:pt>
                <c:pt idx="209">
                  <c:v>3823.194</c:v>
                </c:pt>
                <c:pt idx="210">
                  <c:v>0</c:v>
                </c:pt>
                <c:pt idx="211">
                  <c:v>6021.5569999999998</c:v>
                </c:pt>
                <c:pt idx="212">
                  <c:v>2205.9229999999998</c:v>
                </c:pt>
                <c:pt idx="213">
                  <c:v>0</c:v>
                </c:pt>
                <c:pt idx="214">
                  <c:v>5425.6210000000001</c:v>
                </c:pt>
                <c:pt idx="215">
                  <c:v>3575.1039999999998</c:v>
                </c:pt>
                <c:pt idx="216">
                  <c:v>2921.9090000000001</c:v>
                </c:pt>
                <c:pt idx="217">
                  <c:v>0</c:v>
                </c:pt>
                <c:pt idx="218">
                  <c:v>18933.906999999999</c:v>
                </c:pt>
                <c:pt idx="219">
                  <c:v>6885.8289999999997</c:v>
                </c:pt>
                <c:pt idx="220">
                  <c:v>14103.451999999999</c:v>
                </c:pt>
                <c:pt idx="221">
                  <c:v>22767.037</c:v>
                </c:pt>
                <c:pt idx="222">
                  <c:v>13254.949000000001</c:v>
                </c:pt>
                <c:pt idx="223">
                  <c:v>10581.936</c:v>
                </c:pt>
                <c:pt idx="224">
                  <c:v>0</c:v>
                </c:pt>
                <c:pt idx="225">
                  <c:v>7435.0469999999996</c:v>
                </c:pt>
                <c:pt idx="226">
                  <c:v>8827.01</c:v>
                </c:pt>
                <c:pt idx="227">
                  <c:v>12236.706</c:v>
                </c:pt>
                <c:pt idx="228">
                  <c:v>13767.119000000001</c:v>
                </c:pt>
                <c:pt idx="229">
                  <c:v>20551.409</c:v>
                </c:pt>
                <c:pt idx="230">
                  <c:v>16745.022000000001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CE-4F0D-9730-D9CB6C7D4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2623808"/>
        <c:axId val="1729132960"/>
      </c:scatterChart>
      <c:valAx>
        <c:axId val="1682623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132960"/>
        <c:crosses val="autoZero"/>
        <c:crossBetween val="midCat"/>
      </c:valAx>
      <c:valAx>
        <c:axId val="1729132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623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Sheet3!$A$2:$A$15</cx:f>
        <cx:lvl ptCount="14">
          <cx:pt idx="0">United States</cx:pt>
          <cx:pt idx="1">Japan</cx:pt>
          <cx:pt idx="2">Brazil</cx:pt>
          <cx:pt idx="3">Russia</cx:pt>
          <cx:pt idx="4">Mexico</cx:pt>
          <cx:pt idx="5">Philippines</cx:pt>
          <cx:pt idx="6">India</cx:pt>
          <cx:pt idx="7">Indonesia</cx:pt>
          <cx:pt idx="8">Bangladesh</cx:pt>
          <cx:pt idx="9">Pakistan</cx:pt>
          <cx:pt idx="10">Egypt</cx:pt>
          <cx:pt idx="11">Ethiopia</cx:pt>
          <cx:pt idx="12">Nigeria</cx:pt>
          <cx:pt idx="13">China</cx:pt>
        </cx:lvl>
      </cx:strDim>
      <cx:numDim type="val">
        <cx:f>Sheet3!$B$2:$B$15</cx:f>
        <cx:lvl ptCount="14" formatCode="0">
          <cx:pt idx="0">28.650700000000001</cx:pt>
          <cx:pt idx="1">17.217400000000001</cx:pt>
          <cx:pt idx="2">16.189800000000002</cx:pt>
          <cx:pt idx="3">14.3461</cx:pt>
          <cx:pt idx="4">5.5964</cx:pt>
          <cx:pt idx="5">3.4763000000000002</cx:pt>
          <cx:pt idx="6">3.1688999999999998</cx:pt>
          <cx:pt idx="7">2.3521999999999998</cx:pt>
          <cx:pt idx="8">1.1975</cx:pt>
          <cx:pt idx="9">0.67969999999999997</cx:pt>
          <cx:pt idx="10">0.47189999999999999</cx:pt>
          <cx:pt idx="11">0.41039999999999999</cx:pt>
          <cx:pt idx="12">0.1244</cx:pt>
          <cx:pt idx="13">0.069800000000000001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Spread by countries</a:t>
            </a:r>
          </a:p>
        </cx:rich>
      </cx:tx>
    </cx:title>
    <cx:plotArea>
      <cx:plotAreaRegion>
        <cx:series layoutId="funnel" uniqueId="{AE6B9384-630C-482A-9ED4-8F8C54634B2D}">
          <cx:tx>
            <cx:txData>
              <cx:f>Sheet3!$B$1</cx:f>
              <cx:v>spread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C05E-2318-97FF-E807-AD3383DEE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A1996-3785-A6A1-DA5C-69D1BD86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B470-62AB-95BE-D064-59C3E540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3DF0-7DE5-7419-72BE-01A5DAF4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10C3-05CD-66AA-23C9-9CE7672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5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9AD5-44B3-921D-C85D-0594E786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6E90-F609-4958-B766-D7BA1068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ED92-7955-76DE-9B7D-9F59C1B5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76E6-CE89-39DC-5FA8-00A901AA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A28D-D171-9A18-AA0A-5C5AF020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2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11629-31A3-2D0B-03E2-1AD7C45CB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97EF9-621B-DEB9-9021-5D4EEF7C4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AD5F-8B4F-82E8-7911-0AC2673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65B5C-E7F0-A4BC-F00B-DD78565C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9521-65FC-8DBA-1077-A6B986B0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9E53-500B-7B2B-A55F-65F32DB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B8DC-C1AF-E5A3-E067-466A9C60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7DD2-2C90-5BCC-27F4-E061AF3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62F8-08D3-06B1-6E8A-8C94B602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8189-05EF-A38C-1672-67E90A30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1A6-A1C6-3321-BF31-1434E695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3549-65A6-A049-8F66-F5731333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2E33B-B444-5E4C-6E53-8BF4263D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F132-263C-307C-41BA-C73D400D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6295-998E-6671-03E2-B29A921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8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F007-15D6-4F82-EE73-11F52339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9B8-9A71-9BD4-CE26-F5B26682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2AFA2-2FC1-0729-77A3-21F00746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5DFAB-F5B0-0A8C-23B0-B1466477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59450-9A7E-DD36-44FC-0B76E6A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C10B-F3D9-DACC-C3B4-D6B033A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F22D-8CEC-D140-A5BC-1546E691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67B66-1117-15B9-1587-B6DAE5D7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7E90-2BD9-8D58-05B2-F5DB072D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FB1D4-D7BD-F635-7C24-6666C81DB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C474A-C414-DDBE-BFBD-983378196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8CB87-1E06-1E5F-1FFB-EA85ED18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DFED9-5AF4-177E-A768-6BE40F3D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C9A97-44BA-A1C3-48B1-547CDB9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2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14FF-FFD6-2F44-30C5-EB1C9BCB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19E72-04FC-B0D2-1D96-FD25C56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3605D-032D-524D-6E05-B7BD3132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7883-6312-4C53-1140-87FAB71D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83F7B-B2CA-11AF-78DD-128D01D7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4A94-E4B5-A016-B0E5-43168ECC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3C7D1-D741-C868-50BF-D424B1D9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7730-DB69-67A5-6B01-1B43E479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3086-6C81-60E5-1222-09AE10D2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85FE6-5497-B634-5B21-3CFCA73D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BF7EC-17E3-50A9-E14B-A8FD50CC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ECA29-ECE0-E25E-3B49-81D995AE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E116-653A-12A3-C14B-15D46557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9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67E3-29B5-F46F-76B2-5B15B2E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66DCD-CF30-B49D-6BE0-E3878F298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F689A-6356-F5CC-57F2-9262E2DE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EFB0-109F-D6A2-9A81-0DE6D8E1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F38EB-67A1-24A7-4875-7E99D03A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43B3-AF71-3CCF-378E-A2646155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55B69-010C-6960-3853-1EFE789E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C5E20-A312-04C7-7E60-E4427B13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E30D-14D6-F3B3-CEF0-9C7A827A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899D-5CCE-4BDB-AB29-6F47089C02C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AA60-DB21-0D66-6451-A3055B485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7509-A477-3D6E-BC5C-39A95442D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C453-CE58-42A5-826B-6F1BE88A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470-164F-B804-0FF2-5513556D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9798"/>
            <a:ext cx="9144000" cy="3638938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latin typeface="Avenir Next LT Pro" panose="020B0504020202020204" pitchFamily="34" charset="77"/>
              </a:rPr>
            </a:br>
            <a:br>
              <a:rPr lang="en-US" sz="6000" dirty="0">
                <a:latin typeface="Avenir Next LT Pro" panose="020B0504020202020204" pitchFamily="34" charset="77"/>
              </a:rPr>
            </a:br>
            <a:br>
              <a:rPr lang="en-US" sz="6000" dirty="0">
                <a:latin typeface="Avenir Next LT Pro" panose="020B0504020202020204" pitchFamily="34" charset="77"/>
              </a:rPr>
            </a:br>
            <a:br>
              <a:rPr lang="en-US" sz="6000" dirty="0">
                <a:latin typeface="Avenir Next LT Pro" panose="020B0504020202020204" pitchFamily="34" charset="77"/>
              </a:rPr>
            </a:br>
            <a:br>
              <a:rPr lang="en-US" sz="6000" dirty="0">
                <a:latin typeface="Avenir Next LT Pro" panose="020B0504020202020204" pitchFamily="34" charset="77"/>
              </a:rPr>
            </a:br>
            <a:br>
              <a:rPr lang="en-US" sz="6000" dirty="0">
                <a:latin typeface="Avenir Next LT Pro" panose="020B0504020202020204" pitchFamily="34" charset="77"/>
              </a:rPr>
            </a:br>
            <a:br>
              <a:rPr lang="en-US" sz="6000" dirty="0">
                <a:latin typeface="Avenir Next LT Pro" panose="020B0504020202020204" pitchFamily="34" charset="77"/>
              </a:rPr>
            </a:br>
            <a:r>
              <a:rPr lang="en-US" sz="6000" dirty="0">
                <a:latin typeface="Avenir Next LT Pro" panose="020B0504020202020204" pitchFamily="34" charset="77"/>
              </a:rPr>
              <a:t>Detailed analysis </a:t>
            </a:r>
            <a:br>
              <a:rPr lang="en-US" sz="6000" dirty="0">
                <a:latin typeface="Avenir Next LT Pro" panose="020B0504020202020204" pitchFamily="34" charset="77"/>
              </a:rPr>
            </a:br>
            <a:r>
              <a:rPr lang="en-US" sz="6000" dirty="0">
                <a:latin typeface="Avenir Next LT Pro" panose="020B0504020202020204" pitchFamily="34" charset="77"/>
              </a:rPr>
              <a:t>of Spread &amp; control of</a:t>
            </a:r>
            <a:br>
              <a:rPr lang="en-US" sz="6000" dirty="0">
                <a:latin typeface="Avenir Next LT Pro" panose="020B0504020202020204" pitchFamily="34" charset="77"/>
              </a:rPr>
            </a:br>
            <a:br>
              <a:rPr lang="en-US" sz="6000" dirty="0">
                <a:latin typeface="Avenir Next LT Pro" panose="020B0504020202020204" pitchFamily="34" charset="77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DE033-D9B7-6C4D-DA2A-FEAA3F9D7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8898"/>
            <a:ext cx="9144000" cy="1819469"/>
          </a:xfrm>
        </p:spPr>
        <p:txBody>
          <a:bodyPr/>
          <a:lstStyle/>
          <a:p>
            <a:r>
              <a:rPr lang="en-IN" sz="5400" dirty="0">
                <a:latin typeface="Avenir Next LT Pro" panose="020B0504020202020204" pitchFamily="34" charset="77"/>
                <a:ea typeface="+mj-ea"/>
                <a:cs typeface="+mj-cs"/>
              </a:rPr>
              <a:t>Covid - 19</a:t>
            </a:r>
          </a:p>
        </p:txBody>
      </p:sp>
    </p:spTree>
    <p:extLst>
      <p:ext uri="{BB962C8B-B14F-4D97-AF65-F5344CB8AC3E}">
        <p14:creationId xmlns:p14="http://schemas.microsoft.com/office/powerpoint/2010/main" val="23249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1EDA-80D2-4167-21B6-553C7ECF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029"/>
            <a:ext cx="10515600" cy="220202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6.5 Million </a:t>
            </a:r>
            <a:r>
              <a:rPr lang="en-US" sz="6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Deaths</a:t>
            </a:r>
            <a:b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4CE8-ECF3-B9EC-8DDF-A51375A6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0947"/>
            <a:ext cx="10515600" cy="2566015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  <a:ea typeface="+mj-ea"/>
                <a:cs typeface="+mj-cs"/>
              </a:rPr>
              <a:t>619 Million Cases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10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B6E7-BC20-2C3F-F219-5D06EB53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Death rate is very high in January 2021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B7225-E959-E378-321D-DA8D62B61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33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68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7735-0794-D1FB-DE70-3BF8DDB0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60" y="1698170"/>
            <a:ext cx="3898640" cy="33963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Avenir Next LT Pro" panose="020B0504020202020204" pitchFamily="34" charset="77"/>
              </a:rPr>
              <a:t>Vaccination efforts from mid-2021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reduced the death rate</a:t>
            </a:r>
            <a:br>
              <a:rPr lang="en-US" sz="4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</a:b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67B7225-E959-E378-321D-DA8D62B61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200688"/>
              </p:ext>
            </p:extLst>
          </p:nvPr>
        </p:nvGraphicFramePr>
        <p:xfrm>
          <a:off x="381000" y="158620"/>
          <a:ext cx="6700935" cy="327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BEF0AE1-B348-34E1-6973-DB44EF65C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344976"/>
              </p:ext>
            </p:extLst>
          </p:nvPr>
        </p:nvGraphicFramePr>
        <p:xfrm>
          <a:off x="447869" y="3695700"/>
          <a:ext cx="6466115" cy="2807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92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AAE4-37D3-0329-B3EB-07D5064E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053"/>
            <a:ext cx="10515600" cy="4385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Spread by Income wise</a:t>
            </a:r>
            <a:br>
              <a:rPr lang="en-IN" dirty="0"/>
            </a:br>
            <a:r>
              <a:rPr lang="en-IN" sz="3600" dirty="0"/>
              <a:t>High Income has very high spread of Covid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F9E479-260F-9241-AB63-0B998FB25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667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61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89EE-1C9F-AE0B-F6F9-9603E9D2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Spread by country </a:t>
            </a:r>
            <a:br>
              <a:rPr lang="en-IN" dirty="0"/>
            </a:br>
            <a:r>
              <a:rPr lang="en-IN" sz="3600" dirty="0"/>
              <a:t>(US has very high spread of Covid)</a:t>
            </a:r>
            <a:endParaRPr lang="en-IN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9130D12-95CB-3727-7D02-0879EF00C4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130136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9130D12-95CB-3727-7D02-0879EF00C4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80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146E-D069-B650-66CB-CB78C1A7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Spread Vs GDP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57F2B5-5C43-1D42-3CD1-4029940DBC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5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Office Theme</vt:lpstr>
      <vt:lpstr>       Detailed analysis  of Spread &amp; control of  </vt:lpstr>
      <vt:lpstr>6.5 Million Deaths </vt:lpstr>
      <vt:lpstr>Death rate is very high in January 2021</vt:lpstr>
      <vt:lpstr>Vaccination efforts from mid-2021 reduced the death rate </vt:lpstr>
      <vt:lpstr>Spread by Income wise High Income has very high spread of Covid </vt:lpstr>
      <vt:lpstr>Spread by country  (US has very high spread of Covid)</vt:lpstr>
      <vt:lpstr>Spread Vs GDP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analysis  of Spread &amp; control of</dc:title>
  <dc:creator>durgeshshivani1999@gmail.com</dc:creator>
  <cp:lastModifiedBy>durgeshshivani1999@gmail.com</cp:lastModifiedBy>
  <cp:revision>6</cp:revision>
  <dcterms:created xsi:type="dcterms:W3CDTF">2023-10-02T11:23:44Z</dcterms:created>
  <dcterms:modified xsi:type="dcterms:W3CDTF">2023-10-02T17:30:02Z</dcterms:modified>
</cp:coreProperties>
</file>