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rgeshshivani1999@gmail.com" userId="cd1cb6696221f7ad" providerId="LiveId" clId="{62A94160-4AB0-42D5-A79F-FD0FB79E8D3E}"/>
    <pc:docChg chg="custSel addSld modSld sldOrd">
      <pc:chgData name="durgeshshivani1999@gmail.com" userId="cd1cb6696221f7ad" providerId="LiveId" clId="{62A94160-4AB0-42D5-A79F-FD0FB79E8D3E}" dt="2023-10-01T10:57:03.635" v="131" actId="14100"/>
      <pc:docMkLst>
        <pc:docMk/>
      </pc:docMkLst>
      <pc:sldChg chg="addSp delSp modSp mod">
        <pc:chgData name="durgeshshivani1999@gmail.com" userId="cd1cb6696221f7ad" providerId="LiveId" clId="{62A94160-4AB0-42D5-A79F-FD0FB79E8D3E}" dt="2023-10-01T10:53:10.180" v="33" actId="14100"/>
        <pc:sldMkLst>
          <pc:docMk/>
          <pc:sldMk cId="4220778996" sldId="259"/>
        </pc:sldMkLst>
        <pc:spChg chg="mod">
          <ac:chgData name="durgeshshivani1999@gmail.com" userId="cd1cb6696221f7ad" providerId="LiveId" clId="{62A94160-4AB0-42D5-A79F-FD0FB79E8D3E}" dt="2023-10-01T10:52:58.955" v="28" actId="27636"/>
          <ac:spMkLst>
            <pc:docMk/>
            <pc:sldMk cId="4220778996" sldId="259"/>
            <ac:spMk id="2" creationId="{8C9D2A42-7CC6-B428-F641-48D2A8290712}"/>
          </ac:spMkLst>
        </pc:spChg>
        <pc:spChg chg="del mod">
          <ac:chgData name="durgeshshivani1999@gmail.com" userId="cd1cb6696221f7ad" providerId="LiveId" clId="{62A94160-4AB0-42D5-A79F-FD0FB79E8D3E}" dt="2023-10-01T10:52:19.330" v="1" actId="22"/>
          <ac:spMkLst>
            <pc:docMk/>
            <pc:sldMk cId="4220778996" sldId="259"/>
            <ac:spMk id="3" creationId="{19C932B1-F8A1-F9A7-E8CC-74987ADA7A76}"/>
          </ac:spMkLst>
        </pc:spChg>
        <pc:picChg chg="add mod ord">
          <ac:chgData name="durgeshshivani1999@gmail.com" userId="cd1cb6696221f7ad" providerId="LiveId" clId="{62A94160-4AB0-42D5-A79F-FD0FB79E8D3E}" dt="2023-10-01T10:53:10.180" v="33" actId="14100"/>
          <ac:picMkLst>
            <pc:docMk/>
            <pc:sldMk cId="4220778996" sldId="259"/>
            <ac:picMk id="5" creationId="{97DEAC79-0D95-CF08-0CF4-7D197CB04946}"/>
          </ac:picMkLst>
        </pc:picChg>
      </pc:sldChg>
      <pc:sldChg chg="addSp delSp modSp mod">
        <pc:chgData name="durgeshshivani1999@gmail.com" userId="cd1cb6696221f7ad" providerId="LiveId" clId="{62A94160-4AB0-42D5-A79F-FD0FB79E8D3E}" dt="2023-10-01T10:54:31.317" v="74" actId="14100"/>
        <pc:sldMkLst>
          <pc:docMk/>
          <pc:sldMk cId="4048183020" sldId="260"/>
        </pc:sldMkLst>
        <pc:spChg chg="mod">
          <ac:chgData name="durgeshshivani1999@gmail.com" userId="cd1cb6696221f7ad" providerId="LiveId" clId="{62A94160-4AB0-42D5-A79F-FD0FB79E8D3E}" dt="2023-10-01T10:54:12.823" v="67" actId="14100"/>
          <ac:spMkLst>
            <pc:docMk/>
            <pc:sldMk cId="4048183020" sldId="260"/>
            <ac:spMk id="2" creationId="{EE0A10D8-F3E6-6DBF-8C91-92A7B8F82FE2}"/>
          </ac:spMkLst>
        </pc:spChg>
        <pc:spChg chg="del mod">
          <ac:chgData name="durgeshshivani1999@gmail.com" userId="cd1cb6696221f7ad" providerId="LiveId" clId="{62A94160-4AB0-42D5-A79F-FD0FB79E8D3E}" dt="2023-10-01T10:53:35.748" v="35" actId="22"/>
          <ac:spMkLst>
            <pc:docMk/>
            <pc:sldMk cId="4048183020" sldId="260"/>
            <ac:spMk id="3" creationId="{36E05C8E-D1E1-BDFE-4C5F-9E035D3DB823}"/>
          </ac:spMkLst>
        </pc:spChg>
        <pc:picChg chg="add mod ord">
          <ac:chgData name="durgeshshivani1999@gmail.com" userId="cd1cb6696221f7ad" providerId="LiveId" clId="{62A94160-4AB0-42D5-A79F-FD0FB79E8D3E}" dt="2023-10-01T10:54:31.317" v="74" actId="14100"/>
          <ac:picMkLst>
            <pc:docMk/>
            <pc:sldMk cId="4048183020" sldId="260"/>
            <ac:picMk id="5" creationId="{BF962858-F0D1-C67E-621F-A2BD22DCD391}"/>
          </ac:picMkLst>
        </pc:picChg>
      </pc:sldChg>
      <pc:sldChg chg="addSp delSp modSp new mod ord">
        <pc:chgData name="durgeshshivani1999@gmail.com" userId="cd1cb6696221f7ad" providerId="LiveId" clId="{62A94160-4AB0-42D5-A79F-FD0FB79E8D3E}" dt="2023-10-01T10:57:03.635" v="131" actId="14100"/>
        <pc:sldMkLst>
          <pc:docMk/>
          <pc:sldMk cId="2767841146" sldId="261"/>
        </pc:sldMkLst>
        <pc:spChg chg="mod">
          <ac:chgData name="durgeshshivani1999@gmail.com" userId="cd1cb6696221f7ad" providerId="LiveId" clId="{62A94160-4AB0-42D5-A79F-FD0FB79E8D3E}" dt="2023-10-01T10:56:58.613" v="129" actId="14100"/>
          <ac:spMkLst>
            <pc:docMk/>
            <pc:sldMk cId="2767841146" sldId="261"/>
            <ac:spMk id="2" creationId="{141A4F29-E5AD-6433-8E19-2B125D00C829}"/>
          </ac:spMkLst>
        </pc:spChg>
        <pc:spChg chg="del mod">
          <ac:chgData name="durgeshshivani1999@gmail.com" userId="cd1cb6696221f7ad" providerId="LiveId" clId="{62A94160-4AB0-42D5-A79F-FD0FB79E8D3E}" dt="2023-10-01T10:56:31.812" v="117" actId="22"/>
          <ac:spMkLst>
            <pc:docMk/>
            <pc:sldMk cId="2767841146" sldId="261"/>
            <ac:spMk id="3" creationId="{E314A7F9-ECBB-8B9C-F8C5-AEAAC0C21F9E}"/>
          </ac:spMkLst>
        </pc:spChg>
        <pc:picChg chg="add mod ord">
          <ac:chgData name="durgeshshivani1999@gmail.com" userId="cd1cb6696221f7ad" providerId="LiveId" clId="{62A94160-4AB0-42D5-A79F-FD0FB79E8D3E}" dt="2023-10-01T10:57:03.635" v="131" actId="14100"/>
          <ac:picMkLst>
            <pc:docMk/>
            <pc:sldMk cId="2767841146" sldId="261"/>
            <ac:picMk id="5" creationId="{49CEE903-34FA-94FB-C47C-C706A5A75FD3}"/>
          </ac:picMkLst>
        </pc:picChg>
      </pc:sldChg>
      <pc:sldChg chg="addSp delSp modSp new mod">
        <pc:chgData name="durgeshshivani1999@gmail.com" userId="cd1cb6696221f7ad" providerId="LiveId" clId="{62A94160-4AB0-42D5-A79F-FD0FB79E8D3E}" dt="2023-10-01T10:56:01.737" v="115" actId="14100"/>
        <pc:sldMkLst>
          <pc:docMk/>
          <pc:sldMk cId="792741689" sldId="262"/>
        </pc:sldMkLst>
        <pc:spChg chg="mod">
          <ac:chgData name="durgeshshivani1999@gmail.com" userId="cd1cb6696221f7ad" providerId="LiveId" clId="{62A94160-4AB0-42D5-A79F-FD0FB79E8D3E}" dt="2023-10-01T10:55:41.431" v="110" actId="27636"/>
          <ac:spMkLst>
            <pc:docMk/>
            <pc:sldMk cId="792741689" sldId="262"/>
            <ac:spMk id="2" creationId="{5C2BBA1E-5115-5D7A-BCBE-C59C996AD13A}"/>
          </ac:spMkLst>
        </pc:spChg>
        <pc:spChg chg="del mod">
          <ac:chgData name="durgeshshivani1999@gmail.com" userId="cd1cb6696221f7ad" providerId="LiveId" clId="{62A94160-4AB0-42D5-A79F-FD0FB79E8D3E}" dt="2023-10-01T10:55:01.262" v="78" actId="22"/>
          <ac:spMkLst>
            <pc:docMk/>
            <pc:sldMk cId="792741689" sldId="262"/>
            <ac:spMk id="3" creationId="{627BD3CD-75BE-596F-0335-C014C359381E}"/>
          </ac:spMkLst>
        </pc:spChg>
        <pc:picChg chg="add mod ord">
          <ac:chgData name="durgeshshivani1999@gmail.com" userId="cd1cb6696221f7ad" providerId="LiveId" clId="{62A94160-4AB0-42D5-A79F-FD0FB79E8D3E}" dt="2023-10-01T10:56:01.737" v="115" actId="14100"/>
          <ac:picMkLst>
            <pc:docMk/>
            <pc:sldMk cId="792741689" sldId="262"/>
            <ac:picMk id="5" creationId="{77928D33-356E-B3C2-4AE8-40E5CAAA5D6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A63C9-FA49-AEFB-2CC8-534850976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77411-B49A-CA7A-A3D7-BEC8649C9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2F73B-5CF1-8654-C390-D46C50FB9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74B8-31C2-4AE2-A9A3-3378149B8E74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BF787-AF35-4DA1-00D0-403D4D3B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9B293-E0C3-80CC-EF17-478ACED7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0444-4009-4E15-8271-06013C034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48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61E4-B9D5-BD68-25D7-75AB764F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A5273-2910-DDF9-436F-5219B9B0A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01AB9-280A-700B-6032-F2A7E8B7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74B8-31C2-4AE2-A9A3-3378149B8E74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5D017-D54E-F1A1-EB32-2334FECD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0DDF7-BC05-FC39-55D5-58C425069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0444-4009-4E15-8271-06013C034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C04FF5-87E9-25D7-8DF3-02FB781F7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3017CE-51F0-6B00-FB28-6374E6848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FE591-E18A-4601-54EA-CB30F97D7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74B8-31C2-4AE2-A9A3-3378149B8E74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99EAA-892B-6A93-7EA6-0CB73BA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92006-757E-0215-3156-F29C6908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0444-4009-4E15-8271-06013C034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46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11CA6-7BF9-33FE-2910-375B6DE12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4879C-1AA5-01E7-22AF-34BE687DD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5AC39-E19D-8CD3-3217-EE05935B6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74B8-31C2-4AE2-A9A3-3378149B8E74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B62CB-8E8C-FF03-1FE4-AF8D1F62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2AC28-DB24-D4F0-914C-DF2E1DBEB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0444-4009-4E15-8271-06013C034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9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CF0D-C2F5-7E1E-D6A0-D327F2555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ED583-2C39-426A-CF34-CF0B9D1A8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86450-ADC9-8473-EFFF-61D254C15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74B8-31C2-4AE2-A9A3-3378149B8E74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7626B-C7E4-77BC-36C7-A0EC6123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A033A-7DEB-4885-471B-A4D74EAE2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0444-4009-4E15-8271-06013C034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293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15B7-35FF-9E98-AB5B-8BB39E950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80A80-B3F5-5923-6930-CD94796CD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9541B-49EE-3E58-7C5E-C83FD984F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0C952-328B-1CD4-5061-C76569A1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74B8-31C2-4AE2-A9A3-3378149B8E74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B2412-51C4-97C3-42C5-B78E3A9E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598BE-3FA5-BCBB-E6CE-57753650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0444-4009-4E15-8271-06013C034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578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D4F7-63BF-992B-01CF-A1FD87393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1B33A-6D98-3DAF-6470-2A8438AA5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5E1DD-6BF7-2DBD-BC15-575AA34EA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68086C-E3DF-1F60-9E30-88F462301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0E971D-97AF-6DB3-976D-0B70C2E332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1E60A6-377B-CD33-2658-052D53AF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74B8-31C2-4AE2-A9A3-3378149B8E74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7EB4B6-3215-E157-5A1A-EF23061E8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843B1B-B5D3-8C48-9CB3-80BD8CAF6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0444-4009-4E15-8271-06013C034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05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98EE2-2AB1-9984-8A3B-7488A38A7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705B0A-0AE6-0397-1F05-7FC05AAC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74B8-31C2-4AE2-A9A3-3378149B8E74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91A9D-46BB-1DFB-D2FE-E75118DFE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FB755-9875-BF8B-20A5-33268D0E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0444-4009-4E15-8271-06013C034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55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BBEE35-A3CF-C013-49DE-7C310F29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74B8-31C2-4AE2-A9A3-3378149B8E74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1E23DB-5832-0E2A-0BCC-16BBD3079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60464-04CE-3EB2-53A8-80F3673E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0444-4009-4E15-8271-06013C034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17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42D5-6FB0-0318-AD15-17DAD4ADA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706F7-5A71-CF0E-E001-B840A9EA9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9CDA0-B6C8-A6FC-79E8-35068ED37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1D03F-CB56-46A8-587D-E0312AFDC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74B8-31C2-4AE2-A9A3-3378149B8E74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61775-1934-6901-793F-943CDE634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C4FCC-7E92-C509-9EFA-AB6A67E9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0444-4009-4E15-8271-06013C034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76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8F99-5434-48C0-8673-E5E4971E5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CDB3CF-18D3-B8D2-CA8F-019C04CCC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714E1-9CE3-FA3A-C16F-0E8B55DCA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F1255-90F0-16EF-01E5-CF1B7FC3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74B8-31C2-4AE2-A9A3-3378149B8E74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08C69-431B-6E85-35E7-7F6EFC97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99681-C129-3BB4-265D-325A608C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0444-4009-4E15-8271-06013C034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58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506FF-8A4F-85C0-A820-C82E20EE1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F2524-7514-159D-7A5B-52DBE0C20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603DF-0EAA-2E55-D5AD-79070661F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674B8-31C2-4AE2-A9A3-3378149B8E74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FBDC3-8E2B-59EA-3281-39D6171DF0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91E54-5577-24E4-D2D4-15F1E9F97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E0444-4009-4E15-8271-06013C034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86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13939-AC25-63E7-AFDB-FF1F846FF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5110"/>
            <a:ext cx="9144000" cy="1707502"/>
          </a:xfrm>
        </p:spPr>
        <p:txBody>
          <a:bodyPr>
            <a:normAutofit/>
          </a:bodyPr>
          <a:lstStyle/>
          <a:p>
            <a:r>
              <a:rPr lang="en-IN" sz="11500" b="1" u="sng" dirty="0"/>
              <a:t>Tableau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31D18-ECC6-EA0A-58AE-4A44106E8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88432"/>
            <a:ext cx="9144000" cy="2169367"/>
          </a:xfrm>
        </p:spPr>
        <p:txBody>
          <a:bodyPr>
            <a:normAutofit/>
          </a:bodyPr>
          <a:lstStyle/>
          <a:p>
            <a:r>
              <a:rPr lang="en-IN" sz="3600" b="1" u="sng" dirty="0"/>
              <a:t>Housing Price Analysis</a:t>
            </a:r>
          </a:p>
        </p:txBody>
      </p:sp>
    </p:spTree>
    <p:extLst>
      <p:ext uri="{BB962C8B-B14F-4D97-AF65-F5344CB8AC3E}">
        <p14:creationId xmlns:p14="http://schemas.microsoft.com/office/powerpoint/2010/main" val="123810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20191-5023-9F9E-EC0E-AAFEA2DCE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838200" y="429207"/>
            <a:ext cx="10515600" cy="53184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Daily Average House Price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753EC8-2B27-DAFF-5937-A268CA696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1559"/>
            <a:ext cx="10515600" cy="5005033"/>
          </a:xfrm>
        </p:spPr>
      </p:pic>
    </p:spTree>
    <p:extLst>
      <p:ext uri="{BB962C8B-B14F-4D97-AF65-F5344CB8AC3E}">
        <p14:creationId xmlns:p14="http://schemas.microsoft.com/office/powerpoint/2010/main" val="2849323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F87E-762E-2D36-00DB-1392BE13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3"/>
            <a:ext cx="10515600" cy="59592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/>
              <a:t>Average</a:t>
            </a:r>
            <a:r>
              <a:rPr lang="en-IN" dirty="0"/>
              <a:t> </a:t>
            </a:r>
            <a:r>
              <a:rPr lang="en-IN" sz="4000" b="1" dirty="0"/>
              <a:t>Sales Price as per Location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A1C1A0-9DAE-1278-33FF-B1B75DADA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194318"/>
            <a:ext cx="10601131" cy="5523723"/>
          </a:xfrm>
        </p:spPr>
      </p:pic>
    </p:spTree>
    <p:extLst>
      <p:ext uri="{BB962C8B-B14F-4D97-AF65-F5344CB8AC3E}">
        <p14:creationId xmlns:p14="http://schemas.microsoft.com/office/powerpoint/2010/main" val="5241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2A42-7CC6-B428-F641-48D2A8290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918"/>
            <a:ext cx="10515600" cy="50385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/>
              <a:t>Price</a:t>
            </a:r>
            <a:r>
              <a:rPr lang="en-IN" dirty="0"/>
              <a:t> </a:t>
            </a:r>
            <a:r>
              <a:rPr lang="en-IN" sz="3600" b="1" dirty="0"/>
              <a:t>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DEAC79-0D95-CF08-0CF4-7D197CB04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194318"/>
            <a:ext cx="10515600" cy="5234474"/>
          </a:xfrm>
        </p:spPr>
      </p:pic>
    </p:spTree>
    <p:extLst>
      <p:ext uri="{BB962C8B-B14F-4D97-AF65-F5344CB8AC3E}">
        <p14:creationId xmlns:p14="http://schemas.microsoft.com/office/powerpoint/2010/main" val="4220778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A10D8-F3E6-6DBF-8C91-92A7B8F82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259"/>
          </a:xfrm>
        </p:spPr>
        <p:txBody>
          <a:bodyPr/>
          <a:lstStyle/>
          <a:p>
            <a:pPr algn="ctr"/>
            <a:r>
              <a:rPr lang="en-IN" sz="3200" b="1" dirty="0"/>
              <a:t>Bedroom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962858-F0D1-C67E-621F-A2BD22DCD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110" y="1045029"/>
            <a:ext cx="10328988" cy="5812971"/>
          </a:xfrm>
        </p:spPr>
      </p:pic>
    </p:spTree>
    <p:extLst>
      <p:ext uri="{BB962C8B-B14F-4D97-AF65-F5344CB8AC3E}">
        <p14:creationId xmlns:p14="http://schemas.microsoft.com/office/powerpoint/2010/main" val="404818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BA1E-5115-5D7A-BCBE-C59C996AD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589"/>
            <a:ext cx="10515600" cy="63448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/>
              <a:t>Bathroom</a:t>
            </a:r>
            <a:r>
              <a:rPr lang="en-IN" dirty="0"/>
              <a:t> </a:t>
            </a:r>
            <a:r>
              <a:rPr lang="en-IN" sz="3200" b="1" dirty="0"/>
              <a:t>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928D33-356E-B3C2-4AE8-40E5CAAA5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005" y="1138335"/>
            <a:ext cx="10002416" cy="5318449"/>
          </a:xfrm>
        </p:spPr>
      </p:pic>
    </p:spTree>
    <p:extLst>
      <p:ext uri="{BB962C8B-B14F-4D97-AF65-F5344CB8AC3E}">
        <p14:creationId xmlns:p14="http://schemas.microsoft.com/office/powerpoint/2010/main" val="792741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A4F29-E5AD-6433-8E19-2B125D00C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6597"/>
          </a:xfrm>
        </p:spPr>
        <p:txBody>
          <a:bodyPr/>
          <a:lstStyle/>
          <a:p>
            <a:pPr algn="ctr"/>
            <a:r>
              <a:rPr lang="en-IN" sz="2900" b="1" dirty="0"/>
              <a:t>Heatmap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CEE903-34FA-94FB-C47C-C706A5A75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29005"/>
            <a:ext cx="10515600" cy="5299788"/>
          </a:xfrm>
        </p:spPr>
      </p:pic>
    </p:spTree>
    <p:extLst>
      <p:ext uri="{BB962C8B-B14F-4D97-AF65-F5344CB8AC3E}">
        <p14:creationId xmlns:p14="http://schemas.microsoft.com/office/powerpoint/2010/main" val="2767841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Tableau Project</vt:lpstr>
      <vt:lpstr>Daily Average House Price </vt:lpstr>
      <vt:lpstr>Average Sales Price as per Location</vt:lpstr>
      <vt:lpstr>Price distribution</vt:lpstr>
      <vt:lpstr>Bedroom Distribution</vt:lpstr>
      <vt:lpstr>Bathroom distribution</vt:lpstr>
      <vt:lpstr>Heatmap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Project</dc:title>
  <dc:creator>durgeshshivani1999@gmail.com</dc:creator>
  <cp:lastModifiedBy>durgeshshivani1999@gmail.com</cp:lastModifiedBy>
  <cp:revision>1</cp:revision>
  <dcterms:created xsi:type="dcterms:W3CDTF">2023-10-01T10:09:22Z</dcterms:created>
  <dcterms:modified xsi:type="dcterms:W3CDTF">2023-10-01T10:57:07Z</dcterms:modified>
</cp:coreProperties>
</file>