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2" r:id="rId3"/>
    <p:sldId id="257" r:id="rId4"/>
    <p:sldId id="261" r:id="rId5"/>
    <p:sldId id="271" r:id="rId6"/>
    <p:sldId id="300" r:id="rId7"/>
    <p:sldId id="267" r:id="rId8"/>
    <p:sldId id="258" r:id="rId9"/>
    <p:sldId id="27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Rubik Black" panose="020B0604020202020204" charset="-79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7B249-E265-4CC7-BDBF-DDC62107666D}">
  <a:tblStyle styleId="{7767B249-E265-4CC7-BDBF-DDC621076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72CCE0-B4F8-4F1E-879F-312540EF79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>
          <a:extLst>
            <a:ext uri="{FF2B5EF4-FFF2-40B4-BE49-F238E27FC236}">
              <a16:creationId xmlns:a16="http://schemas.microsoft.com/office/drawing/2014/main" id="{841519BA-7E9E-7412-0274-2FC951C19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>
            <a:extLst>
              <a:ext uri="{FF2B5EF4-FFF2-40B4-BE49-F238E27FC236}">
                <a16:creationId xmlns:a16="http://schemas.microsoft.com/office/drawing/2014/main" id="{38EE480A-9BD9-8A4A-A18D-3B36912F31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>
            <a:extLst>
              <a:ext uri="{FF2B5EF4-FFF2-40B4-BE49-F238E27FC236}">
                <a16:creationId xmlns:a16="http://schemas.microsoft.com/office/drawing/2014/main" id="{47930B80-8808-879D-977F-E9A4AC3A1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1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e1613f9b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e1613f9b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7" r:id="rId5"/>
    <p:sldLayoutId id="2147483658" r:id="rId6"/>
    <p:sldLayoutId id="2147483659" r:id="rId7"/>
    <p:sldLayoutId id="2147483664" r:id="rId8"/>
    <p:sldLayoutId id="2147483665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Frontend</a:t>
            </a:r>
            <a:br>
              <a:rPr lang="en-IN" dirty="0"/>
            </a:br>
            <a:r>
              <a:rPr lang="en-IN" dirty="0"/>
              <a:t>Developer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C845A6-8BF2-DF39-5D3E-5B40BEB6E666}"/>
              </a:ext>
            </a:extLst>
          </p:cNvPr>
          <p:cNvSpPr txBox="1"/>
          <p:nvPr/>
        </p:nvSpPr>
        <p:spPr>
          <a:xfrm>
            <a:off x="4302579" y="3974449"/>
            <a:ext cx="315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By-Shivani Kumawat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0350" y="3465034"/>
            <a:ext cx="2197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4800" y="3465034"/>
            <a:ext cx="2194500" cy="568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CSS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3360175"/>
            <a:ext cx="2194500" cy="6076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Frontend?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6924601" y="2571750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18250" y="2617326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5150" y="2556129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Technologies Upgrade in React </a:t>
            </a:r>
            <a:r>
              <a:rPr lang="en-IN" sz="2800" dirty="0" err="1"/>
              <a:t>Js</a:t>
            </a:r>
            <a:endParaRPr sz="2800" dirty="0"/>
          </a:p>
        </p:txBody>
      </p:sp>
      <p:graphicFrame>
        <p:nvGraphicFramePr>
          <p:cNvPr id="471" name="Google Shape;471;p30"/>
          <p:cNvGraphicFramePr/>
          <p:nvPr>
            <p:extLst>
              <p:ext uri="{D42A27DB-BD31-4B8C-83A1-F6EECF244321}">
                <p14:modId xmlns:p14="http://schemas.microsoft.com/office/powerpoint/2010/main" val="3670972382"/>
              </p:ext>
            </p:extLst>
          </p:nvPr>
        </p:nvGraphicFramePr>
        <p:xfrm>
          <a:off x="715100" y="1915543"/>
          <a:ext cx="7713900" cy="2289063"/>
        </p:xfrm>
        <a:graphic>
          <a:graphicData uri="http://schemas.openxmlformats.org/drawingml/2006/table">
            <a:tbl>
              <a:tblPr>
                <a:noFill/>
                <a:tableStyleId>{7767B249-E265-4CC7-BDBF-DDC62107666D}</a:tableStyleId>
              </a:tblPr>
              <a:tblGrid>
                <a:gridCol w="2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6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React 18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 helps websites and apps run smoother and faster.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React Refresh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 websites easier and quicker.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8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Improved TypeScript Support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Helps developers understand and write code more accurately.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2" name="Google Shape;472;p30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rgbClr val="0F0F0F"/>
                </a:solidFill>
                <a:effectLst/>
                <a:latin typeface="Söhne"/>
              </a:rPr>
              <a:t>Career Aspiration </a:t>
            </a:r>
            <a:endParaRPr b="1" dirty="0"/>
          </a:p>
        </p:txBody>
      </p:sp>
      <p:sp>
        <p:nvSpPr>
          <p:cNvPr id="603" name="Google Shape;603;p34"/>
          <p:cNvSpPr/>
          <p:nvPr/>
        </p:nvSpPr>
        <p:spPr>
          <a:xfrm>
            <a:off x="931478" y="2198701"/>
            <a:ext cx="2482132" cy="118935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dirty="0">
                <a:effectLst/>
                <a:latin typeface="Söhne"/>
              </a:rPr>
              <a:t>Continuous Learning and Growth</a:t>
            </a:r>
            <a:endParaRPr sz="18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4131236" y="2218611"/>
            <a:ext cx="2211620" cy="113396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dirty="0">
                <a:effectLst/>
                <a:latin typeface="Söhne"/>
              </a:rPr>
              <a:t>Freelancing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20" name="Google Shape;620;p34"/>
          <p:cNvCxnSpPr>
            <a:cxnSpLocks/>
          </p:cNvCxnSpPr>
          <p:nvPr/>
        </p:nvCxnSpPr>
        <p:spPr>
          <a:xfrm>
            <a:off x="3413610" y="2713714"/>
            <a:ext cx="71762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cxnSpLocks/>
          </p:cNvCxnSpPr>
          <p:nvPr/>
        </p:nvCxnSpPr>
        <p:spPr>
          <a:xfrm>
            <a:off x="6342856" y="2782021"/>
            <a:ext cx="28654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cxnSpLocks/>
          </p:cNvCxnSpPr>
          <p:nvPr/>
        </p:nvCxnSpPr>
        <p:spPr>
          <a:xfrm flipH="1">
            <a:off x="579664" y="2713714"/>
            <a:ext cx="3260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4"/>
          <p:cNvSpPr/>
          <p:nvPr/>
        </p:nvSpPr>
        <p:spPr>
          <a:xfrm rot="-2700000">
            <a:off x="6707931" y="3421175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Projects</a:t>
            </a:r>
            <a:endParaRPr dirty="0"/>
          </a:p>
        </p:txBody>
      </p:sp>
      <p:grpSp>
        <p:nvGrpSpPr>
          <p:cNvPr id="954" name="Google Shape;954;p44"/>
          <p:cNvGrpSpPr/>
          <p:nvPr/>
        </p:nvGrpSpPr>
        <p:grpSpPr>
          <a:xfrm>
            <a:off x="372168" y="1649262"/>
            <a:ext cx="2779246" cy="2016504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68" name="Google Shape;968;p44"/>
          <p:cNvSpPr txBox="1">
            <a:spLocks noGrp="1"/>
          </p:cNvSpPr>
          <p:nvPr>
            <p:ph type="subTitle" idx="3"/>
          </p:nvPr>
        </p:nvSpPr>
        <p:spPr>
          <a:xfrm>
            <a:off x="472793" y="2809480"/>
            <a:ext cx="2033644" cy="47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HTML, CSS and Bootstrap</a:t>
            </a:r>
            <a:endParaRPr dirty="0"/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472792" y="2025862"/>
            <a:ext cx="3307913" cy="74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Responsive Clone Site(H&amp;M)</a:t>
            </a:r>
            <a:endParaRPr sz="2000" dirty="0"/>
          </a:p>
        </p:txBody>
      </p: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729CD-3665-C07A-95B1-750141CE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60" y="1508823"/>
            <a:ext cx="5352799" cy="32182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>
          <a:extLst>
            <a:ext uri="{FF2B5EF4-FFF2-40B4-BE49-F238E27FC236}">
              <a16:creationId xmlns:a16="http://schemas.microsoft.com/office/drawing/2014/main" id="{B46789DE-42CD-3249-9DD5-BD6AD752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>
            <a:extLst>
              <a:ext uri="{FF2B5EF4-FFF2-40B4-BE49-F238E27FC236}">
                <a16:creationId xmlns:a16="http://schemas.microsoft.com/office/drawing/2014/main" id="{E3CF74C9-96FB-2C37-1FA5-3AE7AA1BF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Projects</a:t>
            </a:r>
            <a:endParaRPr dirty="0"/>
          </a:p>
        </p:txBody>
      </p:sp>
      <p:grpSp>
        <p:nvGrpSpPr>
          <p:cNvPr id="954" name="Google Shape;954;p44">
            <a:extLst>
              <a:ext uri="{FF2B5EF4-FFF2-40B4-BE49-F238E27FC236}">
                <a16:creationId xmlns:a16="http://schemas.microsoft.com/office/drawing/2014/main" id="{43C38D18-F570-A6DD-8246-B9B7FF502CE8}"/>
              </a:ext>
            </a:extLst>
          </p:cNvPr>
          <p:cNvGrpSpPr/>
          <p:nvPr/>
        </p:nvGrpSpPr>
        <p:grpSpPr>
          <a:xfrm>
            <a:off x="372168" y="1649262"/>
            <a:ext cx="2779246" cy="2016504"/>
            <a:chOff x="715067" y="1600275"/>
            <a:chExt cx="3763405" cy="2916165"/>
          </a:xfrm>
        </p:grpSpPr>
        <p:sp>
          <p:nvSpPr>
            <p:cNvPr id="955" name="Google Shape;955;p44">
              <a:extLst>
                <a:ext uri="{FF2B5EF4-FFF2-40B4-BE49-F238E27FC236}">
                  <a16:creationId xmlns:a16="http://schemas.microsoft.com/office/drawing/2014/main" id="{15264DB0-9554-B42C-AFC1-424AEC4DEC01}"/>
                </a:ext>
              </a:extLst>
            </p:cNvPr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>
              <a:extLst>
                <a:ext uri="{FF2B5EF4-FFF2-40B4-BE49-F238E27FC236}">
                  <a16:creationId xmlns:a16="http://schemas.microsoft.com/office/drawing/2014/main" id="{223EDA18-8E35-259C-E7B3-608D30726494}"/>
                </a:ext>
              </a:extLst>
            </p:cNvPr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>
                <a:extLst>
                  <a:ext uri="{FF2B5EF4-FFF2-40B4-BE49-F238E27FC236}">
                    <a16:creationId xmlns:a16="http://schemas.microsoft.com/office/drawing/2014/main" id="{97023114-C207-3AF3-950D-4D45C66B58FD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>
                  <a:extLst>
                    <a:ext uri="{FF2B5EF4-FFF2-40B4-BE49-F238E27FC236}">
                      <a16:creationId xmlns:a16="http://schemas.microsoft.com/office/drawing/2014/main" id="{3DB755D9-EE8F-91E9-91F0-9E92F32A14F8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>
                  <a:extLst>
                    <a:ext uri="{FF2B5EF4-FFF2-40B4-BE49-F238E27FC236}">
                      <a16:creationId xmlns:a16="http://schemas.microsoft.com/office/drawing/2014/main" id="{19735894-8F33-6BC3-F323-03FA0D6EC886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>
                <a:extLst>
                  <a:ext uri="{FF2B5EF4-FFF2-40B4-BE49-F238E27FC236}">
                    <a16:creationId xmlns:a16="http://schemas.microsoft.com/office/drawing/2014/main" id="{AB1DF096-9F5D-3A56-F31D-7152B0AE16D8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>
                  <a:extLst>
                    <a:ext uri="{FF2B5EF4-FFF2-40B4-BE49-F238E27FC236}">
                      <a16:creationId xmlns:a16="http://schemas.microsoft.com/office/drawing/2014/main" id="{69AAD59C-EF47-D0F9-0DEF-57BD391C76F4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>
                  <a:extLst>
                    <a:ext uri="{FF2B5EF4-FFF2-40B4-BE49-F238E27FC236}">
                      <a16:creationId xmlns:a16="http://schemas.microsoft.com/office/drawing/2014/main" id="{382EB4E7-33D5-0D67-B154-ED29FEB6B055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>
                    <a:extLst>
                      <a:ext uri="{FF2B5EF4-FFF2-40B4-BE49-F238E27FC236}">
                        <a16:creationId xmlns:a16="http://schemas.microsoft.com/office/drawing/2014/main" id="{01295218-89FA-2321-143C-33734E4D897E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>
                    <a:extLst>
                      <a:ext uri="{FF2B5EF4-FFF2-40B4-BE49-F238E27FC236}">
                        <a16:creationId xmlns:a16="http://schemas.microsoft.com/office/drawing/2014/main" id="{47EDF9F8-8261-EE4C-D68B-D0B7C963CE6A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>
                  <a:extLst>
                    <a:ext uri="{FF2B5EF4-FFF2-40B4-BE49-F238E27FC236}">
                      <a16:creationId xmlns:a16="http://schemas.microsoft.com/office/drawing/2014/main" id="{0C3AC6C2-41BF-D4C1-1CD1-FF485CC0F83B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68" name="Google Shape;968;p44">
            <a:extLst>
              <a:ext uri="{FF2B5EF4-FFF2-40B4-BE49-F238E27FC236}">
                <a16:creationId xmlns:a16="http://schemas.microsoft.com/office/drawing/2014/main" id="{CD4DE238-79BE-3045-CDD3-03D8E362EA5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2793" y="2809480"/>
            <a:ext cx="2033644" cy="47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HTML, CSS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Media Query </a:t>
            </a:r>
            <a:endParaRPr dirty="0"/>
          </a:p>
        </p:txBody>
      </p:sp>
      <p:sp>
        <p:nvSpPr>
          <p:cNvPr id="969" name="Google Shape;969;p44">
            <a:extLst>
              <a:ext uri="{FF2B5EF4-FFF2-40B4-BE49-F238E27FC236}">
                <a16:creationId xmlns:a16="http://schemas.microsoft.com/office/drawing/2014/main" id="{30E1F2B6-980A-FC07-11D7-ABF426F3C6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792" y="2025862"/>
            <a:ext cx="3307913" cy="74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PSD to HTML</a:t>
            </a:r>
            <a:endParaRPr sz="2000" dirty="0"/>
          </a:p>
        </p:txBody>
      </p:sp>
      <p:sp>
        <p:nvSpPr>
          <p:cNvPr id="976" name="Google Shape;976;p44">
            <a:extLst>
              <a:ext uri="{FF2B5EF4-FFF2-40B4-BE49-F238E27FC236}">
                <a16:creationId xmlns:a16="http://schemas.microsoft.com/office/drawing/2014/main" id="{EF58692A-3E3F-1067-C1E7-6AC564F62E2A}"/>
              </a:ext>
            </a:extLst>
          </p:cNvPr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>
            <a:extLst>
              <a:ext uri="{FF2B5EF4-FFF2-40B4-BE49-F238E27FC236}">
                <a16:creationId xmlns:a16="http://schemas.microsoft.com/office/drawing/2014/main" id="{35922A4C-3217-B7D8-719E-E16013D4225D}"/>
              </a:ext>
            </a:extLst>
          </p:cNvPr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>
            <a:extLst>
              <a:ext uri="{FF2B5EF4-FFF2-40B4-BE49-F238E27FC236}">
                <a16:creationId xmlns:a16="http://schemas.microsoft.com/office/drawing/2014/main" id="{F55D7931-F9B9-C478-4868-1500F1EE57E3}"/>
              </a:ext>
            </a:extLst>
          </p:cNvPr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7F5C4-B7C5-F45D-B140-96EE4003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56" y="1417319"/>
            <a:ext cx="5548357" cy="3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3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subTitle" idx="1"/>
          </p:nvPr>
        </p:nvSpPr>
        <p:spPr>
          <a:xfrm>
            <a:off x="3408500" y="1998008"/>
            <a:ext cx="5020200" cy="375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Remote Work Opportunities</a:t>
            </a:r>
            <a:endParaRPr dirty="0"/>
          </a:p>
        </p:txBody>
      </p:sp>
      <p:sp>
        <p:nvSpPr>
          <p:cNvPr id="833" name="Google Shape;833;p40"/>
          <p:cNvSpPr txBox="1">
            <a:spLocks noGrp="1"/>
          </p:cNvSpPr>
          <p:nvPr>
            <p:ph type="subTitle" idx="2"/>
          </p:nvPr>
        </p:nvSpPr>
        <p:spPr>
          <a:xfrm>
            <a:off x="3408500" y="2817217"/>
            <a:ext cx="5020200" cy="431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Job Security</a:t>
            </a:r>
            <a:endParaRPr dirty="0"/>
          </a:p>
        </p:txBody>
      </p:sp>
      <p:sp>
        <p:nvSpPr>
          <p:cNvPr id="834" name="Google Shape;834;p40"/>
          <p:cNvSpPr txBox="1">
            <a:spLocks noGrp="1"/>
          </p:cNvSpPr>
          <p:nvPr>
            <p:ph type="subTitle" idx="3"/>
          </p:nvPr>
        </p:nvSpPr>
        <p:spPr>
          <a:xfrm>
            <a:off x="3408200" y="3726176"/>
            <a:ext cx="5020800" cy="424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Continuous Learning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Did I Choose IT field</a:t>
            </a:r>
            <a:endParaRPr dirty="0"/>
          </a:p>
        </p:txBody>
      </p:sp>
      <p:grpSp>
        <p:nvGrpSpPr>
          <p:cNvPr id="839" name="Google Shape;839;p40"/>
          <p:cNvGrpSpPr/>
          <p:nvPr/>
        </p:nvGrpSpPr>
        <p:grpSpPr>
          <a:xfrm>
            <a:off x="2552351" y="1870487"/>
            <a:ext cx="502899" cy="502899"/>
            <a:chOff x="858700" y="1967475"/>
            <a:chExt cx="605100" cy="605100"/>
          </a:xfrm>
        </p:grpSpPr>
        <p:sp>
          <p:nvSpPr>
            <p:cNvPr id="840" name="Google Shape;840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843" name="Google Shape;843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2552351" y="2732154"/>
            <a:ext cx="502800" cy="502800"/>
            <a:chOff x="463701" y="2307675"/>
            <a:chExt cx="502800" cy="502800"/>
          </a:xfrm>
        </p:grpSpPr>
        <p:sp>
          <p:nvSpPr>
            <p:cNvPr id="846" name="Google Shape;846;p4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617251" y="2525726"/>
            <a:ext cx="3771900" cy="132120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49" y="2437330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2921512"/>
            <a:ext cx="2377500" cy="6299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Creativity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3012863"/>
            <a:ext cx="2377500" cy="538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Quick Results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3012863"/>
            <a:ext cx="1188600" cy="628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2754744"/>
            <a:ext cx="1188600" cy="1092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1074377"/>
            <a:ext cx="7713300" cy="8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Did I Choose Frontend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8199746" y="158683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829205" y="144739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050" y="1422241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47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1034" name="Google Shape;1034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47"/>
          <p:cNvSpPr txBox="1">
            <a:spLocks noGrp="1"/>
          </p:cNvSpPr>
          <p:nvPr>
            <p:ph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sp>
        <p:nvSpPr>
          <p:cNvPr id="1048" name="Google Shape;1048;p47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7"/>
          <p:cNvSpPr/>
          <p:nvPr/>
        </p:nvSpPr>
        <p:spPr>
          <a:xfrm>
            <a:off x="4354774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/>
          <p:nvPr/>
        </p:nvSpPr>
        <p:spPr>
          <a:xfrm>
            <a:off x="7156362" y="358425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7"/>
          <p:cNvSpPr/>
          <p:nvPr/>
        </p:nvSpPr>
        <p:spPr>
          <a:xfrm>
            <a:off x="6924022" y="343560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7"/>
          <p:cNvGrpSpPr/>
          <p:nvPr/>
        </p:nvGrpSpPr>
        <p:grpSpPr>
          <a:xfrm>
            <a:off x="136938" y="1074640"/>
            <a:ext cx="1827475" cy="1051350"/>
            <a:chOff x="274188" y="1278048"/>
            <a:chExt cx="1827475" cy="1051350"/>
          </a:xfrm>
        </p:grpSpPr>
        <p:sp>
          <p:nvSpPr>
            <p:cNvPr id="1053" name="Google Shape;1053;p47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47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1055" name="Google Shape;1055;p47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47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7" name="Google Shape;1057;p47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1058" name="Google Shape;1058;p47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109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Karla</vt:lpstr>
      <vt:lpstr>Bebas Neue</vt:lpstr>
      <vt:lpstr>Söhne</vt:lpstr>
      <vt:lpstr>Rubik Black</vt:lpstr>
      <vt:lpstr>Soft Colors UI Design for Agencies by Slidesgo</vt:lpstr>
      <vt:lpstr>Frontend Developer</vt:lpstr>
      <vt:lpstr>What is Frontend?</vt:lpstr>
      <vt:lpstr>Technologies Upgrade in React Js</vt:lpstr>
      <vt:lpstr>Career Aspiration </vt:lpstr>
      <vt:lpstr>Projects</vt:lpstr>
      <vt:lpstr>Projects</vt:lpstr>
      <vt:lpstr>Why Did I Choose IT field</vt:lpstr>
      <vt:lpstr>01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Developer</dc:title>
  <dc:creator>shivani kumawat</dc:creator>
  <cp:lastModifiedBy>shivani kumawat</cp:lastModifiedBy>
  <cp:revision>2</cp:revision>
  <dcterms:modified xsi:type="dcterms:W3CDTF">2024-02-26T03:41:21Z</dcterms:modified>
</cp:coreProperties>
</file>