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9"/>
  </p:notesMasterIdLst>
  <p:sldIdLst>
    <p:sldId id="271" r:id="rId2"/>
    <p:sldId id="267" r:id="rId3"/>
    <p:sldId id="258" r:id="rId4"/>
    <p:sldId id="273" r:id="rId5"/>
    <p:sldId id="264" r:id="rId6"/>
    <p:sldId id="276" r:id="rId7"/>
    <p:sldId id="310" r:id="rId8"/>
  </p:sldIdLst>
  <p:sldSz cx="9144000" cy="5143500" type="screen16x9"/>
  <p:notesSz cx="6858000" cy="9144000"/>
  <p:embeddedFontLst>
    <p:embeddedFont>
      <p:font typeface="Marcellus" panose="020B0604020202020204" charset="0"/>
      <p:regular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3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3E5BD-8AA3-48BE-859A-4EB8E02162D7}">
  <a:tblStyle styleId="{7243E5BD-8AA3-48BE-859A-4EB8E02162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72"/>
      </p:cViewPr>
      <p:guideLst>
        <p:guide orient="horz" pos="5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7" name="Google Shape;8927;g157d67bb950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8" name="Google Shape;8928;g157d67bb950_0_1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6" name="Google Shape;8876;gf22deb5b02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7" name="Google Shape;8877;gf22deb5b02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8" name="Google Shape;8738;gef67f4b40f_0_1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9" name="Google Shape;8739;gef67f4b40f_0_1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" name="Google Shape;8949;g157d67bb950_0_3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0" name="Google Shape;8950;g157d67bb950_0_3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2" name="Google Shape;8832;g157d67bb950_0_1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3" name="Google Shape;8833;g157d67bb950_0_1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4" name="Google Shape;9014;g157d67bb950_0_3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5" name="Google Shape;9015;g157d67bb950_0_3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3" name="Google Shape;9693;g157d67bb950_0_6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4" name="Google Shape;9694;g157d67bb950_0_6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">
    <p:spTree>
      <p:nvGrpSpPr>
        <p:cNvPr id="1" name="Shape 7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8" name="Google Shape;7928;p67"/>
          <p:cNvGrpSpPr/>
          <p:nvPr/>
        </p:nvGrpSpPr>
        <p:grpSpPr>
          <a:xfrm>
            <a:off x="67748" y="-489553"/>
            <a:ext cx="7883759" cy="7813846"/>
            <a:chOff x="67748" y="-489553"/>
            <a:chExt cx="7883759" cy="7813846"/>
          </a:xfrm>
        </p:grpSpPr>
        <p:grpSp>
          <p:nvGrpSpPr>
            <p:cNvPr id="7929" name="Google Shape;7929;p67"/>
            <p:cNvGrpSpPr/>
            <p:nvPr/>
          </p:nvGrpSpPr>
          <p:grpSpPr>
            <a:xfrm>
              <a:off x="6899838" y="3866133"/>
              <a:ext cx="1051667" cy="3458160"/>
              <a:chOff x="6772950" y="1141500"/>
              <a:chExt cx="372575" cy="1225125"/>
            </a:xfrm>
          </p:grpSpPr>
          <p:sp>
            <p:nvSpPr>
              <p:cNvPr id="7930" name="Google Shape;7930;p67"/>
              <p:cNvSpPr/>
              <p:nvPr/>
            </p:nvSpPr>
            <p:spPr>
              <a:xfrm>
                <a:off x="6772950" y="1141500"/>
                <a:ext cx="372575" cy="1225125"/>
              </a:xfrm>
              <a:custGeom>
                <a:avLst/>
                <a:gdLst/>
                <a:ahLst/>
                <a:cxnLst/>
                <a:rect l="l" t="t" r="r" b="b"/>
                <a:pathLst>
                  <a:path w="14903" h="49005" extrusionOk="0">
                    <a:moveTo>
                      <a:pt x="5168" y="7261"/>
                    </a:moveTo>
                    <a:cubicBezTo>
                      <a:pt x="5167" y="7262"/>
                      <a:pt x="5166" y="7263"/>
                      <a:pt x="5165" y="7264"/>
                    </a:cubicBezTo>
                    <a:lnTo>
                      <a:pt x="5165" y="7264"/>
                    </a:lnTo>
                    <a:lnTo>
                      <a:pt x="5179" y="7271"/>
                    </a:lnTo>
                    <a:lnTo>
                      <a:pt x="5168" y="7261"/>
                    </a:lnTo>
                    <a:close/>
                    <a:moveTo>
                      <a:pt x="7810" y="1"/>
                    </a:moveTo>
                    <a:cubicBezTo>
                      <a:pt x="7054" y="1"/>
                      <a:pt x="6313" y="88"/>
                      <a:pt x="5611" y="447"/>
                    </a:cubicBezTo>
                    <a:cubicBezTo>
                      <a:pt x="5474" y="522"/>
                      <a:pt x="5327" y="574"/>
                      <a:pt x="5168" y="606"/>
                    </a:cubicBezTo>
                    <a:cubicBezTo>
                      <a:pt x="4863" y="679"/>
                      <a:pt x="4662" y="859"/>
                      <a:pt x="4546" y="1154"/>
                    </a:cubicBezTo>
                    <a:cubicBezTo>
                      <a:pt x="4441" y="1408"/>
                      <a:pt x="4303" y="1618"/>
                      <a:pt x="4029" y="1776"/>
                    </a:cubicBezTo>
                    <a:cubicBezTo>
                      <a:pt x="3866" y="1688"/>
                      <a:pt x="3700" y="1649"/>
                      <a:pt x="3533" y="1649"/>
                    </a:cubicBezTo>
                    <a:cubicBezTo>
                      <a:pt x="3320" y="1649"/>
                      <a:pt x="3107" y="1712"/>
                      <a:pt x="2901" y="1818"/>
                    </a:cubicBezTo>
                    <a:cubicBezTo>
                      <a:pt x="2278" y="2125"/>
                      <a:pt x="1814" y="2641"/>
                      <a:pt x="1329" y="3116"/>
                    </a:cubicBezTo>
                    <a:cubicBezTo>
                      <a:pt x="1287" y="3158"/>
                      <a:pt x="1256" y="3232"/>
                      <a:pt x="1234" y="3285"/>
                    </a:cubicBezTo>
                    <a:cubicBezTo>
                      <a:pt x="1055" y="3864"/>
                      <a:pt x="728" y="4371"/>
                      <a:pt x="443" y="4898"/>
                    </a:cubicBezTo>
                    <a:cubicBezTo>
                      <a:pt x="180" y="5383"/>
                      <a:pt x="0" y="5932"/>
                      <a:pt x="211" y="6491"/>
                    </a:cubicBezTo>
                    <a:cubicBezTo>
                      <a:pt x="485" y="7271"/>
                      <a:pt x="1024" y="7820"/>
                      <a:pt x="1835" y="8020"/>
                    </a:cubicBezTo>
                    <a:cubicBezTo>
                      <a:pt x="2289" y="8125"/>
                      <a:pt x="2753" y="8168"/>
                      <a:pt x="3217" y="8200"/>
                    </a:cubicBezTo>
                    <a:cubicBezTo>
                      <a:pt x="3660" y="8231"/>
                      <a:pt x="4092" y="8294"/>
                      <a:pt x="4546" y="8442"/>
                    </a:cubicBezTo>
                    <a:cubicBezTo>
                      <a:pt x="4577" y="9496"/>
                      <a:pt x="5126" y="10288"/>
                      <a:pt x="5791" y="11026"/>
                    </a:cubicBezTo>
                    <a:cubicBezTo>
                      <a:pt x="6276" y="11553"/>
                      <a:pt x="6719" y="12102"/>
                      <a:pt x="7204" y="12618"/>
                    </a:cubicBezTo>
                    <a:cubicBezTo>
                      <a:pt x="7499" y="12946"/>
                      <a:pt x="7689" y="13314"/>
                      <a:pt x="7741" y="13736"/>
                    </a:cubicBezTo>
                    <a:cubicBezTo>
                      <a:pt x="7879" y="14791"/>
                      <a:pt x="8048" y="15846"/>
                      <a:pt x="8016" y="16911"/>
                    </a:cubicBezTo>
                    <a:cubicBezTo>
                      <a:pt x="7994" y="17512"/>
                      <a:pt x="7973" y="18124"/>
                      <a:pt x="8037" y="18714"/>
                    </a:cubicBezTo>
                    <a:cubicBezTo>
                      <a:pt x="8153" y="19748"/>
                      <a:pt x="8121" y="20792"/>
                      <a:pt x="8163" y="21836"/>
                    </a:cubicBezTo>
                    <a:cubicBezTo>
                      <a:pt x="8184" y="22501"/>
                      <a:pt x="8153" y="23165"/>
                      <a:pt x="8184" y="23830"/>
                    </a:cubicBezTo>
                    <a:cubicBezTo>
                      <a:pt x="8226" y="24610"/>
                      <a:pt x="8195" y="25380"/>
                      <a:pt x="8322" y="26150"/>
                    </a:cubicBezTo>
                    <a:cubicBezTo>
                      <a:pt x="8427" y="26762"/>
                      <a:pt x="8385" y="27395"/>
                      <a:pt x="8501" y="28006"/>
                    </a:cubicBezTo>
                    <a:cubicBezTo>
                      <a:pt x="8733" y="29293"/>
                      <a:pt x="8648" y="30611"/>
                      <a:pt x="8828" y="31909"/>
                    </a:cubicBezTo>
                    <a:cubicBezTo>
                      <a:pt x="8923" y="32563"/>
                      <a:pt x="8923" y="33227"/>
                      <a:pt x="8986" y="33891"/>
                    </a:cubicBezTo>
                    <a:cubicBezTo>
                      <a:pt x="9070" y="34798"/>
                      <a:pt x="9208" y="35694"/>
                      <a:pt x="9229" y="36602"/>
                    </a:cubicBezTo>
                    <a:cubicBezTo>
                      <a:pt x="9229" y="36665"/>
                      <a:pt x="9239" y="36739"/>
                      <a:pt x="9250" y="36802"/>
                    </a:cubicBezTo>
                    <a:cubicBezTo>
                      <a:pt x="9408" y="38047"/>
                      <a:pt x="9355" y="39291"/>
                      <a:pt x="9271" y="40525"/>
                    </a:cubicBezTo>
                    <a:cubicBezTo>
                      <a:pt x="9197" y="41453"/>
                      <a:pt x="9176" y="42381"/>
                      <a:pt x="9250" y="43320"/>
                    </a:cubicBezTo>
                    <a:cubicBezTo>
                      <a:pt x="9260" y="43489"/>
                      <a:pt x="9281" y="43668"/>
                      <a:pt x="9292" y="43848"/>
                    </a:cubicBezTo>
                    <a:cubicBezTo>
                      <a:pt x="9323" y="45334"/>
                      <a:pt x="9366" y="46822"/>
                      <a:pt x="9398" y="48308"/>
                    </a:cubicBezTo>
                    <a:cubicBezTo>
                      <a:pt x="9408" y="48498"/>
                      <a:pt x="9429" y="48688"/>
                      <a:pt x="9440" y="49004"/>
                    </a:cubicBezTo>
                    <a:cubicBezTo>
                      <a:pt x="9566" y="48836"/>
                      <a:pt x="9640" y="48783"/>
                      <a:pt x="9651" y="48709"/>
                    </a:cubicBezTo>
                    <a:cubicBezTo>
                      <a:pt x="9682" y="48519"/>
                      <a:pt x="9693" y="48319"/>
                      <a:pt x="9703" y="48119"/>
                    </a:cubicBezTo>
                    <a:cubicBezTo>
                      <a:pt x="9703" y="47296"/>
                      <a:pt x="9714" y="46473"/>
                      <a:pt x="9714" y="45651"/>
                    </a:cubicBezTo>
                    <a:cubicBezTo>
                      <a:pt x="9714" y="45324"/>
                      <a:pt x="9735" y="44987"/>
                      <a:pt x="9682" y="44659"/>
                    </a:cubicBezTo>
                    <a:cubicBezTo>
                      <a:pt x="9598" y="44037"/>
                      <a:pt x="9587" y="43415"/>
                      <a:pt x="9598" y="42793"/>
                    </a:cubicBezTo>
                    <a:cubicBezTo>
                      <a:pt x="9609" y="41643"/>
                      <a:pt x="9587" y="40483"/>
                      <a:pt x="9630" y="39334"/>
                    </a:cubicBezTo>
                    <a:cubicBezTo>
                      <a:pt x="9682" y="37572"/>
                      <a:pt x="9513" y="35832"/>
                      <a:pt x="9355" y="34091"/>
                    </a:cubicBezTo>
                    <a:cubicBezTo>
                      <a:pt x="9302" y="33606"/>
                      <a:pt x="9271" y="33121"/>
                      <a:pt x="9218" y="32636"/>
                    </a:cubicBezTo>
                    <a:cubicBezTo>
                      <a:pt x="9155" y="31909"/>
                      <a:pt x="9028" y="31180"/>
                      <a:pt x="9028" y="30453"/>
                    </a:cubicBezTo>
                    <a:cubicBezTo>
                      <a:pt x="9018" y="29314"/>
                      <a:pt x="8796" y="28206"/>
                      <a:pt x="8701" y="27078"/>
                    </a:cubicBezTo>
                    <a:cubicBezTo>
                      <a:pt x="8648" y="26424"/>
                      <a:pt x="8543" y="25759"/>
                      <a:pt x="8522" y="25095"/>
                    </a:cubicBezTo>
                    <a:cubicBezTo>
                      <a:pt x="8469" y="23281"/>
                      <a:pt x="8448" y="21456"/>
                      <a:pt x="8416" y="19642"/>
                    </a:cubicBezTo>
                    <a:cubicBezTo>
                      <a:pt x="8406" y="19506"/>
                      <a:pt x="8427" y="19368"/>
                      <a:pt x="8395" y="19242"/>
                    </a:cubicBezTo>
                    <a:cubicBezTo>
                      <a:pt x="8248" y="18578"/>
                      <a:pt x="8280" y="17913"/>
                      <a:pt x="8301" y="17249"/>
                    </a:cubicBezTo>
                    <a:cubicBezTo>
                      <a:pt x="8322" y="16078"/>
                      <a:pt x="8280" y="14896"/>
                      <a:pt x="8058" y="13736"/>
                    </a:cubicBezTo>
                    <a:cubicBezTo>
                      <a:pt x="8027" y="13589"/>
                      <a:pt x="8005" y="13431"/>
                      <a:pt x="8027" y="13283"/>
                    </a:cubicBezTo>
                    <a:cubicBezTo>
                      <a:pt x="8069" y="13061"/>
                      <a:pt x="7994" y="12892"/>
                      <a:pt x="7889" y="12714"/>
                    </a:cubicBezTo>
                    <a:cubicBezTo>
                      <a:pt x="7784" y="12555"/>
                      <a:pt x="7657" y="12386"/>
                      <a:pt x="7530" y="12239"/>
                    </a:cubicBezTo>
                    <a:cubicBezTo>
                      <a:pt x="7056" y="11648"/>
                      <a:pt x="6581" y="11068"/>
                      <a:pt x="6075" y="10499"/>
                    </a:cubicBezTo>
                    <a:cubicBezTo>
                      <a:pt x="5484" y="9824"/>
                      <a:pt x="5031" y="9096"/>
                      <a:pt x="4926" y="8157"/>
                    </a:cubicBezTo>
                    <a:cubicBezTo>
                      <a:pt x="4884" y="7789"/>
                      <a:pt x="4905" y="7516"/>
                      <a:pt x="5165" y="7264"/>
                    </a:cubicBezTo>
                    <a:lnTo>
                      <a:pt x="5165" y="7264"/>
                    </a:lnTo>
                    <a:lnTo>
                      <a:pt x="4483" y="6892"/>
                    </a:lnTo>
                    <a:cubicBezTo>
                      <a:pt x="4280" y="6785"/>
                      <a:pt x="4104" y="6591"/>
                      <a:pt x="3817" y="6591"/>
                    </a:cubicBezTo>
                    <a:cubicBezTo>
                      <a:pt x="3790" y="6591"/>
                      <a:pt x="3762" y="6593"/>
                      <a:pt x="3734" y="6596"/>
                    </a:cubicBezTo>
                    <a:cubicBezTo>
                      <a:pt x="3860" y="6892"/>
                      <a:pt x="4103" y="6965"/>
                      <a:pt x="4293" y="7103"/>
                    </a:cubicBezTo>
                    <a:cubicBezTo>
                      <a:pt x="4567" y="7314"/>
                      <a:pt x="4641" y="7525"/>
                      <a:pt x="4546" y="7862"/>
                    </a:cubicBezTo>
                    <a:cubicBezTo>
                      <a:pt x="4531" y="7945"/>
                      <a:pt x="4429" y="8012"/>
                      <a:pt x="4334" y="8012"/>
                    </a:cubicBezTo>
                    <a:cubicBezTo>
                      <a:pt x="4296" y="8012"/>
                      <a:pt x="4260" y="8002"/>
                      <a:pt x="4230" y="7978"/>
                    </a:cubicBezTo>
                    <a:cubicBezTo>
                      <a:pt x="4155" y="7936"/>
                      <a:pt x="4082" y="7862"/>
                      <a:pt x="4071" y="7788"/>
                    </a:cubicBezTo>
                    <a:cubicBezTo>
                      <a:pt x="4040" y="7535"/>
                      <a:pt x="3871" y="7535"/>
                      <a:pt x="3681" y="7535"/>
                    </a:cubicBezTo>
                    <a:cubicBezTo>
                      <a:pt x="3675" y="7534"/>
                      <a:pt x="3670" y="7534"/>
                      <a:pt x="3664" y="7534"/>
                    </a:cubicBezTo>
                    <a:cubicBezTo>
                      <a:pt x="3441" y="7534"/>
                      <a:pt x="3490" y="7728"/>
                      <a:pt x="3428" y="7862"/>
                    </a:cubicBezTo>
                    <a:cubicBezTo>
                      <a:pt x="3316" y="7862"/>
                      <a:pt x="3198" y="7867"/>
                      <a:pt x="3083" y="7867"/>
                    </a:cubicBezTo>
                    <a:cubicBezTo>
                      <a:pt x="3025" y="7867"/>
                      <a:pt x="2967" y="7865"/>
                      <a:pt x="2911" y="7862"/>
                    </a:cubicBezTo>
                    <a:cubicBezTo>
                      <a:pt x="2690" y="7841"/>
                      <a:pt x="2468" y="7799"/>
                      <a:pt x="2247" y="7778"/>
                    </a:cubicBezTo>
                    <a:cubicBezTo>
                      <a:pt x="928" y="7672"/>
                      <a:pt x="180" y="6491"/>
                      <a:pt x="644" y="5236"/>
                    </a:cubicBezTo>
                    <a:cubicBezTo>
                      <a:pt x="707" y="5078"/>
                      <a:pt x="813" y="4930"/>
                      <a:pt x="886" y="4761"/>
                    </a:cubicBezTo>
                    <a:cubicBezTo>
                      <a:pt x="1076" y="4361"/>
                      <a:pt x="1277" y="3970"/>
                      <a:pt x="1424" y="3548"/>
                    </a:cubicBezTo>
                    <a:cubicBezTo>
                      <a:pt x="1540" y="3243"/>
                      <a:pt x="1688" y="3000"/>
                      <a:pt x="1994" y="2852"/>
                    </a:cubicBezTo>
                    <a:cubicBezTo>
                      <a:pt x="2163" y="2768"/>
                      <a:pt x="2299" y="2610"/>
                      <a:pt x="2447" y="2483"/>
                    </a:cubicBezTo>
                    <a:cubicBezTo>
                      <a:pt x="2500" y="2441"/>
                      <a:pt x="2531" y="2378"/>
                      <a:pt x="2584" y="2336"/>
                    </a:cubicBezTo>
                    <a:cubicBezTo>
                      <a:pt x="2916" y="2104"/>
                      <a:pt x="3186" y="1979"/>
                      <a:pt x="3441" y="1979"/>
                    </a:cubicBezTo>
                    <a:cubicBezTo>
                      <a:pt x="3673" y="1979"/>
                      <a:pt x="3893" y="2082"/>
                      <a:pt x="4134" y="2304"/>
                    </a:cubicBezTo>
                    <a:cubicBezTo>
                      <a:pt x="4387" y="2547"/>
                      <a:pt x="4641" y="2800"/>
                      <a:pt x="4863" y="3084"/>
                    </a:cubicBezTo>
                    <a:cubicBezTo>
                      <a:pt x="5379" y="3749"/>
                      <a:pt x="5822" y="4466"/>
                      <a:pt x="6212" y="5214"/>
                    </a:cubicBezTo>
                    <a:cubicBezTo>
                      <a:pt x="6284" y="5337"/>
                      <a:pt x="6306" y="5510"/>
                      <a:pt x="6548" y="5510"/>
                    </a:cubicBezTo>
                    <a:cubicBezTo>
                      <a:pt x="6556" y="5510"/>
                      <a:pt x="6563" y="5510"/>
                      <a:pt x="6571" y="5510"/>
                    </a:cubicBezTo>
                    <a:cubicBezTo>
                      <a:pt x="6539" y="5373"/>
                      <a:pt x="6529" y="5236"/>
                      <a:pt x="6476" y="5130"/>
                    </a:cubicBezTo>
                    <a:cubicBezTo>
                      <a:pt x="6033" y="4150"/>
                      <a:pt x="5495" y="3232"/>
                      <a:pt x="4778" y="2441"/>
                    </a:cubicBezTo>
                    <a:cubicBezTo>
                      <a:pt x="4673" y="2325"/>
                      <a:pt x="4577" y="2209"/>
                      <a:pt x="4483" y="2093"/>
                    </a:cubicBezTo>
                    <a:cubicBezTo>
                      <a:pt x="4577" y="1882"/>
                      <a:pt x="4662" y="1703"/>
                      <a:pt x="4746" y="1523"/>
                    </a:cubicBezTo>
                    <a:cubicBezTo>
                      <a:pt x="4863" y="1239"/>
                      <a:pt x="5062" y="1049"/>
                      <a:pt x="5358" y="954"/>
                    </a:cubicBezTo>
                    <a:cubicBezTo>
                      <a:pt x="5569" y="890"/>
                      <a:pt x="5780" y="817"/>
                      <a:pt x="5969" y="711"/>
                    </a:cubicBezTo>
                    <a:cubicBezTo>
                      <a:pt x="6644" y="353"/>
                      <a:pt x="7394" y="332"/>
                      <a:pt x="8111" y="332"/>
                    </a:cubicBezTo>
                    <a:cubicBezTo>
                      <a:pt x="9208" y="332"/>
                      <a:pt x="9956" y="996"/>
                      <a:pt x="10494" y="1914"/>
                    </a:cubicBezTo>
                    <a:cubicBezTo>
                      <a:pt x="10579" y="2072"/>
                      <a:pt x="10610" y="2240"/>
                      <a:pt x="10558" y="2420"/>
                    </a:cubicBezTo>
                    <a:cubicBezTo>
                      <a:pt x="10420" y="2957"/>
                      <a:pt x="10305" y="3496"/>
                      <a:pt x="10136" y="4023"/>
                    </a:cubicBezTo>
                    <a:cubicBezTo>
                      <a:pt x="9977" y="4508"/>
                      <a:pt x="9787" y="4982"/>
                      <a:pt x="9440" y="5373"/>
                    </a:cubicBezTo>
                    <a:cubicBezTo>
                      <a:pt x="9366" y="5457"/>
                      <a:pt x="9334" y="5573"/>
                      <a:pt x="9461" y="5647"/>
                    </a:cubicBezTo>
                    <a:cubicBezTo>
                      <a:pt x="9819" y="5394"/>
                      <a:pt x="9872" y="5373"/>
                      <a:pt x="9988" y="5088"/>
                    </a:cubicBezTo>
                    <a:cubicBezTo>
                      <a:pt x="10178" y="4645"/>
                      <a:pt x="10336" y="4181"/>
                      <a:pt x="10505" y="3717"/>
                    </a:cubicBezTo>
                    <a:cubicBezTo>
                      <a:pt x="10610" y="3432"/>
                      <a:pt x="10694" y="3137"/>
                      <a:pt x="10811" y="2842"/>
                    </a:cubicBezTo>
                    <a:cubicBezTo>
                      <a:pt x="10842" y="2768"/>
                      <a:pt x="10916" y="2694"/>
                      <a:pt x="10980" y="2662"/>
                    </a:cubicBezTo>
                    <a:cubicBezTo>
                      <a:pt x="11005" y="2651"/>
                      <a:pt x="11034" y="2647"/>
                      <a:pt x="11064" y="2647"/>
                    </a:cubicBezTo>
                    <a:cubicBezTo>
                      <a:pt x="11121" y="2647"/>
                      <a:pt x="11180" y="2663"/>
                      <a:pt x="11222" y="2683"/>
                    </a:cubicBezTo>
                    <a:cubicBezTo>
                      <a:pt x="11254" y="2694"/>
                      <a:pt x="11264" y="2800"/>
                      <a:pt x="11264" y="2852"/>
                    </a:cubicBezTo>
                    <a:cubicBezTo>
                      <a:pt x="11254" y="2957"/>
                      <a:pt x="11137" y="3053"/>
                      <a:pt x="11317" y="3158"/>
                    </a:cubicBezTo>
                    <a:cubicBezTo>
                      <a:pt x="11465" y="3000"/>
                      <a:pt x="11601" y="2842"/>
                      <a:pt x="11739" y="2694"/>
                    </a:cubicBezTo>
                    <a:cubicBezTo>
                      <a:pt x="11753" y="2694"/>
                      <a:pt x="11767" y="2693"/>
                      <a:pt x="11780" y="2693"/>
                    </a:cubicBezTo>
                    <a:cubicBezTo>
                      <a:pt x="12031" y="2693"/>
                      <a:pt x="12197" y="2790"/>
                      <a:pt x="12297" y="3000"/>
                    </a:cubicBezTo>
                    <a:cubicBezTo>
                      <a:pt x="12255" y="3253"/>
                      <a:pt x="12044" y="3369"/>
                      <a:pt x="11908" y="3538"/>
                    </a:cubicBezTo>
                    <a:cubicBezTo>
                      <a:pt x="11781" y="3696"/>
                      <a:pt x="11559" y="3791"/>
                      <a:pt x="11559" y="4139"/>
                    </a:cubicBezTo>
                    <a:cubicBezTo>
                      <a:pt x="11718" y="4023"/>
                      <a:pt x="11823" y="3960"/>
                      <a:pt x="11918" y="3875"/>
                    </a:cubicBezTo>
                    <a:cubicBezTo>
                      <a:pt x="12087" y="3707"/>
                      <a:pt x="12245" y="3517"/>
                      <a:pt x="12424" y="3358"/>
                    </a:cubicBezTo>
                    <a:cubicBezTo>
                      <a:pt x="12440" y="3343"/>
                      <a:pt x="12474" y="3335"/>
                      <a:pt x="12510" y="3335"/>
                    </a:cubicBezTo>
                    <a:cubicBezTo>
                      <a:pt x="12546" y="3335"/>
                      <a:pt x="12583" y="3343"/>
                      <a:pt x="12604" y="3358"/>
                    </a:cubicBezTo>
                    <a:cubicBezTo>
                      <a:pt x="12635" y="3390"/>
                      <a:pt x="12656" y="3496"/>
                      <a:pt x="12625" y="3527"/>
                    </a:cubicBezTo>
                    <a:cubicBezTo>
                      <a:pt x="12435" y="3738"/>
                      <a:pt x="12234" y="3939"/>
                      <a:pt x="12034" y="4150"/>
                    </a:cubicBezTo>
                    <a:cubicBezTo>
                      <a:pt x="11960" y="4223"/>
                      <a:pt x="11855" y="4297"/>
                      <a:pt x="11971" y="4466"/>
                    </a:cubicBezTo>
                    <a:cubicBezTo>
                      <a:pt x="12340" y="4276"/>
                      <a:pt x="12530" y="3854"/>
                      <a:pt x="12941" y="3675"/>
                    </a:cubicBezTo>
                    <a:cubicBezTo>
                      <a:pt x="13047" y="3759"/>
                      <a:pt x="13162" y="3822"/>
                      <a:pt x="13237" y="3918"/>
                    </a:cubicBezTo>
                    <a:cubicBezTo>
                      <a:pt x="13458" y="4171"/>
                      <a:pt x="13680" y="4424"/>
                      <a:pt x="13869" y="4698"/>
                    </a:cubicBezTo>
                    <a:cubicBezTo>
                      <a:pt x="14048" y="4951"/>
                      <a:pt x="14196" y="5225"/>
                      <a:pt x="14333" y="5500"/>
                    </a:cubicBezTo>
                    <a:cubicBezTo>
                      <a:pt x="14533" y="5879"/>
                      <a:pt x="14544" y="6259"/>
                      <a:pt x="14228" y="6607"/>
                    </a:cubicBezTo>
                    <a:cubicBezTo>
                      <a:pt x="14154" y="6681"/>
                      <a:pt x="14069" y="6775"/>
                      <a:pt x="14186" y="6913"/>
                    </a:cubicBezTo>
                    <a:cubicBezTo>
                      <a:pt x="14481" y="6871"/>
                      <a:pt x="14608" y="6639"/>
                      <a:pt x="14734" y="6417"/>
                    </a:cubicBezTo>
                    <a:cubicBezTo>
                      <a:pt x="14850" y="6217"/>
                      <a:pt x="14903" y="5995"/>
                      <a:pt x="14819" y="5774"/>
                    </a:cubicBezTo>
                    <a:cubicBezTo>
                      <a:pt x="14671" y="5310"/>
                      <a:pt x="14512" y="4846"/>
                      <a:pt x="14165" y="4476"/>
                    </a:cubicBezTo>
                    <a:cubicBezTo>
                      <a:pt x="14017" y="4307"/>
                      <a:pt x="13890" y="4129"/>
                      <a:pt x="13743" y="3960"/>
                    </a:cubicBezTo>
                    <a:cubicBezTo>
                      <a:pt x="13405" y="3548"/>
                      <a:pt x="13078" y="3137"/>
                      <a:pt x="12719" y="2736"/>
                    </a:cubicBezTo>
                    <a:cubicBezTo>
                      <a:pt x="12440" y="2432"/>
                      <a:pt x="12113" y="2236"/>
                      <a:pt x="11717" y="2236"/>
                    </a:cubicBezTo>
                    <a:cubicBezTo>
                      <a:pt x="11619" y="2236"/>
                      <a:pt x="11518" y="2247"/>
                      <a:pt x="11412" y="2272"/>
                    </a:cubicBezTo>
                    <a:cubicBezTo>
                      <a:pt x="11328" y="2292"/>
                      <a:pt x="11244" y="2309"/>
                      <a:pt x="11163" y="2309"/>
                    </a:cubicBezTo>
                    <a:cubicBezTo>
                      <a:pt x="11070" y="2309"/>
                      <a:pt x="10979" y="2287"/>
                      <a:pt x="10895" y="2219"/>
                    </a:cubicBezTo>
                    <a:cubicBezTo>
                      <a:pt x="10874" y="2177"/>
                      <a:pt x="10842" y="2135"/>
                      <a:pt x="10832" y="2104"/>
                    </a:cubicBezTo>
                    <a:cubicBezTo>
                      <a:pt x="10663" y="1323"/>
                      <a:pt x="10104" y="848"/>
                      <a:pt x="9524" y="395"/>
                    </a:cubicBezTo>
                    <a:cubicBezTo>
                      <a:pt x="9208" y="152"/>
                      <a:pt x="8807" y="36"/>
                      <a:pt x="8406" y="15"/>
                    </a:cubicBezTo>
                    <a:cubicBezTo>
                      <a:pt x="8207" y="7"/>
                      <a:pt x="8008" y="1"/>
                      <a:pt x="781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1" name="Google Shape;7931;p67"/>
              <p:cNvSpPr/>
              <p:nvPr/>
            </p:nvSpPr>
            <p:spPr>
              <a:xfrm>
                <a:off x="7000750" y="1748300"/>
                <a:ext cx="31650" cy="6098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4395" extrusionOk="0">
                    <a:moveTo>
                      <a:pt x="232" y="1"/>
                    </a:moveTo>
                    <a:cubicBezTo>
                      <a:pt x="138" y="74"/>
                      <a:pt x="54" y="95"/>
                      <a:pt x="54" y="137"/>
                    </a:cubicBezTo>
                    <a:cubicBezTo>
                      <a:pt x="21" y="264"/>
                      <a:pt x="0" y="412"/>
                      <a:pt x="32" y="538"/>
                    </a:cubicBezTo>
                    <a:cubicBezTo>
                      <a:pt x="222" y="1340"/>
                      <a:pt x="106" y="2162"/>
                      <a:pt x="232" y="2975"/>
                    </a:cubicBezTo>
                    <a:cubicBezTo>
                      <a:pt x="359" y="3766"/>
                      <a:pt x="254" y="4567"/>
                      <a:pt x="359" y="5369"/>
                    </a:cubicBezTo>
                    <a:cubicBezTo>
                      <a:pt x="433" y="5886"/>
                      <a:pt x="401" y="6423"/>
                      <a:pt x="486" y="6951"/>
                    </a:cubicBezTo>
                    <a:cubicBezTo>
                      <a:pt x="570" y="7468"/>
                      <a:pt x="549" y="8005"/>
                      <a:pt x="591" y="8544"/>
                    </a:cubicBezTo>
                    <a:cubicBezTo>
                      <a:pt x="675" y="9651"/>
                      <a:pt x="771" y="10748"/>
                      <a:pt x="729" y="11865"/>
                    </a:cubicBezTo>
                    <a:cubicBezTo>
                      <a:pt x="718" y="12055"/>
                      <a:pt x="750" y="12256"/>
                      <a:pt x="760" y="12456"/>
                    </a:cubicBezTo>
                    <a:cubicBezTo>
                      <a:pt x="781" y="12878"/>
                      <a:pt x="834" y="13300"/>
                      <a:pt x="834" y="13722"/>
                    </a:cubicBezTo>
                    <a:cubicBezTo>
                      <a:pt x="834" y="16116"/>
                      <a:pt x="813" y="18510"/>
                      <a:pt x="802" y="20904"/>
                    </a:cubicBezTo>
                    <a:cubicBezTo>
                      <a:pt x="802" y="21168"/>
                      <a:pt x="844" y="21432"/>
                      <a:pt x="865" y="21695"/>
                    </a:cubicBezTo>
                    <a:cubicBezTo>
                      <a:pt x="886" y="21938"/>
                      <a:pt x="939" y="22180"/>
                      <a:pt x="950" y="22423"/>
                    </a:cubicBezTo>
                    <a:cubicBezTo>
                      <a:pt x="961" y="22950"/>
                      <a:pt x="939" y="23488"/>
                      <a:pt x="950" y="24015"/>
                    </a:cubicBezTo>
                    <a:cubicBezTo>
                      <a:pt x="950" y="24142"/>
                      <a:pt x="907" y="24290"/>
                      <a:pt x="1182" y="24395"/>
                    </a:cubicBezTo>
                    <a:cubicBezTo>
                      <a:pt x="1214" y="23952"/>
                      <a:pt x="1256" y="23562"/>
                      <a:pt x="1266" y="23172"/>
                    </a:cubicBezTo>
                    <a:cubicBezTo>
                      <a:pt x="1266" y="22550"/>
                      <a:pt x="1245" y="21927"/>
                      <a:pt x="1235" y="21315"/>
                    </a:cubicBezTo>
                    <a:cubicBezTo>
                      <a:pt x="1224" y="21073"/>
                      <a:pt x="1245" y="20820"/>
                      <a:pt x="1203" y="20577"/>
                    </a:cubicBezTo>
                    <a:cubicBezTo>
                      <a:pt x="1097" y="20103"/>
                      <a:pt x="1108" y="19607"/>
                      <a:pt x="1108" y="19122"/>
                    </a:cubicBezTo>
                    <a:lnTo>
                      <a:pt x="1139" y="13996"/>
                    </a:lnTo>
                    <a:cubicBezTo>
                      <a:pt x="1139" y="13775"/>
                      <a:pt x="1161" y="13553"/>
                      <a:pt x="1129" y="13332"/>
                    </a:cubicBezTo>
                    <a:cubicBezTo>
                      <a:pt x="971" y="12404"/>
                      <a:pt x="1055" y="11476"/>
                      <a:pt x="1034" y="10548"/>
                    </a:cubicBezTo>
                    <a:cubicBezTo>
                      <a:pt x="1034" y="10252"/>
                      <a:pt x="1013" y="9967"/>
                      <a:pt x="992" y="9683"/>
                    </a:cubicBezTo>
                    <a:cubicBezTo>
                      <a:pt x="971" y="9303"/>
                      <a:pt x="939" y="8933"/>
                      <a:pt x="907" y="8554"/>
                    </a:cubicBezTo>
                    <a:cubicBezTo>
                      <a:pt x="876" y="8174"/>
                      <a:pt x="855" y="7805"/>
                      <a:pt x="823" y="7426"/>
                    </a:cubicBezTo>
                    <a:cubicBezTo>
                      <a:pt x="771" y="6772"/>
                      <a:pt x="633" y="6107"/>
                      <a:pt x="665" y="5443"/>
                    </a:cubicBezTo>
                    <a:cubicBezTo>
                      <a:pt x="675" y="5316"/>
                      <a:pt x="686" y="5169"/>
                      <a:pt x="644" y="5042"/>
                    </a:cubicBezTo>
                    <a:cubicBezTo>
                      <a:pt x="507" y="4588"/>
                      <a:pt x="549" y="4124"/>
                      <a:pt x="539" y="3660"/>
                    </a:cubicBezTo>
                    <a:cubicBezTo>
                      <a:pt x="539" y="3418"/>
                      <a:pt x="570" y="3165"/>
                      <a:pt x="518" y="2933"/>
                    </a:cubicBezTo>
                    <a:cubicBezTo>
                      <a:pt x="412" y="2490"/>
                      <a:pt x="422" y="2047"/>
                      <a:pt x="422" y="1604"/>
                    </a:cubicBezTo>
                    <a:cubicBezTo>
                      <a:pt x="412" y="1077"/>
                      <a:pt x="296" y="570"/>
                      <a:pt x="2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2" name="Google Shape;7932;p67"/>
              <p:cNvSpPr/>
              <p:nvPr/>
            </p:nvSpPr>
            <p:spPr>
              <a:xfrm>
                <a:off x="6974650" y="1323825"/>
                <a:ext cx="136075" cy="41237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16495" extrusionOk="0">
                    <a:moveTo>
                      <a:pt x="5238" y="1"/>
                    </a:moveTo>
                    <a:cubicBezTo>
                      <a:pt x="5214" y="1"/>
                      <a:pt x="5191" y="3"/>
                      <a:pt x="5169" y="10"/>
                    </a:cubicBezTo>
                    <a:cubicBezTo>
                      <a:pt x="4609" y="147"/>
                      <a:pt x="4051" y="284"/>
                      <a:pt x="3491" y="432"/>
                    </a:cubicBezTo>
                    <a:cubicBezTo>
                      <a:pt x="3359" y="471"/>
                      <a:pt x="3231" y="510"/>
                      <a:pt x="3110" y="510"/>
                    </a:cubicBezTo>
                    <a:cubicBezTo>
                      <a:pt x="2970" y="510"/>
                      <a:pt x="2840" y="458"/>
                      <a:pt x="2722" y="295"/>
                    </a:cubicBezTo>
                    <a:cubicBezTo>
                      <a:pt x="2711" y="295"/>
                      <a:pt x="2574" y="347"/>
                      <a:pt x="2521" y="400"/>
                    </a:cubicBezTo>
                    <a:cubicBezTo>
                      <a:pt x="2490" y="443"/>
                      <a:pt x="2521" y="537"/>
                      <a:pt x="2532" y="600"/>
                    </a:cubicBezTo>
                    <a:cubicBezTo>
                      <a:pt x="2616" y="1160"/>
                      <a:pt x="2448" y="1645"/>
                      <a:pt x="2110" y="2088"/>
                    </a:cubicBezTo>
                    <a:cubicBezTo>
                      <a:pt x="1773" y="2531"/>
                      <a:pt x="1414" y="2963"/>
                      <a:pt x="1150" y="3438"/>
                    </a:cubicBezTo>
                    <a:cubicBezTo>
                      <a:pt x="908" y="3870"/>
                      <a:pt x="591" y="4239"/>
                      <a:pt x="327" y="4640"/>
                    </a:cubicBezTo>
                    <a:cubicBezTo>
                      <a:pt x="233" y="4788"/>
                      <a:pt x="116" y="4924"/>
                      <a:pt x="1" y="5083"/>
                    </a:cubicBezTo>
                    <a:cubicBezTo>
                      <a:pt x="74" y="5178"/>
                      <a:pt x="158" y="5252"/>
                      <a:pt x="201" y="5346"/>
                    </a:cubicBezTo>
                    <a:cubicBezTo>
                      <a:pt x="254" y="5452"/>
                      <a:pt x="264" y="5557"/>
                      <a:pt x="285" y="5674"/>
                    </a:cubicBezTo>
                    <a:cubicBezTo>
                      <a:pt x="538" y="7087"/>
                      <a:pt x="644" y="8521"/>
                      <a:pt x="633" y="9966"/>
                    </a:cubicBezTo>
                    <a:cubicBezTo>
                      <a:pt x="623" y="10788"/>
                      <a:pt x="665" y="11611"/>
                      <a:pt x="676" y="12434"/>
                    </a:cubicBezTo>
                    <a:cubicBezTo>
                      <a:pt x="686" y="12518"/>
                      <a:pt x="676" y="12613"/>
                      <a:pt x="697" y="12698"/>
                    </a:cubicBezTo>
                    <a:cubicBezTo>
                      <a:pt x="855" y="13151"/>
                      <a:pt x="791" y="13615"/>
                      <a:pt x="812" y="14079"/>
                    </a:cubicBezTo>
                    <a:cubicBezTo>
                      <a:pt x="844" y="14744"/>
                      <a:pt x="897" y="15408"/>
                      <a:pt x="950" y="16073"/>
                    </a:cubicBezTo>
                    <a:cubicBezTo>
                      <a:pt x="960" y="16231"/>
                      <a:pt x="992" y="16410"/>
                      <a:pt x="1213" y="16495"/>
                    </a:cubicBezTo>
                    <a:cubicBezTo>
                      <a:pt x="1224" y="16410"/>
                      <a:pt x="1255" y="16347"/>
                      <a:pt x="1245" y="16284"/>
                    </a:cubicBezTo>
                    <a:cubicBezTo>
                      <a:pt x="1203" y="15777"/>
                      <a:pt x="1098" y="15271"/>
                      <a:pt x="1108" y="14765"/>
                    </a:cubicBezTo>
                    <a:cubicBezTo>
                      <a:pt x="1108" y="13900"/>
                      <a:pt x="1034" y="13045"/>
                      <a:pt x="971" y="12181"/>
                    </a:cubicBezTo>
                    <a:cubicBezTo>
                      <a:pt x="908" y="11210"/>
                      <a:pt x="908" y="10230"/>
                      <a:pt x="971" y="9260"/>
                    </a:cubicBezTo>
                    <a:cubicBezTo>
                      <a:pt x="981" y="9059"/>
                      <a:pt x="971" y="8859"/>
                      <a:pt x="950" y="8658"/>
                    </a:cubicBezTo>
                    <a:cubicBezTo>
                      <a:pt x="876" y="7973"/>
                      <a:pt x="929" y="7287"/>
                      <a:pt x="760" y="6612"/>
                    </a:cubicBezTo>
                    <a:cubicBezTo>
                      <a:pt x="697" y="6370"/>
                      <a:pt x="676" y="6127"/>
                      <a:pt x="665" y="5885"/>
                    </a:cubicBezTo>
                    <a:cubicBezTo>
                      <a:pt x="655" y="5663"/>
                      <a:pt x="644" y="5442"/>
                      <a:pt x="697" y="5231"/>
                    </a:cubicBezTo>
                    <a:cubicBezTo>
                      <a:pt x="866" y="4514"/>
                      <a:pt x="1087" y="3828"/>
                      <a:pt x="1635" y="3290"/>
                    </a:cubicBezTo>
                    <a:cubicBezTo>
                      <a:pt x="1825" y="3110"/>
                      <a:pt x="1994" y="2889"/>
                      <a:pt x="2152" y="2678"/>
                    </a:cubicBezTo>
                    <a:cubicBezTo>
                      <a:pt x="2521" y="2161"/>
                      <a:pt x="2985" y="1687"/>
                      <a:pt x="2985" y="980"/>
                    </a:cubicBezTo>
                    <a:cubicBezTo>
                      <a:pt x="2985" y="949"/>
                      <a:pt x="3038" y="917"/>
                      <a:pt x="3069" y="886"/>
                    </a:cubicBezTo>
                    <a:cubicBezTo>
                      <a:pt x="4873" y="453"/>
                      <a:pt x="5010" y="410"/>
                      <a:pt x="5443" y="21"/>
                    </a:cubicBezTo>
                    <a:cubicBezTo>
                      <a:pt x="5355" y="13"/>
                      <a:pt x="5293" y="1"/>
                      <a:pt x="52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3" name="Google Shape;7933;p67"/>
              <p:cNvSpPr/>
              <p:nvPr/>
            </p:nvSpPr>
            <p:spPr>
              <a:xfrm>
                <a:off x="6857850" y="1201975"/>
                <a:ext cx="70950" cy="10550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220" extrusionOk="0">
                    <a:moveTo>
                      <a:pt x="84" y="1"/>
                    </a:moveTo>
                    <a:cubicBezTo>
                      <a:pt x="32" y="85"/>
                      <a:pt x="0" y="106"/>
                      <a:pt x="11" y="128"/>
                    </a:cubicBezTo>
                    <a:cubicBezTo>
                      <a:pt x="21" y="191"/>
                      <a:pt x="21" y="264"/>
                      <a:pt x="53" y="306"/>
                    </a:cubicBezTo>
                    <a:cubicBezTo>
                      <a:pt x="443" y="866"/>
                      <a:pt x="792" y="1445"/>
                      <a:pt x="1087" y="2068"/>
                    </a:cubicBezTo>
                    <a:cubicBezTo>
                      <a:pt x="1434" y="2795"/>
                      <a:pt x="1909" y="3460"/>
                      <a:pt x="2374" y="4220"/>
                    </a:cubicBezTo>
                    <a:cubicBezTo>
                      <a:pt x="2426" y="4093"/>
                      <a:pt x="2468" y="4030"/>
                      <a:pt x="2479" y="3956"/>
                    </a:cubicBezTo>
                    <a:cubicBezTo>
                      <a:pt x="2500" y="3892"/>
                      <a:pt x="2405" y="3798"/>
                      <a:pt x="2521" y="3735"/>
                    </a:cubicBezTo>
                    <a:cubicBezTo>
                      <a:pt x="2560" y="3742"/>
                      <a:pt x="2585" y="3746"/>
                      <a:pt x="2610" y="3746"/>
                    </a:cubicBezTo>
                    <a:cubicBezTo>
                      <a:pt x="2659" y="3746"/>
                      <a:pt x="2704" y="3727"/>
                      <a:pt x="2838" y="3671"/>
                    </a:cubicBezTo>
                    <a:cubicBezTo>
                      <a:pt x="2669" y="3407"/>
                      <a:pt x="2510" y="3144"/>
                      <a:pt x="2331" y="2891"/>
                    </a:cubicBezTo>
                    <a:cubicBezTo>
                      <a:pt x="2310" y="2859"/>
                      <a:pt x="2226" y="2870"/>
                      <a:pt x="2173" y="2859"/>
                    </a:cubicBezTo>
                    <a:cubicBezTo>
                      <a:pt x="2152" y="2964"/>
                      <a:pt x="2131" y="3049"/>
                      <a:pt x="2099" y="3196"/>
                    </a:cubicBezTo>
                    <a:cubicBezTo>
                      <a:pt x="1846" y="2785"/>
                      <a:pt x="1561" y="2448"/>
                      <a:pt x="1424" y="2068"/>
                    </a:cubicBezTo>
                    <a:cubicBezTo>
                      <a:pt x="1287" y="1688"/>
                      <a:pt x="1076" y="1361"/>
                      <a:pt x="855" y="1035"/>
                    </a:cubicBezTo>
                    <a:cubicBezTo>
                      <a:pt x="623" y="686"/>
                      <a:pt x="412" y="328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4" name="Google Shape;7934;p67"/>
              <p:cNvSpPr/>
              <p:nvPr/>
            </p:nvSpPr>
            <p:spPr>
              <a:xfrm>
                <a:off x="6942225" y="1241000"/>
                <a:ext cx="308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269" extrusionOk="0">
                    <a:moveTo>
                      <a:pt x="63" y="1"/>
                    </a:moveTo>
                    <a:cubicBezTo>
                      <a:pt x="32" y="170"/>
                      <a:pt x="0" y="222"/>
                      <a:pt x="11" y="275"/>
                    </a:cubicBezTo>
                    <a:cubicBezTo>
                      <a:pt x="53" y="866"/>
                      <a:pt x="95" y="1456"/>
                      <a:pt x="159" y="2047"/>
                    </a:cubicBezTo>
                    <a:cubicBezTo>
                      <a:pt x="169" y="2120"/>
                      <a:pt x="243" y="2184"/>
                      <a:pt x="306" y="2268"/>
                    </a:cubicBezTo>
                    <a:cubicBezTo>
                      <a:pt x="548" y="2163"/>
                      <a:pt x="759" y="2068"/>
                      <a:pt x="1013" y="1963"/>
                    </a:cubicBezTo>
                    <a:cubicBezTo>
                      <a:pt x="1013" y="1604"/>
                      <a:pt x="1234" y="1267"/>
                      <a:pt x="1139" y="887"/>
                    </a:cubicBezTo>
                    <a:cubicBezTo>
                      <a:pt x="970" y="887"/>
                      <a:pt x="949" y="992"/>
                      <a:pt x="907" y="1098"/>
                    </a:cubicBezTo>
                    <a:cubicBezTo>
                      <a:pt x="876" y="1203"/>
                      <a:pt x="949" y="1372"/>
                      <a:pt x="717" y="1414"/>
                    </a:cubicBezTo>
                    <a:cubicBezTo>
                      <a:pt x="696" y="1267"/>
                      <a:pt x="686" y="1140"/>
                      <a:pt x="654" y="1024"/>
                    </a:cubicBezTo>
                    <a:cubicBezTo>
                      <a:pt x="633" y="939"/>
                      <a:pt x="602" y="813"/>
                      <a:pt x="548" y="802"/>
                    </a:cubicBezTo>
                    <a:cubicBezTo>
                      <a:pt x="295" y="749"/>
                      <a:pt x="295" y="528"/>
                      <a:pt x="232" y="359"/>
                    </a:cubicBezTo>
                    <a:cubicBezTo>
                      <a:pt x="190" y="264"/>
                      <a:pt x="148" y="180"/>
                      <a:pt x="6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5" name="Google Shape;7935;p67"/>
              <p:cNvSpPr/>
              <p:nvPr/>
            </p:nvSpPr>
            <p:spPr>
              <a:xfrm>
                <a:off x="6957500" y="1309650"/>
                <a:ext cx="19825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360" extrusionOk="0">
                    <a:moveTo>
                      <a:pt x="402" y="1453"/>
                    </a:moveTo>
                    <a:cubicBezTo>
                      <a:pt x="412" y="1474"/>
                      <a:pt x="434" y="1495"/>
                      <a:pt x="444" y="1516"/>
                    </a:cubicBezTo>
                    <a:cubicBezTo>
                      <a:pt x="423" y="1526"/>
                      <a:pt x="412" y="1537"/>
                      <a:pt x="391" y="1537"/>
                    </a:cubicBezTo>
                    <a:cubicBezTo>
                      <a:pt x="380" y="1526"/>
                      <a:pt x="359" y="1505"/>
                      <a:pt x="370" y="1495"/>
                    </a:cubicBezTo>
                    <a:cubicBezTo>
                      <a:pt x="370" y="1474"/>
                      <a:pt x="391" y="1463"/>
                      <a:pt x="402" y="1453"/>
                    </a:cubicBezTo>
                    <a:close/>
                    <a:moveTo>
                      <a:pt x="590" y="1"/>
                    </a:moveTo>
                    <a:cubicBezTo>
                      <a:pt x="541" y="1"/>
                      <a:pt x="495" y="16"/>
                      <a:pt x="465" y="49"/>
                    </a:cubicBezTo>
                    <a:cubicBezTo>
                      <a:pt x="402" y="113"/>
                      <a:pt x="338" y="187"/>
                      <a:pt x="317" y="260"/>
                    </a:cubicBezTo>
                    <a:cubicBezTo>
                      <a:pt x="212" y="778"/>
                      <a:pt x="106" y="1284"/>
                      <a:pt x="22" y="1800"/>
                    </a:cubicBezTo>
                    <a:cubicBezTo>
                      <a:pt x="1" y="1948"/>
                      <a:pt x="43" y="2106"/>
                      <a:pt x="64" y="2360"/>
                    </a:cubicBezTo>
                    <a:cubicBezTo>
                      <a:pt x="465" y="2032"/>
                      <a:pt x="739" y="1748"/>
                      <a:pt x="739" y="1305"/>
                    </a:cubicBezTo>
                    <a:cubicBezTo>
                      <a:pt x="739" y="1242"/>
                      <a:pt x="792" y="1178"/>
                      <a:pt x="792" y="1115"/>
                    </a:cubicBezTo>
                    <a:cubicBezTo>
                      <a:pt x="792" y="788"/>
                      <a:pt x="792" y="461"/>
                      <a:pt x="781" y="134"/>
                    </a:cubicBezTo>
                    <a:cubicBezTo>
                      <a:pt x="775" y="52"/>
                      <a:pt x="679" y="1"/>
                      <a:pt x="59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6" name="Google Shape;7936;p67"/>
              <p:cNvSpPr/>
              <p:nvPr/>
            </p:nvSpPr>
            <p:spPr>
              <a:xfrm>
                <a:off x="6991775" y="1339625"/>
                <a:ext cx="324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2" extrusionOk="0">
                    <a:moveTo>
                      <a:pt x="1256" y="0"/>
                    </a:moveTo>
                    <a:cubicBezTo>
                      <a:pt x="1182" y="43"/>
                      <a:pt x="1130" y="53"/>
                      <a:pt x="1119" y="85"/>
                    </a:cubicBezTo>
                    <a:cubicBezTo>
                      <a:pt x="760" y="791"/>
                      <a:pt x="391" y="1508"/>
                      <a:pt x="43" y="2215"/>
                    </a:cubicBezTo>
                    <a:cubicBezTo>
                      <a:pt x="4" y="2303"/>
                      <a:pt x="19" y="2409"/>
                      <a:pt x="14" y="2508"/>
                    </a:cubicBezTo>
                    <a:lnTo>
                      <a:pt x="14" y="2508"/>
                    </a:lnTo>
                    <a:cubicBezTo>
                      <a:pt x="118" y="2408"/>
                      <a:pt x="257" y="2326"/>
                      <a:pt x="328" y="2204"/>
                    </a:cubicBezTo>
                    <a:cubicBezTo>
                      <a:pt x="539" y="1867"/>
                      <a:pt x="739" y="1529"/>
                      <a:pt x="908" y="1171"/>
                    </a:cubicBezTo>
                    <a:cubicBezTo>
                      <a:pt x="1055" y="875"/>
                      <a:pt x="1161" y="559"/>
                      <a:pt x="1277" y="243"/>
                    </a:cubicBezTo>
                    <a:cubicBezTo>
                      <a:pt x="1298" y="179"/>
                      <a:pt x="1266" y="95"/>
                      <a:pt x="1256" y="0"/>
                    </a:cubicBezTo>
                    <a:close/>
                    <a:moveTo>
                      <a:pt x="14" y="2508"/>
                    </a:moveTo>
                    <a:lnTo>
                      <a:pt x="14" y="2508"/>
                    </a:lnTo>
                    <a:cubicBezTo>
                      <a:pt x="9" y="2512"/>
                      <a:pt x="5" y="2516"/>
                      <a:pt x="1" y="2521"/>
                    </a:cubicBezTo>
                    <a:lnTo>
                      <a:pt x="12" y="2532"/>
                    </a:lnTo>
                    <a:cubicBezTo>
                      <a:pt x="13" y="2524"/>
                      <a:pt x="13" y="2516"/>
                      <a:pt x="14" y="250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7" name="Google Shape;7937;p67"/>
              <p:cNvSpPr/>
              <p:nvPr/>
            </p:nvSpPr>
            <p:spPr>
              <a:xfrm>
                <a:off x="6909800" y="1340600"/>
                <a:ext cx="195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915" extrusionOk="0">
                    <a:moveTo>
                      <a:pt x="56" y="1"/>
                    </a:moveTo>
                    <a:cubicBezTo>
                      <a:pt x="42" y="1"/>
                      <a:pt x="27" y="2"/>
                      <a:pt x="10" y="4"/>
                    </a:cubicBezTo>
                    <a:cubicBezTo>
                      <a:pt x="21" y="119"/>
                      <a:pt x="0" y="246"/>
                      <a:pt x="42" y="362"/>
                    </a:cubicBezTo>
                    <a:cubicBezTo>
                      <a:pt x="221" y="879"/>
                      <a:pt x="422" y="1385"/>
                      <a:pt x="622" y="1902"/>
                    </a:cubicBezTo>
                    <a:cubicBezTo>
                      <a:pt x="627" y="1912"/>
                      <a:pt x="645" y="1915"/>
                      <a:pt x="672" y="1915"/>
                    </a:cubicBezTo>
                    <a:cubicBezTo>
                      <a:pt x="700" y="1915"/>
                      <a:pt x="738" y="1912"/>
                      <a:pt x="781" y="1912"/>
                    </a:cubicBezTo>
                    <a:cubicBezTo>
                      <a:pt x="717" y="1290"/>
                      <a:pt x="411" y="742"/>
                      <a:pt x="242" y="161"/>
                    </a:cubicBezTo>
                    <a:cubicBezTo>
                      <a:pt x="223" y="85"/>
                      <a:pt x="187" y="1"/>
                      <a:pt x="5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8" name="Google Shape;7938;p67"/>
              <p:cNvSpPr/>
              <p:nvPr/>
            </p:nvSpPr>
            <p:spPr>
              <a:xfrm>
                <a:off x="7078275" y="1286350"/>
                <a:ext cx="4722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27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1762" y="64"/>
                      <a:pt x="1688" y="106"/>
                      <a:pt x="1603" y="138"/>
                    </a:cubicBezTo>
                    <a:cubicBezTo>
                      <a:pt x="1514" y="168"/>
                      <a:pt x="1416" y="197"/>
                      <a:pt x="1317" y="227"/>
                    </a:cubicBezTo>
                    <a:lnTo>
                      <a:pt x="1317" y="227"/>
                    </a:lnTo>
                    <a:cubicBezTo>
                      <a:pt x="1318" y="225"/>
                      <a:pt x="1318" y="224"/>
                      <a:pt x="1319" y="222"/>
                    </a:cubicBezTo>
                    <a:lnTo>
                      <a:pt x="1319" y="222"/>
                    </a:lnTo>
                    <a:lnTo>
                      <a:pt x="1298" y="233"/>
                    </a:lnTo>
                    <a:cubicBezTo>
                      <a:pt x="1304" y="231"/>
                      <a:pt x="1311" y="229"/>
                      <a:pt x="1317" y="227"/>
                    </a:cubicBezTo>
                    <a:lnTo>
                      <a:pt x="1317" y="227"/>
                    </a:lnTo>
                    <a:cubicBezTo>
                      <a:pt x="1242" y="424"/>
                      <a:pt x="1085" y="486"/>
                      <a:pt x="897" y="507"/>
                    </a:cubicBezTo>
                    <a:lnTo>
                      <a:pt x="907" y="486"/>
                    </a:lnTo>
                    <a:lnTo>
                      <a:pt x="907" y="486"/>
                    </a:lnTo>
                    <a:cubicBezTo>
                      <a:pt x="728" y="855"/>
                      <a:pt x="232" y="834"/>
                      <a:pt x="0" y="1171"/>
                    </a:cubicBezTo>
                    <a:cubicBezTo>
                      <a:pt x="73" y="1199"/>
                      <a:pt x="115" y="1226"/>
                      <a:pt x="146" y="1226"/>
                    </a:cubicBezTo>
                    <a:cubicBezTo>
                      <a:pt x="150" y="1226"/>
                      <a:pt x="155" y="1226"/>
                      <a:pt x="159" y="1224"/>
                    </a:cubicBezTo>
                    <a:cubicBezTo>
                      <a:pt x="802" y="1024"/>
                      <a:pt x="1371" y="697"/>
                      <a:pt x="1846" y="212"/>
                    </a:cubicBezTo>
                    <a:cubicBezTo>
                      <a:pt x="1877" y="180"/>
                      <a:pt x="1867" y="106"/>
                      <a:pt x="188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9" name="Google Shape;7939;p67"/>
              <p:cNvSpPr/>
              <p:nvPr/>
            </p:nvSpPr>
            <p:spPr>
              <a:xfrm>
                <a:off x="6799300" y="1294250"/>
                <a:ext cx="456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919" extrusionOk="0">
                    <a:moveTo>
                      <a:pt x="142" y="0"/>
                    </a:moveTo>
                    <a:cubicBezTo>
                      <a:pt x="98" y="0"/>
                      <a:pt x="52" y="10"/>
                      <a:pt x="1" y="33"/>
                    </a:cubicBezTo>
                    <a:cubicBezTo>
                      <a:pt x="96" y="297"/>
                      <a:pt x="328" y="360"/>
                      <a:pt x="507" y="444"/>
                    </a:cubicBezTo>
                    <a:cubicBezTo>
                      <a:pt x="908" y="634"/>
                      <a:pt x="1266" y="918"/>
                      <a:pt x="1730" y="918"/>
                    </a:cubicBezTo>
                    <a:cubicBezTo>
                      <a:pt x="1762" y="918"/>
                      <a:pt x="1784" y="866"/>
                      <a:pt x="1826" y="834"/>
                    </a:cubicBezTo>
                    <a:cubicBezTo>
                      <a:pt x="1730" y="644"/>
                      <a:pt x="1530" y="665"/>
                      <a:pt x="1383" y="581"/>
                    </a:cubicBezTo>
                    <a:cubicBezTo>
                      <a:pt x="1245" y="508"/>
                      <a:pt x="1098" y="454"/>
                      <a:pt x="961" y="391"/>
                    </a:cubicBezTo>
                    <a:cubicBezTo>
                      <a:pt x="802" y="318"/>
                      <a:pt x="655" y="222"/>
                      <a:pt x="497" y="149"/>
                    </a:cubicBezTo>
                    <a:cubicBezTo>
                      <a:pt x="385" y="93"/>
                      <a:pt x="279" y="0"/>
                      <a:pt x="1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0" name="Google Shape;7940;p67"/>
              <p:cNvSpPr/>
              <p:nvPr/>
            </p:nvSpPr>
            <p:spPr>
              <a:xfrm>
                <a:off x="6870500" y="1283450"/>
                <a:ext cx="361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594" extrusionOk="0">
                    <a:moveTo>
                      <a:pt x="0" y="1"/>
                    </a:moveTo>
                    <a:cubicBezTo>
                      <a:pt x="106" y="265"/>
                      <a:pt x="307" y="401"/>
                      <a:pt x="464" y="560"/>
                    </a:cubicBezTo>
                    <a:cubicBezTo>
                      <a:pt x="766" y="882"/>
                      <a:pt x="1099" y="1164"/>
                      <a:pt x="1270" y="1576"/>
                    </a:cubicBezTo>
                    <a:lnTo>
                      <a:pt x="1270" y="1576"/>
                    </a:lnTo>
                    <a:cubicBezTo>
                      <a:pt x="1322" y="1493"/>
                      <a:pt x="1384" y="1402"/>
                      <a:pt x="1446" y="1319"/>
                    </a:cubicBezTo>
                    <a:cubicBezTo>
                      <a:pt x="1097" y="708"/>
                      <a:pt x="549" y="201"/>
                      <a:pt x="0" y="1"/>
                    </a:cubicBezTo>
                    <a:close/>
                    <a:moveTo>
                      <a:pt x="1270" y="1576"/>
                    </a:moveTo>
                    <a:cubicBezTo>
                      <a:pt x="1269" y="1578"/>
                      <a:pt x="1267" y="1580"/>
                      <a:pt x="1266" y="1583"/>
                    </a:cubicBezTo>
                    <a:lnTo>
                      <a:pt x="1277" y="1593"/>
                    </a:lnTo>
                    <a:cubicBezTo>
                      <a:pt x="1275" y="1588"/>
                      <a:pt x="1272" y="1582"/>
                      <a:pt x="1270" y="157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1" name="Google Shape;7941;p67"/>
              <p:cNvSpPr/>
              <p:nvPr/>
            </p:nvSpPr>
            <p:spPr>
              <a:xfrm>
                <a:off x="6901875" y="1177975"/>
                <a:ext cx="208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921" extrusionOk="0">
                    <a:moveTo>
                      <a:pt x="53" y="1"/>
                    </a:moveTo>
                    <a:cubicBezTo>
                      <a:pt x="32" y="43"/>
                      <a:pt x="1" y="85"/>
                      <a:pt x="11" y="117"/>
                    </a:cubicBezTo>
                    <a:lnTo>
                      <a:pt x="707" y="1889"/>
                    </a:lnTo>
                    <a:cubicBezTo>
                      <a:pt x="718" y="1910"/>
                      <a:pt x="749" y="1910"/>
                      <a:pt x="770" y="1920"/>
                    </a:cubicBezTo>
                    <a:cubicBezTo>
                      <a:pt x="781" y="1920"/>
                      <a:pt x="802" y="1910"/>
                      <a:pt x="823" y="1910"/>
                    </a:cubicBezTo>
                    <a:cubicBezTo>
                      <a:pt x="834" y="1362"/>
                      <a:pt x="391" y="275"/>
                      <a:pt x="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2" name="Google Shape;7942;p67"/>
              <p:cNvSpPr/>
              <p:nvPr/>
            </p:nvSpPr>
            <p:spPr>
              <a:xfrm>
                <a:off x="7011300" y="1265275"/>
                <a:ext cx="3640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319" extrusionOk="0">
                    <a:moveTo>
                      <a:pt x="1456" y="0"/>
                    </a:moveTo>
                    <a:lnTo>
                      <a:pt x="1456" y="0"/>
                    </a:lnTo>
                    <a:cubicBezTo>
                      <a:pt x="1277" y="63"/>
                      <a:pt x="1181" y="63"/>
                      <a:pt x="1139" y="116"/>
                    </a:cubicBezTo>
                    <a:cubicBezTo>
                      <a:pt x="760" y="495"/>
                      <a:pt x="285" y="791"/>
                      <a:pt x="0" y="1318"/>
                    </a:cubicBezTo>
                    <a:cubicBezTo>
                      <a:pt x="370" y="1245"/>
                      <a:pt x="380" y="1245"/>
                      <a:pt x="507" y="1107"/>
                    </a:cubicBezTo>
                    <a:cubicBezTo>
                      <a:pt x="813" y="781"/>
                      <a:pt x="1214" y="538"/>
                      <a:pt x="145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3" name="Google Shape;7943;p67"/>
              <p:cNvSpPr/>
              <p:nvPr/>
            </p:nvSpPr>
            <p:spPr>
              <a:xfrm>
                <a:off x="7002075" y="1189325"/>
                <a:ext cx="1292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804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158" y="612"/>
                      <a:pt x="22" y="1161"/>
                      <a:pt x="1" y="1804"/>
                    </a:cubicBezTo>
                    <a:cubicBezTo>
                      <a:pt x="390" y="1298"/>
                      <a:pt x="517" y="676"/>
                      <a:pt x="3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4" name="Google Shape;7944;p67"/>
              <p:cNvSpPr/>
              <p:nvPr/>
            </p:nvSpPr>
            <p:spPr>
              <a:xfrm>
                <a:off x="6925075" y="1347775"/>
                <a:ext cx="198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504" extrusionOk="0">
                    <a:moveTo>
                      <a:pt x="95" y="1"/>
                    </a:moveTo>
                    <a:cubicBezTo>
                      <a:pt x="64" y="22"/>
                      <a:pt x="32" y="43"/>
                      <a:pt x="1" y="54"/>
                    </a:cubicBezTo>
                    <a:cubicBezTo>
                      <a:pt x="32" y="160"/>
                      <a:pt x="64" y="254"/>
                      <a:pt x="95" y="349"/>
                    </a:cubicBezTo>
                    <a:cubicBezTo>
                      <a:pt x="138" y="455"/>
                      <a:pt x="191" y="549"/>
                      <a:pt x="233" y="655"/>
                    </a:cubicBezTo>
                    <a:cubicBezTo>
                      <a:pt x="285" y="771"/>
                      <a:pt x="338" y="898"/>
                      <a:pt x="391" y="1013"/>
                    </a:cubicBezTo>
                    <a:cubicBezTo>
                      <a:pt x="433" y="1119"/>
                      <a:pt x="475" y="1224"/>
                      <a:pt x="517" y="1320"/>
                    </a:cubicBezTo>
                    <a:cubicBezTo>
                      <a:pt x="555" y="1403"/>
                      <a:pt x="575" y="1504"/>
                      <a:pt x="696" y="1504"/>
                    </a:cubicBezTo>
                    <a:cubicBezTo>
                      <a:pt x="712" y="1504"/>
                      <a:pt x="730" y="1502"/>
                      <a:pt x="749" y="1499"/>
                    </a:cubicBezTo>
                    <a:cubicBezTo>
                      <a:pt x="760" y="1446"/>
                      <a:pt x="791" y="1372"/>
                      <a:pt x="770" y="1320"/>
                    </a:cubicBezTo>
                    <a:cubicBezTo>
                      <a:pt x="602" y="919"/>
                      <a:pt x="423" y="518"/>
                      <a:pt x="243" y="117"/>
                    </a:cubicBezTo>
                    <a:cubicBezTo>
                      <a:pt x="222" y="64"/>
                      <a:pt x="149" y="4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5" name="Google Shape;7945;p67"/>
              <p:cNvSpPr/>
              <p:nvPr/>
            </p:nvSpPr>
            <p:spPr>
              <a:xfrm>
                <a:off x="6818300" y="1259475"/>
                <a:ext cx="171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50" extrusionOk="0">
                    <a:moveTo>
                      <a:pt x="74" y="0"/>
                    </a:moveTo>
                    <a:cubicBezTo>
                      <a:pt x="42" y="190"/>
                      <a:pt x="21" y="338"/>
                      <a:pt x="0" y="464"/>
                    </a:cubicBezTo>
                    <a:cubicBezTo>
                      <a:pt x="282" y="761"/>
                      <a:pt x="366" y="849"/>
                      <a:pt x="439" y="849"/>
                    </a:cubicBezTo>
                    <a:cubicBezTo>
                      <a:pt x="469" y="849"/>
                      <a:pt x="498" y="834"/>
                      <a:pt x="538" y="812"/>
                    </a:cubicBezTo>
                    <a:cubicBezTo>
                      <a:pt x="485" y="696"/>
                      <a:pt x="433" y="570"/>
                      <a:pt x="380" y="453"/>
                    </a:cubicBezTo>
                    <a:cubicBezTo>
                      <a:pt x="496" y="390"/>
                      <a:pt x="644" y="495"/>
                      <a:pt x="686" y="295"/>
                    </a:cubicBezTo>
                    <a:cubicBezTo>
                      <a:pt x="559" y="116"/>
                      <a:pt x="380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6" name="Google Shape;7946;p67"/>
              <p:cNvSpPr/>
              <p:nvPr/>
            </p:nvSpPr>
            <p:spPr>
              <a:xfrm>
                <a:off x="7087750" y="1281350"/>
                <a:ext cx="287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785" extrusionOk="0">
                    <a:moveTo>
                      <a:pt x="961" y="0"/>
                    </a:moveTo>
                    <a:cubicBezTo>
                      <a:pt x="613" y="190"/>
                      <a:pt x="307" y="433"/>
                      <a:pt x="1" y="717"/>
                    </a:cubicBezTo>
                    <a:cubicBezTo>
                      <a:pt x="67" y="767"/>
                      <a:pt x="126" y="785"/>
                      <a:pt x="181" y="785"/>
                    </a:cubicBezTo>
                    <a:cubicBezTo>
                      <a:pt x="311" y="785"/>
                      <a:pt x="417" y="686"/>
                      <a:pt x="528" y="686"/>
                    </a:cubicBezTo>
                    <a:lnTo>
                      <a:pt x="518" y="707"/>
                    </a:lnTo>
                    <a:cubicBezTo>
                      <a:pt x="609" y="554"/>
                      <a:pt x="740" y="461"/>
                      <a:pt x="919" y="426"/>
                    </a:cubicBezTo>
                    <a:lnTo>
                      <a:pt x="919" y="426"/>
                    </a:lnTo>
                    <a:cubicBezTo>
                      <a:pt x="919" y="428"/>
                      <a:pt x="919" y="431"/>
                      <a:pt x="919" y="433"/>
                    </a:cubicBezTo>
                    <a:lnTo>
                      <a:pt x="940" y="422"/>
                    </a:lnTo>
                    <a:lnTo>
                      <a:pt x="940" y="422"/>
                    </a:lnTo>
                    <a:cubicBezTo>
                      <a:pt x="933" y="423"/>
                      <a:pt x="926" y="424"/>
                      <a:pt x="919" y="426"/>
                    </a:cubicBezTo>
                    <a:lnTo>
                      <a:pt x="919" y="426"/>
                    </a:lnTo>
                    <a:cubicBezTo>
                      <a:pt x="927" y="292"/>
                      <a:pt x="1148" y="197"/>
                      <a:pt x="9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7" name="Google Shape;7947;p67"/>
              <p:cNvSpPr/>
              <p:nvPr/>
            </p:nvSpPr>
            <p:spPr>
              <a:xfrm>
                <a:off x="6915850" y="1178500"/>
                <a:ext cx="124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97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5" y="507"/>
                      <a:pt x="169" y="666"/>
                      <a:pt x="496" y="971"/>
                    </a:cubicBezTo>
                    <a:cubicBezTo>
                      <a:pt x="496" y="476"/>
                      <a:pt x="338" y="181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8" name="Google Shape;7948;p67"/>
              <p:cNvSpPr/>
              <p:nvPr/>
            </p:nvSpPr>
            <p:spPr>
              <a:xfrm>
                <a:off x="6982050" y="1319600"/>
                <a:ext cx="114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92" extrusionOk="0">
                    <a:moveTo>
                      <a:pt x="347" y="1"/>
                    </a:moveTo>
                    <a:cubicBezTo>
                      <a:pt x="312" y="1"/>
                      <a:pt x="269" y="10"/>
                      <a:pt x="221" y="31"/>
                    </a:cubicBezTo>
                    <a:cubicBezTo>
                      <a:pt x="305" y="401"/>
                      <a:pt x="0" y="748"/>
                      <a:pt x="127" y="1191"/>
                    </a:cubicBezTo>
                    <a:cubicBezTo>
                      <a:pt x="221" y="1149"/>
                      <a:pt x="253" y="1139"/>
                      <a:pt x="253" y="1128"/>
                    </a:cubicBezTo>
                    <a:cubicBezTo>
                      <a:pt x="327" y="790"/>
                      <a:pt x="401" y="453"/>
                      <a:pt x="443" y="105"/>
                    </a:cubicBezTo>
                    <a:cubicBezTo>
                      <a:pt x="457" y="41"/>
                      <a:pt x="419" y="1"/>
                      <a:pt x="3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9" name="Google Shape;7949;p67"/>
              <p:cNvSpPr/>
              <p:nvPr/>
            </p:nvSpPr>
            <p:spPr>
              <a:xfrm>
                <a:off x="6846525" y="1222850"/>
                <a:ext cx="224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6" extrusionOk="0">
                    <a:moveTo>
                      <a:pt x="179" y="0"/>
                    </a:moveTo>
                    <a:cubicBezTo>
                      <a:pt x="136" y="0"/>
                      <a:pt x="77" y="10"/>
                      <a:pt x="0" y="10"/>
                    </a:cubicBezTo>
                    <a:cubicBezTo>
                      <a:pt x="190" y="400"/>
                      <a:pt x="453" y="621"/>
                      <a:pt x="896" y="906"/>
                    </a:cubicBezTo>
                    <a:cubicBezTo>
                      <a:pt x="759" y="389"/>
                      <a:pt x="485" y="210"/>
                      <a:pt x="232" y="10"/>
                    </a:cubicBezTo>
                    <a:cubicBezTo>
                      <a:pt x="218" y="3"/>
                      <a:pt x="200" y="0"/>
                      <a:pt x="17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0" name="Google Shape;7950;p67"/>
              <p:cNvSpPr/>
              <p:nvPr/>
            </p:nvSpPr>
            <p:spPr>
              <a:xfrm>
                <a:off x="7016575" y="1294525"/>
                <a:ext cx="242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687" extrusionOk="0">
                    <a:moveTo>
                      <a:pt x="876" y="0"/>
                    </a:moveTo>
                    <a:cubicBezTo>
                      <a:pt x="359" y="254"/>
                      <a:pt x="243" y="338"/>
                      <a:pt x="0" y="686"/>
                    </a:cubicBezTo>
                    <a:cubicBezTo>
                      <a:pt x="391" y="654"/>
                      <a:pt x="623" y="401"/>
                      <a:pt x="876" y="211"/>
                    </a:cubicBezTo>
                    <a:cubicBezTo>
                      <a:pt x="949" y="159"/>
                      <a:pt x="970" y="75"/>
                      <a:pt x="8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1" name="Google Shape;7951;p67"/>
              <p:cNvSpPr/>
              <p:nvPr/>
            </p:nvSpPr>
            <p:spPr>
              <a:xfrm>
                <a:off x="6992050" y="1190100"/>
                <a:ext cx="105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077" extrusionOk="0">
                    <a:moveTo>
                      <a:pt x="116" y="1"/>
                    </a:moveTo>
                    <a:cubicBezTo>
                      <a:pt x="85" y="328"/>
                      <a:pt x="43" y="634"/>
                      <a:pt x="1" y="1077"/>
                    </a:cubicBezTo>
                    <a:cubicBezTo>
                      <a:pt x="338" y="718"/>
                      <a:pt x="423" y="371"/>
                      <a:pt x="275" y="43"/>
                    </a:cubicBezTo>
                    <a:cubicBezTo>
                      <a:pt x="264" y="22"/>
                      <a:pt x="191" y="22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2" name="Google Shape;7952;p67"/>
              <p:cNvSpPr/>
              <p:nvPr/>
            </p:nvSpPr>
            <p:spPr>
              <a:xfrm>
                <a:off x="6956975" y="1165075"/>
                <a:ext cx="95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971" extrusionOk="0">
                    <a:moveTo>
                      <a:pt x="244" y="0"/>
                    </a:moveTo>
                    <a:cubicBezTo>
                      <a:pt x="1" y="275"/>
                      <a:pt x="75" y="517"/>
                      <a:pt x="75" y="739"/>
                    </a:cubicBezTo>
                    <a:cubicBezTo>
                      <a:pt x="75" y="844"/>
                      <a:pt x="106" y="960"/>
                      <a:pt x="254" y="971"/>
                    </a:cubicBezTo>
                    <a:cubicBezTo>
                      <a:pt x="380" y="580"/>
                      <a:pt x="380" y="580"/>
                      <a:pt x="24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3" name="Google Shape;7953;p67"/>
              <p:cNvSpPr/>
              <p:nvPr/>
            </p:nvSpPr>
            <p:spPr>
              <a:xfrm>
                <a:off x="6987850" y="1272125"/>
                <a:ext cx="121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770" extrusionOk="0">
                    <a:moveTo>
                      <a:pt x="316" y="0"/>
                    </a:moveTo>
                    <a:cubicBezTo>
                      <a:pt x="0" y="190"/>
                      <a:pt x="137" y="507"/>
                      <a:pt x="105" y="770"/>
                    </a:cubicBezTo>
                    <a:cubicBezTo>
                      <a:pt x="232" y="559"/>
                      <a:pt x="485" y="359"/>
                      <a:pt x="31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4" name="Google Shape;7954;p67"/>
              <p:cNvSpPr/>
              <p:nvPr/>
            </p:nvSpPr>
            <p:spPr>
              <a:xfrm>
                <a:off x="6935100" y="1174275"/>
                <a:ext cx="137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014" extrusionOk="0">
                    <a:moveTo>
                      <a:pt x="128" y="1"/>
                    </a:moveTo>
                    <a:cubicBezTo>
                      <a:pt x="92" y="1"/>
                      <a:pt x="48" y="24"/>
                      <a:pt x="1" y="86"/>
                    </a:cubicBezTo>
                    <a:cubicBezTo>
                      <a:pt x="116" y="339"/>
                      <a:pt x="243" y="613"/>
                      <a:pt x="433" y="1014"/>
                    </a:cubicBezTo>
                    <a:cubicBezTo>
                      <a:pt x="507" y="824"/>
                      <a:pt x="549" y="761"/>
                      <a:pt x="538" y="718"/>
                    </a:cubicBezTo>
                    <a:cubicBezTo>
                      <a:pt x="444" y="497"/>
                      <a:pt x="338" y="286"/>
                      <a:pt x="222" y="75"/>
                    </a:cubicBezTo>
                    <a:cubicBezTo>
                      <a:pt x="205" y="35"/>
                      <a:pt x="17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5" name="Google Shape;7955;p67"/>
              <p:cNvSpPr/>
              <p:nvPr/>
            </p:nvSpPr>
            <p:spPr>
              <a:xfrm>
                <a:off x="6811125" y="1282225"/>
                <a:ext cx="20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383" extrusionOk="0">
                    <a:moveTo>
                      <a:pt x="129" y="1"/>
                    </a:moveTo>
                    <a:cubicBezTo>
                      <a:pt x="68" y="1"/>
                      <a:pt x="0" y="41"/>
                      <a:pt x="34" y="176"/>
                    </a:cubicBezTo>
                    <a:cubicBezTo>
                      <a:pt x="231" y="230"/>
                      <a:pt x="420" y="382"/>
                      <a:pt x="672" y="382"/>
                    </a:cubicBezTo>
                    <a:cubicBezTo>
                      <a:pt x="717" y="382"/>
                      <a:pt x="765" y="377"/>
                      <a:pt x="814" y="366"/>
                    </a:cubicBezTo>
                    <a:cubicBezTo>
                      <a:pt x="772" y="282"/>
                      <a:pt x="762" y="187"/>
                      <a:pt x="720" y="176"/>
                    </a:cubicBezTo>
                    <a:cubicBezTo>
                      <a:pt x="540" y="103"/>
                      <a:pt x="361" y="50"/>
                      <a:pt x="171" y="7"/>
                    </a:cubicBezTo>
                    <a:cubicBezTo>
                      <a:pt x="159" y="3"/>
                      <a:pt x="144" y="1"/>
                      <a:pt x="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6" name="Google Shape;7956;p67"/>
              <p:cNvSpPr/>
              <p:nvPr/>
            </p:nvSpPr>
            <p:spPr>
              <a:xfrm>
                <a:off x="7024750" y="1312725"/>
                <a:ext cx="176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23" extrusionOk="0">
                    <a:moveTo>
                      <a:pt x="707" y="1"/>
                    </a:moveTo>
                    <a:cubicBezTo>
                      <a:pt x="190" y="64"/>
                      <a:pt x="127" y="106"/>
                      <a:pt x="1" y="422"/>
                    </a:cubicBezTo>
                    <a:cubicBezTo>
                      <a:pt x="306" y="380"/>
                      <a:pt x="528" y="233"/>
                      <a:pt x="7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7" name="Google Shape;7957;p67"/>
              <p:cNvSpPr/>
              <p:nvPr/>
            </p:nvSpPr>
            <p:spPr>
              <a:xfrm>
                <a:off x="6841775" y="1236000"/>
                <a:ext cx="155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327"/>
                      <a:pt x="306" y="464"/>
                      <a:pt x="601" y="665"/>
                    </a:cubicBezTo>
                    <a:cubicBezTo>
                      <a:pt x="622" y="295"/>
                      <a:pt x="411" y="190"/>
                      <a:pt x="274" y="63"/>
                    </a:cubicBezTo>
                    <a:cubicBezTo>
                      <a:pt x="221" y="21"/>
                      <a:pt x="127" y="2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8" name="Google Shape;7958;p67"/>
              <p:cNvSpPr/>
              <p:nvPr/>
            </p:nvSpPr>
            <p:spPr>
              <a:xfrm>
                <a:off x="6973325" y="1278450"/>
                <a:ext cx="124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76" extrusionOk="0">
                    <a:moveTo>
                      <a:pt x="307" y="1"/>
                    </a:moveTo>
                    <a:cubicBezTo>
                      <a:pt x="233" y="222"/>
                      <a:pt x="1" y="401"/>
                      <a:pt x="180" y="676"/>
                    </a:cubicBezTo>
                    <a:cubicBezTo>
                      <a:pt x="296" y="475"/>
                      <a:pt x="497" y="296"/>
                      <a:pt x="3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9" name="Google Shape;7959;p67"/>
              <p:cNvSpPr/>
              <p:nvPr/>
            </p:nvSpPr>
            <p:spPr>
              <a:xfrm>
                <a:off x="6955925" y="1413700"/>
                <a:ext cx="79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82" extrusionOk="0">
                    <a:moveTo>
                      <a:pt x="54" y="1"/>
                    </a:moveTo>
                    <a:lnTo>
                      <a:pt x="54" y="1"/>
                    </a:lnTo>
                    <a:cubicBezTo>
                      <a:pt x="0" y="380"/>
                      <a:pt x="11" y="401"/>
                      <a:pt x="317" y="581"/>
                    </a:cubicBezTo>
                    <a:cubicBezTo>
                      <a:pt x="254" y="317"/>
                      <a:pt x="254" y="127"/>
                      <a:pt x="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0" name="Google Shape;7960;p67"/>
              <p:cNvSpPr/>
              <p:nvPr/>
            </p:nvSpPr>
            <p:spPr>
              <a:xfrm>
                <a:off x="6978900" y="1402625"/>
                <a:ext cx="131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76" extrusionOk="0">
                    <a:moveTo>
                      <a:pt x="516" y="1"/>
                    </a:moveTo>
                    <a:cubicBezTo>
                      <a:pt x="512" y="4"/>
                      <a:pt x="508" y="8"/>
                      <a:pt x="504" y="12"/>
                    </a:cubicBezTo>
                    <a:lnTo>
                      <a:pt x="504" y="12"/>
                    </a:lnTo>
                    <a:cubicBezTo>
                      <a:pt x="512" y="12"/>
                      <a:pt x="519" y="12"/>
                      <a:pt x="527" y="12"/>
                    </a:cubicBezTo>
                    <a:lnTo>
                      <a:pt x="516" y="1"/>
                    </a:lnTo>
                    <a:close/>
                    <a:moveTo>
                      <a:pt x="504" y="12"/>
                    </a:moveTo>
                    <a:lnTo>
                      <a:pt x="504" y="12"/>
                    </a:lnTo>
                    <a:cubicBezTo>
                      <a:pt x="50" y="23"/>
                      <a:pt x="0" y="70"/>
                      <a:pt x="52" y="476"/>
                    </a:cubicBezTo>
                    <a:cubicBezTo>
                      <a:pt x="216" y="301"/>
                      <a:pt x="360" y="156"/>
                      <a:pt x="504" y="12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61" name="Google Shape;7961;p67"/>
            <p:cNvGrpSpPr/>
            <p:nvPr/>
          </p:nvGrpSpPr>
          <p:grpSpPr>
            <a:xfrm rot="10800000" flipH="1">
              <a:off x="67748" y="3072341"/>
              <a:ext cx="1805257" cy="2490022"/>
              <a:chOff x="2763875" y="3698500"/>
              <a:chExt cx="1288825" cy="1777825"/>
            </a:xfrm>
          </p:grpSpPr>
          <p:sp>
            <p:nvSpPr>
              <p:cNvPr id="7962" name="Google Shape;7962;p67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3" name="Google Shape;7963;p67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4" name="Google Shape;7964;p67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5" name="Google Shape;7965;p67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6" name="Google Shape;7966;p67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7" name="Google Shape;7967;p67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8" name="Google Shape;7968;p67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9" name="Google Shape;7969;p67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0" name="Google Shape;7970;p67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1" name="Google Shape;7971;p67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2" name="Google Shape;7972;p67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3" name="Google Shape;7973;p67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4" name="Google Shape;7974;p67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5" name="Google Shape;7975;p67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6" name="Google Shape;7976;p67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7" name="Google Shape;7977;p67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8" name="Google Shape;7978;p67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9" name="Google Shape;7979;p67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0" name="Google Shape;7980;p67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1" name="Google Shape;7981;p67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2" name="Google Shape;7982;p67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3" name="Google Shape;7983;p67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4" name="Google Shape;7984;p67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5" name="Google Shape;7985;p67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6" name="Google Shape;7986;p67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7" name="Google Shape;7987;p67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8" name="Google Shape;7988;p67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9" name="Google Shape;7989;p67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0" name="Google Shape;7990;p67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1" name="Google Shape;7991;p67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2" name="Google Shape;7992;p67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3" name="Google Shape;7993;p67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4" name="Google Shape;7994;p67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5" name="Google Shape;7995;p67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6" name="Google Shape;7996;p67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7" name="Google Shape;7997;p67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8" name="Google Shape;7998;p67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9" name="Google Shape;7999;p67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0" name="Google Shape;8000;p67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1" name="Google Shape;8001;p67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2" name="Google Shape;8002;p67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3" name="Google Shape;8003;p67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4" name="Google Shape;8004;p67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5" name="Google Shape;8005;p67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6" name="Google Shape;8006;p67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7" name="Google Shape;8007;p67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8" name="Google Shape;8008;p67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9" name="Google Shape;8009;p67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0" name="Google Shape;8010;p67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1" name="Google Shape;8011;p67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2" name="Google Shape;8012;p67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3" name="Google Shape;8013;p67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4" name="Google Shape;8014;p67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5" name="Google Shape;8015;p67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6" name="Google Shape;8016;p67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7" name="Google Shape;8017;p67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8" name="Google Shape;8018;p67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9" name="Google Shape;8019;p67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0" name="Google Shape;8020;p67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1" name="Google Shape;8021;p67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2" name="Google Shape;8022;p67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3" name="Google Shape;8023;p67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4" name="Google Shape;8024;p67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5" name="Google Shape;8025;p67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6" name="Google Shape;8026;p67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7" name="Google Shape;8027;p67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8" name="Google Shape;8028;p67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9" name="Google Shape;8029;p67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0" name="Google Shape;8030;p67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1" name="Google Shape;8031;p67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2" name="Google Shape;8032;p67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3" name="Google Shape;8033;p67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4" name="Google Shape;8034;p67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5" name="Google Shape;8035;p67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6" name="Google Shape;8036;p67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7" name="Google Shape;8037;p67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8" name="Google Shape;8038;p67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9" name="Google Shape;8039;p67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0" name="Google Shape;8040;p67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1" name="Google Shape;8041;p67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2" name="Google Shape;8042;p67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3" name="Google Shape;8043;p67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4" name="Google Shape;8044;p67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5" name="Google Shape;8045;p67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6" name="Google Shape;8046;p67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7" name="Google Shape;8047;p67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8" name="Google Shape;8048;p67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9" name="Google Shape;8049;p67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0" name="Google Shape;8050;p67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1" name="Google Shape;8051;p67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2" name="Google Shape;8052;p67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3" name="Google Shape;8053;p67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4" name="Google Shape;8054;p67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5" name="Google Shape;8055;p67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6" name="Google Shape;8056;p67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7" name="Google Shape;8057;p67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8" name="Google Shape;8058;p67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9" name="Google Shape;8059;p67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0" name="Google Shape;8060;p67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1" name="Google Shape;8061;p67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2" name="Google Shape;8062;p67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3" name="Google Shape;8063;p67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4" name="Google Shape;8064;p67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5" name="Google Shape;8065;p67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6" name="Google Shape;8066;p67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7" name="Google Shape;8067;p67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8" name="Google Shape;8068;p67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9" name="Google Shape;8069;p67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0" name="Google Shape;8070;p67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1" name="Google Shape;8071;p67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2" name="Google Shape;8072;p67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3" name="Google Shape;8073;p67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4" name="Google Shape;8074;p67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5" name="Google Shape;8075;p67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6" name="Google Shape;8076;p67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7" name="Google Shape;8077;p67"/>
            <p:cNvGrpSpPr/>
            <p:nvPr/>
          </p:nvGrpSpPr>
          <p:grpSpPr>
            <a:xfrm>
              <a:off x="5663566" y="-489553"/>
              <a:ext cx="2287941" cy="1828261"/>
              <a:chOff x="1340325" y="4148525"/>
              <a:chExt cx="1340250" cy="1070975"/>
            </a:xfrm>
          </p:grpSpPr>
          <p:sp>
            <p:nvSpPr>
              <p:cNvPr id="8078" name="Google Shape;8078;p67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9" name="Google Shape;8079;p67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0" name="Google Shape;8080;p67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1" name="Google Shape;8081;p67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2" name="Google Shape;8082;p67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3" name="Google Shape;8083;p67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4" name="Google Shape;8084;p67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5" name="Google Shape;8085;p67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6" name="Google Shape;8086;p67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7" name="Google Shape;8087;p67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8" name="Google Shape;8088;p67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9" name="Google Shape;8089;p67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0" name="Google Shape;8090;p67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1" name="Google Shape;8091;p67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2" name="Google Shape;8092;p67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3" name="Google Shape;8093;p67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4" name="Google Shape;8094;p67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5" name="Google Shape;8095;p67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6" name="Google Shape;8096;p67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7" name="Google Shape;8097;p67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8" name="Google Shape;8098;p67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9" name="Google Shape;8099;p67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0" name="Google Shape;8100;p67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1" name="Google Shape;8101;p67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2" name="Google Shape;8102;p67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3" name="Google Shape;8103;p67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4" name="Google Shape;8104;p67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5" name="Google Shape;8105;p67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6" name="Google Shape;8106;p67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7" name="Google Shape;8107;p67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8" name="Google Shape;8108;p67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9" name="Google Shape;8109;p67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0" name="Google Shape;8110;p67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1" name="Google Shape;8111;p67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2" name="Google Shape;8112;p67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3" name="Google Shape;8113;p67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4" name="Google Shape;8114;p67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5" name="Google Shape;8115;p67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6" name="Google Shape;8116;p67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7" name="Google Shape;8117;p67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8" name="Google Shape;8118;p67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9" name="Google Shape;8119;p67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0" name="Google Shape;8120;p67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1" name="Google Shape;8121;p67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2" name="Google Shape;8122;p67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3" name="Google Shape;8123;p67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4" name="Google Shape;8124;p67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5" name="Google Shape;8125;p67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6" name="Google Shape;8126;p67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7" name="Google Shape;8127;p67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8" name="Google Shape;8128;p67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9" name="Google Shape;8129;p67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0" name="Google Shape;8130;p67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1" name="Google Shape;8131;p67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2" name="Google Shape;8132;p67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3" name="Google Shape;8133;p67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4" name="Google Shape;8134;p67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5" name="Google Shape;8135;p67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6" name="Google Shape;8136;p67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7" name="Google Shape;8137;p67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8" name="Google Shape;8138;p67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9" name="Google Shape;8139;p67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0" name="Google Shape;8140;p67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1" name="Google Shape;8141;p67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2" name="Google Shape;8142;p67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3" name="Google Shape;8143;p67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4" name="Google Shape;8144;p67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5" name="Google Shape;8145;p67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6" name="Google Shape;8146;p67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7" name="Google Shape;8147;p67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8" name="Google Shape;8148;p67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9" name="Google Shape;8149;p67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0" name="Google Shape;8150;p67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1" name="Google Shape;8151;p67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2" name="Google Shape;8152;p67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3" name="Google Shape;8153;p67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4" name="Google Shape;8154;p67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5" name="Google Shape;8155;p67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6" name="Google Shape;8156;p67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7" name="Google Shape;8157;p67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8" name="Google Shape;8158;p67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9" name="Google Shape;8159;p67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0" name="Google Shape;8160;p67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1" name="Google Shape;8161;p67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2" name="Google Shape;8162;p67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3" name="Google Shape;8163;p67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4" name="Google Shape;8164;p67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5" name="Google Shape;8165;p67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6" name="Google Shape;8166;p67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7" name="Google Shape;8167;p67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8" name="Google Shape;8168;p67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9" name="Google Shape;8169;p67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0" name="Google Shape;8170;p67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1" name="Google Shape;8171;p67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2" name="Google Shape;8172;p67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3" name="Google Shape;8173;p67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4" name="Google Shape;8174;p67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5" name="Google Shape;8175;p67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6" name="Google Shape;8176;p67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7" name="Google Shape;8177;p67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8" name="Google Shape;8178;p67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_1_1_1">
    <p:spTree>
      <p:nvGrpSpPr>
        <p:cNvPr id="1" name="Shape 8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0" name="Google Shape;8180;p68"/>
          <p:cNvGrpSpPr/>
          <p:nvPr/>
        </p:nvGrpSpPr>
        <p:grpSpPr>
          <a:xfrm>
            <a:off x="151771" y="-257177"/>
            <a:ext cx="811315" cy="1500951"/>
            <a:chOff x="641150" y="2458325"/>
            <a:chExt cx="445900" cy="824925"/>
          </a:xfrm>
        </p:grpSpPr>
        <p:sp>
          <p:nvSpPr>
            <p:cNvPr id="8181" name="Google Shape;8181;p68"/>
            <p:cNvSpPr/>
            <p:nvPr/>
          </p:nvSpPr>
          <p:spPr>
            <a:xfrm>
              <a:off x="641150" y="2458325"/>
              <a:ext cx="445900" cy="824925"/>
            </a:xfrm>
            <a:custGeom>
              <a:avLst/>
              <a:gdLst/>
              <a:ahLst/>
              <a:cxnLst/>
              <a:rect l="l" t="t" r="r" b="b"/>
              <a:pathLst>
                <a:path w="17836" h="32997" extrusionOk="0">
                  <a:moveTo>
                    <a:pt x="11971" y="3849"/>
                  </a:moveTo>
                  <a:cubicBezTo>
                    <a:pt x="11948" y="3849"/>
                    <a:pt x="11925" y="3895"/>
                    <a:pt x="11994" y="3895"/>
                  </a:cubicBezTo>
                  <a:cubicBezTo>
                    <a:pt x="11994" y="3860"/>
                    <a:pt x="11983" y="3849"/>
                    <a:pt x="11971" y="3849"/>
                  </a:cubicBezTo>
                  <a:close/>
                  <a:moveTo>
                    <a:pt x="11242" y="5297"/>
                  </a:moveTo>
                  <a:cubicBezTo>
                    <a:pt x="11242" y="5396"/>
                    <a:pt x="11242" y="5419"/>
                    <a:pt x="11195" y="5425"/>
                  </a:cubicBezTo>
                  <a:lnTo>
                    <a:pt x="11195" y="5425"/>
                  </a:lnTo>
                  <a:cubicBezTo>
                    <a:pt x="11211" y="5383"/>
                    <a:pt x="11226" y="5340"/>
                    <a:pt x="11242" y="5297"/>
                  </a:cubicBezTo>
                  <a:close/>
                  <a:moveTo>
                    <a:pt x="11242" y="3350"/>
                  </a:moveTo>
                  <a:cubicBezTo>
                    <a:pt x="11345" y="3791"/>
                    <a:pt x="11345" y="4336"/>
                    <a:pt x="11242" y="4881"/>
                  </a:cubicBezTo>
                  <a:cubicBezTo>
                    <a:pt x="10826" y="6283"/>
                    <a:pt x="9944" y="7140"/>
                    <a:pt x="8438" y="7477"/>
                  </a:cubicBezTo>
                  <a:cubicBezTo>
                    <a:pt x="8256" y="7512"/>
                    <a:pt x="8074" y="7524"/>
                    <a:pt x="7893" y="7524"/>
                  </a:cubicBezTo>
                  <a:cubicBezTo>
                    <a:pt x="7529" y="7524"/>
                    <a:pt x="7166" y="7477"/>
                    <a:pt x="6802" y="7477"/>
                  </a:cubicBezTo>
                  <a:cubicBezTo>
                    <a:pt x="7997" y="7140"/>
                    <a:pt x="9295" y="6725"/>
                    <a:pt x="10177" y="5634"/>
                  </a:cubicBezTo>
                  <a:cubicBezTo>
                    <a:pt x="10696" y="5089"/>
                    <a:pt x="11138" y="4232"/>
                    <a:pt x="11242" y="3350"/>
                  </a:cubicBezTo>
                  <a:close/>
                  <a:moveTo>
                    <a:pt x="11032" y="5808"/>
                  </a:moveTo>
                  <a:cubicBezTo>
                    <a:pt x="10953" y="6058"/>
                    <a:pt x="10854" y="6280"/>
                    <a:pt x="10696" y="6491"/>
                  </a:cubicBezTo>
                  <a:cubicBezTo>
                    <a:pt x="10177" y="7374"/>
                    <a:pt x="9087" y="7789"/>
                    <a:pt x="8100" y="7789"/>
                  </a:cubicBezTo>
                  <a:cubicBezTo>
                    <a:pt x="7598" y="7789"/>
                    <a:pt x="7143" y="7743"/>
                    <a:pt x="6702" y="7743"/>
                  </a:cubicBezTo>
                  <a:cubicBezTo>
                    <a:pt x="6482" y="7743"/>
                    <a:pt x="6266" y="7754"/>
                    <a:pt x="6049" y="7789"/>
                  </a:cubicBezTo>
                  <a:cubicBezTo>
                    <a:pt x="6153" y="7685"/>
                    <a:pt x="6283" y="7685"/>
                    <a:pt x="6387" y="7685"/>
                  </a:cubicBezTo>
                  <a:cubicBezTo>
                    <a:pt x="6569" y="7650"/>
                    <a:pt x="6762" y="7639"/>
                    <a:pt x="6958" y="7639"/>
                  </a:cubicBezTo>
                  <a:cubicBezTo>
                    <a:pt x="7350" y="7639"/>
                    <a:pt x="7754" y="7685"/>
                    <a:pt x="8100" y="7685"/>
                  </a:cubicBezTo>
                  <a:cubicBezTo>
                    <a:pt x="8646" y="7581"/>
                    <a:pt x="9191" y="7477"/>
                    <a:pt x="9632" y="7244"/>
                  </a:cubicBezTo>
                  <a:cubicBezTo>
                    <a:pt x="10314" y="6913"/>
                    <a:pt x="10733" y="6434"/>
                    <a:pt x="11032" y="5808"/>
                  </a:cubicBezTo>
                  <a:close/>
                  <a:moveTo>
                    <a:pt x="10281" y="7140"/>
                  </a:moveTo>
                  <a:cubicBezTo>
                    <a:pt x="10281" y="7244"/>
                    <a:pt x="10281" y="7244"/>
                    <a:pt x="10177" y="7244"/>
                  </a:cubicBezTo>
                  <a:cubicBezTo>
                    <a:pt x="9257" y="7901"/>
                    <a:pt x="8264" y="8151"/>
                    <a:pt x="7196" y="8151"/>
                  </a:cubicBezTo>
                  <a:cubicBezTo>
                    <a:pt x="6998" y="8151"/>
                    <a:pt x="6798" y="8143"/>
                    <a:pt x="6595" y="8126"/>
                  </a:cubicBezTo>
                  <a:lnTo>
                    <a:pt x="5193" y="8126"/>
                  </a:lnTo>
                  <a:cubicBezTo>
                    <a:pt x="5400" y="8023"/>
                    <a:pt x="5504" y="8023"/>
                    <a:pt x="5738" y="7893"/>
                  </a:cubicBezTo>
                  <a:cubicBezTo>
                    <a:pt x="7140" y="7789"/>
                    <a:pt x="9191" y="8023"/>
                    <a:pt x="10281" y="7140"/>
                  </a:cubicBezTo>
                  <a:close/>
                  <a:moveTo>
                    <a:pt x="10047" y="7477"/>
                  </a:moveTo>
                  <a:cubicBezTo>
                    <a:pt x="9944" y="7581"/>
                    <a:pt x="9840" y="7685"/>
                    <a:pt x="9736" y="7789"/>
                  </a:cubicBezTo>
                  <a:cubicBezTo>
                    <a:pt x="8964" y="8378"/>
                    <a:pt x="7873" y="8586"/>
                    <a:pt x="6863" y="8586"/>
                  </a:cubicBezTo>
                  <a:cubicBezTo>
                    <a:pt x="6583" y="8586"/>
                    <a:pt x="6309" y="8570"/>
                    <a:pt x="6049" y="8542"/>
                  </a:cubicBezTo>
                  <a:cubicBezTo>
                    <a:pt x="5297" y="8542"/>
                    <a:pt x="4544" y="8542"/>
                    <a:pt x="3895" y="8983"/>
                  </a:cubicBezTo>
                  <a:cubicBezTo>
                    <a:pt x="4102" y="8775"/>
                    <a:pt x="4336" y="8542"/>
                    <a:pt x="4544" y="8438"/>
                  </a:cubicBezTo>
                  <a:cubicBezTo>
                    <a:pt x="4648" y="8438"/>
                    <a:pt x="4751" y="8334"/>
                    <a:pt x="4751" y="8334"/>
                  </a:cubicBezTo>
                  <a:cubicBezTo>
                    <a:pt x="5154" y="8257"/>
                    <a:pt x="5539" y="8237"/>
                    <a:pt x="5920" y="8237"/>
                  </a:cubicBezTo>
                  <a:cubicBezTo>
                    <a:pt x="6336" y="8237"/>
                    <a:pt x="6746" y="8261"/>
                    <a:pt x="7169" y="8261"/>
                  </a:cubicBezTo>
                  <a:cubicBezTo>
                    <a:pt x="7405" y="8261"/>
                    <a:pt x="7646" y="8254"/>
                    <a:pt x="7893" y="8230"/>
                  </a:cubicBezTo>
                  <a:cubicBezTo>
                    <a:pt x="8749" y="8126"/>
                    <a:pt x="9398" y="7893"/>
                    <a:pt x="10047" y="7477"/>
                  </a:cubicBezTo>
                  <a:close/>
                  <a:moveTo>
                    <a:pt x="10483" y="8750"/>
                  </a:moveTo>
                  <a:cubicBezTo>
                    <a:pt x="10416" y="8861"/>
                    <a:pt x="10349" y="8952"/>
                    <a:pt x="10281" y="9087"/>
                  </a:cubicBezTo>
                  <a:cubicBezTo>
                    <a:pt x="10371" y="8997"/>
                    <a:pt x="10461" y="8907"/>
                    <a:pt x="10483" y="8750"/>
                  </a:cubicBezTo>
                  <a:close/>
                  <a:moveTo>
                    <a:pt x="9413" y="8077"/>
                  </a:moveTo>
                  <a:cubicBezTo>
                    <a:pt x="9398" y="8102"/>
                    <a:pt x="9398" y="8126"/>
                    <a:pt x="9398" y="8126"/>
                  </a:cubicBezTo>
                  <a:cubicBezTo>
                    <a:pt x="8749" y="8438"/>
                    <a:pt x="8230" y="8672"/>
                    <a:pt x="7451" y="8879"/>
                  </a:cubicBezTo>
                  <a:cubicBezTo>
                    <a:pt x="7127" y="8931"/>
                    <a:pt x="6776" y="8931"/>
                    <a:pt x="6426" y="8931"/>
                  </a:cubicBezTo>
                  <a:cubicBezTo>
                    <a:pt x="6075" y="8931"/>
                    <a:pt x="5725" y="8931"/>
                    <a:pt x="5400" y="8983"/>
                  </a:cubicBezTo>
                  <a:cubicBezTo>
                    <a:pt x="4855" y="8983"/>
                    <a:pt x="4206" y="8983"/>
                    <a:pt x="3791" y="9191"/>
                  </a:cubicBezTo>
                  <a:cubicBezTo>
                    <a:pt x="4417" y="8748"/>
                    <a:pt x="5125" y="8682"/>
                    <a:pt x="5865" y="8682"/>
                  </a:cubicBezTo>
                  <a:cubicBezTo>
                    <a:pt x="6176" y="8682"/>
                    <a:pt x="6492" y="8694"/>
                    <a:pt x="6811" y="8694"/>
                  </a:cubicBezTo>
                  <a:cubicBezTo>
                    <a:pt x="7024" y="8694"/>
                    <a:pt x="7238" y="8689"/>
                    <a:pt x="7451" y="8672"/>
                  </a:cubicBezTo>
                  <a:cubicBezTo>
                    <a:pt x="8184" y="8549"/>
                    <a:pt x="8802" y="8358"/>
                    <a:pt x="9413" y="8077"/>
                  </a:cubicBezTo>
                  <a:close/>
                  <a:moveTo>
                    <a:pt x="8646" y="10073"/>
                  </a:moveTo>
                  <a:lnTo>
                    <a:pt x="8646" y="10073"/>
                  </a:lnTo>
                  <a:cubicBezTo>
                    <a:pt x="8518" y="10183"/>
                    <a:pt x="8391" y="10293"/>
                    <a:pt x="8264" y="10402"/>
                  </a:cubicBezTo>
                  <a:lnTo>
                    <a:pt x="8264" y="10402"/>
                  </a:lnTo>
                  <a:cubicBezTo>
                    <a:pt x="8389" y="10285"/>
                    <a:pt x="8513" y="10172"/>
                    <a:pt x="8646" y="10073"/>
                  </a:cubicBezTo>
                  <a:close/>
                  <a:moveTo>
                    <a:pt x="9087" y="8334"/>
                  </a:moveTo>
                  <a:cubicBezTo>
                    <a:pt x="8542" y="8775"/>
                    <a:pt x="7789" y="9087"/>
                    <a:pt x="7036" y="9321"/>
                  </a:cubicBezTo>
                  <a:cubicBezTo>
                    <a:pt x="5738" y="9736"/>
                    <a:pt x="4336" y="10073"/>
                    <a:pt x="3246" y="10826"/>
                  </a:cubicBezTo>
                  <a:lnTo>
                    <a:pt x="3246" y="10489"/>
                  </a:lnTo>
                  <a:cubicBezTo>
                    <a:pt x="3142" y="10177"/>
                    <a:pt x="3246" y="9840"/>
                    <a:pt x="3453" y="9528"/>
                  </a:cubicBezTo>
                  <a:cubicBezTo>
                    <a:pt x="3925" y="9057"/>
                    <a:pt x="4702" y="9003"/>
                    <a:pt x="5453" y="9003"/>
                  </a:cubicBezTo>
                  <a:cubicBezTo>
                    <a:pt x="5676" y="9003"/>
                    <a:pt x="5896" y="9007"/>
                    <a:pt x="6106" y="9007"/>
                  </a:cubicBezTo>
                  <a:cubicBezTo>
                    <a:pt x="6317" y="9007"/>
                    <a:pt x="6518" y="9003"/>
                    <a:pt x="6699" y="8983"/>
                  </a:cubicBezTo>
                  <a:cubicBezTo>
                    <a:pt x="7685" y="8983"/>
                    <a:pt x="8334" y="8672"/>
                    <a:pt x="9087" y="8334"/>
                  </a:cubicBezTo>
                  <a:close/>
                  <a:moveTo>
                    <a:pt x="10385" y="9528"/>
                  </a:moveTo>
                  <a:lnTo>
                    <a:pt x="10385" y="9528"/>
                  </a:lnTo>
                  <a:cubicBezTo>
                    <a:pt x="10064" y="9948"/>
                    <a:pt x="9766" y="10439"/>
                    <a:pt x="9447" y="10866"/>
                  </a:cubicBezTo>
                  <a:lnTo>
                    <a:pt x="9447" y="10866"/>
                  </a:lnTo>
                  <a:cubicBezTo>
                    <a:pt x="9789" y="10420"/>
                    <a:pt x="10124" y="9974"/>
                    <a:pt x="10385" y="9528"/>
                  </a:cubicBezTo>
                  <a:close/>
                  <a:moveTo>
                    <a:pt x="9011" y="10618"/>
                  </a:moveTo>
                  <a:cubicBezTo>
                    <a:pt x="8928" y="10687"/>
                    <a:pt x="8841" y="10756"/>
                    <a:pt x="8749" y="10826"/>
                  </a:cubicBezTo>
                  <a:cubicBezTo>
                    <a:pt x="8602" y="10974"/>
                    <a:pt x="8455" y="11117"/>
                    <a:pt x="8307" y="11259"/>
                  </a:cubicBezTo>
                  <a:lnTo>
                    <a:pt x="8307" y="11259"/>
                  </a:lnTo>
                  <a:cubicBezTo>
                    <a:pt x="8542" y="11054"/>
                    <a:pt x="8784" y="10843"/>
                    <a:pt x="9011" y="10618"/>
                  </a:cubicBezTo>
                  <a:close/>
                  <a:moveTo>
                    <a:pt x="10930" y="6725"/>
                  </a:moveTo>
                  <a:cubicBezTo>
                    <a:pt x="10930" y="6828"/>
                    <a:pt x="10826" y="6828"/>
                    <a:pt x="10826" y="6932"/>
                  </a:cubicBezTo>
                  <a:cubicBezTo>
                    <a:pt x="9736" y="9321"/>
                    <a:pt x="7244" y="9840"/>
                    <a:pt x="4855" y="10722"/>
                  </a:cubicBezTo>
                  <a:cubicBezTo>
                    <a:pt x="3473" y="11318"/>
                    <a:pt x="1543" y="12374"/>
                    <a:pt x="1056" y="14050"/>
                  </a:cubicBezTo>
                  <a:lnTo>
                    <a:pt x="1056" y="14050"/>
                  </a:lnTo>
                  <a:cubicBezTo>
                    <a:pt x="1102" y="13724"/>
                    <a:pt x="1125" y="13381"/>
                    <a:pt x="1195" y="13085"/>
                  </a:cubicBezTo>
                  <a:cubicBezTo>
                    <a:pt x="1403" y="12020"/>
                    <a:pt x="2052" y="11917"/>
                    <a:pt x="2804" y="11683"/>
                  </a:cubicBezTo>
                  <a:cubicBezTo>
                    <a:pt x="3038" y="11579"/>
                    <a:pt x="3142" y="11475"/>
                    <a:pt x="3246" y="11371"/>
                  </a:cubicBezTo>
                  <a:lnTo>
                    <a:pt x="3246" y="10930"/>
                  </a:lnTo>
                  <a:cubicBezTo>
                    <a:pt x="4855" y="9840"/>
                    <a:pt x="6932" y="9736"/>
                    <a:pt x="8749" y="8879"/>
                  </a:cubicBezTo>
                  <a:cubicBezTo>
                    <a:pt x="9632" y="8334"/>
                    <a:pt x="10385" y="7581"/>
                    <a:pt x="10930" y="6725"/>
                  </a:cubicBezTo>
                  <a:close/>
                  <a:moveTo>
                    <a:pt x="10489" y="7685"/>
                  </a:moveTo>
                  <a:cubicBezTo>
                    <a:pt x="10281" y="8230"/>
                    <a:pt x="9944" y="8672"/>
                    <a:pt x="9632" y="9087"/>
                  </a:cubicBezTo>
                  <a:cubicBezTo>
                    <a:pt x="7997" y="10489"/>
                    <a:pt x="6153" y="11138"/>
                    <a:pt x="4336" y="12124"/>
                  </a:cubicBezTo>
                  <a:cubicBezTo>
                    <a:pt x="3350" y="12566"/>
                    <a:pt x="1948" y="13319"/>
                    <a:pt x="1195" y="14175"/>
                  </a:cubicBezTo>
                  <a:cubicBezTo>
                    <a:pt x="1844" y="11917"/>
                    <a:pt x="4648" y="11034"/>
                    <a:pt x="6699" y="10281"/>
                  </a:cubicBezTo>
                  <a:cubicBezTo>
                    <a:pt x="8230" y="9632"/>
                    <a:pt x="9632" y="8983"/>
                    <a:pt x="10489" y="7685"/>
                  </a:cubicBezTo>
                  <a:close/>
                  <a:moveTo>
                    <a:pt x="9087" y="9632"/>
                  </a:moveTo>
                  <a:lnTo>
                    <a:pt x="9087" y="9632"/>
                  </a:lnTo>
                  <a:cubicBezTo>
                    <a:pt x="8983" y="9736"/>
                    <a:pt x="8983" y="9840"/>
                    <a:pt x="8879" y="9840"/>
                  </a:cubicBezTo>
                  <a:cubicBezTo>
                    <a:pt x="8438" y="10177"/>
                    <a:pt x="7997" y="10489"/>
                    <a:pt x="7685" y="10826"/>
                  </a:cubicBezTo>
                  <a:cubicBezTo>
                    <a:pt x="6802" y="11475"/>
                    <a:pt x="5946" y="11917"/>
                    <a:pt x="4985" y="12332"/>
                  </a:cubicBezTo>
                  <a:cubicBezTo>
                    <a:pt x="3687" y="12981"/>
                    <a:pt x="2052" y="13526"/>
                    <a:pt x="1091" y="14617"/>
                  </a:cubicBezTo>
                  <a:lnTo>
                    <a:pt x="1091" y="14513"/>
                  </a:lnTo>
                  <a:cubicBezTo>
                    <a:pt x="1506" y="13864"/>
                    <a:pt x="2389" y="13422"/>
                    <a:pt x="3038" y="12981"/>
                  </a:cubicBezTo>
                  <a:cubicBezTo>
                    <a:pt x="3895" y="12332"/>
                    <a:pt x="4855" y="12020"/>
                    <a:pt x="5842" y="11579"/>
                  </a:cubicBezTo>
                  <a:cubicBezTo>
                    <a:pt x="6932" y="11034"/>
                    <a:pt x="8100" y="10489"/>
                    <a:pt x="9087" y="9632"/>
                  </a:cubicBezTo>
                  <a:close/>
                  <a:moveTo>
                    <a:pt x="11994" y="5297"/>
                  </a:moveTo>
                  <a:lnTo>
                    <a:pt x="11994" y="5297"/>
                  </a:lnTo>
                  <a:cubicBezTo>
                    <a:pt x="12124" y="6387"/>
                    <a:pt x="12124" y="7477"/>
                    <a:pt x="11787" y="8672"/>
                  </a:cubicBezTo>
                  <a:cubicBezTo>
                    <a:pt x="11579" y="9736"/>
                    <a:pt x="11345" y="10826"/>
                    <a:pt x="11683" y="11917"/>
                  </a:cubicBezTo>
                  <a:cubicBezTo>
                    <a:pt x="11579" y="11917"/>
                    <a:pt x="11579" y="11917"/>
                    <a:pt x="11579" y="12020"/>
                  </a:cubicBezTo>
                  <a:lnTo>
                    <a:pt x="11475" y="12020"/>
                  </a:lnTo>
                  <a:cubicBezTo>
                    <a:pt x="10696" y="12981"/>
                    <a:pt x="10826" y="14071"/>
                    <a:pt x="9840" y="14824"/>
                  </a:cubicBezTo>
                  <a:cubicBezTo>
                    <a:pt x="9191" y="13085"/>
                    <a:pt x="10281" y="11138"/>
                    <a:pt x="10930" y="9736"/>
                  </a:cubicBezTo>
                  <a:cubicBezTo>
                    <a:pt x="10930" y="9632"/>
                    <a:pt x="10930" y="9632"/>
                    <a:pt x="11034" y="9632"/>
                  </a:cubicBezTo>
                  <a:cubicBezTo>
                    <a:pt x="10826" y="10385"/>
                    <a:pt x="10696" y="11268"/>
                    <a:pt x="10696" y="12020"/>
                  </a:cubicBezTo>
                  <a:lnTo>
                    <a:pt x="10826" y="12020"/>
                  </a:lnTo>
                  <a:cubicBezTo>
                    <a:pt x="10696" y="11138"/>
                    <a:pt x="11034" y="10281"/>
                    <a:pt x="11242" y="9528"/>
                  </a:cubicBezTo>
                  <a:lnTo>
                    <a:pt x="11242" y="9528"/>
                  </a:lnTo>
                  <a:cubicBezTo>
                    <a:pt x="11138" y="10385"/>
                    <a:pt x="11138" y="11268"/>
                    <a:pt x="11579" y="12020"/>
                  </a:cubicBezTo>
                  <a:cubicBezTo>
                    <a:pt x="11034" y="10722"/>
                    <a:pt x="11242" y="9528"/>
                    <a:pt x="11579" y="8334"/>
                  </a:cubicBezTo>
                  <a:cubicBezTo>
                    <a:pt x="11579" y="8126"/>
                    <a:pt x="11683" y="8023"/>
                    <a:pt x="11683" y="7789"/>
                  </a:cubicBezTo>
                  <a:cubicBezTo>
                    <a:pt x="11891" y="6932"/>
                    <a:pt x="11994" y="6179"/>
                    <a:pt x="11994" y="5297"/>
                  </a:cubicBezTo>
                  <a:close/>
                  <a:moveTo>
                    <a:pt x="7451" y="11076"/>
                  </a:moveTo>
                  <a:cubicBezTo>
                    <a:pt x="7078" y="11372"/>
                    <a:pt x="6692" y="11656"/>
                    <a:pt x="6283" y="11917"/>
                  </a:cubicBezTo>
                  <a:cubicBezTo>
                    <a:pt x="5400" y="12436"/>
                    <a:pt x="4440" y="12981"/>
                    <a:pt x="3350" y="13422"/>
                  </a:cubicBezTo>
                  <a:cubicBezTo>
                    <a:pt x="2493" y="13734"/>
                    <a:pt x="1610" y="14279"/>
                    <a:pt x="857" y="15032"/>
                  </a:cubicBezTo>
                  <a:cubicBezTo>
                    <a:pt x="1948" y="13630"/>
                    <a:pt x="3895" y="12981"/>
                    <a:pt x="5400" y="12332"/>
                  </a:cubicBezTo>
                  <a:cubicBezTo>
                    <a:pt x="6049" y="12020"/>
                    <a:pt x="6699" y="11579"/>
                    <a:pt x="7348" y="11138"/>
                  </a:cubicBezTo>
                  <a:cubicBezTo>
                    <a:pt x="7383" y="11118"/>
                    <a:pt x="7417" y="11097"/>
                    <a:pt x="7451" y="11076"/>
                  </a:cubicBezTo>
                  <a:close/>
                  <a:moveTo>
                    <a:pt x="11475" y="8023"/>
                  </a:moveTo>
                  <a:lnTo>
                    <a:pt x="11475" y="8023"/>
                  </a:lnTo>
                  <a:cubicBezTo>
                    <a:pt x="11345" y="8438"/>
                    <a:pt x="11242" y="8775"/>
                    <a:pt x="11138" y="9191"/>
                  </a:cubicBezTo>
                  <a:cubicBezTo>
                    <a:pt x="11034" y="9321"/>
                    <a:pt x="11034" y="9321"/>
                    <a:pt x="11034" y="9424"/>
                  </a:cubicBezTo>
                  <a:cubicBezTo>
                    <a:pt x="10826" y="9840"/>
                    <a:pt x="10593" y="10385"/>
                    <a:pt x="10385" y="10826"/>
                  </a:cubicBezTo>
                  <a:cubicBezTo>
                    <a:pt x="9840" y="12124"/>
                    <a:pt x="9191" y="13526"/>
                    <a:pt x="9736" y="14824"/>
                  </a:cubicBezTo>
                  <a:cubicBezTo>
                    <a:pt x="9632" y="14928"/>
                    <a:pt x="9632" y="14928"/>
                    <a:pt x="9528" y="14928"/>
                  </a:cubicBezTo>
                  <a:cubicBezTo>
                    <a:pt x="9191" y="15162"/>
                    <a:pt x="9087" y="15369"/>
                    <a:pt x="8879" y="15577"/>
                  </a:cubicBezTo>
                  <a:lnTo>
                    <a:pt x="8879" y="15681"/>
                  </a:lnTo>
                  <a:cubicBezTo>
                    <a:pt x="8749" y="13319"/>
                    <a:pt x="9736" y="11475"/>
                    <a:pt x="10826" y="9424"/>
                  </a:cubicBezTo>
                  <a:cubicBezTo>
                    <a:pt x="11034" y="8983"/>
                    <a:pt x="11242" y="8438"/>
                    <a:pt x="11475" y="8023"/>
                  </a:cubicBezTo>
                  <a:close/>
                  <a:moveTo>
                    <a:pt x="9447" y="10866"/>
                  </a:moveTo>
                  <a:cubicBezTo>
                    <a:pt x="9211" y="11173"/>
                    <a:pt x="8972" y="11480"/>
                    <a:pt x="8749" y="11787"/>
                  </a:cubicBezTo>
                  <a:cubicBezTo>
                    <a:pt x="7827" y="13158"/>
                    <a:pt x="7192" y="14793"/>
                    <a:pt x="7327" y="16370"/>
                  </a:cubicBezTo>
                  <a:lnTo>
                    <a:pt x="7327" y="16370"/>
                  </a:lnTo>
                  <a:cubicBezTo>
                    <a:pt x="7241" y="14333"/>
                    <a:pt x="8284" y="12490"/>
                    <a:pt x="9398" y="10930"/>
                  </a:cubicBezTo>
                  <a:cubicBezTo>
                    <a:pt x="9415" y="10909"/>
                    <a:pt x="9431" y="10887"/>
                    <a:pt x="9447" y="10866"/>
                  </a:cubicBezTo>
                  <a:close/>
                  <a:moveTo>
                    <a:pt x="7327" y="16370"/>
                  </a:moveTo>
                  <a:cubicBezTo>
                    <a:pt x="7330" y="16434"/>
                    <a:pt x="7333" y="16499"/>
                    <a:pt x="7339" y="16564"/>
                  </a:cubicBezTo>
                  <a:lnTo>
                    <a:pt x="7348" y="16564"/>
                  </a:lnTo>
                  <a:cubicBezTo>
                    <a:pt x="7339" y="16499"/>
                    <a:pt x="7332" y="16434"/>
                    <a:pt x="7327" y="16370"/>
                  </a:cubicBezTo>
                  <a:close/>
                  <a:moveTo>
                    <a:pt x="13511" y="13709"/>
                  </a:moveTo>
                  <a:lnTo>
                    <a:pt x="13511" y="13709"/>
                  </a:lnTo>
                  <a:cubicBezTo>
                    <a:pt x="13288" y="14877"/>
                    <a:pt x="13191" y="16045"/>
                    <a:pt x="13293" y="17213"/>
                  </a:cubicBezTo>
                  <a:cubicBezTo>
                    <a:pt x="13189" y="17109"/>
                    <a:pt x="13085" y="16979"/>
                    <a:pt x="13085" y="16875"/>
                  </a:cubicBezTo>
                  <a:cubicBezTo>
                    <a:pt x="12981" y="16667"/>
                    <a:pt x="12877" y="16564"/>
                    <a:pt x="12773" y="16330"/>
                  </a:cubicBezTo>
                  <a:cubicBezTo>
                    <a:pt x="12981" y="15577"/>
                    <a:pt x="13189" y="14824"/>
                    <a:pt x="13422" y="13968"/>
                  </a:cubicBezTo>
                  <a:cubicBezTo>
                    <a:pt x="13422" y="13889"/>
                    <a:pt x="13482" y="13795"/>
                    <a:pt x="13511" y="13709"/>
                  </a:cubicBezTo>
                  <a:close/>
                  <a:moveTo>
                    <a:pt x="12773" y="16460"/>
                  </a:moveTo>
                  <a:cubicBezTo>
                    <a:pt x="12877" y="16771"/>
                    <a:pt x="13085" y="17109"/>
                    <a:pt x="13293" y="17316"/>
                  </a:cubicBezTo>
                  <a:lnTo>
                    <a:pt x="13293" y="17628"/>
                  </a:lnTo>
                  <a:lnTo>
                    <a:pt x="12644" y="16667"/>
                  </a:lnTo>
                  <a:cubicBezTo>
                    <a:pt x="12773" y="16564"/>
                    <a:pt x="12773" y="16564"/>
                    <a:pt x="12773" y="16460"/>
                  </a:cubicBezTo>
                  <a:close/>
                  <a:moveTo>
                    <a:pt x="10593" y="650"/>
                  </a:moveTo>
                  <a:cubicBezTo>
                    <a:pt x="10696" y="754"/>
                    <a:pt x="10826" y="883"/>
                    <a:pt x="10826" y="883"/>
                  </a:cubicBezTo>
                  <a:cubicBezTo>
                    <a:pt x="11579" y="2830"/>
                    <a:pt x="12124" y="4544"/>
                    <a:pt x="11475" y="6595"/>
                  </a:cubicBezTo>
                  <a:cubicBezTo>
                    <a:pt x="10696" y="8775"/>
                    <a:pt x="8983" y="10619"/>
                    <a:pt x="7140" y="11787"/>
                  </a:cubicBezTo>
                  <a:cubicBezTo>
                    <a:pt x="6387" y="12332"/>
                    <a:pt x="5634" y="12877"/>
                    <a:pt x="4855" y="13526"/>
                  </a:cubicBezTo>
                  <a:cubicBezTo>
                    <a:pt x="3895" y="14279"/>
                    <a:pt x="3038" y="15369"/>
                    <a:pt x="2259" y="16330"/>
                  </a:cubicBezTo>
                  <a:cubicBezTo>
                    <a:pt x="1844" y="16771"/>
                    <a:pt x="1403" y="17316"/>
                    <a:pt x="961" y="17862"/>
                  </a:cubicBezTo>
                  <a:cubicBezTo>
                    <a:pt x="1506" y="16875"/>
                    <a:pt x="2259" y="16018"/>
                    <a:pt x="3038" y="15266"/>
                  </a:cubicBezTo>
                  <a:cubicBezTo>
                    <a:pt x="3895" y="14279"/>
                    <a:pt x="4648" y="13319"/>
                    <a:pt x="5738" y="12566"/>
                  </a:cubicBezTo>
                  <a:cubicBezTo>
                    <a:pt x="6699" y="11917"/>
                    <a:pt x="7685" y="11371"/>
                    <a:pt x="8542" y="10489"/>
                  </a:cubicBezTo>
                  <a:cubicBezTo>
                    <a:pt x="11242" y="8023"/>
                    <a:pt x="12540" y="3895"/>
                    <a:pt x="10593" y="650"/>
                  </a:cubicBezTo>
                  <a:close/>
                  <a:moveTo>
                    <a:pt x="12644" y="16771"/>
                  </a:moveTo>
                  <a:cubicBezTo>
                    <a:pt x="12877" y="17109"/>
                    <a:pt x="13085" y="17524"/>
                    <a:pt x="13293" y="17862"/>
                  </a:cubicBezTo>
                  <a:cubicBezTo>
                    <a:pt x="13422" y="17965"/>
                    <a:pt x="13422" y="18069"/>
                    <a:pt x="13422" y="18173"/>
                  </a:cubicBezTo>
                  <a:cubicBezTo>
                    <a:pt x="13085" y="17862"/>
                    <a:pt x="12773" y="17524"/>
                    <a:pt x="12540" y="17109"/>
                  </a:cubicBezTo>
                  <a:cubicBezTo>
                    <a:pt x="12644" y="16979"/>
                    <a:pt x="12644" y="16875"/>
                    <a:pt x="12644" y="16771"/>
                  </a:cubicBezTo>
                  <a:close/>
                  <a:moveTo>
                    <a:pt x="9736" y="9736"/>
                  </a:moveTo>
                  <a:cubicBezTo>
                    <a:pt x="9538" y="10057"/>
                    <a:pt x="9284" y="10347"/>
                    <a:pt x="9011" y="10618"/>
                  </a:cubicBezTo>
                  <a:lnTo>
                    <a:pt x="9011" y="10618"/>
                  </a:lnTo>
                  <a:cubicBezTo>
                    <a:pt x="9153" y="10499"/>
                    <a:pt x="9280" y="10379"/>
                    <a:pt x="9393" y="10251"/>
                  </a:cubicBezTo>
                  <a:lnTo>
                    <a:pt x="9393" y="10251"/>
                  </a:lnTo>
                  <a:cubicBezTo>
                    <a:pt x="8994" y="10789"/>
                    <a:pt x="8517" y="11266"/>
                    <a:pt x="8100" y="11683"/>
                  </a:cubicBezTo>
                  <a:cubicBezTo>
                    <a:pt x="7348" y="12566"/>
                    <a:pt x="6699" y="13319"/>
                    <a:pt x="6049" y="14175"/>
                  </a:cubicBezTo>
                  <a:cubicBezTo>
                    <a:pt x="5089" y="15369"/>
                    <a:pt x="3999" y="17109"/>
                    <a:pt x="4336" y="18718"/>
                  </a:cubicBezTo>
                  <a:cubicBezTo>
                    <a:pt x="4206" y="18718"/>
                    <a:pt x="3999" y="18614"/>
                    <a:pt x="3895" y="18614"/>
                  </a:cubicBezTo>
                  <a:cubicBezTo>
                    <a:pt x="3791" y="16564"/>
                    <a:pt x="5297" y="14617"/>
                    <a:pt x="6491" y="13085"/>
                  </a:cubicBezTo>
                  <a:cubicBezTo>
                    <a:pt x="7096" y="12396"/>
                    <a:pt x="7702" y="11841"/>
                    <a:pt x="8307" y="11259"/>
                  </a:cubicBezTo>
                  <a:lnTo>
                    <a:pt x="8307" y="11259"/>
                  </a:lnTo>
                  <a:cubicBezTo>
                    <a:pt x="8049" y="11484"/>
                    <a:pt x="7798" y="11700"/>
                    <a:pt x="7581" y="11917"/>
                  </a:cubicBezTo>
                  <a:cubicBezTo>
                    <a:pt x="6932" y="12566"/>
                    <a:pt x="6283" y="13215"/>
                    <a:pt x="5738" y="13968"/>
                  </a:cubicBezTo>
                  <a:cubicBezTo>
                    <a:pt x="4751" y="15266"/>
                    <a:pt x="3687" y="16875"/>
                    <a:pt x="3791" y="18614"/>
                  </a:cubicBezTo>
                  <a:lnTo>
                    <a:pt x="2701" y="18614"/>
                  </a:lnTo>
                  <a:cubicBezTo>
                    <a:pt x="3142" y="15032"/>
                    <a:pt x="6491" y="12981"/>
                    <a:pt x="8749" y="10722"/>
                  </a:cubicBezTo>
                  <a:lnTo>
                    <a:pt x="9736" y="9736"/>
                  </a:lnTo>
                  <a:close/>
                  <a:moveTo>
                    <a:pt x="11579" y="7036"/>
                  </a:moveTo>
                  <a:cubicBezTo>
                    <a:pt x="11138" y="8334"/>
                    <a:pt x="10489" y="9528"/>
                    <a:pt x="9840" y="10826"/>
                  </a:cubicBezTo>
                  <a:cubicBezTo>
                    <a:pt x="9191" y="12228"/>
                    <a:pt x="8230" y="14175"/>
                    <a:pt x="8749" y="15811"/>
                  </a:cubicBezTo>
                  <a:cubicBezTo>
                    <a:pt x="8559" y="16191"/>
                    <a:pt x="8456" y="16680"/>
                    <a:pt x="7782" y="16680"/>
                  </a:cubicBezTo>
                  <a:cubicBezTo>
                    <a:pt x="7720" y="16680"/>
                    <a:pt x="7653" y="16676"/>
                    <a:pt x="7581" y="16667"/>
                  </a:cubicBezTo>
                  <a:lnTo>
                    <a:pt x="7348" y="16667"/>
                  </a:lnTo>
                  <a:cubicBezTo>
                    <a:pt x="7344" y="16633"/>
                    <a:pt x="7341" y="16598"/>
                    <a:pt x="7339" y="16564"/>
                  </a:cubicBezTo>
                  <a:lnTo>
                    <a:pt x="7140" y="16564"/>
                  </a:lnTo>
                  <a:cubicBezTo>
                    <a:pt x="6699" y="15577"/>
                    <a:pt x="7348" y="14175"/>
                    <a:pt x="7685" y="13215"/>
                  </a:cubicBezTo>
                  <a:cubicBezTo>
                    <a:pt x="7997" y="12436"/>
                    <a:pt x="8542" y="11787"/>
                    <a:pt x="8983" y="11138"/>
                  </a:cubicBezTo>
                  <a:cubicBezTo>
                    <a:pt x="9191" y="10826"/>
                    <a:pt x="9398" y="10619"/>
                    <a:pt x="9528" y="10281"/>
                  </a:cubicBezTo>
                  <a:lnTo>
                    <a:pt x="9528" y="10281"/>
                  </a:lnTo>
                  <a:cubicBezTo>
                    <a:pt x="9087" y="10930"/>
                    <a:pt x="8542" y="11579"/>
                    <a:pt x="8100" y="12228"/>
                  </a:cubicBezTo>
                  <a:cubicBezTo>
                    <a:pt x="7451" y="13319"/>
                    <a:pt x="6595" y="15266"/>
                    <a:pt x="7036" y="16460"/>
                  </a:cubicBezTo>
                  <a:lnTo>
                    <a:pt x="6932" y="16460"/>
                  </a:lnTo>
                  <a:cubicBezTo>
                    <a:pt x="6743" y="16379"/>
                    <a:pt x="6580" y="16338"/>
                    <a:pt x="6437" y="16338"/>
                  </a:cubicBezTo>
                  <a:cubicBezTo>
                    <a:pt x="6169" y="16338"/>
                    <a:pt x="5978" y="16483"/>
                    <a:pt x="5842" y="16771"/>
                  </a:cubicBezTo>
                  <a:cubicBezTo>
                    <a:pt x="5504" y="17316"/>
                    <a:pt x="5842" y="17524"/>
                    <a:pt x="5297" y="18277"/>
                  </a:cubicBezTo>
                  <a:cubicBezTo>
                    <a:pt x="4985" y="18614"/>
                    <a:pt x="4751" y="18718"/>
                    <a:pt x="4440" y="18718"/>
                  </a:cubicBezTo>
                  <a:cubicBezTo>
                    <a:pt x="3999" y="16875"/>
                    <a:pt x="5738" y="14824"/>
                    <a:pt x="6699" y="13526"/>
                  </a:cubicBezTo>
                  <a:cubicBezTo>
                    <a:pt x="7451" y="12566"/>
                    <a:pt x="8334" y="11683"/>
                    <a:pt x="9087" y="10722"/>
                  </a:cubicBezTo>
                  <a:cubicBezTo>
                    <a:pt x="9528" y="10281"/>
                    <a:pt x="9944" y="9840"/>
                    <a:pt x="10177" y="9191"/>
                  </a:cubicBezTo>
                  <a:cubicBezTo>
                    <a:pt x="10281" y="9087"/>
                    <a:pt x="10385" y="8879"/>
                    <a:pt x="10489" y="8672"/>
                  </a:cubicBezTo>
                  <a:lnTo>
                    <a:pt x="10489" y="8672"/>
                  </a:lnTo>
                  <a:cubicBezTo>
                    <a:pt x="10489" y="8699"/>
                    <a:pt x="10487" y="8725"/>
                    <a:pt x="10483" y="8750"/>
                  </a:cubicBezTo>
                  <a:lnTo>
                    <a:pt x="10483" y="8750"/>
                  </a:lnTo>
                  <a:cubicBezTo>
                    <a:pt x="10520" y="8690"/>
                    <a:pt x="10556" y="8624"/>
                    <a:pt x="10593" y="8542"/>
                  </a:cubicBezTo>
                  <a:cubicBezTo>
                    <a:pt x="10929" y="8078"/>
                    <a:pt x="11225" y="7575"/>
                    <a:pt x="11452" y="7081"/>
                  </a:cubicBezTo>
                  <a:lnTo>
                    <a:pt x="11452" y="7081"/>
                  </a:lnTo>
                  <a:cubicBezTo>
                    <a:pt x="11255" y="7742"/>
                    <a:pt x="11000" y="8393"/>
                    <a:pt x="10696" y="8983"/>
                  </a:cubicBezTo>
                  <a:cubicBezTo>
                    <a:pt x="11034" y="8334"/>
                    <a:pt x="11345" y="7685"/>
                    <a:pt x="11579" y="7036"/>
                  </a:cubicBezTo>
                  <a:close/>
                  <a:moveTo>
                    <a:pt x="12540" y="17213"/>
                  </a:moveTo>
                  <a:cubicBezTo>
                    <a:pt x="12773" y="17628"/>
                    <a:pt x="13189" y="18069"/>
                    <a:pt x="13526" y="18511"/>
                  </a:cubicBezTo>
                  <a:cubicBezTo>
                    <a:pt x="13526" y="18718"/>
                    <a:pt x="13526" y="18926"/>
                    <a:pt x="13630" y="19160"/>
                  </a:cubicBezTo>
                  <a:cubicBezTo>
                    <a:pt x="13189" y="18614"/>
                    <a:pt x="12773" y="18069"/>
                    <a:pt x="12540" y="17420"/>
                  </a:cubicBezTo>
                  <a:lnTo>
                    <a:pt x="12540" y="17213"/>
                  </a:lnTo>
                  <a:close/>
                  <a:moveTo>
                    <a:pt x="5635" y="12384"/>
                  </a:moveTo>
                  <a:cubicBezTo>
                    <a:pt x="5634" y="12398"/>
                    <a:pt x="5634" y="12415"/>
                    <a:pt x="5634" y="12436"/>
                  </a:cubicBezTo>
                  <a:cubicBezTo>
                    <a:pt x="5089" y="12670"/>
                    <a:pt x="4648" y="13085"/>
                    <a:pt x="4206" y="13526"/>
                  </a:cubicBezTo>
                  <a:cubicBezTo>
                    <a:pt x="3142" y="14071"/>
                    <a:pt x="2052" y="14824"/>
                    <a:pt x="1299" y="15811"/>
                  </a:cubicBezTo>
                  <a:cubicBezTo>
                    <a:pt x="1299" y="15915"/>
                    <a:pt x="1403" y="15915"/>
                    <a:pt x="1403" y="15915"/>
                  </a:cubicBezTo>
                  <a:cubicBezTo>
                    <a:pt x="2259" y="15032"/>
                    <a:pt x="3038" y="14279"/>
                    <a:pt x="4102" y="13630"/>
                  </a:cubicBezTo>
                  <a:lnTo>
                    <a:pt x="4102" y="13630"/>
                  </a:lnTo>
                  <a:cubicBezTo>
                    <a:pt x="3246" y="14513"/>
                    <a:pt x="2493" y="15577"/>
                    <a:pt x="1740" y="16460"/>
                  </a:cubicBezTo>
                  <a:cubicBezTo>
                    <a:pt x="1091" y="17316"/>
                    <a:pt x="208" y="18407"/>
                    <a:pt x="312" y="19575"/>
                  </a:cubicBezTo>
                  <a:cubicBezTo>
                    <a:pt x="104" y="18718"/>
                    <a:pt x="104" y="17758"/>
                    <a:pt x="104" y="16875"/>
                  </a:cubicBezTo>
                  <a:cubicBezTo>
                    <a:pt x="208" y="16226"/>
                    <a:pt x="546" y="15681"/>
                    <a:pt x="753" y="15162"/>
                  </a:cubicBezTo>
                  <a:cubicBezTo>
                    <a:pt x="2230" y="13991"/>
                    <a:pt x="3930" y="13245"/>
                    <a:pt x="5635" y="12384"/>
                  </a:cubicBezTo>
                  <a:close/>
                  <a:moveTo>
                    <a:pt x="12436" y="17524"/>
                  </a:moveTo>
                  <a:cubicBezTo>
                    <a:pt x="12773" y="18277"/>
                    <a:pt x="13293" y="18822"/>
                    <a:pt x="13734" y="19471"/>
                  </a:cubicBezTo>
                  <a:lnTo>
                    <a:pt x="13734" y="19705"/>
                  </a:lnTo>
                  <a:cubicBezTo>
                    <a:pt x="13734" y="19471"/>
                    <a:pt x="13630" y="19367"/>
                    <a:pt x="13526" y="19264"/>
                  </a:cubicBezTo>
                  <a:cubicBezTo>
                    <a:pt x="13085" y="18718"/>
                    <a:pt x="12644" y="18407"/>
                    <a:pt x="12436" y="17758"/>
                  </a:cubicBezTo>
                  <a:lnTo>
                    <a:pt x="12436" y="17524"/>
                  </a:lnTo>
                  <a:close/>
                  <a:moveTo>
                    <a:pt x="8100" y="11268"/>
                  </a:moveTo>
                  <a:lnTo>
                    <a:pt x="8100" y="11268"/>
                  </a:lnTo>
                  <a:cubicBezTo>
                    <a:pt x="5738" y="13319"/>
                    <a:pt x="2908" y="15473"/>
                    <a:pt x="2597" y="18614"/>
                  </a:cubicBezTo>
                  <a:cubicBezTo>
                    <a:pt x="2493" y="18718"/>
                    <a:pt x="2259" y="18718"/>
                    <a:pt x="2155" y="18822"/>
                  </a:cubicBezTo>
                  <a:cubicBezTo>
                    <a:pt x="2052" y="16979"/>
                    <a:pt x="3557" y="15266"/>
                    <a:pt x="4855" y="14071"/>
                  </a:cubicBezTo>
                  <a:cubicBezTo>
                    <a:pt x="4855" y="14071"/>
                    <a:pt x="4855" y="14025"/>
                    <a:pt x="4825" y="14025"/>
                  </a:cubicBezTo>
                  <a:cubicBezTo>
                    <a:pt x="4809" y="14025"/>
                    <a:pt x="4786" y="14037"/>
                    <a:pt x="4751" y="14071"/>
                  </a:cubicBezTo>
                  <a:cubicBezTo>
                    <a:pt x="3557" y="15162"/>
                    <a:pt x="1844" y="16979"/>
                    <a:pt x="2052" y="18822"/>
                  </a:cubicBezTo>
                  <a:cubicBezTo>
                    <a:pt x="1299" y="19056"/>
                    <a:pt x="650" y="19471"/>
                    <a:pt x="546" y="20016"/>
                  </a:cubicBezTo>
                  <a:cubicBezTo>
                    <a:pt x="442" y="19575"/>
                    <a:pt x="546" y="19264"/>
                    <a:pt x="546" y="18926"/>
                  </a:cubicBezTo>
                  <a:cubicBezTo>
                    <a:pt x="857" y="18173"/>
                    <a:pt x="1403" y="17524"/>
                    <a:pt x="1948" y="16875"/>
                  </a:cubicBezTo>
                  <a:cubicBezTo>
                    <a:pt x="2701" y="16018"/>
                    <a:pt x="3453" y="15032"/>
                    <a:pt x="4336" y="14175"/>
                  </a:cubicBezTo>
                  <a:cubicBezTo>
                    <a:pt x="5400" y="12981"/>
                    <a:pt x="6802" y="12228"/>
                    <a:pt x="8100" y="11268"/>
                  </a:cubicBezTo>
                  <a:close/>
                  <a:moveTo>
                    <a:pt x="12436" y="17862"/>
                  </a:moveTo>
                  <a:cubicBezTo>
                    <a:pt x="12540" y="18173"/>
                    <a:pt x="12773" y="18407"/>
                    <a:pt x="12981" y="18718"/>
                  </a:cubicBezTo>
                  <a:cubicBezTo>
                    <a:pt x="13293" y="19160"/>
                    <a:pt x="13630" y="19575"/>
                    <a:pt x="13838" y="20120"/>
                  </a:cubicBezTo>
                  <a:cubicBezTo>
                    <a:pt x="13942" y="20458"/>
                    <a:pt x="14071" y="20769"/>
                    <a:pt x="14175" y="21211"/>
                  </a:cubicBezTo>
                  <a:cubicBezTo>
                    <a:pt x="13630" y="20458"/>
                    <a:pt x="12644" y="19913"/>
                    <a:pt x="12228" y="19160"/>
                  </a:cubicBezTo>
                  <a:cubicBezTo>
                    <a:pt x="12228" y="18718"/>
                    <a:pt x="12332" y="18277"/>
                    <a:pt x="12436" y="17862"/>
                  </a:cubicBezTo>
                  <a:close/>
                  <a:moveTo>
                    <a:pt x="12228" y="19264"/>
                  </a:moveTo>
                  <a:cubicBezTo>
                    <a:pt x="12644" y="20120"/>
                    <a:pt x="13734" y="20562"/>
                    <a:pt x="14175" y="21418"/>
                  </a:cubicBezTo>
                  <a:cubicBezTo>
                    <a:pt x="14279" y="21522"/>
                    <a:pt x="14279" y="21652"/>
                    <a:pt x="14279" y="21756"/>
                  </a:cubicBezTo>
                  <a:cubicBezTo>
                    <a:pt x="13734" y="20873"/>
                    <a:pt x="12540" y="20458"/>
                    <a:pt x="12228" y="19367"/>
                  </a:cubicBezTo>
                  <a:lnTo>
                    <a:pt x="12228" y="19264"/>
                  </a:lnTo>
                  <a:close/>
                  <a:moveTo>
                    <a:pt x="14152" y="22222"/>
                  </a:moveTo>
                  <a:cubicBezTo>
                    <a:pt x="14207" y="22281"/>
                    <a:pt x="14251" y="22342"/>
                    <a:pt x="14279" y="22405"/>
                  </a:cubicBezTo>
                  <a:lnTo>
                    <a:pt x="14279" y="22358"/>
                  </a:lnTo>
                  <a:lnTo>
                    <a:pt x="14279" y="22358"/>
                  </a:lnTo>
                  <a:cubicBezTo>
                    <a:pt x="14240" y="22310"/>
                    <a:pt x="14197" y="22265"/>
                    <a:pt x="14152" y="22222"/>
                  </a:cubicBezTo>
                  <a:close/>
                  <a:moveTo>
                    <a:pt x="12124" y="19471"/>
                  </a:moveTo>
                  <a:cubicBezTo>
                    <a:pt x="12436" y="20562"/>
                    <a:pt x="13734" y="21107"/>
                    <a:pt x="14279" y="22067"/>
                  </a:cubicBezTo>
                  <a:lnTo>
                    <a:pt x="14279" y="22358"/>
                  </a:lnTo>
                  <a:lnTo>
                    <a:pt x="14279" y="22358"/>
                  </a:lnTo>
                  <a:cubicBezTo>
                    <a:pt x="14318" y="22405"/>
                    <a:pt x="14352" y="22455"/>
                    <a:pt x="14383" y="22509"/>
                  </a:cubicBezTo>
                  <a:lnTo>
                    <a:pt x="14383" y="23054"/>
                  </a:lnTo>
                  <a:cubicBezTo>
                    <a:pt x="14071" y="22612"/>
                    <a:pt x="13630" y="22301"/>
                    <a:pt x="13189" y="21860"/>
                  </a:cubicBezTo>
                  <a:cubicBezTo>
                    <a:pt x="12644" y="21314"/>
                    <a:pt x="12228" y="20562"/>
                    <a:pt x="12124" y="19809"/>
                  </a:cubicBezTo>
                  <a:lnTo>
                    <a:pt x="12124" y="19809"/>
                  </a:lnTo>
                  <a:cubicBezTo>
                    <a:pt x="12332" y="20354"/>
                    <a:pt x="12540" y="20873"/>
                    <a:pt x="12981" y="21314"/>
                  </a:cubicBezTo>
                  <a:cubicBezTo>
                    <a:pt x="13231" y="21669"/>
                    <a:pt x="13783" y="21873"/>
                    <a:pt x="14152" y="22222"/>
                  </a:cubicBezTo>
                  <a:lnTo>
                    <a:pt x="14152" y="22222"/>
                  </a:lnTo>
                  <a:cubicBezTo>
                    <a:pt x="14004" y="22060"/>
                    <a:pt x="13782" y="21908"/>
                    <a:pt x="13630" y="21756"/>
                  </a:cubicBezTo>
                  <a:cubicBezTo>
                    <a:pt x="12877" y="21107"/>
                    <a:pt x="12436" y="20562"/>
                    <a:pt x="12124" y="19705"/>
                  </a:cubicBezTo>
                  <a:lnTo>
                    <a:pt x="12124" y="19471"/>
                  </a:lnTo>
                  <a:close/>
                  <a:moveTo>
                    <a:pt x="12296" y="16468"/>
                  </a:moveTo>
                  <a:lnTo>
                    <a:pt x="12296" y="16468"/>
                  </a:lnTo>
                  <a:cubicBezTo>
                    <a:pt x="12181" y="16864"/>
                    <a:pt x="11984" y="17269"/>
                    <a:pt x="11891" y="17758"/>
                  </a:cubicBezTo>
                  <a:lnTo>
                    <a:pt x="11891" y="17862"/>
                  </a:lnTo>
                  <a:cubicBezTo>
                    <a:pt x="11683" y="18718"/>
                    <a:pt x="11345" y="19575"/>
                    <a:pt x="10826" y="20354"/>
                  </a:cubicBezTo>
                  <a:cubicBezTo>
                    <a:pt x="10385" y="21003"/>
                    <a:pt x="10047" y="21522"/>
                    <a:pt x="9840" y="22301"/>
                  </a:cubicBezTo>
                  <a:cubicBezTo>
                    <a:pt x="9632" y="22820"/>
                    <a:pt x="9528" y="23365"/>
                    <a:pt x="9528" y="23807"/>
                  </a:cubicBezTo>
                  <a:cubicBezTo>
                    <a:pt x="9191" y="22171"/>
                    <a:pt x="9736" y="20665"/>
                    <a:pt x="10489" y="19160"/>
                  </a:cubicBezTo>
                  <a:cubicBezTo>
                    <a:pt x="10930" y="18277"/>
                    <a:pt x="11475" y="17524"/>
                    <a:pt x="12124" y="16771"/>
                  </a:cubicBezTo>
                  <a:cubicBezTo>
                    <a:pt x="12190" y="16639"/>
                    <a:pt x="12256" y="16549"/>
                    <a:pt x="12296" y="16468"/>
                  </a:cubicBezTo>
                  <a:close/>
                  <a:moveTo>
                    <a:pt x="12644" y="15577"/>
                  </a:moveTo>
                  <a:cubicBezTo>
                    <a:pt x="12644" y="15681"/>
                    <a:pt x="12540" y="15811"/>
                    <a:pt x="12540" y="15915"/>
                  </a:cubicBezTo>
                  <a:cubicBezTo>
                    <a:pt x="12228" y="16667"/>
                    <a:pt x="11579" y="17213"/>
                    <a:pt x="11138" y="17862"/>
                  </a:cubicBezTo>
                  <a:cubicBezTo>
                    <a:pt x="10593" y="18511"/>
                    <a:pt x="10281" y="19367"/>
                    <a:pt x="9944" y="20120"/>
                  </a:cubicBezTo>
                  <a:cubicBezTo>
                    <a:pt x="9398" y="21522"/>
                    <a:pt x="9087" y="22820"/>
                    <a:pt x="9528" y="24248"/>
                  </a:cubicBezTo>
                  <a:lnTo>
                    <a:pt x="9528" y="24559"/>
                  </a:lnTo>
                  <a:cubicBezTo>
                    <a:pt x="9295" y="23910"/>
                    <a:pt x="9191" y="23158"/>
                    <a:pt x="9191" y="22509"/>
                  </a:cubicBezTo>
                  <a:cubicBezTo>
                    <a:pt x="9191" y="21314"/>
                    <a:pt x="9736" y="20120"/>
                    <a:pt x="10177" y="19160"/>
                  </a:cubicBezTo>
                  <a:cubicBezTo>
                    <a:pt x="10593" y="18173"/>
                    <a:pt x="11242" y="17420"/>
                    <a:pt x="11891" y="16564"/>
                  </a:cubicBezTo>
                  <a:cubicBezTo>
                    <a:pt x="12124" y="16226"/>
                    <a:pt x="12436" y="15915"/>
                    <a:pt x="12644" y="15577"/>
                  </a:cubicBezTo>
                  <a:close/>
                  <a:moveTo>
                    <a:pt x="12970" y="24304"/>
                  </a:moveTo>
                  <a:cubicBezTo>
                    <a:pt x="13039" y="24422"/>
                    <a:pt x="13111" y="24542"/>
                    <a:pt x="13189" y="24663"/>
                  </a:cubicBezTo>
                  <a:cubicBezTo>
                    <a:pt x="13270" y="24745"/>
                    <a:pt x="13348" y="24822"/>
                    <a:pt x="13422" y="24897"/>
                  </a:cubicBezTo>
                  <a:cubicBezTo>
                    <a:pt x="13252" y="24692"/>
                    <a:pt x="13103" y="24497"/>
                    <a:pt x="12970" y="24304"/>
                  </a:cubicBezTo>
                  <a:close/>
                  <a:moveTo>
                    <a:pt x="11891" y="2181"/>
                  </a:moveTo>
                  <a:cubicBezTo>
                    <a:pt x="13526" y="4544"/>
                    <a:pt x="13942" y="7893"/>
                    <a:pt x="13838" y="10722"/>
                  </a:cubicBezTo>
                  <a:cubicBezTo>
                    <a:pt x="13734" y="11683"/>
                    <a:pt x="13630" y="12670"/>
                    <a:pt x="13293" y="13630"/>
                  </a:cubicBezTo>
                  <a:lnTo>
                    <a:pt x="13293" y="13968"/>
                  </a:lnTo>
                  <a:cubicBezTo>
                    <a:pt x="13293" y="13933"/>
                    <a:pt x="13293" y="13921"/>
                    <a:pt x="13289" y="13921"/>
                  </a:cubicBezTo>
                  <a:cubicBezTo>
                    <a:pt x="13281" y="13921"/>
                    <a:pt x="13258" y="13968"/>
                    <a:pt x="13189" y="13968"/>
                  </a:cubicBezTo>
                  <a:lnTo>
                    <a:pt x="13189" y="14071"/>
                  </a:lnTo>
                  <a:cubicBezTo>
                    <a:pt x="13189" y="14175"/>
                    <a:pt x="13085" y="14279"/>
                    <a:pt x="13085" y="14513"/>
                  </a:cubicBezTo>
                  <a:cubicBezTo>
                    <a:pt x="12773" y="15032"/>
                    <a:pt x="12124" y="15681"/>
                    <a:pt x="11683" y="16226"/>
                  </a:cubicBezTo>
                  <a:cubicBezTo>
                    <a:pt x="11034" y="16875"/>
                    <a:pt x="10385" y="17524"/>
                    <a:pt x="9840" y="18277"/>
                  </a:cubicBezTo>
                  <a:cubicBezTo>
                    <a:pt x="9191" y="19056"/>
                    <a:pt x="8100" y="20224"/>
                    <a:pt x="8230" y="21314"/>
                  </a:cubicBezTo>
                  <a:lnTo>
                    <a:pt x="8334" y="21314"/>
                  </a:lnTo>
                  <a:cubicBezTo>
                    <a:pt x="8334" y="19471"/>
                    <a:pt x="10385" y="17758"/>
                    <a:pt x="11475" y="16564"/>
                  </a:cubicBezTo>
                  <a:cubicBezTo>
                    <a:pt x="11787" y="16122"/>
                    <a:pt x="12436" y="15577"/>
                    <a:pt x="12877" y="15032"/>
                  </a:cubicBezTo>
                  <a:lnTo>
                    <a:pt x="12877" y="15032"/>
                  </a:lnTo>
                  <a:cubicBezTo>
                    <a:pt x="12877" y="15162"/>
                    <a:pt x="12773" y="15266"/>
                    <a:pt x="12773" y="15369"/>
                  </a:cubicBezTo>
                  <a:cubicBezTo>
                    <a:pt x="12332" y="16122"/>
                    <a:pt x="11683" y="16667"/>
                    <a:pt x="11242" y="17316"/>
                  </a:cubicBezTo>
                  <a:cubicBezTo>
                    <a:pt x="10593" y="18069"/>
                    <a:pt x="10047" y="19056"/>
                    <a:pt x="9736" y="19913"/>
                  </a:cubicBezTo>
                  <a:cubicBezTo>
                    <a:pt x="8983" y="21652"/>
                    <a:pt x="9087" y="23261"/>
                    <a:pt x="9528" y="25001"/>
                  </a:cubicBezTo>
                  <a:cubicBezTo>
                    <a:pt x="9632" y="25208"/>
                    <a:pt x="9632" y="25416"/>
                    <a:pt x="9736" y="25650"/>
                  </a:cubicBezTo>
                  <a:cubicBezTo>
                    <a:pt x="9191" y="25312"/>
                    <a:pt x="8646" y="25105"/>
                    <a:pt x="8542" y="24248"/>
                  </a:cubicBezTo>
                  <a:cubicBezTo>
                    <a:pt x="8542" y="24118"/>
                    <a:pt x="8542" y="23807"/>
                    <a:pt x="8438" y="23703"/>
                  </a:cubicBezTo>
                  <a:cubicBezTo>
                    <a:pt x="8100" y="23365"/>
                    <a:pt x="7685" y="23054"/>
                    <a:pt x="7893" y="22405"/>
                  </a:cubicBezTo>
                  <a:cubicBezTo>
                    <a:pt x="7893" y="22171"/>
                    <a:pt x="7997" y="21963"/>
                    <a:pt x="7997" y="21860"/>
                  </a:cubicBezTo>
                  <a:cubicBezTo>
                    <a:pt x="8100" y="21211"/>
                    <a:pt x="7997" y="20665"/>
                    <a:pt x="8100" y="20016"/>
                  </a:cubicBezTo>
                  <a:cubicBezTo>
                    <a:pt x="8230" y="19264"/>
                    <a:pt x="8879" y="18511"/>
                    <a:pt x="9191" y="17862"/>
                  </a:cubicBezTo>
                  <a:cubicBezTo>
                    <a:pt x="9944" y="16771"/>
                    <a:pt x="11242" y="16018"/>
                    <a:pt x="12124" y="15032"/>
                  </a:cubicBezTo>
                  <a:cubicBezTo>
                    <a:pt x="12644" y="14513"/>
                    <a:pt x="12981" y="13968"/>
                    <a:pt x="13085" y="13215"/>
                  </a:cubicBezTo>
                  <a:lnTo>
                    <a:pt x="13085" y="14071"/>
                  </a:lnTo>
                  <a:cubicBezTo>
                    <a:pt x="13189" y="13085"/>
                    <a:pt x="13526" y="12228"/>
                    <a:pt x="13630" y="11268"/>
                  </a:cubicBezTo>
                  <a:cubicBezTo>
                    <a:pt x="13734" y="10073"/>
                    <a:pt x="13734" y="8879"/>
                    <a:pt x="13526" y="7685"/>
                  </a:cubicBezTo>
                  <a:cubicBezTo>
                    <a:pt x="13422" y="5634"/>
                    <a:pt x="12773" y="3895"/>
                    <a:pt x="11787" y="2181"/>
                  </a:cubicBezTo>
                  <a:close/>
                  <a:moveTo>
                    <a:pt x="12540" y="25208"/>
                  </a:moveTo>
                  <a:cubicBezTo>
                    <a:pt x="12766" y="25636"/>
                    <a:pt x="12968" y="25942"/>
                    <a:pt x="13075" y="26363"/>
                  </a:cubicBezTo>
                  <a:lnTo>
                    <a:pt x="13075" y="26363"/>
                  </a:lnTo>
                  <a:cubicBezTo>
                    <a:pt x="12873" y="26003"/>
                    <a:pt x="12690" y="25627"/>
                    <a:pt x="12540" y="25208"/>
                  </a:cubicBezTo>
                  <a:close/>
                  <a:moveTo>
                    <a:pt x="11683" y="19056"/>
                  </a:moveTo>
                  <a:lnTo>
                    <a:pt x="11683" y="19056"/>
                  </a:lnTo>
                  <a:cubicBezTo>
                    <a:pt x="11242" y="20562"/>
                    <a:pt x="10489" y="21963"/>
                    <a:pt x="10281" y="23469"/>
                  </a:cubicBezTo>
                  <a:cubicBezTo>
                    <a:pt x="10047" y="24559"/>
                    <a:pt x="10047" y="25416"/>
                    <a:pt x="10281" y="26403"/>
                  </a:cubicBezTo>
                  <a:cubicBezTo>
                    <a:pt x="10177" y="26195"/>
                    <a:pt x="10177" y="26065"/>
                    <a:pt x="10047" y="25961"/>
                  </a:cubicBezTo>
                  <a:lnTo>
                    <a:pt x="9944" y="25858"/>
                  </a:lnTo>
                  <a:cubicBezTo>
                    <a:pt x="9840" y="25546"/>
                    <a:pt x="9840" y="25105"/>
                    <a:pt x="9840" y="24767"/>
                  </a:cubicBezTo>
                  <a:lnTo>
                    <a:pt x="9840" y="24663"/>
                  </a:lnTo>
                  <a:cubicBezTo>
                    <a:pt x="9736" y="23599"/>
                    <a:pt x="9944" y="22405"/>
                    <a:pt x="10385" y="21314"/>
                  </a:cubicBezTo>
                  <a:cubicBezTo>
                    <a:pt x="10696" y="20665"/>
                    <a:pt x="11138" y="20120"/>
                    <a:pt x="11475" y="19471"/>
                  </a:cubicBezTo>
                  <a:cubicBezTo>
                    <a:pt x="11579" y="19367"/>
                    <a:pt x="11579" y="19160"/>
                    <a:pt x="11683" y="19056"/>
                  </a:cubicBezTo>
                  <a:close/>
                  <a:moveTo>
                    <a:pt x="12124" y="20224"/>
                  </a:moveTo>
                  <a:cubicBezTo>
                    <a:pt x="12124" y="20458"/>
                    <a:pt x="12228" y="20665"/>
                    <a:pt x="12332" y="20769"/>
                  </a:cubicBezTo>
                  <a:cubicBezTo>
                    <a:pt x="12773" y="21756"/>
                    <a:pt x="13630" y="22301"/>
                    <a:pt x="14279" y="23158"/>
                  </a:cubicBezTo>
                  <a:cubicBezTo>
                    <a:pt x="14279" y="23599"/>
                    <a:pt x="14279" y="23910"/>
                    <a:pt x="14487" y="24352"/>
                  </a:cubicBezTo>
                  <a:cubicBezTo>
                    <a:pt x="14824" y="25001"/>
                    <a:pt x="15473" y="25416"/>
                    <a:pt x="15681" y="26195"/>
                  </a:cubicBezTo>
                  <a:lnTo>
                    <a:pt x="15681" y="26403"/>
                  </a:lnTo>
                  <a:cubicBezTo>
                    <a:pt x="15473" y="25754"/>
                    <a:pt x="14720" y="25312"/>
                    <a:pt x="14175" y="24897"/>
                  </a:cubicBezTo>
                  <a:cubicBezTo>
                    <a:pt x="13085" y="24014"/>
                    <a:pt x="12332" y="22716"/>
                    <a:pt x="12124" y="21314"/>
                  </a:cubicBezTo>
                  <a:lnTo>
                    <a:pt x="12124" y="20224"/>
                  </a:lnTo>
                  <a:close/>
                  <a:moveTo>
                    <a:pt x="11579" y="20120"/>
                  </a:moveTo>
                  <a:cubicBezTo>
                    <a:pt x="11579" y="20224"/>
                    <a:pt x="11475" y="20354"/>
                    <a:pt x="11475" y="20458"/>
                  </a:cubicBezTo>
                  <a:cubicBezTo>
                    <a:pt x="11242" y="22067"/>
                    <a:pt x="11034" y="23807"/>
                    <a:pt x="11138" y="25416"/>
                  </a:cubicBezTo>
                  <a:cubicBezTo>
                    <a:pt x="11138" y="26610"/>
                    <a:pt x="11138" y="27805"/>
                    <a:pt x="11683" y="28791"/>
                  </a:cubicBezTo>
                  <a:cubicBezTo>
                    <a:pt x="11475" y="28557"/>
                    <a:pt x="11242" y="28350"/>
                    <a:pt x="11034" y="28142"/>
                  </a:cubicBezTo>
                  <a:cubicBezTo>
                    <a:pt x="10177" y="26507"/>
                    <a:pt x="10177" y="24663"/>
                    <a:pt x="10489" y="22820"/>
                  </a:cubicBezTo>
                  <a:cubicBezTo>
                    <a:pt x="10593" y="21963"/>
                    <a:pt x="11138" y="21003"/>
                    <a:pt x="11579" y="20120"/>
                  </a:cubicBezTo>
                  <a:close/>
                  <a:moveTo>
                    <a:pt x="12124" y="22171"/>
                  </a:moveTo>
                  <a:lnTo>
                    <a:pt x="12124" y="22171"/>
                  </a:lnTo>
                  <a:cubicBezTo>
                    <a:pt x="12332" y="22716"/>
                    <a:pt x="12540" y="23158"/>
                    <a:pt x="12877" y="23599"/>
                  </a:cubicBezTo>
                  <a:cubicBezTo>
                    <a:pt x="13189" y="24118"/>
                    <a:pt x="13526" y="24456"/>
                    <a:pt x="13942" y="24897"/>
                  </a:cubicBezTo>
                  <a:cubicBezTo>
                    <a:pt x="14591" y="25416"/>
                    <a:pt x="15681" y="25858"/>
                    <a:pt x="15681" y="26948"/>
                  </a:cubicBezTo>
                  <a:cubicBezTo>
                    <a:pt x="15681" y="27156"/>
                    <a:pt x="15681" y="27493"/>
                    <a:pt x="15577" y="27701"/>
                  </a:cubicBezTo>
                  <a:cubicBezTo>
                    <a:pt x="15473" y="27052"/>
                    <a:pt x="14824" y="26403"/>
                    <a:pt x="14383" y="25858"/>
                  </a:cubicBezTo>
                  <a:cubicBezTo>
                    <a:pt x="14023" y="25498"/>
                    <a:pt x="13750" y="25225"/>
                    <a:pt x="13422" y="24897"/>
                  </a:cubicBezTo>
                  <a:lnTo>
                    <a:pt x="13422" y="24897"/>
                  </a:lnTo>
                  <a:cubicBezTo>
                    <a:pt x="14175" y="25858"/>
                    <a:pt x="15577" y="26844"/>
                    <a:pt x="15577" y="28012"/>
                  </a:cubicBezTo>
                  <a:cubicBezTo>
                    <a:pt x="15473" y="28246"/>
                    <a:pt x="15473" y="28454"/>
                    <a:pt x="15473" y="28661"/>
                  </a:cubicBezTo>
                  <a:lnTo>
                    <a:pt x="15473" y="28895"/>
                  </a:lnTo>
                  <a:cubicBezTo>
                    <a:pt x="14720" y="28012"/>
                    <a:pt x="13734" y="27363"/>
                    <a:pt x="13189" y="26299"/>
                  </a:cubicBezTo>
                  <a:cubicBezTo>
                    <a:pt x="12877" y="25650"/>
                    <a:pt x="12644" y="25001"/>
                    <a:pt x="12332" y="24352"/>
                  </a:cubicBezTo>
                  <a:cubicBezTo>
                    <a:pt x="12332" y="23910"/>
                    <a:pt x="12228" y="23599"/>
                    <a:pt x="12228" y="23158"/>
                  </a:cubicBezTo>
                  <a:lnTo>
                    <a:pt x="12228" y="23158"/>
                  </a:lnTo>
                  <a:cubicBezTo>
                    <a:pt x="12332" y="23703"/>
                    <a:pt x="12436" y="24118"/>
                    <a:pt x="12644" y="24663"/>
                  </a:cubicBezTo>
                  <a:cubicBezTo>
                    <a:pt x="12981" y="25546"/>
                    <a:pt x="13838" y="26299"/>
                    <a:pt x="14383" y="27052"/>
                  </a:cubicBezTo>
                  <a:cubicBezTo>
                    <a:pt x="13734" y="26065"/>
                    <a:pt x="12981" y="25312"/>
                    <a:pt x="12540" y="24248"/>
                  </a:cubicBezTo>
                  <a:cubicBezTo>
                    <a:pt x="12436" y="23807"/>
                    <a:pt x="12332" y="23158"/>
                    <a:pt x="12124" y="22716"/>
                  </a:cubicBezTo>
                  <a:lnTo>
                    <a:pt x="12124" y="22612"/>
                  </a:lnTo>
                  <a:cubicBezTo>
                    <a:pt x="12354" y="23244"/>
                    <a:pt x="12598" y="23763"/>
                    <a:pt x="12970" y="24304"/>
                  </a:cubicBezTo>
                  <a:lnTo>
                    <a:pt x="12970" y="24304"/>
                  </a:lnTo>
                  <a:cubicBezTo>
                    <a:pt x="12557" y="23590"/>
                    <a:pt x="12303" y="22928"/>
                    <a:pt x="12124" y="22171"/>
                  </a:cubicBezTo>
                  <a:close/>
                  <a:moveTo>
                    <a:pt x="11475" y="21107"/>
                  </a:moveTo>
                  <a:lnTo>
                    <a:pt x="11475" y="21522"/>
                  </a:lnTo>
                  <a:lnTo>
                    <a:pt x="11475" y="21652"/>
                  </a:lnTo>
                  <a:lnTo>
                    <a:pt x="11475" y="22509"/>
                  </a:lnTo>
                  <a:cubicBezTo>
                    <a:pt x="11475" y="22820"/>
                    <a:pt x="11475" y="23158"/>
                    <a:pt x="11345" y="23469"/>
                  </a:cubicBezTo>
                  <a:cubicBezTo>
                    <a:pt x="11345" y="24352"/>
                    <a:pt x="11475" y="25312"/>
                    <a:pt x="11475" y="26299"/>
                  </a:cubicBezTo>
                  <a:cubicBezTo>
                    <a:pt x="11579" y="27156"/>
                    <a:pt x="11787" y="28350"/>
                    <a:pt x="12332" y="29206"/>
                  </a:cubicBezTo>
                  <a:cubicBezTo>
                    <a:pt x="12228" y="29103"/>
                    <a:pt x="11994" y="28999"/>
                    <a:pt x="11891" y="28895"/>
                  </a:cubicBezTo>
                  <a:cubicBezTo>
                    <a:pt x="11138" y="27701"/>
                    <a:pt x="11242" y="26195"/>
                    <a:pt x="11138" y="24767"/>
                  </a:cubicBezTo>
                  <a:cubicBezTo>
                    <a:pt x="11138" y="23599"/>
                    <a:pt x="11345" y="22301"/>
                    <a:pt x="11475" y="21107"/>
                  </a:cubicBezTo>
                  <a:close/>
                  <a:moveTo>
                    <a:pt x="13838" y="27597"/>
                  </a:moveTo>
                  <a:cubicBezTo>
                    <a:pt x="14279" y="28246"/>
                    <a:pt x="14928" y="28791"/>
                    <a:pt x="15577" y="29310"/>
                  </a:cubicBezTo>
                  <a:cubicBezTo>
                    <a:pt x="14928" y="28791"/>
                    <a:pt x="14383" y="28142"/>
                    <a:pt x="13838" y="27597"/>
                  </a:cubicBezTo>
                  <a:close/>
                  <a:moveTo>
                    <a:pt x="11579" y="23599"/>
                  </a:moveTo>
                  <a:cubicBezTo>
                    <a:pt x="11683" y="24248"/>
                    <a:pt x="11787" y="25001"/>
                    <a:pt x="11994" y="25650"/>
                  </a:cubicBezTo>
                  <a:lnTo>
                    <a:pt x="11994" y="25754"/>
                  </a:lnTo>
                  <a:cubicBezTo>
                    <a:pt x="11994" y="26610"/>
                    <a:pt x="12228" y="27493"/>
                    <a:pt x="12436" y="28246"/>
                  </a:cubicBezTo>
                  <a:cubicBezTo>
                    <a:pt x="12540" y="28895"/>
                    <a:pt x="12981" y="29440"/>
                    <a:pt x="13422" y="29855"/>
                  </a:cubicBezTo>
                  <a:cubicBezTo>
                    <a:pt x="13189" y="29752"/>
                    <a:pt x="12877" y="29544"/>
                    <a:pt x="12644" y="29440"/>
                  </a:cubicBezTo>
                  <a:cubicBezTo>
                    <a:pt x="11787" y="28142"/>
                    <a:pt x="11579" y="26610"/>
                    <a:pt x="11475" y="25105"/>
                  </a:cubicBezTo>
                  <a:cubicBezTo>
                    <a:pt x="11475" y="24559"/>
                    <a:pt x="11579" y="24014"/>
                    <a:pt x="11579" y="23599"/>
                  </a:cubicBezTo>
                  <a:close/>
                  <a:moveTo>
                    <a:pt x="12124" y="25987"/>
                  </a:moveTo>
                  <a:cubicBezTo>
                    <a:pt x="12125" y="26086"/>
                    <a:pt x="12133" y="26203"/>
                    <a:pt x="12228" y="26299"/>
                  </a:cubicBezTo>
                  <a:cubicBezTo>
                    <a:pt x="12332" y="27701"/>
                    <a:pt x="12773" y="28895"/>
                    <a:pt x="13630" y="29959"/>
                  </a:cubicBezTo>
                  <a:lnTo>
                    <a:pt x="13526" y="29959"/>
                  </a:lnTo>
                  <a:cubicBezTo>
                    <a:pt x="13085" y="29310"/>
                    <a:pt x="12644" y="28791"/>
                    <a:pt x="12436" y="28012"/>
                  </a:cubicBezTo>
                  <a:cubicBezTo>
                    <a:pt x="12231" y="27269"/>
                    <a:pt x="12127" y="26627"/>
                    <a:pt x="12124" y="25987"/>
                  </a:cubicBezTo>
                  <a:close/>
                  <a:moveTo>
                    <a:pt x="12644" y="25754"/>
                  </a:moveTo>
                  <a:lnTo>
                    <a:pt x="12644" y="25754"/>
                  </a:lnTo>
                  <a:cubicBezTo>
                    <a:pt x="12877" y="26195"/>
                    <a:pt x="13085" y="26610"/>
                    <a:pt x="13422" y="26948"/>
                  </a:cubicBezTo>
                  <a:cubicBezTo>
                    <a:pt x="13332" y="26802"/>
                    <a:pt x="13244" y="26656"/>
                    <a:pt x="13158" y="26508"/>
                  </a:cubicBezTo>
                  <a:lnTo>
                    <a:pt x="13158" y="26508"/>
                  </a:lnTo>
                  <a:cubicBezTo>
                    <a:pt x="13806" y="27421"/>
                    <a:pt x="14748" y="28174"/>
                    <a:pt x="15473" y="28999"/>
                  </a:cubicBezTo>
                  <a:cubicBezTo>
                    <a:pt x="15473" y="29103"/>
                    <a:pt x="15577" y="29206"/>
                    <a:pt x="15577" y="29310"/>
                  </a:cubicBezTo>
                  <a:cubicBezTo>
                    <a:pt x="15577" y="29544"/>
                    <a:pt x="15681" y="29648"/>
                    <a:pt x="15681" y="29752"/>
                  </a:cubicBezTo>
                  <a:cubicBezTo>
                    <a:pt x="15785" y="30089"/>
                    <a:pt x="15889" y="30297"/>
                    <a:pt x="16018" y="30504"/>
                  </a:cubicBezTo>
                  <a:cubicBezTo>
                    <a:pt x="15032" y="29544"/>
                    <a:pt x="14071" y="28661"/>
                    <a:pt x="13422" y="27597"/>
                  </a:cubicBezTo>
                  <a:cubicBezTo>
                    <a:pt x="13085" y="26948"/>
                    <a:pt x="12877" y="26403"/>
                    <a:pt x="12644" y="25754"/>
                  </a:cubicBezTo>
                  <a:close/>
                  <a:moveTo>
                    <a:pt x="12332" y="26714"/>
                  </a:moveTo>
                  <a:lnTo>
                    <a:pt x="12332" y="26714"/>
                  </a:lnTo>
                  <a:cubicBezTo>
                    <a:pt x="12436" y="27052"/>
                    <a:pt x="12644" y="27363"/>
                    <a:pt x="12773" y="27701"/>
                  </a:cubicBezTo>
                  <a:cubicBezTo>
                    <a:pt x="13247" y="28695"/>
                    <a:pt x="13828" y="29862"/>
                    <a:pt x="14675" y="30709"/>
                  </a:cubicBezTo>
                  <a:lnTo>
                    <a:pt x="14675" y="30709"/>
                  </a:lnTo>
                  <a:cubicBezTo>
                    <a:pt x="14396" y="30465"/>
                    <a:pt x="14094" y="30247"/>
                    <a:pt x="13838" y="30089"/>
                  </a:cubicBezTo>
                  <a:lnTo>
                    <a:pt x="13734" y="30089"/>
                  </a:lnTo>
                  <a:cubicBezTo>
                    <a:pt x="13293" y="29544"/>
                    <a:pt x="12981" y="28999"/>
                    <a:pt x="12773" y="28454"/>
                  </a:cubicBezTo>
                  <a:cubicBezTo>
                    <a:pt x="12540" y="27908"/>
                    <a:pt x="12436" y="27259"/>
                    <a:pt x="12332" y="26714"/>
                  </a:cubicBezTo>
                  <a:close/>
                  <a:moveTo>
                    <a:pt x="12981" y="15162"/>
                  </a:moveTo>
                  <a:cubicBezTo>
                    <a:pt x="12540" y="16564"/>
                    <a:pt x="12124" y="18069"/>
                    <a:pt x="11994" y="19575"/>
                  </a:cubicBezTo>
                  <a:cubicBezTo>
                    <a:pt x="11787" y="20769"/>
                    <a:pt x="11787" y="22067"/>
                    <a:pt x="11891" y="23365"/>
                  </a:cubicBezTo>
                  <a:cubicBezTo>
                    <a:pt x="11891" y="23469"/>
                    <a:pt x="11891" y="23469"/>
                    <a:pt x="11994" y="23599"/>
                  </a:cubicBezTo>
                  <a:cubicBezTo>
                    <a:pt x="12332" y="26299"/>
                    <a:pt x="13422" y="28999"/>
                    <a:pt x="15240" y="31050"/>
                  </a:cubicBezTo>
                  <a:cubicBezTo>
                    <a:pt x="12773" y="28895"/>
                    <a:pt x="11683" y="25001"/>
                    <a:pt x="11579" y="21860"/>
                  </a:cubicBezTo>
                  <a:cubicBezTo>
                    <a:pt x="11579" y="21003"/>
                    <a:pt x="11683" y="20224"/>
                    <a:pt x="11787" y="19471"/>
                  </a:cubicBezTo>
                  <a:cubicBezTo>
                    <a:pt x="11787" y="19264"/>
                    <a:pt x="11891" y="18926"/>
                    <a:pt x="11891" y="18718"/>
                  </a:cubicBezTo>
                  <a:cubicBezTo>
                    <a:pt x="11994" y="17965"/>
                    <a:pt x="12228" y="17316"/>
                    <a:pt x="12436" y="16564"/>
                  </a:cubicBezTo>
                  <a:cubicBezTo>
                    <a:pt x="12540" y="16122"/>
                    <a:pt x="12773" y="15577"/>
                    <a:pt x="12981" y="15162"/>
                  </a:cubicBezTo>
                  <a:close/>
                  <a:moveTo>
                    <a:pt x="15527" y="31410"/>
                  </a:moveTo>
                  <a:cubicBezTo>
                    <a:pt x="15579" y="31439"/>
                    <a:pt x="15631" y="31466"/>
                    <a:pt x="15681" y="31491"/>
                  </a:cubicBezTo>
                  <a:cubicBezTo>
                    <a:pt x="15785" y="31595"/>
                    <a:pt x="16018" y="31802"/>
                    <a:pt x="16226" y="32036"/>
                  </a:cubicBezTo>
                  <a:cubicBezTo>
                    <a:pt x="16011" y="31821"/>
                    <a:pt x="15765" y="31617"/>
                    <a:pt x="15527" y="31410"/>
                  </a:cubicBezTo>
                  <a:close/>
                  <a:moveTo>
                    <a:pt x="13734" y="28350"/>
                  </a:moveTo>
                  <a:lnTo>
                    <a:pt x="13734" y="28350"/>
                  </a:lnTo>
                  <a:cubicBezTo>
                    <a:pt x="14487" y="29206"/>
                    <a:pt x="15369" y="29959"/>
                    <a:pt x="16122" y="30738"/>
                  </a:cubicBezTo>
                  <a:cubicBezTo>
                    <a:pt x="16122" y="30842"/>
                    <a:pt x="16226" y="30946"/>
                    <a:pt x="16226" y="31050"/>
                  </a:cubicBezTo>
                  <a:cubicBezTo>
                    <a:pt x="15785" y="30608"/>
                    <a:pt x="15473" y="30297"/>
                    <a:pt x="15032" y="29959"/>
                  </a:cubicBezTo>
                  <a:lnTo>
                    <a:pt x="15032" y="29959"/>
                  </a:lnTo>
                  <a:cubicBezTo>
                    <a:pt x="15369" y="30401"/>
                    <a:pt x="15889" y="30738"/>
                    <a:pt x="16330" y="31153"/>
                  </a:cubicBezTo>
                  <a:cubicBezTo>
                    <a:pt x="16434" y="31387"/>
                    <a:pt x="16667" y="31595"/>
                    <a:pt x="16771" y="31802"/>
                  </a:cubicBezTo>
                  <a:cubicBezTo>
                    <a:pt x="16771" y="31802"/>
                    <a:pt x="17316" y="32452"/>
                    <a:pt x="17187" y="32555"/>
                  </a:cubicBezTo>
                  <a:cubicBezTo>
                    <a:pt x="16116" y="31675"/>
                    <a:pt x="15197" y="30598"/>
                    <a:pt x="14472" y="29504"/>
                  </a:cubicBezTo>
                  <a:lnTo>
                    <a:pt x="14472" y="29504"/>
                  </a:lnTo>
                  <a:cubicBezTo>
                    <a:pt x="14572" y="29624"/>
                    <a:pt x="14694" y="29740"/>
                    <a:pt x="14824" y="29855"/>
                  </a:cubicBezTo>
                  <a:cubicBezTo>
                    <a:pt x="14928" y="29855"/>
                    <a:pt x="14928" y="29959"/>
                    <a:pt x="15032" y="29959"/>
                  </a:cubicBezTo>
                  <a:lnTo>
                    <a:pt x="14175" y="29103"/>
                  </a:lnTo>
                  <a:cubicBezTo>
                    <a:pt x="14071" y="28895"/>
                    <a:pt x="13942" y="28661"/>
                    <a:pt x="13734" y="28350"/>
                  </a:cubicBezTo>
                  <a:close/>
                  <a:moveTo>
                    <a:pt x="10047" y="1"/>
                  </a:moveTo>
                  <a:cubicBezTo>
                    <a:pt x="10177" y="105"/>
                    <a:pt x="10281" y="234"/>
                    <a:pt x="10385" y="338"/>
                  </a:cubicBezTo>
                  <a:cubicBezTo>
                    <a:pt x="10593" y="754"/>
                    <a:pt x="10826" y="1195"/>
                    <a:pt x="11034" y="1740"/>
                  </a:cubicBezTo>
                  <a:lnTo>
                    <a:pt x="10930" y="1740"/>
                  </a:lnTo>
                  <a:cubicBezTo>
                    <a:pt x="11034" y="1844"/>
                    <a:pt x="11034" y="1948"/>
                    <a:pt x="11034" y="1948"/>
                  </a:cubicBezTo>
                  <a:cubicBezTo>
                    <a:pt x="11138" y="2181"/>
                    <a:pt x="11138" y="2285"/>
                    <a:pt x="11138" y="2493"/>
                  </a:cubicBezTo>
                  <a:cubicBezTo>
                    <a:pt x="11242" y="3350"/>
                    <a:pt x="10826" y="4232"/>
                    <a:pt x="10385" y="4881"/>
                  </a:cubicBezTo>
                  <a:cubicBezTo>
                    <a:pt x="9632" y="6075"/>
                    <a:pt x="8542" y="6725"/>
                    <a:pt x="7244" y="7140"/>
                  </a:cubicBezTo>
                  <a:cubicBezTo>
                    <a:pt x="6049" y="7581"/>
                    <a:pt x="2908" y="8230"/>
                    <a:pt x="2908" y="10073"/>
                  </a:cubicBezTo>
                  <a:cubicBezTo>
                    <a:pt x="2908" y="10385"/>
                    <a:pt x="3038" y="10826"/>
                    <a:pt x="2804" y="11138"/>
                  </a:cubicBezTo>
                  <a:lnTo>
                    <a:pt x="2804" y="11268"/>
                  </a:lnTo>
                  <a:cubicBezTo>
                    <a:pt x="2701" y="11475"/>
                    <a:pt x="2493" y="11475"/>
                    <a:pt x="2259" y="11579"/>
                  </a:cubicBezTo>
                  <a:cubicBezTo>
                    <a:pt x="2052" y="11579"/>
                    <a:pt x="1740" y="11579"/>
                    <a:pt x="1506" y="11787"/>
                  </a:cubicBezTo>
                  <a:cubicBezTo>
                    <a:pt x="753" y="12670"/>
                    <a:pt x="961" y="13526"/>
                    <a:pt x="753" y="14513"/>
                  </a:cubicBezTo>
                  <a:cubicBezTo>
                    <a:pt x="650" y="15032"/>
                    <a:pt x="312" y="15577"/>
                    <a:pt x="104" y="16122"/>
                  </a:cubicBezTo>
                  <a:cubicBezTo>
                    <a:pt x="1" y="16667"/>
                    <a:pt x="1" y="17316"/>
                    <a:pt x="1" y="17862"/>
                  </a:cubicBezTo>
                  <a:cubicBezTo>
                    <a:pt x="1" y="18822"/>
                    <a:pt x="1" y="19575"/>
                    <a:pt x="442" y="20458"/>
                  </a:cubicBezTo>
                  <a:cubicBezTo>
                    <a:pt x="442" y="20562"/>
                    <a:pt x="442" y="20665"/>
                    <a:pt x="546" y="20769"/>
                  </a:cubicBezTo>
                  <a:lnTo>
                    <a:pt x="650" y="20769"/>
                  </a:lnTo>
                  <a:cubicBezTo>
                    <a:pt x="650" y="20769"/>
                    <a:pt x="753" y="20769"/>
                    <a:pt x="753" y="20665"/>
                  </a:cubicBezTo>
                  <a:cubicBezTo>
                    <a:pt x="650" y="20562"/>
                    <a:pt x="650" y="20458"/>
                    <a:pt x="650" y="20354"/>
                  </a:cubicBezTo>
                  <a:cubicBezTo>
                    <a:pt x="650" y="19705"/>
                    <a:pt x="1403" y="19264"/>
                    <a:pt x="2052" y="19056"/>
                  </a:cubicBezTo>
                  <a:cubicBezTo>
                    <a:pt x="2052" y="19108"/>
                    <a:pt x="2077" y="19134"/>
                    <a:pt x="2103" y="19134"/>
                  </a:cubicBezTo>
                  <a:cubicBezTo>
                    <a:pt x="2129" y="19134"/>
                    <a:pt x="2155" y="19108"/>
                    <a:pt x="2155" y="19056"/>
                  </a:cubicBezTo>
                  <a:cubicBezTo>
                    <a:pt x="2259" y="19056"/>
                    <a:pt x="2389" y="19056"/>
                    <a:pt x="2389" y="18926"/>
                  </a:cubicBezTo>
                  <a:cubicBezTo>
                    <a:pt x="2604" y="18896"/>
                    <a:pt x="2802" y="18884"/>
                    <a:pt x="2991" y="18884"/>
                  </a:cubicBezTo>
                  <a:cubicBezTo>
                    <a:pt x="3462" y="18884"/>
                    <a:pt x="3872" y="18963"/>
                    <a:pt x="4336" y="19056"/>
                  </a:cubicBezTo>
                  <a:cubicBezTo>
                    <a:pt x="4380" y="19065"/>
                    <a:pt x="4424" y="19069"/>
                    <a:pt x="4467" y="19069"/>
                  </a:cubicBezTo>
                  <a:cubicBezTo>
                    <a:pt x="4946" y="19069"/>
                    <a:pt x="5429" y="18577"/>
                    <a:pt x="5738" y="18173"/>
                  </a:cubicBezTo>
                  <a:cubicBezTo>
                    <a:pt x="5842" y="17965"/>
                    <a:pt x="5946" y="17628"/>
                    <a:pt x="5946" y="17316"/>
                  </a:cubicBezTo>
                  <a:cubicBezTo>
                    <a:pt x="5990" y="16757"/>
                    <a:pt x="6238" y="16598"/>
                    <a:pt x="6548" y="16598"/>
                  </a:cubicBezTo>
                  <a:cubicBezTo>
                    <a:pt x="6958" y="16598"/>
                    <a:pt x="7479" y="16875"/>
                    <a:pt x="7789" y="16875"/>
                  </a:cubicBezTo>
                  <a:cubicBezTo>
                    <a:pt x="8879" y="16875"/>
                    <a:pt x="8879" y="15681"/>
                    <a:pt x="9632" y="15266"/>
                  </a:cubicBezTo>
                  <a:cubicBezTo>
                    <a:pt x="10489" y="14720"/>
                    <a:pt x="10826" y="14279"/>
                    <a:pt x="11138" y="13319"/>
                  </a:cubicBezTo>
                  <a:cubicBezTo>
                    <a:pt x="11475" y="12228"/>
                    <a:pt x="12436" y="11683"/>
                    <a:pt x="12644" y="10489"/>
                  </a:cubicBezTo>
                  <a:cubicBezTo>
                    <a:pt x="12981" y="8230"/>
                    <a:pt x="12981" y="5946"/>
                    <a:pt x="11994" y="3895"/>
                  </a:cubicBezTo>
                  <a:lnTo>
                    <a:pt x="11994" y="3895"/>
                  </a:lnTo>
                  <a:cubicBezTo>
                    <a:pt x="12877" y="5946"/>
                    <a:pt x="13189" y="9840"/>
                    <a:pt x="11683" y="11787"/>
                  </a:cubicBezTo>
                  <a:cubicBezTo>
                    <a:pt x="11475" y="10385"/>
                    <a:pt x="11891" y="9087"/>
                    <a:pt x="12124" y="7685"/>
                  </a:cubicBezTo>
                  <a:cubicBezTo>
                    <a:pt x="12332" y="6725"/>
                    <a:pt x="12228" y="5530"/>
                    <a:pt x="11891" y="4544"/>
                  </a:cubicBezTo>
                  <a:cubicBezTo>
                    <a:pt x="11891" y="3479"/>
                    <a:pt x="11683" y="2389"/>
                    <a:pt x="11138" y="1299"/>
                  </a:cubicBezTo>
                  <a:lnTo>
                    <a:pt x="11138" y="1299"/>
                  </a:lnTo>
                  <a:cubicBezTo>
                    <a:pt x="11242" y="1403"/>
                    <a:pt x="11345" y="1532"/>
                    <a:pt x="11475" y="1636"/>
                  </a:cubicBezTo>
                  <a:cubicBezTo>
                    <a:pt x="12540" y="3687"/>
                    <a:pt x="13293" y="5738"/>
                    <a:pt x="13526" y="8023"/>
                  </a:cubicBezTo>
                  <a:cubicBezTo>
                    <a:pt x="13630" y="9087"/>
                    <a:pt x="13630" y="10177"/>
                    <a:pt x="13526" y="11268"/>
                  </a:cubicBezTo>
                  <a:cubicBezTo>
                    <a:pt x="13526" y="11475"/>
                    <a:pt x="13422" y="11787"/>
                    <a:pt x="13422" y="12020"/>
                  </a:cubicBezTo>
                  <a:lnTo>
                    <a:pt x="13293" y="12020"/>
                  </a:lnTo>
                  <a:cubicBezTo>
                    <a:pt x="13189" y="12670"/>
                    <a:pt x="12981" y="13319"/>
                    <a:pt x="12773" y="13968"/>
                  </a:cubicBezTo>
                  <a:cubicBezTo>
                    <a:pt x="12436" y="14617"/>
                    <a:pt x="11787" y="15162"/>
                    <a:pt x="11242" y="15577"/>
                  </a:cubicBezTo>
                  <a:cubicBezTo>
                    <a:pt x="10385" y="16330"/>
                    <a:pt x="9528" y="16979"/>
                    <a:pt x="8749" y="18069"/>
                  </a:cubicBezTo>
                  <a:cubicBezTo>
                    <a:pt x="8230" y="18926"/>
                    <a:pt x="7789" y="19809"/>
                    <a:pt x="7893" y="20873"/>
                  </a:cubicBezTo>
                  <a:cubicBezTo>
                    <a:pt x="7893" y="21756"/>
                    <a:pt x="7244" y="22716"/>
                    <a:pt x="7893" y="23365"/>
                  </a:cubicBezTo>
                  <a:cubicBezTo>
                    <a:pt x="8334" y="23807"/>
                    <a:pt x="8334" y="24248"/>
                    <a:pt x="8438" y="24767"/>
                  </a:cubicBezTo>
                  <a:cubicBezTo>
                    <a:pt x="8542" y="25208"/>
                    <a:pt x="8983" y="25416"/>
                    <a:pt x="9295" y="25650"/>
                  </a:cubicBezTo>
                  <a:cubicBezTo>
                    <a:pt x="10047" y="26065"/>
                    <a:pt x="10047" y="26844"/>
                    <a:pt x="10385" y="27597"/>
                  </a:cubicBezTo>
                  <a:cubicBezTo>
                    <a:pt x="10593" y="28012"/>
                    <a:pt x="10930" y="28454"/>
                    <a:pt x="11242" y="28791"/>
                  </a:cubicBezTo>
                  <a:cubicBezTo>
                    <a:pt x="12124" y="29648"/>
                    <a:pt x="13293" y="30089"/>
                    <a:pt x="14279" y="30738"/>
                  </a:cubicBezTo>
                  <a:cubicBezTo>
                    <a:pt x="15473" y="31491"/>
                    <a:pt x="16330" y="32452"/>
                    <a:pt x="17732" y="32997"/>
                  </a:cubicBezTo>
                  <a:cubicBezTo>
                    <a:pt x="17732" y="32997"/>
                    <a:pt x="17836" y="32893"/>
                    <a:pt x="17836" y="32789"/>
                  </a:cubicBezTo>
                  <a:cubicBezTo>
                    <a:pt x="17187" y="31802"/>
                    <a:pt x="16434" y="31050"/>
                    <a:pt x="15889" y="29959"/>
                  </a:cubicBezTo>
                  <a:cubicBezTo>
                    <a:pt x="15681" y="29206"/>
                    <a:pt x="15577" y="28557"/>
                    <a:pt x="15681" y="27701"/>
                  </a:cubicBezTo>
                  <a:cubicBezTo>
                    <a:pt x="15785" y="27156"/>
                    <a:pt x="15889" y="26610"/>
                    <a:pt x="15681" y="25961"/>
                  </a:cubicBezTo>
                  <a:cubicBezTo>
                    <a:pt x="15681" y="25546"/>
                    <a:pt x="15369" y="25208"/>
                    <a:pt x="15136" y="25001"/>
                  </a:cubicBezTo>
                  <a:cubicBezTo>
                    <a:pt x="14824" y="24456"/>
                    <a:pt x="14591" y="24248"/>
                    <a:pt x="14487" y="23599"/>
                  </a:cubicBezTo>
                  <a:cubicBezTo>
                    <a:pt x="14487" y="23158"/>
                    <a:pt x="14591" y="22820"/>
                    <a:pt x="14591" y="22405"/>
                  </a:cubicBezTo>
                  <a:cubicBezTo>
                    <a:pt x="14487" y="20873"/>
                    <a:pt x="13942" y="19471"/>
                    <a:pt x="13526" y="17965"/>
                  </a:cubicBezTo>
                  <a:cubicBezTo>
                    <a:pt x="13085" y="16226"/>
                    <a:pt x="13526" y="14513"/>
                    <a:pt x="13734" y="12773"/>
                  </a:cubicBezTo>
                  <a:cubicBezTo>
                    <a:pt x="13838" y="12566"/>
                    <a:pt x="13838" y="12332"/>
                    <a:pt x="13838" y="12124"/>
                  </a:cubicBezTo>
                  <a:cubicBezTo>
                    <a:pt x="14071" y="11268"/>
                    <a:pt x="14175" y="10281"/>
                    <a:pt x="14071" y="9321"/>
                  </a:cubicBezTo>
                  <a:cubicBezTo>
                    <a:pt x="14071" y="7140"/>
                    <a:pt x="13422" y="4648"/>
                    <a:pt x="12332" y="2830"/>
                  </a:cubicBezTo>
                  <a:lnTo>
                    <a:pt x="12332" y="2830"/>
                  </a:lnTo>
                  <a:cubicBezTo>
                    <a:pt x="12436" y="2934"/>
                    <a:pt x="12540" y="3038"/>
                    <a:pt x="12644" y="3142"/>
                  </a:cubicBezTo>
                  <a:cubicBezTo>
                    <a:pt x="12540" y="2934"/>
                    <a:pt x="12540" y="2830"/>
                    <a:pt x="12540" y="2597"/>
                  </a:cubicBezTo>
                  <a:lnTo>
                    <a:pt x="12436" y="2597"/>
                  </a:lnTo>
                  <a:cubicBezTo>
                    <a:pt x="11891" y="1844"/>
                    <a:pt x="11345" y="1195"/>
                    <a:pt x="10826" y="442"/>
                  </a:cubicBezTo>
                  <a:cubicBezTo>
                    <a:pt x="10593" y="338"/>
                    <a:pt x="10385" y="234"/>
                    <a:pt x="10177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68"/>
            <p:cNvSpPr/>
            <p:nvPr/>
          </p:nvSpPr>
          <p:spPr>
            <a:xfrm>
              <a:off x="887125" y="2696525"/>
              <a:ext cx="2625" cy="2625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105" y="0"/>
                  </a:moveTo>
                  <a:cubicBezTo>
                    <a:pt x="1" y="0"/>
                    <a:pt x="1" y="104"/>
                    <a:pt x="1" y="104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68"/>
            <p:cNvSpPr/>
            <p:nvPr/>
          </p:nvSpPr>
          <p:spPr>
            <a:xfrm>
              <a:off x="730075" y="2688075"/>
              <a:ext cx="25" cy="3275"/>
            </a:xfrm>
            <a:custGeom>
              <a:avLst/>
              <a:gdLst/>
              <a:ahLst/>
              <a:cxnLst/>
              <a:rect l="l" t="t" r="r" b="b"/>
              <a:pathLst>
                <a:path w="1" h="131" extrusionOk="0">
                  <a:moveTo>
                    <a:pt x="0" y="1"/>
                  </a:moveTo>
                  <a:lnTo>
                    <a:pt x="0" y="1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68"/>
            <p:cNvSpPr/>
            <p:nvPr/>
          </p:nvSpPr>
          <p:spPr>
            <a:xfrm>
              <a:off x="922175" y="2477150"/>
              <a:ext cx="32475" cy="40925"/>
            </a:xfrm>
            <a:custGeom>
              <a:avLst/>
              <a:gdLst/>
              <a:ahLst/>
              <a:cxnLst/>
              <a:rect l="l" t="t" r="r" b="b"/>
              <a:pathLst>
                <a:path w="1299" h="1637" extrusionOk="0">
                  <a:moveTo>
                    <a:pt x="1" y="1"/>
                  </a:moveTo>
                  <a:cubicBezTo>
                    <a:pt x="20" y="25"/>
                    <a:pt x="41" y="45"/>
                    <a:pt x="62" y="62"/>
                  </a:cubicBezTo>
                  <a:lnTo>
                    <a:pt x="62" y="62"/>
                  </a:lnTo>
                  <a:lnTo>
                    <a:pt x="1" y="1"/>
                  </a:lnTo>
                  <a:close/>
                  <a:moveTo>
                    <a:pt x="62" y="62"/>
                  </a:moveTo>
                  <a:lnTo>
                    <a:pt x="234" y="234"/>
                  </a:lnTo>
                  <a:cubicBezTo>
                    <a:pt x="338" y="338"/>
                    <a:pt x="442" y="442"/>
                    <a:pt x="442" y="546"/>
                  </a:cubicBezTo>
                  <a:cubicBezTo>
                    <a:pt x="650" y="987"/>
                    <a:pt x="883" y="1299"/>
                    <a:pt x="1195" y="1532"/>
                  </a:cubicBezTo>
                  <a:lnTo>
                    <a:pt x="1299" y="1636"/>
                  </a:lnTo>
                  <a:lnTo>
                    <a:pt x="1299" y="1532"/>
                  </a:lnTo>
                  <a:cubicBezTo>
                    <a:pt x="883" y="1091"/>
                    <a:pt x="546" y="650"/>
                    <a:pt x="338" y="234"/>
                  </a:cubicBezTo>
                  <a:cubicBezTo>
                    <a:pt x="254" y="150"/>
                    <a:pt x="152" y="134"/>
                    <a:pt x="62" y="62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68"/>
            <p:cNvSpPr/>
            <p:nvPr/>
          </p:nvSpPr>
          <p:spPr>
            <a:xfrm>
              <a:off x="976725" y="3132050"/>
              <a:ext cx="10375" cy="16200"/>
            </a:xfrm>
            <a:custGeom>
              <a:avLst/>
              <a:gdLst/>
              <a:ahLst/>
              <a:cxnLst/>
              <a:rect l="l" t="t" r="r" b="b"/>
              <a:pathLst>
                <a:path w="415" h="648" extrusionOk="0">
                  <a:moveTo>
                    <a:pt x="0" y="1"/>
                  </a:moveTo>
                  <a:cubicBezTo>
                    <a:pt x="104" y="208"/>
                    <a:pt x="207" y="415"/>
                    <a:pt x="311" y="648"/>
                  </a:cubicBezTo>
                  <a:lnTo>
                    <a:pt x="415" y="648"/>
                  </a:lnTo>
                  <a:cubicBezTo>
                    <a:pt x="208" y="415"/>
                    <a:pt x="104" y="208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68"/>
            <p:cNvSpPr/>
            <p:nvPr/>
          </p:nvSpPr>
          <p:spPr>
            <a:xfrm>
              <a:off x="900750" y="2693925"/>
              <a:ext cx="2625" cy="2625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1" y="104"/>
                  </a:moveTo>
                  <a:cubicBezTo>
                    <a:pt x="1" y="104"/>
                    <a:pt x="1" y="0"/>
                    <a:pt x="105" y="0"/>
                  </a:cubicBezTo>
                  <a:cubicBezTo>
                    <a:pt x="1" y="0"/>
                    <a:pt x="1" y="104"/>
                    <a:pt x="1" y="104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68"/>
            <p:cNvSpPr/>
            <p:nvPr/>
          </p:nvSpPr>
          <p:spPr>
            <a:xfrm>
              <a:off x="879350" y="2685475"/>
              <a:ext cx="18850" cy="29900"/>
            </a:xfrm>
            <a:custGeom>
              <a:avLst/>
              <a:gdLst/>
              <a:ahLst/>
              <a:cxnLst/>
              <a:rect l="l" t="t" r="r" b="b"/>
              <a:pathLst>
                <a:path w="754" h="1196" extrusionOk="0">
                  <a:moveTo>
                    <a:pt x="753" y="1"/>
                  </a:moveTo>
                  <a:cubicBezTo>
                    <a:pt x="727" y="49"/>
                    <a:pt x="702" y="98"/>
                    <a:pt x="677" y="146"/>
                  </a:cubicBezTo>
                  <a:lnTo>
                    <a:pt x="677" y="146"/>
                  </a:lnTo>
                  <a:cubicBezTo>
                    <a:pt x="703" y="103"/>
                    <a:pt x="729" y="55"/>
                    <a:pt x="753" y="1"/>
                  </a:cubicBezTo>
                  <a:close/>
                  <a:moveTo>
                    <a:pt x="677" y="146"/>
                  </a:moveTo>
                  <a:cubicBezTo>
                    <a:pt x="590" y="289"/>
                    <a:pt x="495" y="387"/>
                    <a:pt x="416" y="546"/>
                  </a:cubicBezTo>
                  <a:cubicBezTo>
                    <a:pt x="312" y="754"/>
                    <a:pt x="208" y="987"/>
                    <a:pt x="0" y="1195"/>
                  </a:cubicBezTo>
                  <a:cubicBezTo>
                    <a:pt x="278" y="918"/>
                    <a:pt x="473" y="538"/>
                    <a:pt x="677" y="146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8" name="Google Shape;8188;p68"/>
          <p:cNvGrpSpPr/>
          <p:nvPr/>
        </p:nvGrpSpPr>
        <p:grpSpPr>
          <a:xfrm rot="-3675463">
            <a:off x="8326107" y="4033121"/>
            <a:ext cx="655308" cy="1293190"/>
            <a:chOff x="1130950" y="3191075"/>
            <a:chExt cx="359150" cy="708750"/>
          </a:xfrm>
        </p:grpSpPr>
        <p:sp>
          <p:nvSpPr>
            <p:cNvPr id="8189" name="Google Shape;8189;p68"/>
            <p:cNvSpPr/>
            <p:nvPr/>
          </p:nvSpPr>
          <p:spPr>
            <a:xfrm>
              <a:off x="1130950" y="3191075"/>
              <a:ext cx="359150" cy="708750"/>
            </a:xfrm>
            <a:custGeom>
              <a:avLst/>
              <a:gdLst/>
              <a:ahLst/>
              <a:cxnLst/>
              <a:rect l="l" t="t" r="r" b="b"/>
              <a:pathLst>
                <a:path w="14366" h="28350" extrusionOk="0">
                  <a:moveTo>
                    <a:pt x="4318" y="1091"/>
                  </a:moveTo>
                  <a:lnTo>
                    <a:pt x="4318" y="1091"/>
                  </a:lnTo>
                  <a:cubicBezTo>
                    <a:pt x="4630" y="1428"/>
                    <a:pt x="4864" y="1843"/>
                    <a:pt x="5071" y="2181"/>
                  </a:cubicBezTo>
                  <a:cubicBezTo>
                    <a:pt x="4968" y="2077"/>
                    <a:pt x="4864" y="1843"/>
                    <a:pt x="4734" y="1740"/>
                  </a:cubicBezTo>
                  <a:cubicBezTo>
                    <a:pt x="4630" y="1532"/>
                    <a:pt x="4422" y="1298"/>
                    <a:pt x="4318" y="1091"/>
                  </a:cubicBezTo>
                  <a:close/>
                  <a:moveTo>
                    <a:pt x="4864" y="3038"/>
                  </a:moveTo>
                  <a:cubicBezTo>
                    <a:pt x="4864" y="3105"/>
                    <a:pt x="4908" y="3129"/>
                    <a:pt x="4939" y="3166"/>
                  </a:cubicBezTo>
                  <a:lnTo>
                    <a:pt x="4939" y="3166"/>
                  </a:lnTo>
                  <a:cubicBezTo>
                    <a:pt x="4915" y="3124"/>
                    <a:pt x="4890" y="3081"/>
                    <a:pt x="4864" y="3038"/>
                  </a:cubicBezTo>
                  <a:close/>
                  <a:moveTo>
                    <a:pt x="4939" y="3166"/>
                  </a:moveTo>
                  <a:cubicBezTo>
                    <a:pt x="4947" y="3181"/>
                    <a:pt x="4955" y="3196"/>
                    <a:pt x="4963" y="3211"/>
                  </a:cubicBezTo>
                  <a:lnTo>
                    <a:pt x="4963" y="3211"/>
                  </a:lnTo>
                  <a:cubicBezTo>
                    <a:pt x="4958" y="3193"/>
                    <a:pt x="4949" y="3179"/>
                    <a:pt x="4939" y="3166"/>
                  </a:cubicBezTo>
                  <a:close/>
                  <a:moveTo>
                    <a:pt x="4963" y="3211"/>
                  </a:moveTo>
                  <a:cubicBezTo>
                    <a:pt x="4966" y="3221"/>
                    <a:pt x="4968" y="3232"/>
                    <a:pt x="4968" y="3245"/>
                  </a:cubicBezTo>
                  <a:cubicBezTo>
                    <a:pt x="4991" y="3274"/>
                    <a:pt x="5014" y="3312"/>
                    <a:pt x="5037" y="3356"/>
                  </a:cubicBezTo>
                  <a:lnTo>
                    <a:pt x="5037" y="3356"/>
                  </a:lnTo>
                  <a:cubicBezTo>
                    <a:pt x="5014" y="3309"/>
                    <a:pt x="4989" y="3260"/>
                    <a:pt x="4963" y="3211"/>
                  </a:cubicBezTo>
                  <a:close/>
                  <a:moveTo>
                    <a:pt x="5037" y="3356"/>
                  </a:moveTo>
                  <a:cubicBezTo>
                    <a:pt x="5138" y="3566"/>
                    <a:pt x="5208" y="3752"/>
                    <a:pt x="5278" y="3892"/>
                  </a:cubicBezTo>
                  <a:lnTo>
                    <a:pt x="5278" y="3892"/>
                  </a:lnTo>
                  <a:cubicBezTo>
                    <a:pt x="5198" y="3731"/>
                    <a:pt x="5117" y="3508"/>
                    <a:pt x="5037" y="3356"/>
                  </a:cubicBezTo>
                  <a:close/>
                  <a:moveTo>
                    <a:pt x="3739" y="536"/>
                  </a:moveTo>
                  <a:cubicBezTo>
                    <a:pt x="3749" y="536"/>
                    <a:pt x="3760" y="539"/>
                    <a:pt x="3773" y="545"/>
                  </a:cubicBezTo>
                  <a:cubicBezTo>
                    <a:pt x="4422" y="1532"/>
                    <a:pt x="4968" y="2726"/>
                    <a:pt x="5279" y="3894"/>
                  </a:cubicBezTo>
                  <a:cubicBezTo>
                    <a:pt x="5356" y="4067"/>
                    <a:pt x="5376" y="4282"/>
                    <a:pt x="5433" y="4476"/>
                  </a:cubicBezTo>
                  <a:lnTo>
                    <a:pt x="5433" y="4476"/>
                  </a:lnTo>
                  <a:cubicBezTo>
                    <a:pt x="5094" y="3677"/>
                    <a:pt x="4599" y="2981"/>
                    <a:pt x="4215" y="2285"/>
                  </a:cubicBezTo>
                  <a:cubicBezTo>
                    <a:pt x="4215" y="2181"/>
                    <a:pt x="4085" y="2077"/>
                    <a:pt x="4085" y="1947"/>
                  </a:cubicBezTo>
                  <a:lnTo>
                    <a:pt x="4085" y="1947"/>
                  </a:lnTo>
                  <a:cubicBezTo>
                    <a:pt x="4318" y="2389"/>
                    <a:pt x="4630" y="2726"/>
                    <a:pt x="4864" y="3038"/>
                  </a:cubicBezTo>
                  <a:cubicBezTo>
                    <a:pt x="4630" y="2726"/>
                    <a:pt x="4318" y="2285"/>
                    <a:pt x="4085" y="1843"/>
                  </a:cubicBezTo>
                  <a:lnTo>
                    <a:pt x="4085" y="1740"/>
                  </a:lnTo>
                  <a:cubicBezTo>
                    <a:pt x="4085" y="1636"/>
                    <a:pt x="3981" y="1298"/>
                    <a:pt x="3877" y="1194"/>
                  </a:cubicBezTo>
                  <a:cubicBezTo>
                    <a:pt x="3877" y="1194"/>
                    <a:pt x="3605" y="536"/>
                    <a:pt x="3739" y="536"/>
                  </a:cubicBezTo>
                  <a:close/>
                  <a:moveTo>
                    <a:pt x="4318" y="3479"/>
                  </a:moveTo>
                  <a:lnTo>
                    <a:pt x="4318" y="3479"/>
                  </a:lnTo>
                  <a:cubicBezTo>
                    <a:pt x="4630" y="4128"/>
                    <a:pt x="4968" y="4673"/>
                    <a:pt x="5279" y="5322"/>
                  </a:cubicBezTo>
                  <a:cubicBezTo>
                    <a:pt x="4968" y="4673"/>
                    <a:pt x="4630" y="4024"/>
                    <a:pt x="4318" y="3479"/>
                  </a:cubicBezTo>
                  <a:close/>
                  <a:moveTo>
                    <a:pt x="5199" y="2426"/>
                  </a:moveTo>
                  <a:lnTo>
                    <a:pt x="5199" y="2426"/>
                  </a:lnTo>
                  <a:cubicBezTo>
                    <a:pt x="5400" y="2742"/>
                    <a:pt x="5624" y="2946"/>
                    <a:pt x="5824" y="3245"/>
                  </a:cubicBezTo>
                  <a:lnTo>
                    <a:pt x="5928" y="3245"/>
                  </a:lnTo>
                  <a:cubicBezTo>
                    <a:pt x="6032" y="3791"/>
                    <a:pt x="6266" y="4336"/>
                    <a:pt x="6266" y="4881"/>
                  </a:cubicBezTo>
                  <a:cubicBezTo>
                    <a:pt x="6369" y="5322"/>
                    <a:pt x="6266" y="5841"/>
                    <a:pt x="6266" y="6387"/>
                  </a:cubicBezTo>
                  <a:cubicBezTo>
                    <a:pt x="6162" y="6075"/>
                    <a:pt x="6162" y="5738"/>
                    <a:pt x="6162" y="5426"/>
                  </a:cubicBezTo>
                  <a:cubicBezTo>
                    <a:pt x="5931" y="4454"/>
                    <a:pt x="5726" y="3280"/>
                    <a:pt x="5199" y="2426"/>
                  </a:cubicBezTo>
                  <a:close/>
                  <a:moveTo>
                    <a:pt x="6117" y="3686"/>
                  </a:moveTo>
                  <a:cubicBezTo>
                    <a:pt x="6314" y="4185"/>
                    <a:pt x="6473" y="4754"/>
                    <a:pt x="6473" y="5322"/>
                  </a:cubicBezTo>
                  <a:cubicBezTo>
                    <a:pt x="6473" y="5841"/>
                    <a:pt x="6369" y="6490"/>
                    <a:pt x="6266" y="7036"/>
                  </a:cubicBezTo>
                  <a:lnTo>
                    <a:pt x="6266" y="6724"/>
                  </a:lnTo>
                  <a:cubicBezTo>
                    <a:pt x="6455" y="5637"/>
                    <a:pt x="6386" y="4723"/>
                    <a:pt x="6117" y="3686"/>
                  </a:cubicBezTo>
                  <a:close/>
                  <a:moveTo>
                    <a:pt x="6162" y="3583"/>
                  </a:moveTo>
                  <a:cubicBezTo>
                    <a:pt x="6266" y="3687"/>
                    <a:pt x="6473" y="3894"/>
                    <a:pt x="6577" y="4128"/>
                  </a:cubicBezTo>
                  <a:cubicBezTo>
                    <a:pt x="7018" y="5322"/>
                    <a:pt x="6811" y="6620"/>
                    <a:pt x="6473" y="7788"/>
                  </a:cubicBezTo>
                  <a:cubicBezTo>
                    <a:pt x="6369" y="8230"/>
                    <a:pt x="6266" y="8671"/>
                    <a:pt x="6032" y="9087"/>
                  </a:cubicBezTo>
                  <a:cubicBezTo>
                    <a:pt x="6162" y="8437"/>
                    <a:pt x="6266" y="7788"/>
                    <a:pt x="6266" y="7269"/>
                  </a:cubicBezTo>
                  <a:cubicBezTo>
                    <a:pt x="6473" y="6490"/>
                    <a:pt x="6473" y="5738"/>
                    <a:pt x="6577" y="5089"/>
                  </a:cubicBezTo>
                  <a:cubicBezTo>
                    <a:pt x="6577" y="4543"/>
                    <a:pt x="6369" y="4024"/>
                    <a:pt x="6162" y="3583"/>
                  </a:cubicBezTo>
                  <a:close/>
                  <a:moveTo>
                    <a:pt x="7979" y="8775"/>
                  </a:moveTo>
                  <a:lnTo>
                    <a:pt x="7979" y="8775"/>
                  </a:lnTo>
                  <a:cubicBezTo>
                    <a:pt x="7977" y="8777"/>
                    <a:pt x="7974" y="8780"/>
                    <a:pt x="7972" y="8782"/>
                  </a:cubicBezTo>
                  <a:lnTo>
                    <a:pt x="7972" y="8782"/>
                  </a:lnTo>
                  <a:cubicBezTo>
                    <a:pt x="7964" y="9038"/>
                    <a:pt x="7948" y="9288"/>
                    <a:pt x="7920" y="9531"/>
                  </a:cubicBezTo>
                  <a:lnTo>
                    <a:pt x="7920" y="9531"/>
                  </a:lnTo>
                  <a:cubicBezTo>
                    <a:pt x="7959" y="9271"/>
                    <a:pt x="7979" y="9013"/>
                    <a:pt x="7979" y="8775"/>
                  </a:cubicBezTo>
                  <a:close/>
                  <a:moveTo>
                    <a:pt x="4215" y="2389"/>
                  </a:moveTo>
                  <a:cubicBezTo>
                    <a:pt x="4734" y="3375"/>
                    <a:pt x="5279" y="4336"/>
                    <a:pt x="5617" y="5426"/>
                  </a:cubicBezTo>
                  <a:cubicBezTo>
                    <a:pt x="5617" y="5971"/>
                    <a:pt x="5720" y="6490"/>
                    <a:pt x="5720" y="7036"/>
                  </a:cubicBezTo>
                  <a:cubicBezTo>
                    <a:pt x="5617" y="6620"/>
                    <a:pt x="5617" y="6283"/>
                    <a:pt x="5383" y="5841"/>
                  </a:cubicBezTo>
                  <a:lnTo>
                    <a:pt x="5383" y="5841"/>
                  </a:lnTo>
                  <a:cubicBezTo>
                    <a:pt x="5616" y="6386"/>
                    <a:pt x="5617" y="6931"/>
                    <a:pt x="5617" y="7476"/>
                  </a:cubicBezTo>
                  <a:lnTo>
                    <a:pt x="5617" y="7476"/>
                  </a:lnTo>
                  <a:cubicBezTo>
                    <a:pt x="5617" y="7139"/>
                    <a:pt x="5616" y="6827"/>
                    <a:pt x="5513" y="6387"/>
                  </a:cubicBezTo>
                  <a:cubicBezTo>
                    <a:pt x="5279" y="5426"/>
                    <a:pt x="4630" y="4673"/>
                    <a:pt x="4215" y="3791"/>
                  </a:cubicBezTo>
                  <a:lnTo>
                    <a:pt x="4215" y="3791"/>
                  </a:lnTo>
                  <a:cubicBezTo>
                    <a:pt x="4630" y="4673"/>
                    <a:pt x="5175" y="5530"/>
                    <a:pt x="5383" y="6387"/>
                  </a:cubicBezTo>
                  <a:cubicBezTo>
                    <a:pt x="5617" y="7036"/>
                    <a:pt x="5617" y="7581"/>
                    <a:pt x="5617" y="8230"/>
                  </a:cubicBezTo>
                  <a:cubicBezTo>
                    <a:pt x="5617" y="8567"/>
                    <a:pt x="5617" y="8879"/>
                    <a:pt x="5513" y="9216"/>
                  </a:cubicBezTo>
                  <a:lnTo>
                    <a:pt x="5513" y="7918"/>
                  </a:lnTo>
                  <a:cubicBezTo>
                    <a:pt x="5383" y="7036"/>
                    <a:pt x="4968" y="6387"/>
                    <a:pt x="4630" y="5634"/>
                  </a:cubicBezTo>
                  <a:lnTo>
                    <a:pt x="4630" y="5634"/>
                  </a:lnTo>
                  <a:cubicBezTo>
                    <a:pt x="4968" y="6490"/>
                    <a:pt x="5383" y="7269"/>
                    <a:pt x="5383" y="8230"/>
                  </a:cubicBezTo>
                  <a:cubicBezTo>
                    <a:pt x="5513" y="8671"/>
                    <a:pt x="5383" y="9087"/>
                    <a:pt x="5383" y="9632"/>
                  </a:cubicBezTo>
                  <a:cubicBezTo>
                    <a:pt x="5383" y="8879"/>
                    <a:pt x="5279" y="8230"/>
                    <a:pt x="4968" y="7477"/>
                  </a:cubicBezTo>
                  <a:cubicBezTo>
                    <a:pt x="4630" y="6620"/>
                    <a:pt x="3669" y="5530"/>
                    <a:pt x="3981" y="4440"/>
                  </a:cubicBezTo>
                  <a:cubicBezTo>
                    <a:pt x="4085" y="4336"/>
                    <a:pt x="4085" y="4232"/>
                    <a:pt x="4215" y="4024"/>
                  </a:cubicBezTo>
                  <a:lnTo>
                    <a:pt x="4215" y="3791"/>
                  </a:lnTo>
                  <a:cubicBezTo>
                    <a:pt x="4215" y="3687"/>
                    <a:pt x="4215" y="3583"/>
                    <a:pt x="4318" y="3479"/>
                  </a:cubicBezTo>
                  <a:cubicBezTo>
                    <a:pt x="4318" y="3375"/>
                    <a:pt x="4318" y="3245"/>
                    <a:pt x="4215" y="3038"/>
                  </a:cubicBezTo>
                  <a:lnTo>
                    <a:pt x="4215" y="2389"/>
                  </a:lnTo>
                  <a:close/>
                  <a:moveTo>
                    <a:pt x="3877" y="4777"/>
                  </a:moveTo>
                  <a:cubicBezTo>
                    <a:pt x="3773" y="5322"/>
                    <a:pt x="4085" y="5971"/>
                    <a:pt x="4422" y="6490"/>
                  </a:cubicBezTo>
                  <a:cubicBezTo>
                    <a:pt x="4630" y="6932"/>
                    <a:pt x="4864" y="7373"/>
                    <a:pt x="4968" y="7788"/>
                  </a:cubicBezTo>
                  <a:cubicBezTo>
                    <a:pt x="5279" y="8567"/>
                    <a:pt x="5279" y="9216"/>
                    <a:pt x="5279" y="10073"/>
                  </a:cubicBezTo>
                  <a:cubicBezTo>
                    <a:pt x="5279" y="9528"/>
                    <a:pt x="5175" y="9087"/>
                    <a:pt x="5071" y="8671"/>
                  </a:cubicBezTo>
                  <a:cubicBezTo>
                    <a:pt x="4968" y="8230"/>
                    <a:pt x="4734" y="7788"/>
                    <a:pt x="4526" y="7477"/>
                  </a:cubicBezTo>
                  <a:cubicBezTo>
                    <a:pt x="4085" y="6828"/>
                    <a:pt x="3332" y="6179"/>
                    <a:pt x="3669" y="5426"/>
                  </a:cubicBezTo>
                  <a:cubicBezTo>
                    <a:pt x="3669" y="5426"/>
                    <a:pt x="3669" y="5322"/>
                    <a:pt x="3566" y="5322"/>
                  </a:cubicBezTo>
                  <a:cubicBezTo>
                    <a:pt x="3669" y="5089"/>
                    <a:pt x="3773" y="4985"/>
                    <a:pt x="3877" y="4777"/>
                  </a:cubicBezTo>
                  <a:close/>
                  <a:moveTo>
                    <a:pt x="6811" y="4336"/>
                  </a:moveTo>
                  <a:lnTo>
                    <a:pt x="7122" y="4673"/>
                  </a:lnTo>
                  <a:cubicBezTo>
                    <a:pt x="7460" y="5841"/>
                    <a:pt x="7018" y="7036"/>
                    <a:pt x="6681" y="8126"/>
                  </a:cubicBezTo>
                  <a:cubicBezTo>
                    <a:pt x="6369" y="9216"/>
                    <a:pt x="5928" y="10073"/>
                    <a:pt x="5617" y="11034"/>
                  </a:cubicBezTo>
                  <a:cubicBezTo>
                    <a:pt x="5617" y="10930"/>
                    <a:pt x="5617" y="10826"/>
                    <a:pt x="5720" y="10722"/>
                  </a:cubicBezTo>
                  <a:lnTo>
                    <a:pt x="5720" y="10618"/>
                  </a:lnTo>
                  <a:cubicBezTo>
                    <a:pt x="5720" y="10385"/>
                    <a:pt x="5824" y="10177"/>
                    <a:pt x="5928" y="9969"/>
                  </a:cubicBezTo>
                  <a:cubicBezTo>
                    <a:pt x="5928" y="9632"/>
                    <a:pt x="6032" y="9424"/>
                    <a:pt x="6162" y="9216"/>
                  </a:cubicBezTo>
                  <a:cubicBezTo>
                    <a:pt x="6473" y="8437"/>
                    <a:pt x="6577" y="7685"/>
                    <a:pt x="6811" y="6932"/>
                  </a:cubicBezTo>
                  <a:cubicBezTo>
                    <a:pt x="6915" y="6179"/>
                    <a:pt x="7018" y="5089"/>
                    <a:pt x="6811" y="4336"/>
                  </a:cubicBezTo>
                  <a:close/>
                  <a:moveTo>
                    <a:pt x="3436" y="5738"/>
                  </a:moveTo>
                  <a:cubicBezTo>
                    <a:pt x="3436" y="6387"/>
                    <a:pt x="3981" y="6932"/>
                    <a:pt x="4318" y="7373"/>
                  </a:cubicBezTo>
                  <a:cubicBezTo>
                    <a:pt x="4968" y="8334"/>
                    <a:pt x="5279" y="9528"/>
                    <a:pt x="5175" y="10722"/>
                  </a:cubicBezTo>
                  <a:cubicBezTo>
                    <a:pt x="5071" y="11034"/>
                    <a:pt x="4968" y="11267"/>
                    <a:pt x="4864" y="11579"/>
                  </a:cubicBezTo>
                  <a:lnTo>
                    <a:pt x="4864" y="11034"/>
                  </a:lnTo>
                  <a:cubicBezTo>
                    <a:pt x="4734" y="10177"/>
                    <a:pt x="4085" y="9528"/>
                    <a:pt x="3773" y="8671"/>
                  </a:cubicBezTo>
                  <a:cubicBezTo>
                    <a:pt x="3877" y="8334"/>
                    <a:pt x="3981" y="8126"/>
                    <a:pt x="3981" y="7685"/>
                  </a:cubicBezTo>
                  <a:cubicBezTo>
                    <a:pt x="3773" y="7036"/>
                    <a:pt x="3436" y="6620"/>
                    <a:pt x="3436" y="5971"/>
                  </a:cubicBezTo>
                  <a:lnTo>
                    <a:pt x="3436" y="5738"/>
                  </a:lnTo>
                  <a:close/>
                  <a:moveTo>
                    <a:pt x="7226" y="4881"/>
                  </a:moveTo>
                  <a:cubicBezTo>
                    <a:pt x="7330" y="5089"/>
                    <a:pt x="7460" y="5322"/>
                    <a:pt x="7564" y="5530"/>
                  </a:cubicBezTo>
                  <a:cubicBezTo>
                    <a:pt x="7875" y="7036"/>
                    <a:pt x="7564" y="8567"/>
                    <a:pt x="6811" y="9865"/>
                  </a:cubicBezTo>
                  <a:cubicBezTo>
                    <a:pt x="6473" y="10618"/>
                    <a:pt x="5824" y="11163"/>
                    <a:pt x="5279" y="11812"/>
                  </a:cubicBezTo>
                  <a:cubicBezTo>
                    <a:pt x="5279" y="11683"/>
                    <a:pt x="5383" y="11683"/>
                    <a:pt x="5383" y="11579"/>
                  </a:cubicBezTo>
                  <a:cubicBezTo>
                    <a:pt x="6032" y="10281"/>
                    <a:pt x="6577" y="8983"/>
                    <a:pt x="6915" y="7581"/>
                  </a:cubicBezTo>
                  <a:cubicBezTo>
                    <a:pt x="7122" y="6724"/>
                    <a:pt x="7460" y="5738"/>
                    <a:pt x="7226" y="4881"/>
                  </a:cubicBezTo>
                  <a:close/>
                  <a:moveTo>
                    <a:pt x="3773" y="8775"/>
                  </a:moveTo>
                  <a:cubicBezTo>
                    <a:pt x="3877" y="9216"/>
                    <a:pt x="4215" y="9632"/>
                    <a:pt x="4422" y="9969"/>
                  </a:cubicBezTo>
                  <a:cubicBezTo>
                    <a:pt x="4734" y="10514"/>
                    <a:pt x="4864" y="11267"/>
                    <a:pt x="4734" y="11916"/>
                  </a:cubicBezTo>
                  <a:cubicBezTo>
                    <a:pt x="4734" y="11371"/>
                    <a:pt x="4630" y="10930"/>
                    <a:pt x="4422" y="10514"/>
                  </a:cubicBezTo>
                  <a:cubicBezTo>
                    <a:pt x="4215" y="10073"/>
                    <a:pt x="3669" y="9632"/>
                    <a:pt x="3669" y="9216"/>
                  </a:cubicBezTo>
                  <a:cubicBezTo>
                    <a:pt x="3669" y="9087"/>
                    <a:pt x="3669" y="8983"/>
                    <a:pt x="3773" y="8775"/>
                  </a:cubicBezTo>
                  <a:close/>
                  <a:moveTo>
                    <a:pt x="3566" y="9320"/>
                  </a:moveTo>
                  <a:cubicBezTo>
                    <a:pt x="3669" y="9528"/>
                    <a:pt x="3877" y="9736"/>
                    <a:pt x="3981" y="9969"/>
                  </a:cubicBezTo>
                  <a:cubicBezTo>
                    <a:pt x="4422" y="10618"/>
                    <a:pt x="4630" y="11267"/>
                    <a:pt x="4630" y="12020"/>
                  </a:cubicBezTo>
                  <a:lnTo>
                    <a:pt x="4630" y="12124"/>
                  </a:lnTo>
                  <a:cubicBezTo>
                    <a:pt x="4630" y="11267"/>
                    <a:pt x="3773" y="10514"/>
                    <a:pt x="3566" y="9528"/>
                  </a:cubicBezTo>
                  <a:lnTo>
                    <a:pt x="3566" y="9320"/>
                  </a:lnTo>
                  <a:close/>
                  <a:moveTo>
                    <a:pt x="7920" y="9531"/>
                  </a:moveTo>
                  <a:cubicBezTo>
                    <a:pt x="7868" y="9867"/>
                    <a:pt x="7784" y="10207"/>
                    <a:pt x="7667" y="10514"/>
                  </a:cubicBezTo>
                  <a:cubicBezTo>
                    <a:pt x="7524" y="11106"/>
                    <a:pt x="7170" y="11697"/>
                    <a:pt x="6752" y="12254"/>
                  </a:cubicBezTo>
                  <a:lnTo>
                    <a:pt x="6752" y="12254"/>
                  </a:lnTo>
                  <a:cubicBezTo>
                    <a:pt x="7495" y="11425"/>
                    <a:pt x="7805" y="10529"/>
                    <a:pt x="7920" y="9531"/>
                  </a:cubicBezTo>
                  <a:close/>
                  <a:moveTo>
                    <a:pt x="3436" y="9865"/>
                  </a:moveTo>
                  <a:cubicBezTo>
                    <a:pt x="3773" y="10618"/>
                    <a:pt x="4526" y="11371"/>
                    <a:pt x="4630" y="12228"/>
                  </a:cubicBezTo>
                  <a:lnTo>
                    <a:pt x="4526" y="12332"/>
                  </a:lnTo>
                  <a:cubicBezTo>
                    <a:pt x="4318" y="11475"/>
                    <a:pt x="3669" y="10930"/>
                    <a:pt x="3436" y="10073"/>
                  </a:cubicBezTo>
                  <a:lnTo>
                    <a:pt x="3436" y="9865"/>
                  </a:lnTo>
                  <a:close/>
                  <a:moveTo>
                    <a:pt x="7771" y="7139"/>
                  </a:moveTo>
                  <a:cubicBezTo>
                    <a:pt x="7771" y="7269"/>
                    <a:pt x="7771" y="7373"/>
                    <a:pt x="7875" y="7477"/>
                  </a:cubicBezTo>
                  <a:lnTo>
                    <a:pt x="7875" y="7581"/>
                  </a:lnTo>
                  <a:cubicBezTo>
                    <a:pt x="7875" y="7918"/>
                    <a:pt x="7875" y="8230"/>
                    <a:pt x="7771" y="8437"/>
                  </a:cubicBezTo>
                  <a:lnTo>
                    <a:pt x="7771" y="8567"/>
                  </a:lnTo>
                  <a:cubicBezTo>
                    <a:pt x="7564" y="9528"/>
                    <a:pt x="7122" y="10385"/>
                    <a:pt x="6473" y="11034"/>
                  </a:cubicBezTo>
                  <a:cubicBezTo>
                    <a:pt x="6032" y="11475"/>
                    <a:pt x="5617" y="11916"/>
                    <a:pt x="5175" y="12332"/>
                  </a:cubicBezTo>
                  <a:cubicBezTo>
                    <a:pt x="5160" y="12351"/>
                    <a:pt x="5145" y="12369"/>
                    <a:pt x="5130" y="12387"/>
                  </a:cubicBezTo>
                  <a:lnTo>
                    <a:pt x="5130" y="12387"/>
                  </a:lnTo>
                  <a:cubicBezTo>
                    <a:pt x="5768" y="11335"/>
                    <a:pt x="6621" y="10522"/>
                    <a:pt x="7122" y="9424"/>
                  </a:cubicBezTo>
                  <a:cubicBezTo>
                    <a:pt x="7460" y="8671"/>
                    <a:pt x="7771" y="7918"/>
                    <a:pt x="7771" y="7139"/>
                  </a:cubicBezTo>
                  <a:close/>
                  <a:moveTo>
                    <a:pt x="6752" y="12254"/>
                  </a:moveTo>
                  <a:cubicBezTo>
                    <a:pt x="6729" y="12280"/>
                    <a:pt x="6705" y="12306"/>
                    <a:pt x="6681" y="12332"/>
                  </a:cubicBezTo>
                  <a:cubicBezTo>
                    <a:pt x="6653" y="12374"/>
                    <a:pt x="6625" y="12415"/>
                    <a:pt x="6596" y="12456"/>
                  </a:cubicBezTo>
                  <a:lnTo>
                    <a:pt x="6596" y="12456"/>
                  </a:lnTo>
                  <a:cubicBezTo>
                    <a:pt x="6649" y="12389"/>
                    <a:pt x="6701" y="12322"/>
                    <a:pt x="6752" y="12254"/>
                  </a:cubicBezTo>
                  <a:close/>
                  <a:moveTo>
                    <a:pt x="3436" y="10281"/>
                  </a:moveTo>
                  <a:cubicBezTo>
                    <a:pt x="3669" y="11034"/>
                    <a:pt x="4318" y="11683"/>
                    <a:pt x="4526" y="12461"/>
                  </a:cubicBezTo>
                  <a:cubicBezTo>
                    <a:pt x="4422" y="12773"/>
                    <a:pt x="4215" y="13110"/>
                    <a:pt x="4085" y="13422"/>
                  </a:cubicBezTo>
                  <a:cubicBezTo>
                    <a:pt x="4085" y="13110"/>
                    <a:pt x="3981" y="12877"/>
                    <a:pt x="3773" y="12565"/>
                  </a:cubicBezTo>
                  <a:cubicBezTo>
                    <a:pt x="3669" y="12124"/>
                    <a:pt x="3436" y="11683"/>
                    <a:pt x="3436" y="11267"/>
                  </a:cubicBezTo>
                  <a:lnTo>
                    <a:pt x="3436" y="10281"/>
                  </a:lnTo>
                  <a:close/>
                  <a:moveTo>
                    <a:pt x="3332" y="11579"/>
                  </a:moveTo>
                  <a:cubicBezTo>
                    <a:pt x="3436" y="11812"/>
                    <a:pt x="3436" y="11916"/>
                    <a:pt x="3566" y="12020"/>
                  </a:cubicBezTo>
                  <a:cubicBezTo>
                    <a:pt x="3669" y="12565"/>
                    <a:pt x="3981" y="12981"/>
                    <a:pt x="3981" y="13422"/>
                  </a:cubicBezTo>
                  <a:cubicBezTo>
                    <a:pt x="3981" y="13526"/>
                    <a:pt x="3981" y="13526"/>
                    <a:pt x="3877" y="13630"/>
                  </a:cubicBezTo>
                  <a:cubicBezTo>
                    <a:pt x="3877" y="12981"/>
                    <a:pt x="3566" y="12332"/>
                    <a:pt x="3332" y="11812"/>
                  </a:cubicBezTo>
                  <a:lnTo>
                    <a:pt x="3332" y="11579"/>
                  </a:lnTo>
                  <a:close/>
                  <a:moveTo>
                    <a:pt x="3332" y="12124"/>
                  </a:moveTo>
                  <a:cubicBezTo>
                    <a:pt x="3566" y="12669"/>
                    <a:pt x="3877" y="13110"/>
                    <a:pt x="3877" y="13759"/>
                  </a:cubicBezTo>
                  <a:lnTo>
                    <a:pt x="3773" y="13863"/>
                  </a:lnTo>
                  <a:cubicBezTo>
                    <a:pt x="3773" y="13422"/>
                    <a:pt x="3566" y="12981"/>
                    <a:pt x="3332" y="12669"/>
                  </a:cubicBezTo>
                  <a:lnTo>
                    <a:pt x="3332" y="12124"/>
                  </a:lnTo>
                  <a:close/>
                  <a:moveTo>
                    <a:pt x="3332" y="12877"/>
                  </a:moveTo>
                  <a:cubicBezTo>
                    <a:pt x="3436" y="13214"/>
                    <a:pt x="3669" y="13630"/>
                    <a:pt x="3773" y="13967"/>
                  </a:cubicBezTo>
                  <a:cubicBezTo>
                    <a:pt x="3669" y="14071"/>
                    <a:pt x="3669" y="14175"/>
                    <a:pt x="3566" y="14279"/>
                  </a:cubicBezTo>
                  <a:lnTo>
                    <a:pt x="3436" y="14408"/>
                  </a:lnTo>
                  <a:cubicBezTo>
                    <a:pt x="3436" y="14175"/>
                    <a:pt x="3332" y="13863"/>
                    <a:pt x="3228" y="13630"/>
                  </a:cubicBezTo>
                  <a:lnTo>
                    <a:pt x="3228" y="13318"/>
                  </a:lnTo>
                  <a:cubicBezTo>
                    <a:pt x="3332" y="13630"/>
                    <a:pt x="3436" y="13967"/>
                    <a:pt x="3566" y="14279"/>
                  </a:cubicBezTo>
                  <a:cubicBezTo>
                    <a:pt x="3566" y="13863"/>
                    <a:pt x="3436" y="13526"/>
                    <a:pt x="3332" y="13214"/>
                  </a:cubicBezTo>
                  <a:lnTo>
                    <a:pt x="3332" y="12877"/>
                  </a:lnTo>
                  <a:close/>
                  <a:moveTo>
                    <a:pt x="6596" y="12456"/>
                  </a:moveTo>
                  <a:lnTo>
                    <a:pt x="6596" y="12456"/>
                  </a:lnTo>
                  <a:cubicBezTo>
                    <a:pt x="6455" y="12635"/>
                    <a:pt x="6308" y="12811"/>
                    <a:pt x="6162" y="12981"/>
                  </a:cubicBezTo>
                  <a:cubicBezTo>
                    <a:pt x="5555" y="13490"/>
                    <a:pt x="4949" y="14000"/>
                    <a:pt x="4342" y="14509"/>
                  </a:cubicBezTo>
                  <a:lnTo>
                    <a:pt x="4342" y="14509"/>
                  </a:lnTo>
                  <a:cubicBezTo>
                    <a:pt x="4535" y="14397"/>
                    <a:pt x="4717" y="14287"/>
                    <a:pt x="4864" y="14175"/>
                  </a:cubicBezTo>
                  <a:cubicBezTo>
                    <a:pt x="5576" y="13659"/>
                    <a:pt x="6102" y="13167"/>
                    <a:pt x="6596" y="12456"/>
                  </a:cubicBezTo>
                  <a:close/>
                  <a:moveTo>
                    <a:pt x="7771" y="9320"/>
                  </a:moveTo>
                  <a:lnTo>
                    <a:pt x="7771" y="9320"/>
                  </a:lnTo>
                  <a:cubicBezTo>
                    <a:pt x="7667" y="10722"/>
                    <a:pt x="6915" y="11812"/>
                    <a:pt x="5928" y="12773"/>
                  </a:cubicBezTo>
                  <a:cubicBezTo>
                    <a:pt x="5279" y="13422"/>
                    <a:pt x="4630" y="13863"/>
                    <a:pt x="3981" y="14408"/>
                  </a:cubicBezTo>
                  <a:cubicBezTo>
                    <a:pt x="3877" y="14512"/>
                    <a:pt x="3773" y="14512"/>
                    <a:pt x="3669" y="14616"/>
                  </a:cubicBezTo>
                  <a:cubicBezTo>
                    <a:pt x="3981" y="14279"/>
                    <a:pt x="4215" y="13967"/>
                    <a:pt x="4422" y="13630"/>
                  </a:cubicBezTo>
                  <a:lnTo>
                    <a:pt x="4422" y="13526"/>
                  </a:lnTo>
                  <a:lnTo>
                    <a:pt x="4526" y="13526"/>
                  </a:lnTo>
                  <a:cubicBezTo>
                    <a:pt x="4864" y="12877"/>
                    <a:pt x="5279" y="12228"/>
                    <a:pt x="5928" y="11812"/>
                  </a:cubicBezTo>
                  <a:cubicBezTo>
                    <a:pt x="6369" y="11371"/>
                    <a:pt x="6811" y="11034"/>
                    <a:pt x="7226" y="10514"/>
                  </a:cubicBezTo>
                  <a:cubicBezTo>
                    <a:pt x="7460" y="10073"/>
                    <a:pt x="7667" y="9736"/>
                    <a:pt x="7771" y="9320"/>
                  </a:cubicBezTo>
                  <a:close/>
                  <a:moveTo>
                    <a:pt x="4342" y="14509"/>
                  </a:moveTo>
                  <a:cubicBezTo>
                    <a:pt x="4118" y="14639"/>
                    <a:pt x="3879" y="14773"/>
                    <a:pt x="3661" y="14920"/>
                  </a:cubicBezTo>
                  <a:lnTo>
                    <a:pt x="3661" y="14920"/>
                  </a:lnTo>
                  <a:cubicBezTo>
                    <a:pt x="3830" y="14823"/>
                    <a:pt x="4018" y="14737"/>
                    <a:pt x="4215" y="14616"/>
                  </a:cubicBezTo>
                  <a:cubicBezTo>
                    <a:pt x="4257" y="14580"/>
                    <a:pt x="4300" y="14545"/>
                    <a:pt x="4342" y="14509"/>
                  </a:cubicBezTo>
                  <a:close/>
                  <a:moveTo>
                    <a:pt x="4968" y="2181"/>
                  </a:moveTo>
                  <a:cubicBezTo>
                    <a:pt x="6369" y="4543"/>
                    <a:pt x="6369" y="7788"/>
                    <a:pt x="5617" y="10385"/>
                  </a:cubicBezTo>
                  <a:cubicBezTo>
                    <a:pt x="5513" y="11034"/>
                    <a:pt x="5175" y="11683"/>
                    <a:pt x="4968" y="12228"/>
                  </a:cubicBezTo>
                  <a:cubicBezTo>
                    <a:pt x="4864" y="12461"/>
                    <a:pt x="4734" y="12669"/>
                    <a:pt x="4630" y="12877"/>
                  </a:cubicBezTo>
                  <a:cubicBezTo>
                    <a:pt x="4422" y="13422"/>
                    <a:pt x="4085" y="13967"/>
                    <a:pt x="3773" y="14408"/>
                  </a:cubicBezTo>
                  <a:cubicBezTo>
                    <a:pt x="3566" y="14720"/>
                    <a:pt x="3228" y="15161"/>
                    <a:pt x="2917" y="15473"/>
                  </a:cubicBezTo>
                  <a:cubicBezTo>
                    <a:pt x="3669" y="14408"/>
                    <a:pt x="4318" y="13318"/>
                    <a:pt x="4864" y="12124"/>
                  </a:cubicBezTo>
                  <a:cubicBezTo>
                    <a:pt x="5279" y="11163"/>
                    <a:pt x="5513" y="10177"/>
                    <a:pt x="5720" y="9087"/>
                  </a:cubicBezTo>
                  <a:lnTo>
                    <a:pt x="5824" y="9087"/>
                  </a:lnTo>
                  <a:lnTo>
                    <a:pt x="5720" y="8983"/>
                  </a:lnTo>
                  <a:cubicBezTo>
                    <a:pt x="6162" y="6620"/>
                    <a:pt x="5928" y="4232"/>
                    <a:pt x="4968" y="2181"/>
                  </a:cubicBezTo>
                  <a:close/>
                  <a:moveTo>
                    <a:pt x="3228" y="13759"/>
                  </a:moveTo>
                  <a:cubicBezTo>
                    <a:pt x="3228" y="13863"/>
                    <a:pt x="3228" y="13967"/>
                    <a:pt x="3332" y="14071"/>
                  </a:cubicBezTo>
                  <a:lnTo>
                    <a:pt x="3332" y="14512"/>
                  </a:lnTo>
                  <a:cubicBezTo>
                    <a:pt x="3020" y="15161"/>
                    <a:pt x="2683" y="15706"/>
                    <a:pt x="2371" y="16226"/>
                  </a:cubicBezTo>
                  <a:cubicBezTo>
                    <a:pt x="2268" y="16355"/>
                    <a:pt x="2268" y="16459"/>
                    <a:pt x="2138" y="16459"/>
                  </a:cubicBezTo>
                  <a:cubicBezTo>
                    <a:pt x="2579" y="15577"/>
                    <a:pt x="3020" y="14720"/>
                    <a:pt x="3228" y="13759"/>
                  </a:cubicBezTo>
                  <a:close/>
                  <a:moveTo>
                    <a:pt x="9598" y="19186"/>
                  </a:moveTo>
                  <a:cubicBezTo>
                    <a:pt x="9102" y="19231"/>
                    <a:pt x="8614" y="19331"/>
                    <a:pt x="8127" y="19453"/>
                  </a:cubicBezTo>
                  <a:lnTo>
                    <a:pt x="8127" y="19453"/>
                  </a:lnTo>
                  <a:lnTo>
                    <a:pt x="8109" y="19471"/>
                  </a:lnTo>
                  <a:cubicBezTo>
                    <a:pt x="8596" y="19370"/>
                    <a:pt x="9095" y="19280"/>
                    <a:pt x="9598" y="19186"/>
                  </a:cubicBezTo>
                  <a:close/>
                  <a:moveTo>
                    <a:pt x="14054" y="14512"/>
                  </a:moveTo>
                  <a:cubicBezTo>
                    <a:pt x="14054" y="14824"/>
                    <a:pt x="13950" y="15161"/>
                    <a:pt x="13716" y="15369"/>
                  </a:cubicBezTo>
                  <a:cubicBezTo>
                    <a:pt x="13405" y="15914"/>
                    <a:pt x="12756" y="16355"/>
                    <a:pt x="12211" y="16667"/>
                  </a:cubicBezTo>
                  <a:cubicBezTo>
                    <a:pt x="11354" y="17212"/>
                    <a:pt x="10575" y="17861"/>
                    <a:pt x="9614" y="18303"/>
                  </a:cubicBezTo>
                  <a:cubicBezTo>
                    <a:pt x="8420" y="18952"/>
                    <a:pt x="7122" y="19263"/>
                    <a:pt x="5928" y="19704"/>
                  </a:cubicBezTo>
                  <a:cubicBezTo>
                    <a:pt x="8316" y="18614"/>
                    <a:pt x="11016" y="17524"/>
                    <a:pt x="12107" y="15161"/>
                  </a:cubicBezTo>
                  <a:lnTo>
                    <a:pt x="12522" y="15161"/>
                  </a:lnTo>
                  <a:cubicBezTo>
                    <a:pt x="12107" y="16563"/>
                    <a:pt x="10471" y="17654"/>
                    <a:pt x="9173" y="18303"/>
                  </a:cubicBezTo>
                  <a:cubicBezTo>
                    <a:pt x="10471" y="17654"/>
                    <a:pt x="12314" y="16667"/>
                    <a:pt x="12652" y="15161"/>
                  </a:cubicBezTo>
                  <a:cubicBezTo>
                    <a:pt x="13171" y="15161"/>
                    <a:pt x="13820" y="14928"/>
                    <a:pt x="14054" y="14512"/>
                  </a:cubicBezTo>
                  <a:close/>
                  <a:moveTo>
                    <a:pt x="4562" y="18796"/>
                  </a:moveTo>
                  <a:cubicBezTo>
                    <a:pt x="4372" y="19029"/>
                    <a:pt x="4172" y="19253"/>
                    <a:pt x="3981" y="19471"/>
                  </a:cubicBezTo>
                  <a:cubicBezTo>
                    <a:pt x="3930" y="19554"/>
                    <a:pt x="3871" y="19635"/>
                    <a:pt x="3806" y="19716"/>
                  </a:cubicBezTo>
                  <a:lnTo>
                    <a:pt x="3806" y="19716"/>
                  </a:lnTo>
                  <a:cubicBezTo>
                    <a:pt x="4068" y="19422"/>
                    <a:pt x="4329" y="19116"/>
                    <a:pt x="4562" y="18796"/>
                  </a:cubicBezTo>
                  <a:close/>
                  <a:moveTo>
                    <a:pt x="6513" y="20003"/>
                  </a:moveTo>
                  <a:lnTo>
                    <a:pt x="6513" y="20003"/>
                  </a:lnTo>
                  <a:cubicBezTo>
                    <a:pt x="6497" y="20008"/>
                    <a:pt x="6481" y="20013"/>
                    <a:pt x="6464" y="20018"/>
                  </a:cubicBezTo>
                  <a:lnTo>
                    <a:pt x="6464" y="20018"/>
                  </a:lnTo>
                  <a:cubicBezTo>
                    <a:pt x="6467" y="20017"/>
                    <a:pt x="6470" y="20017"/>
                    <a:pt x="6473" y="20016"/>
                  </a:cubicBezTo>
                  <a:cubicBezTo>
                    <a:pt x="6487" y="20012"/>
                    <a:pt x="6500" y="20007"/>
                    <a:pt x="6513" y="20003"/>
                  </a:cubicBezTo>
                  <a:close/>
                  <a:moveTo>
                    <a:pt x="11120" y="14824"/>
                  </a:moveTo>
                  <a:cubicBezTo>
                    <a:pt x="11224" y="14928"/>
                    <a:pt x="11224" y="14928"/>
                    <a:pt x="11354" y="14928"/>
                  </a:cubicBezTo>
                  <a:cubicBezTo>
                    <a:pt x="11458" y="15057"/>
                    <a:pt x="11769" y="15057"/>
                    <a:pt x="12003" y="15057"/>
                  </a:cubicBezTo>
                  <a:cubicBezTo>
                    <a:pt x="10809" y="17861"/>
                    <a:pt x="7667" y="18718"/>
                    <a:pt x="5175" y="20016"/>
                  </a:cubicBezTo>
                  <a:cubicBezTo>
                    <a:pt x="5139" y="20028"/>
                    <a:pt x="5105" y="20041"/>
                    <a:pt x="5071" y="20057"/>
                  </a:cubicBezTo>
                  <a:lnTo>
                    <a:pt x="5071" y="20057"/>
                  </a:lnTo>
                  <a:cubicBezTo>
                    <a:pt x="5550" y="19791"/>
                    <a:pt x="6055" y="19584"/>
                    <a:pt x="6473" y="19367"/>
                  </a:cubicBezTo>
                  <a:cubicBezTo>
                    <a:pt x="7122" y="18952"/>
                    <a:pt x="7875" y="18614"/>
                    <a:pt x="8524" y="18069"/>
                  </a:cubicBezTo>
                  <a:cubicBezTo>
                    <a:pt x="9614" y="17316"/>
                    <a:pt x="10809" y="16226"/>
                    <a:pt x="11120" y="14824"/>
                  </a:cubicBezTo>
                  <a:close/>
                  <a:moveTo>
                    <a:pt x="3806" y="19716"/>
                  </a:moveTo>
                  <a:lnTo>
                    <a:pt x="3806" y="19716"/>
                  </a:lnTo>
                  <a:cubicBezTo>
                    <a:pt x="3654" y="19886"/>
                    <a:pt x="3502" y="20052"/>
                    <a:pt x="3355" y="20214"/>
                  </a:cubicBezTo>
                  <a:lnTo>
                    <a:pt x="3355" y="20214"/>
                  </a:lnTo>
                  <a:cubicBezTo>
                    <a:pt x="3515" y="20047"/>
                    <a:pt x="3673" y="19883"/>
                    <a:pt x="3806" y="19716"/>
                  </a:cubicBezTo>
                  <a:close/>
                  <a:moveTo>
                    <a:pt x="7771" y="15577"/>
                  </a:moveTo>
                  <a:cubicBezTo>
                    <a:pt x="7460" y="17316"/>
                    <a:pt x="6162" y="18614"/>
                    <a:pt x="4734" y="19601"/>
                  </a:cubicBezTo>
                  <a:cubicBezTo>
                    <a:pt x="4422" y="19912"/>
                    <a:pt x="3981" y="20250"/>
                    <a:pt x="3669" y="20561"/>
                  </a:cubicBezTo>
                  <a:cubicBezTo>
                    <a:pt x="4215" y="20016"/>
                    <a:pt x="4968" y="19601"/>
                    <a:pt x="5513" y="19159"/>
                  </a:cubicBezTo>
                  <a:cubicBezTo>
                    <a:pt x="6577" y="18303"/>
                    <a:pt x="7564" y="17004"/>
                    <a:pt x="7771" y="15577"/>
                  </a:cubicBezTo>
                  <a:close/>
                  <a:moveTo>
                    <a:pt x="10705" y="14720"/>
                  </a:moveTo>
                  <a:cubicBezTo>
                    <a:pt x="10809" y="14720"/>
                    <a:pt x="10913" y="14824"/>
                    <a:pt x="11016" y="14824"/>
                  </a:cubicBezTo>
                  <a:cubicBezTo>
                    <a:pt x="10705" y="16459"/>
                    <a:pt x="8965" y="17757"/>
                    <a:pt x="7667" y="18614"/>
                  </a:cubicBezTo>
                  <a:cubicBezTo>
                    <a:pt x="6915" y="19159"/>
                    <a:pt x="6032" y="19471"/>
                    <a:pt x="5279" y="19912"/>
                  </a:cubicBezTo>
                  <a:cubicBezTo>
                    <a:pt x="4864" y="20120"/>
                    <a:pt x="4526" y="20250"/>
                    <a:pt x="4215" y="20561"/>
                  </a:cubicBezTo>
                  <a:cubicBezTo>
                    <a:pt x="4734" y="20016"/>
                    <a:pt x="5513" y="19704"/>
                    <a:pt x="6032" y="19367"/>
                  </a:cubicBezTo>
                  <a:cubicBezTo>
                    <a:pt x="6811" y="18952"/>
                    <a:pt x="7564" y="18406"/>
                    <a:pt x="8316" y="17861"/>
                  </a:cubicBezTo>
                  <a:cubicBezTo>
                    <a:pt x="9277" y="17212"/>
                    <a:pt x="10575" y="16018"/>
                    <a:pt x="10705" y="14720"/>
                  </a:cubicBezTo>
                  <a:close/>
                  <a:moveTo>
                    <a:pt x="4757" y="20242"/>
                  </a:moveTo>
                  <a:cubicBezTo>
                    <a:pt x="4617" y="20341"/>
                    <a:pt x="4478" y="20455"/>
                    <a:pt x="4318" y="20561"/>
                  </a:cubicBezTo>
                  <a:cubicBezTo>
                    <a:pt x="4457" y="20445"/>
                    <a:pt x="4604" y="20340"/>
                    <a:pt x="4757" y="20242"/>
                  </a:cubicBezTo>
                  <a:close/>
                  <a:moveTo>
                    <a:pt x="14158" y="14928"/>
                  </a:moveTo>
                  <a:cubicBezTo>
                    <a:pt x="14158" y="15706"/>
                    <a:pt x="13950" y="16459"/>
                    <a:pt x="13612" y="17108"/>
                  </a:cubicBezTo>
                  <a:cubicBezTo>
                    <a:pt x="13405" y="17654"/>
                    <a:pt x="13067" y="17965"/>
                    <a:pt x="12756" y="18406"/>
                  </a:cubicBezTo>
                  <a:cubicBezTo>
                    <a:pt x="11720" y="18775"/>
                    <a:pt x="10649" y="18989"/>
                    <a:pt x="9598" y="19186"/>
                  </a:cubicBezTo>
                  <a:lnTo>
                    <a:pt x="9598" y="19186"/>
                  </a:lnTo>
                  <a:cubicBezTo>
                    <a:pt x="9784" y="19169"/>
                    <a:pt x="9971" y="19159"/>
                    <a:pt x="10160" y="19159"/>
                  </a:cubicBezTo>
                  <a:cubicBezTo>
                    <a:pt x="11016" y="19055"/>
                    <a:pt x="11873" y="18822"/>
                    <a:pt x="12652" y="18510"/>
                  </a:cubicBezTo>
                  <a:lnTo>
                    <a:pt x="12652" y="18510"/>
                  </a:lnTo>
                  <a:cubicBezTo>
                    <a:pt x="11458" y="19263"/>
                    <a:pt x="9718" y="19367"/>
                    <a:pt x="8316" y="19601"/>
                  </a:cubicBezTo>
                  <a:cubicBezTo>
                    <a:pt x="7681" y="19601"/>
                    <a:pt x="7145" y="19800"/>
                    <a:pt x="6513" y="20003"/>
                  </a:cubicBezTo>
                  <a:lnTo>
                    <a:pt x="6513" y="20003"/>
                  </a:lnTo>
                  <a:cubicBezTo>
                    <a:pt x="7253" y="19780"/>
                    <a:pt x="7996" y="19690"/>
                    <a:pt x="8758" y="19601"/>
                  </a:cubicBezTo>
                  <a:cubicBezTo>
                    <a:pt x="9822" y="19367"/>
                    <a:pt x="11354" y="19367"/>
                    <a:pt x="12314" y="18718"/>
                  </a:cubicBezTo>
                  <a:lnTo>
                    <a:pt x="12314" y="18822"/>
                  </a:lnTo>
                  <a:cubicBezTo>
                    <a:pt x="11769" y="19263"/>
                    <a:pt x="11016" y="19367"/>
                    <a:pt x="10367" y="19601"/>
                  </a:cubicBezTo>
                  <a:cubicBezTo>
                    <a:pt x="9614" y="19808"/>
                    <a:pt x="8758" y="19912"/>
                    <a:pt x="7875" y="20016"/>
                  </a:cubicBezTo>
                  <a:cubicBezTo>
                    <a:pt x="6991" y="20210"/>
                    <a:pt x="6088" y="20315"/>
                    <a:pt x="5243" y="20583"/>
                  </a:cubicBezTo>
                  <a:lnTo>
                    <a:pt x="5243" y="20583"/>
                  </a:lnTo>
                  <a:cubicBezTo>
                    <a:pt x="5571" y="20469"/>
                    <a:pt x="5898" y="20302"/>
                    <a:pt x="6162" y="20120"/>
                  </a:cubicBezTo>
                  <a:cubicBezTo>
                    <a:pt x="6263" y="20083"/>
                    <a:pt x="6363" y="20049"/>
                    <a:pt x="6464" y="20018"/>
                  </a:cubicBezTo>
                  <a:lnTo>
                    <a:pt x="6464" y="20018"/>
                  </a:lnTo>
                  <a:cubicBezTo>
                    <a:pt x="6026" y="20123"/>
                    <a:pt x="5614" y="20355"/>
                    <a:pt x="5175" y="20561"/>
                  </a:cubicBezTo>
                  <a:cubicBezTo>
                    <a:pt x="5928" y="20120"/>
                    <a:pt x="6681" y="19912"/>
                    <a:pt x="7564" y="19601"/>
                  </a:cubicBezTo>
                  <a:cubicBezTo>
                    <a:pt x="7751" y="19549"/>
                    <a:pt x="7939" y="19499"/>
                    <a:pt x="8127" y="19453"/>
                  </a:cubicBezTo>
                  <a:lnTo>
                    <a:pt x="8127" y="19453"/>
                  </a:lnTo>
                  <a:lnTo>
                    <a:pt x="8213" y="19367"/>
                  </a:lnTo>
                  <a:cubicBezTo>
                    <a:pt x="8628" y="19263"/>
                    <a:pt x="9069" y="19055"/>
                    <a:pt x="9511" y="18822"/>
                  </a:cubicBezTo>
                  <a:cubicBezTo>
                    <a:pt x="10575" y="18614"/>
                    <a:pt x="11562" y="18303"/>
                    <a:pt x="12418" y="17654"/>
                  </a:cubicBezTo>
                  <a:lnTo>
                    <a:pt x="12418" y="17654"/>
                  </a:lnTo>
                  <a:cubicBezTo>
                    <a:pt x="11562" y="18069"/>
                    <a:pt x="10705" y="18510"/>
                    <a:pt x="9718" y="18718"/>
                  </a:cubicBezTo>
                  <a:cubicBezTo>
                    <a:pt x="10575" y="18303"/>
                    <a:pt x="11458" y="17654"/>
                    <a:pt x="12314" y="17108"/>
                  </a:cubicBezTo>
                  <a:cubicBezTo>
                    <a:pt x="12963" y="16563"/>
                    <a:pt x="13950" y="15914"/>
                    <a:pt x="14158" y="14928"/>
                  </a:cubicBezTo>
                  <a:close/>
                  <a:moveTo>
                    <a:pt x="5128" y="20620"/>
                  </a:moveTo>
                  <a:lnTo>
                    <a:pt x="5128" y="20620"/>
                  </a:lnTo>
                  <a:cubicBezTo>
                    <a:pt x="5038" y="20651"/>
                    <a:pt x="4948" y="20683"/>
                    <a:pt x="4859" y="20718"/>
                  </a:cubicBezTo>
                  <a:lnTo>
                    <a:pt x="4859" y="20718"/>
                  </a:lnTo>
                  <a:cubicBezTo>
                    <a:pt x="4889" y="20692"/>
                    <a:pt x="4915" y="20665"/>
                    <a:pt x="4968" y="20665"/>
                  </a:cubicBezTo>
                  <a:cubicBezTo>
                    <a:pt x="5021" y="20652"/>
                    <a:pt x="5074" y="20637"/>
                    <a:pt x="5128" y="20620"/>
                  </a:cubicBezTo>
                  <a:close/>
                  <a:moveTo>
                    <a:pt x="3669" y="20899"/>
                  </a:moveTo>
                  <a:lnTo>
                    <a:pt x="3565" y="20997"/>
                  </a:lnTo>
                  <a:lnTo>
                    <a:pt x="3565" y="20997"/>
                  </a:lnTo>
                  <a:cubicBezTo>
                    <a:pt x="3601" y="20964"/>
                    <a:pt x="3637" y="20932"/>
                    <a:pt x="3669" y="20899"/>
                  </a:cubicBezTo>
                  <a:close/>
                  <a:moveTo>
                    <a:pt x="12211" y="19055"/>
                  </a:moveTo>
                  <a:cubicBezTo>
                    <a:pt x="11120" y="20665"/>
                    <a:pt x="8628" y="20665"/>
                    <a:pt x="6811" y="20769"/>
                  </a:cubicBezTo>
                  <a:cubicBezTo>
                    <a:pt x="5383" y="21002"/>
                    <a:pt x="4215" y="21210"/>
                    <a:pt x="3124" y="21963"/>
                  </a:cubicBezTo>
                  <a:cubicBezTo>
                    <a:pt x="3436" y="21651"/>
                    <a:pt x="3877" y="21314"/>
                    <a:pt x="4215" y="21106"/>
                  </a:cubicBezTo>
                  <a:cubicBezTo>
                    <a:pt x="5824" y="20353"/>
                    <a:pt x="7460" y="20250"/>
                    <a:pt x="9173" y="19912"/>
                  </a:cubicBezTo>
                  <a:cubicBezTo>
                    <a:pt x="10056" y="19808"/>
                    <a:pt x="11354" y="19601"/>
                    <a:pt x="12211" y="19055"/>
                  </a:cubicBezTo>
                  <a:close/>
                  <a:moveTo>
                    <a:pt x="10247" y="14590"/>
                  </a:moveTo>
                  <a:cubicBezTo>
                    <a:pt x="10367" y="14590"/>
                    <a:pt x="10471" y="14616"/>
                    <a:pt x="10575" y="14616"/>
                  </a:cubicBezTo>
                  <a:cubicBezTo>
                    <a:pt x="10471" y="16226"/>
                    <a:pt x="8758" y="17420"/>
                    <a:pt x="7564" y="18173"/>
                  </a:cubicBezTo>
                  <a:cubicBezTo>
                    <a:pt x="6681" y="18822"/>
                    <a:pt x="5824" y="19367"/>
                    <a:pt x="4968" y="19912"/>
                  </a:cubicBezTo>
                  <a:cubicBezTo>
                    <a:pt x="4526" y="20250"/>
                    <a:pt x="4085" y="20457"/>
                    <a:pt x="3773" y="20899"/>
                  </a:cubicBezTo>
                  <a:cubicBezTo>
                    <a:pt x="3671" y="21001"/>
                    <a:pt x="3569" y="21103"/>
                    <a:pt x="3344" y="21205"/>
                  </a:cubicBezTo>
                  <a:lnTo>
                    <a:pt x="3344" y="21205"/>
                  </a:lnTo>
                  <a:lnTo>
                    <a:pt x="3565" y="20997"/>
                  </a:lnTo>
                  <a:lnTo>
                    <a:pt x="3565" y="20997"/>
                  </a:lnTo>
                  <a:cubicBezTo>
                    <a:pt x="3486" y="21068"/>
                    <a:pt x="3403" y="21139"/>
                    <a:pt x="3332" y="21210"/>
                  </a:cubicBezTo>
                  <a:cubicBezTo>
                    <a:pt x="3336" y="21208"/>
                    <a:pt x="3340" y="21206"/>
                    <a:pt x="3344" y="21205"/>
                  </a:cubicBezTo>
                  <a:lnTo>
                    <a:pt x="3344" y="21205"/>
                  </a:lnTo>
                  <a:lnTo>
                    <a:pt x="3228" y="21314"/>
                  </a:lnTo>
                  <a:cubicBezTo>
                    <a:pt x="2899" y="21581"/>
                    <a:pt x="2569" y="21885"/>
                    <a:pt x="2291" y="22228"/>
                  </a:cubicBezTo>
                  <a:lnTo>
                    <a:pt x="2291" y="22228"/>
                  </a:lnTo>
                  <a:cubicBezTo>
                    <a:pt x="2616" y="21764"/>
                    <a:pt x="2968" y="21331"/>
                    <a:pt x="3332" y="20899"/>
                  </a:cubicBezTo>
                  <a:lnTo>
                    <a:pt x="3332" y="20899"/>
                  </a:lnTo>
                  <a:cubicBezTo>
                    <a:pt x="3106" y="21125"/>
                    <a:pt x="2872" y="21359"/>
                    <a:pt x="2651" y="21613"/>
                  </a:cubicBezTo>
                  <a:lnTo>
                    <a:pt x="2651" y="21613"/>
                  </a:lnTo>
                  <a:cubicBezTo>
                    <a:pt x="3211" y="20939"/>
                    <a:pt x="3854" y="20351"/>
                    <a:pt x="4422" y="19704"/>
                  </a:cubicBezTo>
                  <a:cubicBezTo>
                    <a:pt x="5279" y="18718"/>
                    <a:pt x="6473" y="17316"/>
                    <a:pt x="6473" y="16018"/>
                  </a:cubicBezTo>
                  <a:lnTo>
                    <a:pt x="6473" y="15914"/>
                  </a:lnTo>
                  <a:cubicBezTo>
                    <a:pt x="6710" y="15678"/>
                    <a:pt x="6832" y="15403"/>
                    <a:pt x="7143" y="15403"/>
                  </a:cubicBezTo>
                  <a:cubicBezTo>
                    <a:pt x="7275" y="15403"/>
                    <a:pt x="7442" y="15453"/>
                    <a:pt x="7667" y="15577"/>
                  </a:cubicBezTo>
                  <a:lnTo>
                    <a:pt x="7771" y="15577"/>
                  </a:lnTo>
                  <a:cubicBezTo>
                    <a:pt x="7875" y="15706"/>
                    <a:pt x="7875" y="15706"/>
                    <a:pt x="7979" y="15706"/>
                  </a:cubicBezTo>
                  <a:cubicBezTo>
                    <a:pt x="7979" y="16667"/>
                    <a:pt x="7226" y="17654"/>
                    <a:pt x="6681" y="18303"/>
                  </a:cubicBezTo>
                  <a:cubicBezTo>
                    <a:pt x="6266" y="18718"/>
                    <a:pt x="5720" y="19159"/>
                    <a:pt x="5175" y="19601"/>
                  </a:cubicBezTo>
                  <a:cubicBezTo>
                    <a:pt x="4968" y="19808"/>
                    <a:pt x="4734" y="19912"/>
                    <a:pt x="4526" y="20120"/>
                  </a:cubicBezTo>
                  <a:cubicBezTo>
                    <a:pt x="5071" y="19704"/>
                    <a:pt x="5617" y="19367"/>
                    <a:pt x="6162" y="18952"/>
                  </a:cubicBezTo>
                  <a:cubicBezTo>
                    <a:pt x="6915" y="18173"/>
                    <a:pt x="8109" y="16875"/>
                    <a:pt x="7979" y="15810"/>
                  </a:cubicBezTo>
                  <a:cubicBezTo>
                    <a:pt x="8109" y="15810"/>
                    <a:pt x="8109" y="15810"/>
                    <a:pt x="8109" y="15914"/>
                  </a:cubicBezTo>
                  <a:cubicBezTo>
                    <a:pt x="8265" y="16018"/>
                    <a:pt x="8453" y="16070"/>
                    <a:pt x="8628" y="16070"/>
                  </a:cubicBezTo>
                  <a:cubicBezTo>
                    <a:pt x="8803" y="16070"/>
                    <a:pt x="8965" y="16018"/>
                    <a:pt x="9069" y="15914"/>
                  </a:cubicBezTo>
                  <a:cubicBezTo>
                    <a:pt x="9407" y="15473"/>
                    <a:pt x="9173" y="15265"/>
                    <a:pt x="9822" y="14720"/>
                  </a:cubicBezTo>
                  <a:cubicBezTo>
                    <a:pt x="9991" y="14616"/>
                    <a:pt x="10127" y="14590"/>
                    <a:pt x="10247" y="14590"/>
                  </a:cubicBezTo>
                  <a:close/>
                  <a:moveTo>
                    <a:pt x="9718" y="21210"/>
                  </a:moveTo>
                  <a:cubicBezTo>
                    <a:pt x="9718" y="21314"/>
                    <a:pt x="9718" y="21418"/>
                    <a:pt x="9614" y="21418"/>
                  </a:cubicBezTo>
                  <a:cubicBezTo>
                    <a:pt x="9614" y="21755"/>
                    <a:pt x="9511" y="22067"/>
                    <a:pt x="9277" y="22197"/>
                  </a:cubicBezTo>
                  <a:cubicBezTo>
                    <a:pt x="9052" y="22306"/>
                    <a:pt x="8810" y="22349"/>
                    <a:pt x="8561" y="22349"/>
                  </a:cubicBezTo>
                  <a:cubicBezTo>
                    <a:pt x="7863" y="22349"/>
                    <a:pt x="7105" y="22012"/>
                    <a:pt x="6473" y="21859"/>
                  </a:cubicBezTo>
                  <a:cubicBezTo>
                    <a:pt x="6155" y="21771"/>
                    <a:pt x="5855" y="21739"/>
                    <a:pt x="5566" y="21739"/>
                  </a:cubicBezTo>
                  <a:cubicBezTo>
                    <a:pt x="5172" y="21739"/>
                    <a:pt x="4797" y="21799"/>
                    <a:pt x="4422" y="21859"/>
                  </a:cubicBezTo>
                  <a:cubicBezTo>
                    <a:pt x="4968" y="21651"/>
                    <a:pt x="5617" y="21548"/>
                    <a:pt x="6369" y="21548"/>
                  </a:cubicBezTo>
                  <a:cubicBezTo>
                    <a:pt x="6718" y="21548"/>
                    <a:pt x="7075" y="21558"/>
                    <a:pt x="7435" y="21558"/>
                  </a:cubicBezTo>
                  <a:cubicBezTo>
                    <a:pt x="8199" y="21558"/>
                    <a:pt x="8977" y="21510"/>
                    <a:pt x="9718" y="21210"/>
                  </a:cubicBezTo>
                  <a:close/>
                  <a:moveTo>
                    <a:pt x="5346" y="21816"/>
                  </a:moveTo>
                  <a:cubicBezTo>
                    <a:pt x="5505" y="21816"/>
                    <a:pt x="5665" y="21829"/>
                    <a:pt x="5824" y="21859"/>
                  </a:cubicBezTo>
                  <a:cubicBezTo>
                    <a:pt x="6369" y="21859"/>
                    <a:pt x="7018" y="22067"/>
                    <a:pt x="7564" y="22197"/>
                  </a:cubicBezTo>
                  <a:cubicBezTo>
                    <a:pt x="7868" y="22349"/>
                    <a:pt x="8186" y="22445"/>
                    <a:pt x="8507" y="22445"/>
                  </a:cubicBezTo>
                  <a:cubicBezTo>
                    <a:pt x="8625" y="22445"/>
                    <a:pt x="8743" y="22432"/>
                    <a:pt x="8862" y="22404"/>
                  </a:cubicBezTo>
                  <a:lnTo>
                    <a:pt x="8862" y="22404"/>
                  </a:lnTo>
                  <a:cubicBezTo>
                    <a:pt x="8624" y="22500"/>
                    <a:pt x="8393" y="22539"/>
                    <a:pt x="8165" y="22539"/>
                  </a:cubicBezTo>
                  <a:cubicBezTo>
                    <a:pt x="7347" y="22539"/>
                    <a:pt x="6573" y="22044"/>
                    <a:pt x="5720" y="21963"/>
                  </a:cubicBezTo>
                  <a:cubicBezTo>
                    <a:pt x="5448" y="21911"/>
                    <a:pt x="5175" y="21885"/>
                    <a:pt x="4903" y="21885"/>
                  </a:cubicBezTo>
                  <a:cubicBezTo>
                    <a:pt x="4782" y="21885"/>
                    <a:pt x="4661" y="21890"/>
                    <a:pt x="4540" y="21900"/>
                  </a:cubicBezTo>
                  <a:lnTo>
                    <a:pt x="4540" y="21900"/>
                  </a:lnTo>
                  <a:cubicBezTo>
                    <a:pt x="4804" y="21853"/>
                    <a:pt x="5074" y="21816"/>
                    <a:pt x="5346" y="21816"/>
                  </a:cubicBezTo>
                  <a:close/>
                  <a:moveTo>
                    <a:pt x="12257" y="19138"/>
                  </a:moveTo>
                  <a:lnTo>
                    <a:pt x="12257" y="19138"/>
                  </a:lnTo>
                  <a:cubicBezTo>
                    <a:pt x="12139" y="19405"/>
                    <a:pt x="12039" y="19691"/>
                    <a:pt x="11873" y="19912"/>
                  </a:cubicBezTo>
                  <a:cubicBezTo>
                    <a:pt x="11458" y="20665"/>
                    <a:pt x="10913" y="20665"/>
                    <a:pt x="10263" y="20665"/>
                  </a:cubicBezTo>
                  <a:cubicBezTo>
                    <a:pt x="10056" y="20665"/>
                    <a:pt x="9926" y="20769"/>
                    <a:pt x="9822" y="20899"/>
                  </a:cubicBezTo>
                  <a:cubicBezTo>
                    <a:pt x="9822" y="20899"/>
                    <a:pt x="9718" y="21002"/>
                    <a:pt x="9718" y="21106"/>
                  </a:cubicBezTo>
                  <a:cubicBezTo>
                    <a:pt x="8965" y="21379"/>
                    <a:pt x="8154" y="21405"/>
                    <a:pt x="7330" y="21405"/>
                  </a:cubicBezTo>
                  <a:cubicBezTo>
                    <a:pt x="7136" y="21405"/>
                    <a:pt x="6941" y="21403"/>
                    <a:pt x="6747" y="21403"/>
                  </a:cubicBezTo>
                  <a:cubicBezTo>
                    <a:pt x="6113" y="21403"/>
                    <a:pt x="5479" y="21419"/>
                    <a:pt x="4864" y="21548"/>
                  </a:cubicBezTo>
                  <a:cubicBezTo>
                    <a:pt x="3981" y="21651"/>
                    <a:pt x="3228" y="22067"/>
                    <a:pt x="2579" y="22716"/>
                  </a:cubicBezTo>
                  <a:cubicBezTo>
                    <a:pt x="2579" y="22612"/>
                    <a:pt x="2683" y="22612"/>
                    <a:pt x="2683" y="22508"/>
                  </a:cubicBezTo>
                  <a:cubicBezTo>
                    <a:pt x="4215" y="20899"/>
                    <a:pt x="6266" y="21106"/>
                    <a:pt x="8316" y="20899"/>
                  </a:cubicBezTo>
                  <a:cubicBezTo>
                    <a:pt x="9713" y="20778"/>
                    <a:pt x="11489" y="20412"/>
                    <a:pt x="12257" y="19138"/>
                  </a:cubicBezTo>
                  <a:close/>
                  <a:moveTo>
                    <a:pt x="4658" y="21938"/>
                  </a:moveTo>
                  <a:cubicBezTo>
                    <a:pt x="5410" y="21938"/>
                    <a:pt x="6215" y="22165"/>
                    <a:pt x="6915" y="22404"/>
                  </a:cubicBezTo>
                  <a:cubicBezTo>
                    <a:pt x="7390" y="22556"/>
                    <a:pt x="7809" y="22653"/>
                    <a:pt x="8254" y="22653"/>
                  </a:cubicBezTo>
                  <a:cubicBezTo>
                    <a:pt x="8417" y="22653"/>
                    <a:pt x="8584" y="22640"/>
                    <a:pt x="8758" y="22612"/>
                  </a:cubicBezTo>
                  <a:lnTo>
                    <a:pt x="8758" y="22612"/>
                  </a:lnTo>
                  <a:cubicBezTo>
                    <a:pt x="8524" y="22716"/>
                    <a:pt x="8316" y="22716"/>
                    <a:pt x="8109" y="22846"/>
                  </a:cubicBezTo>
                  <a:lnTo>
                    <a:pt x="7875" y="22846"/>
                  </a:lnTo>
                  <a:cubicBezTo>
                    <a:pt x="7018" y="22846"/>
                    <a:pt x="6266" y="22404"/>
                    <a:pt x="5383" y="22197"/>
                  </a:cubicBezTo>
                  <a:cubicBezTo>
                    <a:pt x="5061" y="22141"/>
                    <a:pt x="4778" y="22109"/>
                    <a:pt x="4508" y="22109"/>
                  </a:cubicBezTo>
                  <a:cubicBezTo>
                    <a:pt x="4145" y="22109"/>
                    <a:pt x="3808" y="22167"/>
                    <a:pt x="3436" y="22300"/>
                  </a:cubicBezTo>
                  <a:cubicBezTo>
                    <a:pt x="3566" y="22197"/>
                    <a:pt x="3669" y="22197"/>
                    <a:pt x="3773" y="22067"/>
                  </a:cubicBezTo>
                  <a:cubicBezTo>
                    <a:pt x="4052" y="21976"/>
                    <a:pt x="4351" y="21938"/>
                    <a:pt x="4658" y="21938"/>
                  </a:cubicBezTo>
                  <a:close/>
                  <a:moveTo>
                    <a:pt x="6369" y="16018"/>
                  </a:moveTo>
                  <a:cubicBezTo>
                    <a:pt x="5928" y="17965"/>
                    <a:pt x="4734" y="19159"/>
                    <a:pt x="3332" y="20561"/>
                  </a:cubicBezTo>
                  <a:cubicBezTo>
                    <a:pt x="3020" y="20899"/>
                    <a:pt x="2683" y="21210"/>
                    <a:pt x="2475" y="21548"/>
                  </a:cubicBezTo>
                  <a:cubicBezTo>
                    <a:pt x="2683" y="21210"/>
                    <a:pt x="2787" y="21002"/>
                    <a:pt x="3020" y="20665"/>
                  </a:cubicBezTo>
                  <a:cubicBezTo>
                    <a:pt x="3124" y="20561"/>
                    <a:pt x="3124" y="20561"/>
                    <a:pt x="3124" y="20457"/>
                  </a:cubicBezTo>
                  <a:cubicBezTo>
                    <a:pt x="3161" y="20417"/>
                    <a:pt x="3199" y="20377"/>
                    <a:pt x="3236" y="20338"/>
                  </a:cubicBezTo>
                  <a:lnTo>
                    <a:pt x="3236" y="20338"/>
                  </a:lnTo>
                  <a:cubicBezTo>
                    <a:pt x="3233" y="20343"/>
                    <a:pt x="3231" y="20348"/>
                    <a:pt x="3228" y="20353"/>
                  </a:cubicBezTo>
                  <a:cubicBezTo>
                    <a:pt x="3270" y="20307"/>
                    <a:pt x="3312" y="20261"/>
                    <a:pt x="3355" y="20214"/>
                  </a:cubicBezTo>
                  <a:lnTo>
                    <a:pt x="3355" y="20214"/>
                  </a:lnTo>
                  <a:cubicBezTo>
                    <a:pt x="3315" y="20255"/>
                    <a:pt x="3276" y="20296"/>
                    <a:pt x="3236" y="20338"/>
                  </a:cubicBezTo>
                  <a:lnTo>
                    <a:pt x="3236" y="20338"/>
                  </a:lnTo>
                  <a:cubicBezTo>
                    <a:pt x="3571" y="19696"/>
                    <a:pt x="3878" y="19154"/>
                    <a:pt x="3981" y="18510"/>
                  </a:cubicBezTo>
                  <a:lnTo>
                    <a:pt x="3981" y="18510"/>
                  </a:lnTo>
                  <a:cubicBezTo>
                    <a:pt x="3773" y="19159"/>
                    <a:pt x="3332" y="19808"/>
                    <a:pt x="3020" y="20353"/>
                  </a:cubicBezTo>
                  <a:cubicBezTo>
                    <a:pt x="3332" y="19704"/>
                    <a:pt x="3436" y="19055"/>
                    <a:pt x="3332" y="18303"/>
                  </a:cubicBezTo>
                  <a:lnTo>
                    <a:pt x="3332" y="18303"/>
                  </a:lnTo>
                  <a:cubicBezTo>
                    <a:pt x="3436" y="19367"/>
                    <a:pt x="2917" y="20353"/>
                    <a:pt x="2475" y="21210"/>
                  </a:cubicBezTo>
                  <a:cubicBezTo>
                    <a:pt x="2371" y="21314"/>
                    <a:pt x="2268" y="21548"/>
                    <a:pt x="2268" y="21651"/>
                  </a:cubicBezTo>
                  <a:cubicBezTo>
                    <a:pt x="1968" y="22093"/>
                    <a:pt x="1716" y="22486"/>
                    <a:pt x="1552" y="22928"/>
                  </a:cubicBezTo>
                  <a:lnTo>
                    <a:pt x="1552" y="22928"/>
                  </a:lnTo>
                  <a:cubicBezTo>
                    <a:pt x="1737" y="22247"/>
                    <a:pt x="1956" y="21655"/>
                    <a:pt x="2371" y="21002"/>
                  </a:cubicBezTo>
                  <a:cubicBezTo>
                    <a:pt x="2787" y="20120"/>
                    <a:pt x="3228" y="19263"/>
                    <a:pt x="3228" y="18406"/>
                  </a:cubicBezTo>
                  <a:cubicBezTo>
                    <a:pt x="3228" y="18303"/>
                    <a:pt x="3228" y="18303"/>
                    <a:pt x="3332" y="18303"/>
                  </a:cubicBezTo>
                  <a:cubicBezTo>
                    <a:pt x="4215" y="17757"/>
                    <a:pt x="4422" y="16771"/>
                    <a:pt x="5383" y="16459"/>
                  </a:cubicBezTo>
                  <a:lnTo>
                    <a:pt x="5383" y="16459"/>
                  </a:lnTo>
                  <a:cubicBezTo>
                    <a:pt x="5456" y="17303"/>
                    <a:pt x="5080" y="18082"/>
                    <a:pt x="4562" y="18796"/>
                  </a:cubicBezTo>
                  <a:lnTo>
                    <a:pt x="4562" y="18796"/>
                  </a:lnTo>
                  <a:cubicBezTo>
                    <a:pt x="5119" y="18111"/>
                    <a:pt x="5590" y="17350"/>
                    <a:pt x="5513" y="16459"/>
                  </a:cubicBezTo>
                  <a:lnTo>
                    <a:pt x="5617" y="16459"/>
                  </a:lnTo>
                  <a:cubicBezTo>
                    <a:pt x="5928" y="16355"/>
                    <a:pt x="6162" y="16226"/>
                    <a:pt x="6369" y="16018"/>
                  </a:cubicBezTo>
                  <a:close/>
                  <a:moveTo>
                    <a:pt x="4463" y="22212"/>
                  </a:moveTo>
                  <a:cubicBezTo>
                    <a:pt x="5089" y="22212"/>
                    <a:pt x="5705" y="22359"/>
                    <a:pt x="6369" y="22612"/>
                  </a:cubicBezTo>
                  <a:cubicBezTo>
                    <a:pt x="6811" y="22716"/>
                    <a:pt x="7122" y="22846"/>
                    <a:pt x="7564" y="22949"/>
                  </a:cubicBezTo>
                  <a:lnTo>
                    <a:pt x="7018" y="22949"/>
                  </a:lnTo>
                  <a:cubicBezTo>
                    <a:pt x="6115" y="22773"/>
                    <a:pt x="5033" y="22358"/>
                    <a:pt x="4087" y="22358"/>
                  </a:cubicBezTo>
                  <a:cubicBezTo>
                    <a:pt x="3783" y="22358"/>
                    <a:pt x="3493" y="22401"/>
                    <a:pt x="3228" y="22508"/>
                  </a:cubicBezTo>
                  <a:lnTo>
                    <a:pt x="3228" y="22404"/>
                  </a:lnTo>
                  <a:cubicBezTo>
                    <a:pt x="3654" y="22272"/>
                    <a:pt x="4061" y="22212"/>
                    <a:pt x="4463" y="22212"/>
                  </a:cubicBezTo>
                  <a:close/>
                  <a:moveTo>
                    <a:pt x="4347" y="22409"/>
                  </a:moveTo>
                  <a:cubicBezTo>
                    <a:pt x="4626" y="22409"/>
                    <a:pt x="4907" y="22443"/>
                    <a:pt x="5175" y="22508"/>
                  </a:cubicBezTo>
                  <a:cubicBezTo>
                    <a:pt x="5617" y="22612"/>
                    <a:pt x="6162" y="22846"/>
                    <a:pt x="6681" y="23053"/>
                  </a:cubicBezTo>
                  <a:lnTo>
                    <a:pt x="6369" y="23053"/>
                  </a:lnTo>
                  <a:cubicBezTo>
                    <a:pt x="5928" y="22949"/>
                    <a:pt x="5513" y="22716"/>
                    <a:pt x="5071" y="22612"/>
                  </a:cubicBezTo>
                  <a:cubicBezTo>
                    <a:pt x="4851" y="22560"/>
                    <a:pt x="4637" y="22534"/>
                    <a:pt x="4409" y="22534"/>
                  </a:cubicBezTo>
                  <a:cubicBezTo>
                    <a:pt x="4182" y="22534"/>
                    <a:pt x="3942" y="22560"/>
                    <a:pt x="3669" y="22612"/>
                  </a:cubicBezTo>
                  <a:cubicBezTo>
                    <a:pt x="3020" y="22716"/>
                    <a:pt x="2371" y="23157"/>
                    <a:pt x="2034" y="23702"/>
                  </a:cubicBezTo>
                  <a:lnTo>
                    <a:pt x="2034" y="23599"/>
                  </a:lnTo>
                  <a:cubicBezTo>
                    <a:pt x="2268" y="23365"/>
                    <a:pt x="2475" y="23053"/>
                    <a:pt x="2683" y="22949"/>
                  </a:cubicBezTo>
                  <a:cubicBezTo>
                    <a:pt x="3129" y="22575"/>
                    <a:pt x="3734" y="22409"/>
                    <a:pt x="4347" y="22409"/>
                  </a:cubicBezTo>
                  <a:close/>
                  <a:moveTo>
                    <a:pt x="4429" y="22599"/>
                  </a:moveTo>
                  <a:cubicBezTo>
                    <a:pt x="4528" y="22599"/>
                    <a:pt x="4629" y="22604"/>
                    <a:pt x="4734" y="22612"/>
                  </a:cubicBezTo>
                  <a:cubicBezTo>
                    <a:pt x="5175" y="22716"/>
                    <a:pt x="5617" y="22949"/>
                    <a:pt x="6032" y="23053"/>
                  </a:cubicBezTo>
                  <a:cubicBezTo>
                    <a:pt x="4968" y="23053"/>
                    <a:pt x="3877" y="23053"/>
                    <a:pt x="2917" y="23702"/>
                  </a:cubicBezTo>
                  <a:cubicBezTo>
                    <a:pt x="2371" y="24144"/>
                    <a:pt x="1826" y="24663"/>
                    <a:pt x="1489" y="25312"/>
                  </a:cubicBezTo>
                  <a:cubicBezTo>
                    <a:pt x="1489" y="24897"/>
                    <a:pt x="1722" y="24455"/>
                    <a:pt x="1826" y="24144"/>
                  </a:cubicBezTo>
                  <a:cubicBezTo>
                    <a:pt x="2518" y="23141"/>
                    <a:pt x="3299" y="22599"/>
                    <a:pt x="4429" y="22599"/>
                  </a:cubicBezTo>
                  <a:close/>
                  <a:moveTo>
                    <a:pt x="8109" y="7788"/>
                  </a:moveTo>
                  <a:cubicBezTo>
                    <a:pt x="8420" y="8230"/>
                    <a:pt x="8862" y="8567"/>
                    <a:pt x="8628" y="9216"/>
                  </a:cubicBezTo>
                  <a:lnTo>
                    <a:pt x="8628" y="9736"/>
                  </a:lnTo>
                  <a:cubicBezTo>
                    <a:pt x="8862" y="10073"/>
                    <a:pt x="9069" y="10385"/>
                    <a:pt x="8758" y="10826"/>
                  </a:cubicBezTo>
                  <a:cubicBezTo>
                    <a:pt x="8628" y="11034"/>
                    <a:pt x="8524" y="11163"/>
                    <a:pt x="8524" y="11267"/>
                  </a:cubicBezTo>
                  <a:cubicBezTo>
                    <a:pt x="8316" y="11683"/>
                    <a:pt x="8213" y="12228"/>
                    <a:pt x="7979" y="12669"/>
                  </a:cubicBezTo>
                  <a:cubicBezTo>
                    <a:pt x="7771" y="13214"/>
                    <a:pt x="7018" y="13759"/>
                    <a:pt x="6577" y="14175"/>
                  </a:cubicBezTo>
                  <a:cubicBezTo>
                    <a:pt x="5720" y="14928"/>
                    <a:pt x="4526" y="15161"/>
                    <a:pt x="3566" y="15706"/>
                  </a:cubicBezTo>
                  <a:cubicBezTo>
                    <a:pt x="3020" y="16018"/>
                    <a:pt x="2683" y="16459"/>
                    <a:pt x="2371" y="16875"/>
                  </a:cubicBezTo>
                  <a:cubicBezTo>
                    <a:pt x="2475" y="16667"/>
                    <a:pt x="2579" y="16459"/>
                    <a:pt x="2579" y="16226"/>
                  </a:cubicBezTo>
                  <a:lnTo>
                    <a:pt x="2579" y="16226"/>
                  </a:lnTo>
                  <a:cubicBezTo>
                    <a:pt x="2268" y="17004"/>
                    <a:pt x="1826" y="17654"/>
                    <a:pt x="1489" y="18406"/>
                  </a:cubicBezTo>
                  <a:cubicBezTo>
                    <a:pt x="1073" y="19367"/>
                    <a:pt x="840" y="20353"/>
                    <a:pt x="632" y="21314"/>
                  </a:cubicBezTo>
                  <a:cubicBezTo>
                    <a:pt x="435" y="22869"/>
                    <a:pt x="425" y="24400"/>
                    <a:pt x="692" y="25953"/>
                  </a:cubicBezTo>
                  <a:lnTo>
                    <a:pt x="692" y="25953"/>
                  </a:lnTo>
                  <a:cubicBezTo>
                    <a:pt x="1" y="23694"/>
                    <a:pt x="439" y="20959"/>
                    <a:pt x="1177" y="18822"/>
                  </a:cubicBezTo>
                  <a:cubicBezTo>
                    <a:pt x="1489" y="17965"/>
                    <a:pt x="1826" y="17212"/>
                    <a:pt x="2268" y="16563"/>
                  </a:cubicBezTo>
                  <a:cubicBezTo>
                    <a:pt x="2371" y="16459"/>
                    <a:pt x="2371" y="16459"/>
                    <a:pt x="2371" y="16355"/>
                  </a:cubicBezTo>
                  <a:lnTo>
                    <a:pt x="2475" y="16355"/>
                  </a:lnTo>
                  <a:lnTo>
                    <a:pt x="2475" y="16226"/>
                  </a:lnTo>
                  <a:cubicBezTo>
                    <a:pt x="2579" y="16122"/>
                    <a:pt x="2579" y="16018"/>
                    <a:pt x="2683" y="16018"/>
                  </a:cubicBezTo>
                  <a:cubicBezTo>
                    <a:pt x="3124" y="15473"/>
                    <a:pt x="3773" y="15161"/>
                    <a:pt x="4215" y="14928"/>
                  </a:cubicBezTo>
                  <a:cubicBezTo>
                    <a:pt x="4864" y="14512"/>
                    <a:pt x="5617" y="14175"/>
                    <a:pt x="6266" y="13759"/>
                  </a:cubicBezTo>
                  <a:cubicBezTo>
                    <a:pt x="6915" y="13214"/>
                    <a:pt x="8109" y="12565"/>
                    <a:pt x="8213" y="11579"/>
                  </a:cubicBezTo>
                  <a:lnTo>
                    <a:pt x="8213" y="11579"/>
                  </a:lnTo>
                  <a:cubicBezTo>
                    <a:pt x="7667" y="13110"/>
                    <a:pt x="5720" y="13967"/>
                    <a:pt x="4526" y="14720"/>
                  </a:cubicBezTo>
                  <a:cubicBezTo>
                    <a:pt x="4085" y="14928"/>
                    <a:pt x="3436" y="15161"/>
                    <a:pt x="3020" y="15577"/>
                  </a:cubicBezTo>
                  <a:cubicBezTo>
                    <a:pt x="3020" y="15473"/>
                    <a:pt x="3124" y="15473"/>
                    <a:pt x="3124" y="15369"/>
                  </a:cubicBezTo>
                  <a:lnTo>
                    <a:pt x="3228" y="15369"/>
                  </a:lnTo>
                  <a:lnTo>
                    <a:pt x="3228" y="15265"/>
                  </a:lnTo>
                  <a:cubicBezTo>
                    <a:pt x="3352" y="15141"/>
                    <a:pt x="3501" y="15027"/>
                    <a:pt x="3661" y="14920"/>
                  </a:cubicBezTo>
                  <a:lnTo>
                    <a:pt x="3661" y="14920"/>
                  </a:lnTo>
                  <a:cubicBezTo>
                    <a:pt x="3540" y="14989"/>
                    <a:pt x="3429" y="15064"/>
                    <a:pt x="3332" y="15161"/>
                  </a:cubicBezTo>
                  <a:cubicBezTo>
                    <a:pt x="3332" y="15057"/>
                    <a:pt x="3436" y="15057"/>
                    <a:pt x="3436" y="14928"/>
                  </a:cubicBezTo>
                  <a:cubicBezTo>
                    <a:pt x="3877" y="14512"/>
                    <a:pt x="4630" y="14071"/>
                    <a:pt x="5071" y="13759"/>
                  </a:cubicBezTo>
                  <a:cubicBezTo>
                    <a:pt x="5617" y="13318"/>
                    <a:pt x="6162" y="12669"/>
                    <a:pt x="6577" y="12124"/>
                  </a:cubicBezTo>
                  <a:cubicBezTo>
                    <a:pt x="7330" y="11267"/>
                    <a:pt x="7875" y="10177"/>
                    <a:pt x="7875" y="8983"/>
                  </a:cubicBezTo>
                  <a:cubicBezTo>
                    <a:pt x="7875" y="8881"/>
                    <a:pt x="7875" y="8879"/>
                    <a:pt x="7972" y="8782"/>
                  </a:cubicBezTo>
                  <a:lnTo>
                    <a:pt x="7972" y="8782"/>
                  </a:lnTo>
                  <a:cubicBezTo>
                    <a:pt x="7977" y="8635"/>
                    <a:pt x="7979" y="8485"/>
                    <a:pt x="7979" y="8334"/>
                  </a:cubicBezTo>
                  <a:cubicBezTo>
                    <a:pt x="8109" y="8230"/>
                    <a:pt x="8109" y="8022"/>
                    <a:pt x="8109" y="7788"/>
                  </a:cubicBezTo>
                  <a:close/>
                  <a:moveTo>
                    <a:pt x="13171" y="16122"/>
                  </a:moveTo>
                  <a:lnTo>
                    <a:pt x="13171" y="16122"/>
                  </a:lnTo>
                  <a:cubicBezTo>
                    <a:pt x="12522" y="16771"/>
                    <a:pt x="11665" y="17316"/>
                    <a:pt x="10913" y="17757"/>
                  </a:cubicBezTo>
                  <a:cubicBezTo>
                    <a:pt x="10056" y="18303"/>
                    <a:pt x="9173" y="18822"/>
                    <a:pt x="8213" y="19263"/>
                  </a:cubicBezTo>
                  <a:cubicBezTo>
                    <a:pt x="7226" y="19601"/>
                    <a:pt x="6266" y="19808"/>
                    <a:pt x="5383" y="20250"/>
                  </a:cubicBezTo>
                  <a:cubicBezTo>
                    <a:pt x="2579" y="21548"/>
                    <a:pt x="632" y="24559"/>
                    <a:pt x="1385" y="27596"/>
                  </a:cubicBezTo>
                  <a:cubicBezTo>
                    <a:pt x="1281" y="27493"/>
                    <a:pt x="1281" y="27493"/>
                    <a:pt x="1281" y="27389"/>
                  </a:cubicBezTo>
                  <a:cubicBezTo>
                    <a:pt x="1073" y="25649"/>
                    <a:pt x="1073" y="24144"/>
                    <a:pt x="2138" y="22612"/>
                  </a:cubicBezTo>
                  <a:cubicBezTo>
                    <a:pt x="3228" y="21106"/>
                    <a:pt x="5071" y="20016"/>
                    <a:pt x="6811" y="19471"/>
                  </a:cubicBezTo>
                  <a:cubicBezTo>
                    <a:pt x="7564" y="19263"/>
                    <a:pt x="8316" y="19055"/>
                    <a:pt x="9069" y="18718"/>
                  </a:cubicBezTo>
                  <a:cubicBezTo>
                    <a:pt x="10056" y="18303"/>
                    <a:pt x="10913" y="17654"/>
                    <a:pt x="11769" y="17108"/>
                  </a:cubicBezTo>
                  <a:cubicBezTo>
                    <a:pt x="12211" y="16771"/>
                    <a:pt x="12756" y="16459"/>
                    <a:pt x="13171" y="16122"/>
                  </a:cubicBezTo>
                  <a:close/>
                  <a:moveTo>
                    <a:pt x="3436" y="0"/>
                  </a:moveTo>
                  <a:cubicBezTo>
                    <a:pt x="3332" y="0"/>
                    <a:pt x="3332" y="0"/>
                    <a:pt x="3332" y="130"/>
                  </a:cubicBezTo>
                  <a:cubicBezTo>
                    <a:pt x="3566" y="1091"/>
                    <a:pt x="3981" y="1843"/>
                    <a:pt x="4085" y="2934"/>
                  </a:cubicBezTo>
                  <a:cubicBezTo>
                    <a:pt x="4215" y="3583"/>
                    <a:pt x="4085" y="4128"/>
                    <a:pt x="3773" y="4673"/>
                  </a:cubicBezTo>
                  <a:cubicBezTo>
                    <a:pt x="3566" y="5192"/>
                    <a:pt x="3332" y="5634"/>
                    <a:pt x="3332" y="6179"/>
                  </a:cubicBezTo>
                  <a:cubicBezTo>
                    <a:pt x="3332" y="6387"/>
                    <a:pt x="3436" y="6828"/>
                    <a:pt x="3566" y="7036"/>
                  </a:cubicBezTo>
                  <a:cubicBezTo>
                    <a:pt x="3669" y="7477"/>
                    <a:pt x="3877" y="7788"/>
                    <a:pt x="3669" y="8334"/>
                  </a:cubicBezTo>
                  <a:cubicBezTo>
                    <a:pt x="3669" y="8671"/>
                    <a:pt x="3436" y="8879"/>
                    <a:pt x="3332" y="9216"/>
                  </a:cubicBezTo>
                  <a:cubicBezTo>
                    <a:pt x="3124" y="10514"/>
                    <a:pt x="3228" y="11812"/>
                    <a:pt x="3124" y="12981"/>
                  </a:cubicBezTo>
                  <a:cubicBezTo>
                    <a:pt x="3124" y="14512"/>
                    <a:pt x="2371" y="15810"/>
                    <a:pt x="1722" y="17108"/>
                  </a:cubicBezTo>
                  <a:cubicBezTo>
                    <a:pt x="1722" y="17316"/>
                    <a:pt x="1619" y="17420"/>
                    <a:pt x="1489" y="17654"/>
                  </a:cubicBezTo>
                  <a:cubicBezTo>
                    <a:pt x="1177" y="18303"/>
                    <a:pt x="840" y="19055"/>
                    <a:pt x="632" y="19912"/>
                  </a:cubicBezTo>
                  <a:cubicBezTo>
                    <a:pt x="191" y="21548"/>
                    <a:pt x="87" y="23702"/>
                    <a:pt x="528" y="25442"/>
                  </a:cubicBezTo>
                  <a:cubicBezTo>
                    <a:pt x="424" y="25312"/>
                    <a:pt x="424" y="25208"/>
                    <a:pt x="424" y="25208"/>
                  </a:cubicBezTo>
                  <a:cubicBezTo>
                    <a:pt x="424" y="25312"/>
                    <a:pt x="321" y="25442"/>
                    <a:pt x="321" y="25546"/>
                  </a:cubicBezTo>
                  <a:cubicBezTo>
                    <a:pt x="321" y="25649"/>
                    <a:pt x="321" y="25649"/>
                    <a:pt x="424" y="25649"/>
                  </a:cubicBezTo>
                  <a:cubicBezTo>
                    <a:pt x="632" y="26298"/>
                    <a:pt x="840" y="27051"/>
                    <a:pt x="1177" y="27700"/>
                  </a:cubicBezTo>
                  <a:cubicBezTo>
                    <a:pt x="1281" y="27908"/>
                    <a:pt x="1489" y="28038"/>
                    <a:pt x="1619" y="28245"/>
                  </a:cubicBezTo>
                  <a:lnTo>
                    <a:pt x="1722" y="28349"/>
                  </a:lnTo>
                  <a:cubicBezTo>
                    <a:pt x="1619" y="28142"/>
                    <a:pt x="1619" y="28038"/>
                    <a:pt x="1489" y="27908"/>
                  </a:cubicBezTo>
                  <a:cubicBezTo>
                    <a:pt x="1385" y="27493"/>
                    <a:pt x="1385" y="27051"/>
                    <a:pt x="1281" y="26610"/>
                  </a:cubicBezTo>
                  <a:lnTo>
                    <a:pt x="1385" y="26610"/>
                  </a:lnTo>
                  <a:cubicBezTo>
                    <a:pt x="1385" y="26506"/>
                    <a:pt x="1385" y="26506"/>
                    <a:pt x="1281" y="26402"/>
                  </a:cubicBezTo>
                  <a:cubicBezTo>
                    <a:pt x="1281" y="26298"/>
                    <a:pt x="1385" y="26195"/>
                    <a:pt x="1385" y="25961"/>
                  </a:cubicBezTo>
                  <a:cubicBezTo>
                    <a:pt x="1489" y="25312"/>
                    <a:pt x="2034" y="24793"/>
                    <a:pt x="2579" y="24248"/>
                  </a:cubicBezTo>
                  <a:cubicBezTo>
                    <a:pt x="3436" y="23495"/>
                    <a:pt x="4526" y="23261"/>
                    <a:pt x="5617" y="23261"/>
                  </a:cubicBezTo>
                  <a:cubicBezTo>
                    <a:pt x="6681" y="23157"/>
                    <a:pt x="9407" y="23365"/>
                    <a:pt x="9718" y="21963"/>
                  </a:cubicBezTo>
                  <a:cubicBezTo>
                    <a:pt x="9822" y="21651"/>
                    <a:pt x="9926" y="21314"/>
                    <a:pt x="10160" y="21106"/>
                  </a:cubicBezTo>
                  <a:lnTo>
                    <a:pt x="10160" y="21002"/>
                  </a:lnTo>
                  <a:cubicBezTo>
                    <a:pt x="10263" y="20899"/>
                    <a:pt x="10471" y="20899"/>
                    <a:pt x="10575" y="20899"/>
                  </a:cubicBezTo>
                  <a:cubicBezTo>
                    <a:pt x="10731" y="20899"/>
                    <a:pt x="10921" y="20945"/>
                    <a:pt x="11100" y="20945"/>
                  </a:cubicBezTo>
                  <a:cubicBezTo>
                    <a:pt x="11189" y="20945"/>
                    <a:pt x="11276" y="20933"/>
                    <a:pt x="11354" y="20899"/>
                  </a:cubicBezTo>
                  <a:cubicBezTo>
                    <a:pt x="12107" y="20353"/>
                    <a:pt x="12211" y="19601"/>
                    <a:pt x="12652" y="18822"/>
                  </a:cubicBezTo>
                  <a:cubicBezTo>
                    <a:pt x="12756" y="18406"/>
                    <a:pt x="13171" y="18069"/>
                    <a:pt x="13509" y="17757"/>
                  </a:cubicBezTo>
                  <a:cubicBezTo>
                    <a:pt x="13716" y="17316"/>
                    <a:pt x="13820" y="16771"/>
                    <a:pt x="13950" y="16355"/>
                  </a:cubicBezTo>
                  <a:cubicBezTo>
                    <a:pt x="14261" y="15577"/>
                    <a:pt x="14365" y="14928"/>
                    <a:pt x="14261" y="14175"/>
                  </a:cubicBezTo>
                  <a:lnTo>
                    <a:pt x="14261" y="13967"/>
                  </a:lnTo>
                  <a:cubicBezTo>
                    <a:pt x="14261" y="13915"/>
                    <a:pt x="14235" y="13889"/>
                    <a:pt x="14210" y="13889"/>
                  </a:cubicBezTo>
                  <a:cubicBezTo>
                    <a:pt x="14184" y="13889"/>
                    <a:pt x="14158" y="13915"/>
                    <a:pt x="14158" y="13967"/>
                  </a:cubicBezTo>
                  <a:cubicBezTo>
                    <a:pt x="14158" y="13915"/>
                    <a:pt x="14132" y="13889"/>
                    <a:pt x="14106" y="13889"/>
                  </a:cubicBezTo>
                  <a:cubicBezTo>
                    <a:pt x="14080" y="13889"/>
                    <a:pt x="14054" y="13915"/>
                    <a:pt x="14054" y="13967"/>
                  </a:cubicBezTo>
                  <a:lnTo>
                    <a:pt x="14054" y="14175"/>
                  </a:lnTo>
                  <a:cubicBezTo>
                    <a:pt x="13820" y="14824"/>
                    <a:pt x="13171" y="14824"/>
                    <a:pt x="12652" y="14928"/>
                  </a:cubicBezTo>
                  <a:cubicBezTo>
                    <a:pt x="12652" y="14876"/>
                    <a:pt x="12619" y="14850"/>
                    <a:pt x="12587" y="14850"/>
                  </a:cubicBezTo>
                  <a:cubicBezTo>
                    <a:pt x="12555" y="14850"/>
                    <a:pt x="12522" y="14876"/>
                    <a:pt x="12522" y="14928"/>
                  </a:cubicBezTo>
                  <a:lnTo>
                    <a:pt x="12314" y="14928"/>
                  </a:lnTo>
                  <a:cubicBezTo>
                    <a:pt x="11665" y="14928"/>
                    <a:pt x="11354" y="14616"/>
                    <a:pt x="10809" y="14408"/>
                  </a:cubicBezTo>
                  <a:cubicBezTo>
                    <a:pt x="10703" y="14352"/>
                    <a:pt x="10591" y="14329"/>
                    <a:pt x="10478" y="14329"/>
                  </a:cubicBezTo>
                  <a:cubicBezTo>
                    <a:pt x="10119" y="14329"/>
                    <a:pt x="9747" y="14562"/>
                    <a:pt x="9511" y="14720"/>
                  </a:cubicBezTo>
                  <a:cubicBezTo>
                    <a:pt x="9277" y="14928"/>
                    <a:pt x="9173" y="15161"/>
                    <a:pt x="9069" y="15369"/>
                  </a:cubicBezTo>
                  <a:cubicBezTo>
                    <a:pt x="8924" y="15727"/>
                    <a:pt x="8757" y="15850"/>
                    <a:pt x="8583" y="15850"/>
                  </a:cubicBezTo>
                  <a:cubicBezTo>
                    <a:pt x="8227" y="15850"/>
                    <a:pt x="7843" y="15335"/>
                    <a:pt x="7564" y="15265"/>
                  </a:cubicBezTo>
                  <a:cubicBezTo>
                    <a:pt x="7478" y="15245"/>
                    <a:pt x="7398" y="15236"/>
                    <a:pt x="7322" y="15236"/>
                  </a:cubicBezTo>
                  <a:cubicBezTo>
                    <a:pt x="6616" y="15236"/>
                    <a:pt x="6296" y="16028"/>
                    <a:pt x="5617" y="16122"/>
                  </a:cubicBezTo>
                  <a:cubicBezTo>
                    <a:pt x="4864" y="16355"/>
                    <a:pt x="4422" y="16667"/>
                    <a:pt x="3981" y="17316"/>
                  </a:cubicBezTo>
                  <a:cubicBezTo>
                    <a:pt x="3436" y="18173"/>
                    <a:pt x="2579" y="18406"/>
                    <a:pt x="2138" y="19263"/>
                  </a:cubicBezTo>
                  <a:cubicBezTo>
                    <a:pt x="1281" y="21002"/>
                    <a:pt x="736" y="22716"/>
                    <a:pt x="1073" y="24663"/>
                  </a:cubicBezTo>
                  <a:cubicBezTo>
                    <a:pt x="840" y="22846"/>
                    <a:pt x="1489" y="19601"/>
                    <a:pt x="3124" y="18406"/>
                  </a:cubicBezTo>
                  <a:lnTo>
                    <a:pt x="3124" y="18406"/>
                  </a:lnTo>
                  <a:cubicBezTo>
                    <a:pt x="3020" y="19601"/>
                    <a:pt x="2371" y="20561"/>
                    <a:pt x="1826" y="21651"/>
                  </a:cubicBezTo>
                  <a:cubicBezTo>
                    <a:pt x="1489" y="22404"/>
                    <a:pt x="1281" y="23261"/>
                    <a:pt x="1281" y="24144"/>
                  </a:cubicBezTo>
                  <a:cubicBezTo>
                    <a:pt x="973" y="25093"/>
                    <a:pt x="970" y="25941"/>
                    <a:pt x="1070" y="26912"/>
                  </a:cubicBezTo>
                  <a:lnTo>
                    <a:pt x="1070" y="26912"/>
                  </a:lnTo>
                  <a:cubicBezTo>
                    <a:pt x="1051" y="26820"/>
                    <a:pt x="970" y="26725"/>
                    <a:pt x="970" y="26610"/>
                  </a:cubicBezTo>
                  <a:cubicBezTo>
                    <a:pt x="528" y="24663"/>
                    <a:pt x="424" y="22949"/>
                    <a:pt x="840" y="21002"/>
                  </a:cubicBezTo>
                  <a:cubicBezTo>
                    <a:pt x="970" y="20120"/>
                    <a:pt x="1281" y="19263"/>
                    <a:pt x="1619" y="18510"/>
                  </a:cubicBezTo>
                  <a:cubicBezTo>
                    <a:pt x="1619" y="18303"/>
                    <a:pt x="1722" y="18069"/>
                    <a:pt x="1826" y="17861"/>
                  </a:cubicBezTo>
                  <a:lnTo>
                    <a:pt x="1930" y="17861"/>
                  </a:lnTo>
                  <a:cubicBezTo>
                    <a:pt x="2268" y="17316"/>
                    <a:pt x="2475" y="16875"/>
                    <a:pt x="2917" y="16459"/>
                  </a:cubicBezTo>
                  <a:cubicBezTo>
                    <a:pt x="3228" y="16018"/>
                    <a:pt x="3877" y="15706"/>
                    <a:pt x="4422" y="15473"/>
                  </a:cubicBezTo>
                  <a:cubicBezTo>
                    <a:pt x="5383" y="15057"/>
                    <a:pt x="6162" y="14824"/>
                    <a:pt x="7018" y="14175"/>
                  </a:cubicBezTo>
                  <a:cubicBezTo>
                    <a:pt x="7667" y="13526"/>
                    <a:pt x="8213" y="12877"/>
                    <a:pt x="8420" y="12020"/>
                  </a:cubicBezTo>
                  <a:cubicBezTo>
                    <a:pt x="8524" y="11371"/>
                    <a:pt x="9277" y="10722"/>
                    <a:pt x="8965" y="10073"/>
                  </a:cubicBezTo>
                  <a:cubicBezTo>
                    <a:pt x="8758" y="9632"/>
                    <a:pt x="8862" y="9216"/>
                    <a:pt x="8862" y="8775"/>
                  </a:cubicBezTo>
                  <a:cubicBezTo>
                    <a:pt x="8862" y="8437"/>
                    <a:pt x="8628" y="8126"/>
                    <a:pt x="8420" y="7918"/>
                  </a:cubicBezTo>
                  <a:cubicBezTo>
                    <a:pt x="7875" y="7373"/>
                    <a:pt x="8109" y="6724"/>
                    <a:pt x="7979" y="6075"/>
                  </a:cubicBezTo>
                  <a:cubicBezTo>
                    <a:pt x="7979" y="5634"/>
                    <a:pt x="7771" y="5322"/>
                    <a:pt x="7564" y="4985"/>
                  </a:cubicBezTo>
                  <a:cubicBezTo>
                    <a:pt x="7122" y="4024"/>
                    <a:pt x="6266" y="3479"/>
                    <a:pt x="5617" y="2596"/>
                  </a:cubicBezTo>
                  <a:cubicBezTo>
                    <a:pt x="4864" y="1740"/>
                    <a:pt x="4318" y="779"/>
                    <a:pt x="343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68"/>
            <p:cNvSpPr/>
            <p:nvPr/>
          </p:nvSpPr>
          <p:spPr>
            <a:xfrm>
              <a:off x="1230450" y="3705100"/>
              <a:ext cx="2625" cy="2600"/>
            </a:xfrm>
            <a:custGeom>
              <a:avLst/>
              <a:gdLst/>
              <a:ahLst/>
              <a:cxnLst/>
              <a:rect l="l" t="t" r="r" b="b"/>
              <a:pathLst>
                <a:path w="105" h="104" extrusionOk="0">
                  <a:moveTo>
                    <a:pt x="105" y="0"/>
                  </a:moveTo>
                  <a:cubicBezTo>
                    <a:pt x="105" y="104"/>
                    <a:pt x="105" y="104"/>
                    <a:pt x="1" y="104"/>
                  </a:cubicBezTo>
                  <a:lnTo>
                    <a:pt x="105" y="104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68"/>
            <p:cNvSpPr/>
            <p:nvPr/>
          </p:nvSpPr>
          <p:spPr>
            <a:xfrm>
              <a:off x="1135700" y="3837500"/>
              <a:ext cx="16250" cy="38300"/>
            </a:xfrm>
            <a:custGeom>
              <a:avLst/>
              <a:gdLst/>
              <a:ahLst/>
              <a:cxnLst/>
              <a:rect l="l" t="t" r="r" b="b"/>
              <a:pathLst>
                <a:path w="650" h="1532" extrusionOk="0">
                  <a:moveTo>
                    <a:pt x="1" y="0"/>
                  </a:moveTo>
                  <a:cubicBezTo>
                    <a:pt x="172" y="323"/>
                    <a:pt x="329" y="647"/>
                    <a:pt x="442" y="960"/>
                  </a:cubicBezTo>
                  <a:lnTo>
                    <a:pt x="442" y="960"/>
                  </a:lnTo>
                  <a:cubicBezTo>
                    <a:pt x="437" y="627"/>
                    <a:pt x="333" y="228"/>
                    <a:pt x="131" y="0"/>
                  </a:cubicBezTo>
                  <a:close/>
                  <a:moveTo>
                    <a:pt x="442" y="960"/>
                  </a:moveTo>
                  <a:lnTo>
                    <a:pt x="442" y="960"/>
                  </a:lnTo>
                  <a:cubicBezTo>
                    <a:pt x="442" y="969"/>
                    <a:pt x="442" y="978"/>
                    <a:pt x="442" y="987"/>
                  </a:cubicBezTo>
                  <a:cubicBezTo>
                    <a:pt x="442" y="1054"/>
                    <a:pt x="485" y="1121"/>
                    <a:pt x="516" y="1188"/>
                  </a:cubicBezTo>
                  <a:lnTo>
                    <a:pt x="516" y="1188"/>
                  </a:lnTo>
                  <a:cubicBezTo>
                    <a:pt x="494" y="1113"/>
                    <a:pt x="469" y="1037"/>
                    <a:pt x="442" y="960"/>
                  </a:cubicBezTo>
                  <a:close/>
                  <a:moveTo>
                    <a:pt x="516" y="1188"/>
                  </a:moveTo>
                  <a:cubicBezTo>
                    <a:pt x="527" y="1225"/>
                    <a:pt x="537" y="1262"/>
                    <a:pt x="546" y="1298"/>
                  </a:cubicBezTo>
                  <a:cubicBezTo>
                    <a:pt x="546" y="1261"/>
                    <a:pt x="533" y="1225"/>
                    <a:pt x="516" y="1188"/>
                  </a:cubicBezTo>
                  <a:close/>
                  <a:moveTo>
                    <a:pt x="546" y="1298"/>
                  </a:moveTo>
                  <a:cubicBezTo>
                    <a:pt x="546" y="1402"/>
                    <a:pt x="650" y="1402"/>
                    <a:pt x="650" y="1532"/>
                  </a:cubicBezTo>
                  <a:cubicBezTo>
                    <a:pt x="650" y="1402"/>
                    <a:pt x="650" y="1298"/>
                    <a:pt x="546" y="129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68"/>
            <p:cNvSpPr/>
            <p:nvPr/>
          </p:nvSpPr>
          <p:spPr>
            <a:xfrm>
              <a:off x="1262925" y="3324125"/>
              <a:ext cx="2600" cy="13000"/>
            </a:xfrm>
            <a:custGeom>
              <a:avLst/>
              <a:gdLst/>
              <a:ahLst/>
              <a:cxnLst/>
              <a:rect l="l" t="t" r="r" b="b"/>
              <a:pathLst>
                <a:path w="104" h="52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208"/>
                    <a:pt x="104" y="312"/>
                    <a:pt x="104" y="519"/>
                  </a:cubicBezTo>
                  <a:cubicBezTo>
                    <a:pt x="104" y="312"/>
                    <a:pt x="0" y="208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68"/>
            <p:cNvSpPr/>
            <p:nvPr/>
          </p:nvSpPr>
          <p:spPr>
            <a:xfrm>
              <a:off x="1220075" y="3705100"/>
              <a:ext cx="2625" cy="2600"/>
            </a:xfrm>
            <a:custGeom>
              <a:avLst/>
              <a:gdLst/>
              <a:ahLst/>
              <a:cxnLst/>
              <a:rect l="l" t="t" r="r" b="b"/>
              <a:pathLst>
                <a:path w="105" h="104" extrusionOk="0">
                  <a:moveTo>
                    <a:pt x="104" y="0"/>
                  </a:moveTo>
                  <a:lnTo>
                    <a:pt x="1" y="104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68"/>
            <p:cNvSpPr/>
            <p:nvPr/>
          </p:nvSpPr>
          <p:spPr>
            <a:xfrm>
              <a:off x="1222675" y="3694050"/>
              <a:ext cx="21450" cy="19500"/>
            </a:xfrm>
            <a:custGeom>
              <a:avLst/>
              <a:gdLst/>
              <a:ahLst/>
              <a:cxnLst/>
              <a:rect l="l" t="t" r="r" b="b"/>
              <a:pathLst>
                <a:path w="858" h="780" extrusionOk="0">
                  <a:moveTo>
                    <a:pt x="857" y="1"/>
                  </a:moveTo>
                  <a:lnTo>
                    <a:pt x="857" y="1"/>
                  </a:lnTo>
                  <a:cubicBezTo>
                    <a:pt x="778" y="50"/>
                    <a:pt x="714" y="111"/>
                    <a:pt x="652" y="173"/>
                  </a:cubicBezTo>
                  <a:lnTo>
                    <a:pt x="652" y="173"/>
                  </a:lnTo>
                  <a:cubicBezTo>
                    <a:pt x="718" y="113"/>
                    <a:pt x="785" y="55"/>
                    <a:pt x="857" y="1"/>
                  </a:cubicBezTo>
                  <a:close/>
                  <a:moveTo>
                    <a:pt x="652" y="173"/>
                  </a:moveTo>
                  <a:cubicBezTo>
                    <a:pt x="598" y="222"/>
                    <a:pt x="546" y="273"/>
                    <a:pt x="494" y="325"/>
                  </a:cubicBezTo>
                  <a:lnTo>
                    <a:pt x="494" y="325"/>
                  </a:lnTo>
                  <a:cubicBezTo>
                    <a:pt x="550" y="277"/>
                    <a:pt x="600" y="225"/>
                    <a:pt x="652" y="173"/>
                  </a:cubicBezTo>
                  <a:close/>
                  <a:moveTo>
                    <a:pt x="494" y="325"/>
                  </a:moveTo>
                  <a:cubicBezTo>
                    <a:pt x="441" y="370"/>
                    <a:pt x="382" y="411"/>
                    <a:pt x="312" y="442"/>
                  </a:cubicBezTo>
                  <a:cubicBezTo>
                    <a:pt x="208" y="546"/>
                    <a:pt x="104" y="650"/>
                    <a:pt x="0" y="780"/>
                  </a:cubicBezTo>
                  <a:cubicBezTo>
                    <a:pt x="181" y="644"/>
                    <a:pt x="336" y="482"/>
                    <a:pt x="494" y="325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5" name="Google Shape;8195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3086" y="-148422"/>
            <a:ext cx="979395" cy="1662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Google Shape;819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89" y="3191702"/>
            <a:ext cx="1100558" cy="166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7" name="Google Shape;819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349" y="173224"/>
            <a:ext cx="838867" cy="33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8" name="Google Shape;8198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29754" y="4164867"/>
            <a:ext cx="349236" cy="888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99" name="Google Shape;8199;p68"/>
          <p:cNvGrpSpPr/>
          <p:nvPr/>
        </p:nvGrpSpPr>
        <p:grpSpPr>
          <a:xfrm rot="-1247405">
            <a:off x="7289968" y="-302050"/>
            <a:ext cx="2989820" cy="3961438"/>
            <a:chOff x="1571200" y="2227500"/>
            <a:chExt cx="1814675" cy="2404400"/>
          </a:xfrm>
        </p:grpSpPr>
        <p:sp>
          <p:nvSpPr>
            <p:cNvPr id="8200" name="Google Shape;8200;p68"/>
            <p:cNvSpPr/>
            <p:nvPr/>
          </p:nvSpPr>
          <p:spPr>
            <a:xfrm>
              <a:off x="1971650" y="4135400"/>
              <a:ext cx="62325" cy="70100"/>
            </a:xfrm>
            <a:custGeom>
              <a:avLst/>
              <a:gdLst/>
              <a:ahLst/>
              <a:cxnLst/>
              <a:rect l="l" t="t" r="r" b="b"/>
              <a:pathLst>
                <a:path w="2493" h="2804" extrusionOk="0">
                  <a:moveTo>
                    <a:pt x="2492" y="0"/>
                  </a:moveTo>
                  <a:lnTo>
                    <a:pt x="2492" y="0"/>
                  </a:lnTo>
                  <a:cubicBezTo>
                    <a:pt x="1506" y="753"/>
                    <a:pt x="753" y="1817"/>
                    <a:pt x="0" y="2804"/>
                  </a:cubicBezTo>
                  <a:lnTo>
                    <a:pt x="104" y="2804"/>
                  </a:lnTo>
                  <a:cubicBezTo>
                    <a:pt x="857" y="1817"/>
                    <a:pt x="1610" y="961"/>
                    <a:pt x="249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68"/>
            <p:cNvSpPr/>
            <p:nvPr/>
          </p:nvSpPr>
          <p:spPr>
            <a:xfrm>
              <a:off x="1998900" y="4145775"/>
              <a:ext cx="32475" cy="35075"/>
            </a:xfrm>
            <a:custGeom>
              <a:avLst/>
              <a:gdLst/>
              <a:ahLst/>
              <a:cxnLst/>
              <a:rect l="l" t="t" r="r" b="b"/>
              <a:pathLst>
                <a:path w="1299" h="1403" extrusionOk="0">
                  <a:moveTo>
                    <a:pt x="1169" y="0"/>
                  </a:moveTo>
                  <a:cubicBezTo>
                    <a:pt x="857" y="442"/>
                    <a:pt x="416" y="883"/>
                    <a:pt x="104" y="1298"/>
                  </a:cubicBezTo>
                  <a:cubicBezTo>
                    <a:pt x="1" y="1402"/>
                    <a:pt x="104" y="1402"/>
                    <a:pt x="104" y="1402"/>
                  </a:cubicBezTo>
                  <a:cubicBezTo>
                    <a:pt x="520" y="987"/>
                    <a:pt x="961" y="546"/>
                    <a:pt x="1299" y="104"/>
                  </a:cubicBezTo>
                  <a:cubicBezTo>
                    <a:pt x="1299" y="0"/>
                    <a:pt x="1299" y="0"/>
                    <a:pt x="116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68"/>
            <p:cNvSpPr/>
            <p:nvPr/>
          </p:nvSpPr>
          <p:spPr>
            <a:xfrm>
              <a:off x="1963200" y="4121750"/>
              <a:ext cx="24700" cy="41425"/>
            </a:xfrm>
            <a:custGeom>
              <a:avLst/>
              <a:gdLst/>
              <a:ahLst/>
              <a:cxnLst/>
              <a:rect l="l" t="t" r="r" b="b"/>
              <a:pathLst>
                <a:path w="988" h="1657" extrusionOk="0">
                  <a:moveTo>
                    <a:pt x="987" y="1"/>
                  </a:moveTo>
                  <a:cubicBezTo>
                    <a:pt x="546" y="416"/>
                    <a:pt x="234" y="1065"/>
                    <a:pt x="1" y="1610"/>
                  </a:cubicBezTo>
                  <a:cubicBezTo>
                    <a:pt x="1" y="1610"/>
                    <a:pt x="58" y="1657"/>
                    <a:pt x="97" y="1657"/>
                  </a:cubicBezTo>
                  <a:cubicBezTo>
                    <a:pt x="116" y="1657"/>
                    <a:pt x="130" y="1645"/>
                    <a:pt x="130" y="1610"/>
                  </a:cubicBezTo>
                  <a:cubicBezTo>
                    <a:pt x="338" y="1065"/>
                    <a:pt x="650" y="546"/>
                    <a:pt x="987" y="105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68"/>
            <p:cNvSpPr/>
            <p:nvPr/>
          </p:nvSpPr>
          <p:spPr>
            <a:xfrm>
              <a:off x="1969050" y="4073075"/>
              <a:ext cx="56475" cy="64925"/>
            </a:xfrm>
            <a:custGeom>
              <a:avLst/>
              <a:gdLst/>
              <a:ahLst/>
              <a:cxnLst/>
              <a:rect l="l" t="t" r="r" b="b"/>
              <a:pathLst>
                <a:path w="2259" h="2597" extrusionOk="0">
                  <a:moveTo>
                    <a:pt x="2259" y="1"/>
                  </a:moveTo>
                  <a:lnTo>
                    <a:pt x="2259" y="1"/>
                  </a:lnTo>
                  <a:cubicBezTo>
                    <a:pt x="1298" y="546"/>
                    <a:pt x="312" y="1403"/>
                    <a:pt x="0" y="2597"/>
                  </a:cubicBezTo>
                  <a:cubicBezTo>
                    <a:pt x="546" y="1507"/>
                    <a:pt x="1298" y="650"/>
                    <a:pt x="225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68"/>
            <p:cNvSpPr/>
            <p:nvPr/>
          </p:nvSpPr>
          <p:spPr>
            <a:xfrm>
              <a:off x="2179975" y="4213275"/>
              <a:ext cx="10400" cy="78550"/>
            </a:xfrm>
            <a:custGeom>
              <a:avLst/>
              <a:gdLst/>
              <a:ahLst/>
              <a:cxnLst/>
              <a:rect l="l" t="t" r="r" b="b"/>
              <a:pathLst>
                <a:path w="416" h="3142" extrusionOk="0">
                  <a:moveTo>
                    <a:pt x="208" y="0"/>
                  </a:moveTo>
                  <a:cubicBezTo>
                    <a:pt x="208" y="1091"/>
                    <a:pt x="208" y="2077"/>
                    <a:pt x="1" y="3142"/>
                  </a:cubicBezTo>
                  <a:lnTo>
                    <a:pt x="104" y="3142"/>
                  </a:lnTo>
                  <a:cubicBezTo>
                    <a:pt x="312" y="2181"/>
                    <a:pt x="416" y="1091"/>
                    <a:pt x="31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68"/>
            <p:cNvSpPr/>
            <p:nvPr/>
          </p:nvSpPr>
          <p:spPr>
            <a:xfrm>
              <a:off x="2177375" y="4226900"/>
              <a:ext cx="5225" cy="24025"/>
            </a:xfrm>
            <a:custGeom>
              <a:avLst/>
              <a:gdLst/>
              <a:ahLst/>
              <a:cxnLst/>
              <a:rect l="l" t="t" r="r" b="b"/>
              <a:pathLst>
                <a:path w="209" h="961" extrusionOk="0">
                  <a:moveTo>
                    <a:pt x="105" y="0"/>
                  </a:moveTo>
                  <a:cubicBezTo>
                    <a:pt x="105" y="338"/>
                    <a:pt x="105" y="649"/>
                    <a:pt x="1" y="883"/>
                  </a:cubicBezTo>
                  <a:cubicBezTo>
                    <a:pt x="1" y="935"/>
                    <a:pt x="27" y="961"/>
                    <a:pt x="53" y="961"/>
                  </a:cubicBezTo>
                  <a:cubicBezTo>
                    <a:pt x="79" y="961"/>
                    <a:pt x="105" y="935"/>
                    <a:pt x="105" y="883"/>
                  </a:cubicBezTo>
                  <a:cubicBezTo>
                    <a:pt x="105" y="649"/>
                    <a:pt x="208" y="338"/>
                    <a:pt x="208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68"/>
            <p:cNvSpPr/>
            <p:nvPr/>
          </p:nvSpPr>
          <p:spPr>
            <a:xfrm>
              <a:off x="2277325" y="4159400"/>
              <a:ext cx="5225" cy="40925"/>
            </a:xfrm>
            <a:custGeom>
              <a:avLst/>
              <a:gdLst/>
              <a:ahLst/>
              <a:cxnLst/>
              <a:rect l="l" t="t" r="r" b="b"/>
              <a:pathLst>
                <a:path w="209" h="1637" extrusionOk="0">
                  <a:moveTo>
                    <a:pt x="1" y="1"/>
                  </a:moveTo>
                  <a:lnTo>
                    <a:pt x="1" y="1636"/>
                  </a:lnTo>
                  <a:cubicBezTo>
                    <a:pt x="105" y="1091"/>
                    <a:pt x="208" y="546"/>
                    <a:pt x="10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68"/>
            <p:cNvSpPr/>
            <p:nvPr/>
          </p:nvSpPr>
          <p:spPr>
            <a:xfrm>
              <a:off x="2133900" y="4200300"/>
              <a:ext cx="5225" cy="47875"/>
            </a:xfrm>
            <a:custGeom>
              <a:avLst/>
              <a:gdLst/>
              <a:ahLst/>
              <a:cxnLst/>
              <a:rect l="l" t="t" r="r" b="b"/>
              <a:pathLst>
                <a:path w="209" h="1915" extrusionOk="0">
                  <a:moveTo>
                    <a:pt x="0" y="0"/>
                  </a:moveTo>
                  <a:cubicBezTo>
                    <a:pt x="0" y="649"/>
                    <a:pt x="104" y="1298"/>
                    <a:pt x="104" y="1817"/>
                  </a:cubicBezTo>
                  <a:cubicBezTo>
                    <a:pt x="104" y="1882"/>
                    <a:pt x="130" y="1915"/>
                    <a:pt x="156" y="1915"/>
                  </a:cubicBezTo>
                  <a:cubicBezTo>
                    <a:pt x="182" y="1915"/>
                    <a:pt x="208" y="1882"/>
                    <a:pt x="208" y="1817"/>
                  </a:cubicBezTo>
                  <a:cubicBezTo>
                    <a:pt x="208" y="1298"/>
                    <a:pt x="104" y="649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68"/>
            <p:cNvSpPr/>
            <p:nvPr/>
          </p:nvSpPr>
          <p:spPr>
            <a:xfrm>
              <a:off x="2128700" y="4173025"/>
              <a:ext cx="7825" cy="45450"/>
            </a:xfrm>
            <a:custGeom>
              <a:avLst/>
              <a:gdLst/>
              <a:ahLst/>
              <a:cxnLst/>
              <a:rect l="l" t="t" r="r" b="b"/>
              <a:pathLst>
                <a:path w="313" h="1818" extrusionOk="0">
                  <a:moveTo>
                    <a:pt x="312" y="1"/>
                  </a:moveTo>
                  <a:cubicBezTo>
                    <a:pt x="105" y="650"/>
                    <a:pt x="1" y="1195"/>
                    <a:pt x="105" y="1740"/>
                  </a:cubicBezTo>
                  <a:cubicBezTo>
                    <a:pt x="105" y="1792"/>
                    <a:pt x="130" y="1818"/>
                    <a:pt x="156" y="1818"/>
                  </a:cubicBezTo>
                  <a:cubicBezTo>
                    <a:pt x="182" y="1818"/>
                    <a:pt x="208" y="1792"/>
                    <a:pt x="208" y="1740"/>
                  </a:cubicBezTo>
                  <a:cubicBezTo>
                    <a:pt x="105" y="1195"/>
                    <a:pt x="208" y="650"/>
                    <a:pt x="312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68"/>
            <p:cNvSpPr/>
            <p:nvPr/>
          </p:nvSpPr>
          <p:spPr>
            <a:xfrm>
              <a:off x="2174125" y="4029600"/>
              <a:ext cx="19500" cy="49850"/>
            </a:xfrm>
            <a:custGeom>
              <a:avLst/>
              <a:gdLst/>
              <a:ahLst/>
              <a:cxnLst/>
              <a:rect l="l" t="t" r="r" b="b"/>
              <a:pathLst>
                <a:path w="780" h="1994" extrusionOk="0">
                  <a:moveTo>
                    <a:pt x="442" y="0"/>
                  </a:moveTo>
                  <a:cubicBezTo>
                    <a:pt x="442" y="753"/>
                    <a:pt x="338" y="1298"/>
                    <a:pt x="1" y="1947"/>
                  </a:cubicBezTo>
                  <a:cubicBezTo>
                    <a:pt x="1" y="1947"/>
                    <a:pt x="59" y="1994"/>
                    <a:pt x="97" y="1994"/>
                  </a:cubicBezTo>
                  <a:cubicBezTo>
                    <a:pt x="116" y="1994"/>
                    <a:pt x="131" y="1982"/>
                    <a:pt x="131" y="1947"/>
                  </a:cubicBezTo>
                  <a:cubicBezTo>
                    <a:pt x="442" y="1402"/>
                    <a:pt x="780" y="649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68"/>
            <p:cNvSpPr/>
            <p:nvPr/>
          </p:nvSpPr>
          <p:spPr>
            <a:xfrm>
              <a:off x="2177375" y="4005575"/>
              <a:ext cx="7825" cy="50650"/>
            </a:xfrm>
            <a:custGeom>
              <a:avLst/>
              <a:gdLst/>
              <a:ahLst/>
              <a:cxnLst/>
              <a:rect l="l" t="t" r="r" b="b"/>
              <a:pathLst>
                <a:path w="313" h="2026" extrusionOk="0">
                  <a:moveTo>
                    <a:pt x="312" y="1"/>
                  </a:moveTo>
                  <a:lnTo>
                    <a:pt x="312" y="1"/>
                  </a:lnTo>
                  <a:cubicBezTo>
                    <a:pt x="208" y="650"/>
                    <a:pt x="208" y="1299"/>
                    <a:pt x="1" y="1948"/>
                  </a:cubicBezTo>
                  <a:cubicBezTo>
                    <a:pt x="1" y="2000"/>
                    <a:pt x="27" y="2026"/>
                    <a:pt x="53" y="2026"/>
                  </a:cubicBezTo>
                  <a:cubicBezTo>
                    <a:pt x="79" y="2026"/>
                    <a:pt x="105" y="2000"/>
                    <a:pt x="105" y="1948"/>
                  </a:cubicBezTo>
                  <a:cubicBezTo>
                    <a:pt x="208" y="1299"/>
                    <a:pt x="312" y="650"/>
                    <a:pt x="312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68"/>
            <p:cNvSpPr/>
            <p:nvPr/>
          </p:nvSpPr>
          <p:spPr>
            <a:xfrm>
              <a:off x="2239050" y="3964700"/>
              <a:ext cx="11050" cy="40900"/>
            </a:xfrm>
            <a:custGeom>
              <a:avLst/>
              <a:gdLst/>
              <a:ahLst/>
              <a:cxnLst/>
              <a:rect l="l" t="t" r="r" b="b"/>
              <a:pathLst>
                <a:path w="442" h="1636" extrusionOk="0">
                  <a:moveTo>
                    <a:pt x="0" y="0"/>
                  </a:moveTo>
                  <a:cubicBezTo>
                    <a:pt x="0" y="546"/>
                    <a:pt x="234" y="1091"/>
                    <a:pt x="337" y="1636"/>
                  </a:cubicBezTo>
                  <a:lnTo>
                    <a:pt x="441" y="1636"/>
                  </a:lnTo>
                  <a:cubicBezTo>
                    <a:pt x="234" y="1091"/>
                    <a:pt x="130" y="54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68"/>
            <p:cNvSpPr/>
            <p:nvPr/>
          </p:nvSpPr>
          <p:spPr>
            <a:xfrm>
              <a:off x="2231250" y="3955475"/>
              <a:ext cx="5225" cy="30675"/>
            </a:xfrm>
            <a:custGeom>
              <a:avLst/>
              <a:gdLst/>
              <a:ahLst/>
              <a:cxnLst/>
              <a:rect l="l" t="t" r="r" b="b"/>
              <a:pathLst>
                <a:path w="209" h="1227" extrusionOk="0">
                  <a:moveTo>
                    <a:pt x="31" y="0"/>
                  </a:moveTo>
                  <a:cubicBezTo>
                    <a:pt x="0" y="0"/>
                    <a:pt x="0" y="58"/>
                    <a:pt x="0" y="58"/>
                  </a:cubicBezTo>
                  <a:cubicBezTo>
                    <a:pt x="104" y="473"/>
                    <a:pt x="104" y="811"/>
                    <a:pt x="208" y="1226"/>
                  </a:cubicBezTo>
                  <a:cubicBezTo>
                    <a:pt x="208" y="811"/>
                    <a:pt x="208" y="369"/>
                    <a:pt x="104" y="58"/>
                  </a:cubicBezTo>
                  <a:cubicBezTo>
                    <a:pt x="70" y="15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68"/>
            <p:cNvSpPr/>
            <p:nvPr/>
          </p:nvSpPr>
          <p:spPr>
            <a:xfrm>
              <a:off x="2226050" y="3943275"/>
              <a:ext cx="2625" cy="32475"/>
            </a:xfrm>
            <a:custGeom>
              <a:avLst/>
              <a:gdLst/>
              <a:ahLst/>
              <a:cxnLst/>
              <a:rect l="l" t="t" r="r" b="b"/>
              <a:pathLst>
                <a:path w="105" h="1299" extrusionOk="0">
                  <a:moveTo>
                    <a:pt x="105" y="1"/>
                  </a:moveTo>
                  <a:cubicBezTo>
                    <a:pt x="1" y="416"/>
                    <a:pt x="105" y="857"/>
                    <a:pt x="1" y="1299"/>
                  </a:cubicBezTo>
                  <a:lnTo>
                    <a:pt x="105" y="129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68"/>
            <p:cNvSpPr/>
            <p:nvPr/>
          </p:nvSpPr>
          <p:spPr>
            <a:xfrm>
              <a:off x="2052775" y="3943275"/>
              <a:ext cx="21425" cy="13650"/>
            </a:xfrm>
            <a:custGeom>
              <a:avLst/>
              <a:gdLst/>
              <a:ahLst/>
              <a:cxnLst/>
              <a:rect l="l" t="t" r="r" b="b"/>
              <a:pathLst>
                <a:path w="857" h="546" extrusionOk="0">
                  <a:moveTo>
                    <a:pt x="857" y="1"/>
                  </a:moveTo>
                  <a:cubicBezTo>
                    <a:pt x="545" y="1"/>
                    <a:pt x="312" y="208"/>
                    <a:pt x="0" y="416"/>
                  </a:cubicBezTo>
                  <a:cubicBezTo>
                    <a:pt x="0" y="416"/>
                    <a:pt x="0" y="546"/>
                    <a:pt x="104" y="546"/>
                  </a:cubicBezTo>
                  <a:cubicBezTo>
                    <a:pt x="312" y="312"/>
                    <a:pt x="649" y="208"/>
                    <a:pt x="857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68"/>
            <p:cNvSpPr/>
            <p:nvPr/>
          </p:nvSpPr>
          <p:spPr>
            <a:xfrm>
              <a:off x="2052775" y="3934850"/>
              <a:ext cx="24025" cy="11050"/>
            </a:xfrm>
            <a:custGeom>
              <a:avLst/>
              <a:gdLst/>
              <a:ahLst/>
              <a:cxnLst/>
              <a:rect l="l" t="t" r="r" b="b"/>
              <a:pathLst>
                <a:path w="961" h="442" extrusionOk="0">
                  <a:moveTo>
                    <a:pt x="961" y="0"/>
                  </a:moveTo>
                  <a:cubicBezTo>
                    <a:pt x="857" y="0"/>
                    <a:pt x="753" y="0"/>
                    <a:pt x="545" y="104"/>
                  </a:cubicBezTo>
                  <a:cubicBezTo>
                    <a:pt x="442" y="104"/>
                    <a:pt x="208" y="234"/>
                    <a:pt x="104" y="338"/>
                  </a:cubicBezTo>
                  <a:cubicBezTo>
                    <a:pt x="0" y="338"/>
                    <a:pt x="104" y="442"/>
                    <a:pt x="104" y="442"/>
                  </a:cubicBezTo>
                  <a:cubicBezTo>
                    <a:pt x="312" y="338"/>
                    <a:pt x="442" y="338"/>
                    <a:pt x="545" y="234"/>
                  </a:cubicBezTo>
                  <a:cubicBezTo>
                    <a:pt x="649" y="104"/>
                    <a:pt x="857" y="104"/>
                    <a:pt x="961" y="104"/>
                  </a:cubicBezTo>
                  <a:lnTo>
                    <a:pt x="961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68"/>
            <p:cNvSpPr/>
            <p:nvPr/>
          </p:nvSpPr>
          <p:spPr>
            <a:xfrm>
              <a:off x="2060550" y="3921225"/>
              <a:ext cx="27300" cy="16250"/>
            </a:xfrm>
            <a:custGeom>
              <a:avLst/>
              <a:gdLst/>
              <a:ahLst/>
              <a:cxnLst/>
              <a:rect l="l" t="t" r="r" b="b"/>
              <a:pathLst>
                <a:path w="1092" h="650" extrusionOk="0">
                  <a:moveTo>
                    <a:pt x="987" y="0"/>
                  </a:moveTo>
                  <a:cubicBezTo>
                    <a:pt x="650" y="0"/>
                    <a:pt x="234" y="337"/>
                    <a:pt x="1" y="545"/>
                  </a:cubicBezTo>
                  <a:cubicBezTo>
                    <a:pt x="1" y="649"/>
                    <a:pt x="1" y="649"/>
                    <a:pt x="131" y="649"/>
                  </a:cubicBezTo>
                  <a:cubicBezTo>
                    <a:pt x="338" y="337"/>
                    <a:pt x="780" y="337"/>
                    <a:pt x="1091" y="130"/>
                  </a:cubicBezTo>
                  <a:cubicBezTo>
                    <a:pt x="1091" y="130"/>
                    <a:pt x="1091" y="0"/>
                    <a:pt x="987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68"/>
            <p:cNvSpPr/>
            <p:nvPr/>
          </p:nvSpPr>
          <p:spPr>
            <a:xfrm>
              <a:off x="1571200" y="3668100"/>
              <a:ext cx="1087125" cy="963800"/>
            </a:xfrm>
            <a:custGeom>
              <a:avLst/>
              <a:gdLst/>
              <a:ahLst/>
              <a:cxnLst/>
              <a:rect l="l" t="t" r="r" b="b"/>
              <a:pathLst>
                <a:path w="43485" h="38552" extrusionOk="0">
                  <a:moveTo>
                    <a:pt x="32036" y="5919"/>
                  </a:moveTo>
                  <a:cubicBezTo>
                    <a:pt x="32036" y="6568"/>
                    <a:pt x="32244" y="7321"/>
                    <a:pt x="32451" y="7970"/>
                  </a:cubicBezTo>
                  <a:cubicBezTo>
                    <a:pt x="32244" y="7425"/>
                    <a:pt x="32140" y="6880"/>
                    <a:pt x="32036" y="6231"/>
                  </a:cubicBezTo>
                  <a:lnTo>
                    <a:pt x="32036" y="5919"/>
                  </a:lnTo>
                  <a:close/>
                  <a:moveTo>
                    <a:pt x="31906" y="6465"/>
                  </a:moveTo>
                  <a:cubicBezTo>
                    <a:pt x="32036" y="7217"/>
                    <a:pt x="32244" y="8074"/>
                    <a:pt x="32555" y="8723"/>
                  </a:cubicBezTo>
                  <a:cubicBezTo>
                    <a:pt x="32140" y="8178"/>
                    <a:pt x="31906" y="7659"/>
                    <a:pt x="31906" y="6880"/>
                  </a:cubicBezTo>
                  <a:lnTo>
                    <a:pt x="31906" y="6465"/>
                  </a:lnTo>
                  <a:close/>
                  <a:moveTo>
                    <a:pt x="30089" y="6231"/>
                  </a:moveTo>
                  <a:lnTo>
                    <a:pt x="30089" y="6231"/>
                  </a:lnTo>
                  <a:cubicBezTo>
                    <a:pt x="29855" y="7010"/>
                    <a:pt x="29648" y="7763"/>
                    <a:pt x="28999" y="8308"/>
                  </a:cubicBezTo>
                  <a:lnTo>
                    <a:pt x="28453" y="8827"/>
                  </a:lnTo>
                  <a:cubicBezTo>
                    <a:pt x="29102" y="8074"/>
                    <a:pt x="29648" y="7114"/>
                    <a:pt x="30089" y="6231"/>
                  </a:cubicBezTo>
                  <a:close/>
                  <a:moveTo>
                    <a:pt x="29751" y="4518"/>
                  </a:moveTo>
                  <a:cubicBezTo>
                    <a:pt x="29751" y="4518"/>
                    <a:pt x="29440" y="5582"/>
                    <a:pt x="29310" y="5582"/>
                  </a:cubicBezTo>
                  <a:cubicBezTo>
                    <a:pt x="29206" y="5919"/>
                    <a:pt x="28895" y="6127"/>
                    <a:pt x="28661" y="6361"/>
                  </a:cubicBezTo>
                  <a:cubicBezTo>
                    <a:pt x="28246" y="6672"/>
                    <a:pt x="27908" y="7010"/>
                    <a:pt x="27597" y="7425"/>
                  </a:cubicBezTo>
                  <a:cubicBezTo>
                    <a:pt x="27155" y="8178"/>
                    <a:pt x="27363" y="8723"/>
                    <a:pt x="26610" y="9164"/>
                  </a:cubicBezTo>
                  <a:lnTo>
                    <a:pt x="26506" y="9164"/>
                  </a:lnTo>
                  <a:lnTo>
                    <a:pt x="26402" y="9061"/>
                  </a:lnTo>
                  <a:cubicBezTo>
                    <a:pt x="26506" y="8957"/>
                    <a:pt x="26506" y="8723"/>
                    <a:pt x="26610" y="8515"/>
                  </a:cubicBezTo>
                  <a:cubicBezTo>
                    <a:pt x="26714" y="8074"/>
                    <a:pt x="26844" y="7659"/>
                    <a:pt x="27051" y="7217"/>
                  </a:cubicBezTo>
                  <a:cubicBezTo>
                    <a:pt x="27259" y="6465"/>
                    <a:pt x="28012" y="5919"/>
                    <a:pt x="28661" y="5478"/>
                  </a:cubicBezTo>
                  <a:cubicBezTo>
                    <a:pt x="29102" y="5270"/>
                    <a:pt x="29440" y="4933"/>
                    <a:pt x="29751" y="4518"/>
                  </a:cubicBezTo>
                  <a:close/>
                  <a:moveTo>
                    <a:pt x="27597" y="4518"/>
                  </a:moveTo>
                  <a:cubicBezTo>
                    <a:pt x="26948" y="5478"/>
                    <a:pt x="25961" y="6231"/>
                    <a:pt x="25546" y="7321"/>
                  </a:cubicBezTo>
                  <a:cubicBezTo>
                    <a:pt x="25312" y="7659"/>
                    <a:pt x="25208" y="8074"/>
                    <a:pt x="25312" y="8515"/>
                  </a:cubicBezTo>
                  <a:cubicBezTo>
                    <a:pt x="25546" y="8723"/>
                    <a:pt x="25857" y="8957"/>
                    <a:pt x="25961" y="9268"/>
                  </a:cubicBezTo>
                  <a:lnTo>
                    <a:pt x="25753" y="9268"/>
                  </a:lnTo>
                  <a:cubicBezTo>
                    <a:pt x="25753" y="9164"/>
                    <a:pt x="25753" y="9164"/>
                    <a:pt x="25650" y="9164"/>
                  </a:cubicBezTo>
                  <a:lnTo>
                    <a:pt x="25312" y="9164"/>
                  </a:lnTo>
                  <a:cubicBezTo>
                    <a:pt x="25208" y="9164"/>
                    <a:pt x="25104" y="9061"/>
                    <a:pt x="25001" y="9061"/>
                  </a:cubicBezTo>
                  <a:cubicBezTo>
                    <a:pt x="23365" y="8515"/>
                    <a:pt x="24767" y="6880"/>
                    <a:pt x="25546" y="6231"/>
                  </a:cubicBezTo>
                  <a:cubicBezTo>
                    <a:pt x="26299" y="5712"/>
                    <a:pt x="26948" y="5167"/>
                    <a:pt x="27597" y="4518"/>
                  </a:cubicBezTo>
                  <a:close/>
                  <a:moveTo>
                    <a:pt x="32140" y="9164"/>
                  </a:moveTo>
                  <a:cubicBezTo>
                    <a:pt x="32244" y="9164"/>
                    <a:pt x="32244" y="9268"/>
                    <a:pt x="32347" y="9372"/>
                  </a:cubicBezTo>
                  <a:cubicBezTo>
                    <a:pt x="32359" y="9388"/>
                    <a:pt x="32371" y="9403"/>
                    <a:pt x="32384" y="9418"/>
                  </a:cubicBezTo>
                  <a:lnTo>
                    <a:pt x="32384" y="9418"/>
                  </a:lnTo>
                  <a:cubicBezTo>
                    <a:pt x="32302" y="9334"/>
                    <a:pt x="32220" y="9250"/>
                    <a:pt x="32140" y="9164"/>
                  </a:cubicBezTo>
                  <a:close/>
                  <a:moveTo>
                    <a:pt x="31802" y="7529"/>
                  </a:moveTo>
                  <a:cubicBezTo>
                    <a:pt x="31906" y="7763"/>
                    <a:pt x="32036" y="8074"/>
                    <a:pt x="32244" y="8412"/>
                  </a:cubicBezTo>
                  <a:cubicBezTo>
                    <a:pt x="32451" y="8827"/>
                    <a:pt x="32789" y="9268"/>
                    <a:pt x="33100" y="9710"/>
                  </a:cubicBezTo>
                  <a:cubicBezTo>
                    <a:pt x="33204" y="9813"/>
                    <a:pt x="33204" y="9917"/>
                    <a:pt x="33334" y="10021"/>
                  </a:cubicBezTo>
                  <a:cubicBezTo>
                    <a:pt x="32789" y="9606"/>
                    <a:pt x="32036" y="9164"/>
                    <a:pt x="31802" y="8515"/>
                  </a:cubicBezTo>
                  <a:lnTo>
                    <a:pt x="31802" y="8308"/>
                  </a:lnTo>
                  <a:lnTo>
                    <a:pt x="31802" y="7529"/>
                  </a:lnTo>
                  <a:close/>
                  <a:moveTo>
                    <a:pt x="32817" y="9851"/>
                  </a:moveTo>
                  <a:cubicBezTo>
                    <a:pt x="33084" y="10080"/>
                    <a:pt x="33379" y="10300"/>
                    <a:pt x="33646" y="10566"/>
                  </a:cubicBezTo>
                  <a:lnTo>
                    <a:pt x="33646" y="10670"/>
                  </a:lnTo>
                  <a:cubicBezTo>
                    <a:pt x="33646" y="10566"/>
                    <a:pt x="33542" y="10566"/>
                    <a:pt x="33438" y="10462"/>
                  </a:cubicBezTo>
                  <a:cubicBezTo>
                    <a:pt x="33230" y="10255"/>
                    <a:pt x="33022" y="10053"/>
                    <a:pt x="32817" y="9851"/>
                  </a:cubicBezTo>
                  <a:close/>
                  <a:moveTo>
                    <a:pt x="21718" y="9035"/>
                  </a:moveTo>
                  <a:cubicBezTo>
                    <a:pt x="21949" y="9035"/>
                    <a:pt x="22178" y="9044"/>
                    <a:pt x="22405" y="9061"/>
                  </a:cubicBezTo>
                  <a:cubicBezTo>
                    <a:pt x="22508" y="9164"/>
                    <a:pt x="22508" y="9164"/>
                    <a:pt x="22612" y="9164"/>
                  </a:cubicBezTo>
                  <a:cubicBezTo>
                    <a:pt x="22820" y="9164"/>
                    <a:pt x="23054" y="9268"/>
                    <a:pt x="23261" y="9268"/>
                  </a:cubicBezTo>
                  <a:lnTo>
                    <a:pt x="21418" y="9268"/>
                  </a:lnTo>
                  <a:cubicBezTo>
                    <a:pt x="20120" y="9372"/>
                    <a:pt x="19056" y="9476"/>
                    <a:pt x="17861" y="10125"/>
                  </a:cubicBezTo>
                  <a:cubicBezTo>
                    <a:pt x="17316" y="10462"/>
                    <a:pt x="16771" y="10774"/>
                    <a:pt x="16226" y="11215"/>
                  </a:cubicBezTo>
                  <a:cubicBezTo>
                    <a:pt x="16771" y="10670"/>
                    <a:pt x="17524" y="10255"/>
                    <a:pt x="18173" y="9813"/>
                  </a:cubicBezTo>
                  <a:cubicBezTo>
                    <a:pt x="19262" y="9269"/>
                    <a:pt x="20515" y="9035"/>
                    <a:pt x="21718" y="9035"/>
                  </a:cubicBezTo>
                  <a:close/>
                  <a:moveTo>
                    <a:pt x="31802" y="8827"/>
                  </a:moveTo>
                  <a:cubicBezTo>
                    <a:pt x="32036" y="9164"/>
                    <a:pt x="32244" y="9606"/>
                    <a:pt x="32555" y="9813"/>
                  </a:cubicBezTo>
                  <a:cubicBezTo>
                    <a:pt x="33100" y="10255"/>
                    <a:pt x="33542" y="10670"/>
                    <a:pt x="33983" y="11215"/>
                  </a:cubicBezTo>
                  <a:cubicBezTo>
                    <a:pt x="33983" y="11215"/>
                    <a:pt x="34087" y="11215"/>
                    <a:pt x="34087" y="11319"/>
                  </a:cubicBezTo>
                  <a:lnTo>
                    <a:pt x="34191" y="11423"/>
                  </a:lnTo>
                  <a:cubicBezTo>
                    <a:pt x="33334" y="10774"/>
                    <a:pt x="32244" y="10359"/>
                    <a:pt x="31802" y="9268"/>
                  </a:cubicBezTo>
                  <a:lnTo>
                    <a:pt x="31802" y="8827"/>
                  </a:lnTo>
                  <a:close/>
                  <a:moveTo>
                    <a:pt x="20120" y="11319"/>
                  </a:moveTo>
                  <a:cubicBezTo>
                    <a:pt x="20120" y="11423"/>
                    <a:pt x="20120" y="11423"/>
                    <a:pt x="20016" y="11553"/>
                  </a:cubicBezTo>
                  <a:cubicBezTo>
                    <a:pt x="19790" y="11628"/>
                    <a:pt x="19495" y="11759"/>
                    <a:pt x="19270" y="11954"/>
                  </a:cubicBezTo>
                  <a:lnTo>
                    <a:pt x="19270" y="11954"/>
                  </a:lnTo>
                  <a:cubicBezTo>
                    <a:pt x="19372" y="11756"/>
                    <a:pt x="19476" y="11654"/>
                    <a:pt x="19705" y="11553"/>
                  </a:cubicBezTo>
                  <a:cubicBezTo>
                    <a:pt x="19808" y="11423"/>
                    <a:pt x="20016" y="11423"/>
                    <a:pt x="20120" y="11319"/>
                  </a:cubicBezTo>
                  <a:close/>
                  <a:moveTo>
                    <a:pt x="26506" y="10021"/>
                  </a:moveTo>
                  <a:lnTo>
                    <a:pt x="26506" y="10021"/>
                  </a:lnTo>
                  <a:cubicBezTo>
                    <a:pt x="27259" y="11008"/>
                    <a:pt x="29440" y="10359"/>
                    <a:pt x="28999" y="12202"/>
                  </a:cubicBezTo>
                  <a:cubicBezTo>
                    <a:pt x="28791" y="11761"/>
                    <a:pt x="28453" y="11423"/>
                    <a:pt x="28012" y="11215"/>
                  </a:cubicBezTo>
                  <a:cubicBezTo>
                    <a:pt x="27597" y="11008"/>
                    <a:pt x="26610" y="10566"/>
                    <a:pt x="26506" y="10021"/>
                  </a:cubicBezTo>
                  <a:close/>
                  <a:moveTo>
                    <a:pt x="31802" y="9372"/>
                  </a:moveTo>
                  <a:cubicBezTo>
                    <a:pt x="32347" y="10670"/>
                    <a:pt x="33853" y="11215"/>
                    <a:pt x="34840" y="12202"/>
                  </a:cubicBezTo>
                  <a:cubicBezTo>
                    <a:pt x="33646" y="11553"/>
                    <a:pt x="32451" y="11008"/>
                    <a:pt x="31802" y="9710"/>
                  </a:cubicBezTo>
                  <a:lnTo>
                    <a:pt x="31802" y="9372"/>
                  </a:lnTo>
                  <a:close/>
                  <a:moveTo>
                    <a:pt x="19263" y="13162"/>
                  </a:moveTo>
                  <a:cubicBezTo>
                    <a:pt x="19194" y="13162"/>
                    <a:pt x="19217" y="13209"/>
                    <a:pt x="19240" y="13209"/>
                  </a:cubicBezTo>
                  <a:cubicBezTo>
                    <a:pt x="19252" y="13209"/>
                    <a:pt x="19263" y="13197"/>
                    <a:pt x="19263" y="13162"/>
                  </a:cubicBezTo>
                  <a:close/>
                  <a:moveTo>
                    <a:pt x="21106" y="9372"/>
                  </a:moveTo>
                  <a:lnTo>
                    <a:pt x="21106" y="9372"/>
                  </a:lnTo>
                  <a:cubicBezTo>
                    <a:pt x="20561" y="9476"/>
                    <a:pt x="20120" y="9710"/>
                    <a:pt x="19705" y="9917"/>
                  </a:cubicBezTo>
                  <a:cubicBezTo>
                    <a:pt x="18407" y="10566"/>
                    <a:pt x="17212" y="11215"/>
                    <a:pt x="16018" y="12072"/>
                  </a:cubicBezTo>
                  <a:cubicBezTo>
                    <a:pt x="15914" y="12202"/>
                    <a:pt x="16018" y="12202"/>
                    <a:pt x="16018" y="12202"/>
                  </a:cubicBezTo>
                  <a:cubicBezTo>
                    <a:pt x="17470" y="11150"/>
                    <a:pt x="19429" y="9906"/>
                    <a:pt x="21430" y="9632"/>
                  </a:cubicBezTo>
                  <a:lnTo>
                    <a:pt x="21430" y="9632"/>
                  </a:lnTo>
                  <a:cubicBezTo>
                    <a:pt x="21391" y="9647"/>
                    <a:pt x="21352" y="9671"/>
                    <a:pt x="21314" y="9710"/>
                  </a:cubicBezTo>
                  <a:cubicBezTo>
                    <a:pt x="20873" y="9813"/>
                    <a:pt x="20354" y="10021"/>
                    <a:pt x="19912" y="10255"/>
                  </a:cubicBezTo>
                  <a:lnTo>
                    <a:pt x="19912" y="10359"/>
                  </a:lnTo>
                  <a:cubicBezTo>
                    <a:pt x="20224" y="10125"/>
                    <a:pt x="20665" y="10021"/>
                    <a:pt x="21003" y="9917"/>
                  </a:cubicBezTo>
                  <a:lnTo>
                    <a:pt x="21003" y="9917"/>
                  </a:lnTo>
                  <a:cubicBezTo>
                    <a:pt x="20665" y="10125"/>
                    <a:pt x="20354" y="10566"/>
                    <a:pt x="20120" y="11215"/>
                  </a:cubicBezTo>
                  <a:cubicBezTo>
                    <a:pt x="19808" y="11319"/>
                    <a:pt x="19367" y="11657"/>
                    <a:pt x="19159" y="11864"/>
                  </a:cubicBezTo>
                  <a:cubicBezTo>
                    <a:pt x="19159" y="11950"/>
                    <a:pt x="19230" y="11965"/>
                    <a:pt x="19255" y="11968"/>
                  </a:cubicBezTo>
                  <a:lnTo>
                    <a:pt x="19255" y="11968"/>
                  </a:lnTo>
                  <a:cubicBezTo>
                    <a:pt x="19177" y="12038"/>
                    <a:pt x="19109" y="12115"/>
                    <a:pt x="19056" y="12202"/>
                  </a:cubicBezTo>
                  <a:cubicBezTo>
                    <a:pt x="17628" y="12721"/>
                    <a:pt x="16122" y="12410"/>
                    <a:pt x="14720" y="13059"/>
                  </a:cubicBezTo>
                  <a:cubicBezTo>
                    <a:pt x="14512" y="13162"/>
                    <a:pt x="14279" y="13266"/>
                    <a:pt x="14175" y="13500"/>
                  </a:cubicBezTo>
                  <a:lnTo>
                    <a:pt x="14175" y="13370"/>
                  </a:lnTo>
                  <a:cubicBezTo>
                    <a:pt x="14616" y="13059"/>
                    <a:pt x="14824" y="12721"/>
                    <a:pt x="15161" y="12306"/>
                  </a:cubicBezTo>
                  <a:cubicBezTo>
                    <a:pt x="16122" y="11423"/>
                    <a:pt x="17212" y="10670"/>
                    <a:pt x="18173" y="10021"/>
                  </a:cubicBezTo>
                  <a:cubicBezTo>
                    <a:pt x="19056" y="9606"/>
                    <a:pt x="20120" y="9476"/>
                    <a:pt x="21106" y="9372"/>
                  </a:cubicBezTo>
                  <a:close/>
                  <a:moveTo>
                    <a:pt x="20016" y="12617"/>
                  </a:moveTo>
                  <a:cubicBezTo>
                    <a:pt x="19705" y="12851"/>
                    <a:pt x="19471" y="13162"/>
                    <a:pt x="19367" y="13500"/>
                  </a:cubicBezTo>
                  <a:cubicBezTo>
                    <a:pt x="19263" y="13604"/>
                    <a:pt x="19367" y="13604"/>
                    <a:pt x="19367" y="13604"/>
                  </a:cubicBezTo>
                  <a:cubicBezTo>
                    <a:pt x="19575" y="13162"/>
                    <a:pt x="19808" y="12955"/>
                    <a:pt x="20016" y="12617"/>
                  </a:cubicBezTo>
                  <a:close/>
                  <a:moveTo>
                    <a:pt x="19575" y="8308"/>
                  </a:moveTo>
                  <a:cubicBezTo>
                    <a:pt x="20224" y="8412"/>
                    <a:pt x="21003" y="8619"/>
                    <a:pt x="21755" y="8827"/>
                  </a:cubicBezTo>
                  <a:cubicBezTo>
                    <a:pt x="20769" y="8827"/>
                    <a:pt x="19808" y="9061"/>
                    <a:pt x="18822" y="9372"/>
                  </a:cubicBezTo>
                  <a:cubicBezTo>
                    <a:pt x="17965" y="9710"/>
                    <a:pt x="17212" y="10255"/>
                    <a:pt x="16460" y="10774"/>
                  </a:cubicBezTo>
                  <a:cubicBezTo>
                    <a:pt x="16018" y="11112"/>
                    <a:pt x="15810" y="11423"/>
                    <a:pt x="15473" y="11761"/>
                  </a:cubicBezTo>
                  <a:cubicBezTo>
                    <a:pt x="14824" y="12410"/>
                    <a:pt x="14175" y="13059"/>
                    <a:pt x="13734" y="13708"/>
                  </a:cubicBezTo>
                  <a:cubicBezTo>
                    <a:pt x="13967" y="13266"/>
                    <a:pt x="14279" y="12851"/>
                    <a:pt x="14616" y="12410"/>
                  </a:cubicBezTo>
                  <a:cubicBezTo>
                    <a:pt x="15473" y="11215"/>
                    <a:pt x="16563" y="9917"/>
                    <a:pt x="17758" y="8957"/>
                  </a:cubicBezTo>
                  <a:cubicBezTo>
                    <a:pt x="17965" y="8723"/>
                    <a:pt x="18173" y="8619"/>
                    <a:pt x="18277" y="8515"/>
                  </a:cubicBezTo>
                  <a:cubicBezTo>
                    <a:pt x="18718" y="8412"/>
                    <a:pt x="19159" y="8412"/>
                    <a:pt x="19471" y="8412"/>
                  </a:cubicBezTo>
                  <a:cubicBezTo>
                    <a:pt x="19575" y="8412"/>
                    <a:pt x="19575" y="8308"/>
                    <a:pt x="19575" y="8308"/>
                  </a:cubicBezTo>
                  <a:close/>
                  <a:moveTo>
                    <a:pt x="20120" y="13162"/>
                  </a:moveTo>
                  <a:cubicBezTo>
                    <a:pt x="20120" y="13266"/>
                    <a:pt x="20224" y="13370"/>
                    <a:pt x="20224" y="13500"/>
                  </a:cubicBezTo>
                  <a:cubicBezTo>
                    <a:pt x="20016" y="13604"/>
                    <a:pt x="19808" y="13604"/>
                    <a:pt x="19575" y="13811"/>
                  </a:cubicBezTo>
                  <a:cubicBezTo>
                    <a:pt x="19705" y="13604"/>
                    <a:pt x="19705" y="13500"/>
                    <a:pt x="19912" y="13266"/>
                  </a:cubicBezTo>
                  <a:cubicBezTo>
                    <a:pt x="19912" y="13266"/>
                    <a:pt x="20016" y="13162"/>
                    <a:pt x="20120" y="13162"/>
                  </a:cubicBezTo>
                  <a:close/>
                  <a:moveTo>
                    <a:pt x="20224" y="13604"/>
                  </a:moveTo>
                  <a:lnTo>
                    <a:pt x="20354" y="13708"/>
                  </a:lnTo>
                  <a:cubicBezTo>
                    <a:pt x="20120" y="13811"/>
                    <a:pt x="19912" y="13915"/>
                    <a:pt x="19808" y="14019"/>
                  </a:cubicBezTo>
                  <a:cubicBezTo>
                    <a:pt x="19575" y="14149"/>
                    <a:pt x="19367" y="14357"/>
                    <a:pt x="19159" y="14357"/>
                  </a:cubicBezTo>
                  <a:cubicBezTo>
                    <a:pt x="19471" y="14019"/>
                    <a:pt x="19912" y="13811"/>
                    <a:pt x="20224" y="13604"/>
                  </a:cubicBezTo>
                  <a:close/>
                  <a:moveTo>
                    <a:pt x="31257" y="10125"/>
                  </a:moveTo>
                  <a:lnTo>
                    <a:pt x="31257" y="11657"/>
                  </a:lnTo>
                  <a:cubicBezTo>
                    <a:pt x="31153" y="12072"/>
                    <a:pt x="30946" y="12617"/>
                    <a:pt x="30842" y="13059"/>
                  </a:cubicBezTo>
                  <a:cubicBezTo>
                    <a:pt x="30608" y="13500"/>
                    <a:pt x="30504" y="14019"/>
                    <a:pt x="30297" y="14460"/>
                  </a:cubicBezTo>
                  <a:cubicBezTo>
                    <a:pt x="30504" y="13708"/>
                    <a:pt x="30608" y="12955"/>
                    <a:pt x="30738" y="12202"/>
                  </a:cubicBezTo>
                  <a:cubicBezTo>
                    <a:pt x="30946" y="11553"/>
                    <a:pt x="31153" y="10904"/>
                    <a:pt x="31257" y="10125"/>
                  </a:cubicBezTo>
                  <a:close/>
                  <a:moveTo>
                    <a:pt x="31802" y="10021"/>
                  </a:moveTo>
                  <a:cubicBezTo>
                    <a:pt x="32347" y="11319"/>
                    <a:pt x="33983" y="11864"/>
                    <a:pt x="35281" y="12617"/>
                  </a:cubicBezTo>
                  <a:cubicBezTo>
                    <a:pt x="35489" y="12851"/>
                    <a:pt x="35800" y="13059"/>
                    <a:pt x="36138" y="13370"/>
                  </a:cubicBezTo>
                  <a:cubicBezTo>
                    <a:pt x="36579" y="13811"/>
                    <a:pt x="37098" y="14149"/>
                    <a:pt x="37540" y="14564"/>
                  </a:cubicBezTo>
                  <a:cubicBezTo>
                    <a:pt x="36787" y="14149"/>
                    <a:pt x="36138" y="13811"/>
                    <a:pt x="35385" y="13500"/>
                  </a:cubicBezTo>
                  <a:cubicBezTo>
                    <a:pt x="34191" y="12955"/>
                    <a:pt x="32685" y="12410"/>
                    <a:pt x="32036" y="11215"/>
                  </a:cubicBezTo>
                  <a:cubicBezTo>
                    <a:pt x="32036" y="11112"/>
                    <a:pt x="31906" y="11008"/>
                    <a:pt x="31906" y="10904"/>
                  </a:cubicBezTo>
                  <a:lnTo>
                    <a:pt x="31802" y="10774"/>
                  </a:lnTo>
                  <a:lnTo>
                    <a:pt x="31802" y="10462"/>
                  </a:lnTo>
                  <a:cubicBezTo>
                    <a:pt x="32244" y="11215"/>
                    <a:pt x="32997" y="11657"/>
                    <a:pt x="33749" y="12202"/>
                  </a:cubicBezTo>
                  <a:cubicBezTo>
                    <a:pt x="34295" y="12513"/>
                    <a:pt x="35281" y="12955"/>
                    <a:pt x="36138" y="13370"/>
                  </a:cubicBezTo>
                  <a:cubicBezTo>
                    <a:pt x="35800" y="13162"/>
                    <a:pt x="35489" y="13059"/>
                    <a:pt x="35151" y="12851"/>
                  </a:cubicBezTo>
                  <a:cubicBezTo>
                    <a:pt x="33983" y="12202"/>
                    <a:pt x="32555" y="11553"/>
                    <a:pt x="31802" y="10255"/>
                  </a:cubicBezTo>
                  <a:lnTo>
                    <a:pt x="31802" y="10021"/>
                  </a:lnTo>
                  <a:close/>
                  <a:moveTo>
                    <a:pt x="31595" y="6465"/>
                  </a:moveTo>
                  <a:cubicBezTo>
                    <a:pt x="31595" y="6568"/>
                    <a:pt x="31595" y="6776"/>
                    <a:pt x="31491" y="6880"/>
                  </a:cubicBezTo>
                  <a:cubicBezTo>
                    <a:pt x="31153" y="8178"/>
                    <a:pt x="31049" y="9476"/>
                    <a:pt x="30738" y="10774"/>
                  </a:cubicBezTo>
                  <a:cubicBezTo>
                    <a:pt x="30738" y="10904"/>
                    <a:pt x="30842" y="10904"/>
                    <a:pt x="30842" y="10904"/>
                  </a:cubicBezTo>
                  <a:cubicBezTo>
                    <a:pt x="31049" y="9813"/>
                    <a:pt x="31257" y="8827"/>
                    <a:pt x="31491" y="7866"/>
                  </a:cubicBezTo>
                  <a:lnTo>
                    <a:pt x="31491" y="7866"/>
                  </a:lnTo>
                  <a:cubicBezTo>
                    <a:pt x="31387" y="8308"/>
                    <a:pt x="31387" y="8619"/>
                    <a:pt x="31387" y="8957"/>
                  </a:cubicBezTo>
                  <a:lnTo>
                    <a:pt x="31387" y="9061"/>
                  </a:lnTo>
                  <a:cubicBezTo>
                    <a:pt x="31257" y="9917"/>
                    <a:pt x="30946" y="10774"/>
                    <a:pt x="30842" y="11657"/>
                  </a:cubicBezTo>
                  <a:cubicBezTo>
                    <a:pt x="30608" y="12721"/>
                    <a:pt x="30400" y="13708"/>
                    <a:pt x="30193" y="14668"/>
                  </a:cubicBezTo>
                  <a:cubicBezTo>
                    <a:pt x="30297" y="13915"/>
                    <a:pt x="30504" y="13059"/>
                    <a:pt x="30504" y="12306"/>
                  </a:cubicBezTo>
                  <a:cubicBezTo>
                    <a:pt x="30504" y="11008"/>
                    <a:pt x="30400" y="9813"/>
                    <a:pt x="30738" y="8619"/>
                  </a:cubicBezTo>
                  <a:cubicBezTo>
                    <a:pt x="30946" y="7866"/>
                    <a:pt x="31257" y="7217"/>
                    <a:pt x="31595" y="6465"/>
                  </a:cubicBezTo>
                  <a:close/>
                  <a:moveTo>
                    <a:pt x="20561" y="14253"/>
                  </a:moveTo>
                  <a:cubicBezTo>
                    <a:pt x="20561" y="14357"/>
                    <a:pt x="20561" y="14357"/>
                    <a:pt x="20665" y="14460"/>
                  </a:cubicBezTo>
                  <a:cubicBezTo>
                    <a:pt x="20111" y="14638"/>
                    <a:pt x="19556" y="14986"/>
                    <a:pt x="19066" y="15423"/>
                  </a:cubicBezTo>
                  <a:lnTo>
                    <a:pt x="19066" y="15423"/>
                  </a:lnTo>
                  <a:cubicBezTo>
                    <a:pt x="19173" y="15199"/>
                    <a:pt x="19374" y="15002"/>
                    <a:pt x="19575" y="14902"/>
                  </a:cubicBezTo>
                  <a:cubicBezTo>
                    <a:pt x="19808" y="14668"/>
                    <a:pt x="20016" y="14460"/>
                    <a:pt x="20354" y="14357"/>
                  </a:cubicBezTo>
                  <a:cubicBezTo>
                    <a:pt x="20354" y="14357"/>
                    <a:pt x="20457" y="14253"/>
                    <a:pt x="20561" y="14253"/>
                  </a:cubicBezTo>
                  <a:close/>
                  <a:moveTo>
                    <a:pt x="17758" y="8723"/>
                  </a:moveTo>
                  <a:cubicBezTo>
                    <a:pt x="16667" y="9476"/>
                    <a:pt x="15810" y="10566"/>
                    <a:pt x="14928" y="11553"/>
                  </a:cubicBezTo>
                  <a:cubicBezTo>
                    <a:pt x="13863" y="12721"/>
                    <a:pt x="13318" y="14019"/>
                    <a:pt x="12773" y="15447"/>
                  </a:cubicBezTo>
                  <a:cubicBezTo>
                    <a:pt x="12773" y="14902"/>
                    <a:pt x="12877" y="14357"/>
                    <a:pt x="12877" y="13915"/>
                  </a:cubicBezTo>
                  <a:cubicBezTo>
                    <a:pt x="12981" y="12513"/>
                    <a:pt x="13630" y="11657"/>
                    <a:pt x="14616" y="10670"/>
                  </a:cubicBezTo>
                  <a:cubicBezTo>
                    <a:pt x="15473" y="9813"/>
                    <a:pt x="16563" y="9164"/>
                    <a:pt x="17758" y="8723"/>
                  </a:cubicBezTo>
                  <a:close/>
                  <a:moveTo>
                    <a:pt x="20354" y="13915"/>
                  </a:moveTo>
                  <a:cubicBezTo>
                    <a:pt x="20457" y="13915"/>
                    <a:pt x="20457" y="14019"/>
                    <a:pt x="20457" y="14019"/>
                  </a:cubicBezTo>
                  <a:cubicBezTo>
                    <a:pt x="20120" y="14253"/>
                    <a:pt x="19705" y="14564"/>
                    <a:pt x="19471" y="14798"/>
                  </a:cubicBezTo>
                  <a:cubicBezTo>
                    <a:pt x="19263" y="14902"/>
                    <a:pt x="19056" y="15109"/>
                    <a:pt x="18822" y="15317"/>
                  </a:cubicBezTo>
                  <a:lnTo>
                    <a:pt x="18718" y="15447"/>
                  </a:lnTo>
                  <a:cubicBezTo>
                    <a:pt x="18926" y="15006"/>
                    <a:pt x="19263" y="14668"/>
                    <a:pt x="19575" y="14357"/>
                  </a:cubicBezTo>
                  <a:cubicBezTo>
                    <a:pt x="19912" y="14253"/>
                    <a:pt x="20120" y="14019"/>
                    <a:pt x="20354" y="13915"/>
                  </a:cubicBezTo>
                  <a:close/>
                  <a:moveTo>
                    <a:pt x="20873" y="15006"/>
                  </a:moveTo>
                  <a:cubicBezTo>
                    <a:pt x="20873" y="15006"/>
                    <a:pt x="20873" y="15109"/>
                    <a:pt x="21003" y="15109"/>
                  </a:cubicBezTo>
                  <a:cubicBezTo>
                    <a:pt x="20769" y="15213"/>
                    <a:pt x="20561" y="15317"/>
                    <a:pt x="20224" y="15551"/>
                  </a:cubicBezTo>
                  <a:lnTo>
                    <a:pt x="20354" y="15447"/>
                  </a:lnTo>
                  <a:cubicBezTo>
                    <a:pt x="20457" y="15317"/>
                    <a:pt x="20665" y="15213"/>
                    <a:pt x="20769" y="15109"/>
                  </a:cubicBezTo>
                  <a:lnTo>
                    <a:pt x="20873" y="15006"/>
                  </a:lnTo>
                  <a:close/>
                  <a:moveTo>
                    <a:pt x="21106" y="15447"/>
                  </a:moveTo>
                  <a:lnTo>
                    <a:pt x="21003" y="15551"/>
                  </a:lnTo>
                  <a:cubicBezTo>
                    <a:pt x="21003" y="15447"/>
                    <a:pt x="21106" y="15447"/>
                    <a:pt x="21106" y="15447"/>
                  </a:cubicBezTo>
                  <a:close/>
                  <a:moveTo>
                    <a:pt x="20769" y="14798"/>
                  </a:moveTo>
                  <a:lnTo>
                    <a:pt x="20769" y="14902"/>
                  </a:lnTo>
                  <a:cubicBezTo>
                    <a:pt x="20769" y="15006"/>
                    <a:pt x="20665" y="15006"/>
                    <a:pt x="20561" y="15109"/>
                  </a:cubicBezTo>
                  <a:cubicBezTo>
                    <a:pt x="20354" y="15317"/>
                    <a:pt x="20016" y="15551"/>
                    <a:pt x="19705" y="15758"/>
                  </a:cubicBezTo>
                  <a:cubicBezTo>
                    <a:pt x="19912" y="15317"/>
                    <a:pt x="20457" y="15006"/>
                    <a:pt x="20769" y="14798"/>
                  </a:cubicBezTo>
                  <a:close/>
                  <a:moveTo>
                    <a:pt x="32347" y="11864"/>
                  </a:moveTo>
                  <a:lnTo>
                    <a:pt x="32347" y="11864"/>
                  </a:lnTo>
                  <a:cubicBezTo>
                    <a:pt x="32685" y="12306"/>
                    <a:pt x="33204" y="12617"/>
                    <a:pt x="33749" y="12851"/>
                  </a:cubicBezTo>
                  <a:cubicBezTo>
                    <a:pt x="35151" y="13604"/>
                    <a:pt x="36683" y="14357"/>
                    <a:pt x="38085" y="15213"/>
                  </a:cubicBezTo>
                  <a:cubicBezTo>
                    <a:pt x="38292" y="15447"/>
                    <a:pt x="38526" y="15655"/>
                    <a:pt x="38630" y="15862"/>
                  </a:cubicBezTo>
                  <a:cubicBezTo>
                    <a:pt x="38189" y="15447"/>
                    <a:pt x="37436" y="15109"/>
                    <a:pt x="36891" y="14902"/>
                  </a:cubicBezTo>
                  <a:cubicBezTo>
                    <a:pt x="35151" y="14149"/>
                    <a:pt x="33438" y="13370"/>
                    <a:pt x="32347" y="11864"/>
                  </a:cubicBezTo>
                  <a:close/>
                  <a:moveTo>
                    <a:pt x="18069" y="13708"/>
                  </a:moveTo>
                  <a:cubicBezTo>
                    <a:pt x="16875" y="15551"/>
                    <a:pt x="15161" y="15213"/>
                    <a:pt x="13318" y="15862"/>
                  </a:cubicBezTo>
                  <a:cubicBezTo>
                    <a:pt x="13318" y="15862"/>
                    <a:pt x="13313" y="15865"/>
                    <a:pt x="13303" y="15869"/>
                  </a:cubicBezTo>
                  <a:lnTo>
                    <a:pt x="13303" y="15869"/>
                  </a:lnTo>
                  <a:cubicBezTo>
                    <a:pt x="14714" y="14970"/>
                    <a:pt x="16770" y="14718"/>
                    <a:pt x="18069" y="13708"/>
                  </a:cubicBezTo>
                  <a:close/>
                  <a:moveTo>
                    <a:pt x="18718" y="12617"/>
                  </a:moveTo>
                  <a:lnTo>
                    <a:pt x="18718" y="12617"/>
                  </a:lnTo>
                  <a:cubicBezTo>
                    <a:pt x="17420" y="13370"/>
                    <a:pt x="16018" y="13604"/>
                    <a:pt x="14824" y="14357"/>
                  </a:cubicBezTo>
                  <a:cubicBezTo>
                    <a:pt x="15681" y="13915"/>
                    <a:pt x="16979" y="13708"/>
                    <a:pt x="18069" y="13266"/>
                  </a:cubicBezTo>
                  <a:lnTo>
                    <a:pt x="18069" y="13266"/>
                  </a:lnTo>
                  <a:cubicBezTo>
                    <a:pt x="17316" y="13915"/>
                    <a:pt x="16563" y="14357"/>
                    <a:pt x="15473" y="14668"/>
                  </a:cubicBezTo>
                  <a:cubicBezTo>
                    <a:pt x="14512" y="15006"/>
                    <a:pt x="13526" y="15447"/>
                    <a:pt x="12773" y="16096"/>
                  </a:cubicBezTo>
                  <a:cubicBezTo>
                    <a:pt x="12981" y="15655"/>
                    <a:pt x="13214" y="15213"/>
                    <a:pt x="13422" y="14798"/>
                  </a:cubicBezTo>
                  <a:cubicBezTo>
                    <a:pt x="13967" y="13915"/>
                    <a:pt x="14720" y="13266"/>
                    <a:pt x="15681" y="13059"/>
                  </a:cubicBezTo>
                  <a:cubicBezTo>
                    <a:pt x="16667" y="12851"/>
                    <a:pt x="17758" y="12955"/>
                    <a:pt x="18718" y="12617"/>
                  </a:cubicBezTo>
                  <a:close/>
                  <a:moveTo>
                    <a:pt x="25416" y="9917"/>
                  </a:moveTo>
                  <a:lnTo>
                    <a:pt x="25416" y="9917"/>
                  </a:lnTo>
                  <a:cubicBezTo>
                    <a:pt x="24118" y="10670"/>
                    <a:pt x="23261" y="12410"/>
                    <a:pt x="22716" y="13604"/>
                  </a:cubicBezTo>
                  <a:cubicBezTo>
                    <a:pt x="22301" y="14460"/>
                    <a:pt x="22171" y="15317"/>
                    <a:pt x="22171" y="16096"/>
                  </a:cubicBezTo>
                  <a:cubicBezTo>
                    <a:pt x="21963" y="13500"/>
                    <a:pt x="22716" y="10566"/>
                    <a:pt x="25416" y="9917"/>
                  </a:cubicBezTo>
                  <a:close/>
                  <a:moveTo>
                    <a:pt x="21210" y="15655"/>
                  </a:moveTo>
                  <a:lnTo>
                    <a:pt x="21210" y="15758"/>
                  </a:lnTo>
                  <a:cubicBezTo>
                    <a:pt x="21190" y="15739"/>
                    <a:pt x="21171" y="15730"/>
                    <a:pt x="21151" y="15730"/>
                  </a:cubicBezTo>
                  <a:cubicBezTo>
                    <a:pt x="21066" y="15730"/>
                    <a:pt x="20978" y="15882"/>
                    <a:pt x="20873" y="15966"/>
                  </a:cubicBezTo>
                  <a:cubicBezTo>
                    <a:pt x="20769" y="16096"/>
                    <a:pt x="20769" y="16200"/>
                    <a:pt x="20665" y="16304"/>
                  </a:cubicBezTo>
                  <a:cubicBezTo>
                    <a:pt x="20769" y="16096"/>
                    <a:pt x="20873" y="15862"/>
                    <a:pt x="21003" y="15758"/>
                  </a:cubicBezTo>
                  <a:cubicBezTo>
                    <a:pt x="21106" y="15758"/>
                    <a:pt x="21106" y="15655"/>
                    <a:pt x="21210" y="15655"/>
                  </a:cubicBezTo>
                  <a:close/>
                  <a:moveTo>
                    <a:pt x="21314" y="15862"/>
                  </a:moveTo>
                  <a:cubicBezTo>
                    <a:pt x="21314" y="15862"/>
                    <a:pt x="21314" y="15966"/>
                    <a:pt x="21418" y="16096"/>
                  </a:cubicBezTo>
                  <a:cubicBezTo>
                    <a:pt x="21314" y="16096"/>
                    <a:pt x="21210" y="16200"/>
                    <a:pt x="21106" y="16200"/>
                  </a:cubicBezTo>
                  <a:cubicBezTo>
                    <a:pt x="21003" y="16200"/>
                    <a:pt x="21003" y="16200"/>
                    <a:pt x="20873" y="16304"/>
                  </a:cubicBezTo>
                  <a:lnTo>
                    <a:pt x="20873" y="16200"/>
                  </a:lnTo>
                  <a:lnTo>
                    <a:pt x="21106" y="15966"/>
                  </a:lnTo>
                  <a:cubicBezTo>
                    <a:pt x="21210" y="15862"/>
                    <a:pt x="21210" y="15862"/>
                    <a:pt x="21314" y="15862"/>
                  </a:cubicBezTo>
                  <a:close/>
                  <a:moveTo>
                    <a:pt x="21522" y="16304"/>
                  </a:moveTo>
                  <a:cubicBezTo>
                    <a:pt x="21418" y="16304"/>
                    <a:pt x="21418" y="16407"/>
                    <a:pt x="21418" y="16407"/>
                  </a:cubicBezTo>
                  <a:lnTo>
                    <a:pt x="21418" y="16304"/>
                  </a:lnTo>
                  <a:close/>
                  <a:moveTo>
                    <a:pt x="22795" y="9674"/>
                  </a:moveTo>
                  <a:cubicBezTo>
                    <a:pt x="23090" y="9674"/>
                    <a:pt x="23396" y="9690"/>
                    <a:pt x="23703" y="9710"/>
                  </a:cubicBezTo>
                  <a:cubicBezTo>
                    <a:pt x="22820" y="10021"/>
                    <a:pt x="21963" y="10462"/>
                    <a:pt x="21418" y="11008"/>
                  </a:cubicBezTo>
                  <a:lnTo>
                    <a:pt x="21418" y="11112"/>
                  </a:lnTo>
                  <a:cubicBezTo>
                    <a:pt x="22067" y="10566"/>
                    <a:pt x="22716" y="10255"/>
                    <a:pt x="23599" y="10021"/>
                  </a:cubicBezTo>
                  <a:cubicBezTo>
                    <a:pt x="24014" y="9917"/>
                    <a:pt x="24559" y="9917"/>
                    <a:pt x="25001" y="9813"/>
                  </a:cubicBezTo>
                  <a:lnTo>
                    <a:pt x="25104" y="9813"/>
                  </a:lnTo>
                  <a:cubicBezTo>
                    <a:pt x="24014" y="10125"/>
                    <a:pt x="23157" y="11215"/>
                    <a:pt x="22612" y="11968"/>
                  </a:cubicBezTo>
                  <a:cubicBezTo>
                    <a:pt x="21755" y="13266"/>
                    <a:pt x="21652" y="15006"/>
                    <a:pt x="21963" y="16511"/>
                  </a:cubicBezTo>
                  <a:cubicBezTo>
                    <a:pt x="21755" y="15966"/>
                    <a:pt x="21522" y="15447"/>
                    <a:pt x="21210" y="14902"/>
                  </a:cubicBezTo>
                  <a:cubicBezTo>
                    <a:pt x="21106" y="14253"/>
                    <a:pt x="21106" y="13604"/>
                    <a:pt x="21210" y="12955"/>
                  </a:cubicBezTo>
                  <a:cubicBezTo>
                    <a:pt x="21418" y="12306"/>
                    <a:pt x="21755" y="11761"/>
                    <a:pt x="22171" y="11215"/>
                  </a:cubicBezTo>
                  <a:lnTo>
                    <a:pt x="22067" y="11215"/>
                  </a:lnTo>
                  <a:cubicBezTo>
                    <a:pt x="21418" y="11968"/>
                    <a:pt x="20769" y="13059"/>
                    <a:pt x="20873" y="14019"/>
                  </a:cubicBezTo>
                  <a:cubicBezTo>
                    <a:pt x="20561" y="13266"/>
                    <a:pt x="20354" y="12513"/>
                    <a:pt x="20354" y="11761"/>
                  </a:cubicBezTo>
                  <a:lnTo>
                    <a:pt x="20354" y="11657"/>
                  </a:lnTo>
                  <a:lnTo>
                    <a:pt x="20354" y="11553"/>
                  </a:lnTo>
                  <a:cubicBezTo>
                    <a:pt x="20438" y="9971"/>
                    <a:pt x="21516" y="9674"/>
                    <a:pt x="22795" y="9674"/>
                  </a:cubicBezTo>
                  <a:close/>
                  <a:moveTo>
                    <a:pt x="21652" y="16615"/>
                  </a:moveTo>
                  <a:cubicBezTo>
                    <a:pt x="21522" y="16745"/>
                    <a:pt x="21522" y="16745"/>
                    <a:pt x="21418" y="16849"/>
                  </a:cubicBezTo>
                  <a:cubicBezTo>
                    <a:pt x="21522" y="16745"/>
                    <a:pt x="21522" y="16615"/>
                    <a:pt x="21652" y="16615"/>
                  </a:cubicBezTo>
                  <a:close/>
                  <a:moveTo>
                    <a:pt x="25104" y="10462"/>
                  </a:moveTo>
                  <a:lnTo>
                    <a:pt x="25104" y="10462"/>
                  </a:lnTo>
                  <a:cubicBezTo>
                    <a:pt x="24559" y="11215"/>
                    <a:pt x="24118" y="11968"/>
                    <a:pt x="23806" y="12851"/>
                  </a:cubicBezTo>
                  <a:cubicBezTo>
                    <a:pt x="23469" y="13811"/>
                    <a:pt x="23261" y="14798"/>
                    <a:pt x="22820" y="15655"/>
                  </a:cubicBezTo>
                  <a:cubicBezTo>
                    <a:pt x="22716" y="16096"/>
                    <a:pt x="22508" y="16511"/>
                    <a:pt x="22301" y="16849"/>
                  </a:cubicBezTo>
                  <a:lnTo>
                    <a:pt x="22301" y="16200"/>
                  </a:lnTo>
                  <a:cubicBezTo>
                    <a:pt x="22301" y="15109"/>
                    <a:pt x="22612" y="14253"/>
                    <a:pt x="23054" y="13266"/>
                  </a:cubicBezTo>
                  <a:cubicBezTo>
                    <a:pt x="23365" y="12410"/>
                    <a:pt x="24118" y="11215"/>
                    <a:pt x="25104" y="10462"/>
                  </a:cubicBezTo>
                  <a:close/>
                  <a:moveTo>
                    <a:pt x="31387" y="11112"/>
                  </a:moveTo>
                  <a:lnTo>
                    <a:pt x="31387" y="11864"/>
                  </a:lnTo>
                  <a:cubicBezTo>
                    <a:pt x="31387" y="12306"/>
                    <a:pt x="31257" y="12617"/>
                    <a:pt x="31257" y="13059"/>
                  </a:cubicBezTo>
                  <a:cubicBezTo>
                    <a:pt x="31153" y="13500"/>
                    <a:pt x="30946" y="13915"/>
                    <a:pt x="30842" y="14357"/>
                  </a:cubicBezTo>
                  <a:cubicBezTo>
                    <a:pt x="30608" y="15213"/>
                    <a:pt x="30400" y="16096"/>
                    <a:pt x="30504" y="16953"/>
                  </a:cubicBezTo>
                  <a:cubicBezTo>
                    <a:pt x="30400" y="16615"/>
                    <a:pt x="30297" y="16304"/>
                    <a:pt x="30297" y="15966"/>
                  </a:cubicBezTo>
                  <a:cubicBezTo>
                    <a:pt x="30297" y="15966"/>
                    <a:pt x="30193" y="15862"/>
                    <a:pt x="30193" y="15758"/>
                  </a:cubicBezTo>
                  <a:cubicBezTo>
                    <a:pt x="30297" y="15447"/>
                    <a:pt x="30297" y="15006"/>
                    <a:pt x="30400" y="14668"/>
                  </a:cubicBezTo>
                  <a:cubicBezTo>
                    <a:pt x="30608" y="13915"/>
                    <a:pt x="31049" y="13162"/>
                    <a:pt x="31257" y="12306"/>
                  </a:cubicBezTo>
                  <a:cubicBezTo>
                    <a:pt x="31387" y="11864"/>
                    <a:pt x="31387" y="11553"/>
                    <a:pt x="31387" y="11112"/>
                  </a:cubicBezTo>
                  <a:close/>
                  <a:moveTo>
                    <a:pt x="21003" y="15317"/>
                  </a:moveTo>
                  <a:cubicBezTo>
                    <a:pt x="20769" y="15655"/>
                    <a:pt x="20457" y="15862"/>
                    <a:pt x="20224" y="16200"/>
                  </a:cubicBezTo>
                  <a:cubicBezTo>
                    <a:pt x="19912" y="16511"/>
                    <a:pt x="19471" y="16953"/>
                    <a:pt x="19056" y="17056"/>
                  </a:cubicBezTo>
                  <a:cubicBezTo>
                    <a:pt x="18822" y="17056"/>
                    <a:pt x="18822" y="16953"/>
                    <a:pt x="18926" y="16849"/>
                  </a:cubicBezTo>
                  <a:cubicBezTo>
                    <a:pt x="19056" y="16615"/>
                    <a:pt x="19159" y="16511"/>
                    <a:pt x="19159" y="16407"/>
                  </a:cubicBezTo>
                  <a:cubicBezTo>
                    <a:pt x="19367" y="16200"/>
                    <a:pt x="19705" y="16096"/>
                    <a:pt x="19912" y="15966"/>
                  </a:cubicBezTo>
                  <a:cubicBezTo>
                    <a:pt x="20224" y="15758"/>
                    <a:pt x="20665" y="15551"/>
                    <a:pt x="21003" y="15317"/>
                  </a:cubicBezTo>
                  <a:close/>
                  <a:moveTo>
                    <a:pt x="21210" y="16407"/>
                  </a:moveTo>
                  <a:cubicBezTo>
                    <a:pt x="20873" y="16745"/>
                    <a:pt x="20354" y="17056"/>
                    <a:pt x="19808" y="17056"/>
                  </a:cubicBezTo>
                  <a:cubicBezTo>
                    <a:pt x="20016" y="16745"/>
                    <a:pt x="20457" y="16615"/>
                    <a:pt x="20769" y="16511"/>
                  </a:cubicBezTo>
                  <a:cubicBezTo>
                    <a:pt x="20873" y="16407"/>
                    <a:pt x="21106" y="16407"/>
                    <a:pt x="21210" y="16407"/>
                  </a:cubicBezTo>
                  <a:close/>
                  <a:moveTo>
                    <a:pt x="20457" y="14798"/>
                  </a:moveTo>
                  <a:cubicBezTo>
                    <a:pt x="20120" y="15006"/>
                    <a:pt x="19705" y="15317"/>
                    <a:pt x="19575" y="15758"/>
                  </a:cubicBezTo>
                  <a:cubicBezTo>
                    <a:pt x="19367" y="15966"/>
                    <a:pt x="19159" y="16304"/>
                    <a:pt x="18926" y="16511"/>
                  </a:cubicBezTo>
                  <a:lnTo>
                    <a:pt x="18822" y="16511"/>
                  </a:lnTo>
                  <a:cubicBezTo>
                    <a:pt x="18718" y="16849"/>
                    <a:pt x="18510" y="16953"/>
                    <a:pt x="18277" y="17160"/>
                  </a:cubicBezTo>
                  <a:cubicBezTo>
                    <a:pt x="18102" y="17346"/>
                    <a:pt x="17982" y="17436"/>
                    <a:pt x="17925" y="17436"/>
                  </a:cubicBezTo>
                  <a:cubicBezTo>
                    <a:pt x="17848" y="17436"/>
                    <a:pt x="17889" y="17268"/>
                    <a:pt x="18069" y="16953"/>
                  </a:cubicBezTo>
                  <a:lnTo>
                    <a:pt x="18069" y="16849"/>
                  </a:lnTo>
                  <a:cubicBezTo>
                    <a:pt x="18104" y="16883"/>
                    <a:pt x="18127" y="16895"/>
                    <a:pt x="18142" y="16895"/>
                  </a:cubicBezTo>
                  <a:cubicBezTo>
                    <a:pt x="18173" y="16895"/>
                    <a:pt x="18173" y="16849"/>
                    <a:pt x="18173" y="16849"/>
                  </a:cubicBezTo>
                  <a:cubicBezTo>
                    <a:pt x="18173" y="16745"/>
                    <a:pt x="18277" y="16745"/>
                    <a:pt x="18277" y="16615"/>
                  </a:cubicBezTo>
                  <a:cubicBezTo>
                    <a:pt x="18822" y="15862"/>
                    <a:pt x="19705" y="15213"/>
                    <a:pt x="20457" y="14798"/>
                  </a:cubicBezTo>
                  <a:close/>
                  <a:moveTo>
                    <a:pt x="21859" y="17056"/>
                  </a:moveTo>
                  <a:lnTo>
                    <a:pt x="21859" y="17264"/>
                  </a:lnTo>
                  <a:cubicBezTo>
                    <a:pt x="21755" y="17394"/>
                    <a:pt x="21755" y="17498"/>
                    <a:pt x="21652" y="17602"/>
                  </a:cubicBezTo>
                  <a:cubicBezTo>
                    <a:pt x="21755" y="17498"/>
                    <a:pt x="21755" y="17264"/>
                    <a:pt x="21859" y="17056"/>
                  </a:cubicBezTo>
                  <a:close/>
                  <a:moveTo>
                    <a:pt x="26195" y="10125"/>
                  </a:moveTo>
                  <a:cubicBezTo>
                    <a:pt x="26299" y="11423"/>
                    <a:pt x="27493" y="12202"/>
                    <a:pt x="27804" y="13604"/>
                  </a:cubicBezTo>
                  <a:cubicBezTo>
                    <a:pt x="27908" y="14357"/>
                    <a:pt x="28142" y="17602"/>
                    <a:pt x="26844" y="17706"/>
                  </a:cubicBezTo>
                  <a:lnTo>
                    <a:pt x="26610" y="17706"/>
                  </a:lnTo>
                  <a:cubicBezTo>
                    <a:pt x="27051" y="16953"/>
                    <a:pt x="26844" y="15213"/>
                    <a:pt x="26844" y="14668"/>
                  </a:cubicBezTo>
                  <a:lnTo>
                    <a:pt x="26714" y="14668"/>
                  </a:lnTo>
                  <a:cubicBezTo>
                    <a:pt x="26714" y="15213"/>
                    <a:pt x="26714" y="15758"/>
                    <a:pt x="26610" y="16304"/>
                  </a:cubicBezTo>
                  <a:cubicBezTo>
                    <a:pt x="26506" y="16953"/>
                    <a:pt x="26402" y="17264"/>
                    <a:pt x="26195" y="17706"/>
                  </a:cubicBezTo>
                  <a:cubicBezTo>
                    <a:pt x="26013" y="17853"/>
                    <a:pt x="25808" y="17902"/>
                    <a:pt x="25592" y="17902"/>
                  </a:cubicBezTo>
                  <a:cubicBezTo>
                    <a:pt x="25159" y="17902"/>
                    <a:pt x="24680" y="17706"/>
                    <a:pt x="24248" y="17706"/>
                  </a:cubicBezTo>
                  <a:cubicBezTo>
                    <a:pt x="24559" y="17160"/>
                    <a:pt x="24767" y="16511"/>
                    <a:pt x="24897" y="15966"/>
                  </a:cubicBezTo>
                  <a:cubicBezTo>
                    <a:pt x="25104" y="15213"/>
                    <a:pt x="25104" y="14564"/>
                    <a:pt x="25104" y="13915"/>
                  </a:cubicBezTo>
                  <a:cubicBezTo>
                    <a:pt x="25104" y="12617"/>
                    <a:pt x="25312" y="11553"/>
                    <a:pt x="25857" y="10566"/>
                  </a:cubicBezTo>
                  <a:lnTo>
                    <a:pt x="25857" y="10566"/>
                  </a:lnTo>
                  <a:cubicBezTo>
                    <a:pt x="25312" y="12306"/>
                    <a:pt x="25857" y="14149"/>
                    <a:pt x="25546" y="15966"/>
                  </a:cubicBezTo>
                  <a:lnTo>
                    <a:pt x="25650" y="15966"/>
                  </a:lnTo>
                  <a:cubicBezTo>
                    <a:pt x="26065" y="14019"/>
                    <a:pt x="25650" y="12072"/>
                    <a:pt x="26195" y="10125"/>
                  </a:cubicBezTo>
                  <a:close/>
                  <a:moveTo>
                    <a:pt x="25961" y="10021"/>
                  </a:moveTo>
                  <a:cubicBezTo>
                    <a:pt x="25753" y="10255"/>
                    <a:pt x="25546" y="10566"/>
                    <a:pt x="25416" y="10670"/>
                  </a:cubicBezTo>
                  <a:cubicBezTo>
                    <a:pt x="25312" y="11008"/>
                    <a:pt x="25208" y="11423"/>
                    <a:pt x="25104" y="11761"/>
                  </a:cubicBezTo>
                  <a:cubicBezTo>
                    <a:pt x="24897" y="12955"/>
                    <a:pt x="25312" y="16511"/>
                    <a:pt x="24014" y="17706"/>
                  </a:cubicBezTo>
                  <a:lnTo>
                    <a:pt x="23469" y="17706"/>
                  </a:lnTo>
                  <a:cubicBezTo>
                    <a:pt x="23104" y="17852"/>
                    <a:pt x="22995" y="18011"/>
                    <a:pt x="22918" y="18011"/>
                  </a:cubicBezTo>
                  <a:cubicBezTo>
                    <a:pt x="22885" y="18011"/>
                    <a:pt x="22858" y="17982"/>
                    <a:pt x="22820" y="17913"/>
                  </a:cubicBezTo>
                  <a:lnTo>
                    <a:pt x="22820" y="17809"/>
                  </a:lnTo>
                  <a:lnTo>
                    <a:pt x="22820" y="17706"/>
                  </a:lnTo>
                  <a:cubicBezTo>
                    <a:pt x="22716" y="17706"/>
                    <a:pt x="22716" y="17602"/>
                    <a:pt x="22716" y="17602"/>
                  </a:cubicBezTo>
                  <a:cubicBezTo>
                    <a:pt x="22716" y="17480"/>
                    <a:pt x="22645" y="17430"/>
                    <a:pt x="22565" y="17430"/>
                  </a:cubicBezTo>
                  <a:cubicBezTo>
                    <a:pt x="22508" y="17430"/>
                    <a:pt x="22448" y="17455"/>
                    <a:pt x="22405" y="17498"/>
                  </a:cubicBezTo>
                  <a:lnTo>
                    <a:pt x="22405" y="17394"/>
                  </a:lnTo>
                  <a:cubicBezTo>
                    <a:pt x="22508" y="17056"/>
                    <a:pt x="22612" y="16511"/>
                    <a:pt x="22716" y="16304"/>
                  </a:cubicBezTo>
                  <a:cubicBezTo>
                    <a:pt x="23054" y="15655"/>
                    <a:pt x="23365" y="14902"/>
                    <a:pt x="23599" y="14019"/>
                  </a:cubicBezTo>
                  <a:cubicBezTo>
                    <a:pt x="24014" y="12617"/>
                    <a:pt x="24559" y="11215"/>
                    <a:pt x="25650" y="10125"/>
                  </a:cubicBezTo>
                  <a:cubicBezTo>
                    <a:pt x="25753" y="10021"/>
                    <a:pt x="25857" y="10021"/>
                    <a:pt x="25961" y="10021"/>
                  </a:cubicBezTo>
                  <a:close/>
                  <a:moveTo>
                    <a:pt x="21472" y="17045"/>
                  </a:moveTo>
                  <a:cubicBezTo>
                    <a:pt x="21385" y="17197"/>
                    <a:pt x="21298" y="17301"/>
                    <a:pt x="21210" y="17498"/>
                  </a:cubicBezTo>
                  <a:cubicBezTo>
                    <a:pt x="21106" y="17602"/>
                    <a:pt x="21106" y="17602"/>
                    <a:pt x="21003" y="17602"/>
                  </a:cubicBezTo>
                  <a:cubicBezTo>
                    <a:pt x="20873" y="17809"/>
                    <a:pt x="20665" y="17913"/>
                    <a:pt x="20457" y="18043"/>
                  </a:cubicBezTo>
                  <a:cubicBezTo>
                    <a:pt x="20665" y="17809"/>
                    <a:pt x="20873" y="17602"/>
                    <a:pt x="21106" y="17264"/>
                  </a:cubicBezTo>
                  <a:cubicBezTo>
                    <a:pt x="21253" y="17191"/>
                    <a:pt x="21347" y="17118"/>
                    <a:pt x="21472" y="17045"/>
                  </a:cubicBezTo>
                  <a:close/>
                  <a:moveTo>
                    <a:pt x="21522" y="16511"/>
                  </a:moveTo>
                  <a:cubicBezTo>
                    <a:pt x="21314" y="16745"/>
                    <a:pt x="21210" y="16953"/>
                    <a:pt x="21003" y="17160"/>
                  </a:cubicBezTo>
                  <a:cubicBezTo>
                    <a:pt x="20665" y="17394"/>
                    <a:pt x="20457" y="17602"/>
                    <a:pt x="20354" y="17913"/>
                  </a:cubicBezTo>
                  <a:lnTo>
                    <a:pt x="20224" y="17913"/>
                  </a:lnTo>
                  <a:cubicBezTo>
                    <a:pt x="20120" y="18043"/>
                    <a:pt x="20016" y="18147"/>
                    <a:pt x="19912" y="18147"/>
                  </a:cubicBezTo>
                  <a:cubicBezTo>
                    <a:pt x="19808" y="18043"/>
                    <a:pt x="19912" y="18043"/>
                    <a:pt x="19912" y="17913"/>
                  </a:cubicBezTo>
                  <a:cubicBezTo>
                    <a:pt x="20016" y="17706"/>
                    <a:pt x="20224" y="17498"/>
                    <a:pt x="20354" y="17264"/>
                  </a:cubicBezTo>
                  <a:cubicBezTo>
                    <a:pt x="20665" y="16953"/>
                    <a:pt x="21106" y="16745"/>
                    <a:pt x="21522" y="16511"/>
                  </a:cubicBezTo>
                  <a:close/>
                  <a:moveTo>
                    <a:pt x="31491" y="11761"/>
                  </a:moveTo>
                  <a:lnTo>
                    <a:pt x="31491" y="11968"/>
                  </a:lnTo>
                  <a:cubicBezTo>
                    <a:pt x="31595" y="14149"/>
                    <a:pt x="30504" y="16304"/>
                    <a:pt x="31153" y="18458"/>
                  </a:cubicBezTo>
                  <a:cubicBezTo>
                    <a:pt x="30946" y="18043"/>
                    <a:pt x="30842" y="17706"/>
                    <a:pt x="30608" y="17394"/>
                  </a:cubicBezTo>
                  <a:cubicBezTo>
                    <a:pt x="30504" y="16304"/>
                    <a:pt x="30738" y="15317"/>
                    <a:pt x="30946" y="14357"/>
                  </a:cubicBezTo>
                  <a:cubicBezTo>
                    <a:pt x="31257" y="13500"/>
                    <a:pt x="31387" y="12617"/>
                    <a:pt x="31491" y="11761"/>
                  </a:cubicBezTo>
                  <a:close/>
                  <a:moveTo>
                    <a:pt x="31802" y="11008"/>
                  </a:moveTo>
                  <a:lnTo>
                    <a:pt x="31802" y="11008"/>
                  </a:lnTo>
                  <a:cubicBezTo>
                    <a:pt x="32347" y="12410"/>
                    <a:pt x="33542" y="13370"/>
                    <a:pt x="34840" y="14019"/>
                  </a:cubicBezTo>
                  <a:cubicBezTo>
                    <a:pt x="36345" y="14798"/>
                    <a:pt x="38838" y="15317"/>
                    <a:pt x="39175" y="17160"/>
                  </a:cubicBezTo>
                  <a:lnTo>
                    <a:pt x="39279" y="17160"/>
                  </a:lnTo>
                  <a:cubicBezTo>
                    <a:pt x="39279" y="17264"/>
                    <a:pt x="39383" y="17498"/>
                    <a:pt x="39383" y="17602"/>
                  </a:cubicBezTo>
                  <a:cubicBezTo>
                    <a:pt x="39383" y="17913"/>
                    <a:pt x="39383" y="18147"/>
                    <a:pt x="39487" y="18458"/>
                  </a:cubicBezTo>
                  <a:cubicBezTo>
                    <a:pt x="38526" y="17602"/>
                    <a:pt x="37228" y="17264"/>
                    <a:pt x="36034" y="16849"/>
                  </a:cubicBezTo>
                  <a:cubicBezTo>
                    <a:pt x="34087" y="16200"/>
                    <a:pt x="32685" y="14460"/>
                    <a:pt x="32036" y="12617"/>
                  </a:cubicBezTo>
                  <a:cubicBezTo>
                    <a:pt x="31906" y="12306"/>
                    <a:pt x="31906" y="11968"/>
                    <a:pt x="31906" y="11657"/>
                  </a:cubicBezTo>
                  <a:lnTo>
                    <a:pt x="31906" y="11657"/>
                  </a:lnTo>
                  <a:cubicBezTo>
                    <a:pt x="32555" y="13708"/>
                    <a:pt x="34632" y="15006"/>
                    <a:pt x="36579" y="15655"/>
                  </a:cubicBezTo>
                  <a:lnTo>
                    <a:pt x="36579" y="15551"/>
                  </a:lnTo>
                  <a:cubicBezTo>
                    <a:pt x="34632" y="14564"/>
                    <a:pt x="32451" y="13604"/>
                    <a:pt x="31906" y="11423"/>
                  </a:cubicBezTo>
                  <a:cubicBezTo>
                    <a:pt x="31802" y="11319"/>
                    <a:pt x="31802" y="11112"/>
                    <a:pt x="31802" y="11008"/>
                  </a:cubicBezTo>
                  <a:close/>
                  <a:moveTo>
                    <a:pt x="26506" y="18147"/>
                  </a:moveTo>
                  <a:cubicBezTo>
                    <a:pt x="26506" y="18260"/>
                    <a:pt x="26506" y="18382"/>
                    <a:pt x="26504" y="18509"/>
                  </a:cubicBezTo>
                  <a:lnTo>
                    <a:pt x="26504" y="18509"/>
                  </a:lnTo>
                  <a:cubicBezTo>
                    <a:pt x="26499" y="18353"/>
                    <a:pt x="26478" y="18222"/>
                    <a:pt x="26402" y="18147"/>
                  </a:cubicBezTo>
                  <a:close/>
                  <a:moveTo>
                    <a:pt x="17109" y="15213"/>
                  </a:moveTo>
                  <a:cubicBezTo>
                    <a:pt x="16563" y="16304"/>
                    <a:pt x="15810" y="17160"/>
                    <a:pt x="14928" y="17913"/>
                  </a:cubicBezTo>
                  <a:lnTo>
                    <a:pt x="14279" y="18562"/>
                  </a:lnTo>
                  <a:cubicBezTo>
                    <a:pt x="15032" y="17394"/>
                    <a:pt x="16330" y="16615"/>
                    <a:pt x="16979" y="15317"/>
                  </a:cubicBezTo>
                  <a:cubicBezTo>
                    <a:pt x="16979" y="15317"/>
                    <a:pt x="16979" y="15213"/>
                    <a:pt x="17109" y="15213"/>
                  </a:cubicBezTo>
                  <a:close/>
                  <a:moveTo>
                    <a:pt x="16771" y="15447"/>
                  </a:moveTo>
                  <a:lnTo>
                    <a:pt x="16771" y="15447"/>
                  </a:lnTo>
                  <a:cubicBezTo>
                    <a:pt x="16018" y="16615"/>
                    <a:pt x="14616" y="17394"/>
                    <a:pt x="13967" y="18796"/>
                  </a:cubicBezTo>
                  <a:cubicBezTo>
                    <a:pt x="13967" y="18900"/>
                    <a:pt x="13967" y="18900"/>
                    <a:pt x="13863" y="19004"/>
                  </a:cubicBezTo>
                  <a:cubicBezTo>
                    <a:pt x="13967" y="17913"/>
                    <a:pt x="14512" y="16745"/>
                    <a:pt x="15161" y="15862"/>
                  </a:cubicBezTo>
                  <a:cubicBezTo>
                    <a:pt x="15681" y="15758"/>
                    <a:pt x="16330" y="15655"/>
                    <a:pt x="16771" y="15447"/>
                  </a:cubicBezTo>
                  <a:close/>
                  <a:moveTo>
                    <a:pt x="26065" y="18251"/>
                  </a:moveTo>
                  <a:cubicBezTo>
                    <a:pt x="26065" y="18562"/>
                    <a:pt x="26065" y="18900"/>
                    <a:pt x="25857" y="19107"/>
                  </a:cubicBezTo>
                  <a:cubicBezTo>
                    <a:pt x="25857" y="18900"/>
                    <a:pt x="25857" y="18562"/>
                    <a:pt x="25753" y="18355"/>
                  </a:cubicBezTo>
                  <a:cubicBezTo>
                    <a:pt x="25857" y="18355"/>
                    <a:pt x="25961" y="18251"/>
                    <a:pt x="26065" y="18251"/>
                  </a:cubicBezTo>
                  <a:close/>
                  <a:moveTo>
                    <a:pt x="20873" y="18043"/>
                  </a:moveTo>
                  <a:cubicBezTo>
                    <a:pt x="20873" y="18043"/>
                    <a:pt x="20769" y="18043"/>
                    <a:pt x="20769" y="18147"/>
                  </a:cubicBezTo>
                  <a:cubicBezTo>
                    <a:pt x="20665" y="18251"/>
                    <a:pt x="20561" y="18355"/>
                    <a:pt x="20457" y="18458"/>
                  </a:cubicBezTo>
                  <a:cubicBezTo>
                    <a:pt x="20354" y="18692"/>
                    <a:pt x="20120" y="18900"/>
                    <a:pt x="19912" y="19107"/>
                  </a:cubicBezTo>
                  <a:cubicBezTo>
                    <a:pt x="19782" y="19172"/>
                    <a:pt x="19561" y="19329"/>
                    <a:pt x="19439" y="19329"/>
                  </a:cubicBezTo>
                  <a:cubicBezTo>
                    <a:pt x="19366" y="19329"/>
                    <a:pt x="19328" y="19273"/>
                    <a:pt x="19367" y="19107"/>
                  </a:cubicBezTo>
                  <a:cubicBezTo>
                    <a:pt x="19575" y="18562"/>
                    <a:pt x="20224" y="18355"/>
                    <a:pt x="20769" y="18043"/>
                  </a:cubicBezTo>
                  <a:close/>
                  <a:moveTo>
                    <a:pt x="22820" y="18458"/>
                  </a:moveTo>
                  <a:cubicBezTo>
                    <a:pt x="22716" y="18796"/>
                    <a:pt x="22508" y="19107"/>
                    <a:pt x="22405" y="19341"/>
                  </a:cubicBezTo>
                  <a:cubicBezTo>
                    <a:pt x="22405" y="19211"/>
                    <a:pt x="22508" y="19004"/>
                    <a:pt x="22508" y="18796"/>
                  </a:cubicBezTo>
                  <a:cubicBezTo>
                    <a:pt x="22508" y="18692"/>
                    <a:pt x="22612" y="18562"/>
                    <a:pt x="22612" y="18458"/>
                  </a:cubicBezTo>
                  <a:close/>
                  <a:moveTo>
                    <a:pt x="21963" y="17498"/>
                  </a:moveTo>
                  <a:lnTo>
                    <a:pt x="21963" y="18043"/>
                  </a:lnTo>
                  <a:cubicBezTo>
                    <a:pt x="21963" y="18147"/>
                    <a:pt x="21963" y="18251"/>
                    <a:pt x="21859" y="18355"/>
                  </a:cubicBezTo>
                  <a:cubicBezTo>
                    <a:pt x="21755" y="18562"/>
                    <a:pt x="21755" y="18692"/>
                    <a:pt x="21652" y="18900"/>
                  </a:cubicBezTo>
                  <a:cubicBezTo>
                    <a:pt x="21522" y="19107"/>
                    <a:pt x="21418" y="19211"/>
                    <a:pt x="21314" y="19341"/>
                  </a:cubicBezTo>
                  <a:cubicBezTo>
                    <a:pt x="21248" y="19408"/>
                    <a:pt x="21205" y="19435"/>
                    <a:pt x="21179" y="19435"/>
                  </a:cubicBezTo>
                  <a:cubicBezTo>
                    <a:pt x="21082" y="19435"/>
                    <a:pt x="21210" y="19063"/>
                    <a:pt x="21210" y="18900"/>
                  </a:cubicBezTo>
                  <a:cubicBezTo>
                    <a:pt x="21314" y="18796"/>
                    <a:pt x="21314" y="18562"/>
                    <a:pt x="21418" y="18458"/>
                  </a:cubicBezTo>
                  <a:cubicBezTo>
                    <a:pt x="21418" y="18355"/>
                    <a:pt x="21522" y="18251"/>
                    <a:pt x="21522" y="18147"/>
                  </a:cubicBezTo>
                  <a:cubicBezTo>
                    <a:pt x="21652" y="17913"/>
                    <a:pt x="21859" y="17706"/>
                    <a:pt x="21963" y="17498"/>
                  </a:cubicBezTo>
                  <a:close/>
                  <a:moveTo>
                    <a:pt x="23469" y="18147"/>
                  </a:moveTo>
                  <a:cubicBezTo>
                    <a:pt x="23469" y="18562"/>
                    <a:pt x="23157" y="19211"/>
                    <a:pt x="22716" y="19445"/>
                  </a:cubicBezTo>
                  <a:cubicBezTo>
                    <a:pt x="22820" y="18900"/>
                    <a:pt x="23054" y="18562"/>
                    <a:pt x="23365" y="18147"/>
                  </a:cubicBezTo>
                  <a:close/>
                  <a:moveTo>
                    <a:pt x="31480" y="13895"/>
                  </a:moveTo>
                  <a:cubicBezTo>
                    <a:pt x="31379" y="15689"/>
                    <a:pt x="31272" y="17664"/>
                    <a:pt x="31698" y="19445"/>
                  </a:cubicBezTo>
                  <a:cubicBezTo>
                    <a:pt x="31595" y="19211"/>
                    <a:pt x="31595" y="19107"/>
                    <a:pt x="31491" y="19004"/>
                  </a:cubicBezTo>
                  <a:cubicBezTo>
                    <a:pt x="31387" y="18900"/>
                    <a:pt x="31387" y="18692"/>
                    <a:pt x="31257" y="18562"/>
                  </a:cubicBezTo>
                  <a:cubicBezTo>
                    <a:pt x="31049" y="17264"/>
                    <a:pt x="31153" y="15966"/>
                    <a:pt x="31387" y="14668"/>
                  </a:cubicBezTo>
                  <a:cubicBezTo>
                    <a:pt x="31387" y="14418"/>
                    <a:pt x="31454" y="14152"/>
                    <a:pt x="31480" y="13895"/>
                  </a:cubicBezTo>
                  <a:close/>
                  <a:moveTo>
                    <a:pt x="25546" y="18355"/>
                  </a:moveTo>
                  <a:lnTo>
                    <a:pt x="25546" y="18355"/>
                  </a:lnTo>
                  <a:cubicBezTo>
                    <a:pt x="25546" y="18796"/>
                    <a:pt x="25650" y="19211"/>
                    <a:pt x="25416" y="19653"/>
                  </a:cubicBezTo>
                  <a:cubicBezTo>
                    <a:pt x="25416" y="19211"/>
                    <a:pt x="25546" y="18796"/>
                    <a:pt x="25546" y="18355"/>
                  </a:cubicBezTo>
                  <a:close/>
                  <a:moveTo>
                    <a:pt x="22508" y="18043"/>
                  </a:moveTo>
                  <a:lnTo>
                    <a:pt x="22508" y="18147"/>
                  </a:lnTo>
                  <a:cubicBezTo>
                    <a:pt x="22508" y="18251"/>
                    <a:pt x="22405" y="18355"/>
                    <a:pt x="22405" y="18355"/>
                  </a:cubicBezTo>
                  <a:cubicBezTo>
                    <a:pt x="22171" y="18900"/>
                    <a:pt x="21963" y="19549"/>
                    <a:pt x="21522" y="19756"/>
                  </a:cubicBezTo>
                  <a:cubicBezTo>
                    <a:pt x="21522" y="19341"/>
                    <a:pt x="21755" y="19004"/>
                    <a:pt x="21963" y="18692"/>
                  </a:cubicBezTo>
                  <a:cubicBezTo>
                    <a:pt x="22067" y="18562"/>
                    <a:pt x="22171" y="18355"/>
                    <a:pt x="22301" y="18251"/>
                  </a:cubicBezTo>
                  <a:cubicBezTo>
                    <a:pt x="22301" y="18251"/>
                    <a:pt x="22301" y="18147"/>
                    <a:pt x="22405" y="18147"/>
                  </a:cubicBezTo>
                  <a:cubicBezTo>
                    <a:pt x="22405" y="18147"/>
                    <a:pt x="22405" y="18043"/>
                    <a:pt x="22508" y="18043"/>
                  </a:cubicBezTo>
                  <a:close/>
                  <a:moveTo>
                    <a:pt x="24014" y="18043"/>
                  </a:moveTo>
                  <a:cubicBezTo>
                    <a:pt x="23910" y="18692"/>
                    <a:pt x="23599" y="19653"/>
                    <a:pt x="23054" y="20094"/>
                  </a:cubicBezTo>
                  <a:cubicBezTo>
                    <a:pt x="23054" y="19341"/>
                    <a:pt x="23599" y="18692"/>
                    <a:pt x="23910" y="18043"/>
                  </a:cubicBezTo>
                  <a:close/>
                  <a:moveTo>
                    <a:pt x="32140" y="13266"/>
                  </a:moveTo>
                  <a:cubicBezTo>
                    <a:pt x="32555" y="14357"/>
                    <a:pt x="33334" y="15213"/>
                    <a:pt x="34087" y="15966"/>
                  </a:cubicBezTo>
                  <a:cubicBezTo>
                    <a:pt x="35696" y="17394"/>
                    <a:pt x="37981" y="17264"/>
                    <a:pt x="39487" y="18692"/>
                  </a:cubicBezTo>
                  <a:lnTo>
                    <a:pt x="39591" y="18692"/>
                  </a:lnTo>
                  <a:cubicBezTo>
                    <a:pt x="39824" y="19211"/>
                    <a:pt x="40240" y="19549"/>
                    <a:pt x="40473" y="20198"/>
                  </a:cubicBezTo>
                  <a:cubicBezTo>
                    <a:pt x="39824" y="19107"/>
                    <a:pt x="37747" y="18562"/>
                    <a:pt x="36787" y="18147"/>
                  </a:cubicBezTo>
                  <a:cubicBezTo>
                    <a:pt x="34840" y="17264"/>
                    <a:pt x="32685" y="15447"/>
                    <a:pt x="32140" y="13266"/>
                  </a:cubicBezTo>
                  <a:close/>
                  <a:moveTo>
                    <a:pt x="21652" y="17264"/>
                  </a:moveTo>
                  <a:lnTo>
                    <a:pt x="21652" y="17264"/>
                  </a:lnTo>
                  <a:cubicBezTo>
                    <a:pt x="21314" y="18251"/>
                    <a:pt x="21003" y="19211"/>
                    <a:pt x="20457" y="19990"/>
                  </a:cubicBezTo>
                  <a:cubicBezTo>
                    <a:pt x="20323" y="20110"/>
                    <a:pt x="20231" y="20230"/>
                    <a:pt x="20178" y="20230"/>
                  </a:cubicBezTo>
                  <a:cubicBezTo>
                    <a:pt x="20139" y="20230"/>
                    <a:pt x="20120" y="20166"/>
                    <a:pt x="20120" y="19990"/>
                  </a:cubicBezTo>
                  <a:cubicBezTo>
                    <a:pt x="20224" y="19549"/>
                    <a:pt x="20457" y="19004"/>
                    <a:pt x="20769" y="18562"/>
                  </a:cubicBezTo>
                  <a:cubicBezTo>
                    <a:pt x="21003" y="18147"/>
                    <a:pt x="21314" y="17706"/>
                    <a:pt x="21652" y="17264"/>
                  </a:cubicBezTo>
                  <a:close/>
                  <a:moveTo>
                    <a:pt x="33660" y="18766"/>
                  </a:moveTo>
                  <a:cubicBezTo>
                    <a:pt x="33689" y="18845"/>
                    <a:pt x="33749" y="18924"/>
                    <a:pt x="33749" y="19004"/>
                  </a:cubicBezTo>
                  <a:cubicBezTo>
                    <a:pt x="33853" y="19445"/>
                    <a:pt x="33983" y="19860"/>
                    <a:pt x="34087" y="20302"/>
                  </a:cubicBezTo>
                  <a:cubicBezTo>
                    <a:pt x="33864" y="19782"/>
                    <a:pt x="33759" y="19263"/>
                    <a:pt x="33660" y="18766"/>
                  </a:cubicBezTo>
                  <a:close/>
                  <a:moveTo>
                    <a:pt x="24455" y="18043"/>
                  </a:moveTo>
                  <a:cubicBezTo>
                    <a:pt x="24352" y="18796"/>
                    <a:pt x="24248" y="19860"/>
                    <a:pt x="23703" y="20405"/>
                  </a:cubicBezTo>
                  <a:cubicBezTo>
                    <a:pt x="23695" y="20413"/>
                    <a:pt x="23688" y="20417"/>
                    <a:pt x="23683" y="20417"/>
                  </a:cubicBezTo>
                  <a:cubicBezTo>
                    <a:pt x="23614" y="20417"/>
                    <a:pt x="23710" y="19853"/>
                    <a:pt x="23806" y="19756"/>
                  </a:cubicBezTo>
                  <a:cubicBezTo>
                    <a:pt x="23910" y="19549"/>
                    <a:pt x="24014" y="19341"/>
                    <a:pt x="24118" y="19107"/>
                  </a:cubicBezTo>
                  <a:cubicBezTo>
                    <a:pt x="24248" y="18796"/>
                    <a:pt x="24455" y="18355"/>
                    <a:pt x="24352" y="18043"/>
                  </a:cubicBezTo>
                  <a:close/>
                  <a:moveTo>
                    <a:pt x="13630" y="19004"/>
                  </a:moveTo>
                  <a:lnTo>
                    <a:pt x="13630" y="19107"/>
                  </a:lnTo>
                  <a:cubicBezTo>
                    <a:pt x="12981" y="19653"/>
                    <a:pt x="12228" y="20198"/>
                    <a:pt x="11579" y="20639"/>
                  </a:cubicBezTo>
                  <a:cubicBezTo>
                    <a:pt x="12228" y="20094"/>
                    <a:pt x="12981" y="19549"/>
                    <a:pt x="13630" y="19004"/>
                  </a:cubicBezTo>
                  <a:close/>
                  <a:moveTo>
                    <a:pt x="12020" y="20094"/>
                  </a:moveTo>
                  <a:lnTo>
                    <a:pt x="12020" y="20094"/>
                  </a:lnTo>
                  <a:cubicBezTo>
                    <a:pt x="11916" y="20198"/>
                    <a:pt x="11683" y="20302"/>
                    <a:pt x="11579" y="20405"/>
                  </a:cubicBezTo>
                  <a:cubicBezTo>
                    <a:pt x="11034" y="20639"/>
                    <a:pt x="10385" y="20639"/>
                    <a:pt x="9632" y="20743"/>
                  </a:cubicBezTo>
                  <a:cubicBezTo>
                    <a:pt x="10385" y="20639"/>
                    <a:pt x="11267" y="20405"/>
                    <a:pt x="12020" y="20094"/>
                  </a:cubicBezTo>
                  <a:close/>
                  <a:moveTo>
                    <a:pt x="11475" y="20743"/>
                  </a:moveTo>
                  <a:cubicBezTo>
                    <a:pt x="11267" y="20847"/>
                    <a:pt x="11138" y="20951"/>
                    <a:pt x="11034" y="20951"/>
                  </a:cubicBezTo>
                  <a:cubicBezTo>
                    <a:pt x="11138" y="20847"/>
                    <a:pt x="11267" y="20847"/>
                    <a:pt x="11371" y="20743"/>
                  </a:cubicBezTo>
                  <a:close/>
                  <a:moveTo>
                    <a:pt x="25001" y="18147"/>
                  </a:moveTo>
                  <a:cubicBezTo>
                    <a:pt x="25104" y="18147"/>
                    <a:pt x="25104" y="18251"/>
                    <a:pt x="25104" y="18251"/>
                  </a:cubicBezTo>
                  <a:cubicBezTo>
                    <a:pt x="25001" y="19107"/>
                    <a:pt x="24897" y="20302"/>
                    <a:pt x="24118" y="21054"/>
                  </a:cubicBezTo>
                  <a:cubicBezTo>
                    <a:pt x="24559" y="20198"/>
                    <a:pt x="25208" y="19107"/>
                    <a:pt x="25001" y="18251"/>
                  </a:cubicBezTo>
                  <a:lnTo>
                    <a:pt x="25001" y="18147"/>
                  </a:lnTo>
                  <a:close/>
                  <a:moveTo>
                    <a:pt x="32283" y="14009"/>
                  </a:moveTo>
                  <a:lnTo>
                    <a:pt x="32283" y="14009"/>
                  </a:lnTo>
                  <a:cubicBezTo>
                    <a:pt x="32734" y="15061"/>
                    <a:pt x="33569" y="15989"/>
                    <a:pt x="34502" y="16745"/>
                  </a:cubicBezTo>
                  <a:cubicBezTo>
                    <a:pt x="35151" y="17394"/>
                    <a:pt x="35930" y="17809"/>
                    <a:pt x="36787" y="18251"/>
                  </a:cubicBezTo>
                  <a:cubicBezTo>
                    <a:pt x="37877" y="18796"/>
                    <a:pt x="39928" y="19211"/>
                    <a:pt x="40473" y="20509"/>
                  </a:cubicBezTo>
                  <a:cubicBezTo>
                    <a:pt x="40473" y="20743"/>
                    <a:pt x="40343" y="20951"/>
                    <a:pt x="40240" y="21158"/>
                  </a:cubicBezTo>
                  <a:lnTo>
                    <a:pt x="40240" y="21288"/>
                  </a:lnTo>
                  <a:cubicBezTo>
                    <a:pt x="39928" y="20847"/>
                    <a:pt x="39487" y="20509"/>
                    <a:pt x="38942" y="20302"/>
                  </a:cubicBezTo>
                  <a:cubicBezTo>
                    <a:pt x="37877" y="19756"/>
                    <a:pt x="36891" y="19107"/>
                    <a:pt x="35800" y="18458"/>
                  </a:cubicBezTo>
                  <a:cubicBezTo>
                    <a:pt x="34502" y="17498"/>
                    <a:pt x="33334" y="16511"/>
                    <a:pt x="32685" y="15109"/>
                  </a:cubicBezTo>
                  <a:lnTo>
                    <a:pt x="32685" y="15109"/>
                  </a:lnTo>
                  <a:cubicBezTo>
                    <a:pt x="33438" y="16200"/>
                    <a:pt x="34398" y="17160"/>
                    <a:pt x="35489" y="17809"/>
                  </a:cubicBezTo>
                  <a:cubicBezTo>
                    <a:pt x="37098" y="19004"/>
                    <a:pt x="39279" y="19341"/>
                    <a:pt x="40240" y="21158"/>
                  </a:cubicBezTo>
                  <a:cubicBezTo>
                    <a:pt x="39694" y="19990"/>
                    <a:pt x="38396" y="19341"/>
                    <a:pt x="37332" y="18692"/>
                  </a:cubicBezTo>
                  <a:cubicBezTo>
                    <a:pt x="35281" y="17706"/>
                    <a:pt x="33438" y="16407"/>
                    <a:pt x="32451" y="14460"/>
                  </a:cubicBezTo>
                  <a:cubicBezTo>
                    <a:pt x="32362" y="14283"/>
                    <a:pt x="32350" y="14181"/>
                    <a:pt x="32283" y="14009"/>
                  </a:cubicBezTo>
                  <a:close/>
                  <a:moveTo>
                    <a:pt x="32451" y="15317"/>
                  </a:moveTo>
                  <a:lnTo>
                    <a:pt x="32451" y="15317"/>
                  </a:lnTo>
                  <a:cubicBezTo>
                    <a:pt x="32997" y="16407"/>
                    <a:pt x="33853" y="17498"/>
                    <a:pt x="34840" y="18355"/>
                  </a:cubicBezTo>
                  <a:lnTo>
                    <a:pt x="34840" y="18251"/>
                  </a:lnTo>
                  <a:cubicBezTo>
                    <a:pt x="33983" y="17602"/>
                    <a:pt x="33438" y="16849"/>
                    <a:pt x="32997" y="15966"/>
                  </a:cubicBezTo>
                  <a:lnTo>
                    <a:pt x="32997" y="15966"/>
                  </a:lnTo>
                  <a:cubicBezTo>
                    <a:pt x="33438" y="16511"/>
                    <a:pt x="33983" y="17056"/>
                    <a:pt x="34632" y="17602"/>
                  </a:cubicBezTo>
                  <a:cubicBezTo>
                    <a:pt x="35489" y="18355"/>
                    <a:pt x="36345" y="19004"/>
                    <a:pt x="37332" y="19549"/>
                  </a:cubicBezTo>
                  <a:cubicBezTo>
                    <a:pt x="38292" y="20094"/>
                    <a:pt x="39487" y="20509"/>
                    <a:pt x="40240" y="21392"/>
                  </a:cubicBezTo>
                  <a:lnTo>
                    <a:pt x="40240" y="21496"/>
                  </a:lnTo>
                  <a:cubicBezTo>
                    <a:pt x="39591" y="20847"/>
                    <a:pt x="38396" y="20639"/>
                    <a:pt x="37643" y="20302"/>
                  </a:cubicBezTo>
                  <a:cubicBezTo>
                    <a:pt x="35696" y="19653"/>
                    <a:pt x="33853" y="18355"/>
                    <a:pt x="32893" y="16511"/>
                  </a:cubicBezTo>
                  <a:lnTo>
                    <a:pt x="32893" y="16407"/>
                  </a:lnTo>
                  <a:cubicBezTo>
                    <a:pt x="32789" y="16096"/>
                    <a:pt x="32555" y="15655"/>
                    <a:pt x="32451" y="15317"/>
                  </a:cubicBezTo>
                  <a:close/>
                  <a:moveTo>
                    <a:pt x="10073" y="21496"/>
                  </a:moveTo>
                  <a:lnTo>
                    <a:pt x="10073" y="21600"/>
                  </a:lnTo>
                  <a:cubicBezTo>
                    <a:pt x="9969" y="21600"/>
                    <a:pt x="9969" y="21600"/>
                    <a:pt x="9840" y="21703"/>
                  </a:cubicBezTo>
                  <a:lnTo>
                    <a:pt x="9840" y="21600"/>
                  </a:lnTo>
                  <a:cubicBezTo>
                    <a:pt x="9969" y="21600"/>
                    <a:pt x="10073" y="21600"/>
                    <a:pt x="10073" y="21496"/>
                  </a:cubicBezTo>
                  <a:close/>
                  <a:moveTo>
                    <a:pt x="9321" y="21567"/>
                  </a:moveTo>
                  <a:cubicBezTo>
                    <a:pt x="8958" y="21647"/>
                    <a:pt x="8571" y="21727"/>
                    <a:pt x="8230" y="21807"/>
                  </a:cubicBezTo>
                  <a:cubicBezTo>
                    <a:pt x="8596" y="21738"/>
                    <a:pt x="8962" y="21668"/>
                    <a:pt x="9321" y="21567"/>
                  </a:cubicBezTo>
                  <a:close/>
                  <a:moveTo>
                    <a:pt x="4729" y="21900"/>
                  </a:moveTo>
                  <a:lnTo>
                    <a:pt x="4729" y="21900"/>
                  </a:lnTo>
                  <a:cubicBezTo>
                    <a:pt x="4596" y="21975"/>
                    <a:pt x="4464" y="22056"/>
                    <a:pt x="4336" y="22145"/>
                  </a:cubicBezTo>
                  <a:cubicBezTo>
                    <a:pt x="4464" y="22066"/>
                    <a:pt x="4597" y="21982"/>
                    <a:pt x="4729" y="21900"/>
                  </a:cubicBezTo>
                  <a:close/>
                  <a:moveTo>
                    <a:pt x="37392" y="21388"/>
                  </a:moveTo>
                  <a:cubicBezTo>
                    <a:pt x="37728" y="21575"/>
                    <a:pt x="38065" y="21755"/>
                    <a:pt x="38396" y="21937"/>
                  </a:cubicBezTo>
                  <a:cubicBezTo>
                    <a:pt x="38562" y="22017"/>
                    <a:pt x="38736" y="22098"/>
                    <a:pt x="38913" y="22184"/>
                  </a:cubicBezTo>
                  <a:lnTo>
                    <a:pt x="38913" y="22184"/>
                  </a:lnTo>
                  <a:cubicBezTo>
                    <a:pt x="38408" y="21896"/>
                    <a:pt x="37880" y="21643"/>
                    <a:pt x="37392" y="21388"/>
                  </a:cubicBezTo>
                  <a:close/>
                  <a:moveTo>
                    <a:pt x="13630" y="18796"/>
                  </a:moveTo>
                  <a:lnTo>
                    <a:pt x="13630" y="18900"/>
                  </a:lnTo>
                  <a:cubicBezTo>
                    <a:pt x="13214" y="19211"/>
                    <a:pt x="12773" y="19549"/>
                    <a:pt x="12332" y="19860"/>
                  </a:cubicBezTo>
                  <a:cubicBezTo>
                    <a:pt x="10722" y="20509"/>
                    <a:pt x="9087" y="20509"/>
                    <a:pt x="7477" y="20847"/>
                  </a:cubicBezTo>
                  <a:cubicBezTo>
                    <a:pt x="6932" y="20951"/>
                    <a:pt x="6283" y="21158"/>
                    <a:pt x="5738" y="21288"/>
                  </a:cubicBezTo>
                  <a:cubicBezTo>
                    <a:pt x="5579" y="21368"/>
                    <a:pt x="5161" y="21630"/>
                    <a:pt x="4729" y="21900"/>
                  </a:cubicBezTo>
                  <a:lnTo>
                    <a:pt x="4729" y="21900"/>
                  </a:lnTo>
                  <a:cubicBezTo>
                    <a:pt x="5732" y="21337"/>
                    <a:pt x="6877" y="21134"/>
                    <a:pt x="8022" y="20951"/>
                  </a:cubicBezTo>
                  <a:lnTo>
                    <a:pt x="8022" y="20951"/>
                  </a:lnTo>
                  <a:cubicBezTo>
                    <a:pt x="7581" y="21054"/>
                    <a:pt x="7036" y="21158"/>
                    <a:pt x="6594" y="21288"/>
                  </a:cubicBezTo>
                  <a:cubicBezTo>
                    <a:pt x="5773" y="21487"/>
                    <a:pt x="5047" y="21782"/>
                    <a:pt x="4326" y="22194"/>
                  </a:cubicBezTo>
                  <a:lnTo>
                    <a:pt x="4326" y="22194"/>
                  </a:lnTo>
                  <a:cubicBezTo>
                    <a:pt x="4332" y="22181"/>
                    <a:pt x="4336" y="22165"/>
                    <a:pt x="4336" y="22145"/>
                  </a:cubicBezTo>
                  <a:cubicBezTo>
                    <a:pt x="4985" y="21496"/>
                    <a:pt x="5738" y="21288"/>
                    <a:pt x="6491" y="20951"/>
                  </a:cubicBezTo>
                  <a:cubicBezTo>
                    <a:pt x="7349" y="20566"/>
                    <a:pt x="7697" y="19946"/>
                    <a:pt x="8560" y="19946"/>
                  </a:cubicBezTo>
                  <a:cubicBezTo>
                    <a:pt x="8688" y="19946"/>
                    <a:pt x="8828" y="19960"/>
                    <a:pt x="8983" y="19990"/>
                  </a:cubicBezTo>
                  <a:cubicBezTo>
                    <a:pt x="9424" y="20074"/>
                    <a:pt x="9865" y="20226"/>
                    <a:pt x="10361" y="20226"/>
                  </a:cubicBezTo>
                  <a:cubicBezTo>
                    <a:pt x="10478" y="20226"/>
                    <a:pt x="10598" y="20218"/>
                    <a:pt x="10722" y="20198"/>
                  </a:cubicBezTo>
                  <a:cubicBezTo>
                    <a:pt x="11787" y="20094"/>
                    <a:pt x="12877" y="19549"/>
                    <a:pt x="13630" y="18796"/>
                  </a:cubicBezTo>
                  <a:close/>
                  <a:moveTo>
                    <a:pt x="33204" y="17264"/>
                  </a:moveTo>
                  <a:cubicBezTo>
                    <a:pt x="33749" y="18043"/>
                    <a:pt x="34398" y="18692"/>
                    <a:pt x="35151" y="19211"/>
                  </a:cubicBezTo>
                  <a:cubicBezTo>
                    <a:pt x="35930" y="19756"/>
                    <a:pt x="36787" y="20094"/>
                    <a:pt x="37643" y="20405"/>
                  </a:cubicBezTo>
                  <a:cubicBezTo>
                    <a:pt x="38526" y="20847"/>
                    <a:pt x="39591" y="20951"/>
                    <a:pt x="40240" y="21703"/>
                  </a:cubicBezTo>
                  <a:cubicBezTo>
                    <a:pt x="40343" y="21937"/>
                    <a:pt x="40343" y="22249"/>
                    <a:pt x="40343" y="22456"/>
                  </a:cubicBezTo>
                  <a:cubicBezTo>
                    <a:pt x="39824" y="21600"/>
                    <a:pt x="38630" y="21288"/>
                    <a:pt x="37747" y="20951"/>
                  </a:cubicBezTo>
                  <a:cubicBezTo>
                    <a:pt x="36242" y="20302"/>
                    <a:pt x="34502" y="19445"/>
                    <a:pt x="33646" y="18043"/>
                  </a:cubicBezTo>
                  <a:cubicBezTo>
                    <a:pt x="33438" y="17809"/>
                    <a:pt x="33334" y="17498"/>
                    <a:pt x="33204" y="17264"/>
                  </a:cubicBezTo>
                  <a:close/>
                  <a:moveTo>
                    <a:pt x="5089" y="22794"/>
                  </a:moveTo>
                  <a:cubicBezTo>
                    <a:pt x="5066" y="22807"/>
                    <a:pt x="5044" y="22820"/>
                    <a:pt x="5022" y="22833"/>
                  </a:cubicBezTo>
                  <a:lnTo>
                    <a:pt x="5022" y="22833"/>
                  </a:lnTo>
                  <a:cubicBezTo>
                    <a:pt x="5044" y="22820"/>
                    <a:pt x="5067" y="22807"/>
                    <a:pt x="5089" y="22794"/>
                  </a:cubicBezTo>
                  <a:close/>
                  <a:moveTo>
                    <a:pt x="20016" y="11968"/>
                  </a:moveTo>
                  <a:lnTo>
                    <a:pt x="20016" y="12072"/>
                  </a:lnTo>
                  <a:cubicBezTo>
                    <a:pt x="19471" y="12410"/>
                    <a:pt x="19159" y="13059"/>
                    <a:pt x="18822" y="13500"/>
                  </a:cubicBezTo>
                  <a:cubicBezTo>
                    <a:pt x="18718" y="13604"/>
                    <a:pt x="18822" y="13604"/>
                    <a:pt x="18822" y="13604"/>
                  </a:cubicBezTo>
                  <a:cubicBezTo>
                    <a:pt x="19056" y="13266"/>
                    <a:pt x="19159" y="13059"/>
                    <a:pt x="19367" y="12851"/>
                  </a:cubicBezTo>
                  <a:lnTo>
                    <a:pt x="20016" y="12202"/>
                  </a:lnTo>
                  <a:lnTo>
                    <a:pt x="20016" y="12306"/>
                  </a:lnTo>
                  <a:cubicBezTo>
                    <a:pt x="19705" y="12513"/>
                    <a:pt x="19471" y="12851"/>
                    <a:pt x="19263" y="13162"/>
                  </a:cubicBezTo>
                  <a:cubicBezTo>
                    <a:pt x="19471" y="13059"/>
                    <a:pt x="19575" y="12851"/>
                    <a:pt x="19705" y="12617"/>
                  </a:cubicBezTo>
                  <a:cubicBezTo>
                    <a:pt x="19808" y="12513"/>
                    <a:pt x="19912" y="12513"/>
                    <a:pt x="20016" y="12410"/>
                  </a:cubicBezTo>
                  <a:lnTo>
                    <a:pt x="20016" y="12617"/>
                  </a:lnTo>
                  <a:cubicBezTo>
                    <a:pt x="20016" y="12721"/>
                    <a:pt x="20016" y="12721"/>
                    <a:pt x="20120" y="12851"/>
                  </a:cubicBezTo>
                  <a:cubicBezTo>
                    <a:pt x="19808" y="12955"/>
                    <a:pt x="19575" y="13266"/>
                    <a:pt x="19471" y="13604"/>
                  </a:cubicBezTo>
                  <a:lnTo>
                    <a:pt x="19471" y="13811"/>
                  </a:lnTo>
                  <a:cubicBezTo>
                    <a:pt x="19263" y="14019"/>
                    <a:pt x="19056" y="14149"/>
                    <a:pt x="18926" y="14357"/>
                  </a:cubicBezTo>
                  <a:lnTo>
                    <a:pt x="18926" y="14460"/>
                  </a:lnTo>
                  <a:lnTo>
                    <a:pt x="19367" y="14460"/>
                  </a:lnTo>
                  <a:cubicBezTo>
                    <a:pt x="19056" y="14668"/>
                    <a:pt x="18718" y="15006"/>
                    <a:pt x="18614" y="15447"/>
                  </a:cubicBezTo>
                  <a:lnTo>
                    <a:pt x="18614" y="15551"/>
                  </a:lnTo>
                  <a:lnTo>
                    <a:pt x="18718" y="15551"/>
                  </a:lnTo>
                  <a:cubicBezTo>
                    <a:pt x="18510" y="15758"/>
                    <a:pt x="18407" y="16096"/>
                    <a:pt x="18277" y="16304"/>
                  </a:cubicBezTo>
                  <a:cubicBezTo>
                    <a:pt x="17965" y="16745"/>
                    <a:pt x="17758" y="17160"/>
                    <a:pt x="17628" y="17602"/>
                  </a:cubicBezTo>
                  <a:cubicBezTo>
                    <a:pt x="17628" y="17602"/>
                    <a:pt x="17628" y="17706"/>
                    <a:pt x="17758" y="17706"/>
                  </a:cubicBezTo>
                  <a:cubicBezTo>
                    <a:pt x="18069" y="17602"/>
                    <a:pt x="18407" y="17394"/>
                    <a:pt x="18718" y="17056"/>
                  </a:cubicBezTo>
                  <a:lnTo>
                    <a:pt x="18718" y="17160"/>
                  </a:lnTo>
                  <a:cubicBezTo>
                    <a:pt x="18793" y="17200"/>
                    <a:pt x="18871" y="17217"/>
                    <a:pt x="18950" y="17217"/>
                  </a:cubicBezTo>
                  <a:cubicBezTo>
                    <a:pt x="19335" y="17217"/>
                    <a:pt x="19740" y="16809"/>
                    <a:pt x="19912" y="16615"/>
                  </a:cubicBezTo>
                  <a:cubicBezTo>
                    <a:pt x="20016" y="16615"/>
                    <a:pt x="20016" y="16512"/>
                    <a:pt x="20016" y="16511"/>
                  </a:cubicBezTo>
                  <a:lnTo>
                    <a:pt x="20016" y="16511"/>
                  </a:lnTo>
                  <a:cubicBezTo>
                    <a:pt x="20016" y="16615"/>
                    <a:pt x="19912" y="16745"/>
                    <a:pt x="19808" y="16745"/>
                  </a:cubicBezTo>
                  <a:lnTo>
                    <a:pt x="19808" y="16849"/>
                  </a:lnTo>
                  <a:cubicBezTo>
                    <a:pt x="19808" y="16953"/>
                    <a:pt x="19705" y="17056"/>
                    <a:pt x="19705" y="17160"/>
                  </a:cubicBezTo>
                  <a:lnTo>
                    <a:pt x="19705" y="17264"/>
                  </a:lnTo>
                  <a:cubicBezTo>
                    <a:pt x="19912" y="17264"/>
                    <a:pt x="20120" y="17264"/>
                    <a:pt x="20224" y="17160"/>
                  </a:cubicBezTo>
                  <a:lnTo>
                    <a:pt x="20224" y="17160"/>
                  </a:lnTo>
                  <a:cubicBezTo>
                    <a:pt x="20016" y="17498"/>
                    <a:pt x="19705" y="17809"/>
                    <a:pt x="19705" y="18251"/>
                  </a:cubicBezTo>
                  <a:lnTo>
                    <a:pt x="19705" y="18355"/>
                  </a:lnTo>
                  <a:cubicBezTo>
                    <a:pt x="19777" y="18355"/>
                    <a:pt x="19850" y="18355"/>
                    <a:pt x="19923" y="18319"/>
                  </a:cubicBezTo>
                  <a:lnTo>
                    <a:pt x="19923" y="18319"/>
                  </a:lnTo>
                  <a:cubicBezTo>
                    <a:pt x="19519" y="18625"/>
                    <a:pt x="19167" y="19035"/>
                    <a:pt x="19263" y="19445"/>
                  </a:cubicBezTo>
                  <a:cubicBezTo>
                    <a:pt x="19263" y="19549"/>
                    <a:pt x="19263" y="19549"/>
                    <a:pt x="19367" y="19549"/>
                  </a:cubicBezTo>
                  <a:cubicBezTo>
                    <a:pt x="19808" y="19341"/>
                    <a:pt x="20120" y="19107"/>
                    <a:pt x="20457" y="18692"/>
                  </a:cubicBezTo>
                  <a:lnTo>
                    <a:pt x="20457" y="18692"/>
                  </a:lnTo>
                  <a:cubicBezTo>
                    <a:pt x="20224" y="19211"/>
                    <a:pt x="20016" y="19756"/>
                    <a:pt x="20016" y="20405"/>
                  </a:cubicBezTo>
                  <a:cubicBezTo>
                    <a:pt x="20016" y="20405"/>
                    <a:pt x="20016" y="20452"/>
                    <a:pt x="20047" y="20452"/>
                  </a:cubicBezTo>
                  <a:cubicBezTo>
                    <a:pt x="20062" y="20452"/>
                    <a:pt x="20085" y="20440"/>
                    <a:pt x="20120" y="20405"/>
                  </a:cubicBezTo>
                  <a:cubicBezTo>
                    <a:pt x="20457" y="20198"/>
                    <a:pt x="20769" y="19756"/>
                    <a:pt x="21003" y="19341"/>
                  </a:cubicBezTo>
                  <a:lnTo>
                    <a:pt x="21003" y="19653"/>
                  </a:lnTo>
                  <a:lnTo>
                    <a:pt x="21210" y="19653"/>
                  </a:lnTo>
                  <a:cubicBezTo>
                    <a:pt x="21210" y="19653"/>
                    <a:pt x="21314" y="19549"/>
                    <a:pt x="21418" y="19445"/>
                  </a:cubicBezTo>
                  <a:lnTo>
                    <a:pt x="21418" y="19445"/>
                  </a:lnTo>
                  <a:cubicBezTo>
                    <a:pt x="21314" y="19549"/>
                    <a:pt x="21314" y="19756"/>
                    <a:pt x="21314" y="19860"/>
                  </a:cubicBezTo>
                  <a:cubicBezTo>
                    <a:pt x="21314" y="19860"/>
                    <a:pt x="21314" y="19918"/>
                    <a:pt x="21345" y="19918"/>
                  </a:cubicBezTo>
                  <a:cubicBezTo>
                    <a:pt x="21360" y="19918"/>
                    <a:pt x="21383" y="19904"/>
                    <a:pt x="21418" y="19860"/>
                  </a:cubicBezTo>
                  <a:cubicBezTo>
                    <a:pt x="21755" y="19860"/>
                    <a:pt x="21859" y="19653"/>
                    <a:pt x="22067" y="19445"/>
                  </a:cubicBezTo>
                  <a:lnTo>
                    <a:pt x="22067" y="19445"/>
                  </a:lnTo>
                  <a:cubicBezTo>
                    <a:pt x="21963" y="19756"/>
                    <a:pt x="21859" y="20094"/>
                    <a:pt x="21859" y="20405"/>
                  </a:cubicBezTo>
                  <a:cubicBezTo>
                    <a:pt x="21314" y="21392"/>
                    <a:pt x="20769" y="22352"/>
                    <a:pt x="19471" y="22456"/>
                  </a:cubicBezTo>
                  <a:cubicBezTo>
                    <a:pt x="19056" y="22456"/>
                    <a:pt x="18510" y="22690"/>
                    <a:pt x="17965" y="22794"/>
                  </a:cubicBezTo>
                  <a:cubicBezTo>
                    <a:pt x="17816" y="22842"/>
                    <a:pt x="17677" y="22862"/>
                    <a:pt x="17544" y="22862"/>
                  </a:cubicBezTo>
                  <a:cubicBezTo>
                    <a:pt x="17102" y="22862"/>
                    <a:pt x="16725" y="22636"/>
                    <a:pt x="16226" y="22456"/>
                  </a:cubicBezTo>
                  <a:cubicBezTo>
                    <a:pt x="16107" y="22456"/>
                    <a:pt x="15938" y="22491"/>
                    <a:pt x="15781" y="22491"/>
                  </a:cubicBezTo>
                  <a:cubicBezTo>
                    <a:pt x="15528" y="22491"/>
                    <a:pt x="15305" y="22402"/>
                    <a:pt x="15369" y="21937"/>
                  </a:cubicBezTo>
                  <a:cubicBezTo>
                    <a:pt x="15369" y="21807"/>
                    <a:pt x="15369" y="21600"/>
                    <a:pt x="15473" y="21392"/>
                  </a:cubicBezTo>
                  <a:cubicBezTo>
                    <a:pt x="15681" y="21054"/>
                    <a:pt x="15810" y="20847"/>
                    <a:pt x="15914" y="20639"/>
                  </a:cubicBezTo>
                  <a:cubicBezTo>
                    <a:pt x="16330" y="19990"/>
                    <a:pt x="16771" y="19341"/>
                    <a:pt x="17212" y="18692"/>
                  </a:cubicBezTo>
                  <a:cubicBezTo>
                    <a:pt x="17287" y="18599"/>
                    <a:pt x="17255" y="18520"/>
                    <a:pt x="17193" y="18520"/>
                  </a:cubicBezTo>
                  <a:cubicBezTo>
                    <a:pt x="17168" y="18520"/>
                    <a:pt x="17138" y="18533"/>
                    <a:pt x="17109" y="18562"/>
                  </a:cubicBezTo>
                  <a:cubicBezTo>
                    <a:pt x="16875" y="18796"/>
                    <a:pt x="15914" y="20198"/>
                    <a:pt x="15369" y="21288"/>
                  </a:cubicBezTo>
                  <a:cubicBezTo>
                    <a:pt x="15116" y="21572"/>
                    <a:pt x="14899" y="21688"/>
                    <a:pt x="14717" y="21688"/>
                  </a:cubicBezTo>
                  <a:cubicBezTo>
                    <a:pt x="14281" y="21688"/>
                    <a:pt x="14040" y="21027"/>
                    <a:pt x="13967" y="20405"/>
                  </a:cubicBezTo>
                  <a:lnTo>
                    <a:pt x="13967" y="19445"/>
                  </a:lnTo>
                  <a:lnTo>
                    <a:pt x="14071" y="19341"/>
                  </a:lnTo>
                  <a:cubicBezTo>
                    <a:pt x="14512" y="18355"/>
                    <a:pt x="15369" y="17809"/>
                    <a:pt x="16122" y="17056"/>
                  </a:cubicBezTo>
                  <a:cubicBezTo>
                    <a:pt x="16667" y="16511"/>
                    <a:pt x="17109" y="15758"/>
                    <a:pt x="17420" y="15006"/>
                  </a:cubicBezTo>
                  <a:cubicBezTo>
                    <a:pt x="17965" y="14564"/>
                    <a:pt x="18277" y="13915"/>
                    <a:pt x="18614" y="13266"/>
                  </a:cubicBezTo>
                  <a:cubicBezTo>
                    <a:pt x="18614" y="13162"/>
                    <a:pt x="18718" y="13162"/>
                    <a:pt x="18718" y="13059"/>
                  </a:cubicBezTo>
                  <a:cubicBezTo>
                    <a:pt x="18718" y="12955"/>
                    <a:pt x="18822" y="12851"/>
                    <a:pt x="18926" y="12851"/>
                  </a:cubicBezTo>
                  <a:cubicBezTo>
                    <a:pt x="19056" y="12617"/>
                    <a:pt x="19159" y="12513"/>
                    <a:pt x="19263" y="12410"/>
                  </a:cubicBezTo>
                  <a:lnTo>
                    <a:pt x="19367" y="12306"/>
                  </a:lnTo>
                  <a:cubicBezTo>
                    <a:pt x="19367" y="12306"/>
                    <a:pt x="19377" y="12306"/>
                    <a:pt x="19391" y="12302"/>
                  </a:cubicBezTo>
                  <a:lnTo>
                    <a:pt x="19391" y="12302"/>
                  </a:lnTo>
                  <a:cubicBezTo>
                    <a:pt x="19001" y="12802"/>
                    <a:pt x="18608" y="13378"/>
                    <a:pt x="18510" y="13500"/>
                  </a:cubicBezTo>
                  <a:cubicBezTo>
                    <a:pt x="18510" y="13604"/>
                    <a:pt x="18614" y="13604"/>
                    <a:pt x="18614" y="13604"/>
                  </a:cubicBezTo>
                  <a:cubicBezTo>
                    <a:pt x="18822" y="13266"/>
                    <a:pt x="19056" y="12955"/>
                    <a:pt x="19263" y="12721"/>
                  </a:cubicBezTo>
                  <a:cubicBezTo>
                    <a:pt x="19367" y="12513"/>
                    <a:pt x="19705" y="12072"/>
                    <a:pt x="20016" y="11968"/>
                  </a:cubicBezTo>
                  <a:close/>
                  <a:moveTo>
                    <a:pt x="11371" y="20509"/>
                  </a:moveTo>
                  <a:lnTo>
                    <a:pt x="11371" y="20509"/>
                  </a:lnTo>
                  <a:cubicBezTo>
                    <a:pt x="11138" y="20743"/>
                    <a:pt x="10930" y="20847"/>
                    <a:pt x="10618" y="20951"/>
                  </a:cubicBezTo>
                  <a:cubicBezTo>
                    <a:pt x="9424" y="21392"/>
                    <a:pt x="8126" y="21392"/>
                    <a:pt x="6932" y="21703"/>
                  </a:cubicBezTo>
                  <a:cubicBezTo>
                    <a:pt x="5738" y="21937"/>
                    <a:pt x="4647" y="22456"/>
                    <a:pt x="3687" y="23105"/>
                  </a:cubicBezTo>
                  <a:cubicBezTo>
                    <a:pt x="3791" y="23001"/>
                    <a:pt x="3895" y="22898"/>
                    <a:pt x="3895" y="22690"/>
                  </a:cubicBezTo>
                  <a:cubicBezTo>
                    <a:pt x="5193" y="21600"/>
                    <a:pt x="6932" y="21288"/>
                    <a:pt x="8671" y="20951"/>
                  </a:cubicBezTo>
                  <a:cubicBezTo>
                    <a:pt x="9632" y="20743"/>
                    <a:pt x="10489" y="20847"/>
                    <a:pt x="11371" y="20509"/>
                  </a:cubicBezTo>
                  <a:close/>
                  <a:moveTo>
                    <a:pt x="38377" y="23325"/>
                  </a:moveTo>
                  <a:lnTo>
                    <a:pt x="38377" y="23325"/>
                  </a:lnTo>
                  <a:cubicBezTo>
                    <a:pt x="38383" y="23329"/>
                    <a:pt x="38390" y="23334"/>
                    <a:pt x="38396" y="23339"/>
                  </a:cubicBezTo>
                  <a:cubicBezTo>
                    <a:pt x="38415" y="23351"/>
                    <a:pt x="38433" y="23363"/>
                    <a:pt x="38451" y="23375"/>
                  </a:cubicBezTo>
                  <a:lnTo>
                    <a:pt x="38451" y="23375"/>
                  </a:lnTo>
                  <a:cubicBezTo>
                    <a:pt x="38426" y="23358"/>
                    <a:pt x="38401" y="23341"/>
                    <a:pt x="38377" y="23325"/>
                  </a:cubicBezTo>
                  <a:close/>
                  <a:moveTo>
                    <a:pt x="28453" y="13708"/>
                  </a:moveTo>
                  <a:lnTo>
                    <a:pt x="28453" y="13708"/>
                  </a:lnTo>
                  <a:cubicBezTo>
                    <a:pt x="31257" y="16407"/>
                    <a:pt x="29648" y="20094"/>
                    <a:pt x="29751" y="23650"/>
                  </a:cubicBezTo>
                  <a:cubicBezTo>
                    <a:pt x="29206" y="20509"/>
                    <a:pt x="30738" y="16200"/>
                    <a:pt x="28453" y="13708"/>
                  </a:cubicBezTo>
                  <a:close/>
                  <a:moveTo>
                    <a:pt x="28246" y="13915"/>
                  </a:moveTo>
                  <a:cubicBezTo>
                    <a:pt x="29310" y="15551"/>
                    <a:pt x="29544" y="17160"/>
                    <a:pt x="29544" y="19107"/>
                  </a:cubicBezTo>
                  <a:cubicBezTo>
                    <a:pt x="29544" y="20743"/>
                    <a:pt x="29440" y="22352"/>
                    <a:pt x="29751" y="23884"/>
                  </a:cubicBezTo>
                  <a:cubicBezTo>
                    <a:pt x="28999" y="23884"/>
                    <a:pt x="28557" y="22794"/>
                    <a:pt x="28453" y="22145"/>
                  </a:cubicBezTo>
                  <a:cubicBezTo>
                    <a:pt x="28453" y="22145"/>
                    <a:pt x="28350" y="22041"/>
                    <a:pt x="28246" y="22041"/>
                  </a:cubicBezTo>
                  <a:cubicBezTo>
                    <a:pt x="28012" y="22041"/>
                    <a:pt x="27804" y="21807"/>
                    <a:pt x="27597" y="21496"/>
                  </a:cubicBezTo>
                  <a:cubicBezTo>
                    <a:pt x="27051" y="20639"/>
                    <a:pt x="26844" y="19004"/>
                    <a:pt x="26844" y="18147"/>
                  </a:cubicBezTo>
                  <a:cubicBezTo>
                    <a:pt x="27493" y="18147"/>
                    <a:pt x="27804" y="17498"/>
                    <a:pt x="28012" y="16953"/>
                  </a:cubicBezTo>
                  <a:cubicBezTo>
                    <a:pt x="28246" y="16304"/>
                    <a:pt x="28350" y="15447"/>
                    <a:pt x="28246" y="14668"/>
                  </a:cubicBezTo>
                  <a:lnTo>
                    <a:pt x="28246" y="14668"/>
                  </a:lnTo>
                  <a:cubicBezTo>
                    <a:pt x="28791" y="16849"/>
                    <a:pt x="28661" y="18900"/>
                    <a:pt x="28557" y="21158"/>
                  </a:cubicBezTo>
                  <a:lnTo>
                    <a:pt x="28661" y="21158"/>
                  </a:lnTo>
                  <a:cubicBezTo>
                    <a:pt x="28791" y="18796"/>
                    <a:pt x="29102" y="16200"/>
                    <a:pt x="28246" y="13915"/>
                  </a:cubicBezTo>
                  <a:close/>
                  <a:moveTo>
                    <a:pt x="31595" y="13370"/>
                  </a:moveTo>
                  <a:cubicBezTo>
                    <a:pt x="31595" y="13500"/>
                    <a:pt x="31698" y="13708"/>
                    <a:pt x="31698" y="13811"/>
                  </a:cubicBezTo>
                  <a:lnTo>
                    <a:pt x="31595" y="13811"/>
                  </a:lnTo>
                  <a:cubicBezTo>
                    <a:pt x="31698" y="15758"/>
                    <a:pt x="31698" y="17809"/>
                    <a:pt x="31906" y="19860"/>
                  </a:cubicBezTo>
                  <a:lnTo>
                    <a:pt x="31906" y="19860"/>
                  </a:lnTo>
                  <a:cubicBezTo>
                    <a:pt x="31906" y="18147"/>
                    <a:pt x="31904" y="16522"/>
                    <a:pt x="31816" y="14901"/>
                  </a:cubicBezTo>
                  <a:lnTo>
                    <a:pt x="31816" y="14901"/>
                  </a:lnTo>
                  <a:cubicBezTo>
                    <a:pt x="31881" y="15496"/>
                    <a:pt x="32176" y="16157"/>
                    <a:pt x="32451" y="16615"/>
                  </a:cubicBezTo>
                  <a:cubicBezTo>
                    <a:pt x="32685" y="18251"/>
                    <a:pt x="32685" y="19860"/>
                    <a:pt x="32997" y="21392"/>
                  </a:cubicBezTo>
                  <a:cubicBezTo>
                    <a:pt x="32790" y="19868"/>
                    <a:pt x="32686" y="18370"/>
                    <a:pt x="32557" y="16871"/>
                  </a:cubicBezTo>
                  <a:lnTo>
                    <a:pt x="32557" y="16871"/>
                  </a:lnTo>
                  <a:cubicBezTo>
                    <a:pt x="32573" y="16967"/>
                    <a:pt x="32685" y="17056"/>
                    <a:pt x="32685" y="17056"/>
                  </a:cubicBezTo>
                  <a:cubicBezTo>
                    <a:pt x="32685" y="17913"/>
                    <a:pt x="32893" y="18796"/>
                    <a:pt x="32893" y="19549"/>
                  </a:cubicBezTo>
                  <a:cubicBezTo>
                    <a:pt x="32957" y="19948"/>
                    <a:pt x="32981" y="20386"/>
                    <a:pt x="33039" y="20791"/>
                  </a:cubicBezTo>
                  <a:lnTo>
                    <a:pt x="33039" y="20791"/>
                  </a:lnTo>
                  <a:cubicBezTo>
                    <a:pt x="32997" y="20399"/>
                    <a:pt x="32997" y="19992"/>
                    <a:pt x="32997" y="19549"/>
                  </a:cubicBezTo>
                  <a:cubicBezTo>
                    <a:pt x="32893" y="18796"/>
                    <a:pt x="32893" y="18043"/>
                    <a:pt x="32789" y="17264"/>
                  </a:cubicBezTo>
                  <a:lnTo>
                    <a:pt x="32789" y="17264"/>
                  </a:lnTo>
                  <a:cubicBezTo>
                    <a:pt x="32893" y="17602"/>
                    <a:pt x="33100" y="17913"/>
                    <a:pt x="33204" y="18147"/>
                  </a:cubicBezTo>
                  <a:cubicBezTo>
                    <a:pt x="33334" y="18692"/>
                    <a:pt x="33438" y="19211"/>
                    <a:pt x="33438" y="19653"/>
                  </a:cubicBezTo>
                  <a:cubicBezTo>
                    <a:pt x="33542" y="20405"/>
                    <a:pt x="33853" y="21054"/>
                    <a:pt x="34087" y="21703"/>
                  </a:cubicBezTo>
                  <a:cubicBezTo>
                    <a:pt x="33853" y="20847"/>
                    <a:pt x="33646" y="20094"/>
                    <a:pt x="33542" y="19341"/>
                  </a:cubicBezTo>
                  <a:lnTo>
                    <a:pt x="33542" y="18692"/>
                  </a:lnTo>
                  <a:cubicBezTo>
                    <a:pt x="33749" y="19756"/>
                    <a:pt x="34087" y="20847"/>
                    <a:pt x="34502" y="21937"/>
                  </a:cubicBezTo>
                  <a:cubicBezTo>
                    <a:pt x="35047" y="23001"/>
                    <a:pt x="35593" y="23988"/>
                    <a:pt x="36242" y="24949"/>
                  </a:cubicBezTo>
                  <a:cubicBezTo>
                    <a:pt x="35930" y="24845"/>
                    <a:pt x="35593" y="24637"/>
                    <a:pt x="35385" y="24403"/>
                  </a:cubicBezTo>
                  <a:cubicBezTo>
                    <a:pt x="34502" y="23754"/>
                    <a:pt x="34191" y="22794"/>
                    <a:pt x="33646" y="21937"/>
                  </a:cubicBezTo>
                  <a:cubicBezTo>
                    <a:pt x="33542" y="21807"/>
                    <a:pt x="33438" y="21703"/>
                    <a:pt x="33204" y="21600"/>
                  </a:cubicBezTo>
                  <a:cubicBezTo>
                    <a:pt x="33193" y="21565"/>
                    <a:pt x="33183" y="21530"/>
                    <a:pt x="33173" y="21496"/>
                  </a:cubicBezTo>
                  <a:lnTo>
                    <a:pt x="33173" y="21496"/>
                  </a:lnTo>
                  <a:cubicBezTo>
                    <a:pt x="33182" y="21496"/>
                    <a:pt x="33192" y="21496"/>
                    <a:pt x="33204" y="21496"/>
                  </a:cubicBezTo>
                  <a:cubicBezTo>
                    <a:pt x="33124" y="21286"/>
                    <a:pt x="33075" y="21045"/>
                    <a:pt x="33039" y="20791"/>
                  </a:cubicBezTo>
                  <a:lnTo>
                    <a:pt x="33039" y="20791"/>
                  </a:lnTo>
                  <a:cubicBezTo>
                    <a:pt x="33065" y="21030"/>
                    <a:pt x="33106" y="21263"/>
                    <a:pt x="33173" y="21496"/>
                  </a:cubicBezTo>
                  <a:lnTo>
                    <a:pt x="33173" y="21496"/>
                  </a:lnTo>
                  <a:cubicBezTo>
                    <a:pt x="33099" y="21494"/>
                    <a:pt x="33089" y="21484"/>
                    <a:pt x="32997" y="21392"/>
                  </a:cubicBezTo>
                  <a:cubicBezTo>
                    <a:pt x="32997" y="21392"/>
                    <a:pt x="32893" y="21392"/>
                    <a:pt x="32893" y="21288"/>
                  </a:cubicBezTo>
                  <a:cubicBezTo>
                    <a:pt x="32451" y="20951"/>
                    <a:pt x="32244" y="20509"/>
                    <a:pt x="31906" y="19990"/>
                  </a:cubicBezTo>
                  <a:cubicBezTo>
                    <a:pt x="31906" y="19947"/>
                    <a:pt x="31906" y="19903"/>
                    <a:pt x="31906" y="19860"/>
                  </a:cubicBezTo>
                  <a:lnTo>
                    <a:pt x="31906" y="19860"/>
                  </a:lnTo>
                  <a:cubicBezTo>
                    <a:pt x="31906" y="19860"/>
                    <a:pt x="31906" y="19860"/>
                    <a:pt x="31906" y="19860"/>
                  </a:cubicBezTo>
                  <a:cubicBezTo>
                    <a:pt x="31906" y="19860"/>
                    <a:pt x="31906" y="19860"/>
                    <a:pt x="31906" y="19860"/>
                  </a:cubicBezTo>
                  <a:lnTo>
                    <a:pt x="31906" y="19860"/>
                  </a:lnTo>
                  <a:cubicBezTo>
                    <a:pt x="31906" y="19860"/>
                    <a:pt x="31906" y="19860"/>
                    <a:pt x="31906" y="19860"/>
                  </a:cubicBezTo>
                  <a:lnTo>
                    <a:pt x="31906" y="19860"/>
                  </a:lnTo>
                  <a:cubicBezTo>
                    <a:pt x="31802" y="19756"/>
                    <a:pt x="31802" y="19756"/>
                    <a:pt x="31802" y="19653"/>
                  </a:cubicBezTo>
                  <a:cubicBezTo>
                    <a:pt x="31387" y="17602"/>
                    <a:pt x="31595" y="15551"/>
                    <a:pt x="31595" y="13370"/>
                  </a:cubicBezTo>
                  <a:close/>
                  <a:moveTo>
                    <a:pt x="34295" y="20951"/>
                  </a:moveTo>
                  <a:lnTo>
                    <a:pt x="34295" y="20951"/>
                  </a:lnTo>
                  <a:cubicBezTo>
                    <a:pt x="34632" y="21703"/>
                    <a:pt x="35047" y="22456"/>
                    <a:pt x="35489" y="23235"/>
                  </a:cubicBezTo>
                  <a:cubicBezTo>
                    <a:pt x="35800" y="23884"/>
                    <a:pt x="36242" y="24741"/>
                    <a:pt x="36891" y="25286"/>
                  </a:cubicBezTo>
                  <a:cubicBezTo>
                    <a:pt x="36683" y="25182"/>
                    <a:pt x="36449" y="25052"/>
                    <a:pt x="36345" y="24949"/>
                  </a:cubicBezTo>
                  <a:cubicBezTo>
                    <a:pt x="35800" y="24092"/>
                    <a:pt x="35151" y="23235"/>
                    <a:pt x="34736" y="22249"/>
                  </a:cubicBezTo>
                  <a:cubicBezTo>
                    <a:pt x="34632" y="21807"/>
                    <a:pt x="34398" y="21392"/>
                    <a:pt x="34295" y="20951"/>
                  </a:cubicBezTo>
                  <a:close/>
                  <a:moveTo>
                    <a:pt x="33853" y="18562"/>
                  </a:moveTo>
                  <a:lnTo>
                    <a:pt x="33853" y="18562"/>
                  </a:lnTo>
                  <a:cubicBezTo>
                    <a:pt x="34398" y="19107"/>
                    <a:pt x="35151" y="19653"/>
                    <a:pt x="35800" y="20094"/>
                  </a:cubicBezTo>
                  <a:cubicBezTo>
                    <a:pt x="37228" y="20951"/>
                    <a:pt x="39487" y="21288"/>
                    <a:pt x="40343" y="22690"/>
                  </a:cubicBezTo>
                  <a:lnTo>
                    <a:pt x="40343" y="23001"/>
                  </a:lnTo>
                  <a:lnTo>
                    <a:pt x="40343" y="23105"/>
                  </a:lnTo>
                  <a:cubicBezTo>
                    <a:pt x="39957" y="22719"/>
                    <a:pt x="39426" y="22433"/>
                    <a:pt x="38913" y="22184"/>
                  </a:cubicBezTo>
                  <a:lnTo>
                    <a:pt x="38913" y="22184"/>
                  </a:lnTo>
                  <a:cubicBezTo>
                    <a:pt x="39438" y="22483"/>
                    <a:pt x="39939" y="22820"/>
                    <a:pt x="40343" y="23235"/>
                  </a:cubicBezTo>
                  <a:cubicBezTo>
                    <a:pt x="40343" y="23845"/>
                    <a:pt x="40916" y="24821"/>
                    <a:pt x="41266" y="25389"/>
                  </a:cubicBezTo>
                  <a:lnTo>
                    <a:pt x="41266" y="25389"/>
                  </a:lnTo>
                  <a:cubicBezTo>
                    <a:pt x="40604" y="24355"/>
                    <a:pt x="39456" y="23630"/>
                    <a:pt x="38526" y="23001"/>
                  </a:cubicBezTo>
                  <a:cubicBezTo>
                    <a:pt x="37228" y="22145"/>
                    <a:pt x="36034" y="21288"/>
                    <a:pt x="34944" y="20198"/>
                  </a:cubicBezTo>
                  <a:cubicBezTo>
                    <a:pt x="34840" y="19990"/>
                    <a:pt x="34632" y="19860"/>
                    <a:pt x="34502" y="19653"/>
                  </a:cubicBezTo>
                  <a:lnTo>
                    <a:pt x="34398" y="19549"/>
                  </a:lnTo>
                  <a:cubicBezTo>
                    <a:pt x="34398" y="19445"/>
                    <a:pt x="34295" y="19445"/>
                    <a:pt x="34295" y="19341"/>
                  </a:cubicBezTo>
                  <a:lnTo>
                    <a:pt x="34295" y="19341"/>
                  </a:lnTo>
                  <a:cubicBezTo>
                    <a:pt x="34944" y="20094"/>
                    <a:pt x="35930" y="20639"/>
                    <a:pt x="36787" y="21054"/>
                  </a:cubicBezTo>
                  <a:cubicBezTo>
                    <a:pt x="36978" y="21168"/>
                    <a:pt x="37181" y="21278"/>
                    <a:pt x="37392" y="21388"/>
                  </a:cubicBezTo>
                  <a:lnTo>
                    <a:pt x="37392" y="21388"/>
                  </a:lnTo>
                  <a:cubicBezTo>
                    <a:pt x="36094" y="20669"/>
                    <a:pt x="34802" y="19861"/>
                    <a:pt x="33853" y="18562"/>
                  </a:cubicBezTo>
                  <a:close/>
                  <a:moveTo>
                    <a:pt x="12124" y="20405"/>
                  </a:moveTo>
                  <a:lnTo>
                    <a:pt x="12124" y="20405"/>
                  </a:lnTo>
                  <a:cubicBezTo>
                    <a:pt x="11683" y="20847"/>
                    <a:pt x="11138" y="21288"/>
                    <a:pt x="10826" y="21703"/>
                  </a:cubicBezTo>
                  <a:cubicBezTo>
                    <a:pt x="10073" y="22586"/>
                    <a:pt x="9632" y="23547"/>
                    <a:pt x="9087" y="24403"/>
                  </a:cubicBezTo>
                  <a:cubicBezTo>
                    <a:pt x="8775" y="24845"/>
                    <a:pt x="8541" y="25182"/>
                    <a:pt x="8334" y="25494"/>
                  </a:cubicBezTo>
                  <a:cubicBezTo>
                    <a:pt x="8438" y="25286"/>
                    <a:pt x="8541" y="25052"/>
                    <a:pt x="8671" y="24845"/>
                  </a:cubicBezTo>
                  <a:cubicBezTo>
                    <a:pt x="9190" y="23443"/>
                    <a:pt x="9736" y="22456"/>
                    <a:pt x="10722" y="21392"/>
                  </a:cubicBezTo>
                  <a:cubicBezTo>
                    <a:pt x="11267" y="21054"/>
                    <a:pt x="11683" y="20743"/>
                    <a:pt x="12124" y="20405"/>
                  </a:cubicBezTo>
                  <a:close/>
                  <a:moveTo>
                    <a:pt x="33983" y="19445"/>
                  </a:moveTo>
                  <a:lnTo>
                    <a:pt x="33983" y="19445"/>
                  </a:lnTo>
                  <a:cubicBezTo>
                    <a:pt x="34502" y="20743"/>
                    <a:pt x="35151" y="22041"/>
                    <a:pt x="36034" y="23235"/>
                  </a:cubicBezTo>
                  <a:cubicBezTo>
                    <a:pt x="36579" y="23988"/>
                    <a:pt x="37332" y="25182"/>
                    <a:pt x="38292" y="25701"/>
                  </a:cubicBezTo>
                  <a:cubicBezTo>
                    <a:pt x="37981" y="25598"/>
                    <a:pt x="37643" y="25494"/>
                    <a:pt x="37228" y="25390"/>
                  </a:cubicBezTo>
                  <a:cubicBezTo>
                    <a:pt x="36345" y="24741"/>
                    <a:pt x="35696" y="23443"/>
                    <a:pt x="35151" y="22456"/>
                  </a:cubicBezTo>
                  <a:cubicBezTo>
                    <a:pt x="34840" y="21807"/>
                    <a:pt x="34502" y="21158"/>
                    <a:pt x="34191" y="20405"/>
                  </a:cubicBezTo>
                  <a:cubicBezTo>
                    <a:pt x="34087" y="20094"/>
                    <a:pt x="33983" y="19756"/>
                    <a:pt x="33983" y="19445"/>
                  </a:cubicBezTo>
                  <a:close/>
                  <a:moveTo>
                    <a:pt x="13630" y="20639"/>
                  </a:moveTo>
                  <a:cubicBezTo>
                    <a:pt x="13630" y="20743"/>
                    <a:pt x="13734" y="20847"/>
                    <a:pt x="13734" y="20847"/>
                  </a:cubicBezTo>
                  <a:cubicBezTo>
                    <a:pt x="12877" y="21807"/>
                    <a:pt x="12436" y="22898"/>
                    <a:pt x="12669" y="24196"/>
                  </a:cubicBezTo>
                  <a:cubicBezTo>
                    <a:pt x="12669" y="24845"/>
                    <a:pt x="12773" y="25286"/>
                    <a:pt x="12773" y="25831"/>
                  </a:cubicBezTo>
                  <a:cubicBezTo>
                    <a:pt x="12669" y="25052"/>
                    <a:pt x="12332" y="24300"/>
                    <a:pt x="12228" y="23650"/>
                  </a:cubicBezTo>
                  <a:cubicBezTo>
                    <a:pt x="12228" y="23443"/>
                    <a:pt x="12332" y="23105"/>
                    <a:pt x="12436" y="22898"/>
                  </a:cubicBezTo>
                  <a:cubicBezTo>
                    <a:pt x="12773" y="22145"/>
                    <a:pt x="13085" y="21288"/>
                    <a:pt x="13630" y="20639"/>
                  </a:cubicBezTo>
                  <a:close/>
                  <a:moveTo>
                    <a:pt x="4440" y="25286"/>
                  </a:moveTo>
                  <a:lnTo>
                    <a:pt x="4440" y="25286"/>
                  </a:lnTo>
                  <a:cubicBezTo>
                    <a:pt x="4336" y="25390"/>
                    <a:pt x="4336" y="25390"/>
                    <a:pt x="4232" y="25494"/>
                  </a:cubicBezTo>
                  <a:cubicBezTo>
                    <a:pt x="4152" y="25611"/>
                    <a:pt x="4080" y="25731"/>
                    <a:pt x="4013" y="25853"/>
                  </a:cubicBezTo>
                  <a:lnTo>
                    <a:pt x="4013" y="25853"/>
                  </a:lnTo>
                  <a:cubicBezTo>
                    <a:pt x="4157" y="25661"/>
                    <a:pt x="4301" y="25471"/>
                    <a:pt x="4440" y="25286"/>
                  </a:cubicBezTo>
                  <a:close/>
                  <a:moveTo>
                    <a:pt x="34736" y="20094"/>
                  </a:moveTo>
                  <a:lnTo>
                    <a:pt x="34736" y="20094"/>
                  </a:lnTo>
                  <a:cubicBezTo>
                    <a:pt x="35593" y="21054"/>
                    <a:pt x="36449" y="21807"/>
                    <a:pt x="37332" y="22586"/>
                  </a:cubicBezTo>
                  <a:cubicBezTo>
                    <a:pt x="37666" y="22839"/>
                    <a:pt x="38018" y="23082"/>
                    <a:pt x="38377" y="23325"/>
                  </a:cubicBezTo>
                  <a:lnTo>
                    <a:pt x="38377" y="23325"/>
                  </a:lnTo>
                  <a:cubicBezTo>
                    <a:pt x="37632" y="22784"/>
                    <a:pt x="36989" y="22243"/>
                    <a:pt x="36345" y="21600"/>
                  </a:cubicBezTo>
                  <a:lnTo>
                    <a:pt x="36345" y="21600"/>
                  </a:lnTo>
                  <a:cubicBezTo>
                    <a:pt x="36683" y="21807"/>
                    <a:pt x="36994" y="22145"/>
                    <a:pt x="37332" y="22352"/>
                  </a:cubicBezTo>
                  <a:cubicBezTo>
                    <a:pt x="38734" y="23339"/>
                    <a:pt x="40473" y="24196"/>
                    <a:pt x="41434" y="25701"/>
                  </a:cubicBezTo>
                  <a:cubicBezTo>
                    <a:pt x="40593" y="24759"/>
                    <a:pt x="39427" y="24016"/>
                    <a:pt x="38451" y="23375"/>
                  </a:cubicBezTo>
                  <a:lnTo>
                    <a:pt x="38451" y="23375"/>
                  </a:lnTo>
                  <a:cubicBezTo>
                    <a:pt x="39575" y="24133"/>
                    <a:pt x="40744" y="24890"/>
                    <a:pt x="41538" y="25935"/>
                  </a:cubicBezTo>
                  <a:cubicBezTo>
                    <a:pt x="39824" y="24949"/>
                    <a:pt x="38085" y="24092"/>
                    <a:pt x="36683" y="22690"/>
                  </a:cubicBezTo>
                  <a:cubicBezTo>
                    <a:pt x="35930" y="21807"/>
                    <a:pt x="35281" y="20951"/>
                    <a:pt x="34736" y="20094"/>
                  </a:cubicBezTo>
                  <a:close/>
                  <a:moveTo>
                    <a:pt x="34087" y="19653"/>
                  </a:moveTo>
                  <a:lnTo>
                    <a:pt x="34087" y="19653"/>
                  </a:lnTo>
                  <a:cubicBezTo>
                    <a:pt x="34840" y="20743"/>
                    <a:pt x="35593" y="21807"/>
                    <a:pt x="36449" y="22794"/>
                  </a:cubicBezTo>
                  <a:cubicBezTo>
                    <a:pt x="37877" y="24300"/>
                    <a:pt x="39591" y="25390"/>
                    <a:pt x="41434" y="26247"/>
                  </a:cubicBezTo>
                  <a:cubicBezTo>
                    <a:pt x="40473" y="26039"/>
                    <a:pt x="39487" y="25935"/>
                    <a:pt x="38396" y="25701"/>
                  </a:cubicBezTo>
                  <a:cubicBezTo>
                    <a:pt x="37436" y="25182"/>
                    <a:pt x="36449" y="23754"/>
                    <a:pt x="35800" y="22794"/>
                  </a:cubicBezTo>
                  <a:cubicBezTo>
                    <a:pt x="35151" y="21807"/>
                    <a:pt x="34632" y="20743"/>
                    <a:pt x="34087" y="19653"/>
                  </a:cubicBezTo>
                  <a:close/>
                  <a:moveTo>
                    <a:pt x="10264" y="21190"/>
                  </a:moveTo>
                  <a:cubicBezTo>
                    <a:pt x="10152" y="21235"/>
                    <a:pt x="10002" y="21320"/>
                    <a:pt x="9840" y="21392"/>
                  </a:cubicBezTo>
                  <a:cubicBezTo>
                    <a:pt x="9669" y="21460"/>
                    <a:pt x="9496" y="21517"/>
                    <a:pt x="9321" y="21567"/>
                  </a:cubicBezTo>
                  <a:lnTo>
                    <a:pt x="9321" y="21567"/>
                  </a:lnTo>
                  <a:cubicBezTo>
                    <a:pt x="9427" y="21543"/>
                    <a:pt x="9532" y="21519"/>
                    <a:pt x="9632" y="21496"/>
                  </a:cubicBezTo>
                  <a:lnTo>
                    <a:pt x="9632" y="21496"/>
                  </a:lnTo>
                  <a:cubicBezTo>
                    <a:pt x="9528" y="21600"/>
                    <a:pt x="9424" y="21600"/>
                    <a:pt x="9320" y="21703"/>
                  </a:cubicBezTo>
                  <a:cubicBezTo>
                    <a:pt x="8983" y="21807"/>
                    <a:pt x="8671" y="21937"/>
                    <a:pt x="8438" y="22041"/>
                  </a:cubicBezTo>
                  <a:cubicBezTo>
                    <a:pt x="5957" y="22997"/>
                    <a:pt x="2730" y="23979"/>
                    <a:pt x="1548" y="26318"/>
                  </a:cubicBezTo>
                  <a:lnTo>
                    <a:pt x="1548" y="26318"/>
                  </a:lnTo>
                  <a:cubicBezTo>
                    <a:pt x="1647" y="26121"/>
                    <a:pt x="1745" y="25923"/>
                    <a:pt x="1844" y="25701"/>
                  </a:cubicBezTo>
                  <a:cubicBezTo>
                    <a:pt x="2686" y="24426"/>
                    <a:pt x="3753" y="23576"/>
                    <a:pt x="5022" y="22833"/>
                  </a:cubicBezTo>
                  <a:lnTo>
                    <a:pt x="5022" y="22833"/>
                  </a:lnTo>
                  <a:cubicBezTo>
                    <a:pt x="4286" y="23260"/>
                    <a:pt x="3460" y="23670"/>
                    <a:pt x="2830" y="24300"/>
                  </a:cubicBezTo>
                  <a:cubicBezTo>
                    <a:pt x="3142" y="23988"/>
                    <a:pt x="3349" y="23650"/>
                    <a:pt x="3583" y="23339"/>
                  </a:cubicBezTo>
                  <a:cubicBezTo>
                    <a:pt x="4881" y="22456"/>
                    <a:pt x="6179" y="21937"/>
                    <a:pt x="7685" y="21600"/>
                  </a:cubicBezTo>
                  <a:cubicBezTo>
                    <a:pt x="8625" y="21402"/>
                    <a:pt x="9447" y="21392"/>
                    <a:pt x="10264" y="21190"/>
                  </a:cubicBezTo>
                  <a:close/>
                  <a:moveTo>
                    <a:pt x="11150" y="25500"/>
                  </a:moveTo>
                  <a:cubicBezTo>
                    <a:pt x="11138" y="25524"/>
                    <a:pt x="11138" y="25550"/>
                    <a:pt x="11138" y="25598"/>
                  </a:cubicBezTo>
                  <a:cubicBezTo>
                    <a:pt x="10826" y="25831"/>
                    <a:pt x="10618" y="26143"/>
                    <a:pt x="10385" y="26350"/>
                  </a:cubicBezTo>
                  <a:cubicBezTo>
                    <a:pt x="10591" y="26075"/>
                    <a:pt x="10858" y="25780"/>
                    <a:pt x="11150" y="25500"/>
                  </a:cubicBezTo>
                  <a:close/>
                  <a:moveTo>
                    <a:pt x="10281" y="21600"/>
                  </a:moveTo>
                  <a:cubicBezTo>
                    <a:pt x="9840" y="22145"/>
                    <a:pt x="9424" y="22690"/>
                    <a:pt x="9190" y="23339"/>
                  </a:cubicBezTo>
                  <a:cubicBezTo>
                    <a:pt x="8775" y="24196"/>
                    <a:pt x="8541" y="25182"/>
                    <a:pt x="8022" y="25935"/>
                  </a:cubicBezTo>
                  <a:cubicBezTo>
                    <a:pt x="7892" y="26039"/>
                    <a:pt x="7789" y="26143"/>
                    <a:pt x="7685" y="26247"/>
                  </a:cubicBezTo>
                  <a:cubicBezTo>
                    <a:pt x="7595" y="26336"/>
                    <a:pt x="7505" y="26349"/>
                    <a:pt x="7415" y="26434"/>
                  </a:cubicBezTo>
                  <a:lnTo>
                    <a:pt x="7415" y="26434"/>
                  </a:lnTo>
                  <a:cubicBezTo>
                    <a:pt x="7805" y="25995"/>
                    <a:pt x="8029" y="25368"/>
                    <a:pt x="8230" y="24741"/>
                  </a:cubicBezTo>
                  <a:cubicBezTo>
                    <a:pt x="8671" y="23650"/>
                    <a:pt x="9320" y="22690"/>
                    <a:pt x="10073" y="21703"/>
                  </a:cubicBezTo>
                  <a:cubicBezTo>
                    <a:pt x="10073" y="21703"/>
                    <a:pt x="10177" y="21703"/>
                    <a:pt x="10281" y="21600"/>
                  </a:cubicBezTo>
                  <a:close/>
                  <a:moveTo>
                    <a:pt x="7373" y="22586"/>
                  </a:moveTo>
                  <a:lnTo>
                    <a:pt x="7373" y="22586"/>
                  </a:lnTo>
                  <a:cubicBezTo>
                    <a:pt x="6932" y="22794"/>
                    <a:pt x="6491" y="23001"/>
                    <a:pt x="6075" y="23339"/>
                  </a:cubicBezTo>
                  <a:cubicBezTo>
                    <a:pt x="5296" y="23650"/>
                    <a:pt x="4647" y="23884"/>
                    <a:pt x="3998" y="24300"/>
                  </a:cubicBezTo>
                  <a:cubicBezTo>
                    <a:pt x="3038" y="24845"/>
                    <a:pt x="2285" y="25701"/>
                    <a:pt x="1636" y="26584"/>
                  </a:cubicBezTo>
                  <a:lnTo>
                    <a:pt x="1636" y="26584"/>
                  </a:lnTo>
                  <a:cubicBezTo>
                    <a:pt x="2389" y="25182"/>
                    <a:pt x="3583" y="24403"/>
                    <a:pt x="4985" y="23547"/>
                  </a:cubicBezTo>
                  <a:cubicBezTo>
                    <a:pt x="5738" y="23105"/>
                    <a:pt x="6594" y="22898"/>
                    <a:pt x="7373" y="22586"/>
                  </a:cubicBezTo>
                  <a:close/>
                  <a:moveTo>
                    <a:pt x="12124" y="23884"/>
                  </a:moveTo>
                  <a:cubicBezTo>
                    <a:pt x="12228" y="24741"/>
                    <a:pt x="12669" y="25598"/>
                    <a:pt x="12669" y="26480"/>
                  </a:cubicBezTo>
                  <a:lnTo>
                    <a:pt x="12669" y="26584"/>
                  </a:lnTo>
                  <a:cubicBezTo>
                    <a:pt x="12669" y="25831"/>
                    <a:pt x="12020" y="24949"/>
                    <a:pt x="12020" y="24196"/>
                  </a:cubicBezTo>
                  <a:cubicBezTo>
                    <a:pt x="12020" y="24092"/>
                    <a:pt x="12124" y="23988"/>
                    <a:pt x="12124" y="23884"/>
                  </a:cubicBezTo>
                  <a:close/>
                  <a:moveTo>
                    <a:pt x="9969" y="21807"/>
                  </a:moveTo>
                  <a:cubicBezTo>
                    <a:pt x="9424" y="22352"/>
                    <a:pt x="8983" y="23001"/>
                    <a:pt x="8671" y="23754"/>
                  </a:cubicBezTo>
                  <a:cubicBezTo>
                    <a:pt x="8126" y="24741"/>
                    <a:pt x="7892" y="25831"/>
                    <a:pt x="7140" y="26584"/>
                  </a:cubicBezTo>
                  <a:cubicBezTo>
                    <a:pt x="7036" y="26688"/>
                    <a:pt x="6932" y="26688"/>
                    <a:pt x="6932" y="26688"/>
                  </a:cubicBezTo>
                  <a:cubicBezTo>
                    <a:pt x="7243" y="26350"/>
                    <a:pt x="7477" y="25701"/>
                    <a:pt x="7685" y="25286"/>
                  </a:cubicBezTo>
                  <a:cubicBezTo>
                    <a:pt x="8126" y="23884"/>
                    <a:pt x="8775" y="22794"/>
                    <a:pt x="9840" y="21807"/>
                  </a:cubicBezTo>
                  <a:close/>
                  <a:moveTo>
                    <a:pt x="24897" y="18147"/>
                  </a:moveTo>
                  <a:lnTo>
                    <a:pt x="24897" y="18251"/>
                  </a:lnTo>
                  <a:cubicBezTo>
                    <a:pt x="24897" y="19341"/>
                    <a:pt x="24248" y="20302"/>
                    <a:pt x="23910" y="21288"/>
                  </a:cubicBezTo>
                  <a:cubicBezTo>
                    <a:pt x="23837" y="21362"/>
                    <a:pt x="23867" y="21435"/>
                    <a:pt x="23928" y="21435"/>
                  </a:cubicBezTo>
                  <a:cubicBezTo>
                    <a:pt x="23953" y="21435"/>
                    <a:pt x="23984" y="21422"/>
                    <a:pt x="24014" y="21392"/>
                  </a:cubicBezTo>
                  <a:cubicBezTo>
                    <a:pt x="24897" y="20743"/>
                    <a:pt x="25312" y="19341"/>
                    <a:pt x="25208" y="18251"/>
                  </a:cubicBezTo>
                  <a:lnTo>
                    <a:pt x="25312" y="18251"/>
                  </a:lnTo>
                  <a:cubicBezTo>
                    <a:pt x="25312" y="18900"/>
                    <a:pt x="25208" y="19445"/>
                    <a:pt x="25312" y="19990"/>
                  </a:cubicBezTo>
                  <a:cubicBezTo>
                    <a:pt x="25312" y="20042"/>
                    <a:pt x="25338" y="20068"/>
                    <a:pt x="25380" y="20068"/>
                  </a:cubicBezTo>
                  <a:cubicBezTo>
                    <a:pt x="25422" y="20068"/>
                    <a:pt x="25481" y="20042"/>
                    <a:pt x="25546" y="19990"/>
                  </a:cubicBezTo>
                  <a:cubicBezTo>
                    <a:pt x="25650" y="19860"/>
                    <a:pt x="25753" y="19549"/>
                    <a:pt x="25753" y="19211"/>
                  </a:cubicBezTo>
                  <a:lnTo>
                    <a:pt x="25857" y="19211"/>
                  </a:lnTo>
                  <a:cubicBezTo>
                    <a:pt x="26065" y="19211"/>
                    <a:pt x="26195" y="18900"/>
                    <a:pt x="26195" y="18692"/>
                  </a:cubicBezTo>
                  <a:lnTo>
                    <a:pt x="26195" y="19004"/>
                  </a:lnTo>
                  <a:lnTo>
                    <a:pt x="26299" y="19004"/>
                  </a:lnTo>
                  <a:cubicBezTo>
                    <a:pt x="26299" y="18900"/>
                    <a:pt x="26299" y="18692"/>
                    <a:pt x="26402" y="18562"/>
                  </a:cubicBezTo>
                  <a:lnTo>
                    <a:pt x="26402" y="18562"/>
                  </a:lnTo>
                  <a:cubicBezTo>
                    <a:pt x="26402" y="18900"/>
                    <a:pt x="26299" y="19107"/>
                    <a:pt x="26299" y="19341"/>
                  </a:cubicBezTo>
                  <a:lnTo>
                    <a:pt x="26402" y="19341"/>
                  </a:lnTo>
                  <a:cubicBezTo>
                    <a:pt x="26402" y="19113"/>
                    <a:pt x="26402" y="18909"/>
                    <a:pt x="26499" y="18707"/>
                  </a:cubicBezTo>
                  <a:lnTo>
                    <a:pt x="26499" y="18707"/>
                  </a:lnTo>
                  <a:cubicBezTo>
                    <a:pt x="26489" y="18991"/>
                    <a:pt x="26464" y="19288"/>
                    <a:pt x="26402" y="19549"/>
                  </a:cubicBezTo>
                  <a:cubicBezTo>
                    <a:pt x="26402" y="19601"/>
                    <a:pt x="26428" y="19627"/>
                    <a:pt x="26454" y="19627"/>
                  </a:cubicBezTo>
                  <a:cubicBezTo>
                    <a:pt x="26480" y="19627"/>
                    <a:pt x="26506" y="19601"/>
                    <a:pt x="26506" y="19549"/>
                  </a:cubicBezTo>
                  <a:cubicBezTo>
                    <a:pt x="26506" y="19445"/>
                    <a:pt x="26610" y="19211"/>
                    <a:pt x="26610" y="19004"/>
                  </a:cubicBezTo>
                  <a:lnTo>
                    <a:pt x="26610" y="19756"/>
                  </a:lnTo>
                  <a:cubicBezTo>
                    <a:pt x="26610" y="19791"/>
                    <a:pt x="26622" y="19803"/>
                    <a:pt x="26637" y="19803"/>
                  </a:cubicBezTo>
                  <a:cubicBezTo>
                    <a:pt x="26668" y="19803"/>
                    <a:pt x="26714" y="19756"/>
                    <a:pt x="26714" y="19756"/>
                  </a:cubicBezTo>
                  <a:lnTo>
                    <a:pt x="26714" y="19549"/>
                  </a:lnTo>
                  <a:cubicBezTo>
                    <a:pt x="26844" y="20302"/>
                    <a:pt x="27051" y="21054"/>
                    <a:pt x="27363" y="21600"/>
                  </a:cubicBezTo>
                  <a:cubicBezTo>
                    <a:pt x="27155" y="22145"/>
                    <a:pt x="27051" y="22690"/>
                    <a:pt x="26948" y="23235"/>
                  </a:cubicBezTo>
                  <a:cubicBezTo>
                    <a:pt x="26610" y="24196"/>
                    <a:pt x="26065" y="24949"/>
                    <a:pt x="25416" y="25701"/>
                  </a:cubicBezTo>
                  <a:cubicBezTo>
                    <a:pt x="25208" y="26039"/>
                    <a:pt x="25001" y="26350"/>
                    <a:pt x="24767" y="26688"/>
                  </a:cubicBezTo>
                  <a:cubicBezTo>
                    <a:pt x="24767" y="26688"/>
                    <a:pt x="24767" y="26584"/>
                    <a:pt x="24663" y="26584"/>
                  </a:cubicBezTo>
                  <a:cubicBezTo>
                    <a:pt x="24767" y="26350"/>
                    <a:pt x="24767" y="26039"/>
                    <a:pt x="24767" y="26039"/>
                  </a:cubicBezTo>
                  <a:cubicBezTo>
                    <a:pt x="24897" y="25052"/>
                    <a:pt x="25104" y="24092"/>
                    <a:pt x="25104" y="23001"/>
                  </a:cubicBezTo>
                  <a:cubicBezTo>
                    <a:pt x="25104" y="22950"/>
                    <a:pt x="25053" y="22924"/>
                    <a:pt x="25001" y="22924"/>
                  </a:cubicBezTo>
                  <a:cubicBezTo>
                    <a:pt x="24949" y="22924"/>
                    <a:pt x="24897" y="22950"/>
                    <a:pt x="24897" y="23001"/>
                  </a:cubicBezTo>
                  <a:cubicBezTo>
                    <a:pt x="24897" y="24196"/>
                    <a:pt x="24663" y="25286"/>
                    <a:pt x="24559" y="26350"/>
                  </a:cubicBezTo>
                  <a:cubicBezTo>
                    <a:pt x="24559" y="26247"/>
                    <a:pt x="24559" y="26247"/>
                    <a:pt x="24455" y="26143"/>
                  </a:cubicBezTo>
                  <a:lnTo>
                    <a:pt x="24352" y="26143"/>
                  </a:lnTo>
                  <a:cubicBezTo>
                    <a:pt x="24304" y="26158"/>
                    <a:pt x="24260" y="26165"/>
                    <a:pt x="24219" y="26165"/>
                  </a:cubicBezTo>
                  <a:cubicBezTo>
                    <a:pt x="23701" y="26165"/>
                    <a:pt x="23685" y="25029"/>
                    <a:pt x="23469" y="24741"/>
                  </a:cubicBezTo>
                  <a:cubicBezTo>
                    <a:pt x="23054" y="24300"/>
                    <a:pt x="22950" y="24845"/>
                    <a:pt x="22508" y="23988"/>
                  </a:cubicBezTo>
                  <a:cubicBezTo>
                    <a:pt x="21859" y="22794"/>
                    <a:pt x="21755" y="21600"/>
                    <a:pt x="22067" y="20302"/>
                  </a:cubicBezTo>
                  <a:lnTo>
                    <a:pt x="22067" y="20198"/>
                  </a:lnTo>
                  <a:lnTo>
                    <a:pt x="22067" y="20094"/>
                  </a:lnTo>
                  <a:cubicBezTo>
                    <a:pt x="22067" y="19860"/>
                    <a:pt x="22171" y="19549"/>
                    <a:pt x="22301" y="19341"/>
                  </a:cubicBezTo>
                  <a:lnTo>
                    <a:pt x="22301" y="19653"/>
                  </a:lnTo>
                  <a:lnTo>
                    <a:pt x="22405" y="19653"/>
                  </a:lnTo>
                  <a:cubicBezTo>
                    <a:pt x="22508" y="19549"/>
                    <a:pt x="22508" y="19445"/>
                    <a:pt x="22508" y="19341"/>
                  </a:cubicBezTo>
                  <a:lnTo>
                    <a:pt x="22508" y="19653"/>
                  </a:lnTo>
                  <a:cubicBezTo>
                    <a:pt x="22508" y="19653"/>
                    <a:pt x="22555" y="19699"/>
                    <a:pt x="22585" y="19699"/>
                  </a:cubicBezTo>
                  <a:cubicBezTo>
                    <a:pt x="22601" y="19699"/>
                    <a:pt x="22612" y="19687"/>
                    <a:pt x="22612" y="19653"/>
                  </a:cubicBezTo>
                  <a:cubicBezTo>
                    <a:pt x="22820" y="19653"/>
                    <a:pt x="22950" y="19549"/>
                    <a:pt x="23054" y="19445"/>
                  </a:cubicBezTo>
                  <a:lnTo>
                    <a:pt x="23054" y="19445"/>
                  </a:lnTo>
                  <a:cubicBezTo>
                    <a:pt x="22950" y="19756"/>
                    <a:pt x="22950" y="19990"/>
                    <a:pt x="22950" y="20198"/>
                  </a:cubicBezTo>
                  <a:cubicBezTo>
                    <a:pt x="22950" y="20302"/>
                    <a:pt x="23054" y="20302"/>
                    <a:pt x="23054" y="20302"/>
                  </a:cubicBezTo>
                  <a:cubicBezTo>
                    <a:pt x="23261" y="20094"/>
                    <a:pt x="23469" y="19860"/>
                    <a:pt x="23599" y="19653"/>
                  </a:cubicBezTo>
                  <a:lnTo>
                    <a:pt x="23599" y="19653"/>
                  </a:lnTo>
                  <a:cubicBezTo>
                    <a:pt x="23469" y="19990"/>
                    <a:pt x="23469" y="20198"/>
                    <a:pt x="23469" y="20509"/>
                  </a:cubicBezTo>
                  <a:lnTo>
                    <a:pt x="23469" y="20639"/>
                  </a:lnTo>
                  <a:cubicBezTo>
                    <a:pt x="23910" y="20509"/>
                    <a:pt x="24118" y="20094"/>
                    <a:pt x="24248" y="19653"/>
                  </a:cubicBezTo>
                  <a:cubicBezTo>
                    <a:pt x="24455" y="19211"/>
                    <a:pt x="24663" y="18562"/>
                    <a:pt x="24559" y="18147"/>
                  </a:cubicBezTo>
                  <a:close/>
                  <a:moveTo>
                    <a:pt x="9424" y="21807"/>
                  </a:moveTo>
                  <a:lnTo>
                    <a:pt x="9424" y="21937"/>
                  </a:lnTo>
                  <a:cubicBezTo>
                    <a:pt x="8230" y="22586"/>
                    <a:pt x="6932" y="23105"/>
                    <a:pt x="5842" y="23884"/>
                  </a:cubicBezTo>
                  <a:cubicBezTo>
                    <a:pt x="4647" y="24533"/>
                    <a:pt x="3479" y="25598"/>
                    <a:pt x="2493" y="26792"/>
                  </a:cubicBezTo>
                  <a:lnTo>
                    <a:pt x="2493" y="26688"/>
                  </a:lnTo>
                  <a:cubicBezTo>
                    <a:pt x="3583" y="25390"/>
                    <a:pt x="4985" y="24196"/>
                    <a:pt x="6387" y="23339"/>
                  </a:cubicBezTo>
                  <a:cubicBezTo>
                    <a:pt x="7373" y="22794"/>
                    <a:pt x="8438" y="22352"/>
                    <a:pt x="9424" y="21807"/>
                  </a:cubicBezTo>
                  <a:close/>
                  <a:moveTo>
                    <a:pt x="8230" y="23443"/>
                  </a:moveTo>
                  <a:lnTo>
                    <a:pt x="8230" y="23547"/>
                  </a:lnTo>
                  <a:cubicBezTo>
                    <a:pt x="7685" y="24403"/>
                    <a:pt x="7581" y="26143"/>
                    <a:pt x="6594" y="26792"/>
                  </a:cubicBezTo>
                  <a:cubicBezTo>
                    <a:pt x="6491" y="26792"/>
                    <a:pt x="6283" y="26896"/>
                    <a:pt x="6179" y="26896"/>
                  </a:cubicBezTo>
                  <a:cubicBezTo>
                    <a:pt x="6724" y="26480"/>
                    <a:pt x="6932" y="25831"/>
                    <a:pt x="7140" y="25286"/>
                  </a:cubicBezTo>
                  <a:cubicBezTo>
                    <a:pt x="7477" y="24533"/>
                    <a:pt x="7789" y="23988"/>
                    <a:pt x="8230" y="23443"/>
                  </a:cubicBezTo>
                  <a:close/>
                  <a:moveTo>
                    <a:pt x="12020" y="24300"/>
                  </a:moveTo>
                  <a:cubicBezTo>
                    <a:pt x="12020" y="25182"/>
                    <a:pt x="12565" y="26039"/>
                    <a:pt x="12565" y="26896"/>
                  </a:cubicBezTo>
                  <a:cubicBezTo>
                    <a:pt x="12565" y="26999"/>
                    <a:pt x="12436" y="26999"/>
                    <a:pt x="12436" y="27129"/>
                  </a:cubicBezTo>
                  <a:cubicBezTo>
                    <a:pt x="12332" y="27233"/>
                    <a:pt x="12332" y="27441"/>
                    <a:pt x="12228" y="27648"/>
                  </a:cubicBezTo>
                  <a:lnTo>
                    <a:pt x="12228" y="26688"/>
                  </a:lnTo>
                  <a:cubicBezTo>
                    <a:pt x="12228" y="25935"/>
                    <a:pt x="11916" y="25182"/>
                    <a:pt x="11916" y="24403"/>
                  </a:cubicBezTo>
                  <a:cubicBezTo>
                    <a:pt x="11916" y="24403"/>
                    <a:pt x="11916" y="24300"/>
                    <a:pt x="12020" y="24300"/>
                  </a:cubicBezTo>
                  <a:close/>
                  <a:moveTo>
                    <a:pt x="12256" y="23023"/>
                  </a:moveTo>
                  <a:cubicBezTo>
                    <a:pt x="12097" y="23291"/>
                    <a:pt x="12007" y="23483"/>
                    <a:pt x="11916" y="23754"/>
                  </a:cubicBezTo>
                  <a:cubicBezTo>
                    <a:pt x="11683" y="24196"/>
                    <a:pt x="11475" y="24741"/>
                    <a:pt x="11267" y="25182"/>
                  </a:cubicBezTo>
                  <a:cubicBezTo>
                    <a:pt x="10568" y="25951"/>
                    <a:pt x="9807" y="26720"/>
                    <a:pt x="9264" y="27658"/>
                  </a:cubicBezTo>
                  <a:lnTo>
                    <a:pt x="9264" y="27658"/>
                  </a:lnTo>
                  <a:cubicBezTo>
                    <a:pt x="9565" y="27118"/>
                    <a:pt x="9914" y="26579"/>
                    <a:pt x="10281" y="26039"/>
                  </a:cubicBezTo>
                  <a:cubicBezTo>
                    <a:pt x="10805" y="24990"/>
                    <a:pt x="11617" y="24062"/>
                    <a:pt x="12256" y="23023"/>
                  </a:cubicBezTo>
                  <a:close/>
                  <a:moveTo>
                    <a:pt x="9310" y="22153"/>
                  </a:moveTo>
                  <a:cubicBezTo>
                    <a:pt x="8790" y="22658"/>
                    <a:pt x="8200" y="23150"/>
                    <a:pt x="7789" y="23754"/>
                  </a:cubicBezTo>
                  <a:cubicBezTo>
                    <a:pt x="7036" y="24741"/>
                    <a:pt x="6932" y="26039"/>
                    <a:pt x="6075" y="26896"/>
                  </a:cubicBezTo>
                  <a:cubicBezTo>
                    <a:pt x="5842" y="26999"/>
                    <a:pt x="5530" y="26999"/>
                    <a:pt x="5296" y="27129"/>
                  </a:cubicBezTo>
                  <a:cubicBezTo>
                    <a:pt x="4881" y="27337"/>
                    <a:pt x="4544" y="27648"/>
                    <a:pt x="4232" y="27986"/>
                  </a:cubicBezTo>
                  <a:cubicBezTo>
                    <a:pt x="4128" y="28194"/>
                    <a:pt x="3791" y="28427"/>
                    <a:pt x="3349" y="28531"/>
                  </a:cubicBezTo>
                  <a:cubicBezTo>
                    <a:pt x="4232" y="27986"/>
                    <a:pt x="4881" y="26792"/>
                    <a:pt x="5426" y="26039"/>
                  </a:cubicBezTo>
                  <a:cubicBezTo>
                    <a:pt x="6384" y="24407"/>
                    <a:pt x="7885" y="23344"/>
                    <a:pt x="9310" y="22153"/>
                  </a:cubicBezTo>
                  <a:close/>
                  <a:moveTo>
                    <a:pt x="8448" y="22669"/>
                  </a:moveTo>
                  <a:lnTo>
                    <a:pt x="8448" y="22669"/>
                  </a:lnTo>
                  <a:cubicBezTo>
                    <a:pt x="7622" y="23394"/>
                    <a:pt x="6801" y="24123"/>
                    <a:pt x="6075" y="24949"/>
                  </a:cubicBezTo>
                  <a:cubicBezTo>
                    <a:pt x="5089" y="26039"/>
                    <a:pt x="4544" y="27882"/>
                    <a:pt x="3142" y="28635"/>
                  </a:cubicBezTo>
                  <a:cubicBezTo>
                    <a:pt x="4232" y="27648"/>
                    <a:pt x="4647" y="25935"/>
                    <a:pt x="5634" y="24949"/>
                  </a:cubicBezTo>
                  <a:cubicBezTo>
                    <a:pt x="6283" y="24196"/>
                    <a:pt x="7036" y="23650"/>
                    <a:pt x="7789" y="23105"/>
                  </a:cubicBezTo>
                  <a:cubicBezTo>
                    <a:pt x="7989" y="22927"/>
                    <a:pt x="8247" y="22825"/>
                    <a:pt x="8448" y="22669"/>
                  </a:cubicBezTo>
                  <a:close/>
                  <a:moveTo>
                    <a:pt x="5296" y="23754"/>
                  </a:moveTo>
                  <a:lnTo>
                    <a:pt x="5296" y="23754"/>
                  </a:lnTo>
                  <a:cubicBezTo>
                    <a:pt x="5193" y="23884"/>
                    <a:pt x="5089" y="23988"/>
                    <a:pt x="4985" y="23988"/>
                  </a:cubicBezTo>
                  <a:cubicBezTo>
                    <a:pt x="3791" y="24845"/>
                    <a:pt x="2934" y="25935"/>
                    <a:pt x="2051" y="27129"/>
                  </a:cubicBezTo>
                  <a:cubicBezTo>
                    <a:pt x="1636" y="27545"/>
                    <a:pt x="1195" y="28090"/>
                    <a:pt x="883" y="28739"/>
                  </a:cubicBezTo>
                  <a:cubicBezTo>
                    <a:pt x="987" y="28194"/>
                    <a:pt x="1195" y="27648"/>
                    <a:pt x="1298" y="27129"/>
                  </a:cubicBezTo>
                  <a:lnTo>
                    <a:pt x="1298" y="26999"/>
                  </a:lnTo>
                  <a:cubicBezTo>
                    <a:pt x="2389" y="26039"/>
                    <a:pt x="3142" y="24949"/>
                    <a:pt x="4440" y="24196"/>
                  </a:cubicBezTo>
                  <a:cubicBezTo>
                    <a:pt x="4647" y="24092"/>
                    <a:pt x="4985" y="23988"/>
                    <a:pt x="5296" y="23754"/>
                  </a:cubicBezTo>
                  <a:close/>
                  <a:moveTo>
                    <a:pt x="10149" y="26677"/>
                  </a:moveTo>
                  <a:lnTo>
                    <a:pt x="10149" y="26677"/>
                  </a:lnTo>
                  <a:cubicBezTo>
                    <a:pt x="9637" y="27291"/>
                    <a:pt x="9168" y="27967"/>
                    <a:pt x="8879" y="28657"/>
                  </a:cubicBezTo>
                  <a:lnTo>
                    <a:pt x="8879" y="28657"/>
                  </a:lnTo>
                  <a:lnTo>
                    <a:pt x="8879" y="28739"/>
                  </a:lnTo>
                  <a:cubicBezTo>
                    <a:pt x="8983" y="28297"/>
                    <a:pt x="9320" y="27882"/>
                    <a:pt x="9632" y="27441"/>
                  </a:cubicBezTo>
                  <a:cubicBezTo>
                    <a:pt x="9796" y="27194"/>
                    <a:pt x="9977" y="26930"/>
                    <a:pt x="10149" y="26677"/>
                  </a:cubicBezTo>
                  <a:close/>
                  <a:moveTo>
                    <a:pt x="11916" y="24533"/>
                  </a:moveTo>
                  <a:cubicBezTo>
                    <a:pt x="11916" y="25052"/>
                    <a:pt x="11916" y="25494"/>
                    <a:pt x="12020" y="25935"/>
                  </a:cubicBezTo>
                  <a:cubicBezTo>
                    <a:pt x="12124" y="26688"/>
                    <a:pt x="12228" y="27233"/>
                    <a:pt x="12124" y="27882"/>
                  </a:cubicBezTo>
                  <a:cubicBezTo>
                    <a:pt x="11916" y="28194"/>
                    <a:pt x="11787" y="28531"/>
                    <a:pt x="11683" y="28843"/>
                  </a:cubicBezTo>
                  <a:cubicBezTo>
                    <a:pt x="11579" y="27778"/>
                    <a:pt x="11267" y="26688"/>
                    <a:pt x="11475" y="25494"/>
                  </a:cubicBezTo>
                  <a:cubicBezTo>
                    <a:pt x="11579" y="25182"/>
                    <a:pt x="11683" y="24845"/>
                    <a:pt x="11916" y="24533"/>
                  </a:cubicBezTo>
                  <a:close/>
                  <a:moveTo>
                    <a:pt x="8775" y="22352"/>
                  </a:moveTo>
                  <a:lnTo>
                    <a:pt x="8775" y="22352"/>
                  </a:lnTo>
                  <a:cubicBezTo>
                    <a:pt x="8334" y="22586"/>
                    <a:pt x="8022" y="22794"/>
                    <a:pt x="7685" y="23001"/>
                  </a:cubicBezTo>
                  <a:cubicBezTo>
                    <a:pt x="6932" y="23547"/>
                    <a:pt x="6179" y="24196"/>
                    <a:pt x="5530" y="24845"/>
                  </a:cubicBezTo>
                  <a:cubicBezTo>
                    <a:pt x="4440" y="25935"/>
                    <a:pt x="4128" y="27778"/>
                    <a:pt x="2934" y="28635"/>
                  </a:cubicBezTo>
                  <a:cubicBezTo>
                    <a:pt x="2596" y="28843"/>
                    <a:pt x="2285" y="28843"/>
                    <a:pt x="2051" y="28946"/>
                  </a:cubicBezTo>
                  <a:cubicBezTo>
                    <a:pt x="1740" y="29180"/>
                    <a:pt x="1402" y="29388"/>
                    <a:pt x="1091" y="29595"/>
                  </a:cubicBezTo>
                  <a:lnTo>
                    <a:pt x="1091" y="29595"/>
                  </a:lnTo>
                  <a:cubicBezTo>
                    <a:pt x="1844" y="28946"/>
                    <a:pt x="2493" y="28194"/>
                    <a:pt x="3142" y="27441"/>
                  </a:cubicBezTo>
                  <a:cubicBezTo>
                    <a:pt x="3503" y="26994"/>
                    <a:pt x="3708" y="26408"/>
                    <a:pt x="4013" y="25853"/>
                  </a:cubicBezTo>
                  <a:lnTo>
                    <a:pt x="4013" y="25853"/>
                  </a:lnTo>
                  <a:cubicBezTo>
                    <a:pt x="3833" y="26094"/>
                    <a:pt x="3652" y="26339"/>
                    <a:pt x="3479" y="26584"/>
                  </a:cubicBezTo>
                  <a:cubicBezTo>
                    <a:pt x="2830" y="27882"/>
                    <a:pt x="1740" y="28843"/>
                    <a:pt x="753" y="29829"/>
                  </a:cubicBezTo>
                  <a:cubicBezTo>
                    <a:pt x="1694" y="27873"/>
                    <a:pt x="3201" y="26107"/>
                    <a:pt x="4937" y="24731"/>
                  </a:cubicBezTo>
                  <a:lnTo>
                    <a:pt x="4937" y="24731"/>
                  </a:lnTo>
                  <a:cubicBezTo>
                    <a:pt x="4919" y="24737"/>
                    <a:pt x="4900" y="24741"/>
                    <a:pt x="4881" y="24741"/>
                  </a:cubicBezTo>
                  <a:cubicBezTo>
                    <a:pt x="4957" y="24703"/>
                    <a:pt x="5019" y="24665"/>
                    <a:pt x="5079" y="24620"/>
                  </a:cubicBezTo>
                  <a:lnTo>
                    <a:pt x="5079" y="24620"/>
                  </a:lnTo>
                  <a:cubicBezTo>
                    <a:pt x="5032" y="24657"/>
                    <a:pt x="4984" y="24694"/>
                    <a:pt x="4937" y="24731"/>
                  </a:cubicBezTo>
                  <a:lnTo>
                    <a:pt x="4937" y="24731"/>
                  </a:lnTo>
                  <a:cubicBezTo>
                    <a:pt x="5022" y="24703"/>
                    <a:pt x="5107" y="24618"/>
                    <a:pt x="5193" y="24533"/>
                  </a:cubicBezTo>
                  <a:lnTo>
                    <a:pt x="5193" y="24533"/>
                  </a:lnTo>
                  <a:cubicBezTo>
                    <a:pt x="5167" y="24553"/>
                    <a:pt x="5141" y="24572"/>
                    <a:pt x="5115" y="24592"/>
                  </a:cubicBezTo>
                  <a:lnTo>
                    <a:pt x="5115" y="24592"/>
                  </a:lnTo>
                  <a:cubicBezTo>
                    <a:pt x="5103" y="24602"/>
                    <a:pt x="5091" y="24611"/>
                    <a:pt x="5079" y="24620"/>
                  </a:cubicBezTo>
                  <a:lnTo>
                    <a:pt x="5079" y="24620"/>
                  </a:lnTo>
                  <a:cubicBezTo>
                    <a:pt x="5091" y="24611"/>
                    <a:pt x="5103" y="24601"/>
                    <a:pt x="5115" y="24592"/>
                  </a:cubicBezTo>
                  <a:lnTo>
                    <a:pt x="5115" y="24592"/>
                  </a:lnTo>
                  <a:cubicBezTo>
                    <a:pt x="5206" y="24520"/>
                    <a:pt x="5296" y="24430"/>
                    <a:pt x="5426" y="24300"/>
                  </a:cubicBezTo>
                  <a:cubicBezTo>
                    <a:pt x="5842" y="23988"/>
                    <a:pt x="6387" y="23650"/>
                    <a:pt x="6932" y="23339"/>
                  </a:cubicBezTo>
                  <a:cubicBezTo>
                    <a:pt x="7477" y="23001"/>
                    <a:pt x="8126" y="22690"/>
                    <a:pt x="8775" y="22352"/>
                  </a:cubicBezTo>
                  <a:close/>
                  <a:moveTo>
                    <a:pt x="1740" y="27778"/>
                  </a:moveTo>
                  <a:lnTo>
                    <a:pt x="1740" y="27778"/>
                  </a:lnTo>
                  <a:cubicBezTo>
                    <a:pt x="1195" y="28427"/>
                    <a:pt x="883" y="29180"/>
                    <a:pt x="546" y="29933"/>
                  </a:cubicBezTo>
                  <a:cubicBezTo>
                    <a:pt x="753" y="29180"/>
                    <a:pt x="1194" y="28427"/>
                    <a:pt x="1740" y="27778"/>
                  </a:cubicBezTo>
                  <a:close/>
                  <a:moveTo>
                    <a:pt x="11034" y="25701"/>
                  </a:moveTo>
                  <a:cubicBezTo>
                    <a:pt x="11034" y="25935"/>
                    <a:pt x="10930" y="26143"/>
                    <a:pt x="10826" y="26350"/>
                  </a:cubicBezTo>
                  <a:cubicBezTo>
                    <a:pt x="9969" y="27545"/>
                    <a:pt x="8879" y="28739"/>
                    <a:pt x="8671" y="30141"/>
                  </a:cubicBezTo>
                  <a:lnTo>
                    <a:pt x="8671" y="29284"/>
                  </a:lnTo>
                  <a:cubicBezTo>
                    <a:pt x="8722" y="29075"/>
                    <a:pt x="8792" y="28865"/>
                    <a:pt x="8879" y="28657"/>
                  </a:cubicBezTo>
                  <a:lnTo>
                    <a:pt x="8879" y="28657"/>
                  </a:lnTo>
                  <a:lnTo>
                    <a:pt x="8879" y="28635"/>
                  </a:lnTo>
                  <a:cubicBezTo>
                    <a:pt x="9190" y="27778"/>
                    <a:pt x="9736" y="27129"/>
                    <a:pt x="10281" y="26480"/>
                  </a:cubicBezTo>
                  <a:lnTo>
                    <a:pt x="10281" y="26480"/>
                  </a:lnTo>
                  <a:cubicBezTo>
                    <a:pt x="10238" y="26545"/>
                    <a:pt x="10194" y="26610"/>
                    <a:pt x="10149" y="26677"/>
                  </a:cubicBezTo>
                  <a:lnTo>
                    <a:pt x="10149" y="26677"/>
                  </a:lnTo>
                  <a:cubicBezTo>
                    <a:pt x="10439" y="26329"/>
                    <a:pt x="10742" y="26001"/>
                    <a:pt x="11034" y="25701"/>
                  </a:cubicBezTo>
                  <a:close/>
                  <a:moveTo>
                    <a:pt x="9969" y="27882"/>
                  </a:moveTo>
                  <a:lnTo>
                    <a:pt x="9969" y="27882"/>
                  </a:lnTo>
                  <a:cubicBezTo>
                    <a:pt x="9424" y="28635"/>
                    <a:pt x="8983" y="29388"/>
                    <a:pt x="8671" y="30244"/>
                  </a:cubicBezTo>
                  <a:cubicBezTo>
                    <a:pt x="8879" y="29284"/>
                    <a:pt x="9424" y="28531"/>
                    <a:pt x="9969" y="27882"/>
                  </a:cubicBezTo>
                  <a:close/>
                  <a:moveTo>
                    <a:pt x="11371" y="25935"/>
                  </a:moveTo>
                  <a:lnTo>
                    <a:pt x="11371" y="25935"/>
                  </a:lnTo>
                  <a:cubicBezTo>
                    <a:pt x="11138" y="26999"/>
                    <a:pt x="11475" y="28194"/>
                    <a:pt x="11579" y="29388"/>
                  </a:cubicBezTo>
                  <a:cubicBezTo>
                    <a:pt x="11475" y="30037"/>
                    <a:pt x="11579" y="30686"/>
                    <a:pt x="11371" y="31335"/>
                  </a:cubicBezTo>
                  <a:cubicBezTo>
                    <a:pt x="11475" y="30790"/>
                    <a:pt x="11371" y="30244"/>
                    <a:pt x="11267" y="29595"/>
                  </a:cubicBezTo>
                  <a:cubicBezTo>
                    <a:pt x="11034" y="28427"/>
                    <a:pt x="10930" y="27337"/>
                    <a:pt x="11267" y="26247"/>
                  </a:cubicBezTo>
                  <a:cubicBezTo>
                    <a:pt x="11267" y="26143"/>
                    <a:pt x="11267" y="26039"/>
                    <a:pt x="11371" y="25935"/>
                  </a:cubicBezTo>
                  <a:close/>
                  <a:moveTo>
                    <a:pt x="10930" y="27882"/>
                  </a:moveTo>
                  <a:lnTo>
                    <a:pt x="10930" y="28090"/>
                  </a:lnTo>
                  <a:cubicBezTo>
                    <a:pt x="11034" y="29284"/>
                    <a:pt x="11475" y="30478"/>
                    <a:pt x="11267" y="31672"/>
                  </a:cubicBezTo>
                  <a:cubicBezTo>
                    <a:pt x="11034" y="32088"/>
                    <a:pt x="10826" y="32529"/>
                    <a:pt x="10618" y="32841"/>
                  </a:cubicBezTo>
                  <a:cubicBezTo>
                    <a:pt x="10930" y="32088"/>
                    <a:pt x="11034" y="31335"/>
                    <a:pt x="11034" y="30478"/>
                  </a:cubicBezTo>
                  <a:cubicBezTo>
                    <a:pt x="11034" y="29595"/>
                    <a:pt x="10826" y="28739"/>
                    <a:pt x="10930" y="27882"/>
                  </a:cubicBezTo>
                  <a:close/>
                  <a:moveTo>
                    <a:pt x="10826" y="28739"/>
                  </a:moveTo>
                  <a:lnTo>
                    <a:pt x="10826" y="29284"/>
                  </a:lnTo>
                  <a:cubicBezTo>
                    <a:pt x="10929" y="30782"/>
                    <a:pt x="10930" y="31971"/>
                    <a:pt x="10393" y="33363"/>
                  </a:cubicBezTo>
                  <a:lnTo>
                    <a:pt x="10393" y="33363"/>
                  </a:lnTo>
                  <a:cubicBezTo>
                    <a:pt x="10496" y="31894"/>
                    <a:pt x="10624" y="30329"/>
                    <a:pt x="10826" y="28739"/>
                  </a:cubicBezTo>
                  <a:close/>
                  <a:moveTo>
                    <a:pt x="10618" y="27233"/>
                  </a:moveTo>
                  <a:lnTo>
                    <a:pt x="10618" y="27233"/>
                  </a:lnTo>
                  <a:cubicBezTo>
                    <a:pt x="10281" y="27986"/>
                    <a:pt x="10073" y="28739"/>
                    <a:pt x="9969" y="29492"/>
                  </a:cubicBezTo>
                  <a:cubicBezTo>
                    <a:pt x="9840" y="29829"/>
                    <a:pt x="9736" y="30141"/>
                    <a:pt x="9736" y="30478"/>
                  </a:cubicBezTo>
                  <a:cubicBezTo>
                    <a:pt x="9424" y="31127"/>
                    <a:pt x="9087" y="31672"/>
                    <a:pt x="8879" y="32321"/>
                  </a:cubicBezTo>
                  <a:cubicBezTo>
                    <a:pt x="8775" y="32841"/>
                    <a:pt x="8541" y="33490"/>
                    <a:pt x="8671" y="34035"/>
                  </a:cubicBezTo>
                  <a:cubicBezTo>
                    <a:pt x="8438" y="33619"/>
                    <a:pt x="8334" y="33282"/>
                    <a:pt x="8334" y="32737"/>
                  </a:cubicBezTo>
                  <a:cubicBezTo>
                    <a:pt x="8334" y="32192"/>
                    <a:pt x="8541" y="31543"/>
                    <a:pt x="8541" y="30894"/>
                  </a:cubicBezTo>
                  <a:lnTo>
                    <a:pt x="8541" y="30790"/>
                  </a:lnTo>
                  <a:cubicBezTo>
                    <a:pt x="8983" y="29492"/>
                    <a:pt x="9840" y="28427"/>
                    <a:pt x="10618" y="27233"/>
                  </a:cubicBezTo>
                  <a:close/>
                  <a:moveTo>
                    <a:pt x="9632" y="30894"/>
                  </a:moveTo>
                  <a:cubicBezTo>
                    <a:pt x="9087" y="32088"/>
                    <a:pt x="8775" y="33386"/>
                    <a:pt x="8879" y="34580"/>
                  </a:cubicBezTo>
                  <a:cubicBezTo>
                    <a:pt x="8775" y="34476"/>
                    <a:pt x="8775" y="34372"/>
                    <a:pt x="8775" y="34372"/>
                  </a:cubicBezTo>
                  <a:cubicBezTo>
                    <a:pt x="8541" y="33490"/>
                    <a:pt x="8879" y="32633"/>
                    <a:pt x="9087" y="31880"/>
                  </a:cubicBezTo>
                  <a:cubicBezTo>
                    <a:pt x="9190" y="31543"/>
                    <a:pt x="9424" y="31231"/>
                    <a:pt x="9632" y="30894"/>
                  </a:cubicBezTo>
                  <a:close/>
                  <a:moveTo>
                    <a:pt x="10578" y="27946"/>
                  </a:moveTo>
                  <a:lnTo>
                    <a:pt x="10578" y="27946"/>
                  </a:lnTo>
                  <a:cubicBezTo>
                    <a:pt x="10501" y="28200"/>
                    <a:pt x="10439" y="28451"/>
                    <a:pt x="10385" y="28739"/>
                  </a:cubicBezTo>
                  <a:cubicBezTo>
                    <a:pt x="9969" y="30374"/>
                    <a:pt x="9528" y="32088"/>
                    <a:pt x="9424" y="33723"/>
                  </a:cubicBezTo>
                  <a:cubicBezTo>
                    <a:pt x="9388" y="34022"/>
                    <a:pt x="9377" y="34337"/>
                    <a:pt x="9387" y="34662"/>
                  </a:cubicBezTo>
                  <a:lnTo>
                    <a:pt x="9387" y="34662"/>
                  </a:lnTo>
                  <a:cubicBezTo>
                    <a:pt x="9009" y="33296"/>
                    <a:pt x="9437" y="31835"/>
                    <a:pt x="9840" y="30374"/>
                  </a:cubicBezTo>
                  <a:cubicBezTo>
                    <a:pt x="9969" y="30244"/>
                    <a:pt x="9969" y="30037"/>
                    <a:pt x="9969" y="29933"/>
                  </a:cubicBezTo>
                  <a:cubicBezTo>
                    <a:pt x="10073" y="29595"/>
                    <a:pt x="10177" y="29284"/>
                    <a:pt x="10177" y="29076"/>
                  </a:cubicBezTo>
                  <a:cubicBezTo>
                    <a:pt x="10305" y="28676"/>
                    <a:pt x="10443" y="28316"/>
                    <a:pt x="10578" y="27946"/>
                  </a:cubicBezTo>
                  <a:close/>
                  <a:moveTo>
                    <a:pt x="9320" y="32088"/>
                  </a:moveTo>
                  <a:cubicBezTo>
                    <a:pt x="9195" y="33037"/>
                    <a:pt x="9095" y="33866"/>
                    <a:pt x="9388" y="34691"/>
                  </a:cubicBezTo>
                  <a:lnTo>
                    <a:pt x="9388" y="34691"/>
                  </a:lnTo>
                  <a:cubicBezTo>
                    <a:pt x="9408" y="35286"/>
                    <a:pt x="9499" y="35912"/>
                    <a:pt x="9632" y="36527"/>
                  </a:cubicBezTo>
                  <a:cubicBezTo>
                    <a:pt x="9424" y="36086"/>
                    <a:pt x="9320" y="35774"/>
                    <a:pt x="9190" y="35437"/>
                  </a:cubicBezTo>
                  <a:cubicBezTo>
                    <a:pt x="9087" y="35229"/>
                    <a:pt x="8983" y="35021"/>
                    <a:pt x="8879" y="34788"/>
                  </a:cubicBezTo>
                  <a:cubicBezTo>
                    <a:pt x="8879" y="33827"/>
                    <a:pt x="9087" y="32970"/>
                    <a:pt x="9320" y="32088"/>
                  </a:cubicBezTo>
                  <a:close/>
                  <a:moveTo>
                    <a:pt x="10930" y="27441"/>
                  </a:moveTo>
                  <a:cubicBezTo>
                    <a:pt x="10489" y="29492"/>
                    <a:pt x="10489" y="31672"/>
                    <a:pt x="10281" y="33723"/>
                  </a:cubicBezTo>
                  <a:cubicBezTo>
                    <a:pt x="10281" y="33827"/>
                    <a:pt x="10177" y="33827"/>
                    <a:pt x="10177" y="33931"/>
                  </a:cubicBezTo>
                  <a:lnTo>
                    <a:pt x="10177" y="32321"/>
                  </a:lnTo>
                  <a:cubicBezTo>
                    <a:pt x="10177" y="32841"/>
                    <a:pt x="10073" y="33490"/>
                    <a:pt x="10177" y="34035"/>
                  </a:cubicBezTo>
                  <a:cubicBezTo>
                    <a:pt x="10073" y="34139"/>
                    <a:pt x="10073" y="34139"/>
                    <a:pt x="10073" y="34268"/>
                  </a:cubicBezTo>
                  <a:cubicBezTo>
                    <a:pt x="9736" y="35125"/>
                    <a:pt x="9736" y="36086"/>
                    <a:pt x="9840" y="37072"/>
                  </a:cubicBezTo>
                  <a:cubicBezTo>
                    <a:pt x="9736" y="36086"/>
                    <a:pt x="9528" y="35125"/>
                    <a:pt x="9528" y="34139"/>
                  </a:cubicBezTo>
                  <a:cubicBezTo>
                    <a:pt x="9528" y="32529"/>
                    <a:pt x="9969" y="30894"/>
                    <a:pt x="10385" y="29388"/>
                  </a:cubicBezTo>
                  <a:lnTo>
                    <a:pt x="10385" y="29180"/>
                  </a:lnTo>
                  <a:cubicBezTo>
                    <a:pt x="10489" y="29076"/>
                    <a:pt x="10489" y="28946"/>
                    <a:pt x="10489" y="28739"/>
                  </a:cubicBezTo>
                  <a:cubicBezTo>
                    <a:pt x="10618" y="28297"/>
                    <a:pt x="10826" y="27882"/>
                    <a:pt x="10930" y="27441"/>
                  </a:cubicBezTo>
                  <a:close/>
                  <a:moveTo>
                    <a:pt x="33269" y="0"/>
                  </a:moveTo>
                  <a:cubicBezTo>
                    <a:pt x="33237" y="0"/>
                    <a:pt x="33204" y="26"/>
                    <a:pt x="33204" y="78"/>
                  </a:cubicBezTo>
                  <a:cubicBezTo>
                    <a:pt x="32555" y="2986"/>
                    <a:pt x="31698" y="5712"/>
                    <a:pt x="31595" y="8723"/>
                  </a:cubicBezTo>
                  <a:lnTo>
                    <a:pt x="31595" y="9917"/>
                  </a:lnTo>
                  <a:lnTo>
                    <a:pt x="31595" y="10021"/>
                  </a:lnTo>
                  <a:cubicBezTo>
                    <a:pt x="31595" y="11215"/>
                    <a:pt x="31698" y="12410"/>
                    <a:pt x="31906" y="13708"/>
                  </a:cubicBezTo>
                  <a:cubicBezTo>
                    <a:pt x="32140" y="14668"/>
                    <a:pt x="32347" y="15551"/>
                    <a:pt x="32685" y="16511"/>
                  </a:cubicBezTo>
                  <a:cubicBezTo>
                    <a:pt x="32789" y="16849"/>
                    <a:pt x="32893" y="17160"/>
                    <a:pt x="32997" y="17498"/>
                  </a:cubicBezTo>
                  <a:cubicBezTo>
                    <a:pt x="32685" y="16745"/>
                    <a:pt x="32140" y="15966"/>
                    <a:pt x="31906" y="15006"/>
                  </a:cubicBezTo>
                  <a:cubicBezTo>
                    <a:pt x="31698" y="14253"/>
                    <a:pt x="31698" y="13266"/>
                    <a:pt x="31595" y="12306"/>
                  </a:cubicBezTo>
                  <a:lnTo>
                    <a:pt x="31595" y="10359"/>
                  </a:lnTo>
                  <a:cubicBezTo>
                    <a:pt x="31491" y="10255"/>
                    <a:pt x="31491" y="10125"/>
                    <a:pt x="31491" y="10021"/>
                  </a:cubicBezTo>
                  <a:lnTo>
                    <a:pt x="31491" y="9917"/>
                  </a:lnTo>
                  <a:lnTo>
                    <a:pt x="31491" y="9476"/>
                  </a:lnTo>
                  <a:lnTo>
                    <a:pt x="31491" y="9164"/>
                  </a:lnTo>
                  <a:cubicBezTo>
                    <a:pt x="31491" y="8515"/>
                    <a:pt x="31491" y="7970"/>
                    <a:pt x="31595" y="7321"/>
                  </a:cubicBezTo>
                  <a:cubicBezTo>
                    <a:pt x="31595" y="7010"/>
                    <a:pt x="31698" y="6672"/>
                    <a:pt x="31698" y="6465"/>
                  </a:cubicBezTo>
                  <a:lnTo>
                    <a:pt x="31698" y="6465"/>
                  </a:lnTo>
                  <a:cubicBezTo>
                    <a:pt x="31698" y="6465"/>
                    <a:pt x="31698" y="6568"/>
                    <a:pt x="31595" y="6568"/>
                  </a:cubicBezTo>
                  <a:cubicBezTo>
                    <a:pt x="31698" y="6465"/>
                    <a:pt x="31698" y="6231"/>
                    <a:pt x="31698" y="6127"/>
                  </a:cubicBezTo>
                  <a:cubicBezTo>
                    <a:pt x="31802" y="5816"/>
                    <a:pt x="31802" y="5582"/>
                    <a:pt x="31802" y="5270"/>
                  </a:cubicBezTo>
                  <a:cubicBezTo>
                    <a:pt x="32140" y="3765"/>
                    <a:pt x="32451" y="2233"/>
                    <a:pt x="32893" y="831"/>
                  </a:cubicBezTo>
                  <a:cubicBezTo>
                    <a:pt x="32893" y="727"/>
                    <a:pt x="32789" y="727"/>
                    <a:pt x="32789" y="727"/>
                  </a:cubicBezTo>
                  <a:cubicBezTo>
                    <a:pt x="32244" y="2129"/>
                    <a:pt x="32036" y="3635"/>
                    <a:pt x="31802" y="5167"/>
                  </a:cubicBezTo>
                  <a:cubicBezTo>
                    <a:pt x="31802" y="5167"/>
                    <a:pt x="31802" y="5270"/>
                    <a:pt x="31698" y="5270"/>
                  </a:cubicBezTo>
                  <a:cubicBezTo>
                    <a:pt x="31491" y="6568"/>
                    <a:pt x="30608" y="7659"/>
                    <a:pt x="30400" y="8957"/>
                  </a:cubicBezTo>
                  <a:cubicBezTo>
                    <a:pt x="30193" y="10359"/>
                    <a:pt x="30297" y="11761"/>
                    <a:pt x="30193" y="13059"/>
                  </a:cubicBezTo>
                  <a:cubicBezTo>
                    <a:pt x="30193" y="14019"/>
                    <a:pt x="29959" y="14798"/>
                    <a:pt x="29959" y="15758"/>
                  </a:cubicBezTo>
                  <a:cubicBezTo>
                    <a:pt x="29648" y="14668"/>
                    <a:pt x="28999" y="13811"/>
                    <a:pt x="28012" y="13059"/>
                  </a:cubicBezTo>
                  <a:cubicBezTo>
                    <a:pt x="27701" y="12072"/>
                    <a:pt x="26844" y="11423"/>
                    <a:pt x="26506" y="10462"/>
                  </a:cubicBezTo>
                  <a:lnTo>
                    <a:pt x="26506" y="10462"/>
                  </a:lnTo>
                  <a:cubicBezTo>
                    <a:pt x="26610" y="10566"/>
                    <a:pt x="26844" y="10670"/>
                    <a:pt x="26948" y="10774"/>
                  </a:cubicBezTo>
                  <a:cubicBezTo>
                    <a:pt x="27701" y="11319"/>
                    <a:pt x="28453" y="11657"/>
                    <a:pt x="28999" y="12513"/>
                  </a:cubicBezTo>
                  <a:cubicBezTo>
                    <a:pt x="28999" y="12565"/>
                    <a:pt x="29025" y="12591"/>
                    <a:pt x="29063" y="12591"/>
                  </a:cubicBezTo>
                  <a:cubicBezTo>
                    <a:pt x="29102" y="12591"/>
                    <a:pt x="29154" y="12565"/>
                    <a:pt x="29206" y="12513"/>
                  </a:cubicBezTo>
                  <a:cubicBezTo>
                    <a:pt x="29440" y="11761"/>
                    <a:pt x="29310" y="11112"/>
                    <a:pt x="28661" y="10670"/>
                  </a:cubicBezTo>
                  <a:cubicBezTo>
                    <a:pt x="28142" y="10359"/>
                    <a:pt x="27597" y="10255"/>
                    <a:pt x="27155" y="9917"/>
                  </a:cubicBezTo>
                  <a:cubicBezTo>
                    <a:pt x="27908" y="9813"/>
                    <a:pt x="28557" y="9061"/>
                    <a:pt x="29206" y="8515"/>
                  </a:cubicBezTo>
                  <a:cubicBezTo>
                    <a:pt x="29544" y="8074"/>
                    <a:pt x="29855" y="7659"/>
                    <a:pt x="30089" y="7217"/>
                  </a:cubicBezTo>
                  <a:cubicBezTo>
                    <a:pt x="30193" y="6776"/>
                    <a:pt x="30297" y="6465"/>
                    <a:pt x="30400" y="6023"/>
                  </a:cubicBezTo>
                  <a:cubicBezTo>
                    <a:pt x="30400" y="5919"/>
                    <a:pt x="30504" y="5712"/>
                    <a:pt x="30608" y="5374"/>
                  </a:cubicBezTo>
                  <a:cubicBezTo>
                    <a:pt x="30842" y="5063"/>
                    <a:pt x="30946" y="4725"/>
                    <a:pt x="31049" y="4518"/>
                  </a:cubicBezTo>
                  <a:cubicBezTo>
                    <a:pt x="31049" y="4445"/>
                    <a:pt x="30998" y="4359"/>
                    <a:pt x="30932" y="4359"/>
                  </a:cubicBezTo>
                  <a:cubicBezTo>
                    <a:pt x="30904" y="4359"/>
                    <a:pt x="30873" y="4375"/>
                    <a:pt x="30842" y="4414"/>
                  </a:cubicBezTo>
                  <a:cubicBezTo>
                    <a:pt x="30842" y="4518"/>
                    <a:pt x="30842" y="4518"/>
                    <a:pt x="30738" y="4621"/>
                  </a:cubicBezTo>
                  <a:cubicBezTo>
                    <a:pt x="29959" y="6127"/>
                    <a:pt x="28661" y="9061"/>
                    <a:pt x="26844" y="9372"/>
                  </a:cubicBezTo>
                  <a:cubicBezTo>
                    <a:pt x="27701" y="8723"/>
                    <a:pt x="27804" y="7425"/>
                    <a:pt x="28661" y="6672"/>
                  </a:cubicBezTo>
                  <a:cubicBezTo>
                    <a:pt x="29544" y="5919"/>
                    <a:pt x="29959" y="5374"/>
                    <a:pt x="29959" y="4180"/>
                  </a:cubicBezTo>
                  <a:cubicBezTo>
                    <a:pt x="29959" y="4107"/>
                    <a:pt x="29907" y="4033"/>
                    <a:pt x="29840" y="4033"/>
                  </a:cubicBezTo>
                  <a:cubicBezTo>
                    <a:pt x="29812" y="4033"/>
                    <a:pt x="29782" y="4046"/>
                    <a:pt x="29751" y="4076"/>
                  </a:cubicBezTo>
                  <a:cubicBezTo>
                    <a:pt x="28999" y="5167"/>
                    <a:pt x="27804" y="5582"/>
                    <a:pt x="27051" y="6672"/>
                  </a:cubicBezTo>
                  <a:cubicBezTo>
                    <a:pt x="26610" y="7114"/>
                    <a:pt x="26610" y="8308"/>
                    <a:pt x="26195" y="8957"/>
                  </a:cubicBezTo>
                  <a:cubicBezTo>
                    <a:pt x="24455" y="7659"/>
                    <a:pt x="28012" y="5167"/>
                    <a:pt x="28246" y="3531"/>
                  </a:cubicBezTo>
                  <a:cubicBezTo>
                    <a:pt x="28246" y="3471"/>
                    <a:pt x="28168" y="3411"/>
                    <a:pt x="28082" y="3411"/>
                  </a:cubicBezTo>
                  <a:cubicBezTo>
                    <a:pt x="28019" y="3411"/>
                    <a:pt x="27952" y="3443"/>
                    <a:pt x="27908" y="3531"/>
                  </a:cubicBezTo>
                  <a:cubicBezTo>
                    <a:pt x="27493" y="4725"/>
                    <a:pt x="26299" y="5270"/>
                    <a:pt x="25416" y="6023"/>
                  </a:cubicBezTo>
                  <a:cubicBezTo>
                    <a:pt x="24897" y="6465"/>
                    <a:pt x="24014" y="7217"/>
                    <a:pt x="24014" y="7970"/>
                  </a:cubicBezTo>
                  <a:cubicBezTo>
                    <a:pt x="24014" y="8515"/>
                    <a:pt x="24352" y="8827"/>
                    <a:pt x="24663" y="9164"/>
                  </a:cubicBezTo>
                  <a:cubicBezTo>
                    <a:pt x="23365" y="9164"/>
                    <a:pt x="22171" y="8827"/>
                    <a:pt x="20873" y="8412"/>
                  </a:cubicBezTo>
                  <a:cubicBezTo>
                    <a:pt x="20450" y="8192"/>
                    <a:pt x="19983" y="8071"/>
                    <a:pt x="19501" y="8071"/>
                  </a:cubicBezTo>
                  <a:cubicBezTo>
                    <a:pt x="19243" y="8071"/>
                    <a:pt x="18980" y="8106"/>
                    <a:pt x="18718" y="8178"/>
                  </a:cubicBezTo>
                  <a:cubicBezTo>
                    <a:pt x="17109" y="8308"/>
                    <a:pt x="15577" y="9476"/>
                    <a:pt x="14383" y="10462"/>
                  </a:cubicBezTo>
                  <a:cubicBezTo>
                    <a:pt x="12669" y="12072"/>
                    <a:pt x="12773" y="13915"/>
                    <a:pt x="12565" y="16096"/>
                  </a:cubicBezTo>
                  <a:cubicBezTo>
                    <a:pt x="12436" y="16096"/>
                    <a:pt x="12436" y="16200"/>
                    <a:pt x="12436" y="16304"/>
                  </a:cubicBezTo>
                  <a:cubicBezTo>
                    <a:pt x="12332" y="16304"/>
                    <a:pt x="12436" y="16304"/>
                    <a:pt x="12436" y="16407"/>
                  </a:cubicBezTo>
                  <a:cubicBezTo>
                    <a:pt x="12436" y="16407"/>
                    <a:pt x="12436" y="16511"/>
                    <a:pt x="12565" y="16511"/>
                  </a:cubicBezTo>
                  <a:cubicBezTo>
                    <a:pt x="13214" y="16200"/>
                    <a:pt x="13967" y="16096"/>
                    <a:pt x="14824" y="15966"/>
                  </a:cubicBezTo>
                  <a:lnTo>
                    <a:pt x="14824" y="15966"/>
                  </a:lnTo>
                  <a:cubicBezTo>
                    <a:pt x="14279" y="16615"/>
                    <a:pt x="13863" y="17602"/>
                    <a:pt x="13734" y="18458"/>
                  </a:cubicBezTo>
                  <a:cubicBezTo>
                    <a:pt x="12877" y="19445"/>
                    <a:pt x="11683" y="20094"/>
                    <a:pt x="10385" y="20094"/>
                  </a:cubicBezTo>
                  <a:cubicBezTo>
                    <a:pt x="9632" y="19990"/>
                    <a:pt x="8983" y="19756"/>
                    <a:pt x="8334" y="19756"/>
                  </a:cubicBezTo>
                  <a:cubicBezTo>
                    <a:pt x="8022" y="19756"/>
                    <a:pt x="7581" y="19860"/>
                    <a:pt x="7373" y="20094"/>
                  </a:cubicBezTo>
                  <a:cubicBezTo>
                    <a:pt x="6724" y="20639"/>
                    <a:pt x="6075" y="20951"/>
                    <a:pt x="5296" y="21158"/>
                  </a:cubicBezTo>
                  <a:cubicBezTo>
                    <a:pt x="3998" y="21600"/>
                    <a:pt x="3349" y="23235"/>
                    <a:pt x="2596" y="24196"/>
                  </a:cubicBezTo>
                  <a:cubicBezTo>
                    <a:pt x="1402" y="25701"/>
                    <a:pt x="1091" y="27441"/>
                    <a:pt x="546" y="29180"/>
                  </a:cubicBezTo>
                  <a:cubicBezTo>
                    <a:pt x="442" y="29595"/>
                    <a:pt x="338" y="29933"/>
                    <a:pt x="338" y="30374"/>
                  </a:cubicBezTo>
                  <a:cubicBezTo>
                    <a:pt x="104" y="30686"/>
                    <a:pt x="0" y="31023"/>
                    <a:pt x="0" y="31439"/>
                  </a:cubicBezTo>
                  <a:cubicBezTo>
                    <a:pt x="0" y="31491"/>
                    <a:pt x="59" y="31517"/>
                    <a:pt x="117" y="31517"/>
                  </a:cubicBezTo>
                  <a:cubicBezTo>
                    <a:pt x="176" y="31517"/>
                    <a:pt x="234" y="31491"/>
                    <a:pt x="234" y="31439"/>
                  </a:cubicBezTo>
                  <a:cubicBezTo>
                    <a:pt x="234" y="29284"/>
                    <a:pt x="2700" y="29076"/>
                    <a:pt x="4128" y="28427"/>
                  </a:cubicBezTo>
                  <a:cubicBezTo>
                    <a:pt x="4777" y="28090"/>
                    <a:pt x="4881" y="27545"/>
                    <a:pt x="5634" y="27337"/>
                  </a:cubicBezTo>
                  <a:cubicBezTo>
                    <a:pt x="6283" y="27233"/>
                    <a:pt x="6724" y="27233"/>
                    <a:pt x="7243" y="26896"/>
                  </a:cubicBezTo>
                  <a:cubicBezTo>
                    <a:pt x="8334" y="26350"/>
                    <a:pt x="8983" y="25182"/>
                    <a:pt x="9528" y="24196"/>
                  </a:cubicBezTo>
                  <a:cubicBezTo>
                    <a:pt x="9969" y="23443"/>
                    <a:pt x="10281" y="22586"/>
                    <a:pt x="10826" y="21807"/>
                  </a:cubicBezTo>
                  <a:cubicBezTo>
                    <a:pt x="11267" y="21158"/>
                    <a:pt x="11916" y="20743"/>
                    <a:pt x="12436" y="20198"/>
                  </a:cubicBezTo>
                  <a:cubicBezTo>
                    <a:pt x="12877" y="19860"/>
                    <a:pt x="13214" y="19549"/>
                    <a:pt x="13630" y="19341"/>
                  </a:cubicBezTo>
                  <a:lnTo>
                    <a:pt x="13630" y="19990"/>
                  </a:lnTo>
                  <a:lnTo>
                    <a:pt x="13630" y="20509"/>
                  </a:lnTo>
                  <a:cubicBezTo>
                    <a:pt x="13214" y="20951"/>
                    <a:pt x="12877" y="21600"/>
                    <a:pt x="12565" y="22249"/>
                  </a:cubicBezTo>
                  <a:lnTo>
                    <a:pt x="12436" y="22249"/>
                  </a:lnTo>
                  <a:cubicBezTo>
                    <a:pt x="11034" y="24949"/>
                    <a:pt x="8541" y="27233"/>
                    <a:pt x="8438" y="30478"/>
                  </a:cubicBezTo>
                  <a:cubicBezTo>
                    <a:pt x="8438" y="31543"/>
                    <a:pt x="7892" y="32841"/>
                    <a:pt x="8334" y="33931"/>
                  </a:cubicBezTo>
                  <a:cubicBezTo>
                    <a:pt x="8775" y="35021"/>
                    <a:pt x="9424" y="36215"/>
                    <a:pt x="9736" y="37280"/>
                  </a:cubicBezTo>
                  <a:cubicBezTo>
                    <a:pt x="9736" y="37617"/>
                    <a:pt x="9840" y="37929"/>
                    <a:pt x="9969" y="38162"/>
                  </a:cubicBezTo>
                  <a:lnTo>
                    <a:pt x="9969" y="38474"/>
                  </a:lnTo>
                  <a:cubicBezTo>
                    <a:pt x="9969" y="38526"/>
                    <a:pt x="9995" y="38552"/>
                    <a:pt x="10021" y="38552"/>
                  </a:cubicBezTo>
                  <a:cubicBezTo>
                    <a:pt x="10047" y="38552"/>
                    <a:pt x="10073" y="38526"/>
                    <a:pt x="10073" y="38474"/>
                  </a:cubicBezTo>
                  <a:cubicBezTo>
                    <a:pt x="10073" y="38509"/>
                    <a:pt x="10085" y="38520"/>
                    <a:pt x="10100" y="38520"/>
                  </a:cubicBezTo>
                  <a:cubicBezTo>
                    <a:pt x="10131" y="38520"/>
                    <a:pt x="10177" y="38474"/>
                    <a:pt x="10177" y="38474"/>
                  </a:cubicBezTo>
                  <a:cubicBezTo>
                    <a:pt x="10073" y="36735"/>
                    <a:pt x="9969" y="35229"/>
                    <a:pt x="10618" y="33619"/>
                  </a:cubicBezTo>
                  <a:cubicBezTo>
                    <a:pt x="11034" y="32529"/>
                    <a:pt x="12020" y="31335"/>
                    <a:pt x="11916" y="30141"/>
                  </a:cubicBezTo>
                  <a:cubicBezTo>
                    <a:pt x="11787" y="29076"/>
                    <a:pt x="12020" y="28427"/>
                    <a:pt x="12436" y="27545"/>
                  </a:cubicBezTo>
                  <a:cubicBezTo>
                    <a:pt x="12773" y="26999"/>
                    <a:pt x="12877" y="26584"/>
                    <a:pt x="12981" y="26039"/>
                  </a:cubicBezTo>
                  <a:cubicBezTo>
                    <a:pt x="13085" y="25494"/>
                    <a:pt x="12877" y="24741"/>
                    <a:pt x="12773" y="24196"/>
                  </a:cubicBezTo>
                  <a:cubicBezTo>
                    <a:pt x="12565" y="23001"/>
                    <a:pt x="12981" y="21937"/>
                    <a:pt x="13734" y="21054"/>
                  </a:cubicBezTo>
                  <a:cubicBezTo>
                    <a:pt x="13734" y="21288"/>
                    <a:pt x="13863" y="21496"/>
                    <a:pt x="13967" y="21703"/>
                  </a:cubicBezTo>
                  <a:cubicBezTo>
                    <a:pt x="14164" y="21962"/>
                    <a:pt x="14367" y="22074"/>
                    <a:pt x="14573" y="22074"/>
                  </a:cubicBezTo>
                  <a:cubicBezTo>
                    <a:pt x="14801" y="22074"/>
                    <a:pt x="15033" y="21936"/>
                    <a:pt x="15265" y="21703"/>
                  </a:cubicBezTo>
                  <a:lnTo>
                    <a:pt x="15265" y="21703"/>
                  </a:lnTo>
                  <a:cubicBezTo>
                    <a:pt x="15032" y="22352"/>
                    <a:pt x="15032" y="22794"/>
                    <a:pt x="15577" y="22794"/>
                  </a:cubicBezTo>
                  <a:cubicBezTo>
                    <a:pt x="16226" y="22794"/>
                    <a:pt x="16875" y="23235"/>
                    <a:pt x="17420" y="23235"/>
                  </a:cubicBezTo>
                  <a:cubicBezTo>
                    <a:pt x="18277" y="23105"/>
                    <a:pt x="19056" y="22898"/>
                    <a:pt x="19808" y="22794"/>
                  </a:cubicBezTo>
                  <a:cubicBezTo>
                    <a:pt x="20665" y="22690"/>
                    <a:pt x="21314" y="21807"/>
                    <a:pt x="21755" y="20951"/>
                  </a:cubicBezTo>
                  <a:lnTo>
                    <a:pt x="21755" y="20951"/>
                  </a:lnTo>
                  <a:cubicBezTo>
                    <a:pt x="21652" y="22145"/>
                    <a:pt x="21859" y="23339"/>
                    <a:pt x="22405" y="24403"/>
                  </a:cubicBezTo>
                  <a:cubicBezTo>
                    <a:pt x="22405" y="24533"/>
                    <a:pt x="22508" y="24845"/>
                    <a:pt x="22716" y="24845"/>
                  </a:cubicBezTo>
                  <a:cubicBezTo>
                    <a:pt x="23261" y="24845"/>
                    <a:pt x="23365" y="25494"/>
                    <a:pt x="23599" y="25935"/>
                  </a:cubicBezTo>
                  <a:cubicBezTo>
                    <a:pt x="23806" y="26350"/>
                    <a:pt x="24352" y="26480"/>
                    <a:pt x="24559" y="26896"/>
                  </a:cubicBezTo>
                  <a:lnTo>
                    <a:pt x="24559" y="27129"/>
                  </a:lnTo>
                  <a:lnTo>
                    <a:pt x="24663" y="27233"/>
                  </a:lnTo>
                  <a:cubicBezTo>
                    <a:pt x="24767" y="27233"/>
                    <a:pt x="24767" y="27233"/>
                    <a:pt x="24767" y="27129"/>
                  </a:cubicBezTo>
                  <a:lnTo>
                    <a:pt x="24767" y="26999"/>
                  </a:lnTo>
                  <a:cubicBezTo>
                    <a:pt x="25312" y="25935"/>
                    <a:pt x="26195" y="25286"/>
                    <a:pt x="26714" y="24196"/>
                  </a:cubicBezTo>
                  <a:cubicBezTo>
                    <a:pt x="27155" y="23547"/>
                    <a:pt x="27363" y="22690"/>
                    <a:pt x="27597" y="21807"/>
                  </a:cubicBezTo>
                  <a:cubicBezTo>
                    <a:pt x="27597" y="21937"/>
                    <a:pt x="27701" y="22041"/>
                    <a:pt x="27804" y="22145"/>
                  </a:cubicBezTo>
                  <a:cubicBezTo>
                    <a:pt x="27908" y="22352"/>
                    <a:pt x="28142" y="22352"/>
                    <a:pt x="28142" y="22456"/>
                  </a:cubicBezTo>
                  <a:cubicBezTo>
                    <a:pt x="28246" y="22794"/>
                    <a:pt x="28453" y="23235"/>
                    <a:pt x="28661" y="23547"/>
                  </a:cubicBezTo>
                  <a:cubicBezTo>
                    <a:pt x="28898" y="23856"/>
                    <a:pt x="29236" y="24216"/>
                    <a:pt x="29561" y="24216"/>
                  </a:cubicBezTo>
                  <a:cubicBezTo>
                    <a:pt x="29699" y="24216"/>
                    <a:pt x="29835" y="24151"/>
                    <a:pt x="29959" y="23988"/>
                  </a:cubicBezTo>
                  <a:cubicBezTo>
                    <a:pt x="30089" y="23988"/>
                    <a:pt x="30089" y="23884"/>
                    <a:pt x="29959" y="23884"/>
                  </a:cubicBezTo>
                  <a:cubicBezTo>
                    <a:pt x="30297" y="21937"/>
                    <a:pt x="30738" y="19653"/>
                    <a:pt x="30400" y="17602"/>
                  </a:cubicBezTo>
                  <a:lnTo>
                    <a:pt x="30400" y="17602"/>
                  </a:lnTo>
                  <a:cubicBezTo>
                    <a:pt x="30738" y="18251"/>
                    <a:pt x="31153" y="18900"/>
                    <a:pt x="31491" y="19549"/>
                  </a:cubicBezTo>
                  <a:cubicBezTo>
                    <a:pt x="31906" y="20405"/>
                    <a:pt x="32244" y="21158"/>
                    <a:pt x="32997" y="21703"/>
                  </a:cubicBezTo>
                  <a:cubicBezTo>
                    <a:pt x="33853" y="22456"/>
                    <a:pt x="34087" y="23650"/>
                    <a:pt x="34944" y="24403"/>
                  </a:cubicBezTo>
                  <a:cubicBezTo>
                    <a:pt x="36787" y="26039"/>
                    <a:pt x="39694" y="26247"/>
                    <a:pt x="42083" y="26584"/>
                  </a:cubicBezTo>
                  <a:cubicBezTo>
                    <a:pt x="42187" y="26688"/>
                    <a:pt x="42290" y="26688"/>
                    <a:pt x="42420" y="26792"/>
                  </a:cubicBezTo>
                  <a:cubicBezTo>
                    <a:pt x="42524" y="26896"/>
                    <a:pt x="42732" y="26999"/>
                    <a:pt x="42939" y="27129"/>
                  </a:cubicBezTo>
                  <a:lnTo>
                    <a:pt x="43069" y="27129"/>
                  </a:lnTo>
                  <a:cubicBezTo>
                    <a:pt x="43173" y="27129"/>
                    <a:pt x="43173" y="27129"/>
                    <a:pt x="43277" y="27233"/>
                  </a:cubicBezTo>
                  <a:cubicBezTo>
                    <a:pt x="43381" y="27233"/>
                    <a:pt x="43485" y="27129"/>
                    <a:pt x="43381" y="26999"/>
                  </a:cubicBezTo>
                  <a:cubicBezTo>
                    <a:pt x="42939" y="26688"/>
                    <a:pt x="42524" y="26480"/>
                    <a:pt x="42083" y="26247"/>
                  </a:cubicBezTo>
                  <a:cubicBezTo>
                    <a:pt x="41538" y="25598"/>
                    <a:pt x="41330" y="24845"/>
                    <a:pt x="40992" y="24196"/>
                  </a:cubicBezTo>
                  <a:cubicBezTo>
                    <a:pt x="40681" y="23547"/>
                    <a:pt x="40473" y="23105"/>
                    <a:pt x="40681" y="22456"/>
                  </a:cubicBezTo>
                  <a:lnTo>
                    <a:pt x="40681" y="22249"/>
                  </a:lnTo>
                  <a:cubicBezTo>
                    <a:pt x="40785" y="22145"/>
                    <a:pt x="40785" y="21937"/>
                    <a:pt x="40681" y="21807"/>
                  </a:cubicBezTo>
                  <a:cubicBezTo>
                    <a:pt x="40240" y="21392"/>
                    <a:pt x="40889" y="20405"/>
                    <a:pt x="40577" y="19860"/>
                  </a:cubicBezTo>
                  <a:cubicBezTo>
                    <a:pt x="40473" y="19445"/>
                    <a:pt x="40240" y="19107"/>
                    <a:pt x="39928" y="18796"/>
                  </a:cubicBezTo>
                  <a:cubicBezTo>
                    <a:pt x="39591" y="18251"/>
                    <a:pt x="39694" y="17602"/>
                    <a:pt x="39591" y="17056"/>
                  </a:cubicBezTo>
                  <a:cubicBezTo>
                    <a:pt x="39175" y="15213"/>
                    <a:pt x="36994" y="13811"/>
                    <a:pt x="35696" y="12617"/>
                  </a:cubicBezTo>
                  <a:cubicBezTo>
                    <a:pt x="33749" y="11008"/>
                    <a:pt x="32140" y="7425"/>
                    <a:pt x="32244" y="4933"/>
                  </a:cubicBezTo>
                  <a:cubicBezTo>
                    <a:pt x="32555" y="3323"/>
                    <a:pt x="33100" y="1688"/>
                    <a:pt x="33334" y="78"/>
                  </a:cubicBezTo>
                  <a:cubicBezTo>
                    <a:pt x="33334" y="26"/>
                    <a:pt x="33302" y="0"/>
                    <a:pt x="3326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68"/>
            <p:cNvSpPr/>
            <p:nvPr/>
          </p:nvSpPr>
          <p:spPr>
            <a:xfrm>
              <a:off x="1690625" y="3350725"/>
              <a:ext cx="830100" cy="773000"/>
            </a:xfrm>
            <a:custGeom>
              <a:avLst/>
              <a:gdLst/>
              <a:ahLst/>
              <a:cxnLst/>
              <a:rect l="l" t="t" r="r" b="b"/>
              <a:pathLst>
                <a:path w="33204" h="30920" extrusionOk="0">
                  <a:moveTo>
                    <a:pt x="30381" y="7415"/>
                  </a:moveTo>
                  <a:cubicBezTo>
                    <a:pt x="30350" y="7473"/>
                    <a:pt x="30324" y="7527"/>
                    <a:pt x="30270" y="7581"/>
                  </a:cubicBezTo>
                  <a:cubicBezTo>
                    <a:pt x="30236" y="7618"/>
                    <a:pt x="30202" y="7655"/>
                    <a:pt x="30168" y="7692"/>
                  </a:cubicBezTo>
                  <a:lnTo>
                    <a:pt x="30168" y="7692"/>
                  </a:lnTo>
                  <a:cubicBezTo>
                    <a:pt x="30241" y="7602"/>
                    <a:pt x="30312" y="7510"/>
                    <a:pt x="30381" y="7415"/>
                  </a:cubicBezTo>
                  <a:close/>
                  <a:moveTo>
                    <a:pt x="14265" y="6760"/>
                  </a:moveTo>
                  <a:cubicBezTo>
                    <a:pt x="14668" y="7094"/>
                    <a:pt x="15091" y="7411"/>
                    <a:pt x="15514" y="7709"/>
                  </a:cubicBezTo>
                  <a:lnTo>
                    <a:pt x="15514" y="7709"/>
                  </a:lnTo>
                  <a:cubicBezTo>
                    <a:pt x="15527" y="7716"/>
                    <a:pt x="15540" y="7722"/>
                    <a:pt x="15553" y="7728"/>
                  </a:cubicBezTo>
                  <a:lnTo>
                    <a:pt x="15553" y="7728"/>
                  </a:lnTo>
                  <a:cubicBezTo>
                    <a:pt x="15114" y="7412"/>
                    <a:pt x="14688" y="7086"/>
                    <a:pt x="14265" y="6760"/>
                  </a:cubicBezTo>
                  <a:close/>
                  <a:moveTo>
                    <a:pt x="15553" y="7728"/>
                  </a:moveTo>
                  <a:lnTo>
                    <a:pt x="15553" y="7728"/>
                  </a:lnTo>
                  <a:cubicBezTo>
                    <a:pt x="15596" y="7759"/>
                    <a:pt x="15638" y="7789"/>
                    <a:pt x="15681" y="7819"/>
                  </a:cubicBezTo>
                  <a:lnTo>
                    <a:pt x="15681" y="7819"/>
                  </a:lnTo>
                  <a:cubicBezTo>
                    <a:pt x="15680" y="7810"/>
                    <a:pt x="15680" y="7800"/>
                    <a:pt x="15680" y="7789"/>
                  </a:cubicBezTo>
                  <a:cubicBezTo>
                    <a:pt x="15638" y="7768"/>
                    <a:pt x="15595" y="7748"/>
                    <a:pt x="15553" y="7728"/>
                  </a:cubicBezTo>
                  <a:close/>
                  <a:moveTo>
                    <a:pt x="10384" y="4128"/>
                  </a:moveTo>
                  <a:cubicBezTo>
                    <a:pt x="11781" y="4817"/>
                    <a:pt x="13005" y="5787"/>
                    <a:pt x="14265" y="6760"/>
                  </a:cubicBezTo>
                  <a:lnTo>
                    <a:pt x="14265" y="6760"/>
                  </a:lnTo>
                  <a:cubicBezTo>
                    <a:pt x="14000" y="6539"/>
                    <a:pt x="13743" y="6311"/>
                    <a:pt x="13500" y="6075"/>
                  </a:cubicBezTo>
                  <a:cubicBezTo>
                    <a:pt x="12643" y="5193"/>
                    <a:pt x="11553" y="4544"/>
                    <a:pt x="10488" y="4128"/>
                  </a:cubicBezTo>
                  <a:lnTo>
                    <a:pt x="10488" y="4128"/>
                  </a:lnTo>
                  <a:cubicBezTo>
                    <a:pt x="12435" y="4648"/>
                    <a:pt x="14149" y="6387"/>
                    <a:pt x="15577" y="7581"/>
                  </a:cubicBezTo>
                  <a:cubicBezTo>
                    <a:pt x="16297" y="8103"/>
                    <a:pt x="17018" y="8625"/>
                    <a:pt x="17738" y="9033"/>
                  </a:cubicBezTo>
                  <a:lnTo>
                    <a:pt x="17738" y="9033"/>
                  </a:lnTo>
                  <a:cubicBezTo>
                    <a:pt x="17313" y="8803"/>
                    <a:pt x="16884" y="8560"/>
                    <a:pt x="16433" y="8334"/>
                  </a:cubicBezTo>
                  <a:cubicBezTo>
                    <a:pt x="16217" y="8192"/>
                    <a:pt x="15998" y="8045"/>
                    <a:pt x="15777" y="7893"/>
                  </a:cubicBezTo>
                  <a:lnTo>
                    <a:pt x="15777" y="7893"/>
                  </a:lnTo>
                  <a:cubicBezTo>
                    <a:pt x="15779" y="7893"/>
                    <a:pt x="15782" y="7893"/>
                    <a:pt x="15784" y="7893"/>
                  </a:cubicBezTo>
                  <a:cubicBezTo>
                    <a:pt x="15750" y="7868"/>
                    <a:pt x="15715" y="7844"/>
                    <a:pt x="15681" y="7819"/>
                  </a:cubicBezTo>
                  <a:lnTo>
                    <a:pt x="15681" y="7819"/>
                  </a:lnTo>
                  <a:cubicBezTo>
                    <a:pt x="15681" y="7822"/>
                    <a:pt x="15681" y="7824"/>
                    <a:pt x="15681" y="7826"/>
                  </a:cubicBezTo>
                  <a:lnTo>
                    <a:pt x="15681" y="7826"/>
                  </a:lnTo>
                  <a:cubicBezTo>
                    <a:pt x="15713" y="7848"/>
                    <a:pt x="15745" y="7871"/>
                    <a:pt x="15777" y="7893"/>
                  </a:cubicBezTo>
                  <a:lnTo>
                    <a:pt x="15777" y="7893"/>
                  </a:lnTo>
                  <a:cubicBezTo>
                    <a:pt x="15694" y="7893"/>
                    <a:pt x="15682" y="7891"/>
                    <a:pt x="15681" y="7826"/>
                  </a:cubicBezTo>
                  <a:lnTo>
                    <a:pt x="15681" y="7826"/>
                  </a:lnTo>
                  <a:cubicBezTo>
                    <a:pt x="15625" y="7788"/>
                    <a:pt x="15570" y="7749"/>
                    <a:pt x="15514" y="7709"/>
                  </a:cubicBezTo>
                  <a:lnTo>
                    <a:pt x="15514" y="7709"/>
                  </a:lnTo>
                  <a:cubicBezTo>
                    <a:pt x="14936" y="7436"/>
                    <a:pt x="14430" y="7217"/>
                    <a:pt x="13837" y="6932"/>
                  </a:cubicBezTo>
                  <a:cubicBezTo>
                    <a:pt x="12643" y="6075"/>
                    <a:pt x="11345" y="5426"/>
                    <a:pt x="9943" y="5089"/>
                  </a:cubicBezTo>
                  <a:cubicBezTo>
                    <a:pt x="9839" y="5089"/>
                    <a:pt x="9839" y="5193"/>
                    <a:pt x="9839" y="5193"/>
                  </a:cubicBezTo>
                  <a:cubicBezTo>
                    <a:pt x="11137" y="5634"/>
                    <a:pt x="12435" y="6179"/>
                    <a:pt x="13500" y="6932"/>
                  </a:cubicBezTo>
                  <a:cubicBezTo>
                    <a:pt x="12202" y="6387"/>
                    <a:pt x="10800" y="6179"/>
                    <a:pt x="9398" y="5842"/>
                  </a:cubicBezTo>
                  <a:cubicBezTo>
                    <a:pt x="8724" y="5666"/>
                    <a:pt x="7950" y="5515"/>
                    <a:pt x="7189" y="5515"/>
                  </a:cubicBezTo>
                  <a:cubicBezTo>
                    <a:pt x="6602" y="5515"/>
                    <a:pt x="6024" y="5604"/>
                    <a:pt x="5504" y="5842"/>
                  </a:cubicBezTo>
                  <a:cubicBezTo>
                    <a:pt x="6257" y="5193"/>
                    <a:pt x="7243" y="4777"/>
                    <a:pt x="8204" y="4336"/>
                  </a:cubicBezTo>
                  <a:cubicBezTo>
                    <a:pt x="8957" y="4128"/>
                    <a:pt x="9606" y="4232"/>
                    <a:pt x="10255" y="4128"/>
                  </a:cubicBezTo>
                  <a:close/>
                  <a:moveTo>
                    <a:pt x="17524" y="4128"/>
                  </a:moveTo>
                  <a:cubicBezTo>
                    <a:pt x="18692" y="4648"/>
                    <a:pt x="19133" y="6283"/>
                    <a:pt x="19782" y="7373"/>
                  </a:cubicBezTo>
                  <a:cubicBezTo>
                    <a:pt x="20327" y="8230"/>
                    <a:pt x="20873" y="8879"/>
                    <a:pt x="21729" y="9528"/>
                  </a:cubicBezTo>
                  <a:cubicBezTo>
                    <a:pt x="20976" y="9087"/>
                    <a:pt x="20224" y="8438"/>
                    <a:pt x="19575" y="7789"/>
                  </a:cubicBezTo>
                  <a:cubicBezTo>
                    <a:pt x="18484" y="6724"/>
                    <a:pt x="17524" y="5297"/>
                    <a:pt x="16096" y="4544"/>
                  </a:cubicBezTo>
                  <a:cubicBezTo>
                    <a:pt x="16226" y="4544"/>
                    <a:pt x="16329" y="4440"/>
                    <a:pt x="16329" y="4440"/>
                  </a:cubicBezTo>
                  <a:cubicBezTo>
                    <a:pt x="16745" y="4232"/>
                    <a:pt x="17186" y="4128"/>
                    <a:pt x="17524" y="4128"/>
                  </a:cubicBezTo>
                  <a:close/>
                  <a:moveTo>
                    <a:pt x="9954" y="7529"/>
                  </a:moveTo>
                  <a:cubicBezTo>
                    <a:pt x="12361" y="7529"/>
                    <a:pt x="14745" y="8609"/>
                    <a:pt x="17030" y="9582"/>
                  </a:cubicBezTo>
                  <a:lnTo>
                    <a:pt x="17030" y="9582"/>
                  </a:lnTo>
                  <a:cubicBezTo>
                    <a:pt x="16109" y="9285"/>
                    <a:pt x="15077" y="8972"/>
                    <a:pt x="14045" y="8775"/>
                  </a:cubicBezTo>
                  <a:cubicBezTo>
                    <a:pt x="13158" y="8563"/>
                    <a:pt x="12175" y="8405"/>
                    <a:pt x="11199" y="8405"/>
                  </a:cubicBezTo>
                  <a:cubicBezTo>
                    <a:pt x="10148" y="8405"/>
                    <a:pt x="9106" y="8589"/>
                    <a:pt x="8204" y="9087"/>
                  </a:cubicBezTo>
                  <a:cubicBezTo>
                    <a:pt x="8204" y="8983"/>
                    <a:pt x="8204" y="8879"/>
                    <a:pt x="8100" y="8775"/>
                  </a:cubicBezTo>
                  <a:cubicBezTo>
                    <a:pt x="7996" y="8542"/>
                    <a:pt x="7892" y="8230"/>
                    <a:pt x="7659" y="7893"/>
                  </a:cubicBezTo>
                  <a:cubicBezTo>
                    <a:pt x="8424" y="7637"/>
                    <a:pt x="9190" y="7529"/>
                    <a:pt x="9954" y="7529"/>
                  </a:cubicBezTo>
                  <a:close/>
                  <a:moveTo>
                    <a:pt x="11137" y="4128"/>
                  </a:moveTo>
                  <a:cubicBezTo>
                    <a:pt x="12098" y="4232"/>
                    <a:pt x="12981" y="4985"/>
                    <a:pt x="13733" y="5426"/>
                  </a:cubicBezTo>
                  <a:cubicBezTo>
                    <a:pt x="14798" y="6075"/>
                    <a:pt x="15680" y="6828"/>
                    <a:pt x="16641" y="7581"/>
                  </a:cubicBezTo>
                  <a:cubicBezTo>
                    <a:pt x="17443" y="8287"/>
                    <a:pt x="18301" y="9008"/>
                    <a:pt x="19256" y="9598"/>
                  </a:cubicBezTo>
                  <a:lnTo>
                    <a:pt x="19256" y="9598"/>
                  </a:lnTo>
                  <a:cubicBezTo>
                    <a:pt x="18938" y="9451"/>
                    <a:pt x="18590" y="9325"/>
                    <a:pt x="18277" y="9191"/>
                  </a:cubicBezTo>
                  <a:cubicBezTo>
                    <a:pt x="17186" y="8671"/>
                    <a:pt x="16226" y="7893"/>
                    <a:pt x="15343" y="7140"/>
                  </a:cubicBezTo>
                  <a:cubicBezTo>
                    <a:pt x="14149" y="6179"/>
                    <a:pt x="12643" y="4648"/>
                    <a:pt x="11033" y="4128"/>
                  </a:cubicBezTo>
                  <a:close/>
                  <a:moveTo>
                    <a:pt x="18043" y="4336"/>
                  </a:moveTo>
                  <a:lnTo>
                    <a:pt x="18043" y="4336"/>
                  </a:lnTo>
                  <a:cubicBezTo>
                    <a:pt x="19471" y="5089"/>
                    <a:pt x="19678" y="6724"/>
                    <a:pt x="20535" y="7893"/>
                  </a:cubicBezTo>
                  <a:cubicBezTo>
                    <a:pt x="20976" y="8671"/>
                    <a:pt x="21522" y="9320"/>
                    <a:pt x="22171" y="9736"/>
                  </a:cubicBezTo>
                  <a:cubicBezTo>
                    <a:pt x="22067" y="9736"/>
                    <a:pt x="22067" y="9632"/>
                    <a:pt x="21937" y="9632"/>
                  </a:cubicBezTo>
                  <a:cubicBezTo>
                    <a:pt x="21418" y="9191"/>
                    <a:pt x="20769" y="8671"/>
                    <a:pt x="20327" y="8022"/>
                  </a:cubicBezTo>
                  <a:cubicBezTo>
                    <a:pt x="19886" y="7373"/>
                    <a:pt x="19575" y="6595"/>
                    <a:pt x="19133" y="5842"/>
                  </a:cubicBezTo>
                  <a:cubicBezTo>
                    <a:pt x="18926" y="5297"/>
                    <a:pt x="18588" y="4648"/>
                    <a:pt x="18043" y="4336"/>
                  </a:cubicBezTo>
                  <a:close/>
                  <a:moveTo>
                    <a:pt x="6774" y="5815"/>
                  </a:moveTo>
                  <a:cubicBezTo>
                    <a:pt x="7578" y="5815"/>
                    <a:pt x="8359" y="6005"/>
                    <a:pt x="9086" y="6283"/>
                  </a:cubicBezTo>
                  <a:cubicBezTo>
                    <a:pt x="10384" y="6595"/>
                    <a:pt x="11786" y="6932"/>
                    <a:pt x="13188" y="7373"/>
                  </a:cubicBezTo>
                  <a:cubicBezTo>
                    <a:pt x="14928" y="8022"/>
                    <a:pt x="16433" y="9087"/>
                    <a:pt x="18043" y="9840"/>
                  </a:cubicBezTo>
                  <a:cubicBezTo>
                    <a:pt x="15530" y="8754"/>
                    <a:pt x="12769" y="7404"/>
                    <a:pt x="9988" y="7404"/>
                  </a:cubicBezTo>
                  <a:cubicBezTo>
                    <a:pt x="9176" y="7404"/>
                    <a:pt x="8364" y="7519"/>
                    <a:pt x="7555" y="7789"/>
                  </a:cubicBezTo>
                  <a:cubicBezTo>
                    <a:pt x="7451" y="7685"/>
                    <a:pt x="7347" y="7581"/>
                    <a:pt x="7243" y="7373"/>
                  </a:cubicBezTo>
                  <a:cubicBezTo>
                    <a:pt x="7874" y="7036"/>
                    <a:pt x="8592" y="6902"/>
                    <a:pt x="9338" y="6902"/>
                  </a:cubicBezTo>
                  <a:cubicBezTo>
                    <a:pt x="10772" y="6902"/>
                    <a:pt x="12304" y="7397"/>
                    <a:pt x="13500" y="7893"/>
                  </a:cubicBezTo>
                  <a:lnTo>
                    <a:pt x="13500" y="7789"/>
                  </a:lnTo>
                  <a:cubicBezTo>
                    <a:pt x="12295" y="7290"/>
                    <a:pt x="10691" y="6791"/>
                    <a:pt x="9218" y="6791"/>
                  </a:cubicBezTo>
                  <a:cubicBezTo>
                    <a:pt x="8468" y="6791"/>
                    <a:pt x="7752" y="6920"/>
                    <a:pt x="7139" y="7244"/>
                  </a:cubicBezTo>
                  <a:cubicBezTo>
                    <a:pt x="6640" y="6768"/>
                    <a:pt x="5966" y="6270"/>
                    <a:pt x="5357" y="6270"/>
                  </a:cubicBezTo>
                  <a:cubicBezTo>
                    <a:pt x="5302" y="6270"/>
                    <a:pt x="5247" y="6274"/>
                    <a:pt x="5192" y="6283"/>
                  </a:cubicBezTo>
                  <a:cubicBezTo>
                    <a:pt x="5504" y="6075"/>
                    <a:pt x="5945" y="5946"/>
                    <a:pt x="6257" y="5842"/>
                  </a:cubicBezTo>
                  <a:cubicBezTo>
                    <a:pt x="6430" y="5823"/>
                    <a:pt x="6603" y="5815"/>
                    <a:pt x="6774" y="5815"/>
                  </a:cubicBezTo>
                  <a:close/>
                  <a:moveTo>
                    <a:pt x="18571" y="9457"/>
                  </a:moveTo>
                  <a:cubicBezTo>
                    <a:pt x="18914" y="9601"/>
                    <a:pt x="19261" y="9720"/>
                    <a:pt x="19575" y="9840"/>
                  </a:cubicBezTo>
                  <a:cubicBezTo>
                    <a:pt x="19230" y="9741"/>
                    <a:pt x="18898" y="9609"/>
                    <a:pt x="18571" y="9457"/>
                  </a:cubicBezTo>
                  <a:close/>
                  <a:moveTo>
                    <a:pt x="19886" y="5297"/>
                  </a:moveTo>
                  <a:cubicBezTo>
                    <a:pt x="20120" y="5426"/>
                    <a:pt x="20224" y="5530"/>
                    <a:pt x="20431" y="5738"/>
                  </a:cubicBezTo>
                  <a:cubicBezTo>
                    <a:pt x="21107" y="6996"/>
                    <a:pt x="21782" y="8964"/>
                    <a:pt x="23020" y="9899"/>
                  </a:cubicBezTo>
                  <a:lnTo>
                    <a:pt x="23020" y="9899"/>
                  </a:lnTo>
                  <a:cubicBezTo>
                    <a:pt x="21812" y="9222"/>
                    <a:pt x="21138" y="8104"/>
                    <a:pt x="20639" y="6724"/>
                  </a:cubicBezTo>
                  <a:cubicBezTo>
                    <a:pt x="20431" y="6179"/>
                    <a:pt x="20224" y="5738"/>
                    <a:pt x="19886" y="5297"/>
                  </a:cubicBezTo>
                  <a:close/>
                  <a:moveTo>
                    <a:pt x="18380" y="4336"/>
                  </a:moveTo>
                  <a:cubicBezTo>
                    <a:pt x="18692" y="4440"/>
                    <a:pt x="19029" y="4648"/>
                    <a:pt x="19237" y="4777"/>
                  </a:cubicBezTo>
                  <a:cubicBezTo>
                    <a:pt x="19341" y="4881"/>
                    <a:pt x="19341" y="4881"/>
                    <a:pt x="19471" y="4985"/>
                  </a:cubicBezTo>
                  <a:cubicBezTo>
                    <a:pt x="20224" y="5842"/>
                    <a:pt x="20431" y="7036"/>
                    <a:pt x="21080" y="8126"/>
                  </a:cubicBezTo>
                  <a:cubicBezTo>
                    <a:pt x="21596" y="8936"/>
                    <a:pt x="22204" y="9561"/>
                    <a:pt x="22905" y="9999"/>
                  </a:cubicBezTo>
                  <a:lnTo>
                    <a:pt x="22905" y="9999"/>
                  </a:lnTo>
                  <a:cubicBezTo>
                    <a:pt x="22801" y="9957"/>
                    <a:pt x="22675" y="9929"/>
                    <a:pt x="22586" y="9840"/>
                  </a:cubicBezTo>
                  <a:cubicBezTo>
                    <a:pt x="21288" y="9191"/>
                    <a:pt x="20431" y="7685"/>
                    <a:pt x="19886" y="6387"/>
                  </a:cubicBezTo>
                  <a:cubicBezTo>
                    <a:pt x="19471" y="5634"/>
                    <a:pt x="19133" y="4777"/>
                    <a:pt x="18380" y="4336"/>
                  </a:cubicBezTo>
                  <a:close/>
                  <a:moveTo>
                    <a:pt x="21418" y="6724"/>
                  </a:moveTo>
                  <a:cubicBezTo>
                    <a:pt x="22378" y="7789"/>
                    <a:pt x="23469" y="8879"/>
                    <a:pt x="24974" y="9191"/>
                  </a:cubicBezTo>
                  <a:cubicBezTo>
                    <a:pt x="25511" y="9337"/>
                    <a:pt x="26179" y="9432"/>
                    <a:pt x="26846" y="9432"/>
                  </a:cubicBezTo>
                  <a:cubicBezTo>
                    <a:pt x="27245" y="9432"/>
                    <a:pt x="27643" y="9398"/>
                    <a:pt x="28012" y="9320"/>
                  </a:cubicBezTo>
                  <a:lnTo>
                    <a:pt x="28012" y="9320"/>
                  </a:lnTo>
                  <a:cubicBezTo>
                    <a:pt x="27467" y="9528"/>
                    <a:pt x="26921" y="9840"/>
                    <a:pt x="26376" y="9969"/>
                  </a:cubicBezTo>
                  <a:cubicBezTo>
                    <a:pt x="26036" y="10031"/>
                    <a:pt x="25707" y="10064"/>
                    <a:pt x="25389" y="10064"/>
                  </a:cubicBezTo>
                  <a:cubicBezTo>
                    <a:pt x="24110" y="10064"/>
                    <a:pt x="23024" y="9540"/>
                    <a:pt x="22171" y="8334"/>
                  </a:cubicBezTo>
                  <a:cubicBezTo>
                    <a:pt x="21833" y="7789"/>
                    <a:pt x="21625" y="7244"/>
                    <a:pt x="21418" y="6724"/>
                  </a:cubicBezTo>
                  <a:close/>
                  <a:moveTo>
                    <a:pt x="19844" y="9936"/>
                  </a:moveTo>
                  <a:lnTo>
                    <a:pt x="19844" y="9936"/>
                  </a:lnTo>
                  <a:cubicBezTo>
                    <a:pt x="19981" y="10009"/>
                    <a:pt x="20120" y="10080"/>
                    <a:pt x="20262" y="10146"/>
                  </a:cubicBezTo>
                  <a:lnTo>
                    <a:pt x="20262" y="10146"/>
                  </a:lnTo>
                  <a:cubicBezTo>
                    <a:pt x="20091" y="10072"/>
                    <a:pt x="19979" y="10062"/>
                    <a:pt x="19886" y="9969"/>
                  </a:cubicBezTo>
                  <a:cubicBezTo>
                    <a:pt x="19872" y="9958"/>
                    <a:pt x="19858" y="9947"/>
                    <a:pt x="19844" y="9936"/>
                  </a:cubicBezTo>
                  <a:close/>
                  <a:moveTo>
                    <a:pt x="23380" y="10131"/>
                  </a:moveTo>
                  <a:lnTo>
                    <a:pt x="23380" y="10131"/>
                  </a:lnTo>
                  <a:cubicBezTo>
                    <a:pt x="23409" y="10147"/>
                    <a:pt x="23439" y="10162"/>
                    <a:pt x="23469" y="10177"/>
                  </a:cubicBezTo>
                  <a:cubicBezTo>
                    <a:pt x="23469" y="10177"/>
                    <a:pt x="23408" y="10177"/>
                    <a:pt x="23380" y="10131"/>
                  </a:cubicBezTo>
                  <a:close/>
                  <a:moveTo>
                    <a:pt x="20769" y="6075"/>
                  </a:moveTo>
                  <a:lnTo>
                    <a:pt x="21080" y="6387"/>
                  </a:lnTo>
                  <a:cubicBezTo>
                    <a:pt x="21418" y="6828"/>
                    <a:pt x="21522" y="7477"/>
                    <a:pt x="21833" y="8022"/>
                  </a:cubicBezTo>
                  <a:cubicBezTo>
                    <a:pt x="22171" y="8671"/>
                    <a:pt x="22586" y="9087"/>
                    <a:pt x="23131" y="9528"/>
                  </a:cubicBezTo>
                  <a:cubicBezTo>
                    <a:pt x="23724" y="10039"/>
                    <a:pt x="24461" y="10212"/>
                    <a:pt x="25216" y="10212"/>
                  </a:cubicBezTo>
                  <a:cubicBezTo>
                    <a:pt x="25351" y="10212"/>
                    <a:pt x="25486" y="10206"/>
                    <a:pt x="25621" y="10196"/>
                  </a:cubicBezTo>
                  <a:lnTo>
                    <a:pt x="25621" y="10196"/>
                  </a:lnTo>
                  <a:cubicBezTo>
                    <a:pt x="25127" y="10281"/>
                    <a:pt x="24738" y="10281"/>
                    <a:pt x="24325" y="10281"/>
                  </a:cubicBezTo>
                  <a:cubicBezTo>
                    <a:pt x="23235" y="10073"/>
                    <a:pt x="22274" y="9191"/>
                    <a:pt x="21729" y="8126"/>
                  </a:cubicBezTo>
                  <a:cubicBezTo>
                    <a:pt x="21288" y="7477"/>
                    <a:pt x="21080" y="6724"/>
                    <a:pt x="20769" y="6075"/>
                  </a:cubicBezTo>
                  <a:close/>
                  <a:moveTo>
                    <a:pt x="12089" y="4079"/>
                  </a:moveTo>
                  <a:cubicBezTo>
                    <a:pt x="14622" y="4079"/>
                    <a:pt x="16678" y="6406"/>
                    <a:pt x="18380" y="7893"/>
                  </a:cubicBezTo>
                  <a:cubicBezTo>
                    <a:pt x="19782" y="9191"/>
                    <a:pt x="21184" y="10385"/>
                    <a:pt x="22924" y="10618"/>
                  </a:cubicBezTo>
                  <a:cubicBezTo>
                    <a:pt x="22378" y="10618"/>
                    <a:pt x="21729" y="10489"/>
                    <a:pt x="21080" y="10385"/>
                  </a:cubicBezTo>
                  <a:cubicBezTo>
                    <a:pt x="18822" y="9424"/>
                    <a:pt x="17186" y="7893"/>
                    <a:pt x="15343" y="6387"/>
                  </a:cubicBezTo>
                  <a:cubicBezTo>
                    <a:pt x="14382" y="5634"/>
                    <a:pt x="12851" y="4440"/>
                    <a:pt x="11449" y="4128"/>
                  </a:cubicBezTo>
                  <a:cubicBezTo>
                    <a:pt x="11665" y="4095"/>
                    <a:pt x="11879" y="4079"/>
                    <a:pt x="12089" y="4079"/>
                  </a:cubicBezTo>
                  <a:close/>
                  <a:moveTo>
                    <a:pt x="13214" y="3431"/>
                  </a:moveTo>
                  <a:cubicBezTo>
                    <a:pt x="14071" y="3431"/>
                    <a:pt x="14475" y="3987"/>
                    <a:pt x="15031" y="4544"/>
                  </a:cubicBezTo>
                  <a:cubicBezTo>
                    <a:pt x="15135" y="4777"/>
                    <a:pt x="15343" y="4777"/>
                    <a:pt x="15577" y="4777"/>
                  </a:cubicBezTo>
                  <a:cubicBezTo>
                    <a:pt x="15680" y="4777"/>
                    <a:pt x="15784" y="4777"/>
                    <a:pt x="15992" y="4648"/>
                  </a:cubicBezTo>
                  <a:cubicBezTo>
                    <a:pt x="17939" y="5842"/>
                    <a:pt x="19133" y="7893"/>
                    <a:pt x="20873" y="9320"/>
                  </a:cubicBezTo>
                  <a:cubicBezTo>
                    <a:pt x="21833" y="10073"/>
                    <a:pt x="23027" y="10489"/>
                    <a:pt x="24325" y="10489"/>
                  </a:cubicBezTo>
                  <a:lnTo>
                    <a:pt x="24222" y="10489"/>
                  </a:lnTo>
                  <a:cubicBezTo>
                    <a:pt x="24222" y="10489"/>
                    <a:pt x="24118" y="10618"/>
                    <a:pt x="24014" y="10618"/>
                  </a:cubicBezTo>
                  <a:cubicBezTo>
                    <a:pt x="20976" y="10618"/>
                    <a:pt x="19133" y="8230"/>
                    <a:pt x="16978" y="6283"/>
                  </a:cubicBezTo>
                  <a:cubicBezTo>
                    <a:pt x="15812" y="5203"/>
                    <a:pt x="14033" y="3816"/>
                    <a:pt x="12227" y="3816"/>
                  </a:cubicBezTo>
                  <a:cubicBezTo>
                    <a:pt x="12033" y="3816"/>
                    <a:pt x="11840" y="3832"/>
                    <a:pt x="11647" y="3866"/>
                  </a:cubicBezTo>
                  <a:lnTo>
                    <a:pt x="11647" y="3866"/>
                  </a:lnTo>
                  <a:cubicBezTo>
                    <a:pt x="11981" y="3758"/>
                    <a:pt x="12312" y="3619"/>
                    <a:pt x="12747" y="3479"/>
                  </a:cubicBezTo>
                  <a:cubicBezTo>
                    <a:pt x="12917" y="3446"/>
                    <a:pt x="13072" y="3431"/>
                    <a:pt x="13214" y="3431"/>
                  </a:cubicBezTo>
                  <a:close/>
                  <a:moveTo>
                    <a:pt x="11280" y="8496"/>
                  </a:moveTo>
                  <a:cubicBezTo>
                    <a:pt x="12688" y="8496"/>
                    <a:pt x="14120" y="8822"/>
                    <a:pt x="15343" y="9191"/>
                  </a:cubicBezTo>
                  <a:cubicBezTo>
                    <a:pt x="16537" y="9528"/>
                    <a:pt x="17731" y="9969"/>
                    <a:pt x="18926" y="10385"/>
                  </a:cubicBezTo>
                  <a:cubicBezTo>
                    <a:pt x="19287" y="10515"/>
                    <a:pt x="19616" y="10669"/>
                    <a:pt x="19966" y="10780"/>
                  </a:cubicBezTo>
                  <a:lnTo>
                    <a:pt x="19966" y="10780"/>
                  </a:lnTo>
                  <a:cubicBezTo>
                    <a:pt x="19144" y="10596"/>
                    <a:pt x="18299" y="10300"/>
                    <a:pt x="17524" y="10073"/>
                  </a:cubicBezTo>
                  <a:cubicBezTo>
                    <a:pt x="16433" y="9736"/>
                    <a:pt x="15239" y="9424"/>
                    <a:pt x="13941" y="9191"/>
                  </a:cubicBezTo>
                  <a:cubicBezTo>
                    <a:pt x="13163" y="8990"/>
                    <a:pt x="12202" y="8807"/>
                    <a:pt x="11247" y="8807"/>
                  </a:cubicBezTo>
                  <a:cubicBezTo>
                    <a:pt x="10228" y="8807"/>
                    <a:pt x="9215" y="9015"/>
                    <a:pt x="8437" y="9632"/>
                  </a:cubicBezTo>
                  <a:cubicBezTo>
                    <a:pt x="8308" y="9528"/>
                    <a:pt x="8308" y="9320"/>
                    <a:pt x="8204" y="9191"/>
                  </a:cubicBezTo>
                  <a:cubicBezTo>
                    <a:pt x="9147" y="8685"/>
                    <a:pt x="10207" y="8496"/>
                    <a:pt x="11280" y="8496"/>
                  </a:cubicBezTo>
                  <a:close/>
                  <a:moveTo>
                    <a:pt x="17741" y="9881"/>
                  </a:moveTo>
                  <a:lnTo>
                    <a:pt x="17741" y="9881"/>
                  </a:lnTo>
                  <a:cubicBezTo>
                    <a:pt x="18175" y="10060"/>
                    <a:pt x="18604" y="10231"/>
                    <a:pt x="19029" y="10385"/>
                  </a:cubicBezTo>
                  <a:cubicBezTo>
                    <a:pt x="19471" y="10489"/>
                    <a:pt x="19886" y="10722"/>
                    <a:pt x="20431" y="10826"/>
                  </a:cubicBezTo>
                  <a:cubicBezTo>
                    <a:pt x="19539" y="10656"/>
                    <a:pt x="18595" y="10261"/>
                    <a:pt x="17741" y="9881"/>
                  </a:cubicBezTo>
                  <a:close/>
                  <a:moveTo>
                    <a:pt x="7659" y="5738"/>
                  </a:moveTo>
                  <a:lnTo>
                    <a:pt x="7659" y="5738"/>
                  </a:lnTo>
                  <a:cubicBezTo>
                    <a:pt x="8853" y="5842"/>
                    <a:pt x="10151" y="6179"/>
                    <a:pt x="11449" y="6595"/>
                  </a:cubicBezTo>
                  <a:cubicBezTo>
                    <a:pt x="12851" y="6932"/>
                    <a:pt x="14149" y="7373"/>
                    <a:pt x="15447" y="8022"/>
                  </a:cubicBezTo>
                  <a:cubicBezTo>
                    <a:pt x="16641" y="8775"/>
                    <a:pt x="17835" y="9528"/>
                    <a:pt x="19133" y="9969"/>
                  </a:cubicBezTo>
                  <a:cubicBezTo>
                    <a:pt x="20418" y="10500"/>
                    <a:pt x="21821" y="10774"/>
                    <a:pt x="23215" y="10774"/>
                  </a:cubicBezTo>
                  <a:cubicBezTo>
                    <a:pt x="25360" y="10774"/>
                    <a:pt x="27483" y="10125"/>
                    <a:pt x="29112" y="8764"/>
                  </a:cubicBezTo>
                  <a:lnTo>
                    <a:pt x="29112" y="8764"/>
                  </a:lnTo>
                  <a:cubicBezTo>
                    <a:pt x="27872" y="9930"/>
                    <a:pt x="26538" y="10797"/>
                    <a:pt x="24663" y="11034"/>
                  </a:cubicBezTo>
                  <a:cubicBezTo>
                    <a:pt x="24286" y="11083"/>
                    <a:pt x="23904" y="11106"/>
                    <a:pt x="23519" y="11106"/>
                  </a:cubicBezTo>
                  <a:cubicBezTo>
                    <a:pt x="21257" y="11106"/>
                    <a:pt x="18909" y="10300"/>
                    <a:pt x="16978" y="9191"/>
                  </a:cubicBezTo>
                  <a:cubicBezTo>
                    <a:pt x="16096" y="8671"/>
                    <a:pt x="15135" y="8126"/>
                    <a:pt x="14149" y="7581"/>
                  </a:cubicBezTo>
                  <a:cubicBezTo>
                    <a:pt x="12747" y="6932"/>
                    <a:pt x="11241" y="6724"/>
                    <a:pt x="9839" y="6283"/>
                  </a:cubicBezTo>
                  <a:cubicBezTo>
                    <a:pt x="9190" y="6075"/>
                    <a:pt x="8437" y="5842"/>
                    <a:pt x="7659" y="5738"/>
                  </a:cubicBezTo>
                  <a:close/>
                  <a:moveTo>
                    <a:pt x="21666" y="11475"/>
                  </a:moveTo>
                  <a:lnTo>
                    <a:pt x="21666" y="11475"/>
                  </a:lnTo>
                  <a:cubicBezTo>
                    <a:pt x="21504" y="11475"/>
                    <a:pt x="21343" y="11475"/>
                    <a:pt x="21184" y="11475"/>
                  </a:cubicBezTo>
                  <a:lnTo>
                    <a:pt x="21522" y="11475"/>
                  </a:lnTo>
                  <a:cubicBezTo>
                    <a:pt x="21570" y="11475"/>
                    <a:pt x="21618" y="11475"/>
                    <a:pt x="21666" y="11475"/>
                  </a:cubicBezTo>
                  <a:close/>
                  <a:moveTo>
                    <a:pt x="16225" y="10683"/>
                  </a:moveTo>
                  <a:cubicBezTo>
                    <a:pt x="14785" y="10683"/>
                    <a:pt x="13279" y="11018"/>
                    <a:pt x="12098" y="11787"/>
                  </a:cubicBezTo>
                  <a:cubicBezTo>
                    <a:pt x="13254" y="11055"/>
                    <a:pt x="14584" y="10810"/>
                    <a:pt x="15933" y="10810"/>
                  </a:cubicBezTo>
                  <a:cubicBezTo>
                    <a:pt x="16977" y="10810"/>
                    <a:pt x="18033" y="10957"/>
                    <a:pt x="19029" y="11138"/>
                  </a:cubicBezTo>
                  <a:cubicBezTo>
                    <a:pt x="19782" y="11268"/>
                    <a:pt x="20431" y="11371"/>
                    <a:pt x="21080" y="11371"/>
                  </a:cubicBezTo>
                  <a:cubicBezTo>
                    <a:pt x="19990" y="11268"/>
                    <a:pt x="18926" y="11034"/>
                    <a:pt x="17835" y="10826"/>
                  </a:cubicBezTo>
                  <a:cubicBezTo>
                    <a:pt x="17323" y="10732"/>
                    <a:pt x="16779" y="10683"/>
                    <a:pt x="16225" y="10683"/>
                  </a:cubicBezTo>
                  <a:close/>
                  <a:moveTo>
                    <a:pt x="11115" y="9003"/>
                  </a:moveTo>
                  <a:cubicBezTo>
                    <a:pt x="12467" y="9003"/>
                    <a:pt x="13912" y="9334"/>
                    <a:pt x="15031" y="9528"/>
                  </a:cubicBezTo>
                  <a:cubicBezTo>
                    <a:pt x="16433" y="9840"/>
                    <a:pt x="17731" y="10281"/>
                    <a:pt x="19133" y="10722"/>
                  </a:cubicBezTo>
                  <a:cubicBezTo>
                    <a:pt x="19782" y="10826"/>
                    <a:pt x="20535" y="11034"/>
                    <a:pt x="21184" y="11034"/>
                  </a:cubicBezTo>
                  <a:cubicBezTo>
                    <a:pt x="21522" y="11034"/>
                    <a:pt x="21729" y="11138"/>
                    <a:pt x="21937" y="11138"/>
                  </a:cubicBezTo>
                  <a:lnTo>
                    <a:pt x="22274" y="11138"/>
                  </a:lnTo>
                  <a:cubicBezTo>
                    <a:pt x="22755" y="11255"/>
                    <a:pt x="23267" y="11313"/>
                    <a:pt x="23783" y="11313"/>
                  </a:cubicBezTo>
                  <a:cubicBezTo>
                    <a:pt x="23935" y="11313"/>
                    <a:pt x="24086" y="11308"/>
                    <a:pt x="24237" y="11298"/>
                  </a:cubicBezTo>
                  <a:lnTo>
                    <a:pt x="24237" y="11298"/>
                  </a:lnTo>
                  <a:cubicBezTo>
                    <a:pt x="23412" y="11413"/>
                    <a:pt x="22563" y="11469"/>
                    <a:pt x="21666" y="11475"/>
                  </a:cubicBezTo>
                  <a:lnTo>
                    <a:pt x="21666" y="11475"/>
                  </a:lnTo>
                  <a:cubicBezTo>
                    <a:pt x="22512" y="11473"/>
                    <a:pt x="23394" y="11458"/>
                    <a:pt x="24222" y="11371"/>
                  </a:cubicBezTo>
                  <a:lnTo>
                    <a:pt x="24222" y="11371"/>
                  </a:lnTo>
                  <a:cubicBezTo>
                    <a:pt x="23469" y="11475"/>
                    <a:pt x="22683" y="11501"/>
                    <a:pt x="21885" y="11501"/>
                  </a:cubicBezTo>
                  <a:cubicBezTo>
                    <a:pt x="21087" y="11501"/>
                    <a:pt x="20276" y="11475"/>
                    <a:pt x="19471" y="11475"/>
                  </a:cubicBezTo>
                  <a:cubicBezTo>
                    <a:pt x="17628" y="11475"/>
                    <a:pt x="15031" y="11475"/>
                    <a:pt x="13733" y="12773"/>
                  </a:cubicBezTo>
                  <a:lnTo>
                    <a:pt x="13733" y="12877"/>
                  </a:lnTo>
                  <a:cubicBezTo>
                    <a:pt x="13551" y="12877"/>
                    <a:pt x="13369" y="12893"/>
                    <a:pt x="13194" y="12893"/>
                  </a:cubicBezTo>
                  <a:cubicBezTo>
                    <a:pt x="12745" y="12893"/>
                    <a:pt x="12341" y="12786"/>
                    <a:pt x="12098" y="12020"/>
                  </a:cubicBezTo>
                  <a:lnTo>
                    <a:pt x="12098" y="11787"/>
                  </a:lnTo>
                  <a:lnTo>
                    <a:pt x="12098" y="11579"/>
                  </a:lnTo>
                  <a:cubicBezTo>
                    <a:pt x="12981" y="10618"/>
                    <a:pt x="14694" y="10489"/>
                    <a:pt x="15784" y="10489"/>
                  </a:cubicBezTo>
                  <a:cubicBezTo>
                    <a:pt x="15952" y="10471"/>
                    <a:pt x="16121" y="10463"/>
                    <a:pt x="16291" y="10463"/>
                  </a:cubicBezTo>
                  <a:cubicBezTo>
                    <a:pt x="17089" y="10463"/>
                    <a:pt x="17900" y="10637"/>
                    <a:pt x="18692" y="10722"/>
                  </a:cubicBezTo>
                  <a:cubicBezTo>
                    <a:pt x="19029" y="10826"/>
                    <a:pt x="19471" y="10930"/>
                    <a:pt x="19782" y="10930"/>
                  </a:cubicBezTo>
                  <a:cubicBezTo>
                    <a:pt x="18926" y="10826"/>
                    <a:pt x="17939" y="10489"/>
                    <a:pt x="17082" y="10385"/>
                  </a:cubicBezTo>
                  <a:cubicBezTo>
                    <a:pt x="16739" y="10361"/>
                    <a:pt x="16351" y="10343"/>
                    <a:pt x="15942" y="10343"/>
                  </a:cubicBezTo>
                  <a:cubicBezTo>
                    <a:pt x="14556" y="10343"/>
                    <a:pt x="12940" y="10553"/>
                    <a:pt x="12098" y="11475"/>
                  </a:cubicBezTo>
                  <a:cubicBezTo>
                    <a:pt x="12098" y="11371"/>
                    <a:pt x="12098" y="11268"/>
                    <a:pt x="11994" y="11138"/>
                  </a:cubicBezTo>
                  <a:cubicBezTo>
                    <a:pt x="11994" y="10618"/>
                    <a:pt x="11786" y="10281"/>
                    <a:pt x="11137" y="10281"/>
                  </a:cubicBezTo>
                  <a:cubicBezTo>
                    <a:pt x="10542" y="10281"/>
                    <a:pt x="10417" y="10557"/>
                    <a:pt x="9852" y="10557"/>
                  </a:cubicBezTo>
                  <a:cubicBezTo>
                    <a:pt x="9703" y="10557"/>
                    <a:pt x="9522" y="10538"/>
                    <a:pt x="9294" y="10489"/>
                  </a:cubicBezTo>
                  <a:cubicBezTo>
                    <a:pt x="8853" y="10385"/>
                    <a:pt x="8645" y="10073"/>
                    <a:pt x="8437" y="9736"/>
                  </a:cubicBezTo>
                  <a:cubicBezTo>
                    <a:pt x="9166" y="9184"/>
                    <a:pt x="10115" y="9003"/>
                    <a:pt x="11115" y="9003"/>
                  </a:cubicBezTo>
                  <a:close/>
                  <a:moveTo>
                    <a:pt x="19196" y="11730"/>
                  </a:moveTo>
                  <a:cubicBezTo>
                    <a:pt x="19884" y="11730"/>
                    <a:pt x="20581" y="11758"/>
                    <a:pt x="21288" y="11787"/>
                  </a:cubicBezTo>
                  <a:lnTo>
                    <a:pt x="23131" y="11787"/>
                  </a:lnTo>
                  <a:cubicBezTo>
                    <a:pt x="22716" y="11787"/>
                    <a:pt x="22171" y="11917"/>
                    <a:pt x="21729" y="12020"/>
                  </a:cubicBezTo>
                  <a:lnTo>
                    <a:pt x="19678" y="12020"/>
                  </a:lnTo>
                  <a:cubicBezTo>
                    <a:pt x="18043" y="12124"/>
                    <a:pt x="16329" y="12228"/>
                    <a:pt x="15135" y="13422"/>
                  </a:cubicBezTo>
                  <a:lnTo>
                    <a:pt x="14928" y="13215"/>
                  </a:lnTo>
                  <a:cubicBezTo>
                    <a:pt x="14590" y="12981"/>
                    <a:pt x="14279" y="12981"/>
                    <a:pt x="13941" y="12877"/>
                  </a:cubicBezTo>
                  <a:lnTo>
                    <a:pt x="13837" y="12877"/>
                  </a:lnTo>
                  <a:cubicBezTo>
                    <a:pt x="15576" y="11932"/>
                    <a:pt x="17355" y="11730"/>
                    <a:pt x="19196" y="11730"/>
                  </a:cubicBezTo>
                  <a:close/>
                  <a:moveTo>
                    <a:pt x="19849" y="12115"/>
                  </a:moveTo>
                  <a:cubicBezTo>
                    <a:pt x="20312" y="12115"/>
                    <a:pt x="20763" y="12124"/>
                    <a:pt x="21184" y="12124"/>
                  </a:cubicBezTo>
                  <a:cubicBezTo>
                    <a:pt x="20327" y="12332"/>
                    <a:pt x="19471" y="12566"/>
                    <a:pt x="18692" y="12981"/>
                  </a:cubicBezTo>
                  <a:cubicBezTo>
                    <a:pt x="18588" y="12981"/>
                    <a:pt x="18692" y="13085"/>
                    <a:pt x="18692" y="13085"/>
                  </a:cubicBezTo>
                  <a:cubicBezTo>
                    <a:pt x="19575" y="12566"/>
                    <a:pt x="20535" y="12436"/>
                    <a:pt x="21418" y="12332"/>
                  </a:cubicBezTo>
                  <a:lnTo>
                    <a:pt x="21418" y="12332"/>
                  </a:lnTo>
                  <a:cubicBezTo>
                    <a:pt x="20535" y="12669"/>
                    <a:pt x="19678" y="13085"/>
                    <a:pt x="19029" y="13864"/>
                  </a:cubicBezTo>
                  <a:lnTo>
                    <a:pt x="18926" y="13864"/>
                  </a:lnTo>
                  <a:cubicBezTo>
                    <a:pt x="18584" y="13748"/>
                    <a:pt x="18250" y="13714"/>
                    <a:pt x="17921" y="13714"/>
                  </a:cubicBezTo>
                  <a:cubicBezTo>
                    <a:pt x="17473" y="13714"/>
                    <a:pt x="17034" y="13776"/>
                    <a:pt x="16600" y="13776"/>
                  </a:cubicBezTo>
                  <a:cubicBezTo>
                    <a:pt x="16143" y="13776"/>
                    <a:pt x="15691" y="13707"/>
                    <a:pt x="15239" y="13422"/>
                  </a:cubicBezTo>
                  <a:cubicBezTo>
                    <a:pt x="16338" y="12242"/>
                    <a:pt x="18170" y="12115"/>
                    <a:pt x="19849" y="12115"/>
                  </a:cubicBezTo>
                  <a:close/>
                  <a:moveTo>
                    <a:pt x="26272" y="10930"/>
                  </a:moveTo>
                  <a:cubicBezTo>
                    <a:pt x="25182" y="11683"/>
                    <a:pt x="24118" y="12124"/>
                    <a:pt x="22716" y="12436"/>
                  </a:cubicBezTo>
                  <a:cubicBezTo>
                    <a:pt x="21418" y="12669"/>
                    <a:pt x="20224" y="13085"/>
                    <a:pt x="19133" y="13967"/>
                  </a:cubicBezTo>
                  <a:lnTo>
                    <a:pt x="19133" y="13864"/>
                  </a:lnTo>
                  <a:cubicBezTo>
                    <a:pt x="20120" y="12773"/>
                    <a:pt x="21418" y="12332"/>
                    <a:pt x="22820" y="12020"/>
                  </a:cubicBezTo>
                  <a:cubicBezTo>
                    <a:pt x="23131" y="12020"/>
                    <a:pt x="23365" y="12020"/>
                    <a:pt x="23469" y="11917"/>
                  </a:cubicBezTo>
                  <a:cubicBezTo>
                    <a:pt x="24429" y="11683"/>
                    <a:pt x="25416" y="11475"/>
                    <a:pt x="26272" y="10930"/>
                  </a:cubicBezTo>
                  <a:close/>
                  <a:moveTo>
                    <a:pt x="14581" y="16503"/>
                  </a:moveTo>
                  <a:cubicBezTo>
                    <a:pt x="14677" y="16531"/>
                    <a:pt x="14773" y="16558"/>
                    <a:pt x="14870" y="16584"/>
                  </a:cubicBezTo>
                  <a:lnTo>
                    <a:pt x="14870" y="16584"/>
                  </a:lnTo>
                  <a:cubicBezTo>
                    <a:pt x="14777" y="16555"/>
                    <a:pt x="14681" y="16528"/>
                    <a:pt x="14581" y="16503"/>
                  </a:cubicBezTo>
                  <a:close/>
                  <a:moveTo>
                    <a:pt x="11033" y="16330"/>
                  </a:moveTo>
                  <a:cubicBezTo>
                    <a:pt x="12098" y="16330"/>
                    <a:pt x="13188" y="16667"/>
                    <a:pt x="14382" y="16771"/>
                  </a:cubicBezTo>
                  <a:cubicBezTo>
                    <a:pt x="14486" y="16875"/>
                    <a:pt x="14694" y="16875"/>
                    <a:pt x="14928" y="16875"/>
                  </a:cubicBezTo>
                  <a:cubicBezTo>
                    <a:pt x="14382" y="16979"/>
                    <a:pt x="13733" y="16979"/>
                    <a:pt x="13188" y="17109"/>
                  </a:cubicBezTo>
                  <a:cubicBezTo>
                    <a:pt x="13188" y="17109"/>
                    <a:pt x="13188" y="17213"/>
                    <a:pt x="13084" y="17213"/>
                  </a:cubicBezTo>
                  <a:lnTo>
                    <a:pt x="13084" y="17109"/>
                  </a:lnTo>
                  <a:cubicBezTo>
                    <a:pt x="12286" y="17261"/>
                    <a:pt x="11558" y="17357"/>
                    <a:pt x="10797" y="17357"/>
                  </a:cubicBezTo>
                  <a:cubicBezTo>
                    <a:pt x="10518" y="17357"/>
                    <a:pt x="10235" y="17344"/>
                    <a:pt x="9943" y="17316"/>
                  </a:cubicBezTo>
                  <a:cubicBezTo>
                    <a:pt x="9337" y="17243"/>
                    <a:pt x="8719" y="17169"/>
                    <a:pt x="8105" y="17169"/>
                  </a:cubicBezTo>
                  <a:cubicBezTo>
                    <a:pt x="7851" y="17169"/>
                    <a:pt x="7598" y="17182"/>
                    <a:pt x="7347" y="17213"/>
                  </a:cubicBezTo>
                  <a:cubicBezTo>
                    <a:pt x="6802" y="17316"/>
                    <a:pt x="6153" y="17420"/>
                    <a:pt x="5608" y="17758"/>
                  </a:cubicBezTo>
                  <a:cubicBezTo>
                    <a:pt x="7139" y="16563"/>
                    <a:pt x="9086" y="16330"/>
                    <a:pt x="11033" y="16330"/>
                  </a:cubicBezTo>
                  <a:close/>
                  <a:moveTo>
                    <a:pt x="18277" y="16771"/>
                  </a:moveTo>
                  <a:cubicBezTo>
                    <a:pt x="16978" y="17213"/>
                    <a:pt x="15680" y="17628"/>
                    <a:pt x="14486" y="18277"/>
                  </a:cubicBezTo>
                  <a:cubicBezTo>
                    <a:pt x="14590" y="18173"/>
                    <a:pt x="14590" y="17965"/>
                    <a:pt x="14694" y="17862"/>
                  </a:cubicBezTo>
                  <a:cubicBezTo>
                    <a:pt x="14798" y="17628"/>
                    <a:pt x="14928" y="17524"/>
                    <a:pt x="15135" y="17316"/>
                  </a:cubicBezTo>
                  <a:cubicBezTo>
                    <a:pt x="15992" y="17213"/>
                    <a:pt x="16978" y="16979"/>
                    <a:pt x="17835" y="16875"/>
                  </a:cubicBezTo>
                  <a:cubicBezTo>
                    <a:pt x="17939" y="16771"/>
                    <a:pt x="18173" y="16771"/>
                    <a:pt x="18277" y="16771"/>
                  </a:cubicBezTo>
                  <a:close/>
                  <a:moveTo>
                    <a:pt x="14864" y="17402"/>
                  </a:moveTo>
                  <a:lnTo>
                    <a:pt x="14864" y="17402"/>
                  </a:lnTo>
                  <a:cubicBezTo>
                    <a:pt x="14657" y="17690"/>
                    <a:pt x="14477" y="18006"/>
                    <a:pt x="14382" y="18407"/>
                  </a:cubicBezTo>
                  <a:cubicBezTo>
                    <a:pt x="14279" y="18407"/>
                    <a:pt x="14149" y="18511"/>
                    <a:pt x="14045" y="18511"/>
                  </a:cubicBezTo>
                  <a:cubicBezTo>
                    <a:pt x="14279" y="18173"/>
                    <a:pt x="14486" y="17758"/>
                    <a:pt x="14694" y="17420"/>
                  </a:cubicBezTo>
                  <a:cubicBezTo>
                    <a:pt x="14752" y="17420"/>
                    <a:pt x="14817" y="17420"/>
                    <a:pt x="14864" y="17402"/>
                  </a:cubicBezTo>
                  <a:close/>
                  <a:moveTo>
                    <a:pt x="29518" y="9191"/>
                  </a:moveTo>
                  <a:lnTo>
                    <a:pt x="29518" y="9320"/>
                  </a:lnTo>
                  <a:cubicBezTo>
                    <a:pt x="27778" y="12228"/>
                    <a:pt x="24533" y="14383"/>
                    <a:pt x="21522" y="15577"/>
                  </a:cubicBezTo>
                  <a:cubicBezTo>
                    <a:pt x="20431" y="16122"/>
                    <a:pt x="19341" y="16330"/>
                    <a:pt x="18173" y="16667"/>
                  </a:cubicBezTo>
                  <a:lnTo>
                    <a:pt x="17731" y="16667"/>
                  </a:lnTo>
                  <a:cubicBezTo>
                    <a:pt x="17524" y="16667"/>
                    <a:pt x="17394" y="16667"/>
                    <a:pt x="17186" y="16771"/>
                  </a:cubicBezTo>
                  <a:cubicBezTo>
                    <a:pt x="16433" y="16667"/>
                    <a:pt x="15343" y="16330"/>
                    <a:pt x="14694" y="16122"/>
                  </a:cubicBezTo>
                  <a:cubicBezTo>
                    <a:pt x="13733" y="15811"/>
                    <a:pt x="12643" y="15473"/>
                    <a:pt x="11553" y="15162"/>
                  </a:cubicBezTo>
                  <a:cubicBezTo>
                    <a:pt x="10859" y="15009"/>
                    <a:pt x="9878" y="14725"/>
                    <a:pt x="8949" y="14725"/>
                  </a:cubicBezTo>
                  <a:cubicBezTo>
                    <a:pt x="8452" y="14725"/>
                    <a:pt x="7971" y="14806"/>
                    <a:pt x="7555" y="15032"/>
                  </a:cubicBezTo>
                  <a:cubicBezTo>
                    <a:pt x="7555" y="15162"/>
                    <a:pt x="7555" y="15162"/>
                    <a:pt x="7659" y="15162"/>
                  </a:cubicBezTo>
                  <a:cubicBezTo>
                    <a:pt x="8125" y="14938"/>
                    <a:pt x="8654" y="14848"/>
                    <a:pt x="9216" y="14848"/>
                  </a:cubicBezTo>
                  <a:cubicBezTo>
                    <a:pt x="10876" y="14848"/>
                    <a:pt x="12824" y="15637"/>
                    <a:pt x="14279" y="16122"/>
                  </a:cubicBezTo>
                  <a:cubicBezTo>
                    <a:pt x="14798" y="16226"/>
                    <a:pt x="15680" y="16667"/>
                    <a:pt x="16537" y="16771"/>
                  </a:cubicBezTo>
                  <a:lnTo>
                    <a:pt x="16096" y="16771"/>
                  </a:lnTo>
                  <a:cubicBezTo>
                    <a:pt x="15688" y="16771"/>
                    <a:pt x="15275" y="16692"/>
                    <a:pt x="14870" y="16584"/>
                  </a:cubicBezTo>
                  <a:lnTo>
                    <a:pt x="14870" y="16584"/>
                  </a:lnTo>
                  <a:cubicBezTo>
                    <a:pt x="15195" y="16685"/>
                    <a:pt x="15484" y="16804"/>
                    <a:pt x="15784" y="16875"/>
                  </a:cubicBezTo>
                  <a:lnTo>
                    <a:pt x="15447" y="16875"/>
                  </a:lnTo>
                  <a:cubicBezTo>
                    <a:pt x="14486" y="16875"/>
                    <a:pt x="13500" y="16563"/>
                    <a:pt x="12747" y="16330"/>
                  </a:cubicBezTo>
                  <a:cubicBezTo>
                    <a:pt x="11683" y="16226"/>
                    <a:pt x="10696" y="16226"/>
                    <a:pt x="9735" y="16226"/>
                  </a:cubicBezTo>
                  <a:cubicBezTo>
                    <a:pt x="7996" y="16330"/>
                    <a:pt x="6490" y="16771"/>
                    <a:pt x="5296" y="17862"/>
                  </a:cubicBezTo>
                  <a:cubicBezTo>
                    <a:pt x="5102" y="17948"/>
                    <a:pt x="4998" y="17962"/>
                    <a:pt x="4908" y="18024"/>
                  </a:cubicBezTo>
                  <a:lnTo>
                    <a:pt x="4908" y="18024"/>
                  </a:lnTo>
                  <a:cubicBezTo>
                    <a:pt x="5539" y="17494"/>
                    <a:pt x="6173" y="16970"/>
                    <a:pt x="6906" y="16667"/>
                  </a:cubicBezTo>
                  <a:cubicBezTo>
                    <a:pt x="8100" y="16122"/>
                    <a:pt x="9606" y="16018"/>
                    <a:pt x="10904" y="16018"/>
                  </a:cubicBezTo>
                  <a:cubicBezTo>
                    <a:pt x="12098" y="16018"/>
                    <a:pt x="13188" y="16226"/>
                    <a:pt x="14382" y="16460"/>
                  </a:cubicBezTo>
                  <a:cubicBezTo>
                    <a:pt x="14451" y="16473"/>
                    <a:pt x="14517" y="16487"/>
                    <a:pt x="14581" y="16503"/>
                  </a:cubicBezTo>
                  <a:lnTo>
                    <a:pt x="14581" y="16503"/>
                  </a:lnTo>
                  <a:cubicBezTo>
                    <a:pt x="14133" y="16372"/>
                    <a:pt x="13698" y="16221"/>
                    <a:pt x="13292" y="16122"/>
                  </a:cubicBezTo>
                  <a:cubicBezTo>
                    <a:pt x="12098" y="15914"/>
                    <a:pt x="11033" y="15914"/>
                    <a:pt x="9839" y="15914"/>
                  </a:cubicBezTo>
                  <a:cubicBezTo>
                    <a:pt x="7555" y="16018"/>
                    <a:pt x="5945" y="16875"/>
                    <a:pt x="4413" y="18277"/>
                  </a:cubicBezTo>
                  <a:cubicBezTo>
                    <a:pt x="4206" y="18511"/>
                    <a:pt x="3998" y="18614"/>
                    <a:pt x="3764" y="18822"/>
                  </a:cubicBezTo>
                  <a:cubicBezTo>
                    <a:pt x="3998" y="18069"/>
                    <a:pt x="3894" y="17316"/>
                    <a:pt x="4751" y="16875"/>
                  </a:cubicBezTo>
                  <a:cubicBezTo>
                    <a:pt x="4855" y="16771"/>
                    <a:pt x="5192" y="16563"/>
                    <a:pt x="5192" y="16460"/>
                  </a:cubicBezTo>
                  <a:cubicBezTo>
                    <a:pt x="5400" y="15914"/>
                    <a:pt x="5608" y="15369"/>
                    <a:pt x="6257" y="15265"/>
                  </a:cubicBezTo>
                  <a:cubicBezTo>
                    <a:pt x="6490" y="15162"/>
                    <a:pt x="6802" y="15162"/>
                    <a:pt x="7010" y="15162"/>
                  </a:cubicBezTo>
                  <a:cubicBezTo>
                    <a:pt x="7659" y="14928"/>
                    <a:pt x="8204" y="14513"/>
                    <a:pt x="8853" y="14279"/>
                  </a:cubicBezTo>
                  <a:cubicBezTo>
                    <a:pt x="9127" y="14215"/>
                    <a:pt x="9428" y="14190"/>
                    <a:pt x="9739" y="14190"/>
                  </a:cubicBezTo>
                  <a:cubicBezTo>
                    <a:pt x="10433" y="14190"/>
                    <a:pt x="11177" y="14311"/>
                    <a:pt x="11786" y="14383"/>
                  </a:cubicBezTo>
                  <a:cubicBezTo>
                    <a:pt x="13292" y="14616"/>
                    <a:pt x="14590" y="15473"/>
                    <a:pt x="16096" y="16018"/>
                  </a:cubicBezTo>
                  <a:cubicBezTo>
                    <a:pt x="16582" y="16190"/>
                    <a:pt x="17028" y="16267"/>
                    <a:pt x="17457" y="16267"/>
                  </a:cubicBezTo>
                  <a:cubicBezTo>
                    <a:pt x="17807" y="16267"/>
                    <a:pt x="18146" y="16216"/>
                    <a:pt x="18484" y="16122"/>
                  </a:cubicBezTo>
                  <a:lnTo>
                    <a:pt x="18484" y="16122"/>
                  </a:lnTo>
                  <a:cubicBezTo>
                    <a:pt x="18173" y="16226"/>
                    <a:pt x="17835" y="16330"/>
                    <a:pt x="17628" y="16563"/>
                  </a:cubicBezTo>
                  <a:cubicBezTo>
                    <a:pt x="18692" y="16226"/>
                    <a:pt x="19782" y="16018"/>
                    <a:pt x="20873" y="15681"/>
                  </a:cubicBezTo>
                  <a:cubicBezTo>
                    <a:pt x="22171" y="15162"/>
                    <a:pt x="23365" y="14513"/>
                    <a:pt x="24533" y="13864"/>
                  </a:cubicBezTo>
                  <a:cubicBezTo>
                    <a:pt x="26610" y="12566"/>
                    <a:pt x="28220" y="11034"/>
                    <a:pt x="29518" y="9191"/>
                  </a:cubicBezTo>
                  <a:close/>
                  <a:moveTo>
                    <a:pt x="14590" y="17420"/>
                  </a:moveTo>
                  <a:cubicBezTo>
                    <a:pt x="14279" y="17758"/>
                    <a:pt x="14045" y="18277"/>
                    <a:pt x="13733" y="18718"/>
                  </a:cubicBezTo>
                  <a:cubicBezTo>
                    <a:pt x="13630" y="18822"/>
                    <a:pt x="13500" y="18822"/>
                    <a:pt x="13396" y="18926"/>
                  </a:cubicBezTo>
                  <a:cubicBezTo>
                    <a:pt x="13733" y="18511"/>
                    <a:pt x="13837" y="17965"/>
                    <a:pt x="14149" y="17524"/>
                  </a:cubicBezTo>
                  <a:lnTo>
                    <a:pt x="14149" y="17524"/>
                  </a:lnTo>
                  <a:cubicBezTo>
                    <a:pt x="13733" y="17965"/>
                    <a:pt x="13396" y="18614"/>
                    <a:pt x="13188" y="19160"/>
                  </a:cubicBezTo>
                  <a:cubicBezTo>
                    <a:pt x="12981" y="19263"/>
                    <a:pt x="12747" y="19471"/>
                    <a:pt x="12643" y="19575"/>
                  </a:cubicBezTo>
                  <a:cubicBezTo>
                    <a:pt x="12981" y="18926"/>
                    <a:pt x="13292" y="18173"/>
                    <a:pt x="13733" y="17628"/>
                  </a:cubicBezTo>
                  <a:lnTo>
                    <a:pt x="13837" y="17628"/>
                  </a:lnTo>
                  <a:cubicBezTo>
                    <a:pt x="13941" y="17524"/>
                    <a:pt x="14045" y="17524"/>
                    <a:pt x="14149" y="17524"/>
                  </a:cubicBezTo>
                  <a:cubicBezTo>
                    <a:pt x="14382" y="17524"/>
                    <a:pt x="14486" y="17420"/>
                    <a:pt x="14590" y="17420"/>
                  </a:cubicBezTo>
                  <a:close/>
                  <a:moveTo>
                    <a:pt x="8645" y="17420"/>
                  </a:moveTo>
                  <a:cubicBezTo>
                    <a:pt x="9502" y="17420"/>
                    <a:pt x="10255" y="17524"/>
                    <a:pt x="11137" y="17524"/>
                  </a:cubicBezTo>
                  <a:lnTo>
                    <a:pt x="11786" y="17524"/>
                  </a:lnTo>
                  <a:cubicBezTo>
                    <a:pt x="9943" y="17862"/>
                    <a:pt x="8100" y="17628"/>
                    <a:pt x="6257" y="18277"/>
                  </a:cubicBezTo>
                  <a:cubicBezTo>
                    <a:pt x="5192" y="18614"/>
                    <a:pt x="4206" y="19056"/>
                    <a:pt x="3349" y="19705"/>
                  </a:cubicBezTo>
                  <a:cubicBezTo>
                    <a:pt x="3453" y="19575"/>
                    <a:pt x="3557" y="19471"/>
                    <a:pt x="3661" y="19367"/>
                  </a:cubicBezTo>
                  <a:lnTo>
                    <a:pt x="3661" y="19160"/>
                  </a:lnTo>
                  <a:cubicBezTo>
                    <a:pt x="3998" y="18926"/>
                    <a:pt x="4413" y="18614"/>
                    <a:pt x="4751" y="18407"/>
                  </a:cubicBezTo>
                  <a:cubicBezTo>
                    <a:pt x="4751" y="18459"/>
                    <a:pt x="4777" y="18485"/>
                    <a:pt x="4803" y="18485"/>
                  </a:cubicBezTo>
                  <a:cubicBezTo>
                    <a:pt x="4829" y="18485"/>
                    <a:pt x="4855" y="18459"/>
                    <a:pt x="4855" y="18407"/>
                  </a:cubicBezTo>
                  <a:cubicBezTo>
                    <a:pt x="6049" y="17758"/>
                    <a:pt x="7243" y="17420"/>
                    <a:pt x="8645" y="17420"/>
                  </a:cubicBezTo>
                  <a:close/>
                  <a:moveTo>
                    <a:pt x="13630" y="17628"/>
                  </a:moveTo>
                  <a:lnTo>
                    <a:pt x="13630" y="17628"/>
                  </a:lnTo>
                  <a:cubicBezTo>
                    <a:pt x="12981" y="18277"/>
                    <a:pt x="12747" y="19160"/>
                    <a:pt x="12202" y="19912"/>
                  </a:cubicBezTo>
                  <a:cubicBezTo>
                    <a:pt x="12202" y="20016"/>
                    <a:pt x="12098" y="20016"/>
                    <a:pt x="12098" y="20016"/>
                  </a:cubicBezTo>
                  <a:cubicBezTo>
                    <a:pt x="12202" y="19912"/>
                    <a:pt x="12332" y="19705"/>
                    <a:pt x="12435" y="19471"/>
                  </a:cubicBezTo>
                  <a:cubicBezTo>
                    <a:pt x="12747" y="18926"/>
                    <a:pt x="12851" y="18173"/>
                    <a:pt x="13396" y="17758"/>
                  </a:cubicBezTo>
                  <a:cubicBezTo>
                    <a:pt x="13500" y="17628"/>
                    <a:pt x="13630" y="17628"/>
                    <a:pt x="13630" y="17628"/>
                  </a:cubicBezTo>
                  <a:close/>
                  <a:moveTo>
                    <a:pt x="13292" y="17758"/>
                  </a:moveTo>
                  <a:lnTo>
                    <a:pt x="13292" y="17758"/>
                  </a:lnTo>
                  <a:cubicBezTo>
                    <a:pt x="12981" y="17965"/>
                    <a:pt x="12851" y="18277"/>
                    <a:pt x="12747" y="18718"/>
                  </a:cubicBezTo>
                  <a:cubicBezTo>
                    <a:pt x="12435" y="19367"/>
                    <a:pt x="12098" y="19912"/>
                    <a:pt x="11683" y="20354"/>
                  </a:cubicBezTo>
                  <a:cubicBezTo>
                    <a:pt x="11345" y="20665"/>
                    <a:pt x="11033" y="21003"/>
                    <a:pt x="10696" y="21210"/>
                  </a:cubicBezTo>
                  <a:cubicBezTo>
                    <a:pt x="11241" y="20354"/>
                    <a:pt x="11345" y="19056"/>
                    <a:pt x="11890" y="18173"/>
                  </a:cubicBezTo>
                  <a:cubicBezTo>
                    <a:pt x="12332" y="17965"/>
                    <a:pt x="12851" y="17862"/>
                    <a:pt x="13292" y="17758"/>
                  </a:cubicBezTo>
                  <a:close/>
                  <a:moveTo>
                    <a:pt x="11786" y="18173"/>
                  </a:moveTo>
                  <a:cubicBezTo>
                    <a:pt x="11137" y="19160"/>
                    <a:pt x="11137" y="20458"/>
                    <a:pt x="10488" y="21418"/>
                  </a:cubicBezTo>
                  <a:cubicBezTo>
                    <a:pt x="10384" y="21522"/>
                    <a:pt x="10255" y="21522"/>
                    <a:pt x="10151" y="21652"/>
                  </a:cubicBezTo>
                  <a:cubicBezTo>
                    <a:pt x="10800" y="20561"/>
                    <a:pt x="10696" y="19160"/>
                    <a:pt x="11683" y="18173"/>
                  </a:cubicBezTo>
                  <a:close/>
                  <a:moveTo>
                    <a:pt x="11449" y="18277"/>
                  </a:moveTo>
                  <a:cubicBezTo>
                    <a:pt x="10488" y="19160"/>
                    <a:pt x="10592" y="20769"/>
                    <a:pt x="9839" y="21859"/>
                  </a:cubicBezTo>
                  <a:cubicBezTo>
                    <a:pt x="9735" y="21859"/>
                    <a:pt x="9606" y="21963"/>
                    <a:pt x="9502" y="21963"/>
                  </a:cubicBezTo>
                  <a:cubicBezTo>
                    <a:pt x="9735" y="21652"/>
                    <a:pt x="9839" y="21314"/>
                    <a:pt x="9839" y="21003"/>
                  </a:cubicBezTo>
                  <a:cubicBezTo>
                    <a:pt x="10151" y="19912"/>
                    <a:pt x="10592" y="19160"/>
                    <a:pt x="11345" y="18277"/>
                  </a:cubicBezTo>
                  <a:close/>
                  <a:moveTo>
                    <a:pt x="11137" y="18407"/>
                  </a:moveTo>
                  <a:lnTo>
                    <a:pt x="11137" y="18407"/>
                  </a:lnTo>
                  <a:cubicBezTo>
                    <a:pt x="10696" y="18822"/>
                    <a:pt x="10255" y="19367"/>
                    <a:pt x="9943" y="20016"/>
                  </a:cubicBezTo>
                  <a:cubicBezTo>
                    <a:pt x="9735" y="20665"/>
                    <a:pt x="9839" y="21522"/>
                    <a:pt x="9398" y="22067"/>
                  </a:cubicBezTo>
                  <a:cubicBezTo>
                    <a:pt x="9190" y="22171"/>
                    <a:pt x="9086" y="22301"/>
                    <a:pt x="8853" y="22301"/>
                  </a:cubicBezTo>
                  <a:cubicBezTo>
                    <a:pt x="9190" y="21756"/>
                    <a:pt x="9294" y="21210"/>
                    <a:pt x="9502" y="20561"/>
                  </a:cubicBezTo>
                  <a:cubicBezTo>
                    <a:pt x="9735" y="19705"/>
                    <a:pt x="10384" y="18926"/>
                    <a:pt x="11137" y="18407"/>
                  </a:cubicBezTo>
                  <a:close/>
                  <a:moveTo>
                    <a:pt x="9145" y="17949"/>
                  </a:moveTo>
                  <a:cubicBezTo>
                    <a:pt x="9599" y="17949"/>
                    <a:pt x="10052" y="17965"/>
                    <a:pt x="10488" y="17965"/>
                  </a:cubicBezTo>
                  <a:cubicBezTo>
                    <a:pt x="10384" y="17965"/>
                    <a:pt x="10255" y="17965"/>
                    <a:pt x="10151" y="18069"/>
                  </a:cubicBezTo>
                  <a:cubicBezTo>
                    <a:pt x="8308" y="18614"/>
                    <a:pt x="6490" y="19263"/>
                    <a:pt x="4647" y="20120"/>
                  </a:cubicBezTo>
                  <a:cubicBezTo>
                    <a:pt x="3557" y="20769"/>
                    <a:pt x="2259" y="21418"/>
                    <a:pt x="1506" y="22405"/>
                  </a:cubicBezTo>
                  <a:cubicBezTo>
                    <a:pt x="1610" y="22067"/>
                    <a:pt x="1714" y="21756"/>
                    <a:pt x="1947" y="21418"/>
                  </a:cubicBezTo>
                  <a:cubicBezTo>
                    <a:pt x="3245" y="19705"/>
                    <a:pt x="5063" y="18718"/>
                    <a:pt x="7139" y="18173"/>
                  </a:cubicBezTo>
                  <a:cubicBezTo>
                    <a:pt x="7778" y="17986"/>
                    <a:pt x="8463" y="17949"/>
                    <a:pt x="9145" y="17949"/>
                  </a:cubicBezTo>
                  <a:close/>
                  <a:moveTo>
                    <a:pt x="9230" y="18488"/>
                  </a:moveTo>
                  <a:lnTo>
                    <a:pt x="9230" y="18488"/>
                  </a:lnTo>
                  <a:cubicBezTo>
                    <a:pt x="9177" y="18524"/>
                    <a:pt x="9132" y="18569"/>
                    <a:pt x="9086" y="18614"/>
                  </a:cubicBezTo>
                  <a:lnTo>
                    <a:pt x="8957" y="18614"/>
                  </a:lnTo>
                  <a:cubicBezTo>
                    <a:pt x="8645" y="18718"/>
                    <a:pt x="8308" y="18926"/>
                    <a:pt x="7996" y="19056"/>
                  </a:cubicBezTo>
                  <a:cubicBezTo>
                    <a:pt x="7659" y="19263"/>
                    <a:pt x="7347" y="19367"/>
                    <a:pt x="7010" y="19471"/>
                  </a:cubicBezTo>
                  <a:cubicBezTo>
                    <a:pt x="5945" y="19912"/>
                    <a:pt x="4959" y="20458"/>
                    <a:pt x="4102" y="21003"/>
                  </a:cubicBezTo>
                  <a:cubicBezTo>
                    <a:pt x="3245" y="21522"/>
                    <a:pt x="2051" y="22301"/>
                    <a:pt x="1402" y="23261"/>
                  </a:cubicBezTo>
                  <a:cubicBezTo>
                    <a:pt x="1402" y="23157"/>
                    <a:pt x="1402" y="22950"/>
                    <a:pt x="1506" y="22716"/>
                  </a:cubicBezTo>
                  <a:cubicBezTo>
                    <a:pt x="2363" y="21314"/>
                    <a:pt x="3998" y="20665"/>
                    <a:pt x="5504" y="19912"/>
                  </a:cubicBezTo>
                  <a:cubicBezTo>
                    <a:pt x="6621" y="19305"/>
                    <a:pt x="7920" y="18880"/>
                    <a:pt x="9230" y="18488"/>
                  </a:cubicBezTo>
                  <a:close/>
                  <a:moveTo>
                    <a:pt x="6906" y="19705"/>
                  </a:moveTo>
                  <a:lnTo>
                    <a:pt x="6906" y="19705"/>
                  </a:lnTo>
                  <a:cubicBezTo>
                    <a:pt x="6257" y="20120"/>
                    <a:pt x="5504" y="20665"/>
                    <a:pt x="4959" y="21210"/>
                  </a:cubicBezTo>
                  <a:lnTo>
                    <a:pt x="4855" y="21210"/>
                  </a:lnTo>
                  <a:cubicBezTo>
                    <a:pt x="3998" y="21652"/>
                    <a:pt x="3115" y="22301"/>
                    <a:pt x="2363" y="22950"/>
                  </a:cubicBezTo>
                  <a:cubicBezTo>
                    <a:pt x="1834" y="23353"/>
                    <a:pt x="1525" y="24074"/>
                    <a:pt x="1317" y="24709"/>
                  </a:cubicBezTo>
                  <a:lnTo>
                    <a:pt x="1317" y="24709"/>
                  </a:lnTo>
                  <a:cubicBezTo>
                    <a:pt x="1711" y="23951"/>
                    <a:pt x="2124" y="23292"/>
                    <a:pt x="2700" y="22716"/>
                  </a:cubicBezTo>
                  <a:cubicBezTo>
                    <a:pt x="3349" y="22301"/>
                    <a:pt x="3998" y="21859"/>
                    <a:pt x="4751" y="21418"/>
                  </a:cubicBezTo>
                  <a:lnTo>
                    <a:pt x="4751" y="21418"/>
                  </a:lnTo>
                  <a:cubicBezTo>
                    <a:pt x="4647" y="21522"/>
                    <a:pt x="4543" y="21652"/>
                    <a:pt x="4413" y="21652"/>
                  </a:cubicBezTo>
                  <a:cubicBezTo>
                    <a:pt x="3012" y="22612"/>
                    <a:pt x="1947" y="23599"/>
                    <a:pt x="1168" y="25001"/>
                  </a:cubicBezTo>
                  <a:cubicBezTo>
                    <a:pt x="1212" y="24914"/>
                    <a:pt x="1255" y="24829"/>
                    <a:pt x="1298" y="24745"/>
                  </a:cubicBezTo>
                  <a:lnTo>
                    <a:pt x="1298" y="24745"/>
                  </a:lnTo>
                  <a:lnTo>
                    <a:pt x="1298" y="24767"/>
                  </a:lnTo>
                  <a:cubicBezTo>
                    <a:pt x="1304" y="24748"/>
                    <a:pt x="1311" y="24728"/>
                    <a:pt x="1317" y="24709"/>
                  </a:cubicBezTo>
                  <a:lnTo>
                    <a:pt x="1317" y="24709"/>
                  </a:lnTo>
                  <a:cubicBezTo>
                    <a:pt x="1311" y="24721"/>
                    <a:pt x="1304" y="24733"/>
                    <a:pt x="1298" y="24745"/>
                  </a:cubicBezTo>
                  <a:lnTo>
                    <a:pt x="1298" y="24745"/>
                  </a:lnTo>
                  <a:lnTo>
                    <a:pt x="1298" y="23703"/>
                  </a:lnTo>
                  <a:cubicBezTo>
                    <a:pt x="2259" y="22171"/>
                    <a:pt x="3764" y="21210"/>
                    <a:pt x="5296" y="20354"/>
                  </a:cubicBezTo>
                  <a:cubicBezTo>
                    <a:pt x="5841" y="20120"/>
                    <a:pt x="6361" y="19912"/>
                    <a:pt x="6906" y="19705"/>
                  </a:cubicBezTo>
                  <a:close/>
                  <a:moveTo>
                    <a:pt x="2363" y="25312"/>
                  </a:moveTo>
                  <a:lnTo>
                    <a:pt x="2363" y="25312"/>
                  </a:lnTo>
                  <a:cubicBezTo>
                    <a:pt x="2347" y="25334"/>
                    <a:pt x="2332" y="25356"/>
                    <a:pt x="2318" y="25379"/>
                  </a:cubicBezTo>
                  <a:lnTo>
                    <a:pt x="2318" y="25379"/>
                  </a:lnTo>
                  <a:cubicBezTo>
                    <a:pt x="2316" y="25385"/>
                    <a:pt x="2314" y="25391"/>
                    <a:pt x="2312" y="25398"/>
                  </a:cubicBezTo>
                  <a:lnTo>
                    <a:pt x="2312" y="25398"/>
                  </a:lnTo>
                  <a:cubicBezTo>
                    <a:pt x="2328" y="25369"/>
                    <a:pt x="2345" y="25341"/>
                    <a:pt x="2363" y="25312"/>
                  </a:cubicBezTo>
                  <a:close/>
                  <a:moveTo>
                    <a:pt x="10696" y="18614"/>
                  </a:moveTo>
                  <a:cubicBezTo>
                    <a:pt x="10488" y="18718"/>
                    <a:pt x="10384" y="18926"/>
                    <a:pt x="10151" y="19056"/>
                  </a:cubicBezTo>
                  <a:cubicBezTo>
                    <a:pt x="9398" y="20016"/>
                    <a:pt x="9294" y="21314"/>
                    <a:pt x="8749" y="22405"/>
                  </a:cubicBezTo>
                  <a:cubicBezTo>
                    <a:pt x="8204" y="22612"/>
                    <a:pt x="7892" y="22716"/>
                    <a:pt x="7555" y="23157"/>
                  </a:cubicBezTo>
                  <a:cubicBezTo>
                    <a:pt x="7010" y="23807"/>
                    <a:pt x="6906" y="24663"/>
                    <a:pt x="6153" y="25312"/>
                  </a:cubicBezTo>
                  <a:cubicBezTo>
                    <a:pt x="6153" y="25312"/>
                    <a:pt x="6049" y="25416"/>
                    <a:pt x="5945" y="25416"/>
                  </a:cubicBezTo>
                  <a:cubicBezTo>
                    <a:pt x="6594" y="24897"/>
                    <a:pt x="6698" y="23910"/>
                    <a:pt x="6906" y="23157"/>
                  </a:cubicBezTo>
                  <a:cubicBezTo>
                    <a:pt x="7243" y="21522"/>
                    <a:pt x="8204" y="20016"/>
                    <a:pt x="9606" y="19056"/>
                  </a:cubicBezTo>
                  <a:cubicBezTo>
                    <a:pt x="9943" y="18926"/>
                    <a:pt x="10384" y="18718"/>
                    <a:pt x="10696" y="18614"/>
                  </a:cubicBezTo>
                  <a:close/>
                  <a:moveTo>
                    <a:pt x="8645" y="19575"/>
                  </a:moveTo>
                  <a:cubicBezTo>
                    <a:pt x="8204" y="20016"/>
                    <a:pt x="7788" y="20561"/>
                    <a:pt x="7451" y="21107"/>
                  </a:cubicBezTo>
                  <a:cubicBezTo>
                    <a:pt x="7139" y="21652"/>
                    <a:pt x="6906" y="22171"/>
                    <a:pt x="6698" y="22820"/>
                  </a:cubicBezTo>
                  <a:cubicBezTo>
                    <a:pt x="6490" y="23807"/>
                    <a:pt x="6594" y="25105"/>
                    <a:pt x="5504" y="25650"/>
                  </a:cubicBezTo>
                  <a:cubicBezTo>
                    <a:pt x="5192" y="25857"/>
                    <a:pt x="4855" y="25857"/>
                    <a:pt x="4543" y="25961"/>
                  </a:cubicBezTo>
                  <a:cubicBezTo>
                    <a:pt x="5296" y="25546"/>
                    <a:pt x="5608" y="24456"/>
                    <a:pt x="5945" y="23807"/>
                  </a:cubicBezTo>
                  <a:cubicBezTo>
                    <a:pt x="6153" y="23157"/>
                    <a:pt x="6361" y="22612"/>
                    <a:pt x="6698" y="21963"/>
                  </a:cubicBezTo>
                  <a:cubicBezTo>
                    <a:pt x="7139" y="20873"/>
                    <a:pt x="7892" y="20224"/>
                    <a:pt x="8645" y="19575"/>
                  </a:cubicBezTo>
                  <a:close/>
                  <a:moveTo>
                    <a:pt x="4102" y="22067"/>
                  </a:moveTo>
                  <a:lnTo>
                    <a:pt x="4102" y="22067"/>
                  </a:lnTo>
                  <a:cubicBezTo>
                    <a:pt x="3764" y="22405"/>
                    <a:pt x="3453" y="22716"/>
                    <a:pt x="3245" y="23054"/>
                  </a:cubicBezTo>
                  <a:cubicBezTo>
                    <a:pt x="2381" y="23986"/>
                    <a:pt x="1537" y="25097"/>
                    <a:pt x="1044" y="26318"/>
                  </a:cubicBezTo>
                  <a:lnTo>
                    <a:pt x="1044" y="26318"/>
                  </a:lnTo>
                  <a:cubicBezTo>
                    <a:pt x="1127" y="26000"/>
                    <a:pt x="1168" y="25656"/>
                    <a:pt x="1168" y="25312"/>
                  </a:cubicBezTo>
                  <a:lnTo>
                    <a:pt x="1168" y="25208"/>
                  </a:lnTo>
                  <a:cubicBezTo>
                    <a:pt x="1506" y="24559"/>
                    <a:pt x="1947" y="23910"/>
                    <a:pt x="2363" y="23365"/>
                  </a:cubicBezTo>
                  <a:cubicBezTo>
                    <a:pt x="2908" y="22820"/>
                    <a:pt x="3453" y="22508"/>
                    <a:pt x="4102" y="22067"/>
                  </a:cubicBezTo>
                  <a:close/>
                  <a:moveTo>
                    <a:pt x="2312" y="25398"/>
                  </a:moveTo>
                  <a:lnTo>
                    <a:pt x="2312" y="25398"/>
                  </a:lnTo>
                  <a:cubicBezTo>
                    <a:pt x="2137" y="25703"/>
                    <a:pt x="2042" y="25990"/>
                    <a:pt x="1947" y="26299"/>
                  </a:cubicBezTo>
                  <a:lnTo>
                    <a:pt x="1947" y="26506"/>
                  </a:lnTo>
                  <a:cubicBezTo>
                    <a:pt x="2036" y="26129"/>
                    <a:pt x="2201" y="25770"/>
                    <a:pt x="2312" y="25398"/>
                  </a:cubicBezTo>
                  <a:close/>
                  <a:moveTo>
                    <a:pt x="8204" y="19809"/>
                  </a:moveTo>
                  <a:cubicBezTo>
                    <a:pt x="7451" y="20561"/>
                    <a:pt x="6906" y="21314"/>
                    <a:pt x="6361" y="22301"/>
                  </a:cubicBezTo>
                  <a:cubicBezTo>
                    <a:pt x="5841" y="23469"/>
                    <a:pt x="5608" y="25546"/>
                    <a:pt x="4206" y="26065"/>
                  </a:cubicBezTo>
                  <a:cubicBezTo>
                    <a:pt x="3998" y="26195"/>
                    <a:pt x="3764" y="26299"/>
                    <a:pt x="3557" y="26299"/>
                  </a:cubicBezTo>
                  <a:cubicBezTo>
                    <a:pt x="3453" y="26403"/>
                    <a:pt x="3453" y="26403"/>
                    <a:pt x="3349" y="26506"/>
                  </a:cubicBezTo>
                  <a:cubicBezTo>
                    <a:pt x="3894" y="25208"/>
                    <a:pt x="4102" y="23910"/>
                    <a:pt x="4855" y="22820"/>
                  </a:cubicBezTo>
                  <a:cubicBezTo>
                    <a:pt x="5400" y="22067"/>
                    <a:pt x="5945" y="21522"/>
                    <a:pt x="6490" y="20873"/>
                  </a:cubicBezTo>
                  <a:cubicBezTo>
                    <a:pt x="6868" y="20684"/>
                    <a:pt x="7181" y="20496"/>
                    <a:pt x="7469" y="20209"/>
                  </a:cubicBezTo>
                  <a:lnTo>
                    <a:pt x="7469" y="20209"/>
                  </a:lnTo>
                  <a:cubicBezTo>
                    <a:pt x="7079" y="20605"/>
                    <a:pt x="6675" y="20903"/>
                    <a:pt x="6361" y="21314"/>
                  </a:cubicBezTo>
                  <a:cubicBezTo>
                    <a:pt x="5504" y="22171"/>
                    <a:pt x="5192" y="23365"/>
                    <a:pt x="4751" y="24352"/>
                  </a:cubicBezTo>
                  <a:lnTo>
                    <a:pt x="4751" y="24456"/>
                  </a:lnTo>
                  <a:cubicBezTo>
                    <a:pt x="5296" y="23261"/>
                    <a:pt x="5712" y="22067"/>
                    <a:pt x="6698" y="21107"/>
                  </a:cubicBezTo>
                  <a:cubicBezTo>
                    <a:pt x="7139" y="20665"/>
                    <a:pt x="7659" y="20224"/>
                    <a:pt x="8100" y="19809"/>
                  </a:cubicBezTo>
                  <a:close/>
                  <a:moveTo>
                    <a:pt x="3894" y="24014"/>
                  </a:moveTo>
                  <a:lnTo>
                    <a:pt x="3894" y="24014"/>
                  </a:lnTo>
                  <a:cubicBezTo>
                    <a:pt x="3491" y="24821"/>
                    <a:pt x="3175" y="25605"/>
                    <a:pt x="2965" y="26566"/>
                  </a:cubicBezTo>
                  <a:lnTo>
                    <a:pt x="2965" y="26566"/>
                  </a:lnTo>
                  <a:cubicBezTo>
                    <a:pt x="3270" y="25748"/>
                    <a:pt x="3478" y="24846"/>
                    <a:pt x="3894" y="24014"/>
                  </a:cubicBezTo>
                  <a:close/>
                  <a:moveTo>
                    <a:pt x="16433" y="16979"/>
                  </a:moveTo>
                  <a:cubicBezTo>
                    <a:pt x="14694" y="17213"/>
                    <a:pt x="12981" y="17524"/>
                    <a:pt x="11345" y="18069"/>
                  </a:cubicBezTo>
                  <a:cubicBezTo>
                    <a:pt x="9943" y="18511"/>
                    <a:pt x="8541" y="19160"/>
                    <a:pt x="7347" y="20016"/>
                  </a:cubicBezTo>
                  <a:cubicBezTo>
                    <a:pt x="7347" y="19912"/>
                    <a:pt x="7347" y="19912"/>
                    <a:pt x="7243" y="19912"/>
                  </a:cubicBezTo>
                  <a:cubicBezTo>
                    <a:pt x="7243" y="20016"/>
                    <a:pt x="7139" y="20016"/>
                    <a:pt x="7139" y="20120"/>
                  </a:cubicBezTo>
                  <a:cubicBezTo>
                    <a:pt x="4413" y="21859"/>
                    <a:pt x="2155" y="24352"/>
                    <a:pt x="961" y="27363"/>
                  </a:cubicBezTo>
                  <a:cubicBezTo>
                    <a:pt x="1947" y="23599"/>
                    <a:pt x="5400" y="20561"/>
                    <a:pt x="8749" y="18822"/>
                  </a:cubicBezTo>
                  <a:cubicBezTo>
                    <a:pt x="9606" y="18511"/>
                    <a:pt x="10384" y="18069"/>
                    <a:pt x="11241" y="17862"/>
                  </a:cubicBezTo>
                  <a:cubicBezTo>
                    <a:pt x="11553" y="17758"/>
                    <a:pt x="11890" y="17758"/>
                    <a:pt x="12202" y="17524"/>
                  </a:cubicBezTo>
                  <a:cubicBezTo>
                    <a:pt x="12981" y="17316"/>
                    <a:pt x="13837" y="17213"/>
                    <a:pt x="14590" y="17109"/>
                  </a:cubicBezTo>
                  <a:cubicBezTo>
                    <a:pt x="15239" y="16979"/>
                    <a:pt x="15888" y="16979"/>
                    <a:pt x="16433" y="16979"/>
                  </a:cubicBezTo>
                  <a:close/>
                  <a:moveTo>
                    <a:pt x="5712" y="21522"/>
                  </a:moveTo>
                  <a:lnTo>
                    <a:pt x="5712" y="21522"/>
                  </a:lnTo>
                  <a:cubicBezTo>
                    <a:pt x="5400" y="21963"/>
                    <a:pt x="5063" y="22301"/>
                    <a:pt x="4751" y="22716"/>
                  </a:cubicBezTo>
                  <a:cubicBezTo>
                    <a:pt x="3998" y="23807"/>
                    <a:pt x="3764" y="25208"/>
                    <a:pt x="3245" y="26506"/>
                  </a:cubicBezTo>
                  <a:cubicBezTo>
                    <a:pt x="3129" y="26600"/>
                    <a:pt x="3033" y="26609"/>
                    <a:pt x="2939" y="26686"/>
                  </a:cubicBezTo>
                  <a:lnTo>
                    <a:pt x="2939" y="26686"/>
                  </a:lnTo>
                  <a:cubicBezTo>
                    <a:pt x="2947" y="26645"/>
                    <a:pt x="2956" y="26605"/>
                    <a:pt x="2965" y="26566"/>
                  </a:cubicBezTo>
                  <a:lnTo>
                    <a:pt x="2965" y="26566"/>
                  </a:lnTo>
                  <a:cubicBezTo>
                    <a:pt x="2946" y="26615"/>
                    <a:pt x="2927" y="26665"/>
                    <a:pt x="2908" y="26714"/>
                  </a:cubicBezTo>
                  <a:cubicBezTo>
                    <a:pt x="2918" y="26704"/>
                    <a:pt x="2929" y="26694"/>
                    <a:pt x="2939" y="26686"/>
                  </a:cubicBezTo>
                  <a:lnTo>
                    <a:pt x="2939" y="26686"/>
                  </a:lnTo>
                  <a:cubicBezTo>
                    <a:pt x="2928" y="26738"/>
                    <a:pt x="2918" y="26791"/>
                    <a:pt x="2908" y="26844"/>
                  </a:cubicBezTo>
                  <a:cubicBezTo>
                    <a:pt x="2700" y="26948"/>
                    <a:pt x="2596" y="27052"/>
                    <a:pt x="2466" y="27155"/>
                  </a:cubicBezTo>
                  <a:cubicBezTo>
                    <a:pt x="2259" y="27363"/>
                    <a:pt x="2051" y="27597"/>
                    <a:pt x="1817" y="27804"/>
                  </a:cubicBezTo>
                  <a:cubicBezTo>
                    <a:pt x="2363" y="26403"/>
                    <a:pt x="2804" y="24897"/>
                    <a:pt x="3661" y="23599"/>
                  </a:cubicBezTo>
                  <a:cubicBezTo>
                    <a:pt x="4102" y="23054"/>
                    <a:pt x="4647" y="22508"/>
                    <a:pt x="5192" y="21963"/>
                  </a:cubicBezTo>
                  <a:lnTo>
                    <a:pt x="5192" y="21963"/>
                  </a:lnTo>
                  <a:cubicBezTo>
                    <a:pt x="4855" y="22405"/>
                    <a:pt x="4543" y="22820"/>
                    <a:pt x="4206" y="23261"/>
                  </a:cubicBezTo>
                  <a:cubicBezTo>
                    <a:pt x="4647" y="22716"/>
                    <a:pt x="5192" y="22067"/>
                    <a:pt x="5712" y="21522"/>
                  </a:cubicBezTo>
                  <a:close/>
                  <a:moveTo>
                    <a:pt x="807" y="27290"/>
                  </a:moveTo>
                  <a:lnTo>
                    <a:pt x="807" y="27290"/>
                  </a:lnTo>
                  <a:cubicBezTo>
                    <a:pt x="753" y="27490"/>
                    <a:pt x="753" y="27741"/>
                    <a:pt x="753" y="27908"/>
                  </a:cubicBezTo>
                  <a:cubicBezTo>
                    <a:pt x="649" y="28246"/>
                    <a:pt x="519" y="28557"/>
                    <a:pt x="416" y="28895"/>
                  </a:cubicBezTo>
                  <a:cubicBezTo>
                    <a:pt x="511" y="28299"/>
                    <a:pt x="628" y="27791"/>
                    <a:pt x="807" y="27290"/>
                  </a:cubicBezTo>
                  <a:close/>
                  <a:moveTo>
                    <a:pt x="3012" y="24456"/>
                  </a:moveTo>
                  <a:lnTo>
                    <a:pt x="3012" y="24456"/>
                  </a:lnTo>
                  <a:cubicBezTo>
                    <a:pt x="2466" y="25546"/>
                    <a:pt x="2051" y="26844"/>
                    <a:pt x="1714" y="28012"/>
                  </a:cubicBezTo>
                  <a:cubicBezTo>
                    <a:pt x="1628" y="28119"/>
                    <a:pt x="1542" y="28209"/>
                    <a:pt x="1515" y="28295"/>
                  </a:cubicBezTo>
                  <a:lnTo>
                    <a:pt x="1515" y="28295"/>
                  </a:lnTo>
                  <a:cubicBezTo>
                    <a:pt x="1621" y="27664"/>
                    <a:pt x="1821" y="27036"/>
                    <a:pt x="1947" y="26506"/>
                  </a:cubicBezTo>
                  <a:lnTo>
                    <a:pt x="1947" y="26506"/>
                  </a:lnTo>
                  <a:cubicBezTo>
                    <a:pt x="1714" y="27155"/>
                    <a:pt x="1610" y="27804"/>
                    <a:pt x="1402" y="28453"/>
                  </a:cubicBezTo>
                  <a:cubicBezTo>
                    <a:pt x="1402" y="28453"/>
                    <a:pt x="1298" y="28453"/>
                    <a:pt x="1298" y="28557"/>
                  </a:cubicBezTo>
                  <a:cubicBezTo>
                    <a:pt x="1168" y="28661"/>
                    <a:pt x="1065" y="29102"/>
                    <a:pt x="961" y="29310"/>
                  </a:cubicBezTo>
                  <a:cubicBezTo>
                    <a:pt x="961" y="29305"/>
                    <a:pt x="959" y="29302"/>
                    <a:pt x="957" y="29302"/>
                  </a:cubicBezTo>
                  <a:cubicBezTo>
                    <a:pt x="910" y="29302"/>
                    <a:pt x="462" y="30097"/>
                    <a:pt x="331" y="30097"/>
                  </a:cubicBezTo>
                  <a:cubicBezTo>
                    <a:pt x="323" y="30097"/>
                    <a:pt x="317" y="30094"/>
                    <a:pt x="312" y="30089"/>
                  </a:cubicBezTo>
                  <a:cubicBezTo>
                    <a:pt x="746" y="28377"/>
                    <a:pt x="1382" y="26766"/>
                    <a:pt x="2318" y="25379"/>
                  </a:cubicBezTo>
                  <a:lnTo>
                    <a:pt x="2318" y="25379"/>
                  </a:lnTo>
                  <a:cubicBezTo>
                    <a:pt x="2334" y="25322"/>
                    <a:pt x="2349" y="25265"/>
                    <a:pt x="2363" y="25208"/>
                  </a:cubicBezTo>
                  <a:cubicBezTo>
                    <a:pt x="2596" y="25001"/>
                    <a:pt x="2804" y="24663"/>
                    <a:pt x="3012" y="24456"/>
                  </a:cubicBezTo>
                  <a:close/>
                  <a:moveTo>
                    <a:pt x="33204" y="1"/>
                  </a:moveTo>
                  <a:lnTo>
                    <a:pt x="33204" y="1"/>
                  </a:lnTo>
                  <a:cubicBezTo>
                    <a:pt x="32451" y="2285"/>
                    <a:pt x="31568" y="4544"/>
                    <a:pt x="30608" y="6828"/>
                  </a:cubicBezTo>
                  <a:cubicBezTo>
                    <a:pt x="30270" y="7244"/>
                    <a:pt x="29959" y="7789"/>
                    <a:pt x="29518" y="8126"/>
                  </a:cubicBezTo>
                  <a:lnTo>
                    <a:pt x="29414" y="8126"/>
                  </a:lnTo>
                  <a:cubicBezTo>
                    <a:pt x="29414" y="8230"/>
                    <a:pt x="29310" y="8334"/>
                    <a:pt x="29310" y="8334"/>
                  </a:cubicBezTo>
                  <a:cubicBezTo>
                    <a:pt x="29076" y="8438"/>
                    <a:pt x="28972" y="8542"/>
                    <a:pt x="28765" y="8775"/>
                  </a:cubicBezTo>
                  <a:cubicBezTo>
                    <a:pt x="28263" y="9052"/>
                    <a:pt x="27565" y="9145"/>
                    <a:pt x="26863" y="9145"/>
                  </a:cubicBezTo>
                  <a:cubicBezTo>
                    <a:pt x="26512" y="9145"/>
                    <a:pt x="26160" y="9121"/>
                    <a:pt x="25831" y="9087"/>
                  </a:cubicBezTo>
                  <a:cubicBezTo>
                    <a:pt x="24222" y="8879"/>
                    <a:pt x="23027" y="8022"/>
                    <a:pt x="21937" y="6932"/>
                  </a:cubicBezTo>
                  <a:cubicBezTo>
                    <a:pt x="21020" y="5992"/>
                    <a:pt x="19196" y="3703"/>
                    <a:pt x="17530" y="3703"/>
                  </a:cubicBezTo>
                  <a:cubicBezTo>
                    <a:pt x="17263" y="3703"/>
                    <a:pt x="17000" y="3762"/>
                    <a:pt x="16745" y="3895"/>
                  </a:cubicBezTo>
                  <a:cubicBezTo>
                    <a:pt x="16433" y="3999"/>
                    <a:pt x="15992" y="4336"/>
                    <a:pt x="15577" y="4336"/>
                  </a:cubicBezTo>
                  <a:lnTo>
                    <a:pt x="15447" y="4336"/>
                  </a:lnTo>
                  <a:cubicBezTo>
                    <a:pt x="15412" y="4301"/>
                    <a:pt x="15389" y="4290"/>
                    <a:pt x="15374" y="4290"/>
                  </a:cubicBezTo>
                  <a:cubicBezTo>
                    <a:pt x="15343" y="4290"/>
                    <a:pt x="15343" y="4336"/>
                    <a:pt x="15343" y="4336"/>
                  </a:cubicBezTo>
                  <a:cubicBezTo>
                    <a:pt x="15135" y="4336"/>
                    <a:pt x="15031" y="4232"/>
                    <a:pt x="14798" y="3999"/>
                  </a:cubicBezTo>
                  <a:cubicBezTo>
                    <a:pt x="14694" y="3687"/>
                    <a:pt x="14486" y="3350"/>
                    <a:pt x="14149" y="3246"/>
                  </a:cubicBezTo>
                  <a:cubicBezTo>
                    <a:pt x="13932" y="3188"/>
                    <a:pt x="13725" y="3163"/>
                    <a:pt x="13525" y="3163"/>
                  </a:cubicBezTo>
                  <a:cubicBezTo>
                    <a:pt x="12643" y="3163"/>
                    <a:pt x="11876" y="3641"/>
                    <a:pt x="10904" y="3895"/>
                  </a:cubicBezTo>
                  <a:cubicBezTo>
                    <a:pt x="10644" y="3947"/>
                    <a:pt x="10320" y="3947"/>
                    <a:pt x="9979" y="3947"/>
                  </a:cubicBezTo>
                  <a:cubicBezTo>
                    <a:pt x="9638" y="3947"/>
                    <a:pt x="9281" y="3947"/>
                    <a:pt x="8957" y="3999"/>
                  </a:cubicBezTo>
                  <a:cubicBezTo>
                    <a:pt x="8308" y="4128"/>
                    <a:pt x="7659" y="4440"/>
                    <a:pt x="7010" y="4777"/>
                  </a:cubicBezTo>
                  <a:cubicBezTo>
                    <a:pt x="6153" y="5193"/>
                    <a:pt x="5296" y="5634"/>
                    <a:pt x="4647" y="6491"/>
                  </a:cubicBezTo>
                  <a:cubicBezTo>
                    <a:pt x="4543" y="6491"/>
                    <a:pt x="4413" y="6595"/>
                    <a:pt x="4310" y="6724"/>
                  </a:cubicBezTo>
                  <a:cubicBezTo>
                    <a:pt x="4310" y="6724"/>
                    <a:pt x="4310" y="6828"/>
                    <a:pt x="4413" y="6828"/>
                  </a:cubicBezTo>
                  <a:cubicBezTo>
                    <a:pt x="4413" y="6932"/>
                    <a:pt x="4543" y="6932"/>
                    <a:pt x="4543" y="6932"/>
                  </a:cubicBezTo>
                  <a:cubicBezTo>
                    <a:pt x="4647" y="6828"/>
                    <a:pt x="4751" y="6724"/>
                    <a:pt x="4751" y="6595"/>
                  </a:cubicBezTo>
                  <a:cubicBezTo>
                    <a:pt x="4905" y="6538"/>
                    <a:pt x="5053" y="6514"/>
                    <a:pt x="5194" y="6514"/>
                  </a:cubicBezTo>
                  <a:cubicBezTo>
                    <a:pt x="5838" y="6514"/>
                    <a:pt x="6355" y="7030"/>
                    <a:pt x="6802" y="7477"/>
                  </a:cubicBezTo>
                  <a:cubicBezTo>
                    <a:pt x="6802" y="7477"/>
                    <a:pt x="6802" y="7581"/>
                    <a:pt x="6906" y="7581"/>
                  </a:cubicBezTo>
                  <a:cubicBezTo>
                    <a:pt x="7010" y="7685"/>
                    <a:pt x="7139" y="7685"/>
                    <a:pt x="7139" y="7789"/>
                  </a:cubicBezTo>
                  <a:cubicBezTo>
                    <a:pt x="7659" y="8438"/>
                    <a:pt x="7788" y="9087"/>
                    <a:pt x="7996" y="9840"/>
                  </a:cubicBezTo>
                  <a:cubicBezTo>
                    <a:pt x="8204" y="10489"/>
                    <a:pt x="9086" y="10722"/>
                    <a:pt x="9606" y="10826"/>
                  </a:cubicBezTo>
                  <a:cubicBezTo>
                    <a:pt x="9670" y="10846"/>
                    <a:pt x="9738" y="10854"/>
                    <a:pt x="9809" y="10854"/>
                  </a:cubicBezTo>
                  <a:cubicBezTo>
                    <a:pt x="10107" y="10854"/>
                    <a:pt x="10444" y="10703"/>
                    <a:pt x="10696" y="10618"/>
                  </a:cubicBezTo>
                  <a:cubicBezTo>
                    <a:pt x="10862" y="10566"/>
                    <a:pt x="11002" y="10543"/>
                    <a:pt x="11121" y="10543"/>
                  </a:cubicBezTo>
                  <a:cubicBezTo>
                    <a:pt x="12010" y="10543"/>
                    <a:pt x="11719" y="11851"/>
                    <a:pt x="11994" y="12332"/>
                  </a:cubicBezTo>
                  <a:cubicBezTo>
                    <a:pt x="12643" y="13422"/>
                    <a:pt x="13733" y="12877"/>
                    <a:pt x="14694" y="13526"/>
                  </a:cubicBezTo>
                  <a:cubicBezTo>
                    <a:pt x="15385" y="13981"/>
                    <a:pt x="15859" y="14168"/>
                    <a:pt x="16483" y="14168"/>
                  </a:cubicBezTo>
                  <a:cubicBezTo>
                    <a:pt x="16750" y="14168"/>
                    <a:pt x="17044" y="14133"/>
                    <a:pt x="17394" y="14071"/>
                  </a:cubicBezTo>
                  <a:cubicBezTo>
                    <a:pt x="17502" y="14063"/>
                    <a:pt x="17608" y="14060"/>
                    <a:pt x="17712" y="14060"/>
                  </a:cubicBezTo>
                  <a:cubicBezTo>
                    <a:pt x="18617" y="14060"/>
                    <a:pt x="19347" y="14331"/>
                    <a:pt x="20167" y="14331"/>
                  </a:cubicBezTo>
                  <a:cubicBezTo>
                    <a:pt x="20487" y="14331"/>
                    <a:pt x="20821" y="14289"/>
                    <a:pt x="21184" y="14175"/>
                  </a:cubicBezTo>
                  <a:cubicBezTo>
                    <a:pt x="23676" y="13422"/>
                    <a:pt x="26065" y="12332"/>
                    <a:pt x="27778" y="10281"/>
                  </a:cubicBezTo>
                  <a:cubicBezTo>
                    <a:pt x="27778" y="10281"/>
                    <a:pt x="27778" y="10235"/>
                    <a:pt x="27747" y="10235"/>
                  </a:cubicBezTo>
                  <a:cubicBezTo>
                    <a:pt x="27732" y="10235"/>
                    <a:pt x="27709" y="10246"/>
                    <a:pt x="27674" y="10281"/>
                  </a:cubicBezTo>
                  <a:cubicBezTo>
                    <a:pt x="26136" y="12029"/>
                    <a:pt x="22840" y="14049"/>
                    <a:pt x="20209" y="14049"/>
                  </a:cubicBezTo>
                  <a:cubicBezTo>
                    <a:pt x="19910" y="14049"/>
                    <a:pt x="19619" y="14023"/>
                    <a:pt x="19341" y="13967"/>
                  </a:cubicBezTo>
                  <a:cubicBezTo>
                    <a:pt x="20639" y="12981"/>
                    <a:pt x="22274" y="12773"/>
                    <a:pt x="23884" y="12332"/>
                  </a:cubicBezTo>
                  <a:cubicBezTo>
                    <a:pt x="24974" y="12020"/>
                    <a:pt x="26065" y="11371"/>
                    <a:pt x="27025" y="10489"/>
                  </a:cubicBezTo>
                  <a:cubicBezTo>
                    <a:pt x="28212" y="9973"/>
                    <a:pt x="29193" y="9099"/>
                    <a:pt x="30045" y="8146"/>
                  </a:cubicBezTo>
                  <a:lnTo>
                    <a:pt x="30045" y="8146"/>
                  </a:lnTo>
                  <a:cubicBezTo>
                    <a:pt x="29959" y="8254"/>
                    <a:pt x="29953" y="8444"/>
                    <a:pt x="29855" y="8542"/>
                  </a:cubicBezTo>
                  <a:cubicBezTo>
                    <a:pt x="28220" y="10826"/>
                    <a:pt x="26480" y="12566"/>
                    <a:pt x="24118" y="13967"/>
                  </a:cubicBezTo>
                  <a:cubicBezTo>
                    <a:pt x="23131" y="14616"/>
                    <a:pt x="21937" y="15162"/>
                    <a:pt x="20873" y="15577"/>
                  </a:cubicBezTo>
                  <a:cubicBezTo>
                    <a:pt x="20535" y="15681"/>
                    <a:pt x="20224" y="15811"/>
                    <a:pt x="19886" y="15811"/>
                  </a:cubicBezTo>
                  <a:cubicBezTo>
                    <a:pt x="19133" y="15914"/>
                    <a:pt x="18380" y="16018"/>
                    <a:pt x="17628" y="16122"/>
                  </a:cubicBezTo>
                  <a:cubicBezTo>
                    <a:pt x="16745" y="16122"/>
                    <a:pt x="15888" y="15681"/>
                    <a:pt x="15135" y="15369"/>
                  </a:cubicBezTo>
                  <a:cubicBezTo>
                    <a:pt x="13837" y="14824"/>
                    <a:pt x="12747" y="14175"/>
                    <a:pt x="11345" y="14071"/>
                  </a:cubicBezTo>
                  <a:cubicBezTo>
                    <a:pt x="10914" y="13996"/>
                    <a:pt x="10482" y="13948"/>
                    <a:pt x="10057" y="13948"/>
                  </a:cubicBezTo>
                  <a:cubicBezTo>
                    <a:pt x="9305" y="13948"/>
                    <a:pt x="8572" y="14098"/>
                    <a:pt x="7892" y="14513"/>
                  </a:cubicBezTo>
                  <a:cubicBezTo>
                    <a:pt x="7010" y="14928"/>
                    <a:pt x="5608" y="14824"/>
                    <a:pt x="5296" y="15811"/>
                  </a:cubicBezTo>
                  <a:cubicBezTo>
                    <a:pt x="4959" y="16330"/>
                    <a:pt x="4543" y="16667"/>
                    <a:pt x="3998" y="17109"/>
                  </a:cubicBezTo>
                  <a:cubicBezTo>
                    <a:pt x="3661" y="17316"/>
                    <a:pt x="3661" y="17965"/>
                    <a:pt x="3557" y="18407"/>
                  </a:cubicBezTo>
                  <a:cubicBezTo>
                    <a:pt x="3453" y="19367"/>
                    <a:pt x="2804" y="19809"/>
                    <a:pt x="2155" y="20458"/>
                  </a:cubicBezTo>
                  <a:cubicBezTo>
                    <a:pt x="1714" y="20873"/>
                    <a:pt x="1506" y="21418"/>
                    <a:pt x="1298" y="21963"/>
                  </a:cubicBezTo>
                  <a:cubicBezTo>
                    <a:pt x="857" y="23261"/>
                    <a:pt x="961" y="24767"/>
                    <a:pt x="857" y="26195"/>
                  </a:cubicBezTo>
                  <a:cubicBezTo>
                    <a:pt x="649" y="27701"/>
                    <a:pt x="0" y="29206"/>
                    <a:pt x="104" y="30842"/>
                  </a:cubicBezTo>
                  <a:cubicBezTo>
                    <a:pt x="104" y="30894"/>
                    <a:pt x="156" y="30920"/>
                    <a:pt x="208" y="30920"/>
                  </a:cubicBezTo>
                  <a:cubicBezTo>
                    <a:pt x="260" y="30920"/>
                    <a:pt x="312" y="30894"/>
                    <a:pt x="312" y="30842"/>
                  </a:cubicBezTo>
                  <a:cubicBezTo>
                    <a:pt x="1065" y="29751"/>
                    <a:pt x="1506" y="28453"/>
                    <a:pt x="2466" y="27493"/>
                  </a:cubicBezTo>
                  <a:cubicBezTo>
                    <a:pt x="3012" y="26844"/>
                    <a:pt x="3764" y="26403"/>
                    <a:pt x="4647" y="26065"/>
                  </a:cubicBezTo>
                  <a:cubicBezTo>
                    <a:pt x="5296" y="25857"/>
                    <a:pt x="5945" y="25754"/>
                    <a:pt x="6490" y="25208"/>
                  </a:cubicBezTo>
                  <a:cubicBezTo>
                    <a:pt x="6802" y="25001"/>
                    <a:pt x="7139" y="24559"/>
                    <a:pt x="7243" y="24248"/>
                  </a:cubicBezTo>
                  <a:cubicBezTo>
                    <a:pt x="7555" y="23599"/>
                    <a:pt x="7788" y="23157"/>
                    <a:pt x="8437" y="22820"/>
                  </a:cubicBezTo>
                  <a:cubicBezTo>
                    <a:pt x="8749" y="22612"/>
                    <a:pt x="9294" y="22508"/>
                    <a:pt x="9735" y="22301"/>
                  </a:cubicBezTo>
                  <a:cubicBezTo>
                    <a:pt x="11241" y="21418"/>
                    <a:pt x="12435" y="20120"/>
                    <a:pt x="13733" y="18926"/>
                  </a:cubicBezTo>
                  <a:cubicBezTo>
                    <a:pt x="15343" y="17628"/>
                    <a:pt x="17394" y="17316"/>
                    <a:pt x="19341" y="16563"/>
                  </a:cubicBezTo>
                  <a:cubicBezTo>
                    <a:pt x="19575" y="16563"/>
                    <a:pt x="19782" y="16460"/>
                    <a:pt x="19990" y="16330"/>
                  </a:cubicBezTo>
                  <a:cubicBezTo>
                    <a:pt x="21080" y="16122"/>
                    <a:pt x="22171" y="15681"/>
                    <a:pt x="23131" y="15162"/>
                  </a:cubicBezTo>
                  <a:cubicBezTo>
                    <a:pt x="25312" y="14071"/>
                    <a:pt x="27674" y="12228"/>
                    <a:pt x="29076" y="10177"/>
                  </a:cubicBezTo>
                  <a:lnTo>
                    <a:pt x="29076" y="10177"/>
                  </a:lnTo>
                  <a:cubicBezTo>
                    <a:pt x="27570" y="12981"/>
                    <a:pt x="25623" y="15473"/>
                    <a:pt x="23469" y="17965"/>
                  </a:cubicBezTo>
                  <a:cubicBezTo>
                    <a:pt x="25961" y="15811"/>
                    <a:pt x="27908" y="12981"/>
                    <a:pt x="29414" y="10073"/>
                  </a:cubicBezTo>
                  <a:cubicBezTo>
                    <a:pt x="30919" y="7036"/>
                    <a:pt x="32763" y="3479"/>
                    <a:pt x="3320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68"/>
            <p:cNvSpPr/>
            <p:nvPr/>
          </p:nvSpPr>
          <p:spPr>
            <a:xfrm>
              <a:off x="2729050" y="3718725"/>
              <a:ext cx="26625" cy="95925"/>
            </a:xfrm>
            <a:custGeom>
              <a:avLst/>
              <a:gdLst/>
              <a:ahLst/>
              <a:cxnLst/>
              <a:rect l="l" t="t" r="r" b="b"/>
              <a:pathLst>
                <a:path w="1065" h="3837" extrusionOk="0">
                  <a:moveTo>
                    <a:pt x="721" y="1545"/>
                  </a:moveTo>
                  <a:cubicBezTo>
                    <a:pt x="722" y="2067"/>
                    <a:pt x="638" y="2592"/>
                    <a:pt x="520" y="3038"/>
                  </a:cubicBezTo>
                  <a:cubicBezTo>
                    <a:pt x="416" y="3245"/>
                    <a:pt x="312" y="3349"/>
                    <a:pt x="208" y="3557"/>
                  </a:cubicBezTo>
                  <a:cubicBezTo>
                    <a:pt x="104" y="3557"/>
                    <a:pt x="104" y="3453"/>
                    <a:pt x="104" y="3349"/>
                  </a:cubicBezTo>
                  <a:cubicBezTo>
                    <a:pt x="208" y="3142"/>
                    <a:pt x="208" y="2908"/>
                    <a:pt x="312" y="2700"/>
                  </a:cubicBezTo>
                  <a:cubicBezTo>
                    <a:pt x="473" y="2278"/>
                    <a:pt x="649" y="1933"/>
                    <a:pt x="721" y="1545"/>
                  </a:cubicBezTo>
                  <a:close/>
                  <a:moveTo>
                    <a:pt x="520" y="0"/>
                  </a:moveTo>
                  <a:cubicBezTo>
                    <a:pt x="520" y="0"/>
                    <a:pt x="416" y="0"/>
                    <a:pt x="416" y="104"/>
                  </a:cubicBezTo>
                  <a:cubicBezTo>
                    <a:pt x="574" y="412"/>
                    <a:pt x="662" y="763"/>
                    <a:pt x="700" y="1128"/>
                  </a:cubicBezTo>
                  <a:lnTo>
                    <a:pt x="700" y="1128"/>
                  </a:lnTo>
                  <a:cubicBezTo>
                    <a:pt x="681" y="1120"/>
                    <a:pt x="659" y="1117"/>
                    <a:pt x="636" y="1117"/>
                  </a:cubicBezTo>
                  <a:cubicBezTo>
                    <a:pt x="578" y="1117"/>
                    <a:pt x="520" y="1143"/>
                    <a:pt x="520" y="1194"/>
                  </a:cubicBezTo>
                  <a:cubicBezTo>
                    <a:pt x="416" y="2051"/>
                    <a:pt x="0" y="2804"/>
                    <a:pt x="0" y="3791"/>
                  </a:cubicBezTo>
                  <a:cubicBezTo>
                    <a:pt x="0" y="3791"/>
                    <a:pt x="47" y="3837"/>
                    <a:pt x="77" y="3837"/>
                  </a:cubicBezTo>
                  <a:cubicBezTo>
                    <a:pt x="93" y="3837"/>
                    <a:pt x="104" y="3825"/>
                    <a:pt x="104" y="3791"/>
                  </a:cubicBezTo>
                  <a:cubicBezTo>
                    <a:pt x="1065" y="3038"/>
                    <a:pt x="961" y="1091"/>
                    <a:pt x="52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68"/>
            <p:cNvSpPr/>
            <p:nvPr/>
          </p:nvSpPr>
          <p:spPr>
            <a:xfrm>
              <a:off x="2628450" y="3732350"/>
              <a:ext cx="22100" cy="51300"/>
            </a:xfrm>
            <a:custGeom>
              <a:avLst/>
              <a:gdLst/>
              <a:ahLst/>
              <a:cxnLst/>
              <a:rect l="l" t="t" r="r" b="b"/>
              <a:pathLst>
                <a:path w="884" h="2052" extrusionOk="0">
                  <a:moveTo>
                    <a:pt x="649" y="416"/>
                  </a:moveTo>
                  <a:lnTo>
                    <a:pt x="649" y="857"/>
                  </a:lnTo>
                  <a:cubicBezTo>
                    <a:pt x="546" y="1065"/>
                    <a:pt x="546" y="1195"/>
                    <a:pt x="442" y="1402"/>
                  </a:cubicBezTo>
                  <a:cubicBezTo>
                    <a:pt x="442" y="1506"/>
                    <a:pt x="234" y="1844"/>
                    <a:pt x="234" y="1844"/>
                  </a:cubicBezTo>
                  <a:cubicBezTo>
                    <a:pt x="130" y="1298"/>
                    <a:pt x="338" y="857"/>
                    <a:pt x="649" y="416"/>
                  </a:cubicBezTo>
                  <a:close/>
                  <a:moveTo>
                    <a:pt x="779" y="0"/>
                  </a:moveTo>
                  <a:lnTo>
                    <a:pt x="779" y="208"/>
                  </a:lnTo>
                  <a:cubicBezTo>
                    <a:pt x="234" y="546"/>
                    <a:pt x="0" y="1506"/>
                    <a:pt x="130" y="2051"/>
                  </a:cubicBezTo>
                  <a:lnTo>
                    <a:pt x="234" y="2051"/>
                  </a:lnTo>
                  <a:cubicBezTo>
                    <a:pt x="649" y="1506"/>
                    <a:pt x="649" y="857"/>
                    <a:pt x="883" y="312"/>
                  </a:cubicBezTo>
                  <a:lnTo>
                    <a:pt x="883" y="208"/>
                  </a:lnTo>
                  <a:lnTo>
                    <a:pt x="883" y="104"/>
                  </a:lnTo>
                  <a:cubicBezTo>
                    <a:pt x="883" y="0"/>
                    <a:pt x="779" y="0"/>
                    <a:pt x="77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68"/>
            <p:cNvSpPr/>
            <p:nvPr/>
          </p:nvSpPr>
          <p:spPr>
            <a:xfrm>
              <a:off x="2326000" y="3048925"/>
              <a:ext cx="743800" cy="929825"/>
            </a:xfrm>
            <a:custGeom>
              <a:avLst/>
              <a:gdLst/>
              <a:ahLst/>
              <a:cxnLst/>
              <a:rect l="l" t="t" r="r" b="b"/>
              <a:pathLst>
                <a:path w="29752" h="37193" extrusionOk="0">
                  <a:moveTo>
                    <a:pt x="12228" y="1377"/>
                  </a:moveTo>
                  <a:lnTo>
                    <a:pt x="12228" y="1377"/>
                  </a:lnTo>
                  <a:cubicBezTo>
                    <a:pt x="12139" y="1519"/>
                    <a:pt x="12062" y="1662"/>
                    <a:pt x="11989" y="1813"/>
                  </a:cubicBezTo>
                  <a:lnTo>
                    <a:pt x="11989" y="1813"/>
                  </a:lnTo>
                  <a:cubicBezTo>
                    <a:pt x="11995" y="1770"/>
                    <a:pt x="11995" y="1727"/>
                    <a:pt x="11995" y="1688"/>
                  </a:cubicBezTo>
                  <a:cubicBezTo>
                    <a:pt x="12098" y="1584"/>
                    <a:pt x="12098" y="1481"/>
                    <a:pt x="12228" y="1377"/>
                  </a:cubicBezTo>
                  <a:close/>
                  <a:moveTo>
                    <a:pt x="11891" y="1792"/>
                  </a:moveTo>
                  <a:cubicBezTo>
                    <a:pt x="11891" y="2026"/>
                    <a:pt x="11787" y="2130"/>
                    <a:pt x="11787" y="2234"/>
                  </a:cubicBezTo>
                  <a:cubicBezTo>
                    <a:pt x="11683" y="2571"/>
                    <a:pt x="11449" y="2779"/>
                    <a:pt x="11346" y="2986"/>
                  </a:cubicBezTo>
                  <a:cubicBezTo>
                    <a:pt x="11449" y="2675"/>
                    <a:pt x="11579" y="2337"/>
                    <a:pt x="11787" y="2026"/>
                  </a:cubicBezTo>
                  <a:cubicBezTo>
                    <a:pt x="11787" y="1922"/>
                    <a:pt x="11891" y="1922"/>
                    <a:pt x="11891" y="1792"/>
                  </a:cubicBezTo>
                  <a:close/>
                  <a:moveTo>
                    <a:pt x="12436" y="1377"/>
                  </a:moveTo>
                  <a:cubicBezTo>
                    <a:pt x="12540" y="1792"/>
                    <a:pt x="12644" y="2130"/>
                    <a:pt x="12877" y="2441"/>
                  </a:cubicBezTo>
                  <a:cubicBezTo>
                    <a:pt x="12877" y="2675"/>
                    <a:pt x="12981" y="2779"/>
                    <a:pt x="12981" y="2883"/>
                  </a:cubicBezTo>
                  <a:lnTo>
                    <a:pt x="12981" y="3220"/>
                  </a:lnTo>
                  <a:cubicBezTo>
                    <a:pt x="12981" y="3090"/>
                    <a:pt x="12877" y="2986"/>
                    <a:pt x="12877" y="2986"/>
                  </a:cubicBezTo>
                  <a:lnTo>
                    <a:pt x="12877" y="2883"/>
                  </a:lnTo>
                  <a:cubicBezTo>
                    <a:pt x="12877" y="2675"/>
                    <a:pt x="12877" y="2337"/>
                    <a:pt x="12644" y="2130"/>
                  </a:cubicBezTo>
                  <a:lnTo>
                    <a:pt x="12644" y="2130"/>
                  </a:lnTo>
                  <a:cubicBezTo>
                    <a:pt x="12644" y="2337"/>
                    <a:pt x="12747" y="2441"/>
                    <a:pt x="12747" y="2571"/>
                  </a:cubicBezTo>
                  <a:lnTo>
                    <a:pt x="12747" y="2779"/>
                  </a:lnTo>
                  <a:cubicBezTo>
                    <a:pt x="12644" y="2337"/>
                    <a:pt x="12540" y="1922"/>
                    <a:pt x="12436" y="1481"/>
                  </a:cubicBezTo>
                  <a:lnTo>
                    <a:pt x="12436" y="1377"/>
                  </a:lnTo>
                  <a:close/>
                  <a:moveTo>
                    <a:pt x="11579" y="2234"/>
                  </a:moveTo>
                  <a:lnTo>
                    <a:pt x="11579" y="2234"/>
                  </a:lnTo>
                  <a:cubicBezTo>
                    <a:pt x="11346" y="2571"/>
                    <a:pt x="11242" y="2883"/>
                    <a:pt x="11242" y="3090"/>
                  </a:cubicBezTo>
                  <a:cubicBezTo>
                    <a:pt x="11034" y="3324"/>
                    <a:pt x="10930" y="3428"/>
                    <a:pt x="10800" y="3532"/>
                  </a:cubicBezTo>
                  <a:cubicBezTo>
                    <a:pt x="11034" y="3220"/>
                    <a:pt x="11138" y="2779"/>
                    <a:pt x="11346" y="2441"/>
                  </a:cubicBezTo>
                  <a:cubicBezTo>
                    <a:pt x="11449" y="2441"/>
                    <a:pt x="11449" y="2337"/>
                    <a:pt x="11579" y="2234"/>
                  </a:cubicBezTo>
                  <a:close/>
                  <a:moveTo>
                    <a:pt x="12074" y="2228"/>
                  </a:moveTo>
                  <a:lnTo>
                    <a:pt x="12074" y="2228"/>
                  </a:lnTo>
                  <a:cubicBezTo>
                    <a:pt x="11963" y="2647"/>
                    <a:pt x="11762" y="3123"/>
                    <a:pt x="11449" y="3532"/>
                  </a:cubicBezTo>
                  <a:cubicBezTo>
                    <a:pt x="11683" y="3220"/>
                    <a:pt x="11891" y="2779"/>
                    <a:pt x="11995" y="2441"/>
                  </a:cubicBezTo>
                  <a:cubicBezTo>
                    <a:pt x="11995" y="2370"/>
                    <a:pt x="12043" y="2299"/>
                    <a:pt x="12074" y="2228"/>
                  </a:cubicBezTo>
                  <a:close/>
                  <a:moveTo>
                    <a:pt x="11138" y="2779"/>
                  </a:moveTo>
                  <a:cubicBezTo>
                    <a:pt x="10930" y="2986"/>
                    <a:pt x="10800" y="3324"/>
                    <a:pt x="10697" y="3635"/>
                  </a:cubicBezTo>
                  <a:cubicBezTo>
                    <a:pt x="10697" y="3739"/>
                    <a:pt x="10593" y="3869"/>
                    <a:pt x="10489" y="3869"/>
                  </a:cubicBezTo>
                  <a:cubicBezTo>
                    <a:pt x="10593" y="3532"/>
                    <a:pt x="10697" y="3220"/>
                    <a:pt x="10930" y="2986"/>
                  </a:cubicBezTo>
                  <a:cubicBezTo>
                    <a:pt x="11034" y="2883"/>
                    <a:pt x="11034" y="2779"/>
                    <a:pt x="11138" y="2779"/>
                  </a:cubicBezTo>
                  <a:close/>
                  <a:moveTo>
                    <a:pt x="10409" y="3772"/>
                  </a:moveTo>
                  <a:cubicBezTo>
                    <a:pt x="10394" y="3837"/>
                    <a:pt x="10385" y="3904"/>
                    <a:pt x="10385" y="3973"/>
                  </a:cubicBezTo>
                  <a:lnTo>
                    <a:pt x="10281" y="4077"/>
                  </a:lnTo>
                  <a:cubicBezTo>
                    <a:pt x="10324" y="3991"/>
                    <a:pt x="10367" y="3884"/>
                    <a:pt x="10409" y="3772"/>
                  </a:cubicBezTo>
                  <a:close/>
                  <a:moveTo>
                    <a:pt x="10930" y="3870"/>
                  </a:moveTo>
                  <a:cubicBezTo>
                    <a:pt x="10929" y="3973"/>
                    <a:pt x="10800" y="3973"/>
                    <a:pt x="10800" y="4077"/>
                  </a:cubicBezTo>
                  <a:cubicBezTo>
                    <a:pt x="10697" y="4077"/>
                    <a:pt x="10697" y="4077"/>
                    <a:pt x="10593" y="4181"/>
                  </a:cubicBezTo>
                  <a:cubicBezTo>
                    <a:pt x="10593" y="4077"/>
                    <a:pt x="10697" y="4077"/>
                    <a:pt x="10697" y="4077"/>
                  </a:cubicBezTo>
                  <a:cubicBezTo>
                    <a:pt x="10800" y="3973"/>
                    <a:pt x="10929" y="3973"/>
                    <a:pt x="10930" y="3870"/>
                  </a:cubicBezTo>
                  <a:close/>
                  <a:moveTo>
                    <a:pt x="10489" y="3428"/>
                  </a:moveTo>
                  <a:cubicBezTo>
                    <a:pt x="10281" y="3635"/>
                    <a:pt x="10281" y="3973"/>
                    <a:pt x="10151" y="4181"/>
                  </a:cubicBezTo>
                  <a:cubicBezTo>
                    <a:pt x="10048" y="4284"/>
                    <a:pt x="9944" y="4284"/>
                    <a:pt x="9944" y="4388"/>
                  </a:cubicBezTo>
                  <a:cubicBezTo>
                    <a:pt x="9944" y="4077"/>
                    <a:pt x="10151" y="3869"/>
                    <a:pt x="10281" y="3532"/>
                  </a:cubicBezTo>
                  <a:cubicBezTo>
                    <a:pt x="10385" y="3532"/>
                    <a:pt x="10385" y="3428"/>
                    <a:pt x="10489" y="3428"/>
                  </a:cubicBezTo>
                  <a:close/>
                  <a:moveTo>
                    <a:pt x="9944" y="3973"/>
                  </a:moveTo>
                  <a:cubicBezTo>
                    <a:pt x="9944" y="4077"/>
                    <a:pt x="9840" y="4284"/>
                    <a:pt x="9840" y="4388"/>
                  </a:cubicBezTo>
                  <a:cubicBezTo>
                    <a:pt x="9736" y="4388"/>
                    <a:pt x="9736" y="4518"/>
                    <a:pt x="9632" y="4518"/>
                  </a:cubicBezTo>
                  <a:cubicBezTo>
                    <a:pt x="9736" y="4284"/>
                    <a:pt x="9840" y="4077"/>
                    <a:pt x="9944" y="3973"/>
                  </a:cubicBezTo>
                  <a:close/>
                  <a:moveTo>
                    <a:pt x="13630" y="3532"/>
                  </a:moveTo>
                  <a:lnTo>
                    <a:pt x="13630" y="3532"/>
                  </a:lnTo>
                  <a:cubicBezTo>
                    <a:pt x="13630" y="3635"/>
                    <a:pt x="13734" y="3635"/>
                    <a:pt x="13734" y="3739"/>
                  </a:cubicBezTo>
                  <a:cubicBezTo>
                    <a:pt x="13734" y="3869"/>
                    <a:pt x="13838" y="4077"/>
                    <a:pt x="13838" y="4181"/>
                  </a:cubicBezTo>
                  <a:cubicBezTo>
                    <a:pt x="13942" y="4388"/>
                    <a:pt x="13942" y="4518"/>
                    <a:pt x="14046" y="4726"/>
                  </a:cubicBezTo>
                  <a:cubicBezTo>
                    <a:pt x="13942" y="4622"/>
                    <a:pt x="13942" y="4518"/>
                    <a:pt x="13838" y="4388"/>
                  </a:cubicBezTo>
                  <a:cubicBezTo>
                    <a:pt x="13838" y="4284"/>
                    <a:pt x="13734" y="4077"/>
                    <a:pt x="13734" y="3973"/>
                  </a:cubicBezTo>
                  <a:cubicBezTo>
                    <a:pt x="13630" y="3869"/>
                    <a:pt x="13630" y="3635"/>
                    <a:pt x="13630" y="3532"/>
                  </a:cubicBezTo>
                  <a:close/>
                  <a:moveTo>
                    <a:pt x="9840" y="3973"/>
                  </a:moveTo>
                  <a:lnTo>
                    <a:pt x="9840" y="3973"/>
                  </a:lnTo>
                  <a:cubicBezTo>
                    <a:pt x="9736" y="4181"/>
                    <a:pt x="9632" y="4388"/>
                    <a:pt x="9502" y="4622"/>
                  </a:cubicBezTo>
                  <a:cubicBezTo>
                    <a:pt x="9295" y="4726"/>
                    <a:pt x="9087" y="4933"/>
                    <a:pt x="8853" y="5037"/>
                  </a:cubicBezTo>
                  <a:cubicBezTo>
                    <a:pt x="8983" y="4933"/>
                    <a:pt x="9087" y="4830"/>
                    <a:pt x="9191" y="4622"/>
                  </a:cubicBezTo>
                  <a:lnTo>
                    <a:pt x="9191" y="4726"/>
                  </a:lnTo>
                  <a:cubicBezTo>
                    <a:pt x="9295" y="4622"/>
                    <a:pt x="9399" y="4518"/>
                    <a:pt x="9502" y="4388"/>
                  </a:cubicBezTo>
                  <a:cubicBezTo>
                    <a:pt x="9632" y="4181"/>
                    <a:pt x="9736" y="4077"/>
                    <a:pt x="9840" y="3973"/>
                  </a:cubicBezTo>
                  <a:close/>
                  <a:moveTo>
                    <a:pt x="10697" y="4181"/>
                  </a:moveTo>
                  <a:lnTo>
                    <a:pt x="10697" y="4181"/>
                  </a:lnTo>
                  <a:cubicBezTo>
                    <a:pt x="10385" y="4622"/>
                    <a:pt x="10151" y="5037"/>
                    <a:pt x="9840" y="5479"/>
                  </a:cubicBezTo>
                  <a:cubicBezTo>
                    <a:pt x="10048" y="4933"/>
                    <a:pt x="10281" y="4518"/>
                    <a:pt x="10697" y="4181"/>
                  </a:cubicBezTo>
                  <a:close/>
                  <a:moveTo>
                    <a:pt x="13838" y="3869"/>
                  </a:moveTo>
                  <a:lnTo>
                    <a:pt x="14046" y="4077"/>
                  </a:lnTo>
                  <a:cubicBezTo>
                    <a:pt x="14175" y="4388"/>
                    <a:pt x="14279" y="4830"/>
                    <a:pt x="14487" y="5167"/>
                  </a:cubicBezTo>
                  <a:cubicBezTo>
                    <a:pt x="14383" y="4830"/>
                    <a:pt x="14279" y="4622"/>
                    <a:pt x="14175" y="4284"/>
                  </a:cubicBezTo>
                  <a:cubicBezTo>
                    <a:pt x="14279" y="4284"/>
                    <a:pt x="14279" y="4284"/>
                    <a:pt x="14279" y="4388"/>
                  </a:cubicBezTo>
                  <a:cubicBezTo>
                    <a:pt x="14485" y="4723"/>
                    <a:pt x="14589" y="5160"/>
                    <a:pt x="14819" y="5572"/>
                  </a:cubicBezTo>
                  <a:lnTo>
                    <a:pt x="14819" y="5572"/>
                  </a:lnTo>
                  <a:cubicBezTo>
                    <a:pt x="14815" y="5545"/>
                    <a:pt x="14809" y="5515"/>
                    <a:pt x="14798" y="5482"/>
                  </a:cubicBezTo>
                  <a:lnTo>
                    <a:pt x="14798" y="5482"/>
                  </a:lnTo>
                  <a:cubicBezTo>
                    <a:pt x="14917" y="5698"/>
                    <a:pt x="15057" y="5890"/>
                    <a:pt x="15136" y="6128"/>
                  </a:cubicBezTo>
                  <a:cubicBezTo>
                    <a:pt x="15032" y="6024"/>
                    <a:pt x="14928" y="5816"/>
                    <a:pt x="14824" y="5686"/>
                  </a:cubicBezTo>
                  <a:cubicBezTo>
                    <a:pt x="14824" y="5652"/>
                    <a:pt x="14824" y="5617"/>
                    <a:pt x="14820" y="5579"/>
                  </a:cubicBezTo>
                  <a:lnTo>
                    <a:pt x="14820" y="5579"/>
                  </a:lnTo>
                  <a:cubicBezTo>
                    <a:pt x="14821" y="5580"/>
                    <a:pt x="14823" y="5581"/>
                    <a:pt x="14824" y="5582"/>
                  </a:cubicBezTo>
                  <a:cubicBezTo>
                    <a:pt x="14822" y="5579"/>
                    <a:pt x="14821" y="5576"/>
                    <a:pt x="14819" y="5572"/>
                  </a:cubicBezTo>
                  <a:lnTo>
                    <a:pt x="14819" y="5572"/>
                  </a:lnTo>
                  <a:cubicBezTo>
                    <a:pt x="14819" y="5574"/>
                    <a:pt x="14819" y="5577"/>
                    <a:pt x="14820" y="5579"/>
                  </a:cubicBezTo>
                  <a:lnTo>
                    <a:pt x="14820" y="5579"/>
                  </a:lnTo>
                  <a:cubicBezTo>
                    <a:pt x="14692" y="5476"/>
                    <a:pt x="14589" y="5373"/>
                    <a:pt x="14487" y="5271"/>
                  </a:cubicBezTo>
                  <a:cubicBezTo>
                    <a:pt x="14383" y="5037"/>
                    <a:pt x="14279" y="4933"/>
                    <a:pt x="14175" y="4830"/>
                  </a:cubicBezTo>
                  <a:cubicBezTo>
                    <a:pt x="14046" y="4518"/>
                    <a:pt x="13942" y="4181"/>
                    <a:pt x="13838" y="3869"/>
                  </a:cubicBezTo>
                  <a:close/>
                  <a:moveTo>
                    <a:pt x="14591" y="4726"/>
                  </a:moveTo>
                  <a:cubicBezTo>
                    <a:pt x="14695" y="4830"/>
                    <a:pt x="14824" y="4933"/>
                    <a:pt x="14928" y="5167"/>
                  </a:cubicBezTo>
                  <a:lnTo>
                    <a:pt x="14824" y="5167"/>
                  </a:lnTo>
                  <a:cubicBezTo>
                    <a:pt x="15135" y="5814"/>
                    <a:pt x="15342" y="6461"/>
                    <a:pt x="15575" y="7211"/>
                  </a:cubicBezTo>
                  <a:lnTo>
                    <a:pt x="15575" y="7211"/>
                  </a:lnTo>
                  <a:cubicBezTo>
                    <a:pt x="15550" y="6599"/>
                    <a:pt x="15326" y="5987"/>
                    <a:pt x="15032" y="5375"/>
                  </a:cubicBezTo>
                  <a:lnTo>
                    <a:pt x="15032" y="5375"/>
                  </a:lnTo>
                  <a:cubicBezTo>
                    <a:pt x="15136" y="5582"/>
                    <a:pt x="15240" y="5686"/>
                    <a:pt x="15344" y="5920"/>
                  </a:cubicBezTo>
                  <a:cubicBezTo>
                    <a:pt x="15567" y="6317"/>
                    <a:pt x="15671" y="7329"/>
                    <a:pt x="15590" y="7329"/>
                  </a:cubicBezTo>
                  <a:cubicBezTo>
                    <a:pt x="15586" y="7329"/>
                    <a:pt x="15582" y="7326"/>
                    <a:pt x="15577" y="7322"/>
                  </a:cubicBezTo>
                  <a:cubicBezTo>
                    <a:pt x="15577" y="7286"/>
                    <a:pt x="15577" y="7251"/>
                    <a:pt x="15575" y="7216"/>
                  </a:cubicBezTo>
                  <a:lnTo>
                    <a:pt x="15575" y="7216"/>
                  </a:lnTo>
                  <a:cubicBezTo>
                    <a:pt x="15576" y="7217"/>
                    <a:pt x="15577" y="7217"/>
                    <a:pt x="15577" y="7218"/>
                  </a:cubicBezTo>
                  <a:cubicBezTo>
                    <a:pt x="15576" y="7216"/>
                    <a:pt x="15576" y="7213"/>
                    <a:pt x="15575" y="7211"/>
                  </a:cubicBezTo>
                  <a:lnTo>
                    <a:pt x="15575" y="7211"/>
                  </a:lnTo>
                  <a:cubicBezTo>
                    <a:pt x="15575" y="7212"/>
                    <a:pt x="15575" y="7214"/>
                    <a:pt x="15575" y="7216"/>
                  </a:cubicBezTo>
                  <a:lnTo>
                    <a:pt x="15575" y="7216"/>
                  </a:lnTo>
                  <a:cubicBezTo>
                    <a:pt x="15473" y="7112"/>
                    <a:pt x="15472" y="6983"/>
                    <a:pt x="15344" y="6777"/>
                  </a:cubicBezTo>
                  <a:cubicBezTo>
                    <a:pt x="15344" y="6673"/>
                    <a:pt x="15240" y="6569"/>
                    <a:pt x="15240" y="6569"/>
                  </a:cubicBezTo>
                  <a:cubicBezTo>
                    <a:pt x="15136" y="5920"/>
                    <a:pt x="14928" y="5375"/>
                    <a:pt x="14591" y="4830"/>
                  </a:cubicBezTo>
                  <a:lnTo>
                    <a:pt x="14591" y="4726"/>
                  </a:lnTo>
                  <a:close/>
                  <a:moveTo>
                    <a:pt x="9373" y="5055"/>
                  </a:moveTo>
                  <a:cubicBezTo>
                    <a:pt x="8624" y="5801"/>
                    <a:pt x="8438" y="6828"/>
                    <a:pt x="8438" y="7763"/>
                  </a:cubicBezTo>
                  <a:cubicBezTo>
                    <a:pt x="8204" y="6880"/>
                    <a:pt x="8438" y="5920"/>
                    <a:pt x="9087" y="5271"/>
                  </a:cubicBezTo>
                  <a:cubicBezTo>
                    <a:pt x="9177" y="5198"/>
                    <a:pt x="9273" y="5126"/>
                    <a:pt x="9373" y="5055"/>
                  </a:cubicBezTo>
                  <a:close/>
                  <a:moveTo>
                    <a:pt x="14046" y="4933"/>
                  </a:moveTo>
                  <a:cubicBezTo>
                    <a:pt x="14175" y="5037"/>
                    <a:pt x="14279" y="5167"/>
                    <a:pt x="14383" y="5271"/>
                  </a:cubicBezTo>
                  <a:cubicBezTo>
                    <a:pt x="14591" y="5582"/>
                    <a:pt x="14824" y="5920"/>
                    <a:pt x="15032" y="6231"/>
                  </a:cubicBezTo>
                  <a:cubicBezTo>
                    <a:pt x="15136" y="6984"/>
                    <a:pt x="15240" y="7529"/>
                    <a:pt x="14928" y="8178"/>
                  </a:cubicBezTo>
                  <a:cubicBezTo>
                    <a:pt x="14928" y="8412"/>
                    <a:pt x="14824" y="8620"/>
                    <a:pt x="14695" y="8828"/>
                  </a:cubicBezTo>
                  <a:cubicBezTo>
                    <a:pt x="14824" y="8282"/>
                    <a:pt x="15032" y="7867"/>
                    <a:pt x="15032" y="7322"/>
                  </a:cubicBezTo>
                  <a:cubicBezTo>
                    <a:pt x="15032" y="6465"/>
                    <a:pt x="14591" y="5686"/>
                    <a:pt x="14046" y="4933"/>
                  </a:cubicBezTo>
                  <a:close/>
                  <a:moveTo>
                    <a:pt x="12332" y="2026"/>
                  </a:moveTo>
                  <a:cubicBezTo>
                    <a:pt x="12436" y="3324"/>
                    <a:pt x="12877" y="4518"/>
                    <a:pt x="12877" y="5920"/>
                  </a:cubicBezTo>
                  <a:cubicBezTo>
                    <a:pt x="12877" y="6984"/>
                    <a:pt x="12436" y="7867"/>
                    <a:pt x="12228" y="8931"/>
                  </a:cubicBezTo>
                  <a:cubicBezTo>
                    <a:pt x="12228" y="8724"/>
                    <a:pt x="12098" y="8412"/>
                    <a:pt x="12098" y="8178"/>
                  </a:cubicBezTo>
                  <a:cubicBezTo>
                    <a:pt x="11995" y="7322"/>
                    <a:pt x="12098" y="6465"/>
                    <a:pt x="12228" y="5686"/>
                  </a:cubicBezTo>
                  <a:cubicBezTo>
                    <a:pt x="12332" y="4830"/>
                    <a:pt x="12332" y="3973"/>
                    <a:pt x="12228" y="3090"/>
                  </a:cubicBezTo>
                  <a:cubicBezTo>
                    <a:pt x="12332" y="2883"/>
                    <a:pt x="12332" y="2675"/>
                    <a:pt x="12332" y="2441"/>
                  </a:cubicBezTo>
                  <a:lnTo>
                    <a:pt x="12332" y="2026"/>
                  </a:lnTo>
                  <a:close/>
                  <a:moveTo>
                    <a:pt x="10301" y="4423"/>
                  </a:moveTo>
                  <a:cubicBezTo>
                    <a:pt x="10288" y="4452"/>
                    <a:pt x="10281" y="4484"/>
                    <a:pt x="10281" y="4518"/>
                  </a:cubicBezTo>
                  <a:cubicBezTo>
                    <a:pt x="9840" y="4933"/>
                    <a:pt x="9632" y="5582"/>
                    <a:pt x="9502" y="6231"/>
                  </a:cubicBezTo>
                  <a:cubicBezTo>
                    <a:pt x="9191" y="6880"/>
                    <a:pt x="9087" y="7763"/>
                    <a:pt x="9399" y="8620"/>
                  </a:cubicBezTo>
                  <a:cubicBezTo>
                    <a:pt x="9087" y="7218"/>
                    <a:pt x="9632" y="6128"/>
                    <a:pt x="10385" y="5167"/>
                  </a:cubicBezTo>
                  <a:lnTo>
                    <a:pt x="10385" y="5167"/>
                  </a:lnTo>
                  <a:cubicBezTo>
                    <a:pt x="9944" y="5920"/>
                    <a:pt x="9736" y="6880"/>
                    <a:pt x="9736" y="7763"/>
                  </a:cubicBezTo>
                  <a:cubicBezTo>
                    <a:pt x="9632" y="8178"/>
                    <a:pt x="9632" y="8620"/>
                    <a:pt x="9632" y="9061"/>
                  </a:cubicBezTo>
                  <a:lnTo>
                    <a:pt x="9632" y="8178"/>
                  </a:lnTo>
                  <a:cubicBezTo>
                    <a:pt x="9502" y="8724"/>
                    <a:pt x="9632" y="9373"/>
                    <a:pt x="9632" y="9918"/>
                  </a:cubicBezTo>
                  <a:lnTo>
                    <a:pt x="9736" y="9918"/>
                  </a:lnTo>
                  <a:cubicBezTo>
                    <a:pt x="9632" y="9710"/>
                    <a:pt x="9632" y="9477"/>
                    <a:pt x="9632" y="9269"/>
                  </a:cubicBezTo>
                  <a:lnTo>
                    <a:pt x="9632" y="9269"/>
                  </a:lnTo>
                  <a:cubicBezTo>
                    <a:pt x="9736" y="9814"/>
                    <a:pt x="9840" y="10463"/>
                    <a:pt x="9944" y="11112"/>
                  </a:cubicBezTo>
                  <a:cubicBezTo>
                    <a:pt x="9502" y="10671"/>
                    <a:pt x="9295" y="9814"/>
                    <a:pt x="8983" y="9269"/>
                  </a:cubicBezTo>
                  <a:cubicBezTo>
                    <a:pt x="8447" y="7661"/>
                    <a:pt x="8338" y="6379"/>
                    <a:pt x="9444" y="5004"/>
                  </a:cubicBezTo>
                  <a:lnTo>
                    <a:pt x="9444" y="5004"/>
                  </a:lnTo>
                  <a:cubicBezTo>
                    <a:pt x="9722" y="4810"/>
                    <a:pt x="10024" y="4620"/>
                    <a:pt x="10301" y="4423"/>
                  </a:cubicBezTo>
                  <a:close/>
                  <a:moveTo>
                    <a:pt x="9840" y="7867"/>
                  </a:moveTo>
                  <a:cubicBezTo>
                    <a:pt x="9840" y="8282"/>
                    <a:pt x="9840" y="8931"/>
                    <a:pt x="9944" y="9580"/>
                  </a:cubicBezTo>
                  <a:cubicBezTo>
                    <a:pt x="9944" y="10229"/>
                    <a:pt x="10151" y="10775"/>
                    <a:pt x="10385" y="11320"/>
                  </a:cubicBezTo>
                  <a:cubicBezTo>
                    <a:pt x="10048" y="10775"/>
                    <a:pt x="9944" y="10229"/>
                    <a:pt x="9840" y="9580"/>
                  </a:cubicBezTo>
                  <a:lnTo>
                    <a:pt x="9840" y="9580"/>
                  </a:lnTo>
                  <a:cubicBezTo>
                    <a:pt x="9840" y="10229"/>
                    <a:pt x="10048" y="10878"/>
                    <a:pt x="10385" y="11320"/>
                  </a:cubicBezTo>
                  <a:cubicBezTo>
                    <a:pt x="10281" y="11320"/>
                    <a:pt x="10151" y="11216"/>
                    <a:pt x="10048" y="11216"/>
                  </a:cubicBezTo>
                  <a:cubicBezTo>
                    <a:pt x="9736" y="10126"/>
                    <a:pt x="9736" y="9061"/>
                    <a:pt x="9840" y="7867"/>
                  </a:cubicBezTo>
                  <a:close/>
                  <a:moveTo>
                    <a:pt x="10344" y="10986"/>
                  </a:moveTo>
                  <a:cubicBezTo>
                    <a:pt x="10412" y="11160"/>
                    <a:pt x="10490" y="11320"/>
                    <a:pt x="10593" y="11424"/>
                  </a:cubicBezTo>
                  <a:lnTo>
                    <a:pt x="10489" y="11424"/>
                  </a:lnTo>
                  <a:cubicBezTo>
                    <a:pt x="10489" y="11392"/>
                    <a:pt x="10479" y="11370"/>
                    <a:pt x="10466" y="11355"/>
                  </a:cubicBezTo>
                  <a:lnTo>
                    <a:pt x="10466" y="11355"/>
                  </a:lnTo>
                  <a:cubicBezTo>
                    <a:pt x="10474" y="11378"/>
                    <a:pt x="10481" y="11401"/>
                    <a:pt x="10489" y="11424"/>
                  </a:cubicBezTo>
                  <a:lnTo>
                    <a:pt x="10385" y="11320"/>
                  </a:lnTo>
                  <a:lnTo>
                    <a:pt x="10385" y="11320"/>
                  </a:lnTo>
                  <a:cubicBezTo>
                    <a:pt x="10385" y="11320"/>
                    <a:pt x="10436" y="11320"/>
                    <a:pt x="10466" y="11355"/>
                  </a:cubicBezTo>
                  <a:lnTo>
                    <a:pt x="10466" y="11355"/>
                  </a:lnTo>
                  <a:cubicBezTo>
                    <a:pt x="10426" y="11234"/>
                    <a:pt x="10386" y="11110"/>
                    <a:pt x="10344" y="10986"/>
                  </a:cubicBezTo>
                  <a:close/>
                  <a:moveTo>
                    <a:pt x="12098" y="2883"/>
                  </a:moveTo>
                  <a:lnTo>
                    <a:pt x="12098" y="2986"/>
                  </a:lnTo>
                  <a:cubicBezTo>
                    <a:pt x="11891" y="3739"/>
                    <a:pt x="11579" y="4388"/>
                    <a:pt x="11242" y="5167"/>
                  </a:cubicBezTo>
                  <a:cubicBezTo>
                    <a:pt x="10800" y="6128"/>
                    <a:pt x="10697" y="7114"/>
                    <a:pt x="10697" y="8075"/>
                  </a:cubicBezTo>
                  <a:cubicBezTo>
                    <a:pt x="10800" y="6777"/>
                    <a:pt x="11138" y="5686"/>
                    <a:pt x="11787" y="4518"/>
                  </a:cubicBezTo>
                  <a:cubicBezTo>
                    <a:pt x="11891" y="4284"/>
                    <a:pt x="11995" y="4077"/>
                    <a:pt x="12098" y="3869"/>
                  </a:cubicBezTo>
                  <a:lnTo>
                    <a:pt x="12098" y="5167"/>
                  </a:lnTo>
                  <a:cubicBezTo>
                    <a:pt x="11995" y="6673"/>
                    <a:pt x="11891" y="7867"/>
                    <a:pt x="12098" y="9269"/>
                  </a:cubicBezTo>
                  <a:cubicBezTo>
                    <a:pt x="12098" y="9477"/>
                    <a:pt x="12228" y="9710"/>
                    <a:pt x="12228" y="9710"/>
                  </a:cubicBezTo>
                  <a:lnTo>
                    <a:pt x="12228" y="10126"/>
                  </a:lnTo>
                  <a:cubicBezTo>
                    <a:pt x="12228" y="10156"/>
                    <a:pt x="12246" y="10169"/>
                    <a:pt x="12271" y="10169"/>
                  </a:cubicBezTo>
                  <a:cubicBezTo>
                    <a:pt x="12332" y="10169"/>
                    <a:pt x="12436" y="10095"/>
                    <a:pt x="12436" y="10022"/>
                  </a:cubicBezTo>
                  <a:cubicBezTo>
                    <a:pt x="12436" y="9814"/>
                    <a:pt x="12332" y="9580"/>
                    <a:pt x="12332" y="9373"/>
                  </a:cubicBezTo>
                  <a:cubicBezTo>
                    <a:pt x="12332" y="9373"/>
                    <a:pt x="12332" y="9269"/>
                    <a:pt x="12436" y="9165"/>
                  </a:cubicBezTo>
                  <a:cubicBezTo>
                    <a:pt x="12436" y="8620"/>
                    <a:pt x="12644" y="8075"/>
                    <a:pt x="12747" y="7633"/>
                  </a:cubicBezTo>
                  <a:cubicBezTo>
                    <a:pt x="12981" y="6880"/>
                    <a:pt x="13085" y="6231"/>
                    <a:pt x="13085" y="5479"/>
                  </a:cubicBezTo>
                  <a:cubicBezTo>
                    <a:pt x="13085" y="4622"/>
                    <a:pt x="12747" y="3739"/>
                    <a:pt x="12540" y="2883"/>
                  </a:cubicBezTo>
                  <a:lnTo>
                    <a:pt x="12540" y="2883"/>
                  </a:lnTo>
                  <a:cubicBezTo>
                    <a:pt x="13396" y="4830"/>
                    <a:pt x="15240" y="6024"/>
                    <a:pt x="14591" y="8412"/>
                  </a:cubicBezTo>
                  <a:cubicBezTo>
                    <a:pt x="14279" y="9710"/>
                    <a:pt x="13085" y="10775"/>
                    <a:pt x="12228" y="11865"/>
                  </a:cubicBezTo>
                  <a:cubicBezTo>
                    <a:pt x="12147" y="11965"/>
                    <a:pt x="12073" y="12007"/>
                    <a:pt x="12007" y="12007"/>
                  </a:cubicBezTo>
                  <a:cubicBezTo>
                    <a:pt x="11713" y="12007"/>
                    <a:pt x="11555" y="11197"/>
                    <a:pt x="11449" y="11112"/>
                  </a:cubicBezTo>
                  <a:cubicBezTo>
                    <a:pt x="11138" y="10229"/>
                    <a:pt x="11034" y="9710"/>
                    <a:pt x="11034" y="8724"/>
                  </a:cubicBezTo>
                  <a:lnTo>
                    <a:pt x="10930" y="8724"/>
                  </a:lnTo>
                  <a:cubicBezTo>
                    <a:pt x="10697" y="9918"/>
                    <a:pt x="11034" y="10878"/>
                    <a:pt x="11449" y="11969"/>
                  </a:cubicBezTo>
                  <a:lnTo>
                    <a:pt x="11242" y="11969"/>
                  </a:lnTo>
                  <a:cubicBezTo>
                    <a:pt x="10489" y="11424"/>
                    <a:pt x="10385" y="10229"/>
                    <a:pt x="10151" y="9373"/>
                  </a:cubicBezTo>
                  <a:cubicBezTo>
                    <a:pt x="9840" y="8178"/>
                    <a:pt x="9736" y="6984"/>
                    <a:pt x="10151" y="5816"/>
                  </a:cubicBezTo>
                  <a:cubicBezTo>
                    <a:pt x="10489" y="4830"/>
                    <a:pt x="11579" y="3973"/>
                    <a:pt x="12098" y="2883"/>
                  </a:cubicBezTo>
                  <a:close/>
                  <a:moveTo>
                    <a:pt x="18139" y="9447"/>
                  </a:moveTo>
                  <a:lnTo>
                    <a:pt x="18139" y="9447"/>
                  </a:lnTo>
                  <a:cubicBezTo>
                    <a:pt x="18069" y="9614"/>
                    <a:pt x="18069" y="9736"/>
                    <a:pt x="18069" y="9918"/>
                  </a:cubicBezTo>
                  <a:cubicBezTo>
                    <a:pt x="17940" y="10229"/>
                    <a:pt x="17732" y="10463"/>
                    <a:pt x="17524" y="10775"/>
                  </a:cubicBezTo>
                  <a:cubicBezTo>
                    <a:pt x="16771" y="11657"/>
                    <a:pt x="15136" y="11424"/>
                    <a:pt x="14175" y="11865"/>
                  </a:cubicBezTo>
                  <a:cubicBezTo>
                    <a:pt x="14928" y="11657"/>
                    <a:pt x="16330" y="11657"/>
                    <a:pt x="17187" y="11216"/>
                  </a:cubicBezTo>
                  <a:lnTo>
                    <a:pt x="17187" y="11216"/>
                  </a:lnTo>
                  <a:cubicBezTo>
                    <a:pt x="17083" y="11424"/>
                    <a:pt x="16875" y="11657"/>
                    <a:pt x="16642" y="11865"/>
                  </a:cubicBezTo>
                  <a:cubicBezTo>
                    <a:pt x="16122" y="12073"/>
                    <a:pt x="15473" y="12073"/>
                    <a:pt x="14824" y="12073"/>
                  </a:cubicBezTo>
                  <a:cubicBezTo>
                    <a:pt x="14046" y="12073"/>
                    <a:pt x="13396" y="12306"/>
                    <a:pt x="12877" y="12618"/>
                  </a:cubicBezTo>
                  <a:cubicBezTo>
                    <a:pt x="13189" y="12410"/>
                    <a:pt x="13396" y="12176"/>
                    <a:pt x="13630" y="11865"/>
                  </a:cubicBezTo>
                  <a:cubicBezTo>
                    <a:pt x="14591" y="10775"/>
                    <a:pt x="15577" y="11112"/>
                    <a:pt x="16771" y="10671"/>
                  </a:cubicBezTo>
                  <a:cubicBezTo>
                    <a:pt x="17399" y="10470"/>
                    <a:pt x="17808" y="10148"/>
                    <a:pt x="18139" y="9447"/>
                  </a:cubicBezTo>
                  <a:close/>
                  <a:moveTo>
                    <a:pt x="16434" y="11969"/>
                  </a:moveTo>
                  <a:cubicBezTo>
                    <a:pt x="16434" y="12073"/>
                    <a:pt x="16330" y="12073"/>
                    <a:pt x="16330" y="12073"/>
                  </a:cubicBezTo>
                  <a:cubicBezTo>
                    <a:pt x="15577" y="12410"/>
                    <a:pt x="14591" y="12306"/>
                    <a:pt x="13734" y="12410"/>
                  </a:cubicBezTo>
                  <a:cubicBezTo>
                    <a:pt x="13526" y="12514"/>
                    <a:pt x="13189" y="12514"/>
                    <a:pt x="12981" y="12618"/>
                  </a:cubicBezTo>
                  <a:cubicBezTo>
                    <a:pt x="13838" y="12176"/>
                    <a:pt x="14695" y="12176"/>
                    <a:pt x="15785" y="12073"/>
                  </a:cubicBezTo>
                  <a:cubicBezTo>
                    <a:pt x="15993" y="12073"/>
                    <a:pt x="16226" y="12073"/>
                    <a:pt x="16434" y="11969"/>
                  </a:cubicBezTo>
                  <a:close/>
                  <a:moveTo>
                    <a:pt x="15993" y="12306"/>
                  </a:moveTo>
                  <a:cubicBezTo>
                    <a:pt x="15889" y="12410"/>
                    <a:pt x="15785" y="12514"/>
                    <a:pt x="15681" y="12514"/>
                  </a:cubicBezTo>
                  <a:cubicBezTo>
                    <a:pt x="14824" y="12722"/>
                    <a:pt x="13630" y="12722"/>
                    <a:pt x="12747" y="12955"/>
                  </a:cubicBezTo>
                  <a:cubicBezTo>
                    <a:pt x="13526" y="12722"/>
                    <a:pt x="14279" y="12618"/>
                    <a:pt x="15136" y="12514"/>
                  </a:cubicBezTo>
                  <a:cubicBezTo>
                    <a:pt x="15473" y="12514"/>
                    <a:pt x="15785" y="12410"/>
                    <a:pt x="15993" y="12306"/>
                  </a:cubicBezTo>
                  <a:close/>
                  <a:moveTo>
                    <a:pt x="15473" y="13059"/>
                  </a:moveTo>
                  <a:cubicBezTo>
                    <a:pt x="15473" y="13163"/>
                    <a:pt x="15473" y="13163"/>
                    <a:pt x="15344" y="13163"/>
                  </a:cubicBezTo>
                  <a:cubicBezTo>
                    <a:pt x="15344" y="13163"/>
                    <a:pt x="15473" y="13163"/>
                    <a:pt x="15473" y="13059"/>
                  </a:cubicBezTo>
                  <a:close/>
                  <a:moveTo>
                    <a:pt x="15577" y="12410"/>
                  </a:moveTo>
                  <a:cubicBezTo>
                    <a:pt x="15032" y="12514"/>
                    <a:pt x="14487" y="12514"/>
                    <a:pt x="14046" y="12618"/>
                  </a:cubicBezTo>
                  <a:cubicBezTo>
                    <a:pt x="13293" y="12618"/>
                    <a:pt x="12644" y="12825"/>
                    <a:pt x="11995" y="13267"/>
                  </a:cubicBezTo>
                  <a:cubicBezTo>
                    <a:pt x="12098" y="13163"/>
                    <a:pt x="12228" y="13059"/>
                    <a:pt x="12436" y="12955"/>
                  </a:cubicBezTo>
                  <a:cubicBezTo>
                    <a:pt x="12540" y="12825"/>
                    <a:pt x="12644" y="12825"/>
                    <a:pt x="12644" y="12722"/>
                  </a:cubicBezTo>
                  <a:cubicBezTo>
                    <a:pt x="13396" y="12514"/>
                    <a:pt x="14279" y="12410"/>
                    <a:pt x="14695" y="12410"/>
                  </a:cubicBezTo>
                  <a:close/>
                  <a:moveTo>
                    <a:pt x="11901" y="13370"/>
                  </a:moveTo>
                  <a:lnTo>
                    <a:pt x="11901" y="13370"/>
                  </a:lnTo>
                  <a:cubicBezTo>
                    <a:pt x="11859" y="13402"/>
                    <a:pt x="11823" y="13438"/>
                    <a:pt x="11787" y="13474"/>
                  </a:cubicBezTo>
                  <a:lnTo>
                    <a:pt x="11787" y="13474"/>
                  </a:lnTo>
                  <a:lnTo>
                    <a:pt x="11891" y="13371"/>
                  </a:lnTo>
                  <a:cubicBezTo>
                    <a:pt x="11894" y="13371"/>
                    <a:pt x="11898" y="13371"/>
                    <a:pt x="11901" y="13370"/>
                  </a:cubicBezTo>
                  <a:close/>
                  <a:moveTo>
                    <a:pt x="15136" y="12825"/>
                  </a:moveTo>
                  <a:lnTo>
                    <a:pt x="15136" y="12825"/>
                  </a:lnTo>
                  <a:cubicBezTo>
                    <a:pt x="14383" y="13163"/>
                    <a:pt x="13630" y="13163"/>
                    <a:pt x="12877" y="13267"/>
                  </a:cubicBezTo>
                  <a:cubicBezTo>
                    <a:pt x="12332" y="13371"/>
                    <a:pt x="11891" y="13604"/>
                    <a:pt x="11579" y="13916"/>
                  </a:cubicBezTo>
                  <a:lnTo>
                    <a:pt x="11579" y="13812"/>
                  </a:lnTo>
                  <a:cubicBezTo>
                    <a:pt x="11579" y="13812"/>
                    <a:pt x="11683" y="13812"/>
                    <a:pt x="11683" y="13708"/>
                  </a:cubicBezTo>
                  <a:cubicBezTo>
                    <a:pt x="12540" y="12722"/>
                    <a:pt x="13942" y="13059"/>
                    <a:pt x="15136" y="12825"/>
                  </a:cubicBezTo>
                  <a:close/>
                  <a:moveTo>
                    <a:pt x="14279" y="13267"/>
                  </a:moveTo>
                  <a:lnTo>
                    <a:pt x="14279" y="13267"/>
                  </a:lnTo>
                  <a:cubicBezTo>
                    <a:pt x="13189" y="13474"/>
                    <a:pt x="11995" y="13916"/>
                    <a:pt x="11346" y="14669"/>
                  </a:cubicBezTo>
                  <a:lnTo>
                    <a:pt x="11346" y="14461"/>
                  </a:lnTo>
                  <a:cubicBezTo>
                    <a:pt x="11449" y="14357"/>
                    <a:pt x="11449" y="14253"/>
                    <a:pt x="11579" y="14020"/>
                  </a:cubicBezTo>
                  <a:cubicBezTo>
                    <a:pt x="12098" y="13267"/>
                    <a:pt x="13189" y="13371"/>
                    <a:pt x="14279" y="13267"/>
                  </a:cubicBezTo>
                  <a:close/>
                  <a:moveTo>
                    <a:pt x="17990" y="10351"/>
                  </a:moveTo>
                  <a:cubicBezTo>
                    <a:pt x="17940" y="10473"/>
                    <a:pt x="17940" y="10624"/>
                    <a:pt x="17940" y="10775"/>
                  </a:cubicBezTo>
                  <a:cubicBezTo>
                    <a:pt x="17291" y="12618"/>
                    <a:pt x="16642" y="14020"/>
                    <a:pt x="14824" y="14773"/>
                  </a:cubicBezTo>
                  <a:cubicBezTo>
                    <a:pt x="15785" y="14253"/>
                    <a:pt x="16538" y="13163"/>
                    <a:pt x="16771" y="12176"/>
                  </a:cubicBezTo>
                  <a:lnTo>
                    <a:pt x="16771" y="12176"/>
                  </a:lnTo>
                  <a:cubicBezTo>
                    <a:pt x="16226" y="13267"/>
                    <a:pt x="15577" y="14357"/>
                    <a:pt x="14487" y="14902"/>
                  </a:cubicBezTo>
                  <a:cubicBezTo>
                    <a:pt x="14383" y="14902"/>
                    <a:pt x="14175" y="15006"/>
                    <a:pt x="14046" y="15006"/>
                  </a:cubicBezTo>
                  <a:cubicBezTo>
                    <a:pt x="13189" y="15214"/>
                    <a:pt x="12332" y="15422"/>
                    <a:pt x="11683" y="15863"/>
                  </a:cubicBezTo>
                  <a:cubicBezTo>
                    <a:pt x="11995" y="15422"/>
                    <a:pt x="12332" y="15006"/>
                    <a:pt x="12747" y="14669"/>
                  </a:cubicBezTo>
                  <a:cubicBezTo>
                    <a:pt x="13526" y="14020"/>
                    <a:pt x="14279" y="13604"/>
                    <a:pt x="15136" y="13371"/>
                  </a:cubicBezTo>
                  <a:lnTo>
                    <a:pt x="15136" y="13371"/>
                  </a:lnTo>
                  <a:cubicBezTo>
                    <a:pt x="14824" y="13604"/>
                    <a:pt x="14383" y="13812"/>
                    <a:pt x="13942" y="14020"/>
                  </a:cubicBezTo>
                  <a:cubicBezTo>
                    <a:pt x="14487" y="13812"/>
                    <a:pt x="15032" y="13474"/>
                    <a:pt x="15577" y="13163"/>
                  </a:cubicBezTo>
                  <a:lnTo>
                    <a:pt x="15577" y="13163"/>
                  </a:lnTo>
                  <a:cubicBezTo>
                    <a:pt x="14695" y="13916"/>
                    <a:pt x="13396" y="14253"/>
                    <a:pt x="12644" y="15214"/>
                  </a:cubicBezTo>
                  <a:lnTo>
                    <a:pt x="12644" y="15318"/>
                  </a:lnTo>
                  <a:cubicBezTo>
                    <a:pt x="13630" y="14020"/>
                    <a:pt x="15889" y="13916"/>
                    <a:pt x="16434" y="12410"/>
                  </a:cubicBezTo>
                  <a:cubicBezTo>
                    <a:pt x="16538" y="12410"/>
                    <a:pt x="16642" y="12306"/>
                    <a:pt x="16771" y="12176"/>
                  </a:cubicBezTo>
                  <a:lnTo>
                    <a:pt x="16771" y="12176"/>
                  </a:lnTo>
                  <a:cubicBezTo>
                    <a:pt x="16771" y="12176"/>
                    <a:pt x="16771" y="12176"/>
                    <a:pt x="16771" y="12176"/>
                  </a:cubicBezTo>
                  <a:cubicBezTo>
                    <a:pt x="16875" y="12176"/>
                    <a:pt x="16771" y="12073"/>
                    <a:pt x="16771" y="12073"/>
                  </a:cubicBezTo>
                  <a:cubicBezTo>
                    <a:pt x="16979" y="11969"/>
                    <a:pt x="17187" y="11657"/>
                    <a:pt x="17291" y="11424"/>
                  </a:cubicBezTo>
                  <a:cubicBezTo>
                    <a:pt x="17420" y="11424"/>
                    <a:pt x="17420" y="11320"/>
                    <a:pt x="17420" y="11320"/>
                  </a:cubicBezTo>
                  <a:cubicBezTo>
                    <a:pt x="17524" y="11320"/>
                    <a:pt x="17524" y="11216"/>
                    <a:pt x="17524" y="11216"/>
                  </a:cubicBezTo>
                  <a:cubicBezTo>
                    <a:pt x="17707" y="10919"/>
                    <a:pt x="17809" y="10643"/>
                    <a:pt x="17990" y="10351"/>
                  </a:cubicBezTo>
                  <a:close/>
                  <a:moveTo>
                    <a:pt x="11242" y="15863"/>
                  </a:moveTo>
                  <a:lnTo>
                    <a:pt x="11242" y="15863"/>
                  </a:lnTo>
                  <a:cubicBezTo>
                    <a:pt x="11190" y="15915"/>
                    <a:pt x="11190" y="15941"/>
                    <a:pt x="11203" y="15941"/>
                  </a:cubicBezTo>
                  <a:cubicBezTo>
                    <a:pt x="11216" y="15941"/>
                    <a:pt x="11242" y="15915"/>
                    <a:pt x="11242" y="15863"/>
                  </a:cubicBezTo>
                  <a:close/>
                  <a:moveTo>
                    <a:pt x="15207" y="15913"/>
                  </a:moveTo>
                  <a:lnTo>
                    <a:pt x="15207" y="15913"/>
                  </a:lnTo>
                  <a:cubicBezTo>
                    <a:pt x="15159" y="16017"/>
                    <a:pt x="15136" y="16146"/>
                    <a:pt x="15136" y="16304"/>
                  </a:cubicBezTo>
                  <a:cubicBezTo>
                    <a:pt x="15136" y="16181"/>
                    <a:pt x="15164" y="16037"/>
                    <a:pt x="15207" y="15913"/>
                  </a:cubicBezTo>
                  <a:close/>
                  <a:moveTo>
                    <a:pt x="15136" y="15655"/>
                  </a:moveTo>
                  <a:cubicBezTo>
                    <a:pt x="14928" y="15863"/>
                    <a:pt x="14824" y="16071"/>
                    <a:pt x="14824" y="16304"/>
                  </a:cubicBezTo>
                  <a:lnTo>
                    <a:pt x="14591" y="16304"/>
                  </a:lnTo>
                  <a:cubicBezTo>
                    <a:pt x="14383" y="16408"/>
                    <a:pt x="14279" y="16408"/>
                    <a:pt x="14175" y="16408"/>
                  </a:cubicBezTo>
                  <a:cubicBezTo>
                    <a:pt x="14175" y="16200"/>
                    <a:pt x="14279" y="15967"/>
                    <a:pt x="14383" y="15759"/>
                  </a:cubicBezTo>
                  <a:lnTo>
                    <a:pt x="14695" y="15759"/>
                  </a:lnTo>
                  <a:cubicBezTo>
                    <a:pt x="14591" y="15863"/>
                    <a:pt x="14591" y="16071"/>
                    <a:pt x="14591" y="16304"/>
                  </a:cubicBezTo>
                  <a:cubicBezTo>
                    <a:pt x="14591" y="16071"/>
                    <a:pt x="14695" y="15863"/>
                    <a:pt x="14824" y="15655"/>
                  </a:cubicBezTo>
                  <a:close/>
                  <a:moveTo>
                    <a:pt x="14045" y="15863"/>
                  </a:moveTo>
                  <a:cubicBezTo>
                    <a:pt x="13838" y="16071"/>
                    <a:pt x="13734" y="16408"/>
                    <a:pt x="13734" y="16616"/>
                  </a:cubicBezTo>
                  <a:cubicBezTo>
                    <a:pt x="13630" y="16408"/>
                    <a:pt x="13734" y="16200"/>
                    <a:pt x="13942" y="15967"/>
                  </a:cubicBezTo>
                  <a:lnTo>
                    <a:pt x="14045" y="15863"/>
                  </a:lnTo>
                  <a:close/>
                  <a:moveTo>
                    <a:pt x="14227" y="15862"/>
                  </a:moveTo>
                  <a:cubicBezTo>
                    <a:pt x="14137" y="16044"/>
                    <a:pt x="14046" y="16251"/>
                    <a:pt x="14046" y="16512"/>
                  </a:cubicBezTo>
                  <a:cubicBezTo>
                    <a:pt x="13942" y="16512"/>
                    <a:pt x="13942" y="16512"/>
                    <a:pt x="13838" y="16616"/>
                  </a:cubicBezTo>
                  <a:cubicBezTo>
                    <a:pt x="13838" y="16304"/>
                    <a:pt x="13942" y="16071"/>
                    <a:pt x="14175" y="15863"/>
                  </a:cubicBezTo>
                  <a:cubicBezTo>
                    <a:pt x="14197" y="15863"/>
                    <a:pt x="14214" y="15863"/>
                    <a:pt x="14227" y="15862"/>
                  </a:cubicBezTo>
                  <a:close/>
                  <a:moveTo>
                    <a:pt x="13526" y="13604"/>
                  </a:moveTo>
                  <a:lnTo>
                    <a:pt x="13526" y="13604"/>
                  </a:lnTo>
                  <a:cubicBezTo>
                    <a:pt x="12436" y="14020"/>
                    <a:pt x="11449" y="14669"/>
                    <a:pt x="11242" y="15863"/>
                  </a:cubicBezTo>
                  <a:cubicBezTo>
                    <a:pt x="11891" y="14773"/>
                    <a:pt x="12644" y="14253"/>
                    <a:pt x="13630" y="13916"/>
                  </a:cubicBezTo>
                  <a:lnTo>
                    <a:pt x="13630" y="13916"/>
                  </a:lnTo>
                  <a:cubicBezTo>
                    <a:pt x="12540" y="14565"/>
                    <a:pt x="11579" y="15655"/>
                    <a:pt x="10930" y="16720"/>
                  </a:cubicBezTo>
                  <a:cubicBezTo>
                    <a:pt x="11034" y="16512"/>
                    <a:pt x="11034" y="16200"/>
                    <a:pt x="11138" y="15863"/>
                  </a:cubicBezTo>
                  <a:cubicBezTo>
                    <a:pt x="11242" y="15551"/>
                    <a:pt x="11242" y="15214"/>
                    <a:pt x="11346" y="14773"/>
                  </a:cubicBezTo>
                  <a:cubicBezTo>
                    <a:pt x="11787" y="14123"/>
                    <a:pt x="12644" y="13916"/>
                    <a:pt x="13526" y="13604"/>
                  </a:cubicBezTo>
                  <a:close/>
                  <a:moveTo>
                    <a:pt x="13663" y="16274"/>
                  </a:moveTo>
                  <a:cubicBezTo>
                    <a:pt x="13630" y="16391"/>
                    <a:pt x="13630" y="16503"/>
                    <a:pt x="13630" y="16616"/>
                  </a:cubicBezTo>
                  <a:cubicBezTo>
                    <a:pt x="13630" y="16720"/>
                    <a:pt x="13526" y="16720"/>
                    <a:pt x="13526" y="16720"/>
                  </a:cubicBezTo>
                  <a:lnTo>
                    <a:pt x="13526" y="16512"/>
                  </a:lnTo>
                  <a:cubicBezTo>
                    <a:pt x="13599" y="16366"/>
                    <a:pt x="13621" y="16323"/>
                    <a:pt x="13663" y="16274"/>
                  </a:cubicBezTo>
                  <a:close/>
                  <a:moveTo>
                    <a:pt x="21315" y="16953"/>
                  </a:moveTo>
                  <a:cubicBezTo>
                    <a:pt x="21333" y="16981"/>
                    <a:pt x="21352" y="17010"/>
                    <a:pt x="21370" y="17040"/>
                  </a:cubicBezTo>
                  <a:lnTo>
                    <a:pt x="21370" y="17040"/>
                  </a:lnTo>
                  <a:cubicBezTo>
                    <a:pt x="21361" y="17012"/>
                    <a:pt x="21352" y="16984"/>
                    <a:pt x="21344" y="16956"/>
                  </a:cubicBezTo>
                  <a:lnTo>
                    <a:pt x="21344" y="16956"/>
                  </a:lnTo>
                  <a:cubicBezTo>
                    <a:pt x="21334" y="16954"/>
                    <a:pt x="21324" y="16953"/>
                    <a:pt x="21315" y="16953"/>
                  </a:cubicBezTo>
                  <a:close/>
                  <a:moveTo>
                    <a:pt x="13293" y="16304"/>
                  </a:moveTo>
                  <a:cubicBezTo>
                    <a:pt x="13189" y="16304"/>
                    <a:pt x="13085" y="16512"/>
                    <a:pt x="13085" y="16616"/>
                  </a:cubicBezTo>
                  <a:cubicBezTo>
                    <a:pt x="13085" y="16720"/>
                    <a:pt x="13085" y="16953"/>
                    <a:pt x="13189" y="17057"/>
                  </a:cubicBezTo>
                  <a:cubicBezTo>
                    <a:pt x="13085" y="16849"/>
                    <a:pt x="13189" y="16512"/>
                    <a:pt x="13293" y="16408"/>
                  </a:cubicBezTo>
                  <a:lnTo>
                    <a:pt x="13293" y="16304"/>
                  </a:lnTo>
                  <a:close/>
                  <a:moveTo>
                    <a:pt x="10385" y="17369"/>
                  </a:moveTo>
                  <a:cubicBezTo>
                    <a:pt x="10489" y="17498"/>
                    <a:pt x="10489" y="17498"/>
                    <a:pt x="10593" y="17498"/>
                  </a:cubicBezTo>
                  <a:cubicBezTo>
                    <a:pt x="10593" y="17602"/>
                    <a:pt x="10697" y="17602"/>
                    <a:pt x="10697" y="17706"/>
                  </a:cubicBezTo>
                  <a:lnTo>
                    <a:pt x="10593" y="17706"/>
                  </a:lnTo>
                  <a:cubicBezTo>
                    <a:pt x="10489" y="17602"/>
                    <a:pt x="10489" y="17498"/>
                    <a:pt x="10385" y="17369"/>
                  </a:cubicBezTo>
                  <a:close/>
                  <a:moveTo>
                    <a:pt x="10697" y="17498"/>
                  </a:moveTo>
                  <a:cubicBezTo>
                    <a:pt x="10800" y="17498"/>
                    <a:pt x="10800" y="17498"/>
                    <a:pt x="10930" y="17602"/>
                  </a:cubicBezTo>
                  <a:cubicBezTo>
                    <a:pt x="11034" y="17706"/>
                    <a:pt x="11034" y="17706"/>
                    <a:pt x="10930" y="17706"/>
                  </a:cubicBezTo>
                  <a:lnTo>
                    <a:pt x="10697" y="17706"/>
                  </a:lnTo>
                  <a:lnTo>
                    <a:pt x="10697" y="17498"/>
                  </a:lnTo>
                  <a:close/>
                  <a:moveTo>
                    <a:pt x="9632" y="17369"/>
                  </a:moveTo>
                  <a:cubicBezTo>
                    <a:pt x="9632" y="17498"/>
                    <a:pt x="9736" y="17498"/>
                    <a:pt x="9736" y="17602"/>
                  </a:cubicBezTo>
                  <a:cubicBezTo>
                    <a:pt x="9840" y="17706"/>
                    <a:pt x="9736" y="17706"/>
                    <a:pt x="9736" y="17810"/>
                  </a:cubicBezTo>
                  <a:cubicBezTo>
                    <a:pt x="9840" y="17706"/>
                    <a:pt x="9840" y="17498"/>
                    <a:pt x="9632" y="17369"/>
                  </a:cubicBezTo>
                  <a:close/>
                  <a:moveTo>
                    <a:pt x="11034" y="17602"/>
                  </a:moveTo>
                  <a:cubicBezTo>
                    <a:pt x="11242" y="17706"/>
                    <a:pt x="11579" y="17706"/>
                    <a:pt x="11787" y="17810"/>
                  </a:cubicBezTo>
                  <a:cubicBezTo>
                    <a:pt x="11449" y="17810"/>
                    <a:pt x="11242" y="17706"/>
                    <a:pt x="11034" y="17706"/>
                  </a:cubicBezTo>
                  <a:lnTo>
                    <a:pt x="11034" y="17602"/>
                  </a:lnTo>
                  <a:close/>
                  <a:moveTo>
                    <a:pt x="13838" y="15967"/>
                  </a:moveTo>
                  <a:lnTo>
                    <a:pt x="13838" y="15967"/>
                  </a:lnTo>
                  <a:cubicBezTo>
                    <a:pt x="13795" y="16015"/>
                    <a:pt x="13761" y="16062"/>
                    <a:pt x="13734" y="16108"/>
                  </a:cubicBezTo>
                  <a:lnTo>
                    <a:pt x="13734" y="16108"/>
                  </a:lnTo>
                  <a:lnTo>
                    <a:pt x="13734" y="16071"/>
                  </a:lnTo>
                  <a:cubicBezTo>
                    <a:pt x="13526" y="16200"/>
                    <a:pt x="13396" y="16616"/>
                    <a:pt x="13396" y="16849"/>
                  </a:cubicBezTo>
                  <a:cubicBezTo>
                    <a:pt x="13396" y="16616"/>
                    <a:pt x="13396" y="16408"/>
                    <a:pt x="13526" y="16200"/>
                  </a:cubicBezTo>
                  <a:lnTo>
                    <a:pt x="13396" y="16200"/>
                  </a:lnTo>
                  <a:cubicBezTo>
                    <a:pt x="13293" y="16304"/>
                    <a:pt x="13293" y="16408"/>
                    <a:pt x="13293" y="16512"/>
                  </a:cubicBezTo>
                  <a:lnTo>
                    <a:pt x="13293" y="16849"/>
                  </a:lnTo>
                  <a:cubicBezTo>
                    <a:pt x="13293" y="16953"/>
                    <a:pt x="13189" y="16953"/>
                    <a:pt x="13189" y="17057"/>
                  </a:cubicBezTo>
                  <a:cubicBezTo>
                    <a:pt x="13085" y="17161"/>
                    <a:pt x="12981" y="17265"/>
                    <a:pt x="12877" y="17369"/>
                  </a:cubicBezTo>
                  <a:cubicBezTo>
                    <a:pt x="12747" y="17265"/>
                    <a:pt x="12747" y="17057"/>
                    <a:pt x="12747" y="16849"/>
                  </a:cubicBezTo>
                  <a:cubicBezTo>
                    <a:pt x="12644" y="17057"/>
                    <a:pt x="12747" y="17265"/>
                    <a:pt x="12747" y="17498"/>
                  </a:cubicBezTo>
                  <a:cubicBezTo>
                    <a:pt x="12747" y="17602"/>
                    <a:pt x="12644" y="17810"/>
                    <a:pt x="12644" y="17914"/>
                  </a:cubicBezTo>
                  <a:cubicBezTo>
                    <a:pt x="12228" y="17057"/>
                    <a:pt x="12981" y="16304"/>
                    <a:pt x="13838" y="15967"/>
                  </a:cubicBezTo>
                  <a:close/>
                  <a:moveTo>
                    <a:pt x="8983" y="17369"/>
                  </a:moveTo>
                  <a:cubicBezTo>
                    <a:pt x="9087" y="17498"/>
                    <a:pt x="9191" y="17602"/>
                    <a:pt x="9191" y="17602"/>
                  </a:cubicBezTo>
                  <a:cubicBezTo>
                    <a:pt x="9295" y="17706"/>
                    <a:pt x="9191" y="17914"/>
                    <a:pt x="9191" y="18018"/>
                  </a:cubicBezTo>
                  <a:lnTo>
                    <a:pt x="9087" y="18018"/>
                  </a:lnTo>
                  <a:cubicBezTo>
                    <a:pt x="9087" y="17810"/>
                    <a:pt x="9087" y="17498"/>
                    <a:pt x="8853" y="17498"/>
                  </a:cubicBezTo>
                  <a:lnTo>
                    <a:pt x="8983" y="17369"/>
                  </a:lnTo>
                  <a:close/>
                  <a:moveTo>
                    <a:pt x="10281" y="17369"/>
                  </a:moveTo>
                  <a:cubicBezTo>
                    <a:pt x="10385" y="17498"/>
                    <a:pt x="10489" y="17602"/>
                    <a:pt x="10489" y="17706"/>
                  </a:cubicBezTo>
                  <a:lnTo>
                    <a:pt x="10048" y="17706"/>
                  </a:lnTo>
                  <a:lnTo>
                    <a:pt x="10048" y="17810"/>
                  </a:lnTo>
                  <a:cubicBezTo>
                    <a:pt x="10048" y="17602"/>
                    <a:pt x="10048" y="17498"/>
                    <a:pt x="9840" y="17369"/>
                  </a:cubicBezTo>
                  <a:lnTo>
                    <a:pt x="9840" y="17369"/>
                  </a:lnTo>
                  <a:cubicBezTo>
                    <a:pt x="9944" y="17498"/>
                    <a:pt x="9944" y="17602"/>
                    <a:pt x="9944" y="17810"/>
                  </a:cubicBezTo>
                  <a:lnTo>
                    <a:pt x="9736" y="17810"/>
                  </a:lnTo>
                  <a:cubicBezTo>
                    <a:pt x="9632" y="17810"/>
                    <a:pt x="9632" y="17914"/>
                    <a:pt x="9502" y="17914"/>
                  </a:cubicBezTo>
                  <a:cubicBezTo>
                    <a:pt x="9502" y="17706"/>
                    <a:pt x="9502" y="17498"/>
                    <a:pt x="9295" y="17369"/>
                  </a:cubicBezTo>
                  <a:lnTo>
                    <a:pt x="9295" y="17369"/>
                  </a:lnTo>
                  <a:cubicBezTo>
                    <a:pt x="9399" y="17602"/>
                    <a:pt x="9502" y="17706"/>
                    <a:pt x="9399" y="17914"/>
                  </a:cubicBezTo>
                  <a:cubicBezTo>
                    <a:pt x="9399" y="17914"/>
                    <a:pt x="9295" y="17914"/>
                    <a:pt x="9295" y="18018"/>
                  </a:cubicBezTo>
                  <a:cubicBezTo>
                    <a:pt x="9295" y="17810"/>
                    <a:pt x="9295" y="17498"/>
                    <a:pt x="9087" y="17369"/>
                  </a:cubicBezTo>
                  <a:lnTo>
                    <a:pt x="10048" y="17369"/>
                  </a:lnTo>
                  <a:cubicBezTo>
                    <a:pt x="10151" y="17498"/>
                    <a:pt x="10151" y="17498"/>
                    <a:pt x="10151" y="17602"/>
                  </a:cubicBezTo>
                  <a:lnTo>
                    <a:pt x="10151" y="17706"/>
                  </a:lnTo>
                  <a:cubicBezTo>
                    <a:pt x="10281" y="17602"/>
                    <a:pt x="10281" y="17498"/>
                    <a:pt x="10151" y="17369"/>
                  </a:cubicBezTo>
                  <a:close/>
                  <a:moveTo>
                    <a:pt x="21370" y="17040"/>
                  </a:moveTo>
                  <a:cubicBezTo>
                    <a:pt x="21481" y="17373"/>
                    <a:pt x="21642" y="17668"/>
                    <a:pt x="21730" y="18018"/>
                  </a:cubicBezTo>
                  <a:cubicBezTo>
                    <a:pt x="21730" y="17734"/>
                    <a:pt x="21558" y="17343"/>
                    <a:pt x="21370" y="17040"/>
                  </a:cubicBezTo>
                  <a:close/>
                  <a:moveTo>
                    <a:pt x="8750" y="17498"/>
                  </a:moveTo>
                  <a:cubicBezTo>
                    <a:pt x="8853" y="17498"/>
                    <a:pt x="8983" y="17602"/>
                    <a:pt x="8983" y="17706"/>
                  </a:cubicBezTo>
                  <a:cubicBezTo>
                    <a:pt x="9087" y="17810"/>
                    <a:pt x="8983" y="17914"/>
                    <a:pt x="8983" y="18018"/>
                  </a:cubicBezTo>
                  <a:cubicBezTo>
                    <a:pt x="8939" y="18040"/>
                    <a:pt x="8895" y="18064"/>
                    <a:pt x="8851" y="18088"/>
                  </a:cubicBezTo>
                  <a:lnTo>
                    <a:pt x="8851" y="18088"/>
                  </a:lnTo>
                  <a:cubicBezTo>
                    <a:pt x="8835" y="17878"/>
                    <a:pt x="8741" y="17688"/>
                    <a:pt x="8646" y="17498"/>
                  </a:cubicBezTo>
                  <a:close/>
                  <a:moveTo>
                    <a:pt x="8334" y="17602"/>
                  </a:moveTo>
                  <a:cubicBezTo>
                    <a:pt x="8438" y="17810"/>
                    <a:pt x="8542" y="17914"/>
                    <a:pt x="8646" y="18147"/>
                  </a:cubicBezTo>
                  <a:cubicBezTo>
                    <a:pt x="8542" y="17914"/>
                    <a:pt x="8542" y="17706"/>
                    <a:pt x="8334" y="17602"/>
                  </a:cubicBezTo>
                  <a:close/>
                  <a:moveTo>
                    <a:pt x="16814" y="15577"/>
                  </a:moveTo>
                  <a:cubicBezTo>
                    <a:pt x="17271" y="15577"/>
                    <a:pt x="17732" y="15603"/>
                    <a:pt x="18173" y="15655"/>
                  </a:cubicBezTo>
                  <a:cubicBezTo>
                    <a:pt x="19367" y="15655"/>
                    <a:pt x="20432" y="16071"/>
                    <a:pt x="21315" y="16849"/>
                  </a:cubicBezTo>
                  <a:cubicBezTo>
                    <a:pt x="21324" y="16885"/>
                    <a:pt x="21333" y="16921"/>
                    <a:pt x="21344" y="16956"/>
                  </a:cubicBezTo>
                  <a:lnTo>
                    <a:pt x="21344" y="16956"/>
                  </a:lnTo>
                  <a:cubicBezTo>
                    <a:pt x="21437" y="16973"/>
                    <a:pt x="21522" y="17067"/>
                    <a:pt x="21522" y="17161"/>
                  </a:cubicBezTo>
                  <a:cubicBezTo>
                    <a:pt x="21626" y="17265"/>
                    <a:pt x="21730" y="17369"/>
                    <a:pt x="21730" y="17369"/>
                  </a:cubicBezTo>
                  <a:cubicBezTo>
                    <a:pt x="21964" y="17706"/>
                    <a:pt x="21964" y="18018"/>
                    <a:pt x="21964" y="18459"/>
                  </a:cubicBezTo>
                  <a:cubicBezTo>
                    <a:pt x="21408" y="17726"/>
                    <a:pt x="20681" y="17221"/>
                    <a:pt x="19816" y="17221"/>
                  </a:cubicBezTo>
                  <a:cubicBezTo>
                    <a:pt x="19670" y="17221"/>
                    <a:pt x="19521" y="17235"/>
                    <a:pt x="19367" y="17265"/>
                  </a:cubicBezTo>
                  <a:cubicBezTo>
                    <a:pt x="19070" y="17328"/>
                    <a:pt x="18813" y="17357"/>
                    <a:pt x="18578" y="17357"/>
                  </a:cubicBezTo>
                  <a:cubicBezTo>
                    <a:pt x="17949" y="17357"/>
                    <a:pt x="17470" y="17151"/>
                    <a:pt x="16771" y="16849"/>
                  </a:cubicBezTo>
                  <a:cubicBezTo>
                    <a:pt x="16330" y="16616"/>
                    <a:pt x="15681" y="16304"/>
                    <a:pt x="15136" y="16304"/>
                  </a:cubicBezTo>
                  <a:lnTo>
                    <a:pt x="14928" y="16304"/>
                  </a:lnTo>
                  <a:cubicBezTo>
                    <a:pt x="14928" y="16071"/>
                    <a:pt x="15032" y="15863"/>
                    <a:pt x="15240" y="15655"/>
                  </a:cubicBezTo>
                  <a:lnTo>
                    <a:pt x="15344" y="15655"/>
                  </a:lnTo>
                  <a:cubicBezTo>
                    <a:pt x="15294" y="15704"/>
                    <a:pt x="15245" y="15801"/>
                    <a:pt x="15207" y="15913"/>
                  </a:cubicBezTo>
                  <a:lnTo>
                    <a:pt x="15207" y="15913"/>
                  </a:lnTo>
                  <a:cubicBezTo>
                    <a:pt x="15261" y="15795"/>
                    <a:pt x="15349" y="15710"/>
                    <a:pt x="15473" y="15655"/>
                  </a:cubicBezTo>
                  <a:cubicBezTo>
                    <a:pt x="15902" y="15603"/>
                    <a:pt x="16356" y="15577"/>
                    <a:pt x="16814" y="15577"/>
                  </a:cubicBezTo>
                  <a:close/>
                  <a:moveTo>
                    <a:pt x="21996" y="17713"/>
                  </a:moveTo>
                  <a:cubicBezTo>
                    <a:pt x="22026" y="17769"/>
                    <a:pt x="22067" y="17810"/>
                    <a:pt x="22067" y="17810"/>
                  </a:cubicBezTo>
                  <a:cubicBezTo>
                    <a:pt x="22275" y="18147"/>
                    <a:pt x="22275" y="18355"/>
                    <a:pt x="22171" y="18667"/>
                  </a:cubicBezTo>
                  <a:cubicBezTo>
                    <a:pt x="22171" y="18667"/>
                    <a:pt x="22067" y="18563"/>
                    <a:pt x="22067" y="18459"/>
                  </a:cubicBezTo>
                  <a:cubicBezTo>
                    <a:pt x="22067" y="18276"/>
                    <a:pt x="22067" y="17991"/>
                    <a:pt x="21996" y="17713"/>
                  </a:cubicBezTo>
                  <a:close/>
                  <a:moveTo>
                    <a:pt x="7140" y="18251"/>
                  </a:moveTo>
                  <a:lnTo>
                    <a:pt x="7140" y="18251"/>
                  </a:lnTo>
                  <a:cubicBezTo>
                    <a:pt x="6802" y="18563"/>
                    <a:pt x="6802" y="18900"/>
                    <a:pt x="6906" y="19212"/>
                  </a:cubicBezTo>
                  <a:cubicBezTo>
                    <a:pt x="6906" y="18900"/>
                    <a:pt x="7036" y="18563"/>
                    <a:pt x="7140" y="18251"/>
                  </a:cubicBezTo>
                  <a:close/>
                  <a:moveTo>
                    <a:pt x="22275" y="18251"/>
                  </a:moveTo>
                  <a:cubicBezTo>
                    <a:pt x="22379" y="18459"/>
                    <a:pt x="22483" y="18667"/>
                    <a:pt x="22483" y="19004"/>
                  </a:cubicBezTo>
                  <a:cubicBezTo>
                    <a:pt x="22483" y="18796"/>
                    <a:pt x="22483" y="18563"/>
                    <a:pt x="22379" y="18355"/>
                  </a:cubicBezTo>
                  <a:lnTo>
                    <a:pt x="22379" y="18355"/>
                  </a:lnTo>
                  <a:cubicBezTo>
                    <a:pt x="22483" y="18459"/>
                    <a:pt x="22613" y="18667"/>
                    <a:pt x="22716" y="18796"/>
                  </a:cubicBezTo>
                  <a:lnTo>
                    <a:pt x="22716" y="19316"/>
                  </a:lnTo>
                  <a:cubicBezTo>
                    <a:pt x="22716" y="19212"/>
                    <a:pt x="22820" y="19108"/>
                    <a:pt x="22820" y="19004"/>
                  </a:cubicBezTo>
                  <a:cubicBezTo>
                    <a:pt x="22924" y="19316"/>
                    <a:pt x="23028" y="19549"/>
                    <a:pt x="23028" y="19861"/>
                  </a:cubicBezTo>
                  <a:cubicBezTo>
                    <a:pt x="23028" y="19757"/>
                    <a:pt x="22924" y="19653"/>
                    <a:pt x="22924" y="19653"/>
                  </a:cubicBezTo>
                  <a:cubicBezTo>
                    <a:pt x="22820" y="19549"/>
                    <a:pt x="22820" y="19445"/>
                    <a:pt x="22716" y="19316"/>
                  </a:cubicBezTo>
                  <a:cubicBezTo>
                    <a:pt x="22613" y="19212"/>
                    <a:pt x="22483" y="19108"/>
                    <a:pt x="22483" y="19004"/>
                  </a:cubicBezTo>
                  <a:cubicBezTo>
                    <a:pt x="22379" y="18900"/>
                    <a:pt x="22275" y="18900"/>
                    <a:pt x="22275" y="18796"/>
                  </a:cubicBezTo>
                  <a:lnTo>
                    <a:pt x="22275" y="18251"/>
                  </a:lnTo>
                  <a:close/>
                  <a:moveTo>
                    <a:pt x="8542" y="17498"/>
                  </a:moveTo>
                  <a:cubicBezTo>
                    <a:pt x="8646" y="17602"/>
                    <a:pt x="8646" y="17602"/>
                    <a:pt x="8646" y="17706"/>
                  </a:cubicBezTo>
                  <a:cubicBezTo>
                    <a:pt x="8749" y="17809"/>
                    <a:pt x="8750" y="17913"/>
                    <a:pt x="8750" y="18143"/>
                  </a:cubicBezTo>
                  <a:lnTo>
                    <a:pt x="8750" y="18143"/>
                  </a:lnTo>
                  <a:cubicBezTo>
                    <a:pt x="8177" y="18461"/>
                    <a:pt x="7592" y="18846"/>
                    <a:pt x="6906" y="19212"/>
                  </a:cubicBezTo>
                  <a:cubicBezTo>
                    <a:pt x="6699" y="19316"/>
                    <a:pt x="6491" y="19445"/>
                    <a:pt x="6387" y="19549"/>
                  </a:cubicBezTo>
                  <a:cubicBezTo>
                    <a:pt x="5946" y="19757"/>
                    <a:pt x="5608" y="20094"/>
                    <a:pt x="5297" y="20406"/>
                  </a:cubicBezTo>
                  <a:cubicBezTo>
                    <a:pt x="5504" y="19965"/>
                    <a:pt x="5738" y="19549"/>
                    <a:pt x="6050" y="19212"/>
                  </a:cubicBezTo>
                  <a:lnTo>
                    <a:pt x="6050" y="19653"/>
                  </a:lnTo>
                  <a:lnTo>
                    <a:pt x="6153" y="19653"/>
                  </a:lnTo>
                  <a:lnTo>
                    <a:pt x="6153" y="19108"/>
                  </a:lnTo>
                  <a:cubicBezTo>
                    <a:pt x="6257" y="19004"/>
                    <a:pt x="6257" y="19004"/>
                    <a:pt x="6387" y="18900"/>
                  </a:cubicBezTo>
                  <a:lnTo>
                    <a:pt x="6387" y="18900"/>
                  </a:lnTo>
                  <a:cubicBezTo>
                    <a:pt x="6257" y="19108"/>
                    <a:pt x="6257" y="19212"/>
                    <a:pt x="6257" y="19445"/>
                  </a:cubicBezTo>
                  <a:lnTo>
                    <a:pt x="6387" y="19445"/>
                  </a:lnTo>
                  <a:cubicBezTo>
                    <a:pt x="6257" y="19212"/>
                    <a:pt x="6387" y="19004"/>
                    <a:pt x="6491" y="18796"/>
                  </a:cubicBezTo>
                  <a:cubicBezTo>
                    <a:pt x="6906" y="18355"/>
                    <a:pt x="7555" y="17914"/>
                    <a:pt x="8334" y="17602"/>
                  </a:cubicBezTo>
                  <a:lnTo>
                    <a:pt x="8438" y="17602"/>
                  </a:lnTo>
                  <a:lnTo>
                    <a:pt x="8542" y="17498"/>
                  </a:lnTo>
                  <a:close/>
                  <a:moveTo>
                    <a:pt x="14487" y="20951"/>
                  </a:moveTo>
                  <a:lnTo>
                    <a:pt x="14487" y="21386"/>
                  </a:lnTo>
                  <a:lnTo>
                    <a:pt x="14487" y="21386"/>
                  </a:lnTo>
                  <a:cubicBezTo>
                    <a:pt x="14487" y="21386"/>
                    <a:pt x="14487" y="21386"/>
                    <a:pt x="14487" y="21386"/>
                  </a:cubicBezTo>
                  <a:lnTo>
                    <a:pt x="14487" y="21386"/>
                  </a:lnTo>
                  <a:cubicBezTo>
                    <a:pt x="14487" y="21388"/>
                    <a:pt x="14487" y="21390"/>
                    <a:pt x="14487" y="21392"/>
                  </a:cubicBezTo>
                  <a:lnTo>
                    <a:pt x="14487" y="21386"/>
                  </a:lnTo>
                  <a:lnTo>
                    <a:pt x="14487" y="21386"/>
                  </a:lnTo>
                  <a:cubicBezTo>
                    <a:pt x="14521" y="21493"/>
                    <a:pt x="14556" y="21600"/>
                    <a:pt x="14591" y="21704"/>
                  </a:cubicBezTo>
                  <a:cubicBezTo>
                    <a:pt x="14591" y="21496"/>
                    <a:pt x="14487" y="21159"/>
                    <a:pt x="14487" y="20951"/>
                  </a:cubicBezTo>
                  <a:close/>
                  <a:moveTo>
                    <a:pt x="14591" y="21704"/>
                  </a:moveTo>
                  <a:cubicBezTo>
                    <a:pt x="14591" y="21912"/>
                    <a:pt x="14591" y="22145"/>
                    <a:pt x="14695" y="22353"/>
                  </a:cubicBezTo>
                  <a:lnTo>
                    <a:pt x="14695" y="21912"/>
                  </a:lnTo>
                  <a:cubicBezTo>
                    <a:pt x="14695" y="21808"/>
                    <a:pt x="14591" y="21808"/>
                    <a:pt x="14591" y="21704"/>
                  </a:cubicBezTo>
                  <a:close/>
                  <a:moveTo>
                    <a:pt x="20090" y="22494"/>
                  </a:moveTo>
                  <a:cubicBezTo>
                    <a:pt x="20116" y="22511"/>
                    <a:pt x="20143" y="22530"/>
                    <a:pt x="20169" y="22548"/>
                  </a:cubicBezTo>
                  <a:lnTo>
                    <a:pt x="20169" y="22548"/>
                  </a:lnTo>
                  <a:cubicBezTo>
                    <a:pt x="20149" y="22527"/>
                    <a:pt x="20122" y="22508"/>
                    <a:pt x="20090" y="22494"/>
                  </a:cubicBezTo>
                  <a:close/>
                  <a:moveTo>
                    <a:pt x="20016" y="22353"/>
                  </a:moveTo>
                  <a:cubicBezTo>
                    <a:pt x="20120" y="22457"/>
                    <a:pt x="20224" y="22457"/>
                    <a:pt x="20328" y="22561"/>
                  </a:cubicBezTo>
                  <a:cubicBezTo>
                    <a:pt x="20432" y="22561"/>
                    <a:pt x="20535" y="22690"/>
                    <a:pt x="20664" y="22690"/>
                  </a:cubicBezTo>
                  <a:lnTo>
                    <a:pt x="20664" y="22690"/>
                  </a:lnTo>
                  <a:cubicBezTo>
                    <a:pt x="20470" y="22502"/>
                    <a:pt x="20281" y="22353"/>
                    <a:pt x="20016" y="22353"/>
                  </a:cubicBezTo>
                  <a:close/>
                  <a:moveTo>
                    <a:pt x="14928" y="21600"/>
                  </a:moveTo>
                  <a:cubicBezTo>
                    <a:pt x="14928" y="22041"/>
                    <a:pt x="15032" y="22353"/>
                    <a:pt x="15032" y="22690"/>
                  </a:cubicBezTo>
                  <a:cubicBezTo>
                    <a:pt x="15136" y="22353"/>
                    <a:pt x="15032" y="21912"/>
                    <a:pt x="14928" y="21600"/>
                  </a:cubicBezTo>
                  <a:close/>
                  <a:moveTo>
                    <a:pt x="15032" y="21496"/>
                  </a:moveTo>
                  <a:cubicBezTo>
                    <a:pt x="15032" y="21912"/>
                    <a:pt x="15136" y="22249"/>
                    <a:pt x="15136" y="22690"/>
                  </a:cubicBezTo>
                  <a:cubicBezTo>
                    <a:pt x="15240" y="22249"/>
                    <a:pt x="15240" y="21808"/>
                    <a:pt x="15032" y="21496"/>
                  </a:cubicBezTo>
                  <a:close/>
                  <a:moveTo>
                    <a:pt x="19367" y="22561"/>
                  </a:moveTo>
                  <a:cubicBezTo>
                    <a:pt x="19471" y="22561"/>
                    <a:pt x="19575" y="22561"/>
                    <a:pt x="19679" y="22690"/>
                  </a:cubicBezTo>
                  <a:lnTo>
                    <a:pt x="19471" y="22690"/>
                  </a:lnTo>
                  <a:cubicBezTo>
                    <a:pt x="19387" y="22690"/>
                    <a:pt x="19285" y="22605"/>
                    <a:pt x="19195" y="22573"/>
                  </a:cubicBezTo>
                  <a:lnTo>
                    <a:pt x="19195" y="22573"/>
                  </a:lnTo>
                  <a:cubicBezTo>
                    <a:pt x="19249" y="22565"/>
                    <a:pt x="19306" y="22561"/>
                    <a:pt x="19367" y="22561"/>
                  </a:cubicBezTo>
                  <a:close/>
                  <a:moveTo>
                    <a:pt x="20664" y="22690"/>
                  </a:moveTo>
                  <a:cubicBezTo>
                    <a:pt x="20664" y="22690"/>
                    <a:pt x="20664" y="22690"/>
                    <a:pt x="20664" y="22690"/>
                  </a:cubicBezTo>
                  <a:lnTo>
                    <a:pt x="20666" y="22690"/>
                  </a:lnTo>
                  <a:cubicBezTo>
                    <a:pt x="20665" y="22690"/>
                    <a:pt x="20665" y="22690"/>
                    <a:pt x="20664" y="22690"/>
                  </a:cubicBezTo>
                  <a:close/>
                  <a:moveTo>
                    <a:pt x="19149" y="22580"/>
                  </a:moveTo>
                  <a:lnTo>
                    <a:pt x="19238" y="22690"/>
                  </a:lnTo>
                  <a:cubicBezTo>
                    <a:pt x="19030" y="22690"/>
                    <a:pt x="18822" y="22794"/>
                    <a:pt x="18485" y="22794"/>
                  </a:cubicBezTo>
                  <a:cubicBezTo>
                    <a:pt x="18744" y="22715"/>
                    <a:pt x="18926" y="22620"/>
                    <a:pt x="19149" y="22580"/>
                  </a:cubicBezTo>
                  <a:close/>
                  <a:moveTo>
                    <a:pt x="20525" y="22260"/>
                  </a:moveTo>
                  <a:cubicBezTo>
                    <a:pt x="20502" y="22287"/>
                    <a:pt x="20453" y="22353"/>
                    <a:pt x="20536" y="22353"/>
                  </a:cubicBezTo>
                  <a:cubicBezTo>
                    <a:pt x="20666" y="22353"/>
                    <a:pt x="20873" y="22457"/>
                    <a:pt x="20977" y="22561"/>
                  </a:cubicBezTo>
                  <a:cubicBezTo>
                    <a:pt x="21184" y="22561"/>
                    <a:pt x="21314" y="22794"/>
                    <a:pt x="21315" y="22898"/>
                  </a:cubicBezTo>
                  <a:lnTo>
                    <a:pt x="21315" y="22898"/>
                  </a:lnTo>
                  <a:cubicBezTo>
                    <a:pt x="21314" y="22794"/>
                    <a:pt x="21185" y="22794"/>
                    <a:pt x="21185" y="22794"/>
                  </a:cubicBezTo>
                  <a:cubicBezTo>
                    <a:pt x="20977" y="22561"/>
                    <a:pt x="20666" y="22353"/>
                    <a:pt x="20328" y="22353"/>
                  </a:cubicBezTo>
                  <a:cubicBezTo>
                    <a:pt x="20432" y="22457"/>
                    <a:pt x="20536" y="22457"/>
                    <a:pt x="20666" y="22457"/>
                  </a:cubicBezTo>
                  <a:cubicBezTo>
                    <a:pt x="20873" y="22561"/>
                    <a:pt x="20977" y="22690"/>
                    <a:pt x="21081" y="22794"/>
                  </a:cubicBezTo>
                  <a:lnTo>
                    <a:pt x="20769" y="22794"/>
                  </a:lnTo>
                  <a:cubicBezTo>
                    <a:pt x="20734" y="22759"/>
                    <a:pt x="20699" y="22724"/>
                    <a:pt x="20664" y="22690"/>
                  </a:cubicBezTo>
                  <a:lnTo>
                    <a:pt x="20328" y="22690"/>
                  </a:lnTo>
                  <a:cubicBezTo>
                    <a:pt x="20287" y="22640"/>
                    <a:pt x="20231" y="22593"/>
                    <a:pt x="20169" y="22548"/>
                  </a:cubicBezTo>
                  <a:lnTo>
                    <a:pt x="20169" y="22548"/>
                  </a:lnTo>
                  <a:cubicBezTo>
                    <a:pt x="20206" y="22588"/>
                    <a:pt x="20224" y="22637"/>
                    <a:pt x="20224" y="22690"/>
                  </a:cubicBezTo>
                  <a:lnTo>
                    <a:pt x="19783" y="22690"/>
                  </a:lnTo>
                  <a:cubicBezTo>
                    <a:pt x="19679" y="22561"/>
                    <a:pt x="19575" y="22457"/>
                    <a:pt x="19471" y="22457"/>
                  </a:cubicBezTo>
                  <a:lnTo>
                    <a:pt x="19887" y="22457"/>
                  </a:lnTo>
                  <a:cubicBezTo>
                    <a:pt x="19971" y="22457"/>
                    <a:pt x="20038" y="22470"/>
                    <a:pt x="20090" y="22494"/>
                  </a:cubicBezTo>
                  <a:lnTo>
                    <a:pt x="20090" y="22494"/>
                  </a:lnTo>
                  <a:cubicBezTo>
                    <a:pt x="20017" y="22445"/>
                    <a:pt x="19944" y="22399"/>
                    <a:pt x="19887" y="22353"/>
                  </a:cubicBezTo>
                  <a:lnTo>
                    <a:pt x="20016" y="22353"/>
                  </a:lnTo>
                  <a:cubicBezTo>
                    <a:pt x="20182" y="22353"/>
                    <a:pt x="20347" y="22287"/>
                    <a:pt x="20525" y="22260"/>
                  </a:cubicBezTo>
                  <a:close/>
                  <a:moveTo>
                    <a:pt x="16771" y="22690"/>
                  </a:moveTo>
                  <a:cubicBezTo>
                    <a:pt x="16538" y="22898"/>
                    <a:pt x="16330" y="23106"/>
                    <a:pt x="15993" y="23210"/>
                  </a:cubicBezTo>
                  <a:cubicBezTo>
                    <a:pt x="16226" y="22898"/>
                    <a:pt x="16434" y="22690"/>
                    <a:pt x="16771" y="22690"/>
                  </a:cubicBezTo>
                  <a:close/>
                  <a:moveTo>
                    <a:pt x="12981" y="22561"/>
                  </a:moveTo>
                  <a:cubicBezTo>
                    <a:pt x="13293" y="22794"/>
                    <a:pt x="13396" y="23106"/>
                    <a:pt x="13526" y="23443"/>
                  </a:cubicBezTo>
                  <a:cubicBezTo>
                    <a:pt x="13396" y="23340"/>
                    <a:pt x="13293" y="23210"/>
                    <a:pt x="13189" y="23210"/>
                  </a:cubicBezTo>
                  <a:cubicBezTo>
                    <a:pt x="13085" y="23002"/>
                    <a:pt x="12981" y="22794"/>
                    <a:pt x="12981" y="22561"/>
                  </a:cubicBezTo>
                  <a:close/>
                  <a:moveTo>
                    <a:pt x="15993" y="23340"/>
                  </a:moveTo>
                  <a:cubicBezTo>
                    <a:pt x="15993" y="23443"/>
                    <a:pt x="15889" y="23443"/>
                    <a:pt x="15889" y="23443"/>
                  </a:cubicBezTo>
                  <a:cubicBezTo>
                    <a:pt x="15889" y="23443"/>
                    <a:pt x="15889" y="23340"/>
                    <a:pt x="15993" y="23340"/>
                  </a:cubicBezTo>
                  <a:close/>
                  <a:moveTo>
                    <a:pt x="24137" y="21317"/>
                  </a:moveTo>
                  <a:cubicBezTo>
                    <a:pt x="25108" y="21317"/>
                    <a:pt x="25776" y="22032"/>
                    <a:pt x="26611" y="22690"/>
                  </a:cubicBezTo>
                  <a:cubicBezTo>
                    <a:pt x="26922" y="23002"/>
                    <a:pt x="27363" y="23340"/>
                    <a:pt x="27805" y="23547"/>
                  </a:cubicBezTo>
                  <a:cubicBezTo>
                    <a:pt x="27156" y="23443"/>
                    <a:pt x="26507" y="23443"/>
                    <a:pt x="25858" y="23340"/>
                  </a:cubicBezTo>
                  <a:lnTo>
                    <a:pt x="25728" y="23340"/>
                  </a:lnTo>
                  <a:cubicBezTo>
                    <a:pt x="25624" y="22898"/>
                    <a:pt x="24871" y="22457"/>
                    <a:pt x="24430" y="22353"/>
                  </a:cubicBezTo>
                  <a:cubicBezTo>
                    <a:pt x="24326" y="22249"/>
                    <a:pt x="24118" y="22145"/>
                    <a:pt x="23911" y="22041"/>
                  </a:cubicBezTo>
                  <a:cubicBezTo>
                    <a:pt x="23781" y="22041"/>
                    <a:pt x="23781" y="22041"/>
                    <a:pt x="23781" y="22145"/>
                  </a:cubicBezTo>
                  <a:cubicBezTo>
                    <a:pt x="24222" y="22249"/>
                    <a:pt x="24560" y="22457"/>
                    <a:pt x="24871" y="22794"/>
                  </a:cubicBezTo>
                  <a:cubicBezTo>
                    <a:pt x="24871" y="22794"/>
                    <a:pt x="24975" y="22794"/>
                    <a:pt x="24871" y="22690"/>
                  </a:cubicBezTo>
                  <a:lnTo>
                    <a:pt x="24663" y="22457"/>
                  </a:lnTo>
                  <a:lnTo>
                    <a:pt x="24663" y="22457"/>
                  </a:lnTo>
                  <a:cubicBezTo>
                    <a:pt x="25079" y="22690"/>
                    <a:pt x="25416" y="22898"/>
                    <a:pt x="25624" y="23340"/>
                  </a:cubicBezTo>
                  <a:cubicBezTo>
                    <a:pt x="25312" y="23340"/>
                    <a:pt x="24975" y="23340"/>
                    <a:pt x="24767" y="23443"/>
                  </a:cubicBezTo>
                  <a:cubicBezTo>
                    <a:pt x="24594" y="23462"/>
                    <a:pt x="24425" y="23470"/>
                    <a:pt x="24258" y="23470"/>
                  </a:cubicBezTo>
                  <a:cubicBezTo>
                    <a:pt x="23477" y="23470"/>
                    <a:pt x="22755" y="23280"/>
                    <a:pt x="21964" y="23002"/>
                  </a:cubicBezTo>
                  <a:cubicBezTo>
                    <a:pt x="21834" y="23002"/>
                    <a:pt x="21626" y="22898"/>
                    <a:pt x="21418" y="22898"/>
                  </a:cubicBezTo>
                  <a:cubicBezTo>
                    <a:pt x="21315" y="22690"/>
                    <a:pt x="21185" y="22561"/>
                    <a:pt x="20977" y="22353"/>
                  </a:cubicBezTo>
                  <a:lnTo>
                    <a:pt x="20977" y="22353"/>
                  </a:lnTo>
                  <a:cubicBezTo>
                    <a:pt x="21185" y="22457"/>
                    <a:pt x="21418" y="22561"/>
                    <a:pt x="21626" y="22794"/>
                  </a:cubicBezTo>
                  <a:cubicBezTo>
                    <a:pt x="21418" y="22457"/>
                    <a:pt x="21081" y="22353"/>
                    <a:pt x="20873" y="22249"/>
                  </a:cubicBezTo>
                  <a:cubicBezTo>
                    <a:pt x="20769" y="22249"/>
                    <a:pt x="20769" y="22353"/>
                    <a:pt x="20873" y="22353"/>
                  </a:cubicBezTo>
                  <a:cubicBezTo>
                    <a:pt x="20782" y="22353"/>
                    <a:pt x="20691" y="22273"/>
                    <a:pt x="20582" y="22253"/>
                  </a:cubicBezTo>
                  <a:lnTo>
                    <a:pt x="20582" y="22253"/>
                  </a:lnTo>
                  <a:cubicBezTo>
                    <a:pt x="20609" y="22251"/>
                    <a:pt x="20637" y="22249"/>
                    <a:pt x="20666" y="22249"/>
                  </a:cubicBezTo>
                  <a:cubicBezTo>
                    <a:pt x="20769" y="22249"/>
                    <a:pt x="20873" y="22145"/>
                    <a:pt x="20977" y="22145"/>
                  </a:cubicBezTo>
                  <a:cubicBezTo>
                    <a:pt x="21081" y="22249"/>
                    <a:pt x="21185" y="22249"/>
                    <a:pt x="21315" y="22249"/>
                  </a:cubicBezTo>
                  <a:cubicBezTo>
                    <a:pt x="21418" y="22353"/>
                    <a:pt x="21522" y="22353"/>
                    <a:pt x="21730" y="22561"/>
                  </a:cubicBezTo>
                  <a:lnTo>
                    <a:pt x="21834" y="22561"/>
                  </a:lnTo>
                  <a:cubicBezTo>
                    <a:pt x="21626" y="22353"/>
                    <a:pt x="21315" y="22145"/>
                    <a:pt x="21081" y="22145"/>
                  </a:cubicBezTo>
                  <a:cubicBezTo>
                    <a:pt x="21964" y="21912"/>
                    <a:pt x="22716" y="21600"/>
                    <a:pt x="23573" y="21392"/>
                  </a:cubicBezTo>
                  <a:cubicBezTo>
                    <a:pt x="23773" y="21341"/>
                    <a:pt x="23960" y="21317"/>
                    <a:pt x="24137" y="21317"/>
                  </a:cubicBezTo>
                  <a:close/>
                  <a:moveTo>
                    <a:pt x="15032" y="22898"/>
                  </a:moveTo>
                  <a:cubicBezTo>
                    <a:pt x="15136" y="23106"/>
                    <a:pt x="15136" y="23340"/>
                    <a:pt x="15136" y="23547"/>
                  </a:cubicBezTo>
                  <a:lnTo>
                    <a:pt x="15032" y="23651"/>
                  </a:lnTo>
                  <a:cubicBezTo>
                    <a:pt x="15032" y="23443"/>
                    <a:pt x="14928" y="23106"/>
                    <a:pt x="15032" y="22898"/>
                  </a:cubicBezTo>
                  <a:close/>
                  <a:moveTo>
                    <a:pt x="14689" y="16618"/>
                  </a:moveTo>
                  <a:cubicBezTo>
                    <a:pt x="15291" y="16618"/>
                    <a:pt x="15911" y="16765"/>
                    <a:pt x="16330" y="16953"/>
                  </a:cubicBezTo>
                  <a:cubicBezTo>
                    <a:pt x="16538" y="17057"/>
                    <a:pt x="16642" y="17057"/>
                    <a:pt x="16875" y="17161"/>
                  </a:cubicBezTo>
                  <a:cubicBezTo>
                    <a:pt x="16875" y="17602"/>
                    <a:pt x="16979" y="18018"/>
                    <a:pt x="16875" y="18563"/>
                  </a:cubicBezTo>
                  <a:cubicBezTo>
                    <a:pt x="16975" y="18163"/>
                    <a:pt x="17075" y="17642"/>
                    <a:pt x="16990" y="17210"/>
                  </a:cubicBezTo>
                  <a:lnTo>
                    <a:pt x="16990" y="17210"/>
                  </a:lnTo>
                  <a:cubicBezTo>
                    <a:pt x="17019" y="17265"/>
                    <a:pt x="17103" y="17265"/>
                    <a:pt x="17187" y="17265"/>
                  </a:cubicBezTo>
                  <a:cubicBezTo>
                    <a:pt x="17187" y="18355"/>
                    <a:pt x="16875" y="19212"/>
                    <a:pt x="16538" y="20094"/>
                  </a:cubicBezTo>
                  <a:lnTo>
                    <a:pt x="16538" y="20198"/>
                  </a:lnTo>
                  <a:cubicBezTo>
                    <a:pt x="16875" y="19316"/>
                    <a:pt x="17524" y="18251"/>
                    <a:pt x="17291" y="17369"/>
                  </a:cubicBezTo>
                  <a:lnTo>
                    <a:pt x="17291" y="17369"/>
                  </a:lnTo>
                  <a:cubicBezTo>
                    <a:pt x="17732" y="17602"/>
                    <a:pt x="18069" y="17706"/>
                    <a:pt x="18485" y="17706"/>
                  </a:cubicBezTo>
                  <a:cubicBezTo>
                    <a:pt x="18822" y="17706"/>
                    <a:pt x="19134" y="17602"/>
                    <a:pt x="19471" y="17498"/>
                  </a:cubicBezTo>
                  <a:cubicBezTo>
                    <a:pt x="19691" y="17441"/>
                    <a:pt x="19882" y="17415"/>
                    <a:pt x="20051" y="17415"/>
                  </a:cubicBezTo>
                  <a:cubicBezTo>
                    <a:pt x="20884" y="17415"/>
                    <a:pt x="21191" y="18041"/>
                    <a:pt x="21730" y="18667"/>
                  </a:cubicBezTo>
                  <a:cubicBezTo>
                    <a:pt x="21964" y="19004"/>
                    <a:pt x="22275" y="19316"/>
                    <a:pt x="22483" y="19549"/>
                  </a:cubicBezTo>
                  <a:cubicBezTo>
                    <a:pt x="23132" y="20406"/>
                    <a:pt x="22613" y="21055"/>
                    <a:pt x="22067" y="21600"/>
                  </a:cubicBezTo>
                  <a:cubicBezTo>
                    <a:pt x="21418" y="21808"/>
                    <a:pt x="20769" y="22041"/>
                    <a:pt x="20224" y="22145"/>
                  </a:cubicBezTo>
                  <a:cubicBezTo>
                    <a:pt x="19367" y="22353"/>
                    <a:pt x="18485" y="22561"/>
                    <a:pt x="17732" y="23106"/>
                  </a:cubicBezTo>
                  <a:lnTo>
                    <a:pt x="17524" y="23106"/>
                  </a:lnTo>
                  <a:cubicBezTo>
                    <a:pt x="17732" y="23002"/>
                    <a:pt x="17940" y="22794"/>
                    <a:pt x="17940" y="22457"/>
                  </a:cubicBezTo>
                  <a:cubicBezTo>
                    <a:pt x="17897" y="22451"/>
                    <a:pt x="17855" y="22448"/>
                    <a:pt x="17814" y="22448"/>
                  </a:cubicBezTo>
                  <a:cubicBezTo>
                    <a:pt x="17115" y="22448"/>
                    <a:pt x="16520" y="23240"/>
                    <a:pt x="16226" y="23755"/>
                  </a:cubicBezTo>
                  <a:lnTo>
                    <a:pt x="16122" y="23755"/>
                  </a:lnTo>
                  <a:cubicBezTo>
                    <a:pt x="16122" y="23651"/>
                    <a:pt x="16226" y="23547"/>
                    <a:pt x="16226" y="23443"/>
                  </a:cubicBezTo>
                  <a:lnTo>
                    <a:pt x="16226" y="23340"/>
                  </a:lnTo>
                  <a:cubicBezTo>
                    <a:pt x="16538" y="23210"/>
                    <a:pt x="16771" y="23002"/>
                    <a:pt x="16875" y="22561"/>
                  </a:cubicBezTo>
                  <a:cubicBezTo>
                    <a:pt x="16979" y="22561"/>
                    <a:pt x="16875" y="22457"/>
                    <a:pt x="16875" y="22457"/>
                  </a:cubicBezTo>
                  <a:cubicBezTo>
                    <a:pt x="16330" y="22457"/>
                    <a:pt x="15993" y="22898"/>
                    <a:pt x="15785" y="23340"/>
                  </a:cubicBezTo>
                  <a:cubicBezTo>
                    <a:pt x="15889" y="23106"/>
                    <a:pt x="15889" y="22794"/>
                    <a:pt x="15785" y="22561"/>
                  </a:cubicBezTo>
                  <a:lnTo>
                    <a:pt x="15681" y="22561"/>
                  </a:lnTo>
                  <a:cubicBezTo>
                    <a:pt x="15598" y="22664"/>
                    <a:pt x="15516" y="22751"/>
                    <a:pt x="15485" y="22835"/>
                  </a:cubicBezTo>
                  <a:lnTo>
                    <a:pt x="15485" y="22835"/>
                  </a:lnTo>
                  <a:cubicBezTo>
                    <a:pt x="15585" y="22303"/>
                    <a:pt x="15681" y="21683"/>
                    <a:pt x="15681" y="21159"/>
                  </a:cubicBezTo>
                  <a:cubicBezTo>
                    <a:pt x="15785" y="20406"/>
                    <a:pt x="15577" y="19757"/>
                    <a:pt x="15577" y="19004"/>
                  </a:cubicBezTo>
                  <a:lnTo>
                    <a:pt x="15577" y="19004"/>
                  </a:lnTo>
                  <a:cubicBezTo>
                    <a:pt x="15473" y="19653"/>
                    <a:pt x="15577" y="20302"/>
                    <a:pt x="15681" y="20951"/>
                  </a:cubicBezTo>
                  <a:cubicBezTo>
                    <a:pt x="15681" y="21600"/>
                    <a:pt x="15473" y="22249"/>
                    <a:pt x="15344" y="22898"/>
                  </a:cubicBezTo>
                  <a:lnTo>
                    <a:pt x="15473" y="22898"/>
                  </a:lnTo>
                  <a:cubicBezTo>
                    <a:pt x="15406" y="22898"/>
                    <a:pt x="15374" y="22926"/>
                    <a:pt x="15344" y="22967"/>
                  </a:cubicBezTo>
                  <a:lnTo>
                    <a:pt x="15344" y="22967"/>
                  </a:lnTo>
                  <a:lnTo>
                    <a:pt x="15344" y="22353"/>
                  </a:lnTo>
                  <a:cubicBezTo>
                    <a:pt x="15473" y="21600"/>
                    <a:pt x="15473" y="20847"/>
                    <a:pt x="15240" y="20094"/>
                  </a:cubicBezTo>
                  <a:lnTo>
                    <a:pt x="15240" y="20094"/>
                  </a:lnTo>
                  <a:cubicBezTo>
                    <a:pt x="15344" y="20847"/>
                    <a:pt x="15344" y="21496"/>
                    <a:pt x="15240" y="22249"/>
                  </a:cubicBezTo>
                  <a:lnTo>
                    <a:pt x="15240" y="22457"/>
                  </a:lnTo>
                  <a:lnTo>
                    <a:pt x="15240" y="23002"/>
                  </a:lnTo>
                  <a:cubicBezTo>
                    <a:pt x="15262" y="23024"/>
                    <a:pt x="15279" y="23037"/>
                    <a:pt x="15292" y="23043"/>
                  </a:cubicBezTo>
                  <a:lnTo>
                    <a:pt x="15292" y="23043"/>
                  </a:lnTo>
                  <a:cubicBezTo>
                    <a:pt x="15278" y="23063"/>
                    <a:pt x="15261" y="23085"/>
                    <a:pt x="15240" y="23106"/>
                  </a:cubicBezTo>
                  <a:lnTo>
                    <a:pt x="15240" y="23002"/>
                  </a:lnTo>
                  <a:cubicBezTo>
                    <a:pt x="15240" y="22898"/>
                    <a:pt x="15240" y="22794"/>
                    <a:pt x="15136" y="22690"/>
                  </a:cubicBezTo>
                  <a:lnTo>
                    <a:pt x="15032" y="22690"/>
                  </a:lnTo>
                  <a:lnTo>
                    <a:pt x="14928" y="22794"/>
                  </a:lnTo>
                  <a:cubicBezTo>
                    <a:pt x="14928" y="22457"/>
                    <a:pt x="14928" y="22041"/>
                    <a:pt x="14824" y="21704"/>
                  </a:cubicBezTo>
                  <a:lnTo>
                    <a:pt x="14824" y="21263"/>
                  </a:lnTo>
                  <a:lnTo>
                    <a:pt x="14695" y="21263"/>
                  </a:lnTo>
                  <a:cubicBezTo>
                    <a:pt x="14695" y="21902"/>
                    <a:pt x="14820" y="22541"/>
                    <a:pt x="14824" y="23180"/>
                  </a:cubicBezTo>
                  <a:lnTo>
                    <a:pt x="14824" y="23180"/>
                  </a:lnTo>
                  <a:cubicBezTo>
                    <a:pt x="14823" y="23070"/>
                    <a:pt x="14813" y="22889"/>
                    <a:pt x="14695" y="22794"/>
                  </a:cubicBezTo>
                  <a:lnTo>
                    <a:pt x="14695" y="22353"/>
                  </a:lnTo>
                  <a:lnTo>
                    <a:pt x="14591" y="22353"/>
                  </a:lnTo>
                  <a:lnTo>
                    <a:pt x="14591" y="22457"/>
                  </a:lnTo>
                  <a:cubicBezTo>
                    <a:pt x="14487" y="21912"/>
                    <a:pt x="14383" y="21392"/>
                    <a:pt x="14279" y="20743"/>
                  </a:cubicBezTo>
                  <a:lnTo>
                    <a:pt x="14279" y="20743"/>
                  </a:lnTo>
                  <a:cubicBezTo>
                    <a:pt x="14348" y="20951"/>
                    <a:pt x="14418" y="21170"/>
                    <a:pt x="14487" y="21386"/>
                  </a:cubicBezTo>
                  <a:lnTo>
                    <a:pt x="14487" y="21386"/>
                  </a:lnTo>
                  <a:cubicBezTo>
                    <a:pt x="14485" y="21052"/>
                    <a:pt x="14382" y="20846"/>
                    <a:pt x="14279" y="20614"/>
                  </a:cubicBezTo>
                  <a:cubicBezTo>
                    <a:pt x="13942" y="19757"/>
                    <a:pt x="13630" y="19004"/>
                    <a:pt x="12981" y="18459"/>
                  </a:cubicBezTo>
                  <a:cubicBezTo>
                    <a:pt x="12981" y="18355"/>
                    <a:pt x="12877" y="18251"/>
                    <a:pt x="12877" y="18251"/>
                  </a:cubicBezTo>
                  <a:cubicBezTo>
                    <a:pt x="12747" y="17602"/>
                    <a:pt x="12981" y="17265"/>
                    <a:pt x="13396" y="16953"/>
                  </a:cubicBezTo>
                  <a:cubicBezTo>
                    <a:pt x="13742" y="16711"/>
                    <a:pt x="14210" y="16618"/>
                    <a:pt x="14689" y="16618"/>
                  </a:cubicBezTo>
                  <a:close/>
                  <a:moveTo>
                    <a:pt x="14175" y="22690"/>
                  </a:moveTo>
                  <a:cubicBezTo>
                    <a:pt x="14383" y="23002"/>
                    <a:pt x="14487" y="23443"/>
                    <a:pt x="14487" y="23859"/>
                  </a:cubicBezTo>
                  <a:cubicBezTo>
                    <a:pt x="14279" y="23547"/>
                    <a:pt x="13942" y="23002"/>
                    <a:pt x="14175" y="22690"/>
                  </a:cubicBezTo>
                  <a:close/>
                  <a:moveTo>
                    <a:pt x="17836" y="22561"/>
                  </a:moveTo>
                  <a:cubicBezTo>
                    <a:pt x="17836" y="22690"/>
                    <a:pt x="17732" y="22794"/>
                    <a:pt x="17732" y="22794"/>
                  </a:cubicBezTo>
                  <a:cubicBezTo>
                    <a:pt x="17628" y="23002"/>
                    <a:pt x="17524" y="23002"/>
                    <a:pt x="17420" y="23106"/>
                  </a:cubicBezTo>
                  <a:cubicBezTo>
                    <a:pt x="17187" y="23210"/>
                    <a:pt x="17083" y="23340"/>
                    <a:pt x="16875" y="23443"/>
                  </a:cubicBezTo>
                  <a:cubicBezTo>
                    <a:pt x="16771" y="23547"/>
                    <a:pt x="16642" y="23651"/>
                    <a:pt x="16642" y="23755"/>
                  </a:cubicBezTo>
                  <a:cubicBezTo>
                    <a:pt x="16538" y="23755"/>
                    <a:pt x="16538" y="23755"/>
                    <a:pt x="16434" y="23859"/>
                  </a:cubicBezTo>
                  <a:lnTo>
                    <a:pt x="16330" y="23755"/>
                  </a:lnTo>
                  <a:cubicBezTo>
                    <a:pt x="16642" y="23210"/>
                    <a:pt x="17187" y="22561"/>
                    <a:pt x="17836" y="22561"/>
                  </a:cubicBezTo>
                  <a:close/>
                  <a:moveTo>
                    <a:pt x="17732" y="23547"/>
                  </a:moveTo>
                  <a:cubicBezTo>
                    <a:pt x="17524" y="23859"/>
                    <a:pt x="17083" y="23859"/>
                    <a:pt x="16771" y="23989"/>
                  </a:cubicBezTo>
                  <a:cubicBezTo>
                    <a:pt x="16979" y="23651"/>
                    <a:pt x="17420" y="23547"/>
                    <a:pt x="17732" y="23547"/>
                  </a:cubicBezTo>
                  <a:close/>
                  <a:moveTo>
                    <a:pt x="16226" y="23989"/>
                  </a:moveTo>
                  <a:lnTo>
                    <a:pt x="16330" y="24092"/>
                  </a:lnTo>
                  <a:lnTo>
                    <a:pt x="16226" y="24092"/>
                  </a:lnTo>
                  <a:lnTo>
                    <a:pt x="16226" y="23989"/>
                  </a:lnTo>
                  <a:close/>
                  <a:moveTo>
                    <a:pt x="12332" y="23755"/>
                  </a:moveTo>
                  <a:cubicBezTo>
                    <a:pt x="12540" y="23755"/>
                    <a:pt x="12747" y="23859"/>
                    <a:pt x="12877" y="23989"/>
                  </a:cubicBezTo>
                  <a:cubicBezTo>
                    <a:pt x="12747" y="23989"/>
                    <a:pt x="12747" y="24092"/>
                    <a:pt x="12747" y="24092"/>
                  </a:cubicBezTo>
                  <a:lnTo>
                    <a:pt x="12747" y="24196"/>
                  </a:lnTo>
                  <a:lnTo>
                    <a:pt x="12644" y="24092"/>
                  </a:lnTo>
                  <a:cubicBezTo>
                    <a:pt x="12436" y="24092"/>
                    <a:pt x="12436" y="23989"/>
                    <a:pt x="12332" y="23755"/>
                  </a:cubicBezTo>
                  <a:close/>
                  <a:moveTo>
                    <a:pt x="11736" y="23747"/>
                  </a:moveTo>
                  <a:cubicBezTo>
                    <a:pt x="11905" y="23747"/>
                    <a:pt x="12082" y="23842"/>
                    <a:pt x="12228" y="23989"/>
                  </a:cubicBezTo>
                  <a:lnTo>
                    <a:pt x="12436" y="24196"/>
                  </a:lnTo>
                  <a:lnTo>
                    <a:pt x="12540" y="24300"/>
                  </a:lnTo>
                  <a:cubicBezTo>
                    <a:pt x="12098" y="24196"/>
                    <a:pt x="11787" y="24092"/>
                    <a:pt x="11449" y="23859"/>
                  </a:cubicBezTo>
                  <a:cubicBezTo>
                    <a:pt x="11537" y="23781"/>
                    <a:pt x="11635" y="23747"/>
                    <a:pt x="11736" y="23747"/>
                  </a:cubicBezTo>
                  <a:close/>
                  <a:moveTo>
                    <a:pt x="15681" y="22794"/>
                  </a:moveTo>
                  <a:lnTo>
                    <a:pt x="15681" y="22794"/>
                  </a:lnTo>
                  <a:cubicBezTo>
                    <a:pt x="15785" y="23210"/>
                    <a:pt x="15577" y="23755"/>
                    <a:pt x="15344" y="24092"/>
                  </a:cubicBezTo>
                  <a:cubicBezTo>
                    <a:pt x="15240" y="24196"/>
                    <a:pt x="15240" y="24196"/>
                    <a:pt x="15240" y="24300"/>
                  </a:cubicBezTo>
                  <a:lnTo>
                    <a:pt x="15240" y="24092"/>
                  </a:lnTo>
                  <a:lnTo>
                    <a:pt x="15240" y="23989"/>
                  </a:lnTo>
                  <a:lnTo>
                    <a:pt x="15240" y="23547"/>
                  </a:lnTo>
                  <a:cubicBezTo>
                    <a:pt x="15344" y="23547"/>
                    <a:pt x="15344" y="23443"/>
                    <a:pt x="15344" y="23340"/>
                  </a:cubicBezTo>
                  <a:cubicBezTo>
                    <a:pt x="15344" y="23210"/>
                    <a:pt x="15681" y="22794"/>
                    <a:pt x="15681" y="22794"/>
                  </a:cubicBezTo>
                  <a:close/>
                  <a:moveTo>
                    <a:pt x="16122" y="24092"/>
                  </a:moveTo>
                  <a:cubicBezTo>
                    <a:pt x="16122" y="24196"/>
                    <a:pt x="16122" y="24196"/>
                    <a:pt x="16226" y="24196"/>
                  </a:cubicBezTo>
                  <a:lnTo>
                    <a:pt x="16122" y="24196"/>
                  </a:lnTo>
                  <a:cubicBezTo>
                    <a:pt x="16122" y="24300"/>
                    <a:pt x="15993" y="24300"/>
                    <a:pt x="15993" y="24300"/>
                  </a:cubicBezTo>
                  <a:lnTo>
                    <a:pt x="15993" y="24196"/>
                  </a:lnTo>
                  <a:cubicBezTo>
                    <a:pt x="15993" y="24092"/>
                    <a:pt x="15993" y="24092"/>
                    <a:pt x="16122" y="24092"/>
                  </a:cubicBezTo>
                  <a:close/>
                  <a:moveTo>
                    <a:pt x="16947" y="24236"/>
                  </a:moveTo>
                  <a:lnTo>
                    <a:pt x="16947" y="24236"/>
                  </a:lnTo>
                  <a:cubicBezTo>
                    <a:pt x="16928" y="24265"/>
                    <a:pt x="16919" y="24300"/>
                    <a:pt x="16979" y="24300"/>
                  </a:cubicBezTo>
                  <a:lnTo>
                    <a:pt x="16875" y="24300"/>
                  </a:lnTo>
                  <a:cubicBezTo>
                    <a:pt x="16898" y="24278"/>
                    <a:pt x="16922" y="24256"/>
                    <a:pt x="16947" y="24236"/>
                  </a:cubicBezTo>
                  <a:close/>
                  <a:moveTo>
                    <a:pt x="18110" y="23848"/>
                  </a:moveTo>
                  <a:cubicBezTo>
                    <a:pt x="18512" y="23848"/>
                    <a:pt x="19067" y="23896"/>
                    <a:pt x="18926" y="24196"/>
                  </a:cubicBezTo>
                  <a:cubicBezTo>
                    <a:pt x="18874" y="24300"/>
                    <a:pt x="18660" y="24326"/>
                    <a:pt x="18430" y="24326"/>
                  </a:cubicBezTo>
                  <a:cubicBezTo>
                    <a:pt x="18199" y="24326"/>
                    <a:pt x="17953" y="24300"/>
                    <a:pt x="17836" y="24300"/>
                  </a:cubicBezTo>
                  <a:cubicBezTo>
                    <a:pt x="17631" y="24300"/>
                    <a:pt x="17301" y="24300"/>
                    <a:pt x="16994" y="24201"/>
                  </a:cubicBezTo>
                  <a:lnTo>
                    <a:pt x="16994" y="24201"/>
                  </a:lnTo>
                  <a:cubicBezTo>
                    <a:pt x="17199" y="24056"/>
                    <a:pt x="17474" y="23966"/>
                    <a:pt x="17732" y="23859"/>
                  </a:cubicBezTo>
                  <a:cubicBezTo>
                    <a:pt x="17765" y="23859"/>
                    <a:pt x="17921" y="23848"/>
                    <a:pt x="18110" y="23848"/>
                  </a:cubicBezTo>
                  <a:close/>
                  <a:moveTo>
                    <a:pt x="13085" y="23663"/>
                  </a:moveTo>
                  <a:cubicBezTo>
                    <a:pt x="13266" y="23663"/>
                    <a:pt x="13612" y="24074"/>
                    <a:pt x="13942" y="24404"/>
                  </a:cubicBezTo>
                  <a:cubicBezTo>
                    <a:pt x="13526" y="24300"/>
                    <a:pt x="12747" y="23989"/>
                    <a:pt x="12981" y="23755"/>
                  </a:cubicBezTo>
                  <a:cubicBezTo>
                    <a:pt x="13003" y="23691"/>
                    <a:pt x="13038" y="23663"/>
                    <a:pt x="13085" y="23663"/>
                  </a:cubicBezTo>
                  <a:close/>
                  <a:moveTo>
                    <a:pt x="17150" y="24404"/>
                  </a:moveTo>
                  <a:cubicBezTo>
                    <a:pt x="17161" y="24404"/>
                    <a:pt x="17173" y="24404"/>
                    <a:pt x="17187" y="24404"/>
                  </a:cubicBezTo>
                  <a:lnTo>
                    <a:pt x="17187" y="24433"/>
                  </a:lnTo>
                  <a:lnTo>
                    <a:pt x="17187" y="24433"/>
                  </a:lnTo>
                  <a:cubicBezTo>
                    <a:pt x="17175" y="24423"/>
                    <a:pt x="17163" y="24413"/>
                    <a:pt x="17150" y="24404"/>
                  </a:cubicBezTo>
                  <a:close/>
                  <a:moveTo>
                    <a:pt x="13189" y="24300"/>
                  </a:moveTo>
                  <a:cubicBezTo>
                    <a:pt x="13293" y="24300"/>
                    <a:pt x="13293" y="24404"/>
                    <a:pt x="13396" y="24404"/>
                  </a:cubicBezTo>
                  <a:lnTo>
                    <a:pt x="13396" y="24508"/>
                  </a:lnTo>
                  <a:cubicBezTo>
                    <a:pt x="13293" y="24404"/>
                    <a:pt x="13293" y="24300"/>
                    <a:pt x="13189" y="24300"/>
                  </a:cubicBezTo>
                  <a:close/>
                  <a:moveTo>
                    <a:pt x="11845" y="24441"/>
                  </a:moveTo>
                  <a:cubicBezTo>
                    <a:pt x="12040" y="24441"/>
                    <a:pt x="12233" y="24497"/>
                    <a:pt x="12436" y="24638"/>
                  </a:cubicBezTo>
                  <a:lnTo>
                    <a:pt x="12332" y="24638"/>
                  </a:lnTo>
                  <a:cubicBezTo>
                    <a:pt x="11995" y="24638"/>
                    <a:pt x="11683" y="24638"/>
                    <a:pt x="11449" y="24508"/>
                  </a:cubicBezTo>
                  <a:cubicBezTo>
                    <a:pt x="11584" y="24466"/>
                    <a:pt x="11715" y="24441"/>
                    <a:pt x="11845" y="24441"/>
                  </a:cubicBezTo>
                  <a:close/>
                  <a:moveTo>
                    <a:pt x="12332" y="24404"/>
                  </a:moveTo>
                  <a:cubicBezTo>
                    <a:pt x="12436" y="24404"/>
                    <a:pt x="12540" y="24404"/>
                    <a:pt x="12644" y="24508"/>
                  </a:cubicBezTo>
                  <a:lnTo>
                    <a:pt x="12747" y="24508"/>
                  </a:lnTo>
                  <a:cubicBezTo>
                    <a:pt x="12644" y="24508"/>
                    <a:pt x="12644" y="24508"/>
                    <a:pt x="12644" y="24638"/>
                  </a:cubicBezTo>
                  <a:cubicBezTo>
                    <a:pt x="12540" y="24508"/>
                    <a:pt x="12436" y="24404"/>
                    <a:pt x="12332" y="24404"/>
                  </a:cubicBezTo>
                  <a:close/>
                  <a:moveTo>
                    <a:pt x="13085" y="24404"/>
                  </a:moveTo>
                  <a:cubicBezTo>
                    <a:pt x="13189" y="24508"/>
                    <a:pt x="13293" y="24508"/>
                    <a:pt x="13293" y="24638"/>
                  </a:cubicBezTo>
                  <a:cubicBezTo>
                    <a:pt x="13293" y="24638"/>
                    <a:pt x="13189" y="24508"/>
                    <a:pt x="13085" y="24404"/>
                  </a:cubicBezTo>
                  <a:close/>
                  <a:moveTo>
                    <a:pt x="15785" y="24404"/>
                  </a:moveTo>
                  <a:lnTo>
                    <a:pt x="15785" y="24508"/>
                  </a:lnTo>
                  <a:cubicBezTo>
                    <a:pt x="15681" y="24508"/>
                    <a:pt x="15577" y="24638"/>
                    <a:pt x="15473" y="24638"/>
                  </a:cubicBezTo>
                  <a:cubicBezTo>
                    <a:pt x="15577" y="24508"/>
                    <a:pt x="15681" y="24508"/>
                    <a:pt x="15785" y="24404"/>
                  </a:cubicBezTo>
                  <a:close/>
                  <a:moveTo>
                    <a:pt x="9736" y="24638"/>
                  </a:moveTo>
                  <a:lnTo>
                    <a:pt x="9632" y="24741"/>
                  </a:lnTo>
                  <a:lnTo>
                    <a:pt x="9632" y="24645"/>
                  </a:lnTo>
                  <a:lnTo>
                    <a:pt x="9632" y="24645"/>
                  </a:lnTo>
                  <a:cubicBezTo>
                    <a:pt x="9664" y="24640"/>
                    <a:pt x="9698" y="24638"/>
                    <a:pt x="9736" y="24638"/>
                  </a:cubicBezTo>
                  <a:close/>
                  <a:moveTo>
                    <a:pt x="14824" y="23443"/>
                  </a:moveTo>
                  <a:cubicBezTo>
                    <a:pt x="14928" y="23651"/>
                    <a:pt x="15032" y="23989"/>
                    <a:pt x="15032" y="24300"/>
                  </a:cubicBezTo>
                  <a:lnTo>
                    <a:pt x="15136" y="24300"/>
                  </a:lnTo>
                  <a:lnTo>
                    <a:pt x="15136" y="24508"/>
                  </a:lnTo>
                  <a:cubicBezTo>
                    <a:pt x="15032" y="24638"/>
                    <a:pt x="15032" y="24638"/>
                    <a:pt x="15032" y="24741"/>
                  </a:cubicBezTo>
                  <a:lnTo>
                    <a:pt x="15032" y="24638"/>
                  </a:lnTo>
                  <a:cubicBezTo>
                    <a:pt x="15032" y="24300"/>
                    <a:pt x="15032" y="23989"/>
                    <a:pt x="14824" y="23755"/>
                  </a:cubicBezTo>
                  <a:lnTo>
                    <a:pt x="14824" y="23651"/>
                  </a:lnTo>
                  <a:lnTo>
                    <a:pt x="14824" y="23443"/>
                  </a:lnTo>
                  <a:close/>
                  <a:moveTo>
                    <a:pt x="10645" y="24323"/>
                  </a:moveTo>
                  <a:cubicBezTo>
                    <a:pt x="10533" y="24360"/>
                    <a:pt x="10459" y="24434"/>
                    <a:pt x="10385" y="24508"/>
                  </a:cubicBezTo>
                  <a:cubicBezTo>
                    <a:pt x="10281" y="24508"/>
                    <a:pt x="10151" y="24638"/>
                    <a:pt x="10048" y="24638"/>
                  </a:cubicBezTo>
                  <a:cubicBezTo>
                    <a:pt x="9944" y="24741"/>
                    <a:pt x="9840" y="24741"/>
                    <a:pt x="9736" y="24845"/>
                  </a:cubicBezTo>
                  <a:lnTo>
                    <a:pt x="9736" y="24741"/>
                  </a:lnTo>
                  <a:cubicBezTo>
                    <a:pt x="9840" y="24638"/>
                    <a:pt x="9944" y="24638"/>
                    <a:pt x="9944" y="24508"/>
                  </a:cubicBezTo>
                  <a:cubicBezTo>
                    <a:pt x="10184" y="24434"/>
                    <a:pt x="10412" y="24360"/>
                    <a:pt x="10645" y="24323"/>
                  </a:cubicBezTo>
                  <a:close/>
                  <a:moveTo>
                    <a:pt x="10930" y="24508"/>
                  </a:moveTo>
                  <a:cubicBezTo>
                    <a:pt x="10800" y="24508"/>
                    <a:pt x="10593" y="24638"/>
                    <a:pt x="10489" y="24741"/>
                  </a:cubicBezTo>
                  <a:cubicBezTo>
                    <a:pt x="10489" y="24741"/>
                    <a:pt x="10489" y="24845"/>
                    <a:pt x="10593" y="24845"/>
                  </a:cubicBezTo>
                  <a:cubicBezTo>
                    <a:pt x="10697" y="24741"/>
                    <a:pt x="10800" y="24638"/>
                    <a:pt x="10930" y="24508"/>
                  </a:cubicBezTo>
                  <a:close/>
                  <a:moveTo>
                    <a:pt x="12747" y="24300"/>
                  </a:moveTo>
                  <a:cubicBezTo>
                    <a:pt x="12747" y="24300"/>
                    <a:pt x="12747" y="24404"/>
                    <a:pt x="12877" y="24404"/>
                  </a:cubicBezTo>
                  <a:cubicBezTo>
                    <a:pt x="12877" y="24508"/>
                    <a:pt x="12981" y="24638"/>
                    <a:pt x="13085" y="24741"/>
                  </a:cubicBezTo>
                  <a:cubicBezTo>
                    <a:pt x="13085" y="24741"/>
                    <a:pt x="13189" y="24741"/>
                    <a:pt x="13189" y="24845"/>
                  </a:cubicBezTo>
                  <a:cubicBezTo>
                    <a:pt x="13189" y="24741"/>
                    <a:pt x="13085" y="24741"/>
                    <a:pt x="12981" y="24741"/>
                  </a:cubicBezTo>
                  <a:cubicBezTo>
                    <a:pt x="12877" y="24638"/>
                    <a:pt x="12877" y="24508"/>
                    <a:pt x="12747" y="24404"/>
                  </a:cubicBezTo>
                  <a:lnTo>
                    <a:pt x="12747" y="24300"/>
                  </a:lnTo>
                  <a:close/>
                  <a:moveTo>
                    <a:pt x="13630" y="24508"/>
                  </a:moveTo>
                  <a:cubicBezTo>
                    <a:pt x="13734" y="24638"/>
                    <a:pt x="13734" y="24638"/>
                    <a:pt x="13838" y="24741"/>
                  </a:cubicBezTo>
                  <a:lnTo>
                    <a:pt x="13734" y="24741"/>
                  </a:lnTo>
                  <a:lnTo>
                    <a:pt x="13734" y="24845"/>
                  </a:lnTo>
                  <a:lnTo>
                    <a:pt x="13526" y="24638"/>
                  </a:lnTo>
                  <a:cubicBezTo>
                    <a:pt x="13630" y="24638"/>
                    <a:pt x="13630" y="24638"/>
                    <a:pt x="13630" y="24508"/>
                  </a:cubicBezTo>
                  <a:close/>
                  <a:moveTo>
                    <a:pt x="13853" y="23490"/>
                  </a:moveTo>
                  <a:cubicBezTo>
                    <a:pt x="13872" y="23490"/>
                    <a:pt x="13901" y="23507"/>
                    <a:pt x="13942" y="23547"/>
                  </a:cubicBezTo>
                  <a:cubicBezTo>
                    <a:pt x="14046" y="23651"/>
                    <a:pt x="14175" y="23859"/>
                    <a:pt x="14279" y="24092"/>
                  </a:cubicBezTo>
                  <a:cubicBezTo>
                    <a:pt x="14279" y="24196"/>
                    <a:pt x="14383" y="24300"/>
                    <a:pt x="14383" y="24404"/>
                  </a:cubicBezTo>
                  <a:cubicBezTo>
                    <a:pt x="14383" y="24508"/>
                    <a:pt x="14383" y="24638"/>
                    <a:pt x="14487" y="24845"/>
                  </a:cubicBezTo>
                  <a:cubicBezTo>
                    <a:pt x="14279" y="24508"/>
                    <a:pt x="13942" y="24196"/>
                    <a:pt x="13838" y="23859"/>
                  </a:cubicBezTo>
                  <a:cubicBezTo>
                    <a:pt x="13838" y="23775"/>
                    <a:pt x="13771" y="23490"/>
                    <a:pt x="13853" y="23490"/>
                  </a:cubicBezTo>
                  <a:close/>
                  <a:moveTo>
                    <a:pt x="15993" y="23547"/>
                  </a:moveTo>
                  <a:cubicBezTo>
                    <a:pt x="15889" y="23989"/>
                    <a:pt x="15473" y="24404"/>
                    <a:pt x="15240" y="24845"/>
                  </a:cubicBezTo>
                  <a:lnTo>
                    <a:pt x="15240" y="24638"/>
                  </a:lnTo>
                  <a:cubicBezTo>
                    <a:pt x="15344" y="24404"/>
                    <a:pt x="15473" y="24196"/>
                    <a:pt x="15577" y="23989"/>
                  </a:cubicBezTo>
                  <a:lnTo>
                    <a:pt x="15681" y="23989"/>
                  </a:lnTo>
                  <a:cubicBezTo>
                    <a:pt x="15681" y="23859"/>
                    <a:pt x="15785" y="23859"/>
                    <a:pt x="15785" y="23755"/>
                  </a:cubicBezTo>
                  <a:cubicBezTo>
                    <a:pt x="15889" y="23651"/>
                    <a:pt x="15889" y="23651"/>
                    <a:pt x="15993" y="23547"/>
                  </a:cubicBezTo>
                  <a:close/>
                  <a:moveTo>
                    <a:pt x="16538" y="24404"/>
                  </a:moveTo>
                  <a:cubicBezTo>
                    <a:pt x="16538" y="24508"/>
                    <a:pt x="16538" y="24508"/>
                    <a:pt x="16642" y="24508"/>
                  </a:cubicBezTo>
                  <a:cubicBezTo>
                    <a:pt x="16771" y="24638"/>
                    <a:pt x="16979" y="24741"/>
                    <a:pt x="17083" y="24741"/>
                  </a:cubicBezTo>
                  <a:cubicBezTo>
                    <a:pt x="16875" y="24845"/>
                    <a:pt x="16642" y="24845"/>
                    <a:pt x="16330" y="24845"/>
                  </a:cubicBezTo>
                  <a:cubicBezTo>
                    <a:pt x="16434" y="24845"/>
                    <a:pt x="16538" y="24845"/>
                    <a:pt x="16642" y="24741"/>
                  </a:cubicBezTo>
                  <a:lnTo>
                    <a:pt x="16642" y="24638"/>
                  </a:lnTo>
                  <a:cubicBezTo>
                    <a:pt x="16538" y="24508"/>
                    <a:pt x="16434" y="24404"/>
                    <a:pt x="16226" y="24404"/>
                  </a:cubicBezTo>
                  <a:close/>
                  <a:moveTo>
                    <a:pt x="18069" y="24508"/>
                  </a:moveTo>
                  <a:cubicBezTo>
                    <a:pt x="18277" y="24508"/>
                    <a:pt x="18485" y="24638"/>
                    <a:pt x="18718" y="24845"/>
                  </a:cubicBezTo>
                  <a:cubicBezTo>
                    <a:pt x="18277" y="24741"/>
                    <a:pt x="18069" y="24638"/>
                    <a:pt x="17732" y="24508"/>
                  </a:cubicBezTo>
                  <a:close/>
                  <a:moveTo>
                    <a:pt x="14046" y="24638"/>
                  </a:moveTo>
                  <a:lnTo>
                    <a:pt x="14175" y="24741"/>
                  </a:lnTo>
                  <a:cubicBezTo>
                    <a:pt x="14175" y="24845"/>
                    <a:pt x="14279" y="24845"/>
                    <a:pt x="14279" y="24845"/>
                  </a:cubicBezTo>
                  <a:lnTo>
                    <a:pt x="14279" y="24929"/>
                  </a:lnTo>
                  <a:lnTo>
                    <a:pt x="14279" y="24929"/>
                  </a:lnTo>
                  <a:cubicBezTo>
                    <a:pt x="14183" y="24864"/>
                    <a:pt x="14072" y="24803"/>
                    <a:pt x="13942" y="24741"/>
                  </a:cubicBezTo>
                  <a:lnTo>
                    <a:pt x="13942" y="24638"/>
                  </a:lnTo>
                  <a:close/>
                  <a:moveTo>
                    <a:pt x="12644" y="24741"/>
                  </a:moveTo>
                  <a:cubicBezTo>
                    <a:pt x="12877" y="24845"/>
                    <a:pt x="13085" y="24949"/>
                    <a:pt x="13293" y="25053"/>
                  </a:cubicBezTo>
                  <a:cubicBezTo>
                    <a:pt x="12981" y="25053"/>
                    <a:pt x="12644" y="25053"/>
                    <a:pt x="12436" y="24845"/>
                  </a:cubicBezTo>
                  <a:cubicBezTo>
                    <a:pt x="12540" y="24845"/>
                    <a:pt x="12540" y="24845"/>
                    <a:pt x="12644" y="24741"/>
                  </a:cubicBezTo>
                  <a:close/>
                  <a:moveTo>
                    <a:pt x="12228" y="25053"/>
                  </a:moveTo>
                  <a:cubicBezTo>
                    <a:pt x="11995" y="25157"/>
                    <a:pt x="11891" y="25157"/>
                    <a:pt x="11683" y="25157"/>
                  </a:cubicBezTo>
                  <a:cubicBezTo>
                    <a:pt x="11787" y="25053"/>
                    <a:pt x="11891" y="25053"/>
                    <a:pt x="12098" y="25053"/>
                  </a:cubicBezTo>
                  <a:close/>
                  <a:moveTo>
                    <a:pt x="13630" y="24949"/>
                  </a:moveTo>
                  <a:lnTo>
                    <a:pt x="13630" y="25053"/>
                  </a:lnTo>
                  <a:lnTo>
                    <a:pt x="13734" y="25053"/>
                  </a:lnTo>
                  <a:lnTo>
                    <a:pt x="13734" y="25157"/>
                  </a:lnTo>
                  <a:lnTo>
                    <a:pt x="13630" y="25053"/>
                  </a:lnTo>
                  <a:cubicBezTo>
                    <a:pt x="13526" y="25053"/>
                    <a:pt x="13526" y="24949"/>
                    <a:pt x="13396" y="24949"/>
                  </a:cubicBezTo>
                  <a:close/>
                  <a:moveTo>
                    <a:pt x="16434" y="24638"/>
                  </a:moveTo>
                  <a:cubicBezTo>
                    <a:pt x="15993" y="24949"/>
                    <a:pt x="15577" y="25157"/>
                    <a:pt x="15136" y="25157"/>
                  </a:cubicBezTo>
                  <a:lnTo>
                    <a:pt x="15136" y="25053"/>
                  </a:lnTo>
                  <a:lnTo>
                    <a:pt x="15240" y="25053"/>
                  </a:lnTo>
                  <a:lnTo>
                    <a:pt x="15240" y="24949"/>
                  </a:lnTo>
                  <a:lnTo>
                    <a:pt x="15344" y="24949"/>
                  </a:lnTo>
                  <a:cubicBezTo>
                    <a:pt x="15368" y="24969"/>
                    <a:pt x="15396" y="24977"/>
                    <a:pt x="15425" y="24977"/>
                  </a:cubicBezTo>
                  <a:cubicBezTo>
                    <a:pt x="15549" y="24977"/>
                    <a:pt x="15701" y="24825"/>
                    <a:pt x="15785" y="24741"/>
                  </a:cubicBezTo>
                  <a:cubicBezTo>
                    <a:pt x="15785" y="24793"/>
                    <a:pt x="15811" y="24819"/>
                    <a:pt x="15837" y="24819"/>
                  </a:cubicBezTo>
                  <a:cubicBezTo>
                    <a:pt x="15863" y="24819"/>
                    <a:pt x="15889" y="24793"/>
                    <a:pt x="15889" y="24741"/>
                  </a:cubicBezTo>
                  <a:cubicBezTo>
                    <a:pt x="15993" y="24638"/>
                    <a:pt x="16226" y="24638"/>
                    <a:pt x="16434" y="24638"/>
                  </a:cubicBezTo>
                  <a:close/>
                  <a:moveTo>
                    <a:pt x="16875" y="24949"/>
                  </a:moveTo>
                  <a:cubicBezTo>
                    <a:pt x="17083" y="24949"/>
                    <a:pt x="17420" y="24949"/>
                    <a:pt x="17628" y="25053"/>
                  </a:cubicBezTo>
                  <a:cubicBezTo>
                    <a:pt x="17628" y="25053"/>
                    <a:pt x="17187" y="25157"/>
                    <a:pt x="17083" y="25157"/>
                  </a:cubicBezTo>
                  <a:lnTo>
                    <a:pt x="16771" y="25157"/>
                  </a:lnTo>
                  <a:cubicBezTo>
                    <a:pt x="16771" y="25053"/>
                    <a:pt x="16642" y="25053"/>
                    <a:pt x="16538" y="25053"/>
                  </a:cubicBezTo>
                  <a:lnTo>
                    <a:pt x="16330" y="25053"/>
                  </a:lnTo>
                  <a:lnTo>
                    <a:pt x="16226" y="25157"/>
                  </a:lnTo>
                  <a:lnTo>
                    <a:pt x="16226" y="25053"/>
                  </a:lnTo>
                  <a:cubicBezTo>
                    <a:pt x="16434" y="25053"/>
                    <a:pt x="16642" y="24949"/>
                    <a:pt x="16875" y="24949"/>
                  </a:cubicBezTo>
                  <a:close/>
                  <a:moveTo>
                    <a:pt x="13396" y="25157"/>
                  </a:moveTo>
                  <a:cubicBezTo>
                    <a:pt x="13396" y="25157"/>
                    <a:pt x="13396" y="25180"/>
                    <a:pt x="13407" y="25208"/>
                  </a:cubicBezTo>
                  <a:lnTo>
                    <a:pt x="13407" y="25208"/>
                  </a:lnTo>
                  <a:cubicBezTo>
                    <a:pt x="13285" y="25157"/>
                    <a:pt x="13133" y="25157"/>
                    <a:pt x="12981" y="25157"/>
                  </a:cubicBezTo>
                  <a:close/>
                  <a:moveTo>
                    <a:pt x="12540" y="25053"/>
                  </a:moveTo>
                  <a:cubicBezTo>
                    <a:pt x="12644" y="25157"/>
                    <a:pt x="12644" y="25157"/>
                    <a:pt x="12747" y="25157"/>
                  </a:cubicBezTo>
                  <a:cubicBezTo>
                    <a:pt x="12747" y="25157"/>
                    <a:pt x="12877" y="25157"/>
                    <a:pt x="12877" y="25287"/>
                  </a:cubicBezTo>
                  <a:lnTo>
                    <a:pt x="12540" y="25287"/>
                  </a:lnTo>
                  <a:cubicBezTo>
                    <a:pt x="12540" y="25287"/>
                    <a:pt x="12644" y="25157"/>
                    <a:pt x="12540" y="25053"/>
                  </a:cubicBezTo>
                  <a:close/>
                  <a:moveTo>
                    <a:pt x="13630" y="25157"/>
                  </a:moveTo>
                  <a:cubicBezTo>
                    <a:pt x="13630" y="25287"/>
                    <a:pt x="13734" y="25287"/>
                    <a:pt x="13734" y="25287"/>
                  </a:cubicBezTo>
                  <a:lnTo>
                    <a:pt x="13526" y="25287"/>
                  </a:lnTo>
                  <a:cubicBezTo>
                    <a:pt x="13526" y="25287"/>
                    <a:pt x="13630" y="25287"/>
                    <a:pt x="13630" y="25157"/>
                  </a:cubicBezTo>
                  <a:close/>
                  <a:moveTo>
                    <a:pt x="14695" y="23755"/>
                  </a:moveTo>
                  <a:lnTo>
                    <a:pt x="14695" y="23859"/>
                  </a:lnTo>
                  <a:lnTo>
                    <a:pt x="14695" y="23989"/>
                  </a:lnTo>
                  <a:lnTo>
                    <a:pt x="14824" y="23989"/>
                  </a:lnTo>
                  <a:cubicBezTo>
                    <a:pt x="14824" y="24196"/>
                    <a:pt x="14928" y="24508"/>
                    <a:pt x="14928" y="24741"/>
                  </a:cubicBezTo>
                  <a:lnTo>
                    <a:pt x="14928" y="25287"/>
                  </a:lnTo>
                  <a:cubicBezTo>
                    <a:pt x="14824" y="25157"/>
                    <a:pt x="14824" y="25053"/>
                    <a:pt x="14695" y="24845"/>
                  </a:cubicBezTo>
                  <a:cubicBezTo>
                    <a:pt x="14591" y="24741"/>
                    <a:pt x="14591" y="24638"/>
                    <a:pt x="14591" y="24404"/>
                  </a:cubicBezTo>
                  <a:cubicBezTo>
                    <a:pt x="14487" y="24196"/>
                    <a:pt x="14591" y="23989"/>
                    <a:pt x="14695" y="23755"/>
                  </a:cubicBezTo>
                  <a:close/>
                  <a:moveTo>
                    <a:pt x="15993" y="25157"/>
                  </a:moveTo>
                  <a:lnTo>
                    <a:pt x="15993" y="25287"/>
                  </a:lnTo>
                  <a:lnTo>
                    <a:pt x="15681" y="25287"/>
                  </a:lnTo>
                  <a:cubicBezTo>
                    <a:pt x="15785" y="25157"/>
                    <a:pt x="15889" y="25157"/>
                    <a:pt x="15993" y="25157"/>
                  </a:cubicBezTo>
                  <a:close/>
                  <a:moveTo>
                    <a:pt x="16538" y="25287"/>
                  </a:moveTo>
                  <a:cubicBezTo>
                    <a:pt x="16642" y="25287"/>
                    <a:pt x="16642" y="25287"/>
                    <a:pt x="16642" y="25390"/>
                  </a:cubicBezTo>
                  <a:cubicBezTo>
                    <a:pt x="16642" y="25390"/>
                    <a:pt x="16538" y="25390"/>
                    <a:pt x="16434" y="25287"/>
                  </a:cubicBezTo>
                  <a:close/>
                  <a:moveTo>
                    <a:pt x="17953" y="24953"/>
                  </a:moveTo>
                  <a:lnTo>
                    <a:pt x="17953" y="24953"/>
                  </a:lnTo>
                  <a:cubicBezTo>
                    <a:pt x="18265" y="24976"/>
                    <a:pt x="18615" y="25091"/>
                    <a:pt x="18822" y="25390"/>
                  </a:cubicBezTo>
                  <a:cubicBezTo>
                    <a:pt x="18489" y="25288"/>
                    <a:pt x="18283" y="25059"/>
                    <a:pt x="17953" y="24953"/>
                  </a:cubicBezTo>
                  <a:close/>
                  <a:moveTo>
                    <a:pt x="13942" y="24845"/>
                  </a:moveTo>
                  <a:lnTo>
                    <a:pt x="13942" y="24949"/>
                  </a:lnTo>
                  <a:cubicBezTo>
                    <a:pt x="14279" y="25053"/>
                    <a:pt x="14487" y="25287"/>
                    <a:pt x="14695" y="25494"/>
                  </a:cubicBezTo>
                  <a:lnTo>
                    <a:pt x="14487" y="25494"/>
                  </a:lnTo>
                  <a:cubicBezTo>
                    <a:pt x="14383" y="25390"/>
                    <a:pt x="14279" y="25390"/>
                    <a:pt x="14279" y="25390"/>
                  </a:cubicBezTo>
                  <a:cubicBezTo>
                    <a:pt x="14279" y="25287"/>
                    <a:pt x="14279" y="25287"/>
                    <a:pt x="14175" y="25287"/>
                  </a:cubicBezTo>
                  <a:lnTo>
                    <a:pt x="13942" y="25287"/>
                  </a:lnTo>
                  <a:cubicBezTo>
                    <a:pt x="13838" y="25157"/>
                    <a:pt x="13838" y="25053"/>
                    <a:pt x="13838" y="24845"/>
                  </a:cubicBezTo>
                  <a:close/>
                  <a:moveTo>
                    <a:pt x="14487" y="24949"/>
                  </a:moveTo>
                  <a:cubicBezTo>
                    <a:pt x="14591" y="25157"/>
                    <a:pt x="14695" y="25287"/>
                    <a:pt x="14824" y="25494"/>
                  </a:cubicBezTo>
                  <a:cubicBezTo>
                    <a:pt x="14667" y="25267"/>
                    <a:pt x="14521" y="25098"/>
                    <a:pt x="14308" y="24949"/>
                  </a:cubicBezTo>
                  <a:close/>
                  <a:moveTo>
                    <a:pt x="9620" y="24647"/>
                  </a:moveTo>
                  <a:cubicBezTo>
                    <a:pt x="9502" y="24748"/>
                    <a:pt x="9502" y="24848"/>
                    <a:pt x="9502" y="24949"/>
                  </a:cubicBezTo>
                  <a:cubicBezTo>
                    <a:pt x="9399" y="24949"/>
                    <a:pt x="9295" y="24949"/>
                    <a:pt x="9191" y="25053"/>
                  </a:cubicBezTo>
                  <a:cubicBezTo>
                    <a:pt x="9087" y="25157"/>
                    <a:pt x="9087" y="25157"/>
                    <a:pt x="8983" y="25157"/>
                  </a:cubicBezTo>
                  <a:cubicBezTo>
                    <a:pt x="8750" y="25287"/>
                    <a:pt x="8646" y="25494"/>
                    <a:pt x="8542" y="25598"/>
                  </a:cubicBezTo>
                  <a:cubicBezTo>
                    <a:pt x="8542" y="25462"/>
                    <a:pt x="8587" y="25370"/>
                    <a:pt x="8647" y="25287"/>
                  </a:cubicBezTo>
                  <a:lnTo>
                    <a:pt x="8750" y="25287"/>
                  </a:lnTo>
                  <a:cubicBezTo>
                    <a:pt x="8750" y="25157"/>
                    <a:pt x="8750" y="25157"/>
                    <a:pt x="8853" y="25053"/>
                  </a:cubicBezTo>
                  <a:lnTo>
                    <a:pt x="8983" y="24949"/>
                  </a:lnTo>
                  <a:lnTo>
                    <a:pt x="8983" y="24845"/>
                  </a:lnTo>
                  <a:lnTo>
                    <a:pt x="9191" y="24845"/>
                  </a:lnTo>
                  <a:cubicBezTo>
                    <a:pt x="9087" y="24845"/>
                    <a:pt x="8983" y="25053"/>
                    <a:pt x="8983" y="25157"/>
                  </a:cubicBezTo>
                  <a:lnTo>
                    <a:pt x="8983" y="25157"/>
                  </a:lnTo>
                  <a:cubicBezTo>
                    <a:pt x="8983" y="25059"/>
                    <a:pt x="9075" y="24961"/>
                    <a:pt x="9259" y="24863"/>
                  </a:cubicBezTo>
                  <a:lnTo>
                    <a:pt x="9259" y="24863"/>
                  </a:lnTo>
                  <a:cubicBezTo>
                    <a:pt x="9229" y="24927"/>
                    <a:pt x="9191" y="24990"/>
                    <a:pt x="9191" y="25053"/>
                  </a:cubicBezTo>
                  <a:cubicBezTo>
                    <a:pt x="9295" y="24949"/>
                    <a:pt x="9295" y="24845"/>
                    <a:pt x="9295" y="24845"/>
                  </a:cubicBezTo>
                  <a:lnTo>
                    <a:pt x="9295" y="24845"/>
                  </a:lnTo>
                  <a:cubicBezTo>
                    <a:pt x="9295" y="24845"/>
                    <a:pt x="9295" y="24845"/>
                    <a:pt x="9295" y="24845"/>
                  </a:cubicBezTo>
                  <a:cubicBezTo>
                    <a:pt x="9380" y="24760"/>
                    <a:pt x="9465" y="24675"/>
                    <a:pt x="9620" y="24647"/>
                  </a:cubicBezTo>
                  <a:close/>
                  <a:moveTo>
                    <a:pt x="8542" y="25158"/>
                  </a:moveTo>
                  <a:cubicBezTo>
                    <a:pt x="8541" y="25287"/>
                    <a:pt x="8438" y="25494"/>
                    <a:pt x="8438" y="25598"/>
                  </a:cubicBezTo>
                  <a:cubicBezTo>
                    <a:pt x="8438" y="25702"/>
                    <a:pt x="8334" y="25702"/>
                    <a:pt x="8334" y="25702"/>
                  </a:cubicBezTo>
                  <a:lnTo>
                    <a:pt x="8334" y="25287"/>
                  </a:lnTo>
                  <a:cubicBezTo>
                    <a:pt x="8438" y="25287"/>
                    <a:pt x="8541" y="25287"/>
                    <a:pt x="8542" y="25158"/>
                  </a:cubicBezTo>
                  <a:close/>
                  <a:moveTo>
                    <a:pt x="14175" y="25598"/>
                  </a:moveTo>
                  <a:lnTo>
                    <a:pt x="14175" y="25702"/>
                  </a:lnTo>
                  <a:lnTo>
                    <a:pt x="14046" y="25702"/>
                  </a:lnTo>
                  <a:lnTo>
                    <a:pt x="14175" y="25598"/>
                  </a:lnTo>
                  <a:close/>
                  <a:moveTo>
                    <a:pt x="13942" y="25390"/>
                  </a:moveTo>
                  <a:cubicBezTo>
                    <a:pt x="13942" y="25494"/>
                    <a:pt x="14046" y="25494"/>
                    <a:pt x="14046" y="25494"/>
                  </a:cubicBezTo>
                  <a:lnTo>
                    <a:pt x="14175" y="25494"/>
                  </a:lnTo>
                  <a:cubicBezTo>
                    <a:pt x="13797" y="25494"/>
                    <a:pt x="13590" y="25723"/>
                    <a:pt x="13327" y="25723"/>
                  </a:cubicBezTo>
                  <a:cubicBezTo>
                    <a:pt x="13283" y="25723"/>
                    <a:pt x="13237" y="25717"/>
                    <a:pt x="13189" y="25702"/>
                  </a:cubicBezTo>
                  <a:cubicBezTo>
                    <a:pt x="13293" y="25598"/>
                    <a:pt x="13396" y="25598"/>
                    <a:pt x="13526" y="25494"/>
                  </a:cubicBezTo>
                  <a:cubicBezTo>
                    <a:pt x="13630" y="25390"/>
                    <a:pt x="13838" y="25390"/>
                    <a:pt x="13942" y="25390"/>
                  </a:cubicBezTo>
                  <a:close/>
                  <a:moveTo>
                    <a:pt x="13051" y="25344"/>
                  </a:moveTo>
                  <a:cubicBezTo>
                    <a:pt x="13140" y="25344"/>
                    <a:pt x="13223" y="25356"/>
                    <a:pt x="13293" y="25390"/>
                  </a:cubicBezTo>
                  <a:cubicBezTo>
                    <a:pt x="12981" y="25598"/>
                    <a:pt x="12540" y="25702"/>
                    <a:pt x="12228" y="25806"/>
                  </a:cubicBezTo>
                  <a:cubicBezTo>
                    <a:pt x="11995" y="25806"/>
                    <a:pt x="11891" y="25702"/>
                    <a:pt x="12098" y="25598"/>
                  </a:cubicBezTo>
                  <a:cubicBezTo>
                    <a:pt x="12228" y="25494"/>
                    <a:pt x="12332" y="25494"/>
                    <a:pt x="12436" y="25494"/>
                  </a:cubicBezTo>
                  <a:cubicBezTo>
                    <a:pt x="12540" y="25494"/>
                    <a:pt x="12540" y="25494"/>
                    <a:pt x="12540" y="25390"/>
                  </a:cubicBezTo>
                  <a:cubicBezTo>
                    <a:pt x="12678" y="25390"/>
                    <a:pt x="12874" y="25344"/>
                    <a:pt x="13051" y="25344"/>
                  </a:cubicBezTo>
                  <a:close/>
                  <a:moveTo>
                    <a:pt x="14824" y="25702"/>
                  </a:moveTo>
                  <a:cubicBezTo>
                    <a:pt x="14890" y="25702"/>
                    <a:pt x="14914" y="25743"/>
                    <a:pt x="14923" y="25806"/>
                  </a:cubicBezTo>
                  <a:lnTo>
                    <a:pt x="14824" y="25806"/>
                  </a:lnTo>
                  <a:lnTo>
                    <a:pt x="14824" y="25702"/>
                  </a:lnTo>
                  <a:close/>
                  <a:moveTo>
                    <a:pt x="12981" y="25711"/>
                  </a:moveTo>
                  <a:cubicBezTo>
                    <a:pt x="12981" y="25806"/>
                    <a:pt x="12984" y="25806"/>
                    <a:pt x="13085" y="25806"/>
                  </a:cubicBezTo>
                  <a:cubicBezTo>
                    <a:pt x="13103" y="25828"/>
                    <a:pt x="13121" y="25846"/>
                    <a:pt x="13138" y="25862"/>
                  </a:cubicBezTo>
                  <a:lnTo>
                    <a:pt x="13138" y="25862"/>
                  </a:lnTo>
                  <a:cubicBezTo>
                    <a:pt x="12976" y="25806"/>
                    <a:pt x="12795" y="25806"/>
                    <a:pt x="12540" y="25806"/>
                  </a:cubicBezTo>
                  <a:cubicBezTo>
                    <a:pt x="12711" y="25806"/>
                    <a:pt x="12829" y="25735"/>
                    <a:pt x="12981" y="25711"/>
                  </a:cubicBezTo>
                  <a:close/>
                  <a:moveTo>
                    <a:pt x="11504" y="25673"/>
                  </a:moveTo>
                  <a:cubicBezTo>
                    <a:pt x="11408" y="25786"/>
                    <a:pt x="11325" y="25936"/>
                    <a:pt x="11242" y="25936"/>
                  </a:cubicBezTo>
                  <a:lnTo>
                    <a:pt x="11504" y="25673"/>
                  </a:lnTo>
                  <a:close/>
                  <a:moveTo>
                    <a:pt x="13282" y="25929"/>
                  </a:moveTo>
                  <a:cubicBezTo>
                    <a:pt x="13320" y="25936"/>
                    <a:pt x="13358" y="25936"/>
                    <a:pt x="13396" y="25936"/>
                  </a:cubicBezTo>
                  <a:lnTo>
                    <a:pt x="13293" y="25936"/>
                  </a:lnTo>
                  <a:cubicBezTo>
                    <a:pt x="13289" y="25933"/>
                    <a:pt x="13286" y="25931"/>
                    <a:pt x="13282" y="25929"/>
                  </a:cubicBezTo>
                  <a:close/>
                  <a:moveTo>
                    <a:pt x="15241" y="25703"/>
                  </a:moveTo>
                  <a:lnTo>
                    <a:pt x="15344" y="25806"/>
                  </a:lnTo>
                  <a:lnTo>
                    <a:pt x="15344" y="25936"/>
                  </a:lnTo>
                  <a:cubicBezTo>
                    <a:pt x="15344" y="25806"/>
                    <a:pt x="15344" y="25806"/>
                    <a:pt x="15241" y="25703"/>
                  </a:cubicBezTo>
                  <a:close/>
                  <a:moveTo>
                    <a:pt x="15344" y="25390"/>
                  </a:moveTo>
                  <a:cubicBezTo>
                    <a:pt x="15577" y="25390"/>
                    <a:pt x="15889" y="25390"/>
                    <a:pt x="16226" y="25494"/>
                  </a:cubicBezTo>
                  <a:cubicBezTo>
                    <a:pt x="16226" y="25494"/>
                    <a:pt x="16330" y="25494"/>
                    <a:pt x="16330" y="25598"/>
                  </a:cubicBezTo>
                  <a:lnTo>
                    <a:pt x="16538" y="25598"/>
                  </a:lnTo>
                  <a:lnTo>
                    <a:pt x="16642" y="25702"/>
                  </a:lnTo>
                  <a:cubicBezTo>
                    <a:pt x="16771" y="25806"/>
                    <a:pt x="16642" y="25936"/>
                    <a:pt x="16434" y="25936"/>
                  </a:cubicBezTo>
                  <a:cubicBezTo>
                    <a:pt x="16330" y="25806"/>
                    <a:pt x="16226" y="25806"/>
                    <a:pt x="16122" y="25702"/>
                  </a:cubicBezTo>
                  <a:cubicBezTo>
                    <a:pt x="15889" y="25598"/>
                    <a:pt x="15785" y="25494"/>
                    <a:pt x="15577" y="25494"/>
                  </a:cubicBezTo>
                  <a:lnTo>
                    <a:pt x="15473" y="25494"/>
                  </a:lnTo>
                  <a:cubicBezTo>
                    <a:pt x="15473" y="25442"/>
                    <a:pt x="15415" y="25416"/>
                    <a:pt x="15370" y="25416"/>
                  </a:cubicBezTo>
                  <a:cubicBezTo>
                    <a:pt x="15324" y="25416"/>
                    <a:pt x="15292" y="25442"/>
                    <a:pt x="15344" y="25494"/>
                  </a:cubicBezTo>
                  <a:lnTo>
                    <a:pt x="15344" y="25702"/>
                  </a:lnTo>
                  <a:lnTo>
                    <a:pt x="15240" y="25598"/>
                  </a:lnTo>
                  <a:lnTo>
                    <a:pt x="15240" y="25494"/>
                  </a:lnTo>
                  <a:cubicBezTo>
                    <a:pt x="15136" y="25494"/>
                    <a:pt x="15136" y="25494"/>
                    <a:pt x="15032" y="25390"/>
                  </a:cubicBezTo>
                  <a:close/>
                  <a:moveTo>
                    <a:pt x="16875" y="25598"/>
                  </a:moveTo>
                  <a:cubicBezTo>
                    <a:pt x="16875" y="25702"/>
                    <a:pt x="16979" y="25936"/>
                    <a:pt x="17083" y="25936"/>
                  </a:cubicBezTo>
                  <a:cubicBezTo>
                    <a:pt x="16979" y="25936"/>
                    <a:pt x="16979" y="25936"/>
                    <a:pt x="16875" y="25806"/>
                  </a:cubicBezTo>
                  <a:cubicBezTo>
                    <a:pt x="16875" y="25702"/>
                    <a:pt x="16875" y="25702"/>
                    <a:pt x="16771" y="25598"/>
                  </a:cubicBezTo>
                  <a:close/>
                  <a:moveTo>
                    <a:pt x="16122" y="25936"/>
                  </a:moveTo>
                  <a:cubicBezTo>
                    <a:pt x="16226" y="25936"/>
                    <a:pt x="16226" y="25936"/>
                    <a:pt x="16330" y="26039"/>
                  </a:cubicBezTo>
                  <a:cubicBezTo>
                    <a:pt x="16295" y="26005"/>
                    <a:pt x="16272" y="25993"/>
                    <a:pt x="16257" y="25993"/>
                  </a:cubicBezTo>
                  <a:cubicBezTo>
                    <a:pt x="16226" y="25993"/>
                    <a:pt x="16226" y="26039"/>
                    <a:pt x="16226" y="26039"/>
                  </a:cubicBezTo>
                  <a:cubicBezTo>
                    <a:pt x="16226" y="26039"/>
                    <a:pt x="16226" y="25936"/>
                    <a:pt x="16122" y="25936"/>
                  </a:cubicBezTo>
                  <a:close/>
                  <a:moveTo>
                    <a:pt x="12464" y="25993"/>
                  </a:moveTo>
                  <a:cubicBezTo>
                    <a:pt x="12635" y="25993"/>
                    <a:pt x="12825" y="26039"/>
                    <a:pt x="12981" y="26039"/>
                  </a:cubicBezTo>
                  <a:cubicBezTo>
                    <a:pt x="12671" y="26135"/>
                    <a:pt x="12471" y="26230"/>
                    <a:pt x="12098" y="26245"/>
                  </a:cubicBezTo>
                  <a:lnTo>
                    <a:pt x="12098" y="26245"/>
                  </a:lnTo>
                  <a:lnTo>
                    <a:pt x="12098" y="26143"/>
                  </a:lnTo>
                  <a:cubicBezTo>
                    <a:pt x="12098" y="26039"/>
                    <a:pt x="12098" y="26039"/>
                    <a:pt x="12228" y="26039"/>
                  </a:cubicBezTo>
                  <a:cubicBezTo>
                    <a:pt x="12297" y="26005"/>
                    <a:pt x="12378" y="25993"/>
                    <a:pt x="12464" y="25993"/>
                  </a:cubicBezTo>
                  <a:close/>
                  <a:moveTo>
                    <a:pt x="16979" y="25598"/>
                  </a:moveTo>
                  <a:lnTo>
                    <a:pt x="16979" y="25598"/>
                  </a:lnTo>
                  <a:cubicBezTo>
                    <a:pt x="17291" y="25702"/>
                    <a:pt x="17628" y="25936"/>
                    <a:pt x="17836" y="26247"/>
                  </a:cubicBezTo>
                  <a:cubicBezTo>
                    <a:pt x="17524" y="26143"/>
                    <a:pt x="17187" y="25936"/>
                    <a:pt x="16979" y="25598"/>
                  </a:cubicBezTo>
                  <a:close/>
                  <a:moveTo>
                    <a:pt x="11995" y="26039"/>
                  </a:moveTo>
                  <a:cubicBezTo>
                    <a:pt x="11891" y="26143"/>
                    <a:pt x="11891" y="26143"/>
                    <a:pt x="11787" y="26247"/>
                  </a:cubicBezTo>
                  <a:cubicBezTo>
                    <a:pt x="11683" y="26247"/>
                    <a:pt x="11579" y="26351"/>
                    <a:pt x="11449" y="26351"/>
                  </a:cubicBezTo>
                  <a:cubicBezTo>
                    <a:pt x="11579" y="26247"/>
                    <a:pt x="11683" y="26247"/>
                    <a:pt x="11787" y="26247"/>
                  </a:cubicBezTo>
                  <a:lnTo>
                    <a:pt x="11787" y="26143"/>
                  </a:lnTo>
                  <a:lnTo>
                    <a:pt x="11683" y="26143"/>
                  </a:lnTo>
                  <a:cubicBezTo>
                    <a:pt x="11787" y="26039"/>
                    <a:pt x="11891" y="26039"/>
                    <a:pt x="11995" y="26039"/>
                  </a:cubicBezTo>
                  <a:close/>
                  <a:moveTo>
                    <a:pt x="16771" y="26039"/>
                  </a:moveTo>
                  <a:cubicBezTo>
                    <a:pt x="16875" y="26143"/>
                    <a:pt x="16979" y="26143"/>
                    <a:pt x="16979" y="26351"/>
                  </a:cubicBezTo>
                  <a:cubicBezTo>
                    <a:pt x="16875" y="26247"/>
                    <a:pt x="16771" y="26143"/>
                    <a:pt x="16771" y="26039"/>
                  </a:cubicBezTo>
                  <a:close/>
                  <a:moveTo>
                    <a:pt x="14376" y="25745"/>
                  </a:moveTo>
                  <a:lnTo>
                    <a:pt x="14376" y="25745"/>
                  </a:lnTo>
                  <a:cubicBezTo>
                    <a:pt x="14332" y="25996"/>
                    <a:pt x="14254" y="26246"/>
                    <a:pt x="14171" y="26497"/>
                  </a:cubicBezTo>
                  <a:lnTo>
                    <a:pt x="14171" y="26497"/>
                  </a:lnTo>
                  <a:cubicBezTo>
                    <a:pt x="14221" y="26304"/>
                    <a:pt x="14257" y="26115"/>
                    <a:pt x="14279" y="25936"/>
                  </a:cubicBezTo>
                  <a:cubicBezTo>
                    <a:pt x="14279" y="25827"/>
                    <a:pt x="14352" y="25809"/>
                    <a:pt x="14376" y="25745"/>
                  </a:cubicBezTo>
                  <a:close/>
                  <a:moveTo>
                    <a:pt x="13189" y="26143"/>
                  </a:moveTo>
                  <a:cubicBezTo>
                    <a:pt x="13085" y="26143"/>
                    <a:pt x="13085" y="26247"/>
                    <a:pt x="12981" y="26247"/>
                  </a:cubicBezTo>
                  <a:cubicBezTo>
                    <a:pt x="12747" y="26247"/>
                    <a:pt x="12540" y="26351"/>
                    <a:pt x="12436" y="26455"/>
                  </a:cubicBezTo>
                  <a:cubicBezTo>
                    <a:pt x="12332" y="26455"/>
                    <a:pt x="12332" y="26585"/>
                    <a:pt x="12332" y="26585"/>
                  </a:cubicBezTo>
                  <a:cubicBezTo>
                    <a:pt x="11995" y="26688"/>
                    <a:pt x="11787" y="26792"/>
                    <a:pt x="11579" y="26896"/>
                  </a:cubicBezTo>
                  <a:cubicBezTo>
                    <a:pt x="11493" y="26896"/>
                    <a:pt x="11418" y="26942"/>
                    <a:pt x="11377" y="26942"/>
                  </a:cubicBezTo>
                  <a:cubicBezTo>
                    <a:pt x="11357" y="26942"/>
                    <a:pt x="11346" y="26931"/>
                    <a:pt x="11346" y="26896"/>
                  </a:cubicBezTo>
                  <a:cubicBezTo>
                    <a:pt x="11242" y="26896"/>
                    <a:pt x="11579" y="26688"/>
                    <a:pt x="11579" y="26688"/>
                  </a:cubicBezTo>
                  <a:cubicBezTo>
                    <a:pt x="11787" y="26585"/>
                    <a:pt x="12098" y="26585"/>
                    <a:pt x="12332" y="26455"/>
                  </a:cubicBezTo>
                  <a:lnTo>
                    <a:pt x="12436" y="26455"/>
                  </a:lnTo>
                  <a:lnTo>
                    <a:pt x="12436" y="26351"/>
                  </a:lnTo>
                  <a:cubicBezTo>
                    <a:pt x="12644" y="26247"/>
                    <a:pt x="12877" y="26143"/>
                    <a:pt x="13189" y="26143"/>
                  </a:cubicBezTo>
                  <a:close/>
                  <a:moveTo>
                    <a:pt x="12098" y="26792"/>
                  </a:moveTo>
                  <a:cubicBezTo>
                    <a:pt x="12047" y="26870"/>
                    <a:pt x="12001" y="26950"/>
                    <a:pt x="11962" y="27030"/>
                  </a:cubicBezTo>
                  <a:lnTo>
                    <a:pt x="11962" y="27030"/>
                  </a:lnTo>
                  <a:cubicBezTo>
                    <a:pt x="11951" y="27013"/>
                    <a:pt x="11928" y="27000"/>
                    <a:pt x="11891" y="27000"/>
                  </a:cubicBezTo>
                  <a:lnTo>
                    <a:pt x="11891" y="26896"/>
                  </a:lnTo>
                  <a:cubicBezTo>
                    <a:pt x="11995" y="26896"/>
                    <a:pt x="11995" y="26896"/>
                    <a:pt x="12098" y="26792"/>
                  </a:cubicBezTo>
                  <a:close/>
                  <a:moveTo>
                    <a:pt x="15577" y="26039"/>
                  </a:moveTo>
                  <a:cubicBezTo>
                    <a:pt x="15889" y="26351"/>
                    <a:pt x="16122" y="26792"/>
                    <a:pt x="16122" y="27104"/>
                  </a:cubicBezTo>
                  <a:cubicBezTo>
                    <a:pt x="15785" y="26792"/>
                    <a:pt x="15681" y="26455"/>
                    <a:pt x="15577" y="26039"/>
                  </a:cubicBezTo>
                  <a:close/>
                  <a:moveTo>
                    <a:pt x="17291" y="26247"/>
                  </a:moveTo>
                  <a:lnTo>
                    <a:pt x="17291" y="26247"/>
                  </a:lnTo>
                  <a:cubicBezTo>
                    <a:pt x="17524" y="26455"/>
                    <a:pt x="17836" y="26585"/>
                    <a:pt x="17940" y="26792"/>
                  </a:cubicBezTo>
                  <a:cubicBezTo>
                    <a:pt x="18069" y="26896"/>
                    <a:pt x="18173" y="26896"/>
                    <a:pt x="18173" y="27000"/>
                  </a:cubicBezTo>
                  <a:cubicBezTo>
                    <a:pt x="18277" y="27169"/>
                    <a:pt x="18277" y="27227"/>
                    <a:pt x="18222" y="27227"/>
                  </a:cubicBezTo>
                  <a:cubicBezTo>
                    <a:pt x="18167" y="27227"/>
                    <a:pt x="18056" y="27169"/>
                    <a:pt x="17940" y="27104"/>
                  </a:cubicBezTo>
                  <a:lnTo>
                    <a:pt x="17524" y="26688"/>
                  </a:lnTo>
                  <a:cubicBezTo>
                    <a:pt x="17524" y="26585"/>
                    <a:pt x="17420" y="26455"/>
                    <a:pt x="17291" y="26247"/>
                  </a:cubicBezTo>
                  <a:close/>
                  <a:moveTo>
                    <a:pt x="14046" y="25806"/>
                  </a:moveTo>
                  <a:lnTo>
                    <a:pt x="14046" y="25806"/>
                  </a:lnTo>
                  <a:cubicBezTo>
                    <a:pt x="13942" y="25936"/>
                    <a:pt x="13838" y="26039"/>
                    <a:pt x="13734" y="26247"/>
                  </a:cubicBezTo>
                  <a:lnTo>
                    <a:pt x="13734" y="26143"/>
                  </a:lnTo>
                  <a:lnTo>
                    <a:pt x="13630" y="26143"/>
                  </a:lnTo>
                  <a:cubicBezTo>
                    <a:pt x="13526" y="26351"/>
                    <a:pt x="13396" y="26585"/>
                    <a:pt x="13293" y="26792"/>
                  </a:cubicBezTo>
                  <a:cubicBezTo>
                    <a:pt x="13293" y="26896"/>
                    <a:pt x="13189" y="27000"/>
                    <a:pt x="13085" y="27104"/>
                  </a:cubicBezTo>
                  <a:cubicBezTo>
                    <a:pt x="12981" y="27104"/>
                    <a:pt x="12981" y="27234"/>
                    <a:pt x="12877" y="27234"/>
                  </a:cubicBezTo>
                  <a:cubicBezTo>
                    <a:pt x="12747" y="27104"/>
                    <a:pt x="12747" y="27000"/>
                    <a:pt x="12877" y="26896"/>
                  </a:cubicBezTo>
                  <a:lnTo>
                    <a:pt x="12877" y="26792"/>
                  </a:lnTo>
                  <a:cubicBezTo>
                    <a:pt x="12981" y="26688"/>
                    <a:pt x="12981" y="26585"/>
                    <a:pt x="13085" y="26455"/>
                  </a:cubicBezTo>
                  <a:cubicBezTo>
                    <a:pt x="13293" y="26143"/>
                    <a:pt x="13630" y="26039"/>
                    <a:pt x="14046" y="25806"/>
                  </a:cubicBezTo>
                  <a:close/>
                  <a:moveTo>
                    <a:pt x="12877" y="26455"/>
                  </a:moveTo>
                  <a:cubicBezTo>
                    <a:pt x="12747" y="26585"/>
                    <a:pt x="12747" y="26688"/>
                    <a:pt x="12747" y="26896"/>
                  </a:cubicBezTo>
                  <a:cubicBezTo>
                    <a:pt x="12540" y="27234"/>
                    <a:pt x="12228" y="27545"/>
                    <a:pt x="11891" y="27649"/>
                  </a:cubicBezTo>
                  <a:cubicBezTo>
                    <a:pt x="11891" y="27337"/>
                    <a:pt x="11995" y="27104"/>
                    <a:pt x="12228" y="26896"/>
                  </a:cubicBezTo>
                  <a:cubicBezTo>
                    <a:pt x="12436" y="26688"/>
                    <a:pt x="12644" y="26585"/>
                    <a:pt x="12877" y="26455"/>
                  </a:cubicBezTo>
                  <a:close/>
                  <a:moveTo>
                    <a:pt x="15136" y="25806"/>
                  </a:moveTo>
                  <a:cubicBezTo>
                    <a:pt x="15473" y="26351"/>
                    <a:pt x="15785" y="27104"/>
                    <a:pt x="15473" y="27649"/>
                  </a:cubicBezTo>
                  <a:cubicBezTo>
                    <a:pt x="15136" y="27104"/>
                    <a:pt x="15473" y="26247"/>
                    <a:pt x="15032" y="25936"/>
                  </a:cubicBezTo>
                  <a:cubicBezTo>
                    <a:pt x="15032" y="25936"/>
                    <a:pt x="15136" y="25936"/>
                    <a:pt x="15032" y="25806"/>
                  </a:cubicBezTo>
                  <a:close/>
                  <a:moveTo>
                    <a:pt x="11787" y="27104"/>
                  </a:moveTo>
                  <a:lnTo>
                    <a:pt x="11787" y="27104"/>
                  </a:lnTo>
                  <a:cubicBezTo>
                    <a:pt x="11683" y="27234"/>
                    <a:pt x="11683" y="27337"/>
                    <a:pt x="11683" y="27337"/>
                  </a:cubicBezTo>
                  <a:cubicBezTo>
                    <a:pt x="11579" y="27545"/>
                    <a:pt x="11449" y="27649"/>
                    <a:pt x="11242" y="27883"/>
                  </a:cubicBezTo>
                  <a:cubicBezTo>
                    <a:pt x="11138" y="27883"/>
                    <a:pt x="11034" y="27753"/>
                    <a:pt x="11034" y="27649"/>
                  </a:cubicBezTo>
                  <a:cubicBezTo>
                    <a:pt x="11034" y="27545"/>
                    <a:pt x="11138" y="27441"/>
                    <a:pt x="11242" y="27441"/>
                  </a:cubicBezTo>
                  <a:cubicBezTo>
                    <a:pt x="11449" y="27337"/>
                    <a:pt x="11579" y="27234"/>
                    <a:pt x="11787" y="27104"/>
                  </a:cubicBezTo>
                  <a:close/>
                  <a:moveTo>
                    <a:pt x="14824" y="26143"/>
                  </a:moveTo>
                  <a:lnTo>
                    <a:pt x="14824" y="26143"/>
                  </a:lnTo>
                  <a:cubicBezTo>
                    <a:pt x="15032" y="26688"/>
                    <a:pt x="15136" y="27337"/>
                    <a:pt x="14928" y="27883"/>
                  </a:cubicBezTo>
                  <a:cubicBezTo>
                    <a:pt x="14591" y="27441"/>
                    <a:pt x="14928" y="26688"/>
                    <a:pt x="14824" y="26143"/>
                  </a:cubicBezTo>
                  <a:close/>
                  <a:moveTo>
                    <a:pt x="16771" y="26585"/>
                  </a:moveTo>
                  <a:lnTo>
                    <a:pt x="16771" y="26585"/>
                  </a:lnTo>
                  <a:cubicBezTo>
                    <a:pt x="17083" y="27000"/>
                    <a:pt x="17524" y="27441"/>
                    <a:pt x="17291" y="27986"/>
                  </a:cubicBezTo>
                  <a:cubicBezTo>
                    <a:pt x="17083" y="27545"/>
                    <a:pt x="16875" y="27104"/>
                    <a:pt x="16771" y="26585"/>
                  </a:cubicBezTo>
                  <a:close/>
                  <a:moveTo>
                    <a:pt x="17420" y="26689"/>
                  </a:moveTo>
                  <a:lnTo>
                    <a:pt x="17420" y="26689"/>
                  </a:lnTo>
                  <a:cubicBezTo>
                    <a:pt x="17524" y="26896"/>
                    <a:pt x="17732" y="27104"/>
                    <a:pt x="17836" y="27234"/>
                  </a:cubicBezTo>
                  <a:cubicBezTo>
                    <a:pt x="18069" y="27441"/>
                    <a:pt x="18173" y="27649"/>
                    <a:pt x="18173" y="27986"/>
                  </a:cubicBezTo>
                  <a:cubicBezTo>
                    <a:pt x="17732" y="27649"/>
                    <a:pt x="17628" y="27104"/>
                    <a:pt x="17420" y="26689"/>
                  </a:cubicBezTo>
                  <a:close/>
                  <a:moveTo>
                    <a:pt x="14046" y="26143"/>
                  </a:moveTo>
                  <a:cubicBezTo>
                    <a:pt x="13838" y="26896"/>
                    <a:pt x="13630" y="27753"/>
                    <a:pt x="13085" y="28298"/>
                  </a:cubicBezTo>
                  <a:cubicBezTo>
                    <a:pt x="13189" y="28194"/>
                    <a:pt x="13189" y="27753"/>
                    <a:pt x="13189" y="27649"/>
                  </a:cubicBezTo>
                  <a:cubicBezTo>
                    <a:pt x="13293" y="27337"/>
                    <a:pt x="13396" y="27104"/>
                    <a:pt x="13630" y="26792"/>
                  </a:cubicBezTo>
                  <a:cubicBezTo>
                    <a:pt x="13734" y="26585"/>
                    <a:pt x="13838" y="26351"/>
                    <a:pt x="14046" y="26143"/>
                  </a:cubicBezTo>
                  <a:close/>
                  <a:moveTo>
                    <a:pt x="14487" y="25936"/>
                  </a:moveTo>
                  <a:cubicBezTo>
                    <a:pt x="14695" y="26792"/>
                    <a:pt x="14487" y="27753"/>
                    <a:pt x="14175" y="28532"/>
                  </a:cubicBezTo>
                  <a:cubicBezTo>
                    <a:pt x="14089" y="28724"/>
                    <a:pt x="14020" y="28802"/>
                    <a:pt x="13968" y="28802"/>
                  </a:cubicBezTo>
                  <a:cubicBezTo>
                    <a:pt x="13879" y="28802"/>
                    <a:pt x="13838" y="28576"/>
                    <a:pt x="13838" y="28298"/>
                  </a:cubicBezTo>
                  <a:cubicBezTo>
                    <a:pt x="13942" y="28194"/>
                    <a:pt x="14046" y="27986"/>
                    <a:pt x="13942" y="27883"/>
                  </a:cubicBezTo>
                  <a:lnTo>
                    <a:pt x="13942" y="27753"/>
                  </a:lnTo>
                  <a:lnTo>
                    <a:pt x="14046" y="27649"/>
                  </a:lnTo>
                  <a:lnTo>
                    <a:pt x="14046" y="27545"/>
                  </a:lnTo>
                  <a:cubicBezTo>
                    <a:pt x="14046" y="27441"/>
                    <a:pt x="14046" y="27337"/>
                    <a:pt x="14175" y="27234"/>
                  </a:cubicBezTo>
                  <a:cubicBezTo>
                    <a:pt x="14279" y="26792"/>
                    <a:pt x="14487" y="26351"/>
                    <a:pt x="14487" y="25936"/>
                  </a:cubicBezTo>
                  <a:close/>
                  <a:moveTo>
                    <a:pt x="8334" y="25390"/>
                  </a:moveTo>
                  <a:lnTo>
                    <a:pt x="8334" y="25390"/>
                  </a:lnTo>
                  <a:cubicBezTo>
                    <a:pt x="8204" y="25494"/>
                    <a:pt x="8204" y="25702"/>
                    <a:pt x="8204" y="25806"/>
                  </a:cubicBezTo>
                  <a:cubicBezTo>
                    <a:pt x="8204" y="25806"/>
                    <a:pt x="8100" y="25936"/>
                    <a:pt x="8100" y="26039"/>
                  </a:cubicBezTo>
                  <a:cubicBezTo>
                    <a:pt x="8100" y="25806"/>
                    <a:pt x="8100" y="25702"/>
                    <a:pt x="8204" y="25494"/>
                  </a:cubicBezTo>
                  <a:lnTo>
                    <a:pt x="8100" y="25494"/>
                  </a:lnTo>
                  <a:cubicBezTo>
                    <a:pt x="7893" y="25598"/>
                    <a:pt x="7789" y="25936"/>
                    <a:pt x="7893" y="26143"/>
                  </a:cubicBezTo>
                  <a:cubicBezTo>
                    <a:pt x="7893" y="26039"/>
                    <a:pt x="7893" y="25936"/>
                    <a:pt x="7997" y="25806"/>
                  </a:cubicBezTo>
                  <a:cubicBezTo>
                    <a:pt x="7997" y="25702"/>
                    <a:pt x="7997" y="25702"/>
                    <a:pt x="8100" y="25598"/>
                  </a:cubicBezTo>
                  <a:lnTo>
                    <a:pt x="8100" y="25598"/>
                  </a:lnTo>
                  <a:cubicBezTo>
                    <a:pt x="7997" y="25806"/>
                    <a:pt x="7997" y="25936"/>
                    <a:pt x="7997" y="26039"/>
                  </a:cubicBezTo>
                  <a:cubicBezTo>
                    <a:pt x="7997" y="26143"/>
                    <a:pt x="7997" y="26143"/>
                    <a:pt x="7893" y="26143"/>
                  </a:cubicBezTo>
                  <a:lnTo>
                    <a:pt x="7893" y="26247"/>
                  </a:lnTo>
                  <a:cubicBezTo>
                    <a:pt x="7789" y="26247"/>
                    <a:pt x="7789" y="26351"/>
                    <a:pt x="7685" y="26455"/>
                  </a:cubicBezTo>
                  <a:cubicBezTo>
                    <a:pt x="7451" y="26896"/>
                    <a:pt x="7348" y="27441"/>
                    <a:pt x="7140" y="27883"/>
                  </a:cubicBezTo>
                  <a:cubicBezTo>
                    <a:pt x="6699" y="28843"/>
                    <a:pt x="5842" y="29388"/>
                    <a:pt x="5193" y="30037"/>
                  </a:cubicBezTo>
                  <a:cubicBezTo>
                    <a:pt x="4855" y="30349"/>
                    <a:pt x="4648" y="30583"/>
                    <a:pt x="4440" y="30998"/>
                  </a:cubicBezTo>
                  <a:cubicBezTo>
                    <a:pt x="4544" y="29934"/>
                    <a:pt x="4959" y="28947"/>
                    <a:pt x="5608" y="28090"/>
                  </a:cubicBezTo>
                  <a:cubicBezTo>
                    <a:pt x="6050" y="27337"/>
                    <a:pt x="6595" y="26688"/>
                    <a:pt x="7140" y="26039"/>
                  </a:cubicBezTo>
                  <a:cubicBezTo>
                    <a:pt x="7451" y="25702"/>
                    <a:pt x="7893" y="25598"/>
                    <a:pt x="8334" y="25390"/>
                  </a:cubicBezTo>
                  <a:close/>
                  <a:moveTo>
                    <a:pt x="10205" y="17938"/>
                  </a:moveTo>
                  <a:cubicBezTo>
                    <a:pt x="11021" y="17938"/>
                    <a:pt x="11903" y="18157"/>
                    <a:pt x="12540" y="18563"/>
                  </a:cubicBezTo>
                  <a:cubicBezTo>
                    <a:pt x="13630" y="19212"/>
                    <a:pt x="14175" y="20847"/>
                    <a:pt x="14487" y="22249"/>
                  </a:cubicBezTo>
                  <a:cubicBezTo>
                    <a:pt x="14383" y="22145"/>
                    <a:pt x="14383" y="22145"/>
                    <a:pt x="14383" y="22041"/>
                  </a:cubicBezTo>
                  <a:lnTo>
                    <a:pt x="14279" y="22041"/>
                  </a:lnTo>
                  <a:cubicBezTo>
                    <a:pt x="14329" y="22291"/>
                    <a:pt x="14403" y="22546"/>
                    <a:pt x="14478" y="22805"/>
                  </a:cubicBezTo>
                  <a:lnTo>
                    <a:pt x="14478" y="22805"/>
                  </a:lnTo>
                  <a:cubicBezTo>
                    <a:pt x="14345" y="22452"/>
                    <a:pt x="14131" y="22114"/>
                    <a:pt x="13942" y="21808"/>
                  </a:cubicBezTo>
                  <a:lnTo>
                    <a:pt x="13942" y="21808"/>
                  </a:lnTo>
                  <a:cubicBezTo>
                    <a:pt x="14175" y="22457"/>
                    <a:pt x="14591" y="22898"/>
                    <a:pt x="14591" y="23651"/>
                  </a:cubicBezTo>
                  <a:cubicBezTo>
                    <a:pt x="14616" y="23491"/>
                    <a:pt x="14610" y="23331"/>
                    <a:pt x="14582" y="23173"/>
                  </a:cubicBezTo>
                  <a:lnTo>
                    <a:pt x="14582" y="23173"/>
                  </a:lnTo>
                  <a:cubicBezTo>
                    <a:pt x="14625" y="23332"/>
                    <a:pt x="14664" y="23491"/>
                    <a:pt x="14695" y="23651"/>
                  </a:cubicBezTo>
                  <a:lnTo>
                    <a:pt x="14591" y="23651"/>
                  </a:lnTo>
                  <a:lnTo>
                    <a:pt x="14591" y="23755"/>
                  </a:lnTo>
                  <a:cubicBezTo>
                    <a:pt x="14487" y="23340"/>
                    <a:pt x="14383" y="22794"/>
                    <a:pt x="14175" y="22457"/>
                  </a:cubicBezTo>
                  <a:cubicBezTo>
                    <a:pt x="14046" y="22249"/>
                    <a:pt x="13942" y="22041"/>
                    <a:pt x="13734" y="21912"/>
                  </a:cubicBezTo>
                  <a:lnTo>
                    <a:pt x="13734" y="22041"/>
                  </a:lnTo>
                  <a:cubicBezTo>
                    <a:pt x="13734" y="22145"/>
                    <a:pt x="13838" y="22249"/>
                    <a:pt x="13942" y="22249"/>
                  </a:cubicBezTo>
                  <a:cubicBezTo>
                    <a:pt x="13942" y="22353"/>
                    <a:pt x="14046" y="22457"/>
                    <a:pt x="14046" y="22457"/>
                  </a:cubicBezTo>
                  <a:cubicBezTo>
                    <a:pt x="13838" y="22690"/>
                    <a:pt x="13942" y="23106"/>
                    <a:pt x="14046" y="23443"/>
                  </a:cubicBezTo>
                  <a:lnTo>
                    <a:pt x="13942" y="23340"/>
                  </a:lnTo>
                  <a:cubicBezTo>
                    <a:pt x="13734" y="23340"/>
                    <a:pt x="13630" y="23443"/>
                    <a:pt x="13630" y="23547"/>
                  </a:cubicBezTo>
                  <a:cubicBezTo>
                    <a:pt x="13630" y="23106"/>
                    <a:pt x="13396" y="22561"/>
                    <a:pt x="12877" y="22457"/>
                  </a:cubicBezTo>
                  <a:lnTo>
                    <a:pt x="12877" y="22457"/>
                  </a:lnTo>
                  <a:cubicBezTo>
                    <a:pt x="12747" y="22690"/>
                    <a:pt x="12877" y="22898"/>
                    <a:pt x="12981" y="23002"/>
                  </a:cubicBezTo>
                  <a:cubicBezTo>
                    <a:pt x="12436" y="22561"/>
                    <a:pt x="11787" y="22353"/>
                    <a:pt x="11138" y="22353"/>
                  </a:cubicBezTo>
                  <a:lnTo>
                    <a:pt x="11138" y="22457"/>
                  </a:lnTo>
                  <a:cubicBezTo>
                    <a:pt x="11891" y="22690"/>
                    <a:pt x="12747" y="23002"/>
                    <a:pt x="13293" y="23547"/>
                  </a:cubicBezTo>
                  <a:cubicBezTo>
                    <a:pt x="13250" y="23504"/>
                    <a:pt x="13189" y="23479"/>
                    <a:pt x="13125" y="23479"/>
                  </a:cubicBezTo>
                  <a:cubicBezTo>
                    <a:pt x="13035" y="23479"/>
                    <a:pt x="12938" y="23529"/>
                    <a:pt x="12877" y="23651"/>
                  </a:cubicBezTo>
                  <a:cubicBezTo>
                    <a:pt x="12747" y="23651"/>
                    <a:pt x="12747" y="23755"/>
                    <a:pt x="12747" y="23755"/>
                  </a:cubicBezTo>
                  <a:cubicBezTo>
                    <a:pt x="12644" y="23651"/>
                    <a:pt x="12436" y="23651"/>
                    <a:pt x="12228" y="23651"/>
                  </a:cubicBezTo>
                  <a:lnTo>
                    <a:pt x="12228" y="23755"/>
                  </a:lnTo>
                  <a:cubicBezTo>
                    <a:pt x="12043" y="23641"/>
                    <a:pt x="11866" y="23558"/>
                    <a:pt x="11688" y="23558"/>
                  </a:cubicBezTo>
                  <a:cubicBezTo>
                    <a:pt x="11541" y="23558"/>
                    <a:pt x="11394" y="23614"/>
                    <a:pt x="11242" y="23755"/>
                  </a:cubicBezTo>
                  <a:lnTo>
                    <a:pt x="11242" y="23859"/>
                  </a:lnTo>
                  <a:cubicBezTo>
                    <a:pt x="11579" y="24092"/>
                    <a:pt x="11787" y="24196"/>
                    <a:pt x="11995" y="24300"/>
                  </a:cubicBezTo>
                  <a:cubicBezTo>
                    <a:pt x="11787" y="24300"/>
                    <a:pt x="11579" y="24300"/>
                    <a:pt x="11346" y="24404"/>
                  </a:cubicBezTo>
                  <a:cubicBezTo>
                    <a:pt x="11315" y="24373"/>
                    <a:pt x="11276" y="24361"/>
                    <a:pt x="11233" y="24361"/>
                  </a:cubicBezTo>
                  <a:cubicBezTo>
                    <a:pt x="11129" y="24361"/>
                    <a:pt x="11004" y="24434"/>
                    <a:pt x="10930" y="24508"/>
                  </a:cubicBezTo>
                  <a:cubicBezTo>
                    <a:pt x="11034" y="24508"/>
                    <a:pt x="11138" y="24508"/>
                    <a:pt x="11242" y="24404"/>
                  </a:cubicBezTo>
                  <a:lnTo>
                    <a:pt x="11242" y="24638"/>
                  </a:lnTo>
                  <a:cubicBezTo>
                    <a:pt x="11346" y="24638"/>
                    <a:pt x="11579" y="24741"/>
                    <a:pt x="11683" y="24741"/>
                  </a:cubicBezTo>
                  <a:lnTo>
                    <a:pt x="11683" y="24845"/>
                  </a:lnTo>
                  <a:cubicBezTo>
                    <a:pt x="11605" y="24811"/>
                    <a:pt x="11530" y="24799"/>
                    <a:pt x="11457" y="24799"/>
                  </a:cubicBezTo>
                  <a:cubicBezTo>
                    <a:pt x="11311" y="24799"/>
                    <a:pt x="11173" y="24845"/>
                    <a:pt x="11034" y="24845"/>
                  </a:cubicBezTo>
                  <a:cubicBezTo>
                    <a:pt x="10930" y="24845"/>
                    <a:pt x="10930" y="24845"/>
                    <a:pt x="10930" y="24949"/>
                  </a:cubicBezTo>
                  <a:lnTo>
                    <a:pt x="11242" y="24949"/>
                  </a:lnTo>
                  <a:lnTo>
                    <a:pt x="11242" y="25053"/>
                  </a:lnTo>
                  <a:lnTo>
                    <a:pt x="11346" y="25053"/>
                  </a:lnTo>
                  <a:lnTo>
                    <a:pt x="11346" y="24949"/>
                  </a:lnTo>
                  <a:lnTo>
                    <a:pt x="11683" y="24949"/>
                  </a:lnTo>
                  <a:cubicBezTo>
                    <a:pt x="11579" y="24949"/>
                    <a:pt x="11449" y="25053"/>
                    <a:pt x="11346" y="25053"/>
                  </a:cubicBezTo>
                  <a:cubicBezTo>
                    <a:pt x="11242" y="25053"/>
                    <a:pt x="11034" y="25053"/>
                    <a:pt x="10930" y="25157"/>
                  </a:cubicBezTo>
                  <a:lnTo>
                    <a:pt x="11242" y="25157"/>
                  </a:lnTo>
                  <a:cubicBezTo>
                    <a:pt x="11242" y="25157"/>
                    <a:pt x="11242" y="25287"/>
                    <a:pt x="11346" y="25287"/>
                  </a:cubicBezTo>
                  <a:lnTo>
                    <a:pt x="11891" y="25287"/>
                  </a:lnTo>
                  <a:cubicBezTo>
                    <a:pt x="11449" y="25494"/>
                    <a:pt x="11034" y="25936"/>
                    <a:pt x="10800" y="26143"/>
                  </a:cubicBezTo>
                  <a:lnTo>
                    <a:pt x="10930" y="26247"/>
                  </a:lnTo>
                  <a:cubicBezTo>
                    <a:pt x="11242" y="26143"/>
                    <a:pt x="11579" y="25936"/>
                    <a:pt x="11787" y="25702"/>
                  </a:cubicBezTo>
                  <a:cubicBezTo>
                    <a:pt x="11787" y="25806"/>
                    <a:pt x="11995" y="25936"/>
                    <a:pt x="12228" y="25936"/>
                  </a:cubicBezTo>
                  <a:lnTo>
                    <a:pt x="12098" y="25936"/>
                  </a:lnTo>
                  <a:cubicBezTo>
                    <a:pt x="11891" y="25936"/>
                    <a:pt x="11787" y="25936"/>
                    <a:pt x="11579" y="26039"/>
                  </a:cubicBezTo>
                  <a:cubicBezTo>
                    <a:pt x="11449" y="26039"/>
                    <a:pt x="11138" y="26143"/>
                    <a:pt x="11034" y="26247"/>
                  </a:cubicBezTo>
                  <a:cubicBezTo>
                    <a:pt x="10800" y="26351"/>
                    <a:pt x="10593" y="26455"/>
                    <a:pt x="10593" y="26688"/>
                  </a:cubicBezTo>
                  <a:cubicBezTo>
                    <a:pt x="10489" y="26896"/>
                    <a:pt x="10593" y="27000"/>
                    <a:pt x="10800" y="27000"/>
                  </a:cubicBezTo>
                  <a:cubicBezTo>
                    <a:pt x="11034" y="26896"/>
                    <a:pt x="11138" y="26792"/>
                    <a:pt x="11242" y="26585"/>
                  </a:cubicBezTo>
                  <a:cubicBezTo>
                    <a:pt x="11242" y="26455"/>
                    <a:pt x="11138" y="26455"/>
                    <a:pt x="11138" y="26455"/>
                  </a:cubicBezTo>
                  <a:cubicBezTo>
                    <a:pt x="11138" y="26688"/>
                    <a:pt x="10930" y="26792"/>
                    <a:pt x="10800" y="26792"/>
                  </a:cubicBezTo>
                  <a:cubicBezTo>
                    <a:pt x="10761" y="26812"/>
                    <a:pt x="10732" y="26821"/>
                    <a:pt x="10713" y="26821"/>
                  </a:cubicBezTo>
                  <a:cubicBezTo>
                    <a:pt x="10632" y="26821"/>
                    <a:pt x="10716" y="26669"/>
                    <a:pt x="10800" y="26585"/>
                  </a:cubicBezTo>
                  <a:cubicBezTo>
                    <a:pt x="10930" y="26455"/>
                    <a:pt x="11138" y="26351"/>
                    <a:pt x="11242" y="26351"/>
                  </a:cubicBezTo>
                  <a:lnTo>
                    <a:pt x="11242" y="26455"/>
                  </a:lnTo>
                  <a:lnTo>
                    <a:pt x="11449" y="26455"/>
                  </a:lnTo>
                  <a:cubicBezTo>
                    <a:pt x="11449" y="26455"/>
                    <a:pt x="11449" y="26585"/>
                    <a:pt x="11346" y="26585"/>
                  </a:cubicBezTo>
                  <a:cubicBezTo>
                    <a:pt x="11242" y="26688"/>
                    <a:pt x="11034" y="27000"/>
                    <a:pt x="11242" y="27000"/>
                  </a:cubicBezTo>
                  <a:cubicBezTo>
                    <a:pt x="11294" y="27052"/>
                    <a:pt x="11346" y="27078"/>
                    <a:pt x="11401" y="27078"/>
                  </a:cubicBezTo>
                  <a:cubicBezTo>
                    <a:pt x="11408" y="27078"/>
                    <a:pt x="11415" y="27077"/>
                    <a:pt x="11423" y="27076"/>
                  </a:cubicBezTo>
                  <a:lnTo>
                    <a:pt x="11423" y="27076"/>
                  </a:lnTo>
                  <a:cubicBezTo>
                    <a:pt x="11255" y="27168"/>
                    <a:pt x="11114" y="27281"/>
                    <a:pt x="11034" y="27441"/>
                  </a:cubicBezTo>
                  <a:cubicBezTo>
                    <a:pt x="10930" y="27545"/>
                    <a:pt x="10930" y="27883"/>
                    <a:pt x="11138" y="27986"/>
                  </a:cubicBezTo>
                  <a:cubicBezTo>
                    <a:pt x="11346" y="27986"/>
                    <a:pt x="11579" y="27649"/>
                    <a:pt x="11579" y="27545"/>
                  </a:cubicBezTo>
                  <a:cubicBezTo>
                    <a:pt x="11683" y="27441"/>
                    <a:pt x="11787" y="27234"/>
                    <a:pt x="11891" y="27104"/>
                  </a:cubicBezTo>
                  <a:cubicBezTo>
                    <a:pt x="11907" y="27104"/>
                    <a:pt x="11920" y="27101"/>
                    <a:pt x="11931" y="27097"/>
                  </a:cubicBezTo>
                  <a:lnTo>
                    <a:pt x="11931" y="27097"/>
                  </a:lnTo>
                  <a:cubicBezTo>
                    <a:pt x="11835" y="27317"/>
                    <a:pt x="11787" y="27541"/>
                    <a:pt x="11787" y="27753"/>
                  </a:cubicBezTo>
                  <a:lnTo>
                    <a:pt x="11891" y="27753"/>
                  </a:lnTo>
                  <a:cubicBezTo>
                    <a:pt x="12228" y="27753"/>
                    <a:pt x="12436" y="27441"/>
                    <a:pt x="12644" y="27104"/>
                  </a:cubicBezTo>
                  <a:lnTo>
                    <a:pt x="12644" y="27234"/>
                  </a:lnTo>
                  <a:cubicBezTo>
                    <a:pt x="12644" y="27337"/>
                    <a:pt x="12747" y="27337"/>
                    <a:pt x="12747" y="27337"/>
                  </a:cubicBezTo>
                  <a:cubicBezTo>
                    <a:pt x="12981" y="27337"/>
                    <a:pt x="13085" y="27234"/>
                    <a:pt x="13189" y="27104"/>
                  </a:cubicBezTo>
                  <a:lnTo>
                    <a:pt x="13189" y="27104"/>
                  </a:lnTo>
                  <a:cubicBezTo>
                    <a:pt x="12981" y="27545"/>
                    <a:pt x="12877" y="28090"/>
                    <a:pt x="12981" y="28402"/>
                  </a:cubicBezTo>
                  <a:cubicBezTo>
                    <a:pt x="12981" y="28467"/>
                    <a:pt x="12981" y="28499"/>
                    <a:pt x="12994" y="28499"/>
                  </a:cubicBezTo>
                  <a:cubicBezTo>
                    <a:pt x="13007" y="28499"/>
                    <a:pt x="13033" y="28467"/>
                    <a:pt x="13085" y="28402"/>
                  </a:cubicBezTo>
                  <a:cubicBezTo>
                    <a:pt x="13456" y="28105"/>
                    <a:pt x="13760" y="27620"/>
                    <a:pt x="13971" y="27100"/>
                  </a:cubicBezTo>
                  <a:lnTo>
                    <a:pt x="13971" y="27100"/>
                  </a:lnTo>
                  <a:cubicBezTo>
                    <a:pt x="13915" y="27283"/>
                    <a:pt x="13867" y="27466"/>
                    <a:pt x="13838" y="27649"/>
                  </a:cubicBezTo>
                  <a:cubicBezTo>
                    <a:pt x="13734" y="27883"/>
                    <a:pt x="13630" y="28090"/>
                    <a:pt x="13630" y="28298"/>
                  </a:cubicBezTo>
                  <a:cubicBezTo>
                    <a:pt x="12747" y="30037"/>
                    <a:pt x="13838" y="32737"/>
                    <a:pt x="11579" y="33594"/>
                  </a:cubicBezTo>
                  <a:cubicBezTo>
                    <a:pt x="10930" y="33828"/>
                    <a:pt x="10489" y="34580"/>
                    <a:pt x="10048" y="35126"/>
                  </a:cubicBezTo>
                  <a:cubicBezTo>
                    <a:pt x="9661" y="35512"/>
                    <a:pt x="9008" y="35705"/>
                    <a:pt x="8362" y="35705"/>
                  </a:cubicBezTo>
                  <a:cubicBezTo>
                    <a:pt x="7923" y="35705"/>
                    <a:pt x="7487" y="35616"/>
                    <a:pt x="7140" y="35437"/>
                  </a:cubicBezTo>
                  <a:cubicBezTo>
                    <a:pt x="6802" y="35229"/>
                    <a:pt x="6699" y="34788"/>
                    <a:pt x="6491" y="34580"/>
                  </a:cubicBezTo>
                  <a:cubicBezTo>
                    <a:pt x="5946" y="34139"/>
                    <a:pt x="5504" y="33931"/>
                    <a:pt x="5089" y="33490"/>
                  </a:cubicBezTo>
                  <a:cubicBezTo>
                    <a:pt x="4855" y="32426"/>
                    <a:pt x="5738" y="31335"/>
                    <a:pt x="6257" y="30479"/>
                  </a:cubicBezTo>
                  <a:lnTo>
                    <a:pt x="6257" y="30479"/>
                  </a:lnTo>
                  <a:cubicBezTo>
                    <a:pt x="5842" y="31128"/>
                    <a:pt x="4752" y="32296"/>
                    <a:pt x="4855" y="33282"/>
                  </a:cubicBezTo>
                  <a:cubicBezTo>
                    <a:pt x="4648" y="32945"/>
                    <a:pt x="4440" y="32530"/>
                    <a:pt x="4440" y="31984"/>
                  </a:cubicBezTo>
                  <a:cubicBezTo>
                    <a:pt x="4440" y="30583"/>
                    <a:pt x="5842" y="29830"/>
                    <a:pt x="6699" y="28947"/>
                  </a:cubicBezTo>
                  <a:cubicBezTo>
                    <a:pt x="7140" y="28532"/>
                    <a:pt x="7348" y="27986"/>
                    <a:pt x="7555" y="27337"/>
                  </a:cubicBezTo>
                  <a:cubicBezTo>
                    <a:pt x="8086" y="26073"/>
                    <a:pt x="8814" y="25523"/>
                    <a:pt x="9955" y="24896"/>
                  </a:cubicBezTo>
                  <a:lnTo>
                    <a:pt x="9955" y="24896"/>
                  </a:lnTo>
                  <a:cubicBezTo>
                    <a:pt x="9981" y="24949"/>
                    <a:pt x="10048" y="24949"/>
                    <a:pt x="10048" y="24949"/>
                  </a:cubicBezTo>
                  <a:cubicBezTo>
                    <a:pt x="10048" y="24845"/>
                    <a:pt x="10151" y="24845"/>
                    <a:pt x="10151" y="24741"/>
                  </a:cubicBezTo>
                  <a:cubicBezTo>
                    <a:pt x="10281" y="24741"/>
                    <a:pt x="10385" y="24638"/>
                    <a:pt x="10489" y="24638"/>
                  </a:cubicBezTo>
                  <a:cubicBezTo>
                    <a:pt x="10593" y="24508"/>
                    <a:pt x="10489" y="24508"/>
                    <a:pt x="10489" y="24508"/>
                  </a:cubicBezTo>
                  <a:cubicBezTo>
                    <a:pt x="10591" y="24406"/>
                    <a:pt x="10693" y="24404"/>
                    <a:pt x="10795" y="24305"/>
                  </a:cubicBezTo>
                  <a:lnTo>
                    <a:pt x="10795" y="24305"/>
                  </a:lnTo>
                  <a:cubicBezTo>
                    <a:pt x="10840" y="24302"/>
                    <a:pt x="10885" y="24300"/>
                    <a:pt x="10930" y="24300"/>
                  </a:cubicBezTo>
                  <a:cubicBezTo>
                    <a:pt x="10930" y="24300"/>
                    <a:pt x="10930" y="24196"/>
                    <a:pt x="10800" y="24196"/>
                  </a:cubicBezTo>
                  <a:cubicBezTo>
                    <a:pt x="9490" y="24336"/>
                    <a:pt x="8239" y="25169"/>
                    <a:pt x="7030" y="25169"/>
                  </a:cubicBezTo>
                  <a:cubicBezTo>
                    <a:pt x="6443" y="25169"/>
                    <a:pt x="5866" y="24973"/>
                    <a:pt x="5297" y="24404"/>
                  </a:cubicBezTo>
                  <a:cubicBezTo>
                    <a:pt x="4544" y="23651"/>
                    <a:pt x="4310" y="22690"/>
                    <a:pt x="4544" y="21808"/>
                  </a:cubicBezTo>
                  <a:cubicBezTo>
                    <a:pt x="4752" y="21496"/>
                    <a:pt x="4855" y="21263"/>
                    <a:pt x="4959" y="20951"/>
                  </a:cubicBezTo>
                  <a:cubicBezTo>
                    <a:pt x="5504" y="20198"/>
                    <a:pt x="6491" y="19653"/>
                    <a:pt x="7348" y="19212"/>
                  </a:cubicBezTo>
                  <a:cubicBezTo>
                    <a:pt x="7997" y="18796"/>
                    <a:pt x="8646" y="18251"/>
                    <a:pt x="9399" y="18018"/>
                  </a:cubicBezTo>
                  <a:cubicBezTo>
                    <a:pt x="9651" y="17964"/>
                    <a:pt x="9924" y="17938"/>
                    <a:pt x="10205" y="17938"/>
                  </a:cubicBezTo>
                  <a:close/>
                  <a:moveTo>
                    <a:pt x="19806" y="22894"/>
                  </a:moveTo>
                  <a:cubicBezTo>
                    <a:pt x="20496" y="22894"/>
                    <a:pt x="21213" y="23009"/>
                    <a:pt x="21834" y="23210"/>
                  </a:cubicBezTo>
                  <a:cubicBezTo>
                    <a:pt x="22483" y="23443"/>
                    <a:pt x="23028" y="23651"/>
                    <a:pt x="23677" y="23755"/>
                  </a:cubicBezTo>
                  <a:cubicBezTo>
                    <a:pt x="23807" y="23776"/>
                    <a:pt x="23941" y="23784"/>
                    <a:pt x="24077" y="23784"/>
                  </a:cubicBezTo>
                  <a:cubicBezTo>
                    <a:pt x="24623" y="23784"/>
                    <a:pt x="25209" y="23651"/>
                    <a:pt x="25728" y="23651"/>
                  </a:cubicBezTo>
                  <a:cubicBezTo>
                    <a:pt x="26377" y="23755"/>
                    <a:pt x="26922" y="23755"/>
                    <a:pt x="27467" y="23859"/>
                  </a:cubicBezTo>
                  <a:cubicBezTo>
                    <a:pt x="29414" y="23859"/>
                    <a:pt x="28220" y="25936"/>
                    <a:pt x="27675" y="26688"/>
                  </a:cubicBezTo>
                  <a:cubicBezTo>
                    <a:pt x="27363" y="27337"/>
                    <a:pt x="27260" y="27753"/>
                    <a:pt x="26507" y="28194"/>
                  </a:cubicBezTo>
                  <a:cubicBezTo>
                    <a:pt x="26169" y="28298"/>
                    <a:pt x="24326" y="29181"/>
                    <a:pt x="24118" y="29181"/>
                  </a:cubicBezTo>
                  <a:cubicBezTo>
                    <a:pt x="23781" y="28635"/>
                    <a:pt x="23469" y="28298"/>
                    <a:pt x="23028" y="27986"/>
                  </a:cubicBezTo>
                  <a:cubicBezTo>
                    <a:pt x="22483" y="27441"/>
                    <a:pt x="21730" y="27104"/>
                    <a:pt x="21081" y="26896"/>
                  </a:cubicBezTo>
                  <a:lnTo>
                    <a:pt x="21081" y="26792"/>
                  </a:lnTo>
                  <a:cubicBezTo>
                    <a:pt x="20667" y="26586"/>
                    <a:pt x="20228" y="26456"/>
                    <a:pt x="19789" y="26250"/>
                  </a:cubicBezTo>
                  <a:lnTo>
                    <a:pt x="19789" y="26250"/>
                  </a:lnTo>
                  <a:cubicBezTo>
                    <a:pt x="20228" y="26456"/>
                    <a:pt x="20667" y="26586"/>
                    <a:pt x="20977" y="26792"/>
                  </a:cubicBezTo>
                  <a:cubicBezTo>
                    <a:pt x="20769" y="26792"/>
                    <a:pt x="20536" y="26688"/>
                    <a:pt x="20224" y="26585"/>
                  </a:cubicBezTo>
                  <a:cubicBezTo>
                    <a:pt x="19887" y="26455"/>
                    <a:pt x="19575" y="26351"/>
                    <a:pt x="19134" y="26351"/>
                  </a:cubicBezTo>
                  <a:lnTo>
                    <a:pt x="19030" y="26351"/>
                  </a:lnTo>
                  <a:lnTo>
                    <a:pt x="19030" y="26247"/>
                  </a:lnTo>
                  <a:cubicBezTo>
                    <a:pt x="18718" y="26039"/>
                    <a:pt x="18277" y="25806"/>
                    <a:pt x="18069" y="25598"/>
                  </a:cubicBezTo>
                  <a:lnTo>
                    <a:pt x="17940" y="25598"/>
                  </a:lnTo>
                  <a:cubicBezTo>
                    <a:pt x="18277" y="25936"/>
                    <a:pt x="18589" y="26143"/>
                    <a:pt x="18926" y="26247"/>
                  </a:cubicBezTo>
                  <a:cubicBezTo>
                    <a:pt x="18381" y="26143"/>
                    <a:pt x="18069" y="25806"/>
                    <a:pt x="17524" y="25494"/>
                  </a:cubicBezTo>
                  <a:cubicBezTo>
                    <a:pt x="17420" y="25494"/>
                    <a:pt x="17291" y="25494"/>
                    <a:pt x="17420" y="25598"/>
                  </a:cubicBezTo>
                  <a:cubicBezTo>
                    <a:pt x="18069" y="26247"/>
                    <a:pt x="18589" y="26455"/>
                    <a:pt x="19471" y="26688"/>
                  </a:cubicBezTo>
                  <a:cubicBezTo>
                    <a:pt x="21185" y="27000"/>
                    <a:pt x="23262" y="27986"/>
                    <a:pt x="24118" y="29596"/>
                  </a:cubicBezTo>
                  <a:cubicBezTo>
                    <a:pt x="24975" y="31335"/>
                    <a:pt x="24326" y="32841"/>
                    <a:pt x="23469" y="34243"/>
                  </a:cubicBezTo>
                  <a:cubicBezTo>
                    <a:pt x="23469" y="33724"/>
                    <a:pt x="23132" y="33179"/>
                    <a:pt x="22820" y="32737"/>
                  </a:cubicBezTo>
                  <a:lnTo>
                    <a:pt x="22820" y="32737"/>
                  </a:lnTo>
                  <a:cubicBezTo>
                    <a:pt x="23132" y="33282"/>
                    <a:pt x="23365" y="33828"/>
                    <a:pt x="23365" y="34373"/>
                  </a:cubicBezTo>
                  <a:lnTo>
                    <a:pt x="23365" y="34477"/>
                  </a:lnTo>
                  <a:cubicBezTo>
                    <a:pt x="23262" y="34580"/>
                    <a:pt x="23262" y="34580"/>
                    <a:pt x="23262" y="34684"/>
                  </a:cubicBezTo>
                  <a:cubicBezTo>
                    <a:pt x="23262" y="34035"/>
                    <a:pt x="23028" y="33386"/>
                    <a:pt x="22716" y="32841"/>
                  </a:cubicBezTo>
                  <a:lnTo>
                    <a:pt x="22613" y="32841"/>
                  </a:lnTo>
                  <a:cubicBezTo>
                    <a:pt x="22924" y="33490"/>
                    <a:pt x="23132" y="34139"/>
                    <a:pt x="23132" y="34788"/>
                  </a:cubicBezTo>
                  <a:cubicBezTo>
                    <a:pt x="23038" y="34952"/>
                    <a:pt x="22923" y="35017"/>
                    <a:pt x="22800" y="35017"/>
                  </a:cubicBezTo>
                  <a:cubicBezTo>
                    <a:pt x="22514" y="35017"/>
                    <a:pt x="22181" y="34663"/>
                    <a:pt x="21964" y="34373"/>
                  </a:cubicBezTo>
                  <a:cubicBezTo>
                    <a:pt x="21730" y="34035"/>
                    <a:pt x="21626" y="33724"/>
                    <a:pt x="21315" y="33386"/>
                  </a:cubicBezTo>
                  <a:cubicBezTo>
                    <a:pt x="21185" y="33386"/>
                    <a:pt x="21185" y="33386"/>
                    <a:pt x="21185" y="33490"/>
                  </a:cubicBezTo>
                  <a:cubicBezTo>
                    <a:pt x="21418" y="33594"/>
                    <a:pt x="21626" y="34243"/>
                    <a:pt x="21964" y="34788"/>
                  </a:cubicBezTo>
                  <a:cubicBezTo>
                    <a:pt x="21964" y="35775"/>
                    <a:pt x="21522" y="36631"/>
                    <a:pt x="20432" y="36735"/>
                  </a:cubicBezTo>
                  <a:cubicBezTo>
                    <a:pt x="20016" y="36735"/>
                    <a:pt x="19575" y="36631"/>
                    <a:pt x="19134" y="36631"/>
                  </a:cubicBezTo>
                  <a:lnTo>
                    <a:pt x="18718" y="36631"/>
                  </a:lnTo>
                  <a:cubicBezTo>
                    <a:pt x="17940" y="36190"/>
                    <a:pt x="17524" y="35671"/>
                    <a:pt x="17187" y="34892"/>
                  </a:cubicBezTo>
                  <a:cubicBezTo>
                    <a:pt x="17187" y="34892"/>
                    <a:pt x="17083" y="34892"/>
                    <a:pt x="17083" y="35022"/>
                  </a:cubicBezTo>
                  <a:cubicBezTo>
                    <a:pt x="17291" y="35541"/>
                    <a:pt x="17836" y="36320"/>
                    <a:pt x="18381" y="36631"/>
                  </a:cubicBezTo>
                  <a:lnTo>
                    <a:pt x="18277" y="36735"/>
                  </a:lnTo>
                  <a:cubicBezTo>
                    <a:pt x="18051" y="36805"/>
                    <a:pt x="17839" y="36837"/>
                    <a:pt x="17638" y="36837"/>
                  </a:cubicBezTo>
                  <a:cubicBezTo>
                    <a:pt x="16874" y="36837"/>
                    <a:pt x="16278" y="36371"/>
                    <a:pt x="15681" y="35775"/>
                  </a:cubicBezTo>
                  <a:cubicBezTo>
                    <a:pt x="13942" y="33931"/>
                    <a:pt x="13942" y="31128"/>
                    <a:pt x="14279" y="28739"/>
                  </a:cubicBezTo>
                  <a:lnTo>
                    <a:pt x="14279" y="28635"/>
                  </a:lnTo>
                  <a:cubicBezTo>
                    <a:pt x="14487" y="28298"/>
                    <a:pt x="14591" y="27883"/>
                    <a:pt x="14591" y="27545"/>
                  </a:cubicBezTo>
                  <a:cubicBezTo>
                    <a:pt x="14591" y="27441"/>
                    <a:pt x="14695" y="27337"/>
                    <a:pt x="14695" y="27234"/>
                  </a:cubicBezTo>
                  <a:cubicBezTo>
                    <a:pt x="14695" y="27545"/>
                    <a:pt x="14695" y="27883"/>
                    <a:pt x="14928" y="28090"/>
                  </a:cubicBezTo>
                  <a:lnTo>
                    <a:pt x="15032" y="28090"/>
                  </a:lnTo>
                  <a:cubicBezTo>
                    <a:pt x="15240" y="27545"/>
                    <a:pt x="15240" y="26688"/>
                    <a:pt x="15032" y="26039"/>
                  </a:cubicBezTo>
                  <a:lnTo>
                    <a:pt x="15032" y="26039"/>
                  </a:lnTo>
                  <a:cubicBezTo>
                    <a:pt x="15344" y="26455"/>
                    <a:pt x="15032" y="27441"/>
                    <a:pt x="15344" y="27883"/>
                  </a:cubicBezTo>
                  <a:lnTo>
                    <a:pt x="15473" y="27883"/>
                  </a:lnTo>
                  <a:cubicBezTo>
                    <a:pt x="15681" y="27545"/>
                    <a:pt x="15785" y="27234"/>
                    <a:pt x="15681" y="26792"/>
                  </a:cubicBezTo>
                  <a:lnTo>
                    <a:pt x="15681" y="26792"/>
                  </a:lnTo>
                  <a:cubicBezTo>
                    <a:pt x="15785" y="27000"/>
                    <a:pt x="15993" y="27234"/>
                    <a:pt x="16122" y="27337"/>
                  </a:cubicBezTo>
                  <a:cubicBezTo>
                    <a:pt x="16226" y="27337"/>
                    <a:pt x="16226" y="27337"/>
                    <a:pt x="16226" y="27234"/>
                  </a:cubicBezTo>
                  <a:cubicBezTo>
                    <a:pt x="16330" y="26792"/>
                    <a:pt x="15993" y="26247"/>
                    <a:pt x="15577" y="25936"/>
                  </a:cubicBezTo>
                  <a:cubicBezTo>
                    <a:pt x="15577" y="25778"/>
                    <a:pt x="15530" y="25679"/>
                    <a:pt x="15499" y="25600"/>
                  </a:cubicBezTo>
                  <a:lnTo>
                    <a:pt x="15499" y="25600"/>
                  </a:lnTo>
                  <a:cubicBezTo>
                    <a:pt x="15609" y="25614"/>
                    <a:pt x="15801" y="25710"/>
                    <a:pt x="15993" y="25806"/>
                  </a:cubicBezTo>
                  <a:cubicBezTo>
                    <a:pt x="15889" y="25806"/>
                    <a:pt x="15889" y="25936"/>
                    <a:pt x="15889" y="25936"/>
                  </a:cubicBezTo>
                  <a:cubicBezTo>
                    <a:pt x="15993" y="25936"/>
                    <a:pt x="15993" y="26039"/>
                    <a:pt x="16122" y="26143"/>
                  </a:cubicBezTo>
                  <a:cubicBezTo>
                    <a:pt x="16226" y="26585"/>
                    <a:pt x="16434" y="26896"/>
                    <a:pt x="16538" y="27337"/>
                  </a:cubicBezTo>
                  <a:cubicBezTo>
                    <a:pt x="16538" y="27389"/>
                    <a:pt x="16564" y="27415"/>
                    <a:pt x="16590" y="27415"/>
                  </a:cubicBezTo>
                  <a:cubicBezTo>
                    <a:pt x="16616" y="27415"/>
                    <a:pt x="16642" y="27389"/>
                    <a:pt x="16642" y="27337"/>
                  </a:cubicBezTo>
                  <a:cubicBezTo>
                    <a:pt x="16642" y="27000"/>
                    <a:pt x="16538" y="26585"/>
                    <a:pt x="16330" y="26247"/>
                  </a:cubicBezTo>
                  <a:lnTo>
                    <a:pt x="16330" y="26247"/>
                  </a:lnTo>
                  <a:cubicBezTo>
                    <a:pt x="16399" y="26316"/>
                    <a:pt x="16469" y="26386"/>
                    <a:pt x="16538" y="26455"/>
                  </a:cubicBezTo>
                  <a:cubicBezTo>
                    <a:pt x="16771" y="27000"/>
                    <a:pt x="16979" y="27649"/>
                    <a:pt x="17187" y="28194"/>
                  </a:cubicBezTo>
                  <a:cubicBezTo>
                    <a:pt x="17239" y="28246"/>
                    <a:pt x="17265" y="28272"/>
                    <a:pt x="17294" y="28272"/>
                  </a:cubicBezTo>
                  <a:cubicBezTo>
                    <a:pt x="17323" y="28272"/>
                    <a:pt x="17356" y="28246"/>
                    <a:pt x="17420" y="28194"/>
                  </a:cubicBezTo>
                  <a:cubicBezTo>
                    <a:pt x="17628" y="27883"/>
                    <a:pt x="17524" y="27441"/>
                    <a:pt x="17291" y="27000"/>
                  </a:cubicBezTo>
                  <a:cubicBezTo>
                    <a:pt x="17187" y="26896"/>
                    <a:pt x="17083" y="26688"/>
                    <a:pt x="16979" y="26585"/>
                  </a:cubicBezTo>
                  <a:lnTo>
                    <a:pt x="17083" y="26585"/>
                  </a:lnTo>
                  <a:cubicBezTo>
                    <a:pt x="17420" y="27104"/>
                    <a:pt x="17628" y="27753"/>
                    <a:pt x="18277" y="28090"/>
                  </a:cubicBezTo>
                  <a:cubicBezTo>
                    <a:pt x="18312" y="28125"/>
                    <a:pt x="18335" y="28136"/>
                    <a:pt x="18350" y="28136"/>
                  </a:cubicBezTo>
                  <a:cubicBezTo>
                    <a:pt x="18381" y="28136"/>
                    <a:pt x="18381" y="28090"/>
                    <a:pt x="18381" y="28090"/>
                  </a:cubicBezTo>
                  <a:cubicBezTo>
                    <a:pt x="18381" y="27883"/>
                    <a:pt x="18277" y="27649"/>
                    <a:pt x="18173" y="27441"/>
                  </a:cubicBezTo>
                  <a:lnTo>
                    <a:pt x="18381" y="27441"/>
                  </a:lnTo>
                  <a:cubicBezTo>
                    <a:pt x="18485" y="27000"/>
                    <a:pt x="18173" y="26688"/>
                    <a:pt x="17836" y="26455"/>
                  </a:cubicBezTo>
                  <a:cubicBezTo>
                    <a:pt x="17940" y="26455"/>
                    <a:pt x="17940" y="26455"/>
                    <a:pt x="18069" y="26585"/>
                  </a:cubicBezTo>
                  <a:cubicBezTo>
                    <a:pt x="18173" y="26585"/>
                    <a:pt x="18173" y="26455"/>
                    <a:pt x="18173" y="26455"/>
                  </a:cubicBezTo>
                  <a:cubicBezTo>
                    <a:pt x="17940" y="26039"/>
                    <a:pt x="17524" y="25702"/>
                    <a:pt x="17083" y="25494"/>
                  </a:cubicBezTo>
                  <a:lnTo>
                    <a:pt x="17083" y="25287"/>
                  </a:lnTo>
                  <a:cubicBezTo>
                    <a:pt x="17420" y="25287"/>
                    <a:pt x="17836" y="25287"/>
                    <a:pt x="17732" y="25053"/>
                  </a:cubicBezTo>
                  <a:cubicBezTo>
                    <a:pt x="17732" y="24845"/>
                    <a:pt x="17524" y="24845"/>
                    <a:pt x="17420" y="24845"/>
                  </a:cubicBezTo>
                  <a:lnTo>
                    <a:pt x="17420" y="24741"/>
                  </a:lnTo>
                  <a:cubicBezTo>
                    <a:pt x="17379" y="24666"/>
                    <a:pt x="17339" y="24604"/>
                    <a:pt x="17299" y="24552"/>
                  </a:cubicBezTo>
                  <a:lnTo>
                    <a:pt x="17299" y="24552"/>
                  </a:lnTo>
                  <a:cubicBezTo>
                    <a:pt x="17574" y="24661"/>
                    <a:pt x="17771" y="24753"/>
                    <a:pt x="18069" y="24845"/>
                  </a:cubicBezTo>
                  <a:lnTo>
                    <a:pt x="17836" y="24845"/>
                  </a:lnTo>
                  <a:cubicBezTo>
                    <a:pt x="17732" y="24845"/>
                    <a:pt x="17732" y="24949"/>
                    <a:pt x="17836" y="24949"/>
                  </a:cubicBezTo>
                  <a:cubicBezTo>
                    <a:pt x="17869" y="24949"/>
                    <a:pt x="17902" y="24950"/>
                    <a:pt x="17937" y="24952"/>
                  </a:cubicBezTo>
                  <a:lnTo>
                    <a:pt x="17937" y="24952"/>
                  </a:lnTo>
                  <a:cubicBezTo>
                    <a:pt x="17920" y="24969"/>
                    <a:pt x="17847" y="25053"/>
                    <a:pt x="17940" y="25053"/>
                  </a:cubicBezTo>
                  <a:cubicBezTo>
                    <a:pt x="18277" y="25287"/>
                    <a:pt x="18589" y="25598"/>
                    <a:pt x="19030" y="25598"/>
                  </a:cubicBezTo>
                  <a:cubicBezTo>
                    <a:pt x="19030" y="25598"/>
                    <a:pt x="19134" y="25494"/>
                    <a:pt x="19030" y="25494"/>
                  </a:cubicBezTo>
                  <a:cubicBezTo>
                    <a:pt x="18926" y="25287"/>
                    <a:pt x="18822" y="25053"/>
                    <a:pt x="18485" y="24949"/>
                  </a:cubicBezTo>
                  <a:lnTo>
                    <a:pt x="18926" y="24949"/>
                  </a:lnTo>
                  <a:lnTo>
                    <a:pt x="18926" y="24845"/>
                  </a:lnTo>
                  <a:cubicBezTo>
                    <a:pt x="18822" y="24741"/>
                    <a:pt x="18589" y="24638"/>
                    <a:pt x="18485" y="24508"/>
                  </a:cubicBezTo>
                  <a:cubicBezTo>
                    <a:pt x="18822" y="24404"/>
                    <a:pt x="19134" y="24300"/>
                    <a:pt x="19030" y="24092"/>
                  </a:cubicBezTo>
                  <a:cubicBezTo>
                    <a:pt x="19030" y="23795"/>
                    <a:pt x="18689" y="23698"/>
                    <a:pt x="18363" y="23698"/>
                  </a:cubicBezTo>
                  <a:cubicBezTo>
                    <a:pt x="18204" y="23698"/>
                    <a:pt x="18050" y="23721"/>
                    <a:pt x="17940" y="23755"/>
                  </a:cubicBezTo>
                  <a:lnTo>
                    <a:pt x="17732" y="23755"/>
                  </a:lnTo>
                  <a:cubicBezTo>
                    <a:pt x="17836" y="23651"/>
                    <a:pt x="17836" y="23547"/>
                    <a:pt x="17940" y="23443"/>
                  </a:cubicBezTo>
                  <a:cubicBezTo>
                    <a:pt x="17940" y="23443"/>
                    <a:pt x="17940" y="23340"/>
                    <a:pt x="17836" y="23340"/>
                  </a:cubicBezTo>
                  <a:lnTo>
                    <a:pt x="17628" y="23340"/>
                  </a:lnTo>
                  <a:cubicBezTo>
                    <a:pt x="17836" y="23210"/>
                    <a:pt x="17940" y="23210"/>
                    <a:pt x="18173" y="23106"/>
                  </a:cubicBezTo>
                  <a:cubicBezTo>
                    <a:pt x="18381" y="23106"/>
                    <a:pt x="18718" y="23106"/>
                    <a:pt x="18926" y="23002"/>
                  </a:cubicBezTo>
                  <a:lnTo>
                    <a:pt x="18718" y="23002"/>
                  </a:lnTo>
                  <a:cubicBezTo>
                    <a:pt x="19059" y="22928"/>
                    <a:pt x="19428" y="22894"/>
                    <a:pt x="19806" y="22894"/>
                  </a:cubicBezTo>
                  <a:close/>
                  <a:moveTo>
                    <a:pt x="12696" y="1"/>
                  </a:moveTo>
                  <a:cubicBezTo>
                    <a:pt x="12670" y="1"/>
                    <a:pt x="12644" y="27"/>
                    <a:pt x="12644" y="79"/>
                  </a:cubicBezTo>
                  <a:cubicBezTo>
                    <a:pt x="11787" y="2234"/>
                    <a:pt x="9502" y="3428"/>
                    <a:pt x="8438" y="5479"/>
                  </a:cubicBezTo>
                  <a:cubicBezTo>
                    <a:pt x="7789" y="6024"/>
                    <a:pt x="7555" y="6673"/>
                    <a:pt x="7789" y="7529"/>
                  </a:cubicBezTo>
                  <a:cubicBezTo>
                    <a:pt x="7789" y="7581"/>
                    <a:pt x="7815" y="7607"/>
                    <a:pt x="7841" y="7607"/>
                  </a:cubicBezTo>
                  <a:cubicBezTo>
                    <a:pt x="7867" y="7607"/>
                    <a:pt x="7893" y="7581"/>
                    <a:pt x="7893" y="7529"/>
                  </a:cubicBezTo>
                  <a:cubicBezTo>
                    <a:pt x="7893" y="6880"/>
                    <a:pt x="8100" y="6335"/>
                    <a:pt x="8334" y="5816"/>
                  </a:cubicBezTo>
                  <a:cubicBezTo>
                    <a:pt x="8360" y="5816"/>
                    <a:pt x="8379" y="5808"/>
                    <a:pt x="8394" y="5796"/>
                  </a:cubicBezTo>
                  <a:lnTo>
                    <a:pt x="8394" y="5796"/>
                  </a:lnTo>
                  <a:cubicBezTo>
                    <a:pt x="8111" y="6562"/>
                    <a:pt x="8220" y="7559"/>
                    <a:pt x="8542" y="8178"/>
                  </a:cubicBezTo>
                  <a:cubicBezTo>
                    <a:pt x="8542" y="8724"/>
                    <a:pt x="8750" y="9269"/>
                    <a:pt x="8983" y="9814"/>
                  </a:cubicBezTo>
                  <a:cubicBezTo>
                    <a:pt x="8204" y="13163"/>
                    <a:pt x="6802" y="16408"/>
                    <a:pt x="5401" y="19653"/>
                  </a:cubicBezTo>
                  <a:cubicBezTo>
                    <a:pt x="5297" y="19861"/>
                    <a:pt x="5193" y="20094"/>
                    <a:pt x="5089" y="20406"/>
                  </a:cubicBezTo>
                  <a:cubicBezTo>
                    <a:pt x="4959" y="20510"/>
                    <a:pt x="4959" y="20614"/>
                    <a:pt x="4855" y="20743"/>
                  </a:cubicBezTo>
                  <a:cubicBezTo>
                    <a:pt x="4544" y="21159"/>
                    <a:pt x="4310" y="21600"/>
                    <a:pt x="4206" y="22041"/>
                  </a:cubicBezTo>
                  <a:cubicBezTo>
                    <a:pt x="3012" y="24404"/>
                    <a:pt x="1610" y="26455"/>
                    <a:pt x="1" y="28635"/>
                  </a:cubicBezTo>
                  <a:cubicBezTo>
                    <a:pt x="1714" y="26896"/>
                    <a:pt x="3012" y="24741"/>
                    <a:pt x="4206" y="22457"/>
                  </a:cubicBezTo>
                  <a:cubicBezTo>
                    <a:pt x="4206" y="23002"/>
                    <a:pt x="4310" y="23443"/>
                    <a:pt x="4752" y="23989"/>
                  </a:cubicBezTo>
                  <a:cubicBezTo>
                    <a:pt x="5385" y="24984"/>
                    <a:pt x="6159" y="25296"/>
                    <a:pt x="6992" y="25296"/>
                  </a:cubicBezTo>
                  <a:cubicBezTo>
                    <a:pt x="7592" y="25296"/>
                    <a:pt x="8223" y="25134"/>
                    <a:pt x="8853" y="24949"/>
                  </a:cubicBezTo>
                  <a:lnTo>
                    <a:pt x="8853" y="24949"/>
                  </a:lnTo>
                  <a:cubicBezTo>
                    <a:pt x="6387" y="25936"/>
                    <a:pt x="4206" y="28843"/>
                    <a:pt x="4206" y="31647"/>
                  </a:cubicBezTo>
                  <a:cubicBezTo>
                    <a:pt x="4103" y="32633"/>
                    <a:pt x="4544" y="33724"/>
                    <a:pt x="5608" y="34373"/>
                  </a:cubicBezTo>
                  <a:cubicBezTo>
                    <a:pt x="6595" y="34892"/>
                    <a:pt x="6802" y="35775"/>
                    <a:pt x="7893" y="35982"/>
                  </a:cubicBezTo>
                  <a:cubicBezTo>
                    <a:pt x="7992" y="35993"/>
                    <a:pt x="8092" y="35998"/>
                    <a:pt x="8193" y="35998"/>
                  </a:cubicBezTo>
                  <a:cubicBezTo>
                    <a:pt x="9072" y="35998"/>
                    <a:pt x="10000" y="35604"/>
                    <a:pt x="10489" y="35022"/>
                  </a:cubicBezTo>
                  <a:cubicBezTo>
                    <a:pt x="11346" y="34035"/>
                    <a:pt x="12332" y="33594"/>
                    <a:pt x="12981" y="32530"/>
                  </a:cubicBezTo>
                  <a:cubicBezTo>
                    <a:pt x="13630" y="31335"/>
                    <a:pt x="13293" y="29830"/>
                    <a:pt x="13734" y="28532"/>
                  </a:cubicBezTo>
                  <a:cubicBezTo>
                    <a:pt x="13734" y="28635"/>
                    <a:pt x="13734" y="28843"/>
                    <a:pt x="13838" y="28947"/>
                  </a:cubicBezTo>
                  <a:lnTo>
                    <a:pt x="13838" y="29051"/>
                  </a:lnTo>
                  <a:cubicBezTo>
                    <a:pt x="13942" y="28947"/>
                    <a:pt x="14046" y="28843"/>
                    <a:pt x="14175" y="28843"/>
                  </a:cubicBezTo>
                  <a:cubicBezTo>
                    <a:pt x="13734" y="30583"/>
                    <a:pt x="13838" y="32088"/>
                    <a:pt x="14279" y="33931"/>
                  </a:cubicBezTo>
                  <a:cubicBezTo>
                    <a:pt x="14591" y="35022"/>
                    <a:pt x="15785" y="36631"/>
                    <a:pt x="16875" y="37073"/>
                  </a:cubicBezTo>
                  <a:cubicBezTo>
                    <a:pt x="17115" y="37133"/>
                    <a:pt x="17329" y="37193"/>
                    <a:pt x="17552" y="37193"/>
                  </a:cubicBezTo>
                  <a:cubicBezTo>
                    <a:pt x="17715" y="37193"/>
                    <a:pt x="17883" y="37160"/>
                    <a:pt x="18069" y="37073"/>
                  </a:cubicBezTo>
                  <a:cubicBezTo>
                    <a:pt x="18409" y="36954"/>
                    <a:pt x="18722" y="36919"/>
                    <a:pt x="19024" y="36919"/>
                  </a:cubicBezTo>
                  <a:cubicBezTo>
                    <a:pt x="19455" y="36919"/>
                    <a:pt x="19863" y="36990"/>
                    <a:pt x="20292" y="36990"/>
                  </a:cubicBezTo>
                  <a:cubicBezTo>
                    <a:pt x="20414" y="36990"/>
                    <a:pt x="20539" y="36984"/>
                    <a:pt x="20666" y="36969"/>
                  </a:cubicBezTo>
                  <a:cubicBezTo>
                    <a:pt x="21730" y="36839"/>
                    <a:pt x="22171" y="36086"/>
                    <a:pt x="22067" y="35126"/>
                  </a:cubicBezTo>
                  <a:lnTo>
                    <a:pt x="22067" y="35126"/>
                  </a:lnTo>
                  <a:cubicBezTo>
                    <a:pt x="22319" y="35377"/>
                    <a:pt x="22587" y="35578"/>
                    <a:pt x="22845" y="35578"/>
                  </a:cubicBezTo>
                  <a:cubicBezTo>
                    <a:pt x="22907" y="35578"/>
                    <a:pt x="22968" y="35566"/>
                    <a:pt x="23028" y="35541"/>
                  </a:cubicBezTo>
                  <a:cubicBezTo>
                    <a:pt x="23365" y="35333"/>
                    <a:pt x="23573" y="34580"/>
                    <a:pt x="23781" y="34243"/>
                  </a:cubicBezTo>
                  <a:cubicBezTo>
                    <a:pt x="24118" y="33594"/>
                    <a:pt x="24430" y="32945"/>
                    <a:pt x="24663" y="32192"/>
                  </a:cubicBezTo>
                  <a:cubicBezTo>
                    <a:pt x="24871" y="31335"/>
                    <a:pt x="24663" y="30141"/>
                    <a:pt x="24118" y="29285"/>
                  </a:cubicBezTo>
                  <a:lnTo>
                    <a:pt x="24118" y="29285"/>
                  </a:lnTo>
                  <a:cubicBezTo>
                    <a:pt x="24181" y="29292"/>
                    <a:pt x="24242" y="29296"/>
                    <a:pt x="24302" y="29296"/>
                  </a:cubicBezTo>
                  <a:cubicBezTo>
                    <a:pt x="25056" y="29296"/>
                    <a:pt x="25575" y="28724"/>
                    <a:pt x="26273" y="28532"/>
                  </a:cubicBezTo>
                  <a:cubicBezTo>
                    <a:pt x="27026" y="28194"/>
                    <a:pt x="27363" y="27883"/>
                    <a:pt x="27675" y="27104"/>
                  </a:cubicBezTo>
                  <a:cubicBezTo>
                    <a:pt x="28116" y="26247"/>
                    <a:pt x="29752" y="24638"/>
                    <a:pt x="28324" y="23755"/>
                  </a:cubicBezTo>
                  <a:cubicBezTo>
                    <a:pt x="27805" y="23210"/>
                    <a:pt x="27026" y="22898"/>
                    <a:pt x="26377" y="22353"/>
                  </a:cubicBezTo>
                  <a:cubicBezTo>
                    <a:pt x="25624" y="21704"/>
                    <a:pt x="25079" y="21159"/>
                    <a:pt x="24014" y="21159"/>
                  </a:cubicBezTo>
                  <a:cubicBezTo>
                    <a:pt x="23573" y="21159"/>
                    <a:pt x="23132" y="21263"/>
                    <a:pt x="22716" y="21392"/>
                  </a:cubicBezTo>
                  <a:cubicBezTo>
                    <a:pt x="22924" y="21263"/>
                    <a:pt x="23028" y="21159"/>
                    <a:pt x="23132" y="20847"/>
                  </a:cubicBezTo>
                  <a:lnTo>
                    <a:pt x="23132" y="20406"/>
                  </a:lnTo>
                  <a:cubicBezTo>
                    <a:pt x="23262" y="19861"/>
                    <a:pt x="23028" y="19212"/>
                    <a:pt x="22820" y="18796"/>
                  </a:cubicBezTo>
                  <a:cubicBezTo>
                    <a:pt x="22716" y="18563"/>
                    <a:pt x="22716" y="18459"/>
                    <a:pt x="22716" y="18355"/>
                  </a:cubicBezTo>
                  <a:cubicBezTo>
                    <a:pt x="22682" y="18320"/>
                    <a:pt x="22659" y="18309"/>
                    <a:pt x="22643" y="18309"/>
                  </a:cubicBezTo>
                  <a:cubicBezTo>
                    <a:pt x="22613" y="18309"/>
                    <a:pt x="22613" y="18355"/>
                    <a:pt x="22613" y="18355"/>
                  </a:cubicBezTo>
                  <a:cubicBezTo>
                    <a:pt x="22613" y="18355"/>
                    <a:pt x="22613" y="18459"/>
                    <a:pt x="22716" y="18563"/>
                  </a:cubicBezTo>
                  <a:cubicBezTo>
                    <a:pt x="22483" y="18355"/>
                    <a:pt x="22379" y="18147"/>
                    <a:pt x="22171" y="17810"/>
                  </a:cubicBezTo>
                  <a:cubicBezTo>
                    <a:pt x="22171" y="17706"/>
                    <a:pt x="22067" y="17602"/>
                    <a:pt x="21964" y="17498"/>
                  </a:cubicBezTo>
                  <a:cubicBezTo>
                    <a:pt x="21834" y="17369"/>
                    <a:pt x="21834" y="17265"/>
                    <a:pt x="21834" y="17265"/>
                  </a:cubicBezTo>
                  <a:cubicBezTo>
                    <a:pt x="21730" y="17057"/>
                    <a:pt x="21626" y="16953"/>
                    <a:pt x="21418" y="16720"/>
                  </a:cubicBezTo>
                  <a:lnTo>
                    <a:pt x="21418" y="16849"/>
                  </a:lnTo>
                  <a:cubicBezTo>
                    <a:pt x="20536" y="15759"/>
                    <a:pt x="19367" y="15318"/>
                    <a:pt x="17732" y="15318"/>
                  </a:cubicBezTo>
                  <a:cubicBezTo>
                    <a:pt x="18069" y="14253"/>
                    <a:pt x="18069" y="13059"/>
                    <a:pt x="18277" y="11969"/>
                  </a:cubicBezTo>
                  <a:cubicBezTo>
                    <a:pt x="18485" y="10567"/>
                    <a:pt x="18822" y="9165"/>
                    <a:pt x="18589" y="7763"/>
                  </a:cubicBezTo>
                  <a:lnTo>
                    <a:pt x="18485" y="7763"/>
                  </a:lnTo>
                  <a:cubicBezTo>
                    <a:pt x="18381" y="10359"/>
                    <a:pt x="18173" y="12825"/>
                    <a:pt x="17628" y="15318"/>
                  </a:cubicBezTo>
                  <a:lnTo>
                    <a:pt x="17420" y="15318"/>
                  </a:lnTo>
                  <a:cubicBezTo>
                    <a:pt x="17732" y="14253"/>
                    <a:pt x="17732" y="13163"/>
                    <a:pt x="17836" y="12073"/>
                  </a:cubicBezTo>
                  <a:cubicBezTo>
                    <a:pt x="17940" y="11527"/>
                    <a:pt x="18069" y="11008"/>
                    <a:pt x="18069" y="10567"/>
                  </a:cubicBezTo>
                  <a:cubicBezTo>
                    <a:pt x="18069" y="10567"/>
                    <a:pt x="18069" y="10463"/>
                    <a:pt x="18173" y="10463"/>
                  </a:cubicBezTo>
                  <a:lnTo>
                    <a:pt x="18069" y="10463"/>
                  </a:lnTo>
                  <a:cubicBezTo>
                    <a:pt x="18277" y="9710"/>
                    <a:pt x="18381" y="8828"/>
                    <a:pt x="18277" y="8075"/>
                  </a:cubicBezTo>
                  <a:lnTo>
                    <a:pt x="18277" y="8075"/>
                  </a:lnTo>
                  <a:cubicBezTo>
                    <a:pt x="18277" y="8516"/>
                    <a:pt x="18173" y="8931"/>
                    <a:pt x="18173" y="9269"/>
                  </a:cubicBezTo>
                  <a:cubicBezTo>
                    <a:pt x="18069" y="9269"/>
                    <a:pt x="18069" y="9269"/>
                    <a:pt x="18069" y="9373"/>
                  </a:cubicBezTo>
                  <a:cubicBezTo>
                    <a:pt x="17420" y="10878"/>
                    <a:pt x="15889" y="10567"/>
                    <a:pt x="14591" y="10878"/>
                  </a:cubicBezTo>
                  <a:cubicBezTo>
                    <a:pt x="13734" y="11112"/>
                    <a:pt x="13293" y="12176"/>
                    <a:pt x="12436" y="12618"/>
                  </a:cubicBezTo>
                  <a:cubicBezTo>
                    <a:pt x="10930" y="13371"/>
                    <a:pt x="10930" y="15655"/>
                    <a:pt x="10593" y="17161"/>
                  </a:cubicBezTo>
                  <a:lnTo>
                    <a:pt x="10593" y="17265"/>
                  </a:lnTo>
                  <a:cubicBezTo>
                    <a:pt x="10697" y="17265"/>
                    <a:pt x="10697" y="17265"/>
                    <a:pt x="10697" y="17161"/>
                  </a:cubicBezTo>
                  <a:cubicBezTo>
                    <a:pt x="10800" y="17161"/>
                    <a:pt x="10800" y="17161"/>
                    <a:pt x="10800" y="17057"/>
                  </a:cubicBezTo>
                  <a:cubicBezTo>
                    <a:pt x="11034" y="16849"/>
                    <a:pt x="11242" y="16512"/>
                    <a:pt x="11346" y="16304"/>
                  </a:cubicBezTo>
                  <a:cubicBezTo>
                    <a:pt x="12540" y="15214"/>
                    <a:pt x="14487" y="15318"/>
                    <a:pt x="15785" y="14565"/>
                  </a:cubicBezTo>
                  <a:cubicBezTo>
                    <a:pt x="16875" y="13812"/>
                    <a:pt x="17420" y="12618"/>
                    <a:pt x="17836" y="11424"/>
                  </a:cubicBezTo>
                  <a:lnTo>
                    <a:pt x="17836" y="11527"/>
                  </a:lnTo>
                  <a:cubicBezTo>
                    <a:pt x="17628" y="12825"/>
                    <a:pt x="17524" y="14020"/>
                    <a:pt x="17187" y="15318"/>
                  </a:cubicBezTo>
                  <a:cubicBezTo>
                    <a:pt x="16910" y="15296"/>
                    <a:pt x="16619" y="15283"/>
                    <a:pt x="16324" y="15283"/>
                  </a:cubicBezTo>
                  <a:cubicBezTo>
                    <a:pt x="15231" y="15283"/>
                    <a:pt x="14069" y="15456"/>
                    <a:pt x="13293" y="15967"/>
                  </a:cubicBezTo>
                  <a:cubicBezTo>
                    <a:pt x="12540" y="16512"/>
                    <a:pt x="12228" y="17369"/>
                    <a:pt x="12644" y="18251"/>
                  </a:cubicBezTo>
                  <a:lnTo>
                    <a:pt x="12540" y="18147"/>
                  </a:lnTo>
                  <a:cubicBezTo>
                    <a:pt x="12098" y="17706"/>
                    <a:pt x="11346" y="17369"/>
                    <a:pt x="10593" y="17265"/>
                  </a:cubicBezTo>
                  <a:cubicBezTo>
                    <a:pt x="10213" y="17143"/>
                    <a:pt x="9832" y="17093"/>
                    <a:pt x="9473" y="17093"/>
                  </a:cubicBezTo>
                  <a:cubicBezTo>
                    <a:pt x="9219" y="17093"/>
                    <a:pt x="8975" y="17118"/>
                    <a:pt x="8750" y="17161"/>
                  </a:cubicBezTo>
                  <a:cubicBezTo>
                    <a:pt x="7451" y="17498"/>
                    <a:pt x="6491" y="18355"/>
                    <a:pt x="5738" y="19316"/>
                  </a:cubicBezTo>
                  <a:cubicBezTo>
                    <a:pt x="7036" y="16408"/>
                    <a:pt x="8334" y="13163"/>
                    <a:pt x="8983" y="9918"/>
                  </a:cubicBezTo>
                  <a:cubicBezTo>
                    <a:pt x="9295" y="10567"/>
                    <a:pt x="9632" y="11112"/>
                    <a:pt x="10048" y="11657"/>
                  </a:cubicBezTo>
                  <a:lnTo>
                    <a:pt x="10151" y="11657"/>
                  </a:lnTo>
                  <a:cubicBezTo>
                    <a:pt x="10187" y="11644"/>
                    <a:pt x="10223" y="11638"/>
                    <a:pt x="10260" y="11638"/>
                  </a:cubicBezTo>
                  <a:cubicBezTo>
                    <a:pt x="10578" y="11638"/>
                    <a:pt x="10952" y="12097"/>
                    <a:pt x="11138" y="12306"/>
                  </a:cubicBezTo>
                  <a:lnTo>
                    <a:pt x="11346" y="12306"/>
                  </a:lnTo>
                  <a:cubicBezTo>
                    <a:pt x="11449" y="12306"/>
                    <a:pt x="11579" y="12410"/>
                    <a:pt x="11683" y="12410"/>
                  </a:cubicBezTo>
                  <a:cubicBezTo>
                    <a:pt x="11683" y="12514"/>
                    <a:pt x="11787" y="12514"/>
                    <a:pt x="11787" y="12514"/>
                  </a:cubicBezTo>
                  <a:cubicBezTo>
                    <a:pt x="11787" y="12566"/>
                    <a:pt x="11813" y="12592"/>
                    <a:pt x="11839" y="12592"/>
                  </a:cubicBezTo>
                  <a:cubicBezTo>
                    <a:pt x="11865" y="12592"/>
                    <a:pt x="11891" y="12566"/>
                    <a:pt x="11891" y="12514"/>
                  </a:cubicBezTo>
                  <a:cubicBezTo>
                    <a:pt x="12644" y="11761"/>
                    <a:pt x="13526" y="10775"/>
                    <a:pt x="14175" y="9814"/>
                  </a:cubicBezTo>
                  <a:cubicBezTo>
                    <a:pt x="14824" y="9061"/>
                    <a:pt x="15344" y="7971"/>
                    <a:pt x="15344" y="6984"/>
                  </a:cubicBezTo>
                  <a:cubicBezTo>
                    <a:pt x="15344" y="7218"/>
                    <a:pt x="15473" y="7529"/>
                    <a:pt x="15577" y="7763"/>
                  </a:cubicBezTo>
                  <a:cubicBezTo>
                    <a:pt x="15629" y="7815"/>
                    <a:pt x="15655" y="7841"/>
                    <a:pt x="15668" y="7841"/>
                  </a:cubicBezTo>
                  <a:cubicBezTo>
                    <a:pt x="15681" y="7841"/>
                    <a:pt x="15681" y="7815"/>
                    <a:pt x="15681" y="7763"/>
                  </a:cubicBezTo>
                  <a:cubicBezTo>
                    <a:pt x="16122" y="6673"/>
                    <a:pt x="15473" y="5686"/>
                    <a:pt x="14824" y="4726"/>
                  </a:cubicBezTo>
                  <a:cubicBezTo>
                    <a:pt x="14695" y="4518"/>
                    <a:pt x="14487" y="4284"/>
                    <a:pt x="14279" y="4077"/>
                  </a:cubicBezTo>
                  <a:lnTo>
                    <a:pt x="14175" y="3973"/>
                  </a:lnTo>
                  <a:lnTo>
                    <a:pt x="14046" y="3869"/>
                  </a:lnTo>
                  <a:cubicBezTo>
                    <a:pt x="14046" y="3739"/>
                    <a:pt x="13942" y="3739"/>
                    <a:pt x="13942" y="3739"/>
                  </a:cubicBezTo>
                  <a:cubicBezTo>
                    <a:pt x="13838" y="3635"/>
                    <a:pt x="13838" y="3532"/>
                    <a:pt x="13734" y="3532"/>
                  </a:cubicBezTo>
                  <a:cubicBezTo>
                    <a:pt x="13630" y="3428"/>
                    <a:pt x="13630" y="3324"/>
                    <a:pt x="13526" y="3324"/>
                  </a:cubicBezTo>
                  <a:cubicBezTo>
                    <a:pt x="13396" y="3220"/>
                    <a:pt x="13396" y="3090"/>
                    <a:pt x="13293" y="3090"/>
                  </a:cubicBezTo>
                  <a:cubicBezTo>
                    <a:pt x="13293" y="3324"/>
                    <a:pt x="13396" y="3428"/>
                    <a:pt x="13396" y="3532"/>
                  </a:cubicBezTo>
                  <a:cubicBezTo>
                    <a:pt x="13526" y="3739"/>
                    <a:pt x="13526" y="3973"/>
                    <a:pt x="13630" y="4077"/>
                  </a:cubicBezTo>
                  <a:lnTo>
                    <a:pt x="13630" y="3869"/>
                  </a:lnTo>
                  <a:cubicBezTo>
                    <a:pt x="13630" y="4077"/>
                    <a:pt x="13734" y="4181"/>
                    <a:pt x="13734" y="4284"/>
                  </a:cubicBezTo>
                  <a:lnTo>
                    <a:pt x="13630" y="4181"/>
                  </a:lnTo>
                  <a:lnTo>
                    <a:pt x="13630" y="4077"/>
                  </a:lnTo>
                  <a:cubicBezTo>
                    <a:pt x="13509" y="3969"/>
                    <a:pt x="13422" y="3854"/>
                    <a:pt x="13338" y="3739"/>
                  </a:cubicBezTo>
                  <a:lnTo>
                    <a:pt x="13396" y="3739"/>
                  </a:lnTo>
                  <a:cubicBezTo>
                    <a:pt x="13293" y="3532"/>
                    <a:pt x="13293" y="3324"/>
                    <a:pt x="13293" y="3220"/>
                  </a:cubicBezTo>
                  <a:cubicBezTo>
                    <a:pt x="13189" y="3090"/>
                    <a:pt x="13189" y="3090"/>
                    <a:pt x="13189" y="2986"/>
                  </a:cubicBezTo>
                  <a:lnTo>
                    <a:pt x="13189" y="2986"/>
                  </a:lnTo>
                  <a:cubicBezTo>
                    <a:pt x="13189" y="3090"/>
                    <a:pt x="13293" y="3090"/>
                    <a:pt x="13293" y="3090"/>
                  </a:cubicBezTo>
                  <a:lnTo>
                    <a:pt x="13293" y="2986"/>
                  </a:lnTo>
                  <a:cubicBezTo>
                    <a:pt x="13189" y="2883"/>
                    <a:pt x="13189" y="2779"/>
                    <a:pt x="13085" y="2779"/>
                  </a:cubicBezTo>
                  <a:cubicBezTo>
                    <a:pt x="13085" y="2986"/>
                    <a:pt x="13189" y="3090"/>
                    <a:pt x="13189" y="3220"/>
                  </a:cubicBezTo>
                  <a:cubicBezTo>
                    <a:pt x="13189" y="3313"/>
                    <a:pt x="13272" y="3488"/>
                    <a:pt x="13289" y="3673"/>
                  </a:cubicBezTo>
                  <a:lnTo>
                    <a:pt x="13289" y="3673"/>
                  </a:lnTo>
                  <a:cubicBezTo>
                    <a:pt x="13228" y="3589"/>
                    <a:pt x="13164" y="3507"/>
                    <a:pt x="13085" y="3428"/>
                  </a:cubicBezTo>
                  <a:lnTo>
                    <a:pt x="13085" y="2986"/>
                  </a:lnTo>
                  <a:cubicBezTo>
                    <a:pt x="12981" y="2883"/>
                    <a:pt x="12981" y="2779"/>
                    <a:pt x="12981" y="2675"/>
                  </a:cubicBezTo>
                  <a:lnTo>
                    <a:pt x="12981" y="2675"/>
                  </a:lnTo>
                  <a:cubicBezTo>
                    <a:pt x="12981" y="2779"/>
                    <a:pt x="13085" y="2779"/>
                    <a:pt x="13085" y="2779"/>
                  </a:cubicBezTo>
                  <a:lnTo>
                    <a:pt x="13085" y="2675"/>
                  </a:lnTo>
                  <a:cubicBezTo>
                    <a:pt x="12747" y="2130"/>
                    <a:pt x="12540" y="1481"/>
                    <a:pt x="12540" y="728"/>
                  </a:cubicBezTo>
                  <a:cubicBezTo>
                    <a:pt x="12644" y="494"/>
                    <a:pt x="12644" y="286"/>
                    <a:pt x="12747" y="79"/>
                  </a:cubicBezTo>
                  <a:cubicBezTo>
                    <a:pt x="12747" y="27"/>
                    <a:pt x="12722" y="1"/>
                    <a:pt x="12696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68"/>
            <p:cNvSpPr/>
            <p:nvPr/>
          </p:nvSpPr>
          <p:spPr>
            <a:xfrm>
              <a:off x="2287725" y="3126175"/>
              <a:ext cx="27275" cy="39475"/>
            </a:xfrm>
            <a:custGeom>
              <a:avLst/>
              <a:gdLst/>
              <a:ahLst/>
              <a:cxnLst/>
              <a:rect l="l" t="t" r="r" b="b"/>
              <a:pathLst>
                <a:path w="1091" h="1579" extrusionOk="0">
                  <a:moveTo>
                    <a:pt x="545" y="234"/>
                  </a:moveTo>
                  <a:cubicBezTo>
                    <a:pt x="649" y="234"/>
                    <a:pt x="779" y="338"/>
                    <a:pt x="779" y="442"/>
                  </a:cubicBezTo>
                  <a:lnTo>
                    <a:pt x="545" y="442"/>
                  </a:lnTo>
                  <a:cubicBezTo>
                    <a:pt x="441" y="338"/>
                    <a:pt x="545" y="234"/>
                    <a:pt x="545" y="234"/>
                  </a:cubicBezTo>
                  <a:close/>
                  <a:moveTo>
                    <a:pt x="234" y="779"/>
                  </a:moveTo>
                  <a:cubicBezTo>
                    <a:pt x="338" y="779"/>
                    <a:pt x="441" y="883"/>
                    <a:pt x="441" y="883"/>
                  </a:cubicBezTo>
                  <a:cubicBezTo>
                    <a:pt x="539" y="980"/>
                    <a:pt x="545" y="1077"/>
                    <a:pt x="460" y="1089"/>
                  </a:cubicBezTo>
                  <a:lnTo>
                    <a:pt x="460" y="1089"/>
                  </a:lnTo>
                  <a:cubicBezTo>
                    <a:pt x="429" y="1020"/>
                    <a:pt x="338" y="952"/>
                    <a:pt x="338" y="883"/>
                  </a:cubicBezTo>
                  <a:cubicBezTo>
                    <a:pt x="234" y="883"/>
                    <a:pt x="234" y="779"/>
                    <a:pt x="234" y="779"/>
                  </a:cubicBezTo>
                  <a:close/>
                  <a:moveTo>
                    <a:pt x="441" y="0"/>
                  </a:moveTo>
                  <a:cubicBezTo>
                    <a:pt x="338" y="130"/>
                    <a:pt x="338" y="338"/>
                    <a:pt x="441" y="545"/>
                  </a:cubicBezTo>
                  <a:lnTo>
                    <a:pt x="545" y="649"/>
                  </a:lnTo>
                  <a:cubicBezTo>
                    <a:pt x="441" y="649"/>
                    <a:pt x="338" y="545"/>
                    <a:pt x="234" y="545"/>
                  </a:cubicBezTo>
                  <a:cubicBezTo>
                    <a:pt x="130" y="545"/>
                    <a:pt x="0" y="649"/>
                    <a:pt x="0" y="779"/>
                  </a:cubicBezTo>
                  <a:cubicBezTo>
                    <a:pt x="0" y="883"/>
                    <a:pt x="130" y="987"/>
                    <a:pt x="234" y="1091"/>
                  </a:cubicBezTo>
                  <a:cubicBezTo>
                    <a:pt x="234" y="1164"/>
                    <a:pt x="286" y="1237"/>
                    <a:pt x="353" y="1237"/>
                  </a:cubicBezTo>
                  <a:cubicBezTo>
                    <a:pt x="381" y="1237"/>
                    <a:pt x="411" y="1225"/>
                    <a:pt x="441" y="1194"/>
                  </a:cubicBezTo>
                  <a:cubicBezTo>
                    <a:pt x="453" y="1183"/>
                    <a:pt x="460" y="1172"/>
                    <a:pt x="465" y="1160"/>
                  </a:cubicBezTo>
                  <a:lnTo>
                    <a:pt x="465" y="1160"/>
                  </a:lnTo>
                  <a:cubicBezTo>
                    <a:pt x="496" y="1194"/>
                    <a:pt x="545" y="1194"/>
                    <a:pt x="545" y="1194"/>
                  </a:cubicBezTo>
                  <a:lnTo>
                    <a:pt x="545" y="1091"/>
                  </a:lnTo>
                  <a:cubicBezTo>
                    <a:pt x="649" y="1298"/>
                    <a:pt x="649" y="1428"/>
                    <a:pt x="649" y="1532"/>
                  </a:cubicBezTo>
                  <a:cubicBezTo>
                    <a:pt x="692" y="1567"/>
                    <a:pt x="721" y="1578"/>
                    <a:pt x="740" y="1578"/>
                  </a:cubicBezTo>
                  <a:cubicBezTo>
                    <a:pt x="779" y="1578"/>
                    <a:pt x="779" y="1532"/>
                    <a:pt x="779" y="1532"/>
                  </a:cubicBezTo>
                  <a:cubicBezTo>
                    <a:pt x="779" y="1194"/>
                    <a:pt x="649" y="987"/>
                    <a:pt x="649" y="779"/>
                  </a:cubicBezTo>
                  <a:cubicBezTo>
                    <a:pt x="779" y="779"/>
                    <a:pt x="779" y="883"/>
                    <a:pt x="883" y="987"/>
                  </a:cubicBezTo>
                  <a:cubicBezTo>
                    <a:pt x="913" y="1017"/>
                    <a:pt x="944" y="1030"/>
                    <a:pt x="971" y="1030"/>
                  </a:cubicBezTo>
                  <a:cubicBezTo>
                    <a:pt x="1038" y="1030"/>
                    <a:pt x="1090" y="956"/>
                    <a:pt x="1090" y="883"/>
                  </a:cubicBezTo>
                  <a:cubicBezTo>
                    <a:pt x="987" y="779"/>
                    <a:pt x="987" y="649"/>
                    <a:pt x="883" y="649"/>
                  </a:cubicBezTo>
                  <a:lnTo>
                    <a:pt x="883" y="545"/>
                  </a:lnTo>
                  <a:cubicBezTo>
                    <a:pt x="883" y="338"/>
                    <a:pt x="779" y="130"/>
                    <a:pt x="54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68"/>
            <p:cNvSpPr/>
            <p:nvPr/>
          </p:nvSpPr>
          <p:spPr>
            <a:xfrm>
              <a:off x="2625850" y="2896425"/>
              <a:ext cx="27275" cy="178500"/>
            </a:xfrm>
            <a:custGeom>
              <a:avLst/>
              <a:gdLst/>
              <a:ahLst/>
              <a:cxnLst/>
              <a:rect l="l" t="t" r="r" b="b"/>
              <a:pathLst>
                <a:path w="1091" h="7140" extrusionOk="0">
                  <a:moveTo>
                    <a:pt x="338" y="0"/>
                  </a:moveTo>
                  <a:lnTo>
                    <a:pt x="338" y="104"/>
                  </a:lnTo>
                  <a:cubicBezTo>
                    <a:pt x="883" y="2492"/>
                    <a:pt x="650" y="4777"/>
                    <a:pt x="1" y="7035"/>
                  </a:cubicBezTo>
                  <a:lnTo>
                    <a:pt x="1" y="7139"/>
                  </a:lnTo>
                  <a:cubicBezTo>
                    <a:pt x="987" y="4881"/>
                    <a:pt x="1091" y="2285"/>
                    <a:pt x="338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68"/>
            <p:cNvSpPr/>
            <p:nvPr/>
          </p:nvSpPr>
          <p:spPr>
            <a:xfrm>
              <a:off x="2631700" y="2850325"/>
              <a:ext cx="32475" cy="192150"/>
            </a:xfrm>
            <a:custGeom>
              <a:avLst/>
              <a:gdLst/>
              <a:ahLst/>
              <a:cxnLst/>
              <a:rect l="l" t="t" r="r" b="b"/>
              <a:pathLst>
                <a:path w="1299" h="7686" extrusionOk="0">
                  <a:moveTo>
                    <a:pt x="0" y="1"/>
                  </a:moveTo>
                  <a:lnTo>
                    <a:pt x="0" y="131"/>
                  </a:lnTo>
                  <a:cubicBezTo>
                    <a:pt x="519" y="2727"/>
                    <a:pt x="961" y="4985"/>
                    <a:pt x="519" y="7685"/>
                  </a:cubicBezTo>
                  <a:cubicBezTo>
                    <a:pt x="1298" y="5193"/>
                    <a:pt x="857" y="2493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68"/>
            <p:cNvSpPr/>
            <p:nvPr/>
          </p:nvSpPr>
          <p:spPr>
            <a:xfrm>
              <a:off x="2080025" y="2227500"/>
              <a:ext cx="989775" cy="1319900"/>
            </a:xfrm>
            <a:custGeom>
              <a:avLst/>
              <a:gdLst/>
              <a:ahLst/>
              <a:cxnLst/>
              <a:rect l="l" t="t" r="r" b="b"/>
              <a:pathLst>
                <a:path w="39591" h="52796" extrusionOk="0">
                  <a:moveTo>
                    <a:pt x="17732" y="6430"/>
                  </a:moveTo>
                  <a:cubicBezTo>
                    <a:pt x="17732" y="6534"/>
                    <a:pt x="17732" y="6534"/>
                    <a:pt x="17836" y="6534"/>
                  </a:cubicBezTo>
                  <a:cubicBezTo>
                    <a:pt x="17732" y="6638"/>
                    <a:pt x="17732" y="6741"/>
                    <a:pt x="17732" y="6871"/>
                  </a:cubicBezTo>
                  <a:lnTo>
                    <a:pt x="17732" y="6430"/>
                  </a:lnTo>
                  <a:close/>
                  <a:moveTo>
                    <a:pt x="19863" y="8876"/>
                  </a:moveTo>
                  <a:cubicBezTo>
                    <a:pt x="19840" y="8876"/>
                    <a:pt x="19817" y="8922"/>
                    <a:pt x="19887" y="8922"/>
                  </a:cubicBezTo>
                  <a:cubicBezTo>
                    <a:pt x="19887" y="8888"/>
                    <a:pt x="19875" y="8876"/>
                    <a:pt x="19863" y="8876"/>
                  </a:cubicBezTo>
                  <a:close/>
                  <a:moveTo>
                    <a:pt x="12058" y="9881"/>
                  </a:moveTo>
                  <a:cubicBezTo>
                    <a:pt x="12331" y="10027"/>
                    <a:pt x="12635" y="10121"/>
                    <a:pt x="12957" y="10167"/>
                  </a:cubicBezTo>
                  <a:lnTo>
                    <a:pt x="12957" y="10167"/>
                  </a:lnTo>
                  <a:cubicBezTo>
                    <a:pt x="12637" y="10112"/>
                    <a:pt x="12334" y="10018"/>
                    <a:pt x="12058" y="9881"/>
                  </a:cubicBezTo>
                  <a:close/>
                  <a:moveTo>
                    <a:pt x="13085" y="8273"/>
                  </a:moveTo>
                  <a:cubicBezTo>
                    <a:pt x="13889" y="8343"/>
                    <a:pt x="14975" y="8754"/>
                    <a:pt x="15900" y="8754"/>
                  </a:cubicBezTo>
                  <a:cubicBezTo>
                    <a:pt x="16349" y="8754"/>
                    <a:pt x="16760" y="8657"/>
                    <a:pt x="17083" y="8377"/>
                  </a:cubicBezTo>
                  <a:lnTo>
                    <a:pt x="17083" y="8481"/>
                  </a:lnTo>
                  <a:cubicBezTo>
                    <a:pt x="16330" y="9489"/>
                    <a:pt x="14809" y="10201"/>
                    <a:pt x="13457" y="10201"/>
                  </a:cubicBezTo>
                  <a:cubicBezTo>
                    <a:pt x="13287" y="10201"/>
                    <a:pt x="13119" y="10190"/>
                    <a:pt x="12957" y="10167"/>
                  </a:cubicBezTo>
                  <a:lnTo>
                    <a:pt x="12957" y="10167"/>
                  </a:lnTo>
                  <a:cubicBezTo>
                    <a:pt x="13181" y="10205"/>
                    <a:pt x="13412" y="10223"/>
                    <a:pt x="13647" y="10223"/>
                  </a:cubicBezTo>
                  <a:cubicBezTo>
                    <a:pt x="14625" y="10223"/>
                    <a:pt x="15660" y="9902"/>
                    <a:pt x="16434" y="9338"/>
                  </a:cubicBezTo>
                  <a:lnTo>
                    <a:pt x="16434" y="9338"/>
                  </a:lnTo>
                  <a:cubicBezTo>
                    <a:pt x="15724" y="10010"/>
                    <a:pt x="14743" y="10337"/>
                    <a:pt x="13758" y="10337"/>
                  </a:cubicBezTo>
                  <a:cubicBezTo>
                    <a:pt x="12653" y="10337"/>
                    <a:pt x="11541" y="9926"/>
                    <a:pt x="10800" y="9130"/>
                  </a:cubicBezTo>
                  <a:cubicBezTo>
                    <a:pt x="10904" y="9026"/>
                    <a:pt x="11034" y="9026"/>
                    <a:pt x="11034" y="8922"/>
                  </a:cubicBezTo>
                  <a:cubicBezTo>
                    <a:pt x="11275" y="9352"/>
                    <a:pt x="11633" y="9668"/>
                    <a:pt x="12058" y="9881"/>
                  </a:cubicBezTo>
                  <a:lnTo>
                    <a:pt x="12058" y="9881"/>
                  </a:lnTo>
                  <a:cubicBezTo>
                    <a:pt x="11674" y="9674"/>
                    <a:pt x="11354" y="9360"/>
                    <a:pt x="11138" y="8922"/>
                  </a:cubicBezTo>
                  <a:cubicBezTo>
                    <a:pt x="11683" y="8585"/>
                    <a:pt x="12332" y="8273"/>
                    <a:pt x="13085" y="8273"/>
                  </a:cubicBezTo>
                  <a:close/>
                  <a:moveTo>
                    <a:pt x="29310" y="9467"/>
                  </a:moveTo>
                  <a:cubicBezTo>
                    <a:pt x="29414" y="9467"/>
                    <a:pt x="29518" y="9571"/>
                    <a:pt x="29518" y="9571"/>
                  </a:cubicBezTo>
                  <a:cubicBezTo>
                    <a:pt x="29237" y="9541"/>
                    <a:pt x="28962" y="9528"/>
                    <a:pt x="28690" y="9528"/>
                  </a:cubicBezTo>
                  <a:cubicBezTo>
                    <a:pt x="28034" y="9528"/>
                    <a:pt x="27393" y="9602"/>
                    <a:pt x="26714" y="9675"/>
                  </a:cubicBezTo>
                  <a:cubicBezTo>
                    <a:pt x="25832" y="9883"/>
                    <a:pt x="24663" y="10324"/>
                    <a:pt x="23677" y="10428"/>
                  </a:cubicBezTo>
                  <a:lnTo>
                    <a:pt x="23573" y="10428"/>
                  </a:lnTo>
                  <a:cubicBezTo>
                    <a:pt x="24118" y="10324"/>
                    <a:pt x="24663" y="10220"/>
                    <a:pt x="25183" y="9987"/>
                  </a:cubicBezTo>
                  <a:cubicBezTo>
                    <a:pt x="26610" y="9571"/>
                    <a:pt x="27908" y="9467"/>
                    <a:pt x="29310" y="9467"/>
                  </a:cubicBezTo>
                  <a:close/>
                  <a:moveTo>
                    <a:pt x="28892" y="9648"/>
                  </a:moveTo>
                  <a:cubicBezTo>
                    <a:pt x="29133" y="9648"/>
                    <a:pt x="29376" y="9657"/>
                    <a:pt x="29622" y="9675"/>
                  </a:cubicBezTo>
                  <a:cubicBezTo>
                    <a:pt x="29855" y="9883"/>
                    <a:pt x="30063" y="10116"/>
                    <a:pt x="30271" y="10220"/>
                  </a:cubicBezTo>
                  <a:cubicBezTo>
                    <a:pt x="29598" y="10147"/>
                    <a:pt x="28912" y="10062"/>
                    <a:pt x="28231" y="10062"/>
                  </a:cubicBezTo>
                  <a:cubicBezTo>
                    <a:pt x="27940" y="10062"/>
                    <a:pt x="27651" y="10078"/>
                    <a:pt x="27363" y="10116"/>
                  </a:cubicBezTo>
                  <a:cubicBezTo>
                    <a:pt x="26169" y="10220"/>
                    <a:pt x="25079" y="10428"/>
                    <a:pt x="24014" y="10428"/>
                  </a:cubicBezTo>
                  <a:cubicBezTo>
                    <a:pt x="24534" y="10324"/>
                    <a:pt x="25079" y="10220"/>
                    <a:pt x="25520" y="10116"/>
                  </a:cubicBezTo>
                  <a:cubicBezTo>
                    <a:pt x="26676" y="9838"/>
                    <a:pt x="27761" y="9648"/>
                    <a:pt x="28892" y="9648"/>
                  </a:cubicBezTo>
                  <a:close/>
                  <a:moveTo>
                    <a:pt x="28314" y="10078"/>
                  </a:moveTo>
                  <a:cubicBezTo>
                    <a:pt x="28979" y="10078"/>
                    <a:pt x="29592" y="10242"/>
                    <a:pt x="30271" y="10324"/>
                  </a:cubicBezTo>
                  <a:cubicBezTo>
                    <a:pt x="30505" y="10428"/>
                    <a:pt x="30608" y="10532"/>
                    <a:pt x="30816" y="10636"/>
                  </a:cubicBezTo>
                  <a:cubicBezTo>
                    <a:pt x="30920" y="10636"/>
                    <a:pt x="30920" y="10636"/>
                    <a:pt x="31024" y="10765"/>
                  </a:cubicBezTo>
                  <a:cubicBezTo>
                    <a:pt x="30773" y="10722"/>
                    <a:pt x="30510" y="10708"/>
                    <a:pt x="30244" y="10708"/>
                  </a:cubicBezTo>
                  <a:cubicBezTo>
                    <a:pt x="29711" y="10708"/>
                    <a:pt x="29163" y="10765"/>
                    <a:pt x="28661" y="10765"/>
                  </a:cubicBezTo>
                  <a:cubicBezTo>
                    <a:pt x="28416" y="10784"/>
                    <a:pt x="28174" y="10791"/>
                    <a:pt x="27933" y="10791"/>
                  </a:cubicBezTo>
                  <a:cubicBezTo>
                    <a:pt x="26801" y="10791"/>
                    <a:pt x="25711" y="10617"/>
                    <a:pt x="24534" y="10532"/>
                  </a:cubicBezTo>
                  <a:cubicBezTo>
                    <a:pt x="24871" y="10532"/>
                    <a:pt x="25312" y="10532"/>
                    <a:pt x="25624" y="10428"/>
                  </a:cubicBezTo>
                  <a:cubicBezTo>
                    <a:pt x="26377" y="10324"/>
                    <a:pt x="27026" y="10220"/>
                    <a:pt x="27779" y="10116"/>
                  </a:cubicBezTo>
                  <a:cubicBezTo>
                    <a:pt x="27962" y="10089"/>
                    <a:pt x="28140" y="10078"/>
                    <a:pt x="28314" y="10078"/>
                  </a:cubicBezTo>
                  <a:close/>
                  <a:moveTo>
                    <a:pt x="17628" y="7520"/>
                  </a:moveTo>
                  <a:lnTo>
                    <a:pt x="17628" y="7520"/>
                  </a:lnTo>
                  <a:cubicBezTo>
                    <a:pt x="17524" y="8377"/>
                    <a:pt x="17187" y="9026"/>
                    <a:pt x="16745" y="9675"/>
                  </a:cubicBezTo>
                  <a:cubicBezTo>
                    <a:pt x="16227" y="10323"/>
                    <a:pt x="15449" y="10868"/>
                    <a:pt x="14490" y="11180"/>
                  </a:cubicBezTo>
                  <a:lnTo>
                    <a:pt x="14490" y="11180"/>
                  </a:lnTo>
                  <a:cubicBezTo>
                    <a:pt x="14839" y="11006"/>
                    <a:pt x="15188" y="10830"/>
                    <a:pt x="15447" y="10636"/>
                  </a:cubicBezTo>
                  <a:cubicBezTo>
                    <a:pt x="15681" y="10532"/>
                    <a:pt x="15889" y="10324"/>
                    <a:pt x="16096" y="10116"/>
                  </a:cubicBezTo>
                  <a:cubicBezTo>
                    <a:pt x="16226" y="9987"/>
                    <a:pt x="16434" y="9883"/>
                    <a:pt x="16538" y="9675"/>
                  </a:cubicBezTo>
                  <a:cubicBezTo>
                    <a:pt x="17083" y="9130"/>
                    <a:pt x="17524" y="8273"/>
                    <a:pt x="17628" y="7520"/>
                  </a:cubicBezTo>
                  <a:close/>
                  <a:moveTo>
                    <a:pt x="16468" y="10171"/>
                  </a:moveTo>
                  <a:cubicBezTo>
                    <a:pt x="16311" y="10566"/>
                    <a:pt x="16106" y="10933"/>
                    <a:pt x="15855" y="11277"/>
                  </a:cubicBezTo>
                  <a:lnTo>
                    <a:pt x="15855" y="11277"/>
                  </a:lnTo>
                  <a:cubicBezTo>
                    <a:pt x="16065" y="10966"/>
                    <a:pt x="16233" y="10636"/>
                    <a:pt x="16330" y="10324"/>
                  </a:cubicBezTo>
                  <a:cubicBezTo>
                    <a:pt x="16380" y="10274"/>
                    <a:pt x="16430" y="10224"/>
                    <a:pt x="16468" y="10171"/>
                  </a:cubicBezTo>
                  <a:close/>
                  <a:moveTo>
                    <a:pt x="14486" y="11182"/>
                  </a:moveTo>
                  <a:cubicBezTo>
                    <a:pt x="14383" y="11285"/>
                    <a:pt x="14382" y="11285"/>
                    <a:pt x="14279" y="11285"/>
                  </a:cubicBezTo>
                  <a:cubicBezTo>
                    <a:pt x="14347" y="11250"/>
                    <a:pt x="14416" y="11216"/>
                    <a:pt x="14486" y="11182"/>
                  </a:cubicBezTo>
                  <a:close/>
                  <a:moveTo>
                    <a:pt x="26169" y="10869"/>
                  </a:moveTo>
                  <a:cubicBezTo>
                    <a:pt x="26377" y="10869"/>
                    <a:pt x="26610" y="10973"/>
                    <a:pt x="26818" y="10973"/>
                  </a:cubicBezTo>
                  <a:cubicBezTo>
                    <a:pt x="27769" y="11049"/>
                    <a:pt x="28664" y="11181"/>
                    <a:pt x="29544" y="11338"/>
                  </a:cubicBezTo>
                  <a:lnTo>
                    <a:pt x="29544" y="11338"/>
                  </a:lnTo>
                  <a:cubicBezTo>
                    <a:pt x="28743" y="11222"/>
                    <a:pt x="27961" y="11149"/>
                    <a:pt x="27130" y="11077"/>
                  </a:cubicBezTo>
                  <a:cubicBezTo>
                    <a:pt x="26818" y="10973"/>
                    <a:pt x="26481" y="10973"/>
                    <a:pt x="26169" y="10869"/>
                  </a:cubicBezTo>
                  <a:close/>
                  <a:moveTo>
                    <a:pt x="10696" y="9130"/>
                  </a:moveTo>
                  <a:cubicBezTo>
                    <a:pt x="11418" y="10039"/>
                    <a:pt x="12688" y="10522"/>
                    <a:pt x="13913" y="10522"/>
                  </a:cubicBezTo>
                  <a:cubicBezTo>
                    <a:pt x="14716" y="10522"/>
                    <a:pt x="15500" y="10315"/>
                    <a:pt x="16096" y="9883"/>
                  </a:cubicBezTo>
                  <a:lnTo>
                    <a:pt x="16096" y="9883"/>
                  </a:lnTo>
                  <a:lnTo>
                    <a:pt x="15785" y="10220"/>
                  </a:lnTo>
                  <a:cubicBezTo>
                    <a:pt x="15061" y="10696"/>
                    <a:pt x="14169" y="10991"/>
                    <a:pt x="13284" y="10991"/>
                  </a:cubicBezTo>
                  <a:cubicBezTo>
                    <a:pt x="12963" y="10991"/>
                    <a:pt x="12643" y="10952"/>
                    <a:pt x="12332" y="10869"/>
                  </a:cubicBezTo>
                  <a:cubicBezTo>
                    <a:pt x="12202" y="10869"/>
                    <a:pt x="12202" y="10973"/>
                    <a:pt x="12332" y="10973"/>
                  </a:cubicBezTo>
                  <a:cubicBezTo>
                    <a:pt x="12717" y="11066"/>
                    <a:pt x="13123" y="11118"/>
                    <a:pt x="13534" y="11118"/>
                  </a:cubicBezTo>
                  <a:cubicBezTo>
                    <a:pt x="14036" y="11118"/>
                    <a:pt x="14546" y="11041"/>
                    <a:pt x="15032" y="10869"/>
                  </a:cubicBezTo>
                  <a:lnTo>
                    <a:pt x="15032" y="10869"/>
                  </a:lnTo>
                  <a:cubicBezTo>
                    <a:pt x="14371" y="11262"/>
                    <a:pt x="13635" y="11494"/>
                    <a:pt x="12868" y="11494"/>
                  </a:cubicBezTo>
                  <a:cubicBezTo>
                    <a:pt x="12369" y="11494"/>
                    <a:pt x="11857" y="11396"/>
                    <a:pt x="11345" y="11181"/>
                  </a:cubicBezTo>
                  <a:lnTo>
                    <a:pt x="11345" y="11181"/>
                  </a:lnTo>
                  <a:cubicBezTo>
                    <a:pt x="11449" y="11285"/>
                    <a:pt x="11683" y="11414"/>
                    <a:pt x="11891" y="11518"/>
                  </a:cubicBezTo>
                  <a:cubicBezTo>
                    <a:pt x="10593" y="11285"/>
                    <a:pt x="9398" y="10636"/>
                    <a:pt x="8204" y="9883"/>
                  </a:cubicBezTo>
                  <a:lnTo>
                    <a:pt x="8204" y="9883"/>
                  </a:lnTo>
                  <a:cubicBezTo>
                    <a:pt x="8390" y="9927"/>
                    <a:pt x="8567" y="9947"/>
                    <a:pt x="8737" y="9947"/>
                  </a:cubicBezTo>
                  <a:cubicBezTo>
                    <a:pt x="9474" y="9947"/>
                    <a:pt x="10085" y="9573"/>
                    <a:pt x="10696" y="9130"/>
                  </a:cubicBezTo>
                  <a:close/>
                  <a:moveTo>
                    <a:pt x="17394" y="8585"/>
                  </a:moveTo>
                  <a:cubicBezTo>
                    <a:pt x="17187" y="9571"/>
                    <a:pt x="16875" y="10428"/>
                    <a:pt x="16330" y="11285"/>
                  </a:cubicBezTo>
                  <a:cubicBezTo>
                    <a:pt x="16226" y="11414"/>
                    <a:pt x="15992" y="11622"/>
                    <a:pt x="15785" y="11726"/>
                  </a:cubicBezTo>
                  <a:cubicBezTo>
                    <a:pt x="16434" y="11077"/>
                    <a:pt x="16875" y="10220"/>
                    <a:pt x="17083" y="9338"/>
                  </a:cubicBezTo>
                  <a:lnTo>
                    <a:pt x="17083" y="9338"/>
                  </a:lnTo>
                  <a:cubicBezTo>
                    <a:pt x="17083" y="9338"/>
                    <a:pt x="17083" y="9338"/>
                    <a:pt x="17083" y="9338"/>
                  </a:cubicBezTo>
                  <a:cubicBezTo>
                    <a:pt x="17187" y="9130"/>
                    <a:pt x="17290" y="8922"/>
                    <a:pt x="17394" y="8585"/>
                  </a:cubicBezTo>
                  <a:close/>
                  <a:moveTo>
                    <a:pt x="24975" y="11726"/>
                  </a:moveTo>
                  <a:lnTo>
                    <a:pt x="24975" y="11830"/>
                  </a:lnTo>
                  <a:cubicBezTo>
                    <a:pt x="24975" y="11778"/>
                    <a:pt x="24949" y="11752"/>
                    <a:pt x="24910" y="11726"/>
                  </a:cubicBezTo>
                  <a:close/>
                  <a:moveTo>
                    <a:pt x="8100" y="9987"/>
                  </a:moveTo>
                  <a:lnTo>
                    <a:pt x="8100" y="9987"/>
                  </a:lnTo>
                  <a:cubicBezTo>
                    <a:pt x="9393" y="10923"/>
                    <a:pt x="10935" y="11687"/>
                    <a:pt x="12578" y="11687"/>
                  </a:cubicBezTo>
                  <a:cubicBezTo>
                    <a:pt x="12848" y="11687"/>
                    <a:pt x="13121" y="11666"/>
                    <a:pt x="13396" y="11622"/>
                  </a:cubicBezTo>
                  <a:lnTo>
                    <a:pt x="13396" y="11622"/>
                  </a:lnTo>
                  <a:cubicBezTo>
                    <a:pt x="12747" y="11934"/>
                    <a:pt x="12098" y="12063"/>
                    <a:pt x="11345" y="12167"/>
                  </a:cubicBezTo>
                  <a:cubicBezTo>
                    <a:pt x="10593" y="12063"/>
                    <a:pt x="9840" y="12271"/>
                    <a:pt x="8957" y="11518"/>
                  </a:cubicBezTo>
                  <a:cubicBezTo>
                    <a:pt x="8542" y="11077"/>
                    <a:pt x="8308" y="10428"/>
                    <a:pt x="8100" y="9987"/>
                  </a:cubicBezTo>
                  <a:close/>
                  <a:moveTo>
                    <a:pt x="17079" y="9346"/>
                  </a:moveTo>
                  <a:lnTo>
                    <a:pt x="17079" y="9346"/>
                  </a:lnTo>
                  <a:cubicBezTo>
                    <a:pt x="16639" y="10329"/>
                    <a:pt x="16224" y="11183"/>
                    <a:pt x="15577" y="11934"/>
                  </a:cubicBezTo>
                  <a:cubicBezTo>
                    <a:pt x="15447" y="12063"/>
                    <a:pt x="15343" y="12167"/>
                    <a:pt x="15136" y="12167"/>
                  </a:cubicBezTo>
                  <a:cubicBezTo>
                    <a:pt x="15889" y="11518"/>
                    <a:pt x="16434" y="10765"/>
                    <a:pt x="16745" y="9779"/>
                  </a:cubicBezTo>
                  <a:cubicBezTo>
                    <a:pt x="16874" y="9676"/>
                    <a:pt x="16976" y="9574"/>
                    <a:pt x="17079" y="9346"/>
                  </a:cubicBezTo>
                  <a:close/>
                  <a:moveTo>
                    <a:pt x="14045" y="11518"/>
                  </a:moveTo>
                  <a:cubicBezTo>
                    <a:pt x="13293" y="11830"/>
                    <a:pt x="12644" y="12167"/>
                    <a:pt x="11787" y="12271"/>
                  </a:cubicBezTo>
                  <a:cubicBezTo>
                    <a:pt x="12436" y="12167"/>
                    <a:pt x="13085" y="11830"/>
                    <a:pt x="13630" y="11622"/>
                  </a:cubicBezTo>
                  <a:cubicBezTo>
                    <a:pt x="13734" y="11622"/>
                    <a:pt x="13942" y="11518"/>
                    <a:pt x="14045" y="11518"/>
                  </a:cubicBezTo>
                  <a:close/>
                  <a:moveTo>
                    <a:pt x="14928" y="12282"/>
                  </a:moveTo>
                  <a:lnTo>
                    <a:pt x="14928" y="12282"/>
                  </a:lnTo>
                  <a:cubicBezTo>
                    <a:pt x="14919" y="12375"/>
                    <a:pt x="14798" y="12375"/>
                    <a:pt x="14798" y="12375"/>
                  </a:cubicBezTo>
                  <a:cubicBezTo>
                    <a:pt x="14841" y="12346"/>
                    <a:pt x="14885" y="12314"/>
                    <a:pt x="14928" y="12282"/>
                  </a:cubicBezTo>
                  <a:close/>
                  <a:moveTo>
                    <a:pt x="33014" y="12200"/>
                  </a:moveTo>
                  <a:cubicBezTo>
                    <a:pt x="33240" y="12311"/>
                    <a:pt x="33459" y="12432"/>
                    <a:pt x="33674" y="12564"/>
                  </a:cubicBezTo>
                  <a:lnTo>
                    <a:pt x="33674" y="12564"/>
                  </a:lnTo>
                  <a:cubicBezTo>
                    <a:pt x="33522" y="12457"/>
                    <a:pt x="33369" y="12354"/>
                    <a:pt x="33204" y="12271"/>
                  </a:cubicBezTo>
                  <a:cubicBezTo>
                    <a:pt x="33141" y="12247"/>
                    <a:pt x="33077" y="12223"/>
                    <a:pt x="33014" y="12200"/>
                  </a:cubicBezTo>
                  <a:close/>
                  <a:moveTo>
                    <a:pt x="15992" y="10532"/>
                  </a:moveTo>
                  <a:cubicBezTo>
                    <a:pt x="15032" y="11622"/>
                    <a:pt x="13838" y="12479"/>
                    <a:pt x="12436" y="12583"/>
                  </a:cubicBezTo>
                  <a:cubicBezTo>
                    <a:pt x="12332" y="12583"/>
                    <a:pt x="12202" y="12583"/>
                    <a:pt x="12098" y="12479"/>
                  </a:cubicBezTo>
                  <a:cubicBezTo>
                    <a:pt x="11994" y="12479"/>
                    <a:pt x="11994" y="12375"/>
                    <a:pt x="11891" y="12375"/>
                  </a:cubicBezTo>
                  <a:cubicBezTo>
                    <a:pt x="12747" y="12271"/>
                    <a:pt x="13630" y="11830"/>
                    <a:pt x="14279" y="11414"/>
                  </a:cubicBezTo>
                  <a:cubicBezTo>
                    <a:pt x="14928" y="11181"/>
                    <a:pt x="15577" y="10869"/>
                    <a:pt x="15992" y="10532"/>
                  </a:cubicBezTo>
                  <a:close/>
                  <a:moveTo>
                    <a:pt x="15577" y="11077"/>
                  </a:moveTo>
                  <a:lnTo>
                    <a:pt x="15577" y="11077"/>
                  </a:lnTo>
                  <a:cubicBezTo>
                    <a:pt x="14928" y="11934"/>
                    <a:pt x="13942" y="12583"/>
                    <a:pt x="12981" y="12712"/>
                  </a:cubicBezTo>
                  <a:lnTo>
                    <a:pt x="12747" y="12712"/>
                  </a:lnTo>
                  <a:cubicBezTo>
                    <a:pt x="13734" y="12583"/>
                    <a:pt x="14798" y="11934"/>
                    <a:pt x="15577" y="11077"/>
                  </a:cubicBezTo>
                  <a:close/>
                  <a:moveTo>
                    <a:pt x="15992" y="10636"/>
                  </a:moveTo>
                  <a:lnTo>
                    <a:pt x="15992" y="10636"/>
                  </a:lnTo>
                  <a:cubicBezTo>
                    <a:pt x="15577" y="11518"/>
                    <a:pt x="14928" y="12271"/>
                    <a:pt x="14045" y="12712"/>
                  </a:cubicBezTo>
                  <a:lnTo>
                    <a:pt x="13500" y="12712"/>
                  </a:lnTo>
                  <a:cubicBezTo>
                    <a:pt x="13838" y="12583"/>
                    <a:pt x="14045" y="12479"/>
                    <a:pt x="14279" y="12375"/>
                  </a:cubicBezTo>
                  <a:cubicBezTo>
                    <a:pt x="14928" y="11934"/>
                    <a:pt x="15577" y="11414"/>
                    <a:pt x="15992" y="10636"/>
                  </a:cubicBezTo>
                  <a:close/>
                  <a:moveTo>
                    <a:pt x="31569" y="10869"/>
                  </a:moveTo>
                  <a:cubicBezTo>
                    <a:pt x="32218" y="11077"/>
                    <a:pt x="32867" y="11285"/>
                    <a:pt x="33412" y="11726"/>
                  </a:cubicBezTo>
                  <a:cubicBezTo>
                    <a:pt x="34061" y="12167"/>
                    <a:pt x="34502" y="12816"/>
                    <a:pt x="34918" y="13465"/>
                  </a:cubicBezTo>
                  <a:cubicBezTo>
                    <a:pt x="34697" y="13282"/>
                    <a:pt x="34476" y="13109"/>
                    <a:pt x="34250" y="12948"/>
                  </a:cubicBezTo>
                  <a:lnTo>
                    <a:pt x="34250" y="12948"/>
                  </a:lnTo>
                  <a:cubicBezTo>
                    <a:pt x="34298" y="12974"/>
                    <a:pt x="34348" y="13000"/>
                    <a:pt x="34399" y="13024"/>
                  </a:cubicBezTo>
                  <a:cubicBezTo>
                    <a:pt x="34257" y="12926"/>
                    <a:pt x="34111" y="12834"/>
                    <a:pt x="33960" y="12746"/>
                  </a:cubicBezTo>
                  <a:lnTo>
                    <a:pt x="33960" y="12746"/>
                  </a:lnTo>
                  <a:cubicBezTo>
                    <a:pt x="33865" y="12684"/>
                    <a:pt x="33770" y="12623"/>
                    <a:pt x="33674" y="12564"/>
                  </a:cubicBezTo>
                  <a:lnTo>
                    <a:pt x="33674" y="12564"/>
                  </a:lnTo>
                  <a:cubicBezTo>
                    <a:pt x="33722" y="12598"/>
                    <a:pt x="33771" y="12633"/>
                    <a:pt x="33819" y="12667"/>
                  </a:cubicBezTo>
                  <a:lnTo>
                    <a:pt x="33819" y="12667"/>
                  </a:lnTo>
                  <a:cubicBezTo>
                    <a:pt x="33065" y="12251"/>
                    <a:pt x="32213" y="11950"/>
                    <a:pt x="31370" y="11715"/>
                  </a:cubicBezTo>
                  <a:lnTo>
                    <a:pt x="31370" y="11715"/>
                  </a:lnTo>
                  <a:cubicBezTo>
                    <a:pt x="31932" y="11851"/>
                    <a:pt x="32470" y="12002"/>
                    <a:pt x="33014" y="12200"/>
                  </a:cubicBezTo>
                  <a:lnTo>
                    <a:pt x="33014" y="12200"/>
                  </a:lnTo>
                  <a:cubicBezTo>
                    <a:pt x="32505" y="11951"/>
                    <a:pt x="31962" y="11756"/>
                    <a:pt x="31361" y="11622"/>
                  </a:cubicBezTo>
                  <a:cubicBezTo>
                    <a:pt x="30167" y="11414"/>
                    <a:pt x="28973" y="11181"/>
                    <a:pt x="27779" y="10973"/>
                  </a:cubicBezTo>
                  <a:lnTo>
                    <a:pt x="28220" y="10973"/>
                  </a:lnTo>
                  <a:cubicBezTo>
                    <a:pt x="28438" y="10994"/>
                    <a:pt x="28660" y="11002"/>
                    <a:pt x="28885" y="11002"/>
                  </a:cubicBezTo>
                  <a:cubicBezTo>
                    <a:pt x="29783" y="11002"/>
                    <a:pt x="30717" y="10869"/>
                    <a:pt x="31569" y="10869"/>
                  </a:cubicBezTo>
                  <a:close/>
                  <a:moveTo>
                    <a:pt x="34746" y="13393"/>
                  </a:moveTo>
                  <a:cubicBezTo>
                    <a:pt x="34838" y="13467"/>
                    <a:pt x="34933" y="13477"/>
                    <a:pt x="35048" y="13569"/>
                  </a:cubicBezTo>
                  <a:cubicBezTo>
                    <a:pt x="35048" y="13569"/>
                    <a:pt x="35048" y="13579"/>
                    <a:pt x="35051" y="13593"/>
                  </a:cubicBezTo>
                  <a:lnTo>
                    <a:pt x="35051" y="13593"/>
                  </a:lnTo>
                  <a:cubicBezTo>
                    <a:pt x="34952" y="13527"/>
                    <a:pt x="34828" y="13460"/>
                    <a:pt x="34746" y="13393"/>
                  </a:cubicBezTo>
                  <a:close/>
                  <a:moveTo>
                    <a:pt x="25520" y="11934"/>
                  </a:moveTo>
                  <a:lnTo>
                    <a:pt x="25520" y="11934"/>
                  </a:lnTo>
                  <a:cubicBezTo>
                    <a:pt x="25832" y="12063"/>
                    <a:pt x="26065" y="12167"/>
                    <a:pt x="26273" y="12167"/>
                  </a:cubicBezTo>
                  <a:cubicBezTo>
                    <a:pt x="27363" y="12375"/>
                    <a:pt x="28324" y="12920"/>
                    <a:pt x="29414" y="13128"/>
                  </a:cubicBezTo>
                  <a:cubicBezTo>
                    <a:pt x="31024" y="13673"/>
                    <a:pt x="32659" y="14010"/>
                    <a:pt x="34269" y="14530"/>
                  </a:cubicBezTo>
                  <a:lnTo>
                    <a:pt x="33750" y="14530"/>
                  </a:lnTo>
                  <a:cubicBezTo>
                    <a:pt x="32218" y="14322"/>
                    <a:pt x="30712" y="14114"/>
                    <a:pt x="29206" y="13569"/>
                  </a:cubicBezTo>
                  <a:cubicBezTo>
                    <a:pt x="28012" y="13128"/>
                    <a:pt x="26714" y="12583"/>
                    <a:pt x="25520" y="11934"/>
                  </a:cubicBezTo>
                  <a:close/>
                  <a:moveTo>
                    <a:pt x="24975" y="11726"/>
                  </a:moveTo>
                  <a:lnTo>
                    <a:pt x="24975" y="11726"/>
                  </a:lnTo>
                  <a:cubicBezTo>
                    <a:pt x="26377" y="12167"/>
                    <a:pt x="27779" y="12479"/>
                    <a:pt x="29310" y="12712"/>
                  </a:cubicBezTo>
                  <a:cubicBezTo>
                    <a:pt x="31154" y="13024"/>
                    <a:pt x="32867" y="13881"/>
                    <a:pt x="34710" y="14530"/>
                  </a:cubicBezTo>
                  <a:lnTo>
                    <a:pt x="34502" y="14530"/>
                  </a:lnTo>
                  <a:cubicBezTo>
                    <a:pt x="32971" y="14010"/>
                    <a:pt x="31361" y="13569"/>
                    <a:pt x="29855" y="13232"/>
                  </a:cubicBezTo>
                  <a:cubicBezTo>
                    <a:pt x="29077" y="13024"/>
                    <a:pt x="28324" y="12816"/>
                    <a:pt x="27571" y="12479"/>
                  </a:cubicBezTo>
                  <a:cubicBezTo>
                    <a:pt x="26714" y="12167"/>
                    <a:pt x="25832" y="12063"/>
                    <a:pt x="24975" y="11726"/>
                  </a:cubicBezTo>
                  <a:close/>
                  <a:moveTo>
                    <a:pt x="25079" y="11726"/>
                  </a:moveTo>
                  <a:lnTo>
                    <a:pt x="25079" y="11726"/>
                  </a:lnTo>
                  <a:cubicBezTo>
                    <a:pt x="26377" y="11934"/>
                    <a:pt x="27675" y="11934"/>
                    <a:pt x="28869" y="12167"/>
                  </a:cubicBezTo>
                  <a:cubicBezTo>
                    <a:pt x="31154" y="12583"/>
                    <a:pt x="33308" y="13569"/>
                    <a:pt x="35255" y="14659"/>
                  </a:cubicBezTo>
                  <a:lnTo>
                    <a:pt x="35151" y="14659"/>
                  </a:lnTo>
                  <a:cubicBezTo>
                    <a:pt x="33412" y="14010"/>
                    <a:pt x="31569" y="13128"/>
                    <a:pt x="29726" y="12712"/>
                  </a:cubicBezTo>
                  <a:cubicBezTo>
                    <a:pt x="28220" y="12375"/>
                    <a:pt x="26714" y="12063"/>
                    <a:pt x="25079" y="11726"/>
                  </a:cubicBezTo>
                  <a:close/>
                  <a:moveTo>
                    <a:pt x="21418" y="10220"/>
                  </a:moveTo>
                  <a:cubicBezTo>
                    <a:pt x="21522" y="10324"/>
                    <a:pt x="21522" y="10324"/>
                    <a:pt x="21626" y="10324"/>
                  </a:cubicBezTo>
                  <a:cubicBezTo>
                    <a:pt x="23365" y="11518"/>
                    <a:pt x="24663" y="13232"/>
                    <a:pt x="26481" y="14426"/>
                  </a:cubicBezTo>
                  <a:cubicBezTo>
                    <a:pt x="25520" y="13673"/>
                    <a:pt x="24534" y="12816"/>
                    <a:pt x="23677" y="11934"/>
                  </a:cubicBezTo>
                  <a:cubicBezTo>
                    <a:pt x="23132" y="11414"/>
                    <a:pt x="22716" y="10973"/>
                    <a:pt x="22067" y="10532"/>
                  </a:cubicBezTo>
                  <a:lnTo>
                    <a:pt x="22067" y="10532"/>
                  </a:lnTo>
                  <a:cubicBezTo>
                    <a:pt x="22275" y="10636"/>
                    <a:pt x="22379" y="10765"/>
                    <a:pt x="22586" y="10765"/>
                  </a:cubicBezTo>
                  <a:cubicBezTo>
                    <a:pt x="22820" y="10869"/>
                    <a:pt x="23028" y="10973"/>
                    <a:pt x="23235" y="11077"/>
                  </a:cubicBezTo>
                  <a:cubicBezTo>
                    <a:pt x="24014" y="11622"/>
                    <a:pt x="24430" y="12375"/>
                    <a:pt x="25079" y="13024"/>
                  </a:cubicBezTo>
                  <a:cubicBezTo>
                    <a:pt x="25961" y="13777"/>
                    <a:pt x="26714" y="14218"/>
                    <a:pt x="27675" y="14763"/>
                  </a:cubicBezTo>
                  <a:lnTo>
                    <a:pt x="26818" y="14763"/>
                  </a:lnTo>
                  <a:cubicBezTo>
                    <a:pt x="25624" y="14659"/>
                    <a:pt x="24534" y="13569"/>
                    <a:pt x="23781" y="12816"/>
                  </a:cubicBezTo>
                  <a:cubicBezTo>
                    <a:pt x="22924" y="12063"/>
                    <a:pt x="22275" y="11077"/>
                    <a:pt x="21418" y="10220"/>
                  </a:cubicBezTo>
                  <a:close/>
                  <a:moveTo>
                    <a:pt x="23885" y="11518"/>
                  </a:moveTo>
                  <a:cubicBezTo>
                    <a:pt x="25312" y="12583"/>
                    <a:pt x="26481" y="14010"/>
                    <a:pt x="28116" y="14763"/>
                  </a:cubicBezTo>
                  <a:lnTo>
                    <a:pt x="27779" y="14763"/>
                  </a:lnTo>
                  <a:cubicBezTo>
                    <a:pt x="26610" y="14114"/>
                    <a:pt x="25520" y="13361"/>
                    <a:pt x="24663" y="12375"/>
                  </a:cubicBezTo>
                  <a:cubicBezTo>
                    <a:pt x="24326" y="12063"/>
                    <a:pt x="24118" y="11726"/>
                    <a:pt x="23885" y="11518"/>
                  </a:cubicBezTo>
                  <a:close/>
                  <a:moveTo>
                    <a:pt x="24222" y="11622"/>
                  </a:moveTo>
                  <a:cubicBezTo>
                    <a:pt x="24534" y="11726"/>
                    <a:pt x="24767" y="11830"/>
                    <a:pt x="24975" y="12063"/>
                  </a:cubicBezTo>
                  <a:cubicBezTo>
                    <a:pt x="25728" y="12583"/>
                    <a:pt x="26481" y="13128"/>
                    <a:pt x="27259" y="13673"/>
                  </a:cubicBezTo>
                  <a:cubicBezTo>
                    <a:pt x="27642" y="13984"/>
                    <a:pt x="28135" y="14361"/>
                    <a:pt x="28717" y="14763"/>
                  </a:cubicBezTo>
                  <a:lnTo>
                    <a:pt x="28428" y="14763"/>
                  </a:lnTo>
                  <a:cubicBezTo>
                    <a:pt x="26818" y="14010"/>
                    <a:pt x="25624" y="12583"/>
                    <a:pt x="24222" y="11622"/>
                  </a:cubicBezTo>
                  <a:close/>
                  <a:moveTo>
                    <a:pt x="28772" y="14801"/>
                  </a:moveTo>
                  <a:lnTo>
                    <a:pt x="28772" y="14801"/>
                  </a:lnTo>
                  <a:cubicBezTo>
                    <a:pt x="28804" y="14823"/>
                    <a:pt x="28836" y="14845"/>
                    <a:pt x="28869" y="14867"/>
                  </a:cubicBezTo>
                  <a:cubicBezTo>
                    <a:pt x="28807" y="14867"/>
                    <a:pt x="28782" y="14831"/>
                    <a:pt x="28772" y="14801"/>
                  </a:cubicBezTo>
                  <a:close/>
                  <a:moveTo>
                    <a:pt x="23677" y="11077"/>
                  </a:moveTo>
                  <a:cubicBezTo>
                    <a:pt x="24767" y="11285"/>
                    <a:pt x="25832" y="11414"/>
                    <a:pt x="26922" y="11518"/>
                  </a:cubicBezTo>
                  <a:cubicBezTo>
                    <a:pt x="30063" y="11830"/>
                    <a:pt x="33750" y="12479"/>
                    <a:pt x="35904" y="14971"/>
                  </a:cubicBezTo>
                  <a:cubicBezTo>
                    <a:pt x="34269" y="13777"/>
                    <a:pt x="32218" y="12920"/>
                    <a:pt x="30271" y="12375"/>
                  </a:cubicBezTo>
                  <a:cubicBezTo>
                    <a:pt x="28116" y="11726"/>
                    <a:pt x="25624" y="12063"/>
                    <a:pt x="23677" y="11077"/>
                  </a:cubicBezTo>
                  <a:close/>
                  <a:moveTo>
                    <a:pt x="25312" y="11934"/>
                  </a:moveTo>
                  <a:lnTo>
                    <a:pt x="25312" y="11934"/>
                  </a:lnTo>
                  <a:cubicBezTo>
                    <a:pt x="27779" y="13232"/>
                    <a:pt x="30608" y="14322"/>
                    <a:pt x="33412" y="14530"/>
                  </a:cubicBezTo>
                  <a:cubicBezTo>
                    <a:pt x="33308" y="14530"/>
                    <a:pt x="33204" y="14659"/>
                    <a:pt x="33204" y="14659"/>
                  </a:cubicBezTo>
                  <a:cubicBezTo>
                    <a:pt x="32010" y="14659"/>
                    <a:pt x="31024" y="14659"/>
                    <a:pt x="29959" y="14114"/>
                  </a:cubicBezTo>
                  <a:lnTo>
                    <a:pt x="29959" y="14218"/>
                  </a:lnTo>
                  <a:cubicBezTo>
                    <a:pt x="30712" y="14530"/>
                    <a:pt x="31569" y="14867"/>
                    <a:pt x="32452" y="14867"/>
                  </a:cubicBezTo>
                  <a:cubicBezTo>
                    <a:pt x="32218" y="14867"/>
                    <a:pt x="31906" y="14971"/>
                    <a:pt x="31673" y="15075"/>
                  </a:cubicBezTo>
                  <a:cubicBezTo>
                    <a:pt x="31024" y="15075"/>
                    <a:pt x="30505" y="14763"/>
                    <a:pt x="29959" y="14530"/>
                  </a:cubicBezTo>
                  <a:cubicBezTo>
                    <a:pt x="28973" y="14114"/>
                    <a:pt x="28116" y="13569"/>
                    <a:pt x="27130" y="13024"/>
                  </a:cubicBezTo>
                  <a:cubicBezTo>
                    <a:pt x="26481" y="12712"/>
                    <a:pt x="25832" y="12271"/>
                    <a:pt x="25312" y="11934"/>
                  </a:cubicBezTo>
                  <a:close/>
                  <a:moveTo>
                    <a:pt x="25079" y="11934"/>
                  </a:moveTo>
                  <a:lnTo>
                    <a:pt x="25079" y="11934"/>
                  </a:lnTo>
                  <a:cubicBezTo>
                    <a:pt x="26273" y="12583"/>
                    <a:pt x="27467" y="13361"/>
                    <a:pt x="28661" y="14114"/>
                  </a:cubicBezTo>
                  <a:cubicBezTo>
                    <a:pt x="29310" y="14322"/>
                    <a:pt x="30271" y="15075"/>
                    <a:pt x="31154" y="15179"/>
                  </a:cubicBezTo>
                  <a:cubicBezTo>
                    <a:pt x="31024" y="15308"/>
                    <a:pt x="30816" y="15308"/>
                    <a:pt x="30608" y="15308"/>
                  </a:cubicBezTo>
                  <a:cubicBezTo>
                    <a:pt x="30375" y="15308"/>
                    <a:pt x="30167" y="15179"/>
                    <a:pt x="29959" y="15179"/>
                  </a:cubicBezTo>
                  <a:cubicBezTo>
                    <a:pt x="28765" y="14763"/>
                    <a:pt x="27675" y="13777"/>
                    <a:pt x="26610" y="13024"/>
                  </a:cubicBezTo>
                  <a:cubicBezTo>
                    <a:pt x="26065" y="12712"/>
                    <a:pt x="25520" y="12271"/>
                    <a:pt x="25079" y="11934"/>
                  </a:cubicBezTo>
                  <a:close/>
                  <a:moveTo>
                    <a:pt x="13734" y="17022"/>
                  </a:moveTo>
                  <a:cubicBezTo>
                    <a:pt x="13838" y="17126"/>
                    <a:pt x="13942" y="17126"/>
                    <a:pt x="14045" y="17256"/>
                  </a:cubicBezTo>
                  <a:cubicBezTo>
                    <a:pt x="13942" y="17126"/>
                    <a:pt x="13838" y="17022"/>
                    <a:pt x="13734" y="17022"/>
                  </a:cubicBezTo>
                  <a:close/>
                  <a:moveTo>
                    <a:pt x="13838" y="16918"/>
                  </a:moveTo>
                  <a:cubicBezTo>
                    <a:pt x="13942" y="17022"/>
                    <a:pt x="14045" y="17022"/>
                    <a:pt x="14045" y="17126"/>
                  </a:cubicBezTo>
                  <a:cubicBezTo>
                    <a:pt x="14279" y="17256"/>
                    <a:pt x="14279" y="17359"/>
                    <a:pt x="14383" y="17463"/>
                  </a:cubicBezTo>
                  <a:cubicBezTo>
                    <a:pt x="14045" y="17359"/>
                    <a:pt x="13396" y="17022"/>
                    <a:pt x="13734" y="17022"/>
                  </a:cubicBezTo>
                  <a:lnTo>
                    <a:pt x="13838" y="16918"/>
                  </a:lnTo>
                  <a:close/>
                  <a:moveTo>
                    <a:pt x="14591" y="17469"/>
                  </a:moveTo>
                  <a:cubicBezTo>
                    <a:pt x="14652" y="17525"/>
                    <a:pt x="14717" y="17590"/>
                    <a:pt x="14798" y="17671"/>
                  </a:cubicBezTo>
                  <a:cubicBezTo>
                    <a:pt x="14697" y="17569"/>
                    <a:pt x="14595" y="17567"/>
                    <a:pt x="14591" y="17469"/>
                  </a:cubicBezTo>
                  <a:close/>
                  <a:moveTo>
                    <a:pt x="14810" y="17053"/>
                  </a:moveTo>
                  <a:cubicBezTo>
                    <a:pt x="15191" y="17167"/>
                    <a:pt x="15468" y="17378"/>
                    <a:pt x="15681" y="17567"/>
                  </a:cubicBezTo>
                  <a:cubicBezTo>
                    <a:pt x="15763" y="17782"/>
                    <a:pt x="15881" y="17997"/>
                    <a:pt x="16019" y="18204"/>
                  </a:cubicBezTo>
                  <a:lnTo>
                    <a:pt x="16019" y="18204"/>
                  </a:lnTo>
                  <a:cubicBezTo>
                    <a:pt x="15807" y="17924"/>
                    <a:pt x="15575" y="17645"/>
                    <a:pt x="15343" y="17359"/>
                  </a:cubicBezTo>
                  <a:lnTo>
                    <a:pt x="15240" y="17359"/>
                  </a:lnTo>
                  <a:cubicBezTo>
                    <a:pt x="15136" y="17256"/>
                    <a:pt x="15032" y="17126"/>
                    <a:pt x="14928" y="17126"/>
                  </a:cubicBezTo>
                  <a:cubicBezTo>
                    <a:pt x="14928" y="17126"/>
                    <a:pt x="14875" y="17083"/>
                    <a:pt x="14810" y="17053"/>
                  </a:cubicBezTo>
                  <a:close/>
                  <a:moveTo>
                    <a:pt x="14279" y="16918"/>
                  </a:moveTo>
                  <a:cubicBezTo>
                    <a:pt x="14487" y="17022"/>
                    <a:pt x="14694" y="17359"/>
                    <a:pt x="14928" y="17567"/>
                  </a:cubicBezTo>
                  <a:cubicBezTo>
                    <a:pt x="15136" y="17775"/>
                    <a:pt x="15240" y="18008"/>
                    <a:pt x="15447" y="18216"/>
                  </a:cubicBezTo>
                  <a:lnTo>
                    <a:pt x="15343" y="18216"/>
                  </a:lnTo>
                  <a:cubicBezTo>
                    <a:pt x="15240" y="18008"/>
                    <a:pt x="15136" y="17905"/>
                    <a:pt x="15032" y="17775"/>
                  </a:cubicBezTo>
                  <a:cubicBezTo>
                    <a:pt x="14798" y="17463"/>
                    <a:pt x="14487" y="17126"/>
                    <a:pt x="14149" y="16918"/>
                  </a:cubicBezTo>
                  <a:close/>
                  <a:moveTo>
                    <a:pt x="15889" y="17671"/>
                  </a:moveTo>
                  <a:cubicBezTo>
                    <a:pt x="16144" y="17926"/>
                    <a:pt x="16376" y="18181"/>
                    <a:pt x="16605" y="18413"/>
                  </a:cubicBezTo>
                  <a:lnTo>
                    <a:pt x="16605" y="18413"/>
                  </a:lnTo>
                  <a:cubicBezTo>
                    <a:pt x="16448" y="18273"/>
                    <a:pt x="16306" y="18192"/>
                    <a:pt x="16226" y="18112"/>
                  </a:cubicBezTo>
                  <a:lnTo>
                    <a:pt x="16096" y="18112"/>
                  </a:lnTo>
                  <a:cubicBezTo>
                    <a:pt x="16096" y="18008"/>
                    <a:pt x="15992" y="17775"/>
                    <a:pt x="15889" y="17671"/>
                  </a:cubicBezTo>
                  <a:close/>
                  <a:moveTo>
                    <a:pt x="14591" y="17022"/>
                  </a:moveTo>
                  <a:lnTo>
                    <a:pt x="14591" y="17022"/>
                  </a:lnTo>
                  <a:cubicBezTo>
                    <a:pt x="14928" y="17256"/>
                    <a:pt x="15136" y="17567"/>
                    <a:pt x="15343" y="17905"/>
                  </a:cubicBezTo>
                  <a:cubicBezTo>
                    <a:pt x="15577" y="18112"/>
                    <a:pt x="15681" y="18320"/>
                    <a:pt x="15889" y="18554"/>
                  </a:cubicBezTo>
                  <a:cubicBezTo>
                    <a:pt x="15785" y="18554"/>
                    <a:pt x="15681" y="18424"/>
                    <a:pt x="15577" y="18424"/>
                  </a:cubicBezTo>
                  <a:cubicBezTo>
                    <a:pt x="15447" y="18008"/>
                    <a:pt x="15136" y="17671"/>
                    <a:pt x="14928" y="17359"/>
                  </a:cubicBezTo>
                  <a:cubicBezTo>
                    <a:pt x="14798" y="17359"/>
                    <a:pt x="14694" y="17126"/>
                    <a:pt x="14591" y="17022"/>
                  </a:cubicBezTo>
                  <a:close/>
                  <a:moveTo>
                    <a:pt x="16736" y="18543"/>
                  </a:moveTo>
                  <a:cubicBezTo>
                    <a:pt x="16742" y="18549"/>
                    <a:pt x="16749" y="18555"/>
                    <a:pt x="16755" y="18562"/>
                  </a:cubicBezTo>
                  <a:lnTo>
                    <a:pt x="16755" y="18562"/>
                  </a:lnTo>
                  <a:cubicBezTo>
                    <a:pt x="16752" y="18559"/>
                    <a:pt x="16749" y="18556"/>
                    <a:pt x="16745" y="18554"/>
                  </a:cubicBezTo>
                  <a:cubicBezTo>
                    <a:pt x="16742" y="18550"/>
                    <a:pt x="16739" y="18546"/>
                    <a:pt x="16736" y="18543"/>
                  </a:cubicBezTo>
                  <a:close/>
                  <a:moveTo>
                    <a:pt x="13413" y="14308"/>
                  </a:moveTo>
                  <a:cubicBezTo>
                    <a:pt x="14356" y="14308"/>
                    <a:pt x="15366" y="14930"/>
                    <a:pt x="15889" y="15620"/>
                  </a:cubicBezTo>
                  <a:cubicBezTo>
                    <a:pt x="16538" y="16373"/>
                    <a:pt x="16641" y="17567"/>
                    <a:pt x="17083" y="18657"/>
                  </a:cubicBezTo>
                  <a:cubicBezTo>
                    <a:pt x="15785" y="17022"/>
                    <a:pt x="14694" y="15308"/>
                    <a:pt x="12540" y="14867"/>
                  </a:cubicBezTo>
                  <a:cubicBezTo>
                    <a:pt x="12723" y="14832"/>
                    <a:pt x="12908" y="14815"/>
                    <a:pt x="13092" y="14815"/>
                  </a:cubicBezTo>
                  <a:cubicBezTo>
                    <a:pt x="14005" y="14815"/>
                    <a:pt x="14890" y="15240"/>
                    <a:pt x="15343" y="16061"/>
                  </a:cubicBezTo>
                  <a:cubicBezTo>
                    <a:pt x="15447" y="16061"/>
                    <a:pt x="15447" y="16061"/>
                    <a:pt x="15447" y="15958"/>
                  </a:cubicBezTo>
                  <a:cubicBezTo>
                    <a:pt x="15052" y="15340"/>
                    <a:pt x="13859" y="14418"/>
                    <a:pt x="12895" y="14418"/>
                  </a:cubicBezTo>
                  <a:cubicBezTo>
                    <a:pt x="12845" y="14418"/>
                    <a:pt x="12796" y="14421"/>
                    <a:pt x="12747" y="14426"/>
                  </a:cubicBezTo>
                  <a:cubicBezTo>
                    <a:pt x="12960" y="14345"/>
                    <a:pt x="13185" y="14308"/>
                    <a:pt x="13413" y="14308"/>
                  </a:cubicBezTo>
                  <a:close/>
                  <a:moveTo>
                    <a:pt x="22397" y="15910"/>
                  </a:moveTo>
                  <a:lnTo>
                    <a:pt x="22397" y="15910"/>
                  </a:lnTo>
                  <a:cubicBezTo>
                    <a:pt x="22426" y="16899"/>
                    <a:pt x="22132" y="17862"/>
                    <a:pt x="21730" y="18761"/>
                  </a:cubicBezTo>
                  <a:lnTo>
                    <a:pt x="21730" y="18554"/>
                  </a:lnTo>
                  <a:cubicBezTo>
                    <a:pt x="22095" y="17738"/>
                    <a:pt x="22371" y="16852"/>
                    <a:pt x="22397" y="15910"/>
                  </a:cubicBezTo>
                  <a:close/>
                  <a:moveTo>
                    <a:pt x="15032" y="17256"/>
                  </a:moveTo>
                  <a:cubicBezTo>
                    <a:pt x="15136" y="17359"/>
                    <a:pt x="15343" y="17463"/>
                    <a:pt x="15447" y="17671"/>
                  </a:cubicBezTo>
                  <a:cubicBezTo>
                    <a:pt x="15577" y="17775"/>
                    <a:pt x="15681" y="18008"/>
                    <a:pt x="15785" y="18112"/>
                  </a:cubicBezTo>
                  <a:cubicBezTo>
                    <a:pt x="15876" y="18295"/>
                    <a:pt x="16048" y="18578"/>
                    <a:pt x="16176" y="18785"/>
                  </a:cubicBezTo>
                  <a:lnTo>
                    <a:pt x="16176" y="18785"/>
                  </a:lnTo>
                  <a:cubicBezTo>
                    <a:pt x="16129" y="18761"/>
                    <a:pt x="16056" y="18761"/>
                    <a:pt x="15992" y="18761"/>
                  </a:cubicBezTo>
                  <a:cubicBezTo>
                    <a:pt x="15785" y="18320"/>
                    <a:pt x="15577" y="18008"/>
                    <a:pt x="15240" y="17567"/>
                  </a:cubicBezTo>
                  <a:cubicBezTo>
                    <a:pt x="15240" y="17463"/>
                    <a:pt x="15136" y="17359"/>
                    <a:pt x="15032" y="17256"/>
                  </a:cubicBezTo>
                  <a:close/>
                  <a:moveTo>
                    <a:pt x="16330" y="18861"/>
                  </a:moveTo>
                  <a:cubicBezTo>
                    <a:pt x="16362" y="18897"/>
                    <a:pt x="16398" y="18933"/>
                    <a:pt x="16434" y="18969"/>
                  </a:cubicBezTo>
                  <a:lnTo>
                    <a:pt x="16330" y="18865"/>
                  </a:lnTo>
                  <a:cubicBezTo>
                    <a:pt x="16330" y="18864"/>
                    <a:pt x="16330" y="18862"/>
                    <a:pt x="16330" y="18861"/>
                  </a:cubicBezTo>
                  <a:close/>
                  <a:moveTo>
                    <a:pt x="16254" y="18524"/>
                  </a:moveTo>
                  <a:cubicBezTo>
                    <a:pt x="16411" y="18722"/>
                    <a:pt x="16580" y="18908"/>
                    <a:pt x="16745" y="19073"/>
                  </a:cubicBezTo>
                  <a:cubicBezTo>
                    <a:pt x="16641" y="19073"/>
                    <a:pt x="16641" y="19073"/>
                    <a:pt x="16538" y="18969"/>
                  </a:cubicBezTo>
                  <a:cubicBezTo>
                    <a:pt x="16452" y="18819"/>
                    <a:pt x="16356" y="18671"/>
                    <a:pt x="16254" y="18524"/>
                  </a:cubicBezTo>
                  <a:close/>
                  <a:moveTo>
                    <a:pt x="10995" y="14473"/>
                  </a:moveTo>
                  <a:cubicBezTo>
                    <a:pt x="12318" y="14473"/>
                    <a:pt x="13495" y="15783"/>
                    <a:pt x="14279" y="16814"/>
                  </a:cubicBezTo>
                  <a:cubicBezTo>
                    <a:pt x="13942" y="16165"/>
                    <a:pt x="13293" y="15412"/>
                    <a:pt x="12644" y="14971"/>
                  </a:cubicBezTo>
                  <a:lnTo>
                    <a:pt x="12644" y="14971"/>
                  </a:lnTo>
                  <a:cubicBezTo>
                    <a:pt x="14279" y="15412"/>
                    <a:pt x="15136" y="16607"/>
                    <a:pt x="16226" y="17775"/>
                  </a:cubicBezTo>
                  <a:cubicBezTo>
                    <a:pt x="15992" y="17567"/>
                    <a:pt x="15785" y="17463"/>
                    <a:pt x="15577" y="17359"/>
                  </a:cubicBezTo>
                  <a:cubicBezTo>
                    <a:pt x="15032" y="17022"/>
                    <a:pt x="14383" y="16814"/>
                    <a:pt x="13838" y="16814"/>
                  </a:cubicBezTo>
                  <a:lnTo>
                    <a:pt x="13630" y="16814"/>
                  </a:lnTo>
                  <a:cubicBezTo>
                    <a:pt x="13500" y="16918"/>
                    <a:pt x="13293" y="16918"/>
                    <a:pt x="13189" y="17022"/>
                  </a:cubicBezTo>
                  <a:cubicBezTo>
                    <a:pt x="13085" y="17022"/>
                    <a:pt x="13085" y="17126"/>
                    <a:pt x="13189" y="17126"/>
                  </a:cubicBezTo>
                  <a:cubicBezTo>
                    <a:pt x="13942" y="17463"/>
                    <a:pt x="14694" y="17671"/>
                    <a:pt x="15240" y="18216"/>
                  </a:cubicBezTo>
                  <a:cubicBezTo>
                    <a:pt x="15577" y="18554"/>
                    <a:pt x="15889" y="18761"/>
                    <a:pt x="16226" y="19073"/>
                  </a:cubicBezTo>
                  <a:cubicBezTo>
                    <a:pt x="16330" y="19073"/>
                    <a:pt x="16330" y="19073"/>
                    <a:pt x="16434" y="19203"/>
                  </a:cubicBezTo>
                  <a:cubicBezTo>
                    <a:pt x="14928" y="18761"/>
                    <a:pt x="13396" y="18657"/>
                    <a:pt x="12332" y="17256"/>
                  </a:cubicBezTo>
                  <a:cubicBezTo>
                    <a:pt x="11553" y="16269"/>
                    <a:pt x="11138" y="14971"/>
                    <a:pt x="9944" y="14763"/>
                  </a:cubicBezTo>
                  <a:cubicBezTo>
                    <a:pt x="10301" y="14561"/>
                    <a:pt x="10653" y="14473"/>
                    <a:pt x="10995" y="14473"/>
                  </a:cubicBezTo>
                  <a:close/>
                  <a:moveTo>
                    <a:pt x="16226" y="18216"/>
                  </a:moveTo>
                  <a:lnTo>
                    <a:pt x="16641" y="18657"/>
                  </a:lnTo>
                  <a:lnTo>
                    <a:pt x="16745" y="18761"/>
                  </a:lnTo>
                  <a:cubicBezTo>
                    <a:pt x="16875" y="18865"/>
                    <a:pt x="16979" y="18969"/>
                    <a:pt x="16979" y="19073"/>
                  </a:cubicBezTo>
                  <a:cubicBezTo>
                    <a:pt x="17083" y="19073"/>
                    <a:pt x="17083" y="19203"/>
                    <a:pt x="17083" y="19203"/>
                  </a:cubicBezTo>
                  <a:cubicBezTo>
                    <a:pt x="16979" y="19203"/>
                    <a:pt x="16979" y="19203"/>
                    <a:pt x="16875" y="19073"/>
                  </a:cubicBezTo>
                  <a:cubicBezTo>
                    <a:pt x="16641" y="18865"/>
                    <a:pt x="16434" y="18554"/>
                    <a:pt x="16226" y="18216"/>
                  </a:cubicBezTo>
                  <a:close/>
                  <a:moveTo>
                    <a:pt x="21626" y="18865"/>
                  </a:moveTo>
                  <a:lnTo>
                    <a:pt x="21626" y="18969"/>
                  </a:lnTo>
                  <a:cubicBezTo>
                    <a:pt x="21522" y="19073"/>
                    <a:pt x="21522" y="19203"/>
                    <a:pt x="21418" y="19203"/>
                  </a:cubicBezTo>
                  <a:lnTo>
                    <a:pt x="21418" y="19073"/>
                  </a:lnTo>
                  <a:cubicBezTo>
                    <a:pt x="21522" y="18969"/>
                    <a:pt x="21522" y="18865"/>
                    <a:pt x="21522" y="18865"/>
                  </a:cubicBezTo>
                  <a:close/>
                  <a:moveTo>
                    <a:pt x="16801" y="18606"/>
                  </a:moveTo>
                  <a:lnTo>
                    <a:pt x="16801" y="18606"/>
                  </a:lnTo>
                  <a:cubicBezTo>
                    <a:pt x="16994" y="18789"/>
                    <a:pt x="17188" y="18949"/>
                    <a:pt x="17394" y="19073"/>
                  </a:cubicBezTo>
                  <a:cubicBezTo>
                    <a:pt x="17524" y="19203"/>
                    <a:pt x="17524" y="19306"/>
                    <a:pt x="17628" y="19306"/>
                  </a:cubicBezTo>
                  <a:lnTo>
                    <a:pt x="17394" y="19306"/>
                  </a:lnTo>
                  <a:cubicBezTo>
                    <a:pt x="17290" y="19203"/>
                    <a:pt x="17187" y="19073"/>
                    <a:pt x="17083" y="18969"/>
                  </a:cubicBezTo>
                  <a:cubicBezTo>
                    <a:pt x="16994" y="18880"/>
                    <a:pt x="16906" y="18717"/>
                    <a:pt x="16801" y="18606"/>
                  </a:cubicBezTo>
                  <a:close/>
                  <a:moveTo>
                    <a:pt x="16744" y="14892"/>
                  </a:moveTo>
                  <a:lnTo>
                    <a:pt x="16744" y="14892"/>
                  </a:lnTo>
                  <a:cubicBezTo>
                    <a:pt x="16881" y="15067"/>
                    <a:pt x="17115" y="15372"/>
                    <a:pt x="17187" y="15516"/>
                  </a:cubicBezTo>
                  <a:cubicBezTo>
                    <a:pt x="17628" y="16373"/>
                    <a:pt x="17083" y="18554"/>
                    <a:pt x="17939" y="19306"/>
                  </a:cubicBezTo>
                  <a:cubicBezTo>
                    <a:pt x="17836" y="19306"/>
                    <a:pt x="17732" y="19203"/>
                    <a:pt x="17732" y="19073"/>
                  </a:cubicBezTo>
                  <a:cubicBezTo>
                    <a:pt x="17083" y="18320"/>
                    <a:pt x="17083" y="17359"/>
                    <a:pt x="17083" y="16269"/>
                  </a:cubicBezTo>
                  <a:cubicBezTo>
                    <a:pt x="17083" y="15958"/>
                    <a:pt x="16979" y="15620"/>
                    <a:pt x="16875" y="15308"/>
                  </a:cubicBezTo>
                  <a:cubicBezTo>
                    <a:pt x="16875" y="15150"/>
                    <a:pt x="16815" y="15003"/>
                    <a:pt x="16744" y="14892"/>
                  </a:cubicBezTo>
                  <a:close/>
                  <a:moveTo>
                    <a:pt x="10255" y="14971"/>
                  </a:moveTo>
                  <a:lnTo>
                    <a:pt x="10255" y="14971"/>
                  </a:lnTo>
                  <a:cubicBezTo>
                    <a:pt x="11553" y="15620"/>
                    <a:pt x="11683" y="17126"/>
                    <a:pt x="12747" y="18008"/>
                  </a:cubicBezTo>
                  <a:cubicBezTo>
                    <a:pt x="13911" y="18945"/>
                    <a:pt x="15371" y="19190"/>
                    <a:pt x="16766" y="19491"/>
                  </a:cubicBezTo>
                  <a:lnTo>
                    <a:pt x="16766" y="19491"/>
                  </a:lnTo>
                  <a:cubicBezTo>
                    <a:pt x="16362" y="19410"/>
                    <a:pt x="15967" y="19410"/>
                    <a:pt x="15681" y="19410"/>
                  </a:cubicBezTo>
                  <a:cubicBezTo>
                    <a:pt x="14694" y="19306"/>
                    <a:pt x="13838" y="18761"/>
                    <a:pt x="13085" y="18320"/>
                  </a:cubicBezTo>
                  <a:cubicBezTo>
                    <a:pt x="11787" y="17463"/>
                    <a:pt x="11242" y="16165"/>
                    <a:pt x="10255" y="14971"/>
                  </a:cubicBezTo>
                  <a:close/>
                  <a:moveTo>
                    <a:pt x="17732" y="19618"/>
                  </a:moveTo>
                  <a:cubicBezTo>
                    <a:pt x="17661" y="19618"/>
                    <a:pt x="17530" y="19618"/>
                    <a:pt x="17420" y="19651"/>
                  </a:cubicBezTo>
                  <a:lnTo>
                    <a:pt x="17420" y="19651"/>
                  </a:lnTo>
                  <a:cubicBezTo>
                    <a:pt x="17445" y="19633"/>
                    <a:pt x="17475" y="19618"/>
                    <a:pt x="17524" y="19618"/>
                  </a:cubicBezTo>
                  <a:close/>
                  <a:moveTo>
                    <a:pt x="21185" y="18424"/>
                  </a:moveTo>
                  <a:lnTo>
                    <a:pt x="21185" y="18554"/>
                  </a:lnTo>
                  <a:cubicBezTo>
                    <a:pt x="20826" y="19384"/>
                    <a:pt x="19711" y="19748"/>
                    <a:pt x="18794" y="19748"/>
                  </a:cubicBezTo>
                  <a:cubicBezTo>
                    <a:pt x="18650" y="19748"/>
                    <a:pt x="18511" y="19739"/>
                    <a:pt x="18381" y="19722"/>
                  </a:cubicBezTo>
                  <a:lnTo>
                    <a:pt x="18381" y="19618"/>
                  </a:lnTo>
                  <a:lnTo>
                    <a:pt x="18173" y="19618"/>
                  </a:lnTo>
                  <a:lnTo>
                    <a:pt x="18173" y="19514"/>
                  </a:lnTo>
                  <a:cubicBezTo>
                    <a:pt x="18337" y="19549"/>
                    <a:pt x="18513" y="19567"/>
                    <a:pt x="18696" y="19567"/>
                  </a:cubicBezTo>
                  <a:cubicBezTo>
                    <a:pt x="19589" y="19567"/>
                    <a:pt x="20646" y="19156"/>
                    <a:pt x="21185" y="18424"/>
                  </a:cubicBezTo>
                  <a:close/>
                  <a:moveTo>
                    <a:pt x="17290" y="19618"/>
                  </a:moveTo>
                  <a:cubicBezTo>
                    <a:pt x="17162" y="19661"/>
                    <a:pt x="17046" y="19708"/>
                    <a:pt x="16940" y="19764"/>
                  </a:cubicBezTo>
                  <a:lnTo>
                    <a:pt x="16940" y="19764"/>
                  </a:lnTo>
                  <a:cubicBezTo>
                    <a:pt x="16954" y="19750"/>
                    <a:pt x="16968" y="19736"/>
                    <a:pt x="16979" y="19722"/>
                  </a:cubicBezTo>
                  <a:cubicBezTo>
                    <a:pt x="17083" y="19618"/>
                    <a:pt x="17187" y="19618"/>
                    <a:pt x="17290" y="19618"/>
                  </a:cubicBezTo>
                  <a:close/>
                  <a:moveTo>
                    <a:pt x="9944" y="14867"/>
                  </a:moveTo>
                  <a:cubicBezTo>
                    <a:pt x="10047" y="14867"/>
                    <a:pt x="10151" y="14971"/>
                    <a:pt x="10255" y="14971"/>
                  </a:cubicBezTo>
                  <a:cubicBezTo>
                    <a:pt x="10151" y="14971"/>
                    <a:pt x="10151" y="14971"/>
                    <a:pt x="10255" y="15075"/>
                  </a:cubicBezTo>
                  <a:cubicBezTo>
                    <a:pt x="10696" y="15724"/>
                    <a:pt x="11138" y="16477"/>
                    <a:pt x="11553" y="17126"/>
                  </a:cubicBezTo>
                  <a:cubicBezTo>
                    <a:pt x="11994" y="17671"/>
                    <a:pt x="12644" y="18112"/>
                    <a:pt x="13293" y="18554"/>
                  </a:cubicBezTo>
                  <a:cubicBezTo>
                    <a:pt x="13942" y="18865"/>
                    <a:pt x="14591" y="19306"/>
                    <a:pt x="15343" y="19410"/>
                  </a:cubicBezTo>
                  <a:cubicBezTo>
                    <a:pt x="15132" y="19431"/>
                    <a:pt x="14924" y="19443"/>
                    <a:pt x="14720" y="19443"/>
                  </a:cubicBezTo>
                  <a:cubicBezTo>
                    <a:pt x="13893" y="19443"/>
                    <a:pt x="13123" y="19240"/>
                    <a:pt x="12436" y="18554"/>
                  </a:cubicBezTo>
                  <a:lnTo>
                    <a:pt x="12436" y="18554"/>
                  </a:lnTo>
                  <a:cubicBezTo>
                    <a:pt x="13086" y="19384"/>
                    <a:pt x="14222" y="19748"/>
                    <a:pt x="15289" y="19748"/>
                  </a:cubicBezTo>
                  <a:cubicBezTo>
                    <a:pt x="15457" y="19748"/>
                    <a:pt x="15623" y="19739"/>
                    <a:pt x="15785" y="19722"/>
                  </a:cubicBezTo>
                  <a:lnTo>
                    <a:pt x="15785" y="19722"/>
                  </a:lnTo>
                  <a:cubicBezTo>
                    <a:pt x="15577" y="19955"/>
                    <a:pt x="15240" y="20059"/>
                    <a:pt x="14928" y="20163"/>
                  </a:cubicBezTo>
                  <a:cubicBezTo>
                    <a:pt x="13630" y="20163"/>
                    <a:pt x="12540" y="19618"/>
                    <a:pt x="11553" y="18865"/>
                  </a:cubicBezTo>
                  <a:cubicBezTo>
                    <a:pt x="10385" y="17905"/>
                    <a:pt x="10385" y="16269"/>
                    <a:pt x="9944" y="14867"/>
                  </a:cubicBezTo>
                  <a:close/>
                  <a:moveTo>
                    <a:pt x="16875" y="19722"/>
                  </a:moveTo>
                  <a:cubicBezTo>
                    <a:pt x="16641" y="19852"/>
                    <a:pt x="16538" y="19955"/>
                    <a:pt x="16330" y="20059"/>
                  </a:cubicBezTo>
                  <a:cubicBezTo>
                    <a:pt x="16249" y="20140"/>
                    <a:pt x="16091" y="20158"/>
                    <a:pt x="15927" y="20210"/>
                  </a:cubicBezTo>
                  <a:lnTo>
                    <a:pt x="15927" y="20210"/>
                  </a:lnTo>
                  <a:cubicBezTo>
                    <a:pt x="16172" y="20097"/>
                    <a:pt x="16379" y="19918"/>
                    <a:pt x="16641" y="19722"/>
                  </a:cubicBezTo>
                  <a:close/>
                  <a:moveTo>
                    <a:pt x="16434" y="19852"/>
                  </a:moveTo>
                  <a:cubicBezTo>
                    <a:pt x="16226" y="19955"/>
                    <a:pt x="15992" y="20059"/>
                    <a:pt x="15785" y="20163"/>
                  </a:cubicBezTo>
                  <a:cubicBezTo>
                    <a:pt x="15785" y="20163"/>
                    <a:pt x="15681" y="20267"/>
                    <a:pt x="15577" y="20267"/>
                  </a:cubicBezTo>
                  <a:cubicBezTo>
                    <a:pt x="15785" y="20163"/>
                    <a:pt x="15992" y="20059"/>
                    <a:pt x="16096" y="19955"/>
                  </a:cubicBezTo>
                  <a:cubicBezTo>
                    <a:pt x="16226" y="19852"/>
                    <a:pt x="16330" y="19852"/>
                    <a:pt x="16434" y="19852"/>
                  </a:cubicBezTo>
                  <a:close/>
                  <a:moveTo>
                    <a:pt x="15889" y="19955"/>
                  </a:moveTo>
                  <a:lnTo>
                    <a:pt x="15889" y="19955"/>
                  </a:lnTo>
                  <a:cubicBezTo>
                    <a:pt x="15681" y="20163"/>
                    <a:pt x="15447" y="20163"/>
                    <a:pt x="15343" y="20267"/>
                  </a:cubicBezTo>
                  <a:cubicBezTo>
                    <a:pt x="15136" y="20371"/>
                    <a:pt x="14928" y="20371"/>
                    <a:pt x="14694" y="20501"/>
                  </a:cubicBezTo>
                  <a:lnTo>
                    <a:pt x="14279" y="20501"/>
                  </a:lnTo>
                  <a:cubicBezTo>
                    <a:pt x="14798" y="20371"/>
                    <a:pt x="15343" y="20163"/>
                    <a:pt x="15889" y="19955"/>
                  </a:cubicBezTo>
                  <a:close/>
                  <a:moveTo>
                    <a:pt x="12981" y="20916"/>
                  </a:moveTo>
                  <a:cubicBezTo>
                    <a:pt x="13396" y="21150"/>
                    <a:pt x="13838" y="21461"/>
                    <a:pt x="14149" y="21903"/>
                  </a:cubicBezTo>
                  <a:cubicBezTo>
                    <a:pt x="14383" y="22110"/>
                    <a:pt x="14591" y="22214"/>
                    <a:pt x="14694" y="22448"/>
                  </a:cubicBezTo>
                  <a:cubicBezTo>
                    <a:pt x="14591" y="22318"/>
                    <a:pt x="14487" y="22318"/>
                    <a:pt x="14279" y="22214"/>
                  </a:cubicBezTo>
                  <a:lnTo>
                    <a:pt x="14279" y="22318"/>
                  </a:lnTo>
                  <a:cubicBezTo>
                    <a:pt x="14487" y="22448"/>
                    <a:pt x="14694" y="22552"/>
                    <a:pt x="14928" y="22552"/>
                  </a:cubicBezTo>
                  <a:cubicBezTo>
                    <a:pt x="15032" y="22552"/>
                    <a:pt x="15032" y="22655"/>
                    <a:pt x="15032" y="22655"/>
                  </a:cubicBezTo>
                  <a:cubicBezTo>
                    <a:pt x="14798" y="22552"/>
                    <a:pt x="14487" y="22448"/>
                    <a:pt x="14279" y="22448"/>
                  </a:cubicBezTo>
                  <a:cubicBezTo>
                    <a:pt x="13942" y="22110"/>
                    <a:pt x="13734" y="21799"/>
                    <a:pt x="13396" y="21461"/>
                  </a:cubicBezTo>
                  <a:cubicBezTo>
                    <a:pt x="13293" y="21253"/>
                    <a:pt x="13085" y="21150"/>
                    <a:pt x="12981" y="21020"/>
                  </a:cubicBezTo>
                  <a:lnTo>
                    <a:pt x="12981" y="20916"/>
                  </a:lnTo>
                  <a:close/>
                  <a:moveTo>
                    <a:pt x="14798" y="22863"/>
                  </a:moveTo>
                  <a:lnTo>
                    <a:pt x="14798" y="22967"/>
                  </a:lnTo>
                  <a:lnTo>
                    <a:pt x="14694" y="22863"/>
                  </a:lnTo>
                  <a:close/>
                  <a:moveTo>
                    <a:pt x="14279" y="22448"/>
                  </a:moveTo>
                  <a:lnTo>
                    <a:pt x="14279" y="22448"/>
                  </a:lnTo>
                  <a:cubicBezTo>
                    <a:pt x="14591" y="22655"/>
                    <a:pt x="15032" y="22759"/>
                    <a:pt x="15447" y="22863"/>
                  </a:cubicBezTo>
                  <a:cubicBezTo>
                    <a:pt x="15447" y="22863"/>
                    <a:pt x="15577" y="22863"/>
                    <a:pt x="15577" y="22967"/>
                  </a:cubicBezTo>
                  <a:lnTo>
                    <a:pt x="15681" y="22967"/>
                  </a:lnTo>
                  <a:cubicBezTo>
                    <a:pt x="15785" y="22967"/>
                    <a:pt x="15785" y="22967"/>
                    <a:pt x="15889" y="23097"/>
                  </a:cubicBezTo>
                  <a:lnTo>
                    <a:pt x="15447" y="23097"/>
                  </a:lnTo>
                  <a:cubicBezTo>
                    <a:pt x="15343" y="22967"/>
                    <a:pt x="15343" y="22967"/>
                    <a:pt x="15240" y="22967"/>
                  </a:cubicBezTo>
                  <a:lnTo>
                    <a:pt x="15577" y="22967"/>
                  </a:lnTo>
                  <a:cubicBezTo>
                    <a:pt x="15447" y="22967"/>
                    <a:pt x="15240" y="22863"/>
                    <a:pt x="15136" y="22863"/>
                  </a:cubicBezTo>
                  <a:cubicBezTo>
                    <a:pt x="14928" y="22863"/>
                    <a:pt x="14694" y="22759"/>
                    <a:pt x="14487" y="22655"/>
                  </a:cubicBezTo>
                  <a:cubicBezTo>
                    <a:pt x="14383" y="22655"/>
                    <a:pt x="14383" y="22552"/>
                    <a:pt x="14279" y="22448"/>
                  </a:cubicBezTo>
                  <a:close/>
                  <a:moveTo>
                    <a:pt x="15032" y="23097"/>
                  </a:moveTo>
                  <a:cubicBezTo>
                    <a:pt x="15188" y="23149"/>
                    <a:pt x="15402" y="23175"/>
                    <a:pt x="15603" y="23175"/>
                  </a:cubicBezTo>
                  <a:cubicBezTo>
                    <a:pt x="15663" y="23175"/>
                    <a:pt x="15722" y="23172"/>
                    <a:pt x="15778" y="23168"/>
                  </a:cubicBezTo>
                  <a:lnTo>
                    <a:pt x="15778" y="23168"/>
                  </a:lnTo>
                  <a:cubicBezTo>
                    <a:pt x="15718" y="23186"/>
                    <a:pt x="15655" y="23201"/>
                    <a:pt x="15577" y="23201"/>
                  </a:cubicBezTo>
                  <a:lnTo>
                    <a:pt x="15240" y="23201"/>
                  </a:lnTo>
                  <a:cubicBezTo>
                    <a:pt x="15136" y="23201"/>
                    <a:pt x="15032" y="23097"/>
                    <a:pt x="15032" y="23097"/>
                  </a:cubicBezTo>
                  <a:close/>
                  <a:moveTo>
                    <a:pt x="16745" y="23097"/>
                  </a:moveTo>
                  <a:lnTo>
                    <a:pt x="16745" y="23097"/>
                  </a:lnTo>
                  <a:cubicBezTo>
                    <a:pt x="16641" y="23201"/>
                    <a:pt x="16434" y="23201"/>
                    <a:pt x="16330" y="23201"/>
                  </a:cubicBezTo>
                  <a:lnTo>
                    <a:pt x="16096" y="23201"/>
                  </a:lnTo>
                  <a:cubicBezTo>
                    <a:pt x="16174" y="23201"/>
                    <a:pt x="16205" y="23163"/>
                    <a:pt x="16190" y="23133"/>
                  </a:cubicBezTo>
                  <a:lnTo>
                    <a:pt x="16190" y="23133"/>
                  </a:lnTo>
                  <a:cubicBezTo>
                    <a:pt x="16273" y="23161"/>
                    <a:pt x="16352" y="23175"/>
                    <a:pt x="16431" y="23175"/>
                  </a:cubicBezTo>
                  <a:cubicBezTo>
                    <a:pt x="16538" y="23175"/>
                    <a:pt x="16641" y="23149"/>
                    <a:pt x="16745" y="23097"/>
                  </a:cubicBezTo>
                  <a:close/>
                  <a:moveTo>
                    <a:pt x="12343" y="22305"/>
                  </a:moveTo>
                  <a:cubicBezTo>
                    <a:pt x="13227" y="22305"/>
                    <a:pt x="14004" y="22805"/>
                    <a:pt x="14694" y="23304"/>
                  </a:cubicBezTo>
                  <a:cubicBezTo>
                    <a:pt x="13799" y="23020"/>
                    <a:pt x="12885" y="22608"/>
                    <a:pt x="11906" y="22608"/>
                  </a:cubicBezTo>
                  <a:cubicBezTo>
                    <a:pt x="11722" y="22608"/>
                    <a:pt x="11535" y="22622"/>
                    <a:pt x="11345" y="22655"/>
                  </a:cubicBezTo>
                  <a:lnTo>
                    <a:pt x="11242" y="22655"/>
                  </a:lnTo>
                  <a:cubicBezTo>
                    <a:pt x="11553" y="22552"/>
                    <a:pt x="11787" y="22448"/>
                    <a:pt x="12098" y="22318"/>
                  </a:cubicBezTo>
                  <a:cubicBezTo>
                    <a:pt x="12181" y="22309"/>
                    <a:pt x="12262" y="22305"/>
                    <a:pt x="12343" y="22305"/>
                  </a:cubicBezTo>
                  <a:close/>
                  <a:moveTo>
                    <a:pt x="15992" y="23229"/>
                  </a:moveTo>
                  <a:lnTo>
                    <a:pt x="15992" y="23304"/>
                  </a:lnTo>
                  <a:lnTo>
                    <a:pt x="15889" y="23304"/>
                  </a:lnTo>
                  <a:cubicBezTo>
                    <a:pt x="15925" y="23268"/>
                    <a:pt x="15961" y="23245"/>
                    <a:pt x="15992" y="23229"/>
                  </a:cubicBezTo>
                  <a:close/>
                  <a:moveTo>
                    <a:pt x="12362" y="21000"/>
                  </a:moveTo>
                  <a:cubicBezTo>
                    <a:pt x="12455" y="21000"/>
                    <a:pt x="12549" y="21007"/>
                    <a:pt x="12644" y="21020"/>
                  </a:cubicBezTo>
                  <a:cubicBezTo>
                    <a:pt x="12747" y="21150"/>
                    <a:pt x="12981" y="21253"/>
                    <a:pt x="12981" y="21357"/>
                  </a:cubicBezTo>
                  <a:cubicBezTo>
                    <a:pt x="13396" y="21799"/>
                    <a:pt x="13734" y="22214"/>
                    <a:pt x="14045" y="22655"/>
                  </a:cubicBezTo>
                  <a:cubicBezTo>
                    <a:pt x="13683" y="22474"/>
                    <a:pt x="13223" y="22195"/>
                    <a:pt x="12680" y="22195"/>
                  </a:cubicBezTo>
                  <a:cubicBezTo>
                    <a:pt x="12601" y="22195"/>
                    <a:pt x="12519" y="22201"/>
                    <a:pt x="12436" y="22214"/>
                  </a:cubicBezTo>
                  <a:cubicBezTo>
                    <a:pt x="11787" y="22214"/>
                    <a:pt x="11242" y="22448"/>
                    <a:pt x="10696" y="22759"/>
                  </a:cubicBezTo>
                  <a:cubicBezTo>
                    <a:pt x="10151" y="22863"/>
                    <a:pt x="9736" y="23097"/>
                    <a:pt x="9295" y="23304"/>
                  </a:cubicBezTo>
                  <a:cubicBezTo>
                    <a:pt x="9191" y="23408"/>
                    <a:pt x="9087" y="23408"/>
                    <a:pt x="8957" y="23408"/>
                  </a:cubicBezTo>
                  <a:cubicBezTo>
                    <a:pt x="9881" y="22387"/>
                    <a:pt x="10988" y="21000"/>
                    <a:pt x="12362" y="21000"/>
                  </a:cubicBezTo>
                  <a:close/>
                  <a:moveTo>
                    <a:pt x="12098" y="22759"/>
                  </a:moveTo>
                  <a:cubicBezTo>
                    <a:pt x="13293" y="22759"/>
                    <a:pt x="14149" y="23512"/>
                    <a:pt x="15343" y="23512"/>
                  </a:cubicBezTo>
                  <a:cubicBezTo>
                    <a:pt x="15011" y="23582"/>
                    <a:pt x="14678" y="23609"/>
                    <a:pt x="14344" y="23609"/>
                  </a:cubicBezTo>
                  <a:cubicBezTo>
                    <a:pt x="13060" y="23609"/>
                    <a:pt x="11766" y="23201"/>
                    <a:pt x="10489" y="23201"/>
                  </a:cubicBezTo>
                  <a:lnTo>
                    <a:pt x="10047" y="23201"/>
                  </a:lnTo>
                  <a:cubicBezTo>
                    <a:pt x="10151" y="23201"/>
                    <a:pt x="10255" y="23097"/>
                    <a:pt x="10255" y="23097"/>
                  </a:cubicBezTo>
                  <a:cubicBezTo>
                    <a:pt x="10904" y="22863"/>
                    <a:pt x="11449" y="22759"/>
                    <a:pt x="12098" y="22759"/>
                  </a:cubicBezTo>
                  <a:close/>
                  <a:moveTo>
                    <a:pt x="21288" y="19410"/>
                  </a:moveTo>
                  <a:lnTo>
                    <a:pt x="21288" y="19514"/>
                  </a:lnTo>
                  <a:cubicBezTo>
                    <a:pt x="20224" y="21150"/>
                    <a:pt x="18692" y="22448"/>
                    <a:pt x="17290" y="23408"/>
                  </a:cubicBezTo>
                  <a:cubicBezTo>
                    <a:pt x="17083" y="23512"/>
                    <a:pt x="16979" y="23512"/>
                    <a:pt x="16875" y="23616"/>
                  </a:cubicBezTo>
                  <a:lnTo>
                    <a:pt x="16979" y="23512"/>
                  </a:lnTo>
                  <a:cubicBezTo>
                    <a:pt x="17083" y="23512"/>
                    <a:pt x="17083" y="23408"/>
                    <a:pt x="17083" y="23408"/>
                  </a:cubicBezTo>
                  <a:cubicBezTo>
                    <a:pt x="17524" y="23097"/>
                    <a:pt x="18043" y="22759"/>
                    <a:pt x="18485" y="22448"/>
                  </a:cubicBezTo>
                  <a:lnTo>
                    <a:pt x="18485" y="22318"/>
                  </a:lnTo>
                  <a:cubicBezTo>
                    <a:pt x="18173" y="22552"/>
                    <a:pt x="17939" y="22759"/>
                    <a:pt x="17628" y="22967"/>
                  </a:cubicBezTo>
                  <a:lnTo>
                    <a:pt x="17628" y="22863"/>
                  </a:lnTo>
                  <a:cubicBezTo>
                    <a:pt x="19030" y="22006"/>
                    <a:pt x="20328" y="20812"/>
                    <a:pt x="21288" y="19410"/>
                  </a:cubicBezTo>
                  <a:close/>
                  <a:moveTo>
                    <a:pt x="16538" y="23850"/>
                  </a:moveTo>
                  <a:lnTo>
                    <a:pt x="16538" y="23850"/>
                  </a:lnTo>
                  <a:cubicBezTo>
                    <a:pt x="16424" y="23903"/>
                    <a:pt x="16312" y="23972"/>
                    <a:pt x="16201" y="24049"/>
                  </a:cubicBezTo>
                  <a:lnTo>
                    <a:pt x="16201" y="24049"/>
                  </a:lnTo>
                  <a:cubicBezTo>
                    <a:pt x="16241" y="23993"/>
                    <a:pt x="16265" y="23953"/>
                    <a:pt x="16330" y="23953"/>
                  </a:cubicBezTo>
                  <a:cubicBezTo>
                    <a:pt x="16434" y="23850"/>
                    <a:pt x="16538" y="23850"/>
                    <a:pt x="16538" y="23850"/>
                  </a:cubicBezTo>
                  <a:close/>
                  <a:moveTo>
                    <a:pt x="16096" y="24057"/>
                  </a:moveTo>
                  <a:lnTo>
                    <a:pt x="16096" y="24123"/>
                  </a:lnTo>
                  <a:lnTo>
                    <a:pt x="16096" y="24123"/>
                  </a:lnTo>
                  <a:cubicBezTo>
                    <a:pt x="15812" y="24329"/>
                    <a:pt x="15531" y="24569"/>
                    <a:pt x="15240" y="24706"/>
                  </a:cubicBezTo>
                  <a:cubicBezTo>
                    <a:pt x="15447" y="24499"/>
                    <a:pt x="15785" y="24395"/>
                    <a:pt x="15992" y="24161"/>
                  </a:cubicBezTo>
                  <a:lnTo>
                    <a:pt x="16096" y="24057"/>
                  </a:lnTo>
                  <a:close/>
                  <a:moveTo>
                    <a:pt x="17187" y="23304"/>
                  </a:moveTo>
                  <a:cubicBezTo>
                    <a:pt x="17083" y="23304"/>
                    <a:pt x="16875" y="23408"/>
                    <a:pt x="16745" y="23512"/>
                  </a:cubicBezTo>
                  <a:cubicBezTo>
                    <a:pt x="16434" y="23616"/>
                    <a:pt x="16226" y="23746"/>
                    <a:pt x="15992" y="23953"/>
                  </a:cubicBezTo>
                  <a:cubicBezTo>
                    <a:pt x="15040" y="24348"/>
                    <a:pt x="13984" y="24722"/>
                    <a:pt x="12917" y="24722"/>
                  </a:cubicBezTo>
                  <a:cubicBezTo>
                    <a:pt x="12791" y="24722"/>
                    <a:pt x="12665" y="24717"/>
                    <a:pt x="12540" y="24706"/>
                  </a:cubicBezTo>
                  <a:cubicBezTo>
                    <a:pt x="11891" y="24602"/>
                    <a:pt x="11242" y="24265"/>
                    <a:pt x="10696" y="24265"/>
                  </a:cubicBezTo>
                  <a:cubicBezTo>
                    <a:pt x="11325" y="24044"/>
                    <a:pt x="12001" y="24000"/>
                    <a:pt x="12689" y="24000"/>
                  </a:cubicBezTo>
                  <a:cubicBezTo>
                    <a:pt x="13131" y="24000"/>
                    <a:pt x="13578" y="24018"/>
                    <a:pt x="14019" y="24018"/>
                  </a:cubicBezTo>
                  <a:cubicBezTo>
                    <a:pt x="14906" y="24018"/>
                    <a:pt x="15772" y="23946"/>
                    <a:pt x="16538" y="23512"/>
                  </a:cubicBezTo>
                  <a:cubicBezTo>
                    <a:pt x="16641" y="23512"/>
                    <a:pt x="16641" y="23408"/>
                    <a:pt x="16745" y="23408"/>
                  </a:cubicBezTo>
                  <a:cubicBezTo>
                    <a:pt x="16875" y="23408"/>
                    <a:pt x="16979" y="23304"/>
                    <a:pt x="17187" y="23304"/>
                  </a:cubicBezTo>
                  <a:close/>
                  <a:moveTo>
                    <a:pt x="15369" y="24949"/>
                  </a:moveTo>
                  <a:cubicBezTo>
                    <a:pt x="15331" y="24988"/>
                    <a:pt x="15308" y="25044"/>
                    <a:pt x="15240" y="25044"/>
                  </a:cubicBezTo>
                  <a:cubicBezTo>
                    <a:pt x="15181" y="25071"/>
                    <a:pt x="15122" y="25101"/>
                    <a:pt x="15064" y="25132"/>
                  </a:cubicBezTo>
                  <a:lnTo>
                    <a:pt x="15064" y="25132"/>
                  </a:lnTo>
                  <a:cubicBezTo>
                    <a:pt x="15162" y="25064"/>
                    <a:pt x="15260" y="25002"/>
                    <a:pt x="15369" y="24949"/>
                  </a:cubicBezTo>
                  <a:close/>
                  <a:moveTo>
                    <a:pt x="16330" y="24057"/>
                  </a:moveTo>
                  <a:lnTo>
                    <a:pt x="16330" y="24057"/>
                  </a:lnTo>
                  <a:cubicBezTo>
                    <a:pt x="16226" y="24265"/>
                    <a:pt x="15992" y="24395"/>
                    <a:pt x="15889" y="24499"/>
                  </a:cubicBezTo>
                  <a:cubicBezTo>
                    <a:pt x="15501" y="24772"/>
                    <a:pt x="15134" y="24985"/>
                    <a:pt x="14751" y="25244"/>
                  </a:cubicBezTo>
                  <a:lnTo>
                    <a:pt x="14751" y="25244"/>
                  </a:lnTo>
                  <a:cubicBezTo>
                    <a:pt x="14878" y="25132"/>
                    <a:pt x="14987" y="24978"/>
                    <a:pt x="15136" y="24810"/>
                  </a:cubicBezTo>
                  <a:lnTo>
                    <a:pt x="15240" y="24810"/>
                  </a:lnTo>
                  <a:cubicBezTo>
                    <a:pt x="15577" y="24602"/>
                    <a:pt x="15992" y="24395"/>
                    <a:pt x="16330" y="24057"/>
                  </a:cubicBezTo>
                  <a:close/>
                  <a:moveTo>
                    <a:pt x="15032" y="25355"/>
                  </a:moveTo>
                  <a:lnTo>
                    <a:pt x="15032" y="25355"/>
                  </a:lnTo>
                  <a:cubicBezTo>
                    <a:pt x="14928" y="25459"/>
                    <a:pt x="14798" y="25459"/>
                    <a:pt x="14798" y="25563"/>
                  </a:cubicBezTo>
                  <a:cubicBezTo>
                    <a:pt x="14694" y="25563"/>
                    <a:pt x="14487" y="25693"/>
                    <a:pt x="14383" y="25797"/>
                  </a:cubicBezTo>
                  <a:cubicBezTo>
                    <a:pt x="14591" y="25563"/>
                    <a:pt x="14798" y="25459"/>
                    <a:pt x="15032" y="25355"/>
                  </a:cubicBezTo>
                  <a:close/>
                  <a:moveTo>
                    <a:pt x="14591" y="25797"/>
                  </a:moveTo>
                  <a:lnTo>
                    <a:pt x="14045" y="26342"/>
                  </a:lnTo>
                  <a:lnTo>
                    <a:pt x="14045" y="26212"/>
                  </a:lnTo>
                  <a:cubicBezTo>
                    <a:pt x="13889" y="26309"/>
                    <a:pt x="13733" y="26392"/>
                    <a:pt x="13566" y="26472"/>
                  </a:cubicBezTo>
                  <a:lnTo>
                    <a:pt x="13566" y="26472"/>
                  </a:lnTo>
                  <a:cubicBezTo>
                    <a:pt x="13604" y="26434"/>
                    <a:pt x="13630" y="26388"/>
                    <a:pt x="13630" y="26342"/>
                  </a:cubicBezTo>
                  <a:lnTo>
                    <a:pt x="13734" y="26342"/>
                  </a:lnTo>
                  <a:cubicBezTo>
                    <a:pt x="13942" y="26108"/>
                    <a:pt x="14279" y="25900"/>
                    <a:pt x="14591" y="25797"/>
                  </a:cubicBezTo>
                  <a:close/>
                  <a:moveTo>
                    <a:pt x="10396" y="23324"/>
                  </a:moveTo>
                  <a:cubicBezTo>
                    <a:pt x="11684" y="23324"/>
                    <a:pt x="13059" y="23766"/>
                    <a:pt x="14383" y="23850"/>
                  </a:cubicBezTo>
                  <a:cubicBezTo>
                    <a:pt x="14045" y="23850"/>
                    <a:pt x="13838" y="23850"/>
                    <a:pt x="13630" y="23953"/>
                  </a:cubicBezTo>
                  <a:cubicBezTo>
                    <a:pt x="13164" y="23953"/>
                    <a:pt x="12714" y="23922"/>
                    <a:pt x="12273" y="23922"/>
                  </a:cubicBezTo>
                  <a:cubicBezTo>
                    <a:pt x="11600" y="23922"/>
                    <a:pt x="10949" y="23996"/>
                    <a:pt x="10298" y="24369"/>
                  </a:cubicBezTo>
                  <a:lnTo>
                    <a:pt x="10298" y="24369"/>
                  </a:lnTo>
                  <a:cubicBezTo>
                    <a:pt x="10276" y="24354"/>
                    <a:pt x="10265" y="24337"/>
                    <a:pt x="10260" y="24337"/>
                  </a:cubicBezTo>
                  <a:cubicBezTo>
                    <a:pt x="10255" y="24337"/>
                    <a:pt x="10255" y="24351"/>
                    <a:pt x="10255" y="24395"/>
                  </a:cubicBezTo>
                  <a:cubicBezTo>
                    <a:pt x="10270" y="24386"/>
                    <a:pt x="10284" y="24378"/>
                    <a:pt x="10298" y="24369"/>
                  </a:cubicBezTo>
                  <a:lnTo>
                    <a:pt x="10298" y="24369"/>
                  </a:lnTo>
                  <a:cubicBezTo>
                    <a:pt x="10318" y="24383"/>
                    <a:pt x="10345" y="24395"/>
                    <a:pt x="10385" y="24395"/>
                  </a:cubicBezTo>
                  <a:cubicBezTo>
                    <a:pt x="10151" y="24395"/>
                    <a:pt x="10047" y="24499"/>
                    <a:pt x="9944" y="24602"/>
                  </a:cubicBezTo>
                  <a:cubicBezTo>
                    <a:pt x="9840" y="24602"/>
                    <a:pt x="9944" y="24706"/>
                    <a:pt x="9944" y="24706"/>
                  </a:cubicBezTo>
                  <a:cubicBezTo>
                    <a:pt x="10151" y="24499"/>
                    <a:pt x="10385" y="24499"/>
                    <a:pt x="10489" y="24395"/>
                  </a:cubicBezTo>
                  <a:cubicBezTo>
                    <a:pt x="11034" y="24499"/>
                    <a:pt x="11891" y="24810"/>
                    <a:pt x="12098" y="24810"/>
                  </a:cubicBezTo>
                  <a:cubicBezTo>
                    <a:pt x="12411" y="24944"/>
                    <a:pt x="12723" y="25001"/>
                    <a:pt x="13035" y="25001"/>
                  </a:cubicBezTo>
                  <a:cubicBezTo>
                    <a:pt x="13268" y="25001"/>
                    <a:pt x="13501" y="24969"/>
                    <a:pt x="13734" y="24914"/>
                  </a:cubicBezTo>
                  <a:cubicBezTo>
                    <a:pt x="14149" y="24914"/>
                    <a:pt x="14694" y="24706"/>
                    <a:pt x="15136" y="24499"/>
                  </a:cubicBezTo>
                  <a:lnTo>
                    <a:pt x="15136" y="24499"/>
                  </a:lnTo>
                  <a:cubicBezTo>
                    <a:pt x="14798" y="24810"/>
                    <a:pt x="14487" y="25148"/>
                    <a:pt x="14279" y="25459"/>
                  </a:cubicBezTo>
                  <a:cubicBezTo>
                    <a:pt x="14149" y="25563"/>
                    <a:pt x="14149" y="25563"/>
                    <a:pt x="14045" y="25693"/>
                  </a:cubicBezTo>
                  <a:cubicBezTo>
                    <a:pt x="13500" y="26108"/>
                    <a:pt x="13085" y="26446"/>
                    <a:pt x="12436" y="26653"/>
                  </a:cubicBezTo>
                  <a:cubicBezTo>
                    <a:pt x="12254" y="26710"/>
                    <a:pt x="12076" y="26735"/>
                    <a:pt x="11901" y="26735"/>
                  </a:cubicBezTo>
                  <a:cubicBezTo>
                    <a:pt x="11027" y="26735"/>
                    <a:pt x="10238" y="26104"/>
                    <a:pt x="9502" y="25563"/>
                  </a:cubicBezTo>
                  <a:cubicBezTo>
                    <a:pt x="9191" y="25355"/>
                    <a:pt x="8749" y="25148"/>
                    <a:pt x="8438" y="25148"/>
                  </a:cubicBezTo>
                  <a:cubicBezTo>
                    <a:pt x="8308" y="25148"/>
                    <a:pt x="7244" y="25148"/>
                    <a:pt x="7451" y="24810"/>
                  </a:cubicBezTo>
                  <a:cubicBezTo>
                    <a:pt x="7555" y="24706"/>
                    <a:pt x="7555" y="24706"/>
                    <a:pt x="7555" y="24602"/>
                  </a:cubicBezTo>
                  <a:cubicBezTo>
                    <a:pt x="8204" y="24161"/>
                    <a:pt x="8853" y="23746"/>
                    <a:pt x="9502" y="23408"/>
                  </a:cubicBezTo>
                  <a:cubicBezTo>
                    <a:pt x="9794" y="23349"/>
                    <a:pt x="10093" y="23324"/>
                    <a:pt x="10396" y="23324"/>
                  </a:cubicBezTo>
                  <a:close/>
                  <a:moveTo>
                    <a:pt x="7789" y="28159"/>
                  </a:moveTo>
                  <a:lnTo>
                    <a:pt x="7789" y="28159"/>
                  </a:lnTo>
                  <a:cubicBezTo>
                    <a:pt x="8100" y="28289"/>
                    <a:pt x="8438" y="28497"/>
                    <a:pt x="8749" y="28600"/>
                  </a:cubicBezTo>
                  <a:cubicBezTo>
                    <a:pt x="8957" y="28808"/>
                    <a:pt x="9295" y="29042"/>
                    <a:pt x="9502" y="29249"/>
                  </a:cubicBezTo>
                  <a:cubicBezTo>
                    <a:pt x="8957" y="28808"/>
                    <a:pt x="8438" y="28497"/>
                    <a:pt x="7789" y="28159"/>
                  </a:cubicBezTo>
                  <a:close/>
                  <a:moveTo>
                    <a:pt x="27571" y="27406"/>
                  </a:moveTo>
                  <a:lnTo>
                    <a:pt x="27571" y="27406"/>
                  </a:lnTo>
                  <a:cubicBezTo>
                    <a:pt x="28324" y="28704"/>
                    <a:pt x="29622" y="29249"/>
                    <a:pt x="30816" y="30002"/>
                  </a:cubicBezTo>
                  <a:cubicBezTo>
                    <a:pt x="31151" y="30234"/>
                    <a:pt x="31460" y="30440"/>
                    <a:pt x="31794" y="30646"/>
                  </a:cubicBezTo>
                  <a:lnTo>
                    <a:pt x="31794" y="30646"/>
                  </a:lnTo>
                  <a:cubicBezTo>
                    <a:pt x="30912" y="30105"/>
                    <a:pt x="29723" y="29896"/>
                    <a:pt x="28765" y="29249"/>
                  </a:cubicBezTo>
                  <a:cubicBezTo>
                    <a:pt x="28428" y="28808"/>
                    <a:pt x="28116" y="28393"/>
                    <a:pt x="27908" y="27951"/>
                  </a:cubicBezTo>
                  <a:cubicBezTo>
                    <a:pt x="27908" y="27917"/>
                    <a:pt x="27894" y="27905"/>
                    <a:pt x="27875" y="27905"/>
                  </a:cubicBezTo>
                  <a:cubicBezTo>
                    <a:pt x="27836" y="27905"/>
                    <a:pt x="27779" y="27951"/>
                    <a:pt x="27779" y="27951"/>
                  </a:cubicBezTo>
                  <a:cubicBezTo>
                    <a:pt x="27836" y="28071"/>
                    <a:pt x="27896" y="28188"/>
                    <a:pt x="27960" y="28302"/>
                  </a:cubicBezTo>
                  <a:lnTo>
                    <a:pt x="27960" y="28302"/>
                  </a:lnTo>
                  <a:cubicBezTo>
                    <a:pt x="27934" y="28315"/>
                    <a:pt x="27908" y="28341"/>
                    <a:pt x="27908" y="28393"/>
                  </a:cubicBezTo>
                  <a:cubicBezTo>
                    <a:pt x="27908" y="28289"/>
                    <a:pt x="27908" y="28289"/>
                    <a:pt x="27779" y="28289"/>
                  </a:cubicBezTo>
                  <a:cubicBezTo>
                    <a:pt x="27675" y="27951"/>
                    <a:pt x="27675" y="27744"/>
                    <a:pt x="27571" y="27406"/>
                  </a:cubicBezTo>
                  <a:close/>
                  <a:moveTo>
                    <a:pt x="29622" y="30236"/>
                  </a:moveTo>
                  <a:cubicBezTo>
                    <a:pt x="30271" y="30651"/>
                    <a:pt x="31154" y="30989"/>
                    <a:pt x="31906" y="31300"/>
                  </a:cubicBezTo>
                  <a:cubicBezTo>
                    <a:pt x="31024" y="31093"/>
                    <a:pt x="30375" y="30755"/>
                    <a:pt x="29622" y="30236"/>
                  </a:cubicBezTo>
                  <a:close/>
                  <a:moveTo>
                    <a:pt x="28869" y="29353"/>
                  </a:moveTo>
                  <a:cubicBezTo>
                    <a:pt x="29959" y="30340"/>
                    <a:pt x="31673" y="30236"/>
                    <a:pt x="32659" y="31404"/>
                  </a:cubicBezTo>
                  <a:lnTo>
                    <a:pt x="32555" y="31404"/>
                  </a:lnTo>
                  <a:cubicBezTo>
                    <a:pt x="31361" y="30885"/>
                    <a:pt x="30167" y="30547"/>
                    <a:pt x="29077" y="29691"/>
                  </a:cubicBezTo>
                  <a:cubicBezTo>
                    <a:pt x="29077" y="29587"/>
                    <a:pt x="28973" y="29457"/>
                    <a:pt x="28869" y="29353"/>
                  </a:cubicBezTo>
                  <a:close/>
                  <a:moveTo>
                    <a:pt x="29959" y="31300"/>
                  </a:moveTo>
                  <a:cubicBezTo>
                    <a:pt x="29997" y="31343"/>
                    <a:pt x="30035" y="31388"/>
                    <a:pt x="30073" y="31436"/>
                  </a:cubicBezTo>
                  <a:lnTo>
                    <a:pt x="30073" y="31436"/>
                  </a:lnTo>
                  <a:cubicBezTo>
                    <a:pt x="30049" y="31391"/>
                    <a:pt x="30023" y="31345"/>
                    <a:pt x="29996" y="31300"/>
                  </a:cubicBezTo>
                  <a:close/>
                  <a:moveTo>
                    <a:pt x="30063" y="30651"/>
                  </a:moveTo>
                  <a:cubicBezTo>
                    <a:pt x="30271" y="30885"/>
                    <a:pt x="30608" y="30989"/>
                    <a:pt x="30920" y="31093"/>
                  </a:cubicBezTo>
                  <a:cubicBezTo>
                    <a:pt x="31569" y="31404"/>
                    <a:pt x="32218" y="31404"/>
                    <a:pt x="32867" y="31638"/>
                  </a:cubicBezTo>
                  <a:cubicBezTo>
                    <a:pt x="33101" y="31949"/>
                    <a:pt x="33412" y="32287"/>
                    <a:pt x="33620" y="32494"/>
                  </a:cubicBezTo>
                  <a:cubicBezTo>
                    <a:pt x="32763" y="31845"/>
                    <a:pt x="31569" y="31404"/>
                    <a:pt x="30608" y="31300"/>
                  </a:cubicBezTo>
                  <a:cubicBezTo>
                    <a:pt x="30375" y="31093"/>
                    <a:pt x="30167" y="30885"/>
                    <a:pt x="30063" y="30651"/>
                  </a:cubicBezTo>
                  <a:close/>
                  <a:moveTo>
                    <a:pt x="6361" y="32494"/>
                  </a:moveTo>
                  <a:cubicBezTo>
                    <a:pt x="6377" y="32499"/>
                    <a:pt x="6392" y="32505"/>
                    <a:pt x="6408" y="32510"/>
                  </a:cubicBezTo>
                  <a:lnTo>
                    <a:pt x="6408" y="32510"/>
                  </a:lnTo>
                  <a:cubicBezTo>
                    <a:pt x="6404" y="32505"/>
                    <a:pt x="6401" y="32500"/>
                    <a:pt x="6397" y="32494"/>
                  </a:cubicBezTo>
                  <a:close/>
                  <a:moveTo>
                    <a:pt x="7789" y="32832"/>
                  </a:moveTo>
                  <a:cubicBezTo>
                    <a:pt x="7857" y="32832"/>
                    <a:pt x="7969" y="32876"/>
                    <a:pt x="8067" y="32936"/>
                  </a:cubicBezTo>
                  <a:lnTo>
                    <a:pt x="8067" y="32936"/>
                  </a:lnTo>
                  <a:cubicBezTo>
                    <a:pt x="7997" y="32937"/>
                    <a:pt x="7997" y="32948"/>
                    <a:pt x="7997" y="33040"/>
                  </a:cubicBezTo>
                  <a:cubicBezTo>
                    <a:pt x="7893" y="32936"/>
                    <a:pt x="7893" y="32832"/>
                    <a:pt x="7789" y="32832"/>
                  </a:cubicBezTo>
                  <a:close/>
                  <a:moveTo>
                    <a:pt x="5193" y="32494"/>
                  </a:moveTo>
                  <a:lnTo>
                    <a:pt x="5193" y="32494"/>
                  </a:lnTo>
                  <a:cubicBezTo>
                    <a:pt x="5297" y="32598"/>
                    <a:pt x="5400" y="32598"/>
                    <a:pt x="5504" y="32702"/>
                  </a:cubicBezTo>
                  <a:cubicBezTo>
                    <a:pt x="5712" y="32832"/>
                    <a:pt x="5842" y="32936"/>
                    <a:pt x="5946" y="33143"/>
                  </a:cubicBezTo>
                  <a:cubicBezTo>
                    <a:pt x="6049" y="33143"/>
                    <a:pt x="6049" y="33143"/>
                    <a:pt x="6049" y="33040"/>
                  </a:cubicBezTo>
                  <a:cubicBezTo>
                    <a:pt x="5842" y="32832"/>
                    <a:pt x="5504" y="32598"/>
                    <a:pt x="5193" y="32494"/>
                  </a:cubicBezTo>
                  <a:close/>
                  <a:moveTo>
                    <a:pt x="6361" y="32391"/>
                  </a:moveTo>
                  <a:cubicBezTo>
                    <a:pt x="6361" y="32427"/>
                    <a:pt x="6377" y="32463"/>
                    <a:pt x="6397" y="32494"/>
                  </a:cubicBezTo>
                  <a:lnTo>
                    <a:pt x="6595" y="32494"/>
                  </a:lnTo>
                  <a:cubicBezTo>
                    <a:pt x="6906" y="32702"/>
                    <a:pt x="7140" y="32832"/>
                    <a:pt x="7348" y="33143"/>
                  </a:cubicBezTo>
                  <a:lnTo>
                    <a:pt x="7244" y="33143"/>
                  </a:lnTo>
                  <a:cubicBezTo>
                    <a:pt x="7021" y="32945"/>
                    <a:pt x="6727" y="32629"/>
                    <a:pt x="6408" y="32510"/>
                  </a:cubicBezTo>
                  <a:lnTo>
                    <a:pt x="6408" y="32510"/>
                  </a:lnTo>
                  <a:cubicBezTo>
                    <a:pt x="6445" y="32562"/>
                    <a:pt x="6491" y="32598"/>
                    <a:pt x="6491" y="32598"/>
                  </a:cubicBezTo>
                  <a:cubicBezTo>
                    <a:pt x="6361" y="32494"/>
                    <a:pt x="6257" y="32494"/>
                    <a:pt x="6153" y="32391"/>
                  </a:cubicBezTo>
                  <a:close/>
                  <a:moveTo>
                    <a:pt x="7010" y="32494"/>
                  </a:moveTo>
                  <a:cubicBezTo>
                    <a:pt x="7140" y="32832"/>
                    <a:pt x="7451" y="32936"/>
                    <a:pt x="7659" y="33143"/>
                  </a:cubicBezTo>
                  <a:lnTo>
                    <a:pt x="7348" y="33143"/>
                  </a:lnTo>
                  <a:cubicBezTo>
                    <a:pt x="7348" y="33143"/>
                    <a:pt x="7451" y="33143"/>
                    <a:pt x="7348" y="33040"/>
                  </a:cubicBezTo>
                  <a:lnTo>
                    <a:pt x="6802" y="32494"/>
                  </a:lnTo>
                  <a:close/>
                  <a:moveTo>
                    <a:pt x="7244" y="32702"/>
                  </a:moveTo>
                  <a:lnTo>
                    <a:pt x="7244" y="32702"/>
                  </a:lnTo>
                  <a:cubicBezTo>
                    <a:pt x="7451" y="32832"/>
                    <a:pt x="7659" y="32936"/>
                    <a:pt x="7789" y="33143"/>
                  </a:cubicBezTo>
                  <a:cubicBezTo>
                    <a:pt x="7555" y="33040"/>
                    <a:pt x="7451" y="32832"/>
                    <a:pt x="7244" y="32702"/>
                  </a:cubicBezTo>
                  <a:close/>
                  <a:moveTo>
                    <a:pt x="7244" y="32598"/>
                  </a:moveTo>
                  <a:cubicBezTo>
                    <a:pt x="7348" y="32598"/>
                    <a:pt x="7348" y="32702"/>
                    <a:pt x="7451" y="32702"/>
                  </a:cubicBezTo>
                  <a:cubicBezTo>
                    <a:pt x="7555" y="32702"/>
                    <a:pt x="7659" y="32832"/>
                    <a:pt x="7789" y="32936"/>
                  </a:cubicBezTo>
                  <a:cubicBezTo>
                    <a:pt x="7789" y="32936"/>
                    <a:pt x="7893" y="32936"/>
                    <a:pt x="7893" y="33040"/>
                  </a:cubicBezTo>
                  <a:lnTo>
                    <a:pt x="7997" y="33143"/>
                  </a:lnTo>
                  <a:lnTo>
                    <a:pt x="7893" y="33143"/>
                  </a:lnTo>
                  <a:cubicBezTo>
                    <a:pt x="7659" y="32936"/>
                    <a:pt x="7451" y="32702"/>
                    <a:pt x="7244" y="32598"/>
                  </a:cubicBezTo>
                  <a:close/>
                  <a:moveTo>
                    <a:pt x="7997" y="33040"/>
                  </a:moveTo>
                  <a:cubicBezTo>
                    <a:pt x="8100" y="33040"/>
                    <a:pt x="8204" y="33143"/>
                    <a:pt x="8308" y="33143"/>
                  </a:cubicBezTo>
                  <a:cubicBezTo>
                    <a:pt x="8438" y="33247"/>
                    <a:pt x="8438" y="33247"/>
                    <a:pt x="8542" y="33247"/>
                  </a:cubicBezTo>
                  <a:lnTo>
                    <a:pt x="8204" y="33247"/>
                  </a:lnTo>
                  <a:cubicBezTo>
                    <a:pt x="8204" y="33144"/>
                    <a:pt x="8100" y="33040"/>
                    <a:pt x="7997" y="33040"/>
                  </a:cubicBezTo>
                  <a:close/>
                  <a:moveTo>
                    <a:pt x="8646" y="33247"/>
                  </a:moveTo>
                  <a:lnTo>
                    <a:pt x="8749" y="33351"/>
                  </a:lnTo>
                  <a:cubicBezTo>
                    <a:pt x="8646" y="33351"/>
                    <a:pt x="8646" y="33351"/>
                    <a:pt x="8646" y="33247"/>
                  </a:cubicBezTo>
                  <a:close/>
                  <a:moveTo>
                    <a:pt x="30816" y="31404"/>
                  </a:moveTo>
                  <a:lnTo>
                    <a:pt x="30816" y="31404"/>
                  </a:lnTo>
                  <a:cubicBezTo>
                    <a:pt x="32010" y="31742"/>
                    <a:pt x="33412" y="32287"/>
                    <a:pt x="34269" y="33247"/>
                  </a:cubicBezTo>
                  <a:cubicBezTo>
                    <a:pt x="34399" y="33247"/>
                    <a:pt x="34399" y="33351"/>
                    <a:pt x="34502" y="33351"/>
                  </a:cubicBezTo>
                  <a:lnTo>
                    <a:pt x="34502" y="33481"/>
                  </a:lnTo>
                  <a:cubicBezTo>
                    <a:pt x="34269" y="33351"/>
                    <a:pt x="34061" y="33143"/>
                    <a:pt x="33750" y="33040"/>
                  </a:cubicBezTo>
                  <a:cubicBezTo>
                    <a:pt x="32763" y="32494"/>
                    <a:pt x="31803" y="31845"/>
                    <a:pt x="30816" y="31404"/>
                  </a:cubicBezTo>
                  <a:close/>
                  <a:moveTo>
                    <a:pt x="31024" y="31638"/>
                  </a:moveTo>
                  <a:lnTo>
                    <a:pt x="31024" y="31638"/>
                  </a:lnTo>
                  <a:cubicBezTo>
                    <a:pt x="31569" y="31949"/>
                    <a:pt x="32218" y="32391"/>
                    <a:pt x="32763" y="32702"/>
                  </a:cubicBezTo>
                  <a:cubicBezTo>
                    <a:pt x="33620" y="33040"/>
                    <a:pt x="34502" y="33351"/>
                    <a:pt x="34918" y="34130"/>
                  </a:cubicBezTo>
                  <a:cubicBezTo>
                    <a:pt x="33957" y="33351"/>
                    <a:pt x="32763" y="32936"/>
                    <a:pt x="31803" y="32391"/>
                  </a:cubicBezTo>
                  <a:cubicBezTo>
                    <a:pt x="31465" y="32183"/>
                    <a:pt x="31257" y="31845"/>
                    <a:pt x="31024" y="31638"/>
                  </a:cubicBezTo>
                  <a:close/>
                  <a:moveTo>
                    <a:pt x="5946" y="32391"/>
                  </a:moveTo>
                  <a:cubicBezTo>
                    <a:pt x="6361" y="32598"/>
                    <a:pt x="6698" y="32832"/>
                    <a:pt x="7010" y="33143"/>
                  </a:cubicBezTo>
                  <a:cubicBezTo>
                    <a:pt x="6906" y="33143"/>
                    <a:pt x="6698" y="33143"/>
                    <a:pt x="6595" y="33247"/>
                  </a:cubicBezTo>
                  <a:cubicBezTo>
                    <a:pt x="5842" y="33351"/>
                    <a:pt x="5063" y="33689"/>
                    <a:pt x="4414" y="34000"/>
                  </a:cubicBezTo>
                  <a:cubicBezTo>
                    <a:pt x="4079" y="34168"/>
                    <a:pt x="3774" y="34235"/>
                    <a:pt x="3484" y="34235"/>
                  </a:cubicBezTo>
                  <a:cubicBezTo>
                    <a:pt x="2651" y="34235"/>
                    <a:pt x="1951" y="33679"/>
                    <a:pt x="1065" y="33351"/>
                  </a:cubicBezTo>
                  <a:cubicBezTo>
                    <a:pt x="1714" y="33247"/>
                    <a:pt x="2363" y="33247"/>
                    <a:pt x="2908" y="33143"/>
                  </a:cubicBezTo>
                  <a:cubicBezTo>
                    <a:pt x="3661" y="32936"/>
                    <a:pt x="4414" y="32702"/>
                    <a:pt x="5193" y="32494"/>
                  </a:cubicBezTo>
                  <a:lnTo>
                    <a:pt x="5400" y="32494"/>
                  </a:lnTo>
                  <a:cubicBezTo>
                    <a:pt x="5712" y="32702"/>
                    <a:pt x="6049" y="32832"/>
                    <a:pt x="6361" y="33143"/>
                  </a:cubicBezTo>
                  <a:lnTo>
                    <a:pt x="6361" y="33040"/>
                  </a:lnTo>
                  <a:cubicBezTo>
                    <a:pt x="6153" y="32832"/>
                    <a:pt x="5842" y="32598"/>
                    <a:pt x="5504" y="32494"/>
                  </a:cubicBezTo>
                  <a:cubicBezTo>
                    <a:pt x="5504" y="32494"/>
                    <a:pt x="5608" y="32494"/>
                    <a:pt x="5608" y="32391"/>
                  </a:cubicBezTo>
                  <a:cubicBezTo>
                    <a:pt x="5946" y="32702"/>
                    <a:pt x="6257" y="32832"/>
                    <a:pt x="6595" y="33143"/>
                  </a:cubicBezTo>
                  <a:cubicBezTo>
                    <a:pt x="6361" y="32832"/>
                    <a:pt x="6049" y="32598"/>
                    <a:pt x="5712" y="32391"/>
                  </a:cubicBezTo>
                  <a:close/>
                  <a:moveTo>
                    <a:pt x="32971" y="33585"/>
                  </a:moveTo>
                  <a:cubicBezTo>
                    <a:pt x="33620" y="33896"/>
                    <a:pt x="34399" y="34130"/>
                    <a:pt x="34918" y="34545"/>
                  </a:cubicBezTo>
                  <a:cubicBezTo>
                    <a:pt x="34269" y="34130"/>
                    <a:pt x="33516" y="33896"/>
                    <a:pt x="32971" y="33585"/>
                  </a:cubicBezTo>
                  <a:close/>
                  <a:moveTo>
                    <a:pt x="7010" y="27951"/>
                  </a:moveTo>
                  <a:lnTo>
                    <a:pt x="7010" y="27951"/>
                  </a:lnTo>
                  <a:cubicBezTo>
                    <a:pt x="8308" y="28600"/>
                    <a:pt x="9502" y="29249"/>
                    <a:pt x="10489" y="30236"/>
                  </a:cubicBezTo>
                  <a:cubicBezTo>
                    <a:pt x="11449" y="31196"/>
                    <a:pt x="11787" y="32598"/>
                    <a:pt x="12098" y="33896"/>
                  </a:cubicBezTo>
                  <a:cubicBezTo>
                    <a:pt x="11994" y="34000"/>
                    <a:pt x="11891" y="34000"/>
                    <a:pt x="11787" y="34130"/>
                  </a:cubicBezTo>
                  <a:cubicBezTo>
                    <a:pt x="11683" y="34338"/>
                    <a:pt x="11553" y="34441"/>
                    <a:pt x="11345" y="34545"/>
                  </a:cubicBezTo>
                  <a:cubicBezTo>
                    <a:pt x="10696" y="33585"/>
                    <a:pt x="9840" y="32702"/>
                    <a:pt x="8957" y="31949"/>
                  </a:cubicBezTo>
                  <a:lnTo>
                    <a:pt x="8853" y="31949"/>
                  </a:lnTo>
                  <a:cubicBezTo>
                    <a:pt x="9736" y="32832"/>
                    <a:pt x="10489" y="33689"/>
                    <a:pt x="11242" y="34649"/>
                  </a:cubicBezTo>
                  <a:lnTo>
                    <a:pt x="11138" y="34779"/>
                  </a:lnTo>
                  <a:cubicBezTo>
                    <a:pt x="10800" y="34130"/>
                    <a:pt x="9944" y="33792"/>
                    <a:pt x="9398" y="33247"/>
                  </a:cubicBezTo>
                  <a:cubicBezTo>
                    <a:pt x="9398" y="33247"/>
                    <a:pt x="9295" y="33351"/>
                    <a:pt x="9398" y="33351"/>
                  </a:cubicBezTo>
                  <a:cubicBezTo>
                    <a:pt x="9790" y="33835"/>
                    <a:pt x="10508" y="34073"/>
                    <a:pt x="10901" y="34646"/>
                  </a:cubicBezTo>
                  <a:lnTo>
                    <a:pt x="10901" y="34646"/>
                  </a:lnTo>
                  <a:cubicBezTo>
                    <a:pt x="10798" y="34545"/>
                    <a:pt x="10696" y="34544"/>
                    <a:pt x="10696" y="34441"/>
                  </a:cubicBezTo>
                  <a:lnTo>
                    <a:pt x="10593" y="34441"/>
                  </a:lnTo>
                  <a:cubicBezTo>
                    <a:pt x="10255" y="34130"/>
                    <a:pt x="9944" y="33896"/>
                    <a:pt x="9606" y="33689"/>
                  </a:cubicBezTo>
                  <a:cubicBezTo>
                    <a:pt x="8957" y="33247"/>
                    <a:pt x="8308" y="32832"/>
                    <a:pt x="7659" y="32494"/>
                  </a:cubicBezTo>
                  <a:cubicBezTo>
                    <a:pt x="7140" y="31638"/>
                    <a:pt x="7140" y="30989"/>
                    <a:pt x="7244" y="29898"/>
                  </a:cubicBezTo>
                  <a:cubicBezTo>
                    <a:pt x="7348" y="29353"/>
                    <a:pt x="7244" y="28808"/>
                    <a:pt x="7140" y="28393"/>
                  </a:cubicBezTo>
                  <a:lnTo>
                    <a:pt x="7140" y="28393"/>
                  </a:lnTo>
                  <a:cubicBezTo>
                    <a:pt x="7789" y="28938"/>
                    <a:pt x="8438" y="29457"/>
                    <a:pt x="8957" y="30236"/>
                  </a:cubicBezTo>
                  <a:cubicBezTo>
                    <a:pt x="9087" y="30236"/>
                    <a:pt x="9191" y="30236"/>
                    <a:pt x="9087" y="30106"/>
                  </a:cubicBezTo>
                  <a:cubicBezTo>
                    <a:pt x="8853" y="29795"/>
                    <a:pt x="8646" y="29457"/>
                    <a:pt x="8308" y="29249"/>
                  </a:cubicBezTo>
                  <a:cubicBezTo>
                    <a:pt x="8100" y="29042"/>
                    <a:pt x="7893" y="28808"/>
                    <a:pt x="7659" y="28600"/>
                  </a:cubicBezTo>
                  <a:cubicBezTo>
                    <a:pt x="7659" y="28600"/>
                    <a:pt x="7010" y="28055"/>
                    <a:pt x="7010" y="27951"/>
                  </a:cubicBezTo>
                  <a:close/>
                  <a:moveTo>
                    <a:pt x="32010" y="32702"/>
                  </a:moveTo>
                  <a:lnTo>
                    <a:pt x="32010" y="32702"/>
                  </a:lnTo>
                  <a:cubicBezTo>
                    <a:pt x="32971" y="33247"/>
                    <a:pt x="34061" y="33585"/>
                    <a:pt x="35048" y="34234"/>
                  </a:cubicBezTo>
                  <a:lnTo>
                    <a:pt x="35048" y="34338"/>
                  </a:lnTo>
                  <a:lnTo>
                    <a:pt x="35151" y="34441"/>
                  </a:lnTo>
                  <a:cubicBezTo>
                    <a:pt x="35151" y="34545"/>
                    <a:pt x="35255" y="34649"/>
                    <a:pt x="35255" y="34779"/>
                  </a:cubicBezTo>
                  <a:cubicBezTo>
                    <a:pt x="34502" y="33792"/>
                    <a:pt x="33204" y="33689"/>
                    <a:pt x="32218" y="32936"/>
                  </a:cubicBezTo>
                  <a:cubicBezTo>
                    <a:pt x="32218" y="32832"/>
                    <a:pt x="32114" y="32832"/>
                    <a:pt x="32010" y="32702"/>
                  </a:cubicBezTo>
                  <a:close/>
                  <a:moveTo>
                    <a:pt x="10800" y="34649"/>
                  </a:moveTo>
                  <a:lnTo>
                    <a:pt x="10800" y="34649"/>
                  </a:lnTo>
                  <a:cubicBezTo>
                    <a:pt x="10835" y="34692"/>
                    <a:pt x="10858" y="34707"/>
                    <a:pt x="10873" y="34707"/>
                  </a:cubicBezTo>
                  <a:cubicBezTo>
                    <a:pt x="10901" y="34707"/>
                    <a:pt x="10904" y="34660"/>
                    <a:pt x="10904" y="34651"/>
                  </a:cubicBezTo>
                  <a:lnTo>
                    <a:pt x="10904" y="34651"/>
                  </a:lnTo>
                  <a:cubicBezTo>
                    <a:pt x="10953" y="34723"/>
                    <a:pt x="10997" y="34800"/>
                    <a:pt x="11034" y="34883"/>
                  </a:cubicBezTo>
                  <a:lnTo>
                    <a:pt x="10904" y="34883"/>
                  </a:lnTo>
                  <a:cubicBezTo>
                    <a:pt x="10904" y="34779"/>
                    <a:pt x="10800" y="34779"/>
                    <a:pt x="10800" y="34649"/>
                  </a:cubicBezTo>
                  <a:close/>
                  <a:moveTo>
                    <a:pt x="21449" y="26563"/>
                  </a:moveTo>
                  <a:lnTo>
                    <a:pt x="21449" y="26563"/>
                  </a:lnTo>
                  <a:cubicBezTo>
                    <a:pt x="21440" y="26845"/>
                    <a:pt x="21430" y="27126"/>
                    <a:pt x="21418" y="27406"/>
                  </a:cubicBezTo>
                  <a:cubicBezTo>
                    <a:pt x="21185" y="28600"/>
                    <a:pt x="20873" y="29795"/>
                    <a:pt x="20432" y="30989"/>
                  </a:cubicBezTo>
                  <a:cubicBezTo>
                    <a:pt x="19990" y="32391"/>
                    <a:pt x="19238" y="33585"/>
                    <a:pt x="18485" y="34883"/>
                  </a:cubicBezTo>
                  <a:cubicBezTo>
                    <a:pt x="18822" y="34234"/>
                    <a:pt x="19134" y="33689"/>
                    <a:pt x="19341" y="33143"/>
                  </a:cubicBezTo>
                  <a:cubicBezTo>
                    <a:pt x="20421" y="31158"/>
                    <a:pt x="21213" y="28885"/>
                    <a:pt x="21449" y="26563"/>
                  </a:cubicBezTo>
                  <a:close/>
                  <a:moveTo>
                    <a:pt x="13661" y="32552"/>
                  </a:moveTo>
                  <a:cubicBezTo>
                    <a:pt x="13630" y="32552"/>
                    <a:pt x="13630" y="32598"/>
                    <a:pt x="13630" y="32598"/>
                  </a:cubicBezTo>
                  <a:cubicBezTo>
                    <a:pt x="13999" y="33382"/>
                    <a:pt x="14307" y="34146"/>
                    <a:pt x="14516" y="34907"/>
                  </a:cubicBezTo>
                  <a:lnTo>
                    <a:pt x="14516" y="34907"/>
                  </a:lnTo>
                  <a:cubicBezTo>
                    <a:pt x="14367" y="34073"/>
                    <a:pt x="14077" y="33220"/>
                    <a:pt x="13734" y="32598"/>
                  </a:cubicBezTo>
                  <a:cubicBezTo>
                    <a:pt x="13699" y="32564"/>
                    <a:pt x="13676" y="32552"/>
                    <a:pt x="13661" y="32552"/>
                  </a:cubicBezTo>
                  <a:close/>
                  <a:moveTo>
                    <a:pt x="27893" y="33661"/>
                  </a:moveTo>
                  <a:cubicBezTo>
                    <a:pt x="27860" y="34112"/>
                    <a:pt x="27824" y="34564"/>
                    <a:pt x="27792" y="35016"/>
                  </a:cubicBezTo>
                  <a:lnTo>
                    <a:pt x="27792" y="35016"/>
                  </a:lnTo>
                  <a:cubicBezTo>
                    <a:pt x="27834" y="34562"/>
                    <a:pt x="27873" y="34109"/>
                    <a:pt x="27893" y="33661"/>
                  </a:cubicBezTo>
                  <a:close/>
                  <a:moveTo>
                    <a:pt x="9736" y="34000"/>
                  </a:moveTo>
                  <a:lnTo>
                    <a:pt x="9736" y="34000"/>
                  </a:lnTo>
                  <a:cubicBezTo>
                    <a:pt x="10047" y="34441"/>
                    <a:pt x="10385" y="34779"/>
                    <a:pt x="10696" y="35194"/>
                  </a:cubicBezTo>
                  <a:cubicBezTo>
                    <a:pt x="10385" y="34779"/>
                    <a:pt x="10047" y="34338"/>
                    <a:pt x="9736" y="34000"/>
                  </a:cubicBezTo>
                  <a:close/>
                  <a:moveTo>
                    <a:pt x="33308" y="33896"/>
                  </a:moveTo>
                  <a:lnTo>
                    <a:pt x="33308" y="33896"/>
                  </a:lnTo>
                  <a:cubicBezTo>
                    <a:pt x="33412" y="34000"/>
                    <a:pt x="33620" y="34130"/>
                    <a:pt x="33750" y="34234"/>
                  </a:cubicBezTo>
                  <a:cubicBezTo>
                    <a:pt x="34502" y="34545"/>
                    <a:pt x="35048" y="34779"/>
                    <a:pt x="35567" y="35298"/>
                  </a:cubicBezTo>
                  <a:cubicBezTo>
                    <a:pt x="35697" y="35428"/>
                    <a:pt x="35697" y="35428"/>
                    <a:pt x="35697" y="35532"/>
                  </a:cubicBezTo>
                  <a:cubicBezTo>
                    <a:pt x="35463" y="35298"/>
                    <a:pt x="35151" y="35091"/>
                    <a:pt x="34814" y="34987"/>
                  </a:cubicBezTo>
                  <a:cubicBezTo>
                    <a:pt x="34165" y="34649"/>
                    <a:pt x="33750" y="34338"/>
                    <a:pt x="33308" y="33896"/>
                  </a:cubicBezTo>
                  <a:close/>
                  <a:moveTo>
                    <a:pt x="19134" y="35298"/>
                  </a:moveTo>
                  <a:lnTo>
                    <a:pt x="19134" y="35532"/>
                  </a:lnTo>
                  <a:cubicBezTo>
                    <a:pt x="19030" y="35532"/>
                    <a:pt x="19030" y="35636"/>
                    <a:pt x="18926" y="35740"/>
                  </a:cubicBezTo>
                  <a:lnTo>
                    <a:pt x="18926" y="35636"/>
                  </a:lnTo>
                  <a:cubicBezTo>
                    <a:pt x="19030" y="35532"/>
                    <a:pt x="19134" y="35428"/>
                    <a:pt x="19134" y="35298"/>
                  </a:cubicBezTo>
                  <a:close/>
                  <a:moveTo>
                    <a:pt x="10151" y="35194"/>
                  </a:moveTo>
                  <a:cubicBezTo>
                    <a:pt x="10255" y="35428"/>
                    <a:pt x="10385" y="35532"/>
                    <a:pt x="10385" y="35740"/>
                  </a:cubicBezTo>
                  <a:lnTo>
                    <a:pt x="10385" y="35843"/>
                  </a:lnTo>
                  <a:cubicBezTo>
                    <a:pt x="10255" y="35740"/>
                    <a:pt x="10255" y="35740"/>
                    <a:pt x="10151" y="35636"/>
                  </a:cubicBezTo>
                  <a:cubicBezTo>
                    <a:pt x="10151" y="35532"/>
                    <a:pt x="10047" y="35298"/>
                    <a:pt x="10151" y="35194"/>
                  </a:cubicBezTo>
                  <a:close/>
                  <a:moveTo>
                    <a:pt x="9944" y="35740"/>
                  </a:moveTo>
                  <a:lnTo>
                    <a:pt x="9944" y="35740"/>
                  </a:lnTo>
                  <a:cubicBezTo>
                    <a:pt x="10047" y="35843"/>
                    <a:pt x="10151" y="35947"/>
                    <a:pt x="10255" y="36077"/>
                  </a:cubicBezTo>
                  <a:cubicBezTo>
                    <a:pt x="10255" y="36077"/>
                    <a:pt x="10255" y="36181"/>
                    <a:pt x="10151" y="36181"/>
                  </a:cubicBezTo>
                  <a:lnTo>
                    <a:pt x="10047" y="36077"/>
                  </a:lnTo>
                  <a:cubicBezTo>
                    <a:pt x="10047" y="35947"/>
                    <a:pt x="9944" y="35843"/>
                    <a:pt x="9944" y="35740"/>
                  </a:cubicBezTo>
                  <a:close/>
                  <a:moveTo>
                    <a:pt x="8853" y="28600"/>
                  </a:moveTo>
                  <a:lnTo>
                    <a:pt x="8853" y="28600"/>
                  </a:lnTo>
                  <a:cubicBezTo>
                    <a:pt x="9736" y="28938"/>
                    <a:pt x="10593" y="29353"/>
                    <a:pt x="11449" y="29898"/>
                  </a:cubicBezTo>
                  <a:cubicBezTo>
                    <a:pt x="12851" y="30755"/>
                    <a:pt x="14045" y="32183"/>
                    <a:pt x="14591" y="33689"/>
                  </a:cubicBezTo>
                  <a:cubicBezTo>
                    <a:pt x="14694" y="34234"/>
                    <a:pt x="14798" y="34649"/>
                    <a:pt x="14928" y="35091"/>
                  </a:cubicBezTo>
                  <a:cubicBezTo>
                    <a:pt x="14928" y="35415"/>
                    <a:pt x="15024" y="35811"/>
                    <a:pt x="15031" y="36234"/>
                  </a:cubicBezTo>
                  <a:lnTo>
                    <a:pt x="15031" y="36234"/>
                  </a:lnTo>
                  <a:cubicBezTo>
                    <a:pt x="15029" y="36146"/>
                    <a:pt x="15015" y="36056"/>
                    <a:pt x="14928" y="35947"/>
                  </a:cubicBezTo>
                  <a:cubicBezTo>
                    <a:pt x="14798" y="35298"/>
                    <a:pt x="14694" y="34545"/>
                    <a:pt x="14487" y="33792"/>
                  </a:cubicBezTo>
                  <a:lnTo>
                    <a:pt x="14487" y="33792"/>
                  </a:lnTo>
                  <a:cubicBezTo>
                    <a:pt x="14584" y="34399"/>
                    <a:pt x="14681" y="35005"/>
                    <a:pt x="14778" y="35697"/>
                  </a:cubicBezTo>
                  <a:lnTo>
                    <a:pt x="14778" y="35697"/>
                  </a:lnTo>
                  <a:cubicBezTo>
                    <a:pt x="14743" y="35580"/>
                    <a:pt x="14667" y="35504"/>
                    <a:pt x="14591" y="35428"/>
                  </a:cubicBezTo>
                  <a:cubicBezTo>
                    <a:pt x="14581" y="35340"/>
                    <a:pt x="14570" y="35251"/>
                    <a:pt x="14557" y="35161"/>
                  </a:cubicBezTo>
                  <a:lnTo>
                    <a:pt x="14557" y="35161"/>
                  </a:lnTo>
                  <a:cubicBezTo>
                    <a:pt x="14568" y="35172"/>
                    <a:pt x="14579" y="35183"/>
                    <a:pt x="14591" y="35194"/>
                  </a:cubicBezTo>
                  <a:cubicBezTo>
                    <a:pt x="14567" y="35099"/>
                    <a:pt x="14543" y="35003"/>
                    <a:pt x="14516" y="34907"/>
                  </a:cubicBezTo>
                  <a:lnTo>
                    <a:pt x="14516" y="34907"/>
                  </a:lnTo>
                  <a:cubicBezTo>
                    <a:pt x="14531" y="34992"/>
                    <a:pt x="14545" y="35077"/>
                    <a:pt x="14557" y="35161"/>
                  </a:cubicBezTo>
                  <a:lnTo>
                    <a:pt x="14557" y="35161"/>
                  </a:lnTo>
                  <a:cubicBezTo>
                    <a:pt x="14464" y="35067"/>
                    <a:pt x="14372" y="34964"/>
                    <a:pt x="14279" y="34779"/>
                  </a:cubicBezTo>
                  <a:cubicBezTo>
                    <a:pt x="14279" y="34779"/>
                    <a:pt x="14279" y="34649"/>
                    <a:pt x="14149" y="34545"/>
                  </a:cubicBezTo>
                  <a:cubicBezTo>
                    <a:pt x="13942" y="33792"/>
                    <a:pt x="13734" y="33143"/>
                    <a:pt x="13396" y="32391"/>
                  </a:cubicBezTo>
                  <a:cubicBezTo>
                    <a:pt x="13293" y="32391"/>
                    <a:pt x="13293" y="32391"/>
                    <a:pt x="13293" y="32494"/>
                  </a:cubicBezTo>
                  <a:cubicBezTo>
                    <a:pt x="13500" y="33040"/>
                    <a:pt x="13838" y="33689"/>
                    <a:pt x="14045" y="34338"/>
                  </a:cubicBezTo>
                  <a:cubicBezTo>
                    <a:pt x="13838" y="33792"/>
                    <a:pt x="13500" y="33143"/>
                    <a:pt x="13085" y="33040"/>
                  </a:cubicBezTo>
                  <a:lnTo>
                    <a:pt x="12981" y="33143"/>
                  </a:lnTo>
                  <a:cubicBezTo>
                    <a:pt x="12981" y="33351"/>
                    <a:pt x="12540" y="33585"/>
                    <a:pt x="12202" y="33792"/>
                  </a:cubicBezTo>
                  <a:cubicBezTo>
                    <a:pt x="11994" y="31949"/>
                    <a:pt x="11138" y="30755"/>
                    <a:pt x="10047" y="29691"/>
                  </a:cubicBezTo>
                  <a:cubicBezTo>
                    <a:pt x="9606" y="29353"/>
                    <a:pt x="9295" y="28938"/>
                    <a:pt x="8853" y="28600"/>
                  </a:cubicBezTo>
                  <a:close/>
                  <a:moveTo>
                    <a:pt x="10151" y="36285"/>
                  </a:moveTo>
                  <a:cubicBezTo>
                    <a:pt x="10151" y="36389"/>
                    <a:pt x="10151" y="36389"/>
                    <a:pt x="10047" y="36389"/>
                  </a:cubicBezTo>
                  <a:lnTo>
                    <a:pt x="10047" y="36285"/>
                  </a:lnTo>
                  <a:close/>
                  <a:moveTo>
                    <a:pt x="15097" y="36285"/>
                  </a:moveTo>
                  <a:cubicBezTo>
                    <a:pt x="15136" y="36421"/>
                    <a:pt x="15188" y="36557"/>
                    <a:pt x="15240" y="36726"/>
                  </a:cubicBezTo>
                  <a:cubicBezTo>
                    <a:pt x="15136" y="36596"/>
                    <a:pt x="15136" y="36389"/>
                    <a:pt x="15032" y="36285"/>
                  </a:cubicBezTo>
                  <a:close/>
                  <a:moveTo>
                    <a:pt x="19990" y="34234"/>
                  </a:moveTo>
                  <a:cubicBezTo>
                    <a:pt x="19887" y="34649"/>
                    <a:pt x="19575" y="34987"/>
                    <a:pt x="19238" y="35428"/>
                  </a:cubicBezTo>
                  <a:cubicBezTo>
                    <a:pt x="19238" y="35298"/>
                    <a:pt x="19341" y="35194"/>
                    <a:pt x="19341" y="35194"/>
                  </a:cubicBezTo>
                  <a:lnTo>
                    <a:pt x="19238" y="35194"/>
                  </a:lnTo>
                  <a:cubicBezTo>
                    <a:pt x="19030" y="35298"/>
                    <a:pt x="18822" y="35636"/>
                    <a:pt x="18692" y="35843"/>
                  </a:cubicBezTo>
                  <a:cubicBezTo>
                    <a:pt x="18589" y="35947"/>
                    <a:pt x="18485" y="36181"/>
                    <a:pt x="18381" y="36285"/>
                  </a:cubicBezTo>
                  <a:cubicBezTo>
                    <a:pt x="18485" y="35947"/>
                    <a:pt x="18692" y="35636"/>
                    <a:pt x="18926" y="35428"/>
                  </a:cubicBezTo>
                  <a:lnTo>
                    <a:pt x="18926" y="35428"/>
                  </a:lnTo>
                  <a:cubicBezTo>
                    <a:pt x="18589" y="35532"/>
                    <a:pt x="18381" y="35947"/>
                    <a:pt x="18277" y="36389"/>
                  </a:cubicBezTo>
                  <a:cubicBezTo>
                    <a:pt x="18173" y="36492"/>
                    <a:pt x="18043" y="36596"/>
                    <a:pt x="17836" y="36830"/>
                  </a:cubicBezTo>
                  <a:cubicBezTo>
                    <a:pt x="18173" y="36389"/>
                    <a:pt x="18277" y="36077"/>
                    <a:pt x="18485" y="35636"/>
                  </a:cubicBezTo>
                  <a:cubicBezTo>
                    <a:pt x="19134" y="35194"/>
                    <a:pt x="19783" y="34779"/>
                    <a:pt x="19990" y="34234"/>
                  </a:cubicBezTo>
                  <a:close/>
                  <a:moveTo>
                    <a:pt x="15343" y="36726"/>
                  </a:moveTo>
                  <a:lnTo>
                    <a:pt x="15343" y="36934"/>
                  </a:lnTo>
                  <a:cubicBezTo>
                    <a:pt x="15343" y="36934"/>
                    <a:pt x="15343" y="36830"/>
                    <a:pt x="15240" y="36830"/>
                  </a:cubicBezTo>
                  <a:cubicBezTo>
                    <a:pt x="15240" y="36830"/>
                    <a:pt x="15343" y="36830"/>
                    <a:pt x="15343" y="36726"/>
                  </a:cubicBezTo>
                  <a:close/>
                  <a:moveTo>
                    <a:pt x="9398" y="35428"/>
                  </a:moveTo>
                  <a:lnTo>
                    <a:pt x="9398" y="35428"/>
                  </a:lnTo>
                  <a:cubicBezTo>
                    <a:pt x="9606" y="35532"/>
                    <a:pt x="9736" y="35636"/>
                    <a:pt x="9840" y="35843"/>
                  </a:cubicBezTo>
                  <a:cubicBezTo>
                    <a:pt x="9736" y="35843"/>
                    <a:pt x="9736" y="35947"/>
                    <a:pt x="9840" y="36077"/>
                  </a:cubicBezTo>
                  <a:lnTo>
                    <a:pt x="9840" y="36181"/>
                  </a:lnTo>
                  <a:cubicBezTo>
                    <a:pt x="9944" y="36285"/>
                    <a:pt x="9944" y="36492"/>
                    <a:pt x="10047" y="36726"/>
                  </a:cubicBezTo>
                  <a:cubicBezTo>
                    <a:pt x="9944" y="36830"/>
                    <a:pt x="9944" y="36934"/>
                    <a:pt x="9944" y="37038"/>
                  </a:cubicBezTo>
                  <a:cubicBezTo>
                    <a:pt x="9944" y="36934"/>
                    <a:pt x="9840" y="36726"/>
                    <a:pt x="9606" y="36726"/>
                  </a:cubicBezTo>
                  <a:cubicBezTo>
                    <a:pt x="9502" y="36493"/>
                    <a:pt x="9502" y="36389"/>
                    <a:pt x="9502" y="36182"/>
                  </a:cubicBezTo>
                  <a:lnTo>
                    <a:pt x="9502" y="36182"/>
                  </a:lnTo>
                  <a:cubicBezTo>
                    <a:pt x="9502" y="36285"/>
                    <a:pt x="9503" y="36285"/>
                    <a:pt x="9606" y="36285"/>
                  </a:cubicBezTo>
                  <a:lnTo>
                    <a:pt x="9606" y="36492"/>
                  </a:lnTo>
                  <a:lnTo>
                    <a:pt x="9736" y="36492"/>
                  </a:lnTo>
                  <a:cubicBezTo>
                    <a:pt x="9944" y="36285"/>
                    <a:pt x="9736" y="36077"/>
                    <a:pt x="9502" y="35947"/>
                  </a:cubicBezTo>
                  <a:cubicBezTo>
                    <a:pt x="9398" y="35740"/>
                    <a:pt x="9398" y="35636"/>
                    <a:pt x="9398" y="35428"/>
                  </a:cubicBezTo>
                  <a:close/>
                  <a:moveTo>
                    <a:pt x="18381" y="35740"/>
                  </a:moveTo>
                  <a:lnTo>
                    <a:pt x="18381" y="35740"/>
                  </a:lnTo>
                  <a:cubicBezTo>
                    <a:pt x="18173" y="36077"/>
                    <a:pt x="17939" y="36596"/>
                    <a:pt x="17732" y="36934"/>
                  </a:cubicBezTo>
                  <a:cubicBezTo>
                    <a:pt x="17628" y="37038"/>
                    <a:pt x="17628" y="37038"/>
                    <a:pt x="17524" y="37141"/>
                  </a:cubicBezTo>
                  <a:cubicBezTo>
                    <a:pt x="17732" y="36830"/>
                    <a:pt x="17939" y="36389"/>
                    <a:pt x="18043" y="36077"/>
                  </a:cubicBezTo>
                  <a:cubicBezTo>
                    <a:pt x="18173" y="35947"/>
                    <a:pt x="18277" y="35843"/>
                    <a:pt x="18381" y="35740"/>
                  </a:cubicBezTo>
                  <a:close/>
                  <a:moveTo>
                    <a:pt x="17898" y="36266"/>
                  </a:moveTo>
                  <a:cubicBezTo>
                    <a:pt x="17717" y="36643"/>
                    <a:pt x="17612" y="36955"/>
                    <a:pt x="17394" y="37245"/>
                  </a:cubicBezTo>
                  <a:cubicBezTo>
                    <a:pt x="17290" y="37375"/>
                    <a:pt x="17290" y="37375"/>
                    <a:pt x="17187" y="37375"/>
                  </a:cubicBezTo>
                  <a:cubicBezTo>
                    <a:pt x="17524" y="37038"/>
                    <a:pt x="17732" y="36726"/>
                    <a:pt x="17836" y="36285"/>
                  </a:cubicBezTo>
                  <a:cubicBezTo>
                    <a:pt x="17836" y="36285"/>
                    <a:pt x="17869" y="36285"/>
                    <a:pt x="17898" y="36266"/>
                  </a:cubicBezTo>
                  <a:close/>
                  <a:moveTo>
                    <a:pt x="18173" y="33143"/>
                  </a:moveTo>
                  <a:cubicBezTo>
                    <a:pt x="18043" y="33689"/>
                    <a:pt x="17732" y="34234"/>
                    <a:pt x="17290" y="34649"/>
                  </a:cubicBezTo>
                  <a:cubicBezTo>
                    <a:pt x="16979" y="34779"/>
                    <a:pt x="16641" y="34987"/>
                    <a:pt x="16434" y="35194"/>
                  </a:cubicBezTo>
                  <a:cubicBezTo>
                    <a:pt x="15992" y="35843"/>
                    <a:pt x="16434" y="36934"/>
                    <a:pt x="15785" y="37479"/>
                  </a:cubicBezTo>
                  <a:lnTo>
                    <a:pt x="15785" y="36726"/>
                  </a:lnTo>
                  <a:cubicBezTo>
                    <a:pt x="15681" y="36181"/>
                    <a:pt x="15577" y="35947"/>
                    <a:pt x="15681" y="35428"/>
                  </a:cubicBezTo>
                  <a:cubicBezTo>
                    <a:pt x="15889" y="34883"/>
                    <a:pt x="16745" y="34441"/>
                    <a:pt x="17187" y="34130"/>
                  </a:cubicBezTo>
                  <a:cubicBezTo>
                    <a:pt x="17628" y="33896"/>
                    <a:pt x="17939" y="33585"/>
                    <a:pt x="18173" y="33143"/>
                  </a:cubicBezTo>
                  <a:close/>
                  <a:moveTo>
                    <a:pt x="17083" y="37375"/>
                  </a:moveTo>
                  <a:cubicBezTo>
                    <a:pt x="17016" y="37442"/>
                    <a:pt x="16949" y="37509"/>
                    <a:pt x="16875" y="37576"/>
                  </a:cubicBezTo>
                  <a:lnTo>
                    <a:pt x="16875" y="37576"/>
                  </a:lnTo>
                  <a:cubicBezTo>
                    <a:pt x="16880" y="37474"/>
                    <a:pt x="16981" y="37375"/>
                    <a:pt x="17083" y="37375"/>
                  </a:cubicBezTo>
                  <a:close/>
                  <a:moveTo>
                    <a:pt x="16979" y="36726"/>
                  </a:moveTo>
                  <a:lnTo>
                    <a:pt x="16979" y="36726"/>
                  </a:lnTo>
                  <a:cubicBezTo>
                    <a:pt x="16641" y="37038"/>
                    <a:pt x="16434" y="37245"/>
                    <a:pt x="16226" y="37583"/>
                  </a:cubicBezTo>
                  <a:lnTo>
                    <a:pt x="15785" y="37583"/>
                  </a:lnTo>
                  <a:cubicBezTo>
                    <a:pt x="15992" y="37479"/>
                    <a:pt x="16096" y="37479"/>
                    <a:pt x="16226" y="37375"/>
                  </a:cubicBezTo>
                  <a:cubicBezTo>
                    <a:pt x="16434" y="37141"/>
                    <a:pt x="16641" y="36934"/>
                    <a:pt x="16979" y="36726"/>
                  </a:cubicBezTo>
                  <a:close/>
                  <a:moveTo>
                    <a:pt x="17187" y="37245"/>
                  </a:moveTo>
                  <a:cubicBezTo>
                    <a:pt x="17187" y="37375"/>
                    <a:pt x="17187" y="37375"/>
                    <a:pt x="17083" y="37479"/>
                  </a:cubicBezTo>
                  <a:cubicBezTo>
                    <a:pt x="17083" y="37479"/>
                    <a:pt x="16979" y="37583"/>
                    <a:pt x="16875" y="37583"/>
                  </a:cubicBezTo>
                  <a:cubicBezTo>
                    <a:pt x="17083" y="37479"/>
                    <a:pt x="17187" y="37375"/>
                    <a:pt x="17187" y="37245"/>
                  </a:cubicBezTo>
                  <a:close/>
                  <a:moveTo>
                    <a:pt x="9606" y="36934"/>
                  </a:moveTo>
                  <a:lnTo>
                    <a:pt x="9606" y="36934"/>
                  </a:lnTo>
                  <a:cubicBezTo>
                    <a:pt x="9840" y="37038"/>
                    <a:pt x="9840" y="37141"/>
                    <a:pt x="9840" y="37375"/>
                  </a:cubicBezTo>
                  <a:cubicBezTo>
                    <a:pt x="9840" y="37427"/>
                    <a:pt x="9866" y="37453"/>
                    <a:pt x="9892" y="37453"/>
                  </a:cubicBezTo>
                  <a:cubicBezTo>
                    <a:pt x="9918" y="37453"/>
                    <a:pt x="9944" y="37427"/>
                    <a:pt x="9944" y="37375"/>
                  </a:cubicBezTo>
                  <a:lnTo>
                    <a:pt x="9944" y="37245"/>
                  </a:lnTo>
                  <a:cubicBezTo>
                    <a:pt x="9944" y="37375"/>
                    <a:pt x="10047" y="37583"/>
                    <a:pt x="10047" y="37687"/>
                  </a:cubicBezTo>
                  <a:cubicBezTo>
                    <a:pt x="10047" y="37583"/>
                    <a:pt x="9944" y="37583"/>
                    <a:pt x="9944" y="37479"/>
                  </a:cubicBezTo>
                  <a:lnTo>
                    <a:pt x="9840" y="37479"/>
                  </a:lnTo>
                  <a:cubicBezTo>
                    <a:pt x="9840" y="37375"/>
                    <a:pt x="9736" y="37375"/>
                    <a:pt x="9736" y="37245"/>
                  </a:cubicBezTo>
                  <a:lnTo>
                    <a:pt x="9736" y="37141"/>
                  </a:lnTo>
                  <a:cubicBezTo>
                    <a:pt x="9736" y="37141"/>
                    <a:pt x="9606" y="37038"/>
                    <a:pt x="9606" y="36934"/>
                  </a:cubicBezTo>
                  <a:close/>
                  <a:moveTo>
                    <a:pt x="16867" y="37583"/>
                  </a:moveTo>
                  <a:cubicBezTo>
                    <a:pt x="16829" y="37617"/>
                    <a:pt x="16789" y="37652"/>
                    <a:pt x="16745" y="37687"/>
                  </a:cubicBezTo>
                  <a:cubicBezTo>
                    <a:pt x="16745" y="37687"/>
                    <a:pt x="16745" y="37587"/>
                    <a:pt x="16867" y="37583"/>
                  </a:cubicBezTo>
                  <a:close/>
                  <a:moveTo>
                    <a:pt x="8204" y="37245"/>
                  </a:moveTo>
                  <a:cubicBezTo>
                    <a:pt x="8308" y="37245"/>
                    <a:pt x="8308" y="37245"/>
                    <a:pt x="8438" y="37375"/>
                  </a:cubicBezTo>
                  <a:cubicBezTo>
                    <a:pt x="8542" y="37375"/>
                    <a:pt x="8646" y="37583"/>
                    <a:pt x="8749" y="37687"/>
                  </a:cubicBezTo>
                  <a:lnTo>
                    <a:pt x="8749" y="37790"/>
                  </a:lnTo>
                  <a:lnTo>
                    <a:pt x="8749" y="37894"/>
                  </a:lnTo>
                  <a:cubicBezTo>
                    <a:pt x="8646" y="37790"/>
                    <a:pt x="8646" y="37790"/>
                    <a:pt x="8542" y="37790"/>
                  </a:cubicBezTo>
                  <a:cubicBezTo>
                    <a:pt x="8308" y="37687"/>
                    <a:pt x="8204" y="37479"/>
                    <a:pt x="8204" y="37245"/>
                  </a:cubicBezTo>
                  <a:close/>
                  <a:moveTo>
                    <a:pt x="8957" y="37790"/>
                  </a:moveTo>
                  <a:lnTo>
                    <a:pt x="8957" y="37790"/>
                  </a:lnTo>
                  <a:cubicBezTo>
                    <a:pt x="9039" y="37873"/>
                    <a:pt x="9118" y="37952"/>
                    <a:pt x="9191" y="38024"/>
                  </a:cubicBezTo>
                  <a:cubicBezTo>
                    <a:pt x="8957" y="38024"/>
                    <a:pt x="8957" y="37894"/>
                    <a:pt x="8957" y="37790"/>
                  </a:cubicBezTo>
                  <a:close/>
                  <a:moveTo>
                    <a:pt x="7736" y="37970"/>
                  </a:moveTo>
                  <a:cubicBezTo>
                    <a:pt x="7860" y="37970"/>
                    <a:pt x="7955" y="38055"/>
                    <a:pt x="8100" y="38128"/>
                  </a:cubicBezTo>
                  <a:lnTo>
                    <a:pt x="8100" y="38232"/>
                  </a:lnTo>
                  <a:cubicBezTo>
                    <a:pt x="7893" y="38232"/>
                    <a:pt x="7789" y="38128"/>
                    <a:pt x="7555" y="38024"/>
                  </a:cubicBezTo>
                  <a:cubicBezTo>
                    <a:pt x="7625" y="37985"/>
                    <a:pt x="7683" y="37970"/>
                    <a:pt x="7736" y="37970"/>
                  </a:cubicBezTo>
                  <a:close/>
                  <a:moveTo>
                    <a:pt x="18485" y="37583"/>
                  </a:moveTo>
                  <a:lnTo>
                    <a:pt x="18381" y="37687"/>
                  </a:lnTo>
                  <a:cubicBezTo>
                    <a:pt x="18173" y="37894"/>
                    <a:pt x="17836" y="38128"/>
                    <a:pt x="17524" y="38232"/>
                  </a:cubicBezTo>
                  <a:cubicBezTo>
                    <a:pt x="17220" y="38303"/>
                    <a:pt x="16816" y="38424"/>
                    <a:pt x="16485" y="38424"/>
                  </a:cubicBezTo>
                  <a:cubicBezTo>
                    <a:pt x="16336" y="38424"/>
                    <a:pt x="16201" y="38400"/>
                    <a:pt x="16096" y="38336"/>
                  </a:cubicBezTo>
                  <a:lnTo>
                    <a:pt x="16096" y="38232"/>
                  </a:lnTo>
                  <a:cubicBezTo>
                    <a:pt x="16241" y="38289"/>
                    <a:pt x="16395" y="38314"/>
                    <a:pt x="16554" y="38314"/>
                  </a:cubicBezTo>
                  <a:cubicBezTo>
                    <a:pt x="17252" y="38314"/>
                    <a:pt x="18041" y="37837"/>
                    <a:pt x="18485" y="37583"/>
                  </a:cubicBezTo>
                  <a:close/>
                  <a:moveTo>
                    <a:pt x="7997" y="38336"/>
                  </a:moveTo>
                  <a:cubicBezTo>
                    <a:pt x="7893" y="38336"/>
                    <a:pt x="7789" y="38336"/>
                    <a:pt x="7789" y="38439"/>
                  </a:cubicBezTo>
                  <a:lnTo>
                    <a:pt x="7789" y="38336"/>
                  </a:lnTo>
                  <a:close/>
                  <a:moveTo>
                    <a:pt x="8204" y="38336"/>
                  </a:moveTo>
                  <a:cubicBezTo>
                    <a:pt x="8204" y="38336"/>
                    <a:pt x="8308" y="38336"/>
                    <a:pt x="8308" y="38439"/>
                  </a:cubicBezTo>
                  <a:cubicBezTo>
                    <a:pt x="8204" y="38336"/>
                    <a:pt x="8100" y="38336"/>
                    <a:pt x="7997" y="38336"/>
                  </a:cubicBezTo>
                  <a:close/>
                  <a:moveTo>
                    <a:pt x="8749" y="38128"/>
                  </a:moveTo>
                  <a:lnTo>
                    <a:pt x="8749" y="38128"/>
                  </a:lnTo>
                  <a:cubicBezTo>
                    <a:pt x="8957" y="38232"/>
                    <a:pt x="9087" y="38336"/>
                    <a:pt x="9191" y="38439"/>
                  </a:cubicBezTo>
                  <a:cubicBezTo>
                    <a:pt x="9087" y="38336"/>
                    <a:pt x="8853" y="38232"/>
                    <a:pt x="8749" y="38128"/>
                  </a:cubicBezTo>
                  <a:close/>
                  <a:moveTo>
                    <a:pt x="28309" y="37229"/>
                  </a:moveTo>
                  <a:lnTo>
                    <a:pt x="28309" y="37229"/>
                  </a:lnTo>
                  <a:cubicBezTo>
                    <a:pt x="28280" y="37678"/>
                    <a:pt x="28302" y="38105"/>
                    <a:pt x="28345" y="38524"/>
                  </a:cubicBezTo>
                  <a:lnTo>
                    <a:pt x="28345" y="38524"/>
                  </a:lnTo>
                  <a:cubicBezTo>
                    <a:pt x="28326" y="38088"/>
                    <a:pt x="28312" y="37658"/>
                    <a:pt x="28309" y="37229"/>
                  </a:cubicBezTo>
                  <a:close/>
                  <a:moveTo>
                    <a:pt x="9191" y="38024"/>
                  </a:moveTo>
                  <a:cubicBezTo>
                    <a:pt x="9324" y="38157"/>
                    <a:pt x="9435" y="38268"/>
                    <a:pt x="9502" y="38336"/>
                  </a:cubicBezTo>
                  <a:cubicBezTo>
                    <a:pt x="9606" y="38439"/>
                    <a:pt x="9606" y="38439"/>
                    <a:pt x="9606" y="38543"/>
                  </a:cubicBezTo>
                  <a:lnTo>
                    <a:pt x="9502" y="38439"/>
                  </a:lnTo>
                  <a:cubicBezTo>
                    <a:pt x="9398" y="38336"/>
                    <a:pt x="9191" y="38232"/>
                    <a:pt x="9087" y="38128"/>
                  </a:cubicBezTo>
                  <a:lnTo>
                    <a:pt x="9191" y="38128"/>
                  </a:lnTo>
                  <a:lnTo>
                    <a:pt x="9191" y="38024"/>
                  </a:lnTo>
                  <a:close/>
                  <a:moveTo>
                    <a:pt x="9295" y="37375"/>
                  </a:moveTo>
                  <a:lnTo>
                    <a:pt x="9295" y="37375"/>
                  </a:lnTo>
                  <a:cubicBezTo>
                    <a:pt x="9606" y="37583"/>
                    <a:pt x="9736" y="38128"/>
                    <a:pt x="9944" y="38439"/>
                  </a:cubicBezTo>
                  <a:cubicBezTo>
                    <a:pt x="9944" y="38543"/>
                    <a:pt x="9944" y="38543"/>
                    <a:pt x="9840" y="38543"/>
                  </a:cubicBezTo>
                  <a:cubicBezTo>
                    <a:pt x="9840" y="38439"/>
                    <a:pt x="9840" y="38439"/>
                    <a:pt x="9736" y="38336"/>
                  </a:cubicBezTo>
                  <a:lnTo>
                    <a:pt x="9736" y="38232"/>
                  </a:lnTo>
                  <a:cubicBezTo>
                    <a:pt x="9736" y="38128"/>
                    <a:pt x="9606" y="38024"/>
                    <a:pt x="9502" y="38024"/>
                  </a:cubicBezTo>
                  <a:cubicBezTo>
                    <a:pt x="9398" y="37790"/>
                    <a:pt x="9295" y="37583"/>
                    <a:pt x="9295" y="37375"/>
                  </a:cubicBezTo>
                  <a:close/>
                  <a:moveTo>
                    <a:pt x="7789" y="38543"/>
                  </a:moveTo>
                  <a:cubicBezTo>
                    <a:pt x="8204" y="38543"/>
                    <a:pt x="8542" y="38673"/>
                    <a:pt x="8853" y="38777"/>
                  </a:cubicBezTo>
                  <a:lnTo>
                    <a:pt x="8749" y="38777"/>
                  </a:lnTo>
                  <a:cubicBezTo>
                    <a:pt x="8438" y="38777"/>
                    <a:pt x="7997" y="38777"/>
                    <a:pt x="7789" y="38543"/>
                  </a:cubicBezTo>
                  <a:close/>
                  <a:moveTo>
                    <a:pt x="9294" y="38724"/>
                  </a:moveTo>
                  <a:cubicBezTo>
                    <a:pt x="9362" y="38746"/>
                    <a:pt x="9431" y="38763"/>
                    <a:pt x="9502" y="38777"/>
                  </a:cubicBezTo>
                  <a:cubicBezTo>
                    <a:pt x="9502" y="38812"/>
                    <a:pt x="9502" y="38823"/>
                    <a:pt x="9498" y="38823"/>
                  </a:cubicBezTo>
                  <a:cubicBezTo>
                    <a:pt x="9491" y="38823"/>
                    <a:pt x="9468" y="38777"/>
                    <a:pt x="9398" y="38777"/>
                  </a:cubicBezTo>
                  <a:cubicBezTo>
                    <a:pt x="9364" y="38760"/>
                    <a:pt x="9329" y="38742"/>
                    <a:pt x="9294" y="38724"/>
                  </a:cubicBezTo>
                  <a:close/>
                  <a:moveTo>
                    <a:pt x="7010" y="38232"/>
                  </a:moveTo>
                  <a:lnTo>
                    <a:pt x="7010" y="38232"/>
                  </a:lnTo>
                  <a:cubicBezTo>
                    <a:pt x="7244" y="38336"/>
                    <a:pt x="7348" y="38336"/>
                    <a:pt x="7451" y="38439"/>
                  </a:cubicBezTo>
                  <a:lnTo>
                    <a:pt x="7555" y="38439"/>
                  </a:lnTo>
                  <a:cubicBezTo>
                    <a:pt x="7555" y="38439"/>
                    <a:pt x="7451" y="38543"/>
                    <a:pt x="7555" y="38543"/>
                  </a:cubicBezTo>
                  <a:cubicBezTo>
                    <a:pt x="7555" y="38673"/>
                    <a:pt x="7659" y="38777"/>
                    <a:pt x="7789" y="38777"/>
                  </a:cubicBezTo>
                  <a:cubicBezTo>
                    <a:pt x="7659" y="38777"/>
                    <a:pt x="7555" y="38777"/>
                    <a:pt x="7555" y="38881"/>
                  </a:cubicBezTo>
                  <a:lnTo>
                    <a:pt x="7555" y="38777"/>
                  </a:lnTo>
                  <a:cubicBezTo>
                    <a:pt x="7244" y="38673"/>
                    <a:pt x="7010" y="38543"/>
                    <a:pt x="7010" y="38232"/>
                  </a:cubicBezTo>
                  <a:close/>
                  <a:moveTo>
                    <a:pt x="33308" y="34130"/>
                  </a:moveTo>
                  <a:lnTo>
                    <a:pt x="33308" y="34130"/>
                  </a:lnTo>
                  <a:cubicBezTo>
                    <a:pt x="33516" y="34338"/>
                    <a:pt x="33750" y="34545"/>
                    <a:pt x="33957" y="34649"/>
                  </a:cubicBezTo>
                  <a:cubicBezTo>
                    <a:pt x="34606" y="35194"/>
                    <a:pt x="35359" y="35428"/>
                    <a:pt x="36008" y="35947"/>
                  </a:cubicBezTo>
                  <a:cubicBezTo>
                    <a:pt x="36346" y="36285"/>
                    <a:pt x="36657" y="36596"/>
                    <a:pt x="37099" y="36934"/>
                  </a:cubicBezTo>
                  <a:cubicBezTo>
                    <a:pt x="37851" y="37375"/>
                    <a:pt x="37851" y="38439"/>
                    <a:pt x="37955" y="39322"/>
                  </a:cubicBezTo>
                  <a:cubicBezTo>
                    <a:pt x="37851" y="39088"/>
                    <a:pt x="37748" y="38985"/>
                    <a:pt x="37748" y="38985"/>
                  </a:cubicBezTo>
                  <a:cubicBezTo>
                    <a:pt x="37306" y="38439"/>
                    <a:pt x="36995" y="38024"/>
                    <a:pt x="36553" y="37583"/>
                  </a:cubicBezTo>
                  <a:cubicBezTo>
                    <a:pt x="35697" y="36830"/>
                    <a:pt x="34814" y="36181"/>
                    <a:pt x="34165" y="35298"/>
                  </a:cubicBezTo>
                  <a:lnTo>
                    <a:pt x="34061" y="35298"/>
                  </a:lnTo>
                  <a:cubicBezTo>
                    <a:pt x="33853" y="34883"/>
                    <a:pt x="33516" y="34545"/>
                    <a:pt x="33308" y="34130"/>
                  </a:cubicBezTo>
                  <a:close/>
                  <a:moveTo>
                    <a:pt x="15889" y="38777"/>
                  </a:moveTo>
                  <a:cubicBezTo>
                    <a:pt x="15992" y="38881"/>
                    <a:pt x="15992" y="38881"/>
                    <a:pt x="15992" y="38985"/>
                  </a:cubicBezTo>
                  <a:lnTo>
                    <a:pt x="15992" y="39088"/>
                  </a:lnTo>
                  <a:lnTo>
                    <a:pt x="15992" y="39192"/>
                  </a:lnTo>
                  <a:lnTo>
                    <a:pt x="16096" y="39192"/>
                  </a:lnTo>
                  <a:cubicBezTo>
                    <a:pt x="16096" y="39322"/>
                    <a:pt x="15992" y="39322"/>
                    <a:pt x="15992" y="39426"/>
                  </a:cubicBezTo>
                  <a:lnTo>
                    <a:pt x="15992" y="39322"/>
                  </a:lnTo>
                  <a:lnTo>
                    <a:pt x="15992" y="39192"/>
                  </a:lnTo>
                  <a:cubicBezTo>
                    <a:pt x="15925" y="39192"/>
                    <a:pt x="15901" y="39148"/>
                    <a:pt x="15893" y="39088"/>
                  </a:cubicBezTo>
                  <a:lnTo>
                    <a:pt x="15893" y="39088"/>
                  </a:lnTo>
                  <a:cubicBezTo>
                    <a:pt x="15992" y="39088"/>
                    <a:pt x="15992" y="39087"/>
                    <a:pt x="15992" y="38985"/>
                  </a:cubicBezTo>
                  <a:cubicBezTo>
                    <a:pt x="15917" y="38985"/>
                    <a:pt x="15897" y="39039"/>
                    <a:pt x="15891" y="39069"/>
                  </a:cubicBezTo>
                  <a:lnTo>
                    <a:pt x="15891" y="39069"/>
                  </a:lnTo>
                  <a:cubicBezTo>
                    <a:pt x="15889" y="39042"/>
                    <a:pt x="15889" y="39013"/>
                    <a:pt x="15889" y="38985"/>
                  </a:cubicBezTo>
                  <a:lnTo>
                    <a:pt x="15785" y="38985"/>
                  </a:lnTo>
                  <a:cubicBezTo>
                    <a:pt x="15889" y="38985"/>
                    <a:pt x="15889" y="38881"/>
                    <a:pt x="15889" y="38777"/>
                  </a:cubicBezTo>
                  <a:close/>
                  <a:moveTo>
                    <a:pt x="8957" y="38985"/>
                  </a:moveTo>
                  <a:cubicBezTo>
                    <a:pt x="8853" y="39088"/>
                    <a:pt x="8749" y="39192"/>
                    <a:pt x="8749" y="39322"/>
                  </a:cubicBezTo>
                  <a:cubicBezTo>
                    <a:pt x="8902" y="39150"/>
                    <a:pt x="9070" y="39048"/>
                    <a:pt x="9272" y="39048"/>
                  </a:cubicBezTo>
                  <a:cubicBezTo>
                    <a:pt x="9344" y="39048"/>
                    <a:pt x="9420" y="39061"/>
                    <a:pt x="9502" y="39088"/>
                  </a:cubicBezTo>
                  <a:cubicBezTo>
                    <a:pt x="9502" y="39088"/>
                    <a:pt x="9502" y="39192"/>
                    <a:pt x="9398" y="39192"/>
                  </a:cubicBezTo>
                  <a:lnTo>
                    <a:pt x="9087" y="39192"/>
                  </a:lnTo>
                  <a:cubicBezTo>
                    <a:pt x="8957" y="39322"/>
                    <a:pt x="8749" y="39426"/>
                    <a:pt x="8646" y="39530"/>
                  </a:cubicBezTo>
                  <a:lnTo>
                    <a:pt x="8308" y="39530"/>
                  </a:lnTo>
                  <a:cubicBezTo>
                    <a:pt x="8438" y="39530"/>
                    <a:pt x="8542" y="39426"/>
                    <a:pt x="8646" y="39426"/>
                  </a:cubicBezTo>
                  <a:cubicBezTo>
                    <a:pt x="8646" y="39322"/>
                    <a:pt x="8749" y="39322"/>
                    <a:pt x="8749" y="39192"/>
                  </a:cubicBezTo>
                  <a:lnTo>
                    <a:pt x="8646" y="39192"/>
                  </a:lnTo>
                  <a:cubicBezTo>
                    <a:pt x="8749" y="39088"/>
                    <a:pt x="8749" y="39088"/>
                    <a:pt x="8646" y="39088"/>
                  </a:cubicBezTo>
                  <a:lnTo>
                    <a:pt x="8308" y="39088"/>
                  </a:lnTo>
                  <a:cubicBezTo>
                    <a:pt x="8204" y="39088"/>
                    <a:pt x="8100" y="39192"/>
                    <a:pt x="7997" y="39192"/>
                  </a:cubicBezTo>
                  <a:cubicBezTo>
                    <a:pt x="7789" y="39192"/>
                    <a:pt x="7555" y="39088"/>
                    <a:pt x="7348" y="39088"/>
                  </a:cubicBezTo>
                  <a:cubicBezTo>
                    <a:pt x="7555" y="38985"/>
                    <a:pt x="7789" y="38985"/>
                    <a:pt x="7893" y="38985"/>
                  </a:cubicBezTo>
                  <a:cubicBezTo>
                    <a:pt x="8100" y="38985"/>
                    <a:pt x="8308" y="39088"/>
                    <a:pt x="8438" y="39088"/>
                  </a:cubicBezTo>
                  <a:lnTo>
                    <a:pt x="8438" y="38985"/>
                  </a:lnTo>
                  <a:close/>
                  <a:moveTo>
                    <a:pt x="9398" y="39426"/>
                  </a:moveTo>
                  <a:lnTo>
                    <a:pt x="9398" y="39530"/>
                  </a:lnTo>
                  <a:cubicBezTo>
                    <a:pt x="9329" y="39530"/>
                    <a:pt x="9214" y="39576"/>
                    <a:pt x="9075" y="39576"/>
                  </a:cubicBezTo>
                  <a:cubicBezTo>
                    <a:pt x="9006" y="39576"/>
                    <a:pt x="8931" y="39564"/>
                    <a:pt x="8853" y="39530"/>
                  </a:cubicBezTo>
                  <a:cubicBezTo>
                    <a:pt x="8957" y="39426"/>
                    <a:pt x="9191" y="39426"/>
                    <a:pt x="9295" y="39426"/>
                  </a:cubicBezTo>
                  <a:close/>
                  <a:moveTo>
                    <a:pt x="8438" y="39426"/>
                  </a:moveTo>
                  <a:cubicBezTo>
                    <a:pt x="8204" y="39530"/>
                    <a:pt x="8100" y="39530"/>
                    <a:pt x="7893" y="39634"/>
                  </a:cubicBezTo>
                  <a:cubicBezTo>
                    <a:pt x="7789" y="39634"/>
                    <a:pt x="7659" y="39737"/>
                    <a:pt x="7555" y="39737"/>
                  </a:cubicBezTo>
                  <a:lnTo>
                    <a:pt x="7555" y="39634"/>
                  </a:lnTo>
                  <a:cubicBezTo>
                    <a:pt x="7555" y="39530"/>
                    <a:pt x="7659" y="39530"/>
                    <a:pt x="7659" y="39426"/>
                  </a:cubicBezTo>
                  <a:close/>
                  <a:moveTo>
                    <a:pt x="16226" y="39426"/>
                  </a:moveTo>
                  <a:lnTo>
                    <a:pt x="16226" y="39530"/>
                  </a:lnTo>
                  <a:cubicBezTo>
                    <a:pt x="16226" y="39634"/>
                    <a:pt x="16096" y="39634"/>
                    <a:pt x="16096" y="39737"/>
                  </a:cubicBezTo>
                  <a:lnTo>
                    <a:pt x="16096" y="39634"/>
                  </a:lnTo>
                  <a:lnTo>
                    <a:pt x="15992" y="39634"/>
                  </a:lnTo>
                  <a:lnTo>
                    <a:pt x="15992" y="39530"/>
                  </a:lnTo>
                  <a:lnTo>
                    <a:pt x="16096" y="39426"/>
                  </a:lnTo>
                  <a:lnTo>
                    <a:pt x="16096" y="39634"/>
                  </a:lnTo>
                  <a:cubicBezTo>
                    <a:pt x="16096" y="39634"/>
                    <a:pt x="16226" y="39530"/>
                    <a:pt x="16226" y="39426"/>
                  </a:cubicBezTo>
                  <a:close/>
                  <a:moveTo>
                    <a:pt x="8957" y="39737"/>
                  </a:moveTo>
                  <a:lnTo>
                    <a:pt x="8957" y="39841"/>
                  </a:lnTo>
                  <a:lnTo>
                    <a:pt x="8204" y="39841"/>
                  </a:lnTo>
                  <a:lnTo>
                    <a:pt x="8204" y="39737"/>
                  </a:lnTo>
                  <a:close/>
                  <a:moveTo>
                    <a:pt x="16241" y="39677"/>
                  </a:moveTo>
                  <a:cubicBezTo>
                    <a:pt x="16226" y="39732"/>
                    <a:pt x="16226" y="39787"/>
                    <a:pt x="16226" y="39841"/>
                  </a:cubicBezTo>
                  <a:lnTo>
                    <a:pt x="16096" y="39841"/>
                  </a:lnTo>
                  <a:cubicBezTo>
                    <a:pt x="16151" y="39797"/>
                    <a:pt x="16202" y="39735"/>
                    <a:pt x="16241" y="39677"/>
                  </a:cubicBezTo>
                  <a:close/>
                  <a:moveTo>
                    <a:pt x="9398" y="39737"/>
                  </a:moveTo>
                  <a:lnTo>
                    <a:pt x="9398" y="39971"/>
                  </a:lnTo>
                  <a:cubicBezTo>
                    <a:pt x="9295" y="39841"/>
                    <a:pt x="9295" y="39841"/>
                    <a:pt x="9295" y="39737"/>
                  </a:cubicBezTo>
                  <a:close/>
                  <a:moveTo>
                    <a:pt x="7519" y="33425"/>
                  </a:moveTo>
                  <a:cubicBezTo>
                    <a:pt x="8519" y="33425"/>
                    <a:pt x="9504" y="33748"/>
                    <a:pt x="10489" y="34441"/>
                  </a:cubicBezTo>
                  <a:lnTo>
                    <a:pt x="10385" y="34441"/>
                  </a:lnTo>
                  <a:cubicBezTo>
                    <a:pt x="10489" y="34545"/>
                    <a:pt x="10593" y="34649"/>
                    <a:pt x="10593" y="34779"/>
                  </a:cubicBezTo>
                  <a:cubicBezTo>
                    <a:pt x="10696" y="34883"/>
                    <a:pt x="10800" y="34987"/>
                    <a:pt x="10800" y="34987"/>
                  </a:cubicBezTo>
                  <a:cubicBezTo>
                    <a:pt x="10800" y="34883"/>
                    <a:pt x="10696" y="34649"/>
                    <a:pt x="10593" y="34545"/>
                  </a:cubicBezTo>
                  <a:lnTo>
                    <a:pt x="10696" y="34545"/>
                  </a:lnTo>
                  <a:cubicBezTo>
                    <a:pt x="10696" y="34649"/>
                    <a:pt x="10800" y="34883"/>
                    <a:pt x="10904" y="34987"/>
                  </a:cubicBezTo>
                  <a:lnTo>
                    <a:pt x="10800" y="34987"/>
                  </a:lnTo>
                  <a:lnTo>
                    <a:pt x="10800" y="35091"/>
                  </a:lnTo>
                  <a:cubicBezTo>
                    <a:pt x="10593" y="34779"/>
                    <a:pt x="10385" y="34441"/>
                    <a:pt x="10047" y="34234"/>
                  </a:cubicBezTo>
                  <a:lnTo>
                    <a:pt x="10047" y="34234"/>
                  </a:lnTo>
                  <a:cubicBezTo>
                    <a:pt x="10151" y="34441"/>
                    <a:pt x="10385" y="34545"/>
                    <a:pt x="10489" y="34649"/>
                  </a:cubicBezTo>
                  <a:cubicBezTo>
                    <a:pt x="10593" y="34779"/>
                    <a:pt x="10696" y="34987"/>
                    <a:pt x="10696" y="35091"/>
                  </a:cubicBezTo>
                  <a:lnTo>
                    <a:pt x="10696" y="35194"/>
                  </a:lnTo>
                  <a:cubicBezTo>
                    <a:pt x="10593" y="35298"/>
                    <a:pt x="10593" y="35298"/>
                    <a:pt x="10489" y="35428"/>
                  </a:cubicBezTo>
                  <a:lnTo>
                    <a:pt x="10489" y="35532"/>
                  </a:lnTo>
                  <a:cubicBezTo>
                    <a:pt x="10385" y="35298"/>
                    <a:pt x="10255" y="35091"/>
                    <a:pt x="10151" y="34987"/>
                  </a:cubicBezTo>
                  <a:lnTo>
                    <a:pt x="10047" y="34987"/>
                  </a:lnTo>
                  <a:cubicBezTo>
                    <a:pt x="9944" y="35194"/>
                    <a:pt x="9944" y="35428"/>
                    <a:pt x="9944" y="35532"/>
                  </a:cubicBezTo>
                  <a:lnTo>
                    <a:pt x="10047" y="35636"/>
                  </a:lnTo>
                  <a:lnTo>
                    <a:pt x="9944" y="35636"/>
                  </a:lnTo>
                  <a:cubicBezTo>
                    <a:pt x="9871" y="35490"/>
                    <a:pt x="9733" y="35331"/>
                    <a:pt x="9586" y="35331"/>
                  </a:cubicBezTo>
                  <a:cubicBezTo>
                    <a:pt x="9524" y="35331"/>
                    <a:pt x="9460" y="35359"/>
                    <a:pt x="9398" y="35428"/>
                  </a:cubicBezTo>
                  <a:cubicBezTo>
                    <a:pt x="9398" y="35363"/>
                    <a:pt x="9372" y="35331"/>
                    <a:pt x="9346" y="35331"/>
                  </a:cubicBezTo>
                  <a:cubicBezTo>
                    <a:pt x="9321" y="35331"/>
                    <a:pt x="9295" y="35363"/>
                    <a:pt x="9295" y="35428"/>
                  </a:cubicBezTo>
                  <a:lnTo>
                    <a:pt x="9295" y="35843"/>
                  </a:lnTo>
                  <a:cubicBezTo>
                    <a:pt x="9295" y="35947"/>
                    <a:pt x="9191" y="35947"/>
                    <a:pt x="9295" y="35947"/>
                  </a:cubicBezTo>
                  <a:cubicBezTo>
                    <a:pt x="9295" y="36285"/>
                    <a:pt x="9398" y="36492"/>
                    <a:pt x="9398" y="36726"/>
                  </a:cubicBezTo>
                  <a:cubicBezTo>
                    <a:pt x="9398" y="37038"/>
                    <a:pt x="9606" y="37375"/>
                    <a:pt x="9736" y="37583"/>
                  </a:cubicBezTo>
                  <a:cubicBezTo>
                    <a:pt x="9736" y="37790"/>
                    <a:pt x="9840" y="37894"/>
                    <a:pt x="9840" y="38024"/>
                  </a:cubicBezTo>
                  <a:cubicBezTo>
                    <a:pt x="9736" y="37687"/>
                    <a:pt x="9606" y="37245"/>
                    <a:pt x="9191" y="37141"/>
                  </a:cubicBezTo>
                  <a:lnTo>
                    <a:pt x="9087" y="37141"/>
                  </a:lnTo>
                  <a:cubicBezTo>
                    <a:pt x="9087" y="37375"/>
                    <a:pt x="9087" y="37583"/>
                    <a:pt x="9191" y="37687"/>
                  </a:cubicBezTo>
                  <a:cubicBezTo>
                    <a:pt x="9087" y="37687"/>
                    <a:pt x="9087" y="37583"/>
                    <a:pt x="8957" y="37583"/>
                  </a:cubicBezTo>
                  <a:cubicBezTo>
                    <a:pt x="8957" y="37531"/>
                    <a:pt x="8931" y="37505"/>
                    <a:pt x="8905" y="37505"/>
                  </a:cubicBezTo>
                  <a:cubicBezTo>
                    <a:pt x="8879" y="37505"/>
                    <a:pt x="8853" y="37531"/>
                    <a:pt x="8853" y="37583"/>
                  </a:cubicBezTo>
                  <a:cubicBezTo>
                    <a:pt x="8777" y="37334"/>
                    <a:pt x="8517" y="36987"/>
                    <a:pt x="8303" y="36987"/>
                  </a:cubicBezTo>
                  <a:cubicBezTo>
                    <a:pt x="8226" y="36987"/>
                    <a:pt x="8155" y="37032"/>
                    <a:pt x="8100" y="37141"/>
                  </a:cubicBezTo>
                  <a:cubicBezTo>
                    <a:pt x="7893" y="37245"/>
                    <a:pt x="7997" y="37583"/>
                    <a:pt x="8100" y="37687"/>
                  </a:cubicBezTo>
                  <a:cubicBezTo>
                    <a:pt x="8204" y="37687"/>
                    <a:pt x="8204" y="37790"/>
                    <a:pt x="8204" y="37790"/>
                  </a:cubicBezTo>
                  <a:cubicBezTo>
                    <a:pt x="8100" y="37790"/>
                    <a:pt x="8100" y="37894"/>
                    <a:pt x="8100" y="37894"/>
                  </a:cubicBezTo>
                  <a:cubicBezTo>
                    <a:pt x="8381" y="38175"/>
                    <a:pt x="8651" y="38413"/>
                    <a:pt x="8951" y="38577"/>
                  </a:cubicBezTo>
                  <a:lnTo>
                    <a:pt x="8951" y="38577"/>
                  </a:lnTo>
                  <a:cubicBezTo>
                    <a:pt x="8882" y="38556"/>
                    <a:pt x="8814" y="38543"/>
                    <a:pt x="8749" y="38543"/>
                  </a:cubicBezTo>
                  <a:cubicBezTo>
                    <a:pt x="8646" y="38439"/>
                    <a:pt x="8542" y="38439"/>
                    <a:pt x="8438" y="38439"/>
                  </a:cubicBezTo>
                  <a:cubicBezTo>
                    <a:pt x="8308" y="38232"/>
                    <a:pt x="8204" y="38024"/>
                    <a:pt x="7997" y="37894"/>
                  </a:cubicBezTo>
                  <a:cubicBezTo>
                    <a:pt x="7997" y="37790"/>
                    <a:pt x="7997" y="37790"/>
                    <a:pt x="7893" y="37790"/>
                  </a:cubicBezTo>
                  <a:lnTo>
                    <a:pt x="7893" y="37687"/>
                  </a:lnTo>
                  <a:cubicBezTo>
                    <a:pt x="7789" y="37687"/>
                    <a:pt x="7659" y="37687"/>
                    <a:pt x="7659" y="37583"/>
                  </a:cubicBezTo>
                  <a:cubicBezTo>
                    <a:pt x="7684" y="37563"/>
                    <a:pt x="7708" y="37554"/>
                    <a:pt x="7731" y="37554"/>
                  </a:cubicBezTo>
                  <a:cubicBezTo>
                    <a:pt x="7829" y="37554"/>
                    <a:pt x="7913" y="37706"/>
                    <a:pt x="7997" y="37790"/>
                  </a:cubicBezTo>
                  <a:lnTo>
                    <a:pt x="7997" y="37687"/>
                  </a:lnTo>
                  <a:cubicBezTo>
                    <a:pt x="7997" y="37540"/>
                    <a:pt x="7894" y="37381"/>
                    <a:pt x="7751" y="37381"/>
                  </a:cubicBezTo>
                  <a:cubicBezTo>
                    <a:pt x="7691" y="37381"/>
                    <a:pt x="7624" y="37410"/>
                    <a:pt x="7555" y="37479"/>
                  </a:cubicBezTo>
                  <a:cubicBezTo>
                    <a:pt x="7451" y="37583"/>
                    <a:pt x="7451" y="37687"/>
                    <a:pt x="7555" y="37790"/>
                  </a:cubicBezTo>
                  <a:cubicBezTo>
                    <a:pt x="7555" y="37790"/>
                    <a:pt x="7451" y="37790"/>
                    <a:pt x="7451" y="37894"/>
                  </a:cubicBezTo>
                  <a:cubicBezTo>
                    <a:pt x="7432" y="37875"/>
                    <a:pt x="7410" y="37868"/>
                    <a:pt x="7386" y="37868"/>
                  </a:cubicBezTo>
                  <a:cubicBezTo>
                    <a:pt x="7279" y="37868"/>
                    <a:pt x="7140" y="38024"/>
                    <a:pt x="7140" y="38024"/>
                  </a:cubicBezTo>
                  <a:cubicBezTo>
                    <a:pt x="7140" y="38128"/>
                    <a:pt x="7140" y="38128"/>
                    <a:pt x="7010" y="38128"/>
                  </a:cubicBezTo>
                  <a:lnTo>
                    <a:pt x="6906" y="38128"/>
                  </a:lnTo>
                  <a:cubicBezTo>
                    <a:pt x="6906" y="38543"/>
                    <a:pt x="7244" y="38777"/>
                    <a:pt x="7451" y="38881"/>
                  </a:cubicBezTo>
                  <a:cubicBezTo>
                    <a:pt x="7348" y="38881"/>
                    <a:pt x="7244" y="38985"/>
                    <a:pt x="7244" y="39088"/>
                  </a:cubicBezTo>
                  <a:cubicBezTo>
                    <a:pt x="7140" y="39088"/>
                    <a:pt x="7244" y="39088"/>
                    <a:pt x="7244" y="39192"/>
                  </a:cubicBezTo>
                  <a:cubicBezTo>
                    <a:pt x="7348" y="39192"/>
                    <a:pt x="7451" y="39192"/>
                    <a:pt x="7555" y="39322"/>
                  </a:cubicBezTo>
                  <a:cubicBezTo>
                    <a:pt x="7451" y="39426"/>
                    <a:pt x="7244" y="39530"/>
                    <a:pt x="7348" y="39737"/>
                  </a:cubicBezTo>
                  <a:cubicBezTo>
                    <a:pt x="7182" y="39824"/>
                    <a:pt x="7009" y="39852"/>
                    <a:pt x="6833" y="39852"/>
                  </a:cubicBezTo>
                  <a:cubicBezTo>
                    <a:pt x="6486" y="39852"/>
                    <a:pt x="6126" y="39741"/>
                    <a:pt x="5780" y="39741"/>
                  </a:cubicBezTo>
                  <a:cubicBezTo>
                    <a:pt x="5615" y="39741"/>
                    <a:pt x="5453" y="39766"/>
                    <a:pt x="5297" y="39841"/>
                  </a:cubicBezTo>
                  <a:cubicBezTo>
                    <a:pt x="5193" y="39841"/>
                    <a:pt x="5063" y="39971"/>
                    <a:pt x="4959" y="39971"/>
                  </a:cubicBezTo>
                  <a:cubicBezTo>
                    <a:pt x="4897" y="39979"/>
                    <a:pt x="4837" y="39982"/>
                    <a:pt x="4780" y="39982"/>
                  </a:cubicBezTo>
                  <a:cubicBezTo>
                    <a:pt x="4037" y="39982"/>
                    <a:pt x="3607" y="39394"/>
                    <a:pt x="2908" y="38985"/>
                  </a:cubicBezTo>
                  <a:cubicBezTo>
                    <a:pt x="2155" y="38673"/>
                    <a:pt x="1818" y="38024"/>
                    <a:pt x="1610" y="37375"/>
                  </a:cubicBezTo>
                  <a:cubicBezTo>
                    <a:pt x="2042" y="37283"/>
                    <a:pt x="2489" y="37227"/>
                    <a:pt x="2932" y="37227"/>
                  </a:cubicBezTo>
                  <a:cubicBezTo>
                    <a:pt x="3609" y="37227"/>
                    <a:pt x="4275" y="37357"/>
                    <a:pt x="4855" y="37687"/>
                  </a:cubicBezTo>
                  <a:cubicBezTo>
                    <a:pt x="4344" y="37316"/>
                    <a:pt x="3425" y="37054"/>
                    <a:pt x="2587" y="37054"/>
                  </a:cubicBezTo>
                  <a:cubicBezTo>
                    <a:pt x="2192" y="37054"/>
                    <a:pt x="1814" y="37112"/>
                    <a:pt x="1506" y="37245"/>
                  </a:cubicBezTo>
                  <a:cubicBezTo>
                    <a:pt x="1506" y="37141"/>
                    <a:pt x="1402" y="36934"/>
                    <a:pt x="1402" y="36830"/>
                  </a:cubicBezTo>
                  <a:cubicBezTo>
                    <a:pt x="961" y="35947"/>
                    <a:pt x="650" y="35532"/>
                    <a:pt x="650" y="34545"/>
                  </a:cubicBezTo>
                  <a:cubicBezTo>
                    <a:pt x="650" y="33869"/>
                    <a:pt x="771" y="33646"/>
                    <a:pt x="1007" y="33646"/>
                  </a:cubicBezTo>
                  <a:cubicBezTo>
                    <a:pt x="1260" y="33646"/>
                    <a:pt x="1645" y="33902"/>
                    <a:pt x="2155" y="34130"/>
                  </a:cubicBezTo>
                  <a:cubicBezTo>
                    <a:pt x="2609" y="34375"/>
                    <a:pt x="3022" y="34482"/>
                    <a:pt x="3433" y="34482"/>
                  </a:cubicBezTo>
                  <a:cubicBezTo>
                    <a:pt x="3892" y="34482"/>
                    <a:pt x="4349" y="34349"/>
                    <a:pt x="4855" y="34130"/>
                  </a:cubicBezTo>
                  <a:cubicBezTo>
                    <a:pt x="5762" y="33671"/>
                    <a:pt x="6646" y="33425"/>
                    <a:pt x="7519" y="33425"/>
                  </a:cubicBezTo>
                  <a:close/>
                  <a:moveTo>
                    <a:pt x="16434" y="39634"/>
                  </a:moveTo>
                  <a:cubicBezTo>
                    <a:pt x="16330" y="39737"/>
                    <a:pt x="16330" y="39841"/>
                    <a:pt x="16330" y="40075"/>
                  </a:cubicBezTo>
                  <a:cubicBezTo>
                    <a:pt x="16330" y="39971"/>
                    <a:pt x="16434" y="39841"/>
                    <a:pt x="16434" y="39634"/>
                  </a:cubicBezTo>
                  <a:close/>
                  <a:moveTo>
                    <a:pt x="34399" y="35740"/>
                  </a:moveTo>
                  <a:lnTo>
                    <a:pt x="34399" y="35740"/>
                  </a:lnTo>
                  <a:cubicBezTo>
                    <a:pt x="34814" y="36285"/>
                    <a:pt x="35359" y="36726"/>
                    <a:pt x="35904" y="37141"/>
                  </a:cubicBezTo>
                  <a:cubicBezTo>
                    <a:pt x="36657" y="37790"/>
                    <a:pt x="37306" y="38673"/>
                    <a:pt x="37955" y="39426"/>
                  </a:cubicBezTo>
                  <a:cubicBezTo>
                    <a:pt x="38059" y="39634"/>
                    <a:pt x="38059" y="39841"/>
                    <a:pt x="38163" y="39971"/>
                  </a:cubicBezTo>
                  <a:lnTo>
                    <a:pt x="38163" y="40075"/>
                  </a:lnTo>
                  <a:cubicBezTo>
                    <a:pt x="37306" y="38777"/>
                    <a:pt x="35904" y="37687"/>
                    <a:pt x="34814" y="36389"/>
                  </a:cubicBezTo>
                  <a:cubicBezTo>
                    <a:pt x="34710" y="36181"/>
                    <a:pt x="34502" y="35947"/>
                    <a:pt x="34399" y="35740"/>
                  </a:cubicBezTo>
                  <a:close/>
                  <a:moveTo>
                    <a:pt x="7453" y="39935"/>
                  </a:moveTo>
                  <a:cubicBezTo>
                    <a:pt x="7550" y="39935"/>
                    <a:pt x="7666" y="39971"/>
                    <a:pt x="7789" y="39971"/>
                  </a:cubicBezTo>
                  <a:cubicBezTo>
                    <a:pt x="7789" y="40075"/>
                    <a:pt x="7789" y="40075"/>
                    <a:pt x="7893" y="40075"/>
                  </a:cubicBezTo>
                  <a:lnTo>
                    <a:pt x="7997" y="40075"/>
                  </a:lnTo>
                  <a:cubicBezTo>
                    <a:pt x="7893" y="40179"/>
                    <a:pt x="7789" y="40179"/>
                    <a:pt x="7659" y="40179"/>
                  </a:cubicBezTo>
                  <a:cubicBezTo>
                    <a:pt x="7555" y="40179"/>
                    <a:pt x="7348" y="40075"/>
                    <a:pt x="7244" y="40075"/>
                  </a:cubicBezTo>
                  <a:cubicBezTo>
                    <a:pt x="7293" y="39964"/>
                    <a:pt x="7365" y="39935"/>
                    <a:pt x="7453" y="39935"/>
                  </a:cubicBezTo>
                  <a:close/>
                  <a:moveTo>
                    <a:pt x="27779" y="28497"/>
                  </a:moveTo>
                  <a:lnTo>
                    <a:pt x="27779" y="28497"/>
                  </a:lnTo>
                  <a:cubicBezTo>
                    <a:pt x="27908" y="28600"/>
                    <a:pt x="28012" y="28808"/>
                    <a:pt x="28012" y="28938"/>
                  </a:cubicBezTo>
                  <a:cubicBezTo>
                    <a:pt x="28116" y="29042"/>
                    <a:pt x="28116" y="29146"/>
                    <a:pt x="28116" y="29146"/>
                  </a:cubicBezTo>
                  <a:cubicBezTo>
                    <a:pt x="28661" y="30989"/>
                    <a:pt x="28661" y="32832"/>
                    <a:pt x="28428" y="34779"/>
                  </a:cubicBezTo>
                  <a:cubicBezTo>
                    <a:pt x="28331" y="35622"/>
                    <a:pt x="28302" y="36425"/>
                    <a:pt x="28309" y="37229"/>
                  </a:cubicBezTo>
                  <a:lnTo>
                    <a:pt x="28309" y="37229"/>
                  </a:lnTo>
                  <a:cubicBezTo>
                    <a:pt x="28313" y="37165"/>
                    <a:pt x="28318" y="37102"/>
                    <a:pt x="28324" y="37038"/>
                  </a:cubicBezTo>
                  <a:cubicBezTo>
                    <a:pt x="28428" y="35843"/>
                    <a:pt x="28557" y="34649"/>
                    <a:pt x="28661" y="33481"/>
                  </a:cubicBezTo>
                  <a:cubicBezTo>
                    <a:pt x="28765" y="32391"/>
                    <a:pt x="28765" y="31196"/>
                    <a:pt x="28557" y="30106"/>
                  </a:cubicBezTo>
                  <a:lnTo>
                    <a:pt x="28557" y="30106"/>
                  </a:lnTo>
                  <a:cubicBezTo>
                    <a:pt x="28661" y="30444"/>
                    <a:pt x="28765" y="30755"/>
                    <a:pt x="28869" y="31196"/>
                  </a:cubicBezTo>
                  <a:cubicBezTo>
                    <a:pt x="29077" y="32287"/>
                    <a:pt x="28973" y="33481"/>
                    <a:pt x="28973" y="34545"/>
                  </a:cubicBezTo>
                  <a:cubicBezTo>
                    <a:pt x="28765" y="36492"/>
                    <a:pt x="28661" y="38439"/>
                    <a:pt x="28661" y="40283"/>
                  </a:cubicBezTo>
                  <a:cubicBezTo>
                    <a:pt x="28661" y="40283"/>
                    <a:pt x="28557" y="40179"/>
                    <a:pt x="28557" y="40075"/>
                  </a:cubicBezTo>
                  <a:cubicBezTo>
                    <a:pt x="28489" y="39558"/>
                    <a:pt x="28400" y="39048"/>
                    <a:pt x="28345" y="38524"/>
                  </a:cubicBezTo>
                  <a:lnTo>
                    <a:pt x="28345" y="38524"/>
                  </a:lnTo>
                  <a:cubicBezTo>
                    <a:pt x="28368" y="39030"/>
                    <a:pt x="28398" y="39544"/>
                    <a:pt x="28428" y="40075"/>
                  </a:cubicBezTo>
                  <a:cubicBezTo>
                    <a:pt x="28324" y="39841"/>
                    <a:pt x="28116" y="39737"/>
                    <a:pt x="28116" y="39634"/>
                  </a:cubicBezTo>
                  <a:cubicBezTo>
                    <a:pt x="27675" y="37687"/>
                    <a:pt x="28116" y="35740"/>
                    <a:pt x="28324" y="33792"/>
                  </a:cubicBezTo>
                  <a:cubicBezTo>
                    <a:pt x="28557" y="32053"/>
                    <a:pt x="28324" y="30236"/>
                    <a:pt x="27779" y="28497"/>
                  </a:cubicBezTo>
                  <a:close/>
                  <a:moveTo>
                    <a:pt x="28324" y="29353"/>
                  </a:moveTo>
                  <a:lnTo>
                    <a:pt x="28324" y="29353"/>
                  </a:lnTo>
                  <a:cubicBezTo>
                    <a:pt x="28557" y="29587"/>
                    <a:pt x="28661" y="29795"/>
                    <a:pt x="28765" y="30002"/>
                  </a:cubicBezTo>
                  <a:cubicBezTo>
                    <a:pt x="29414" y="31300"/>
                    <a:pt x="29310" y="32936"/>
                    <a:pt x="29206" y="34338"/>
                  </a:cubicBezTo>
                  <a:cubicBezTo>
                    <a:pt x="29077" y="36389"/>
                    <a:pt x="28765" y="38439"/>
                    <a:pt x="28765" y="40386"/>
                  </a:cubicBezTo>
                  <a:cubicBezTo>
                    <a:pt x="28765" y="38232"/>
                    <a:pt x="28973" y="35947"/>
                    <a:pt x="29077" y="33689"/>
                  </a:cubicBezTo>
                  <a:cubicBezTo>
                    <a:pt x="29206" y="32183"/>
                    <a:pt x="28973" y="30755"/>
                    <a:pt x="28324" y="29353"/>
                  </a:cubicBezTo>
                  <a:close/>
                  <a:moveTo>
                    <a:pt x="8749" y="40179"/>
                  </a:moveTo>
                  <a:cubicBezTo>
                    <a:pt x="8853" y="40179"/>
                    <a:pt x="9087" y="40283"/>
                    <a:pt x="9191" y="40283"/>
                  </a:cubicBezTo>
                  <a:cubicBezTo>
                    <a:pt x="8936" y="40343"/>
                    <a:pt x="8681" y="40403"/>
                    <a:pt x="8431" y="40403"/>
                  </a:cubicBezTo>
                  <a:cubicBezTo>
                    <a:pt x="8248" y="40403"/>
                    <a:pt x="8068" y="40370"/>
                    <a:pt x="7893" y="40283"/>
                  </a:cubicBezTo>
                  <a:cubicBezTo>
                    <a:pt x="8204" y="40179"/>
                    <a:pt x="8438" y="40179"/>
                    <a:pt x="8749" y="40179"/>
                  </a:cubicBezTo>
                  <a:close/>
                  <a:moveTo>
                    <a:pt x="9295" y="40386"/>
                  </a:moveTo>
                  <a:cubicBezTo>
                    <a:pt x="9295" y="40490"/>
                    <a:pt x="9295" y="40490"/>
                    <a:pt x="9398" y="40490"/>
                  </a:cubicBezTo>
                  <a:lnTo>
                    <a:pt x="9191" y="40490"/>
                  </a:lnTo>
                  <a:lnTo>
                    <a:pt x="9191" y="40620"/>
                  </a:lnTo>
                  <a:lnTo>
                    <a:pt x="8749" y="40620"/>
                  </a:lnTo>
                  <a:cubicBezTo>
                    <a:pt x="8542" y="40620"/>
                    <a:pt x="8438" y="40724"/>
                    <a:pt x="8204" y="40828"/>
                  </a:cubicBezTo>
                  <a:lnTo>
                    <a:pt x="8204" y="40724"/>
                  </a:lnTo>
                  <a:lnTo>
                    <a:pt x="8100" y="40724"/>
                  </a:lnTo>
                  <a:cubicBezTo>
                    <a:pt x="8204" y="40724"/>
                    <a:pt x="8308" y="40724"/>
                    <a:pt x="8438" y="40620"/>
                  </a:cubicBezTo>
                  <a:cubicBezTo>
                    <a:pt x="8646" y="40620"/>
                    <a:pt x="8853" y="40620"/>
                    <a:pt x="9191" y="40490"/>
                  </a:cubicBezTo>
                  <a:cubicBezTo>
                    <a:pt x="9295" y="40490"/>
                    <a:pt x="9295" y="40386"/>
                    <a:pt x="9295" y="40386"/>
                  </a:cubicBezTo>
                  <a:close/>
                  <a:moveTo>
                    <a:pt x="7236" y="40886"/>
                  </a:moveTo>
                  <a:cubicBezTo>
                    <a:pt x="7382" y="40886"/>
                    <a:pt x="7521" y="40932"/>
                    <a:pt x="7659" y="40932"/>
                  </a:cubicBezTo>
                  <a:cubicBezTo>
                    <a:pt x="7555" y="40984"/>
                    <a:pt x="7451" y="41010"/>
                    <a:pt x="7344" y="41010"/>
                  </a:cubicBezTo>
                  <a:cubicBezTo>
                    <a:pt x="7237" y="41010"/>
                    <a:pt x="7127" y="40984"/>
                    <a:pt x="7010" y="40932"/>
                  </a:cubicBezTo>
                  <a:cubicBezTo>
                    <a:pt x="7088" y="40897"/>
                    <a:pt x="7163" y="40886"/>
                    <a:pt x="7236" y="40886"/>
                  </a:cubicBezTo>
                  <a:close/>
                  <a:moveTo>
                    <a:pt x="15681" y="39088"/>
                  </a:moveTo>
                  <a:cubicBezTo>
                    <a:pt x="15577" y="40724"/>
                    <a:pt x="13085" y="40724"/>
                    <a:pt x="11994" y="41139"/>
                  </a:cubicBezTo>
                  <a:cubicBezTo>
                    <a:pt x="13085" y="40932"/>
                    <a:pt x="15681" y="40620"/>
                    <a:pt x="15681" y="39088"/>
                  </a:cubicBezTo>
                  <a:close/>
                  <a:moveTo>
                    <a:pt x="9606" y="41035"/>
                  </a:moveTo>
                  <a:cubicBezTo>
                    <a:pt x="9502" y="41139"/>
                    <a:pt x="9502" y="41139"/>
                    <a:pt x="9502" y="41269"/>
                  </a:cubicBezTo>
                  <a:cubicBezTo>
                    <a:pt x="9502" y="41166"/>
                    <a:pt x="9502" y="41145"/>
                    <a:pt x="9450" y="41140"/>
                  </a:cubicBezTo>
                  <a:lnTo>
                    <a:pt x="9450" y="41140"/>
                  </a:lnTo>
                  <a:cubicBezTo>
                    <a:pt x="9464" y="41139"/>
                    <a:pt x="9481" y="41139"/>
                    <a:pt x="9502" y="41139"/>
                  </a:cubicBezTo>
                  <a:cubicBezTo>
                    <a:pt x="9502" y="41139"/>
                    <a:pt x="9502" y="41035"/>
                    <a:pt x="9606" y="41035"/>
                  </a:cubicBezTo>
                  <a:close/>
                  <a:moveTo>
                    <a:pt x="9606" y="41139"/>
                  </a:moveTo>
                  <a:lnTo>
                    <a:pt x="9606" y="41373"/>
                  </a:lnTo>
                  <a:lnTo>
                    <a:pt x="9502" y="41373"/>
                  </a:lnTo>
                  <a:cubicBezTo>
                    <a:pt x="9502" y="41269"/>
                    <a:pt x="9606" y="41269"/>
                    <a:pt x="9606" y="41139"/>
                  </a:cubicBezTo>
                  <a:close/>
                  <a:moveTo>
                    <a:pt x="9398" y="40620"/>
                  </a:moveTo>
                  <a:cubicBezTo>
                    <a:pt x="9398" y="40724"/>
                    <a:pt x="9502" y="40724"/>
                    <a:pt x="9502" y="40724"/>
                  </a:cubicBezTo>
                  <a:lnTo>
                    <a:pt x="9502" y="40828"/>
                  </a:lnTo>
                  <a:lnTo>
                    <a:pt x="9502" y="40932"/>
                  </a:lnTo>
                  <a:cubicBezTo>
                    <a:pt x="9502" y="40828"/>
                    <a:pt x="9398" y="40828"/>
                    <a:pt x="9398" y="40828"/>
                  </a:cubicBezTo>
                  <a:cubicBezTo>
                    <a:pt x="9295" y="40932"/>
                    <a:pt x="9191" y="41035"/>
                    <a:pt x="8957" y="41035"/>
                  </a:cubicBezTo>
                  <a:cubicBezTo>
                    <a:pt x="8542" y="41139"/>
                    <a:pt x="8100" y="41477"/>
                    <a:pt x="7555" y="41477"/>
                  </a:cubicBezTo>
                  <a:cubicBezTo>
                    <a:pt x="7451" y="41477"/>
                    <a:pt x="7348" y="41477"/>
                    <a:pt x="7451" y="41373"/>
                  </a:cubicBezTo>
                  <a:cubicBezTo>
                    <a:pt x="7555" y="41269"/>
                    <a:pt x="7789" y="41269"/>
                    <a:pt x="7893" y="41139"/>
                  </a:cubicBezTo>
                  <a:cubicBezTo>
                    <a:pt x="8204" y="41139"/>
                    <a:pt x="8438" y="41139"/>
                    <a:pt x="8749" y="41035"/>
                  </a:cubicBezTo>
                  <a:cubicBezTo>
                    <a:pt x="8749" y="41035"/>
                    <a:pt x="8853" y="40932"/>
                    <a:pt x="8749" y="40932"/>
                  </a:cubicBezTo>
                  <a:cubicBezTo>
                    <a:pt x="8853" y="40932"/>
                    <a:pt x="8957" y="40828"/>
                    <a:pt x="9087" y="40828"/>
                  </a:cubicBezTo>
                  <a:cubicBezTo>
                    <a:pt x="9087" y="40828"/>
                    <a:pt x="9133" y="40874"/>
                    <a:pt x="9195" y="40874"/>
                  </a:cubicBezTo>
                  <a:cubicBezTo>
                    <a:pt x="9225" y="40874"/>
                    <a:pt x="9260" y="40862"/>
                    <a:pt x="9295" y="40828"/>
                  </a:cubicBezTo>
                  <a:lnTo>
                    <a:pt x="9295" y="40724"/>
                  </a:lnTo>
                  <a:cubicBezTo>
                    <a:pt x="9295" y="40724"/>
                    <a:pt x="9398" y="40724"/>
                    <a:pt x="9398" y="40620"/>
                  </a:cubicBezTo>
                  <a:close/>
                  <a:moveTo>
                    <a:pt x="9295" y="41139"/>
                  </a:moveTo>
                  <a:lnTo>
                    <a:pt x="9295" y="41139"/>
                  </a:lnTo>
                  <a:cubicBezTo>
                    <a:pt x="9087" y="41373"/>
                    <a:pt x="8749" y="41685"/>
                    <a:pt x="8438" y="41685"/>
                  </a:cubicBezTo>
                  <a:cubicBezTo>
                    <a:pt x="8542" y="41373"/>
                    <a:pt x="8957" y="41269"/>
                    <a:pt x="9295" y="41139"/>
                  </a:cubicBezTo>
                  <a:close/>
                  <a:moveTo>
                    <a:pt x="9398" y="41373"/>
                  </a:moveTo>
                  <a:lnTo>
                    <a:pt x="9398" y="41685"/>
                  </a:lnTo>
                  <a:cubicBezTo>
                    <a:pt x="9295" y="41685"/>
                    <a:pt x="9295" y="41788"/>
                    <a:pt x="9191" y="41788"/>
                  </a:cubicBezTo>
                  <a:cubicBezTo>
                    <a:pt x="9191" y="41788"/>
                    <a:pt x="9295" y="41685"/>
                    <a:pt x="9295" y="41581"/>
                  </a:cubicBezTo>
                  <a:cubicBezTo>
                    <a:pt x="9295" y="41477"/>
                    <a:pt x="9398" y="41477"/>
                    <a:pt x="9398" y="41373"/>
                  </a:cubicBezTo>
                  <a:close/>
                  <a:moveTo>
                    <a:pt x="8957" y="41788"/>
                  </a:moveTo>
                  <a:cubicBezTo>
                    <a:pt x="8957" y="41918"/>
                    <a:pt x="8853" y="42022"/>
                    <a:pt x="8749" y="42230"/>
                  </a:cubicBezTo>
                  <a:lnTo>
                    <a:pt x="8749" y="42334"/>
                  </a:lnTo>
                  <a:cubicBezTo>
                    <a:pt x="8749" y="42334"/>
                    <a:pt x="8853" y="42230"/>
                    <a:pt x="8957" y="42126"/>
                  </a:cubicBezTo>
                  <a:cubicBezTo>
                    <a:pt x="8957" y="42126"/>
                    <a:pt x="8957" y="42022"/>
                    <a:pt x="9087" y="42022"/>
                  </a:cubicBezTo>
                  <a:lnTo>
                    <a:pt x="9087" y="42022"/>
                  </a:lnTo>
                  <a:cubicBezTo>
                    <a:pt x="8957" y="42022"/>
                    <a:pt x="8853" y="42126"/>
                    <a:pt x="8853" y="42126"/>
                  </a:cubicBezTo>
                  <a:cubicBezTo>
                    <a:pt x="8957" y="42022"/>
                    <a:pt x="8957" y="41918"/>
                    <a:pt x="9087" y="41788"/>
                  </a:cubicBezTo>
                  <a:close/>
                  <a:moveTo>
                    <a:pt x="14798" y="41688"/>
                  </a:moveTo>
                  <a:cubicBezTo>
                    <a:pt x="14798" y="41792"/>
                    <a:pt x="14797" y="41919"/>
                    <a:pt x="14694" y="42022"/>
                  </a:cubicBezTo>
                  <a:cubicBezTo>
                    <a:pt x="14622" y="42239"/>
                    <a:pt x="14449" y="42355"/>
                    <a:pt x="14272" y="42484"/>
                  </a:cubicBezTo>
                  <a:lnTo>
                    <a:pt x="14272" y="42484"/>
                  </a:lnTo>
                  <a:cubicBezTo>
                    <a:pt x="14479" y="42282"/>
                    <a:pt x="14616" y="42042"/>
                    <a:pt x="14694" y="41788"/>
                  </a:cubicBezTo>
                  <a:cubicBezTo>
                    <a:pt x="14797" y="41788"/>
                    <a:pt x="14798" y="41788"/>
                    <a:pt x="14798" y="41688"/>
                  </a:cubicBezTo>
                  <a:close/>
                  <a:moveTo>
                    <a:pt x="14307" y="42667"/>
                  </a:moveTo>
                  <a:cubicBezTo>
                    <a:pt x="14266" y="42737"/>
                    <a:pt x="14238" y="42808"/>
                    <a:pt x="14149" y="42879"/>
                  </a:cubicBezTo>
                  <a:lnTo>
                    <a:pt x="14149" y="42775"/>
                  </a:lnTo>
                  <a:lnTo>
                    <a:pt x="14279" y="42671"/>
                  </a:lnTo>
                  <a:cubicBezTo>
                    <a:pt x="14279" y="42671"/>
                    <a:pt x="14291" y="42671"/>
                    <a:pt x="14307" y="42667"/>
                  </a:cubicBezTo>
                  <a:close/>
                  <a:moveTo>
                    <a:pt x="9191" y="42567"/>
                  </a:moveTo>
                  <a:lnTo>
                    <a:pt x="9191" y="42567"/>
                  </a:lnTo>
                  <a:cubicBezTo>
                    <a:pt x="9191" y="42567"/>
                    <a:pt x="9087" y="42671"/>
                    <a:pt x="9087" y="42775"/>
                  </a:cubicBezTo>
                  <a:cubicBezTo>
                    <a:pt x="9000" y="42813"/>
                    <a:pt x="8917" y="42852"/>
                    <a:pt x="8841" y="42897"/>
                  </a:cubicBezTo>
                  <a:lnTo>
                    <a:pt x="8841" y="42897"/>
                  </a:lnTo>
                  <a:cubicBezTo>
                    <a:pt x="8953" y="42785"/>
                    <a:pt x="9068" y="42676"/>
                    <a:pt x="9191" y="42567"/>
                  </a:cubicBezTo>
                  <a:close/>
                  <a:moveTo>
                    <a:pt x="16434" y="39634"/>
                  </a:moveTo>
                  <a:cubicBezTo>
                    <a:pt x="16434" y="39737"/>
                    <a:pt x="16538" y="39737"/>
                    <a:pt x="16538" y="39737"/>
                  </a:cubicBezTo>
                  <a:cubicBezTo>
                    <a:pt x="16434" y="39841"/>
                    <a:pt x="16434" y="40075"/>
                    <a:pt x="16434" y="40179"/>
                  </a:cubicBezTo>
                  <a:cubicBezTo>
                    <a:pt x="16434" y="40075"/>
                    <a:pt x="16538" y="39971"/>
                    <a:pt x="16538" y="39841"/>
                  </a:cubicBezTo>
                  <a:lnTo>
                    <a:pt x="16641" y="39841"/>
                  </a:lnTo>
                  <a:cubicBezTo>
                    <a:pt x="16538" y="40075"/>
                    <a:pt x="16538" y="40179"/>
                    <a:pt x="16538" y="40283"/>
                  </a:cubicBezTo>
                  <a:cubicBezTo>
                    <a:pt x="16538" y="40179"/>
                    <a:pt x="16641" y="40075"/>
                    <a:pt x="16641" y="39971"/>
                  </a:cubicBezTo>
                  <a:cubicBezTo>
                    <a:pt x="16641" y="39971"/>
                    <a:pt x="16641" y="40075"/>
                    <a:pt x="16745" y="40075"/>
                  </a:cubicBezTo>
                  <a:cubicBezTo>
                    <a:pt x="16641" y="40179"/>
                    <a:pt x="16641" y="40283"/>
                    <a:pt x="16641" y="40386"/>
                  </a:cubicBezTo>
                  <a:lnTo>
                    <a:pt x="16641" y="40490"/>
                  </a:lnTo>
                  <a:cubicBezTo>
                    <a:pt x="16745" y="40386"/>
                    <a:pt x="16745" y="40283"/>
                    <a:pt x="16745" y="40179"/>
                  </a:cubicBezTo>
                  <a:lnTo>
                    <a:pt x="16745" y="40620"/>
                  </a:lnTo>
                  <a:lnTo>
                    <a:pt x="16875" y="40620"/>
                  </a:lnTo>
                  <a:lnTo>
                    <a:pt x="16875" y="40283"/>
                  </a:lnTo>
                  <a:cubicBezTo>
                    <a:pt x="16875" y="40386"/>
                    <a:pt x="16979" y="40490"/>
                    <a:pt x="16979" y="40620"/>
                  </a:cubicBezTo>
                  <a:lnTo>
                    <a:pt x="16979" y="40828"/>
                  </a:lnTo>
                  <a:lnTo>
                    <a:pt x="17083" y="40828"/>
                  </a:lnTo>
                  <a:lnTo>
                    <a:pt x="17083" y="40724"/>
                  </a:lnTo>
                  <a:lnTo>
                    <a:pt x="17083" y="40724"/>
                  </a:lnTo>
                  <a:cubicBezTo>
                    <a:pt x="17290" y="41477"/>
                    <a:pt x="17187" y="42230"/>
                    <a:pt x="16641" y="43086"/>
                  </a:cubicBezTo>
                  <a:cubicBezTo>
                    <a:pt x="16641" y="42879"/>
                    <a:pt x="16745" y="42671"/>
                    <a:pt x="16875" y="42437"/>
                  </a:cubicBezTo>
                  <a:cubicBezTo>
                    <a:pt x="16875" y="42230"/>
                    <a:pt x="16979" y="41788"/>
                    <a:pt x="16875" y="41477"/>
                  </a:cubicBezTo>
                  <a:cubicBezTo>
                    <a:pt x="16875" y="40932"/>
                    <a:pt x="16538" y="40490"/>
                    <a:pt x="16330" y="40075"/>
                  </a:cubicBezTo>
                  <a:lnTo>
                    <a:pt x="16226" y="39971"/>
                  </a:lnTo>
                  <a:cubicBezTo>
                    <a:pt x="16330" y="39841"/>
                    <a:pt x="16330" y="39737"/>
                    <a:pt x="16330" y="39634"/>
                  </a:cubicBezTo>
                  <a:close/>
                  <a:moveTo>
                    <a:pt x="29310" y="30885"/>
                  </a:moveTo>
                  <a:lnTo>
                    <a:pt x="29310" y="30885"/>
                  </a:lnTo>
                  <a:cubicBezTo>
                    <a:pt x="30063" y="33143"/>
                    <a:pt x="29622" y="35636"/>
                    <a:pt x="29855" y="38024"/>
                  </a:cubicBezTo>
                  <a:cubicBezTo>
                    <a:pt x="29959" y="39322"/>
                    <a:pt x="30167" y="40620"/>
                    <a:pt x="30375" y="41918"/>
                  </a:cubicBezTo>
                  <a:cubicBezTo>
                    <a:pt x="30505" y="42230"/>
                    <a:pt x="30608" y="42775"/>
                    <a:pt x="30816" y="43216"/>
                  </a:cubicBezTo>
                  <a:cubicBezTo>
                    <a:pt x="29855" y="42983"/>
                    <a:pt x="29414" y="41918"/>
                    <a:pt x="29077" y="41035"/>
                  </a:cubicBezTo>
                  <a:cubicBezTo>
                    <a:pt x="28973" y="40932"/>
                    <a:pt x="28973" y="40828"/>
                    <a:pt x="28869" y="40724"/>
                  </a:cubicBezTo>
                  <a:cubicBezTo>
                    <a:pt x="28869" y="38336"/>
                    <a:pt x="29206" y="35947"/>
                    <a:pt x="29414" y="33585"/>
                  </a:cubicBezTo>
                  <a:cubicBezTo>
                    <a:pt x="29414" y="32702"/>
                    <a:pt x="29414" y="31742"/>
                    <a:pt x="29310" y="30885"/>
                  </a:cubicBezTo>
                  <a:close/>
                  <a:moveTo>
                    <a:pt x="29726" y="31742"/>
                  </a:moveTo>
                  <a:lnTo>
                    <a:pt x="29726" y="31742"/>
                  </a:lnTo>
                  <a:cubicBezTo>
                    <a:pt x="31024" y="35298"/>
                    <a:pt x="29518" y="39841"/>
                    <a:pt x="31673" y="43216"/>
                  </a:cubicBezTo>
                  <a:lnTo>
                    <a:pt x="31024" y="43216"/>
                  </a:lnTo>
                  <a:cubicBezTo>
                    <a:pt x="30505" y="42775"/>
                    <a:pt x="30375" y="40828"/>
                    <a:pt x="30271" y="40179"/>
                  </a:cubicBezTo>
                  <a:cubicBezTo>
                    <a:pt x="29959" y="38777"/>
                    <a:pt x="29855" y="37375"/>
                    <a:pt x="29855" y="36077"/>
                  </a:cubicBezTo>
                  <a:cubicBezTo>
                    <a:pt x="29855" y="34649"/>
                    <a:pt x="30063" y="33143"/>
                    <a:pt x="29726" y="31742"/>
                  </a:cubicBezTo>
                  <a:close/>
                  <a:moveTo>
                    <a:pt x="29206" y="30444"/>
                  </a:moveTo>
                  <a:lnTo>
                    <a:pt x="29206" y="30444"/>
                  </a:lnTo>
                  <a:cubicBezTo>
                    <a:pt x="29414" y="30651"/>
                    <a:pt x="29622" y="30885"/>
                    <a:pt x="29855" y="31093"/>
                  </a:cubicBezTo>
                  <a:cubicBezTo>
                    <a:pt x="29907" y="31160"/>
                    <a:pt x="29954" y="31230"/>
                    <a:pt x="29996" y="31300"/>
                  </a:cubicBezTo>
                  <a:lnTo>
                    <a:pt x="30063" y="31300"/>
                  </a:lnTo>
                  <a:cubicBezTo>
                    <a:pt x="30167" y="31404"/>
                    <a:pt x="30271" y="31638"/>
                    <a:pt x="30505" y="31742"/>
                  </a:cubicBezTo>
                  <a:cubicBezTo>
                    <a:pt x="31569" y="33143"/>
                    <a:pt x="31024" y="35298"/>
                    <a:pt x="30920" y="36934"/>
                  </a:cubicBezTo>
                  <a:cubicBezTo>
                    <a:pt x="30920" y="37894"/>
                    <a:pt x="30920" y="38881"/>
                    <a:pt x="31024" y="39841"/>
                  </a:cubicBezTo>
                  <a:cubicBezTo>
                    <a:pt x="30816" y="38336"/>
                    <a:pt x="30712" y="36934"/>
                    <a:pt x="30816" y="35298"/>
                  </a:cubicBezTo>
                  <a:cubicBezTo>
                    <a:pt x="30816" y="34338"/>
                    <a:pt x="30816" y="33247"/>
                    <a:pt x="30505" y="32287"/>
                  </a:cubicBezTo>
                  <a:cubicBezTo>
                    <a:pt x="30398" y="31926"/>
                    <a:pt x="30240" y="31652"/>
                    <a:pt x="30073" y="31436"/>
                  </a:cubicBezTo>
                  <a:lnTo>
                    <a:pt x="30073" y="31436"/>
                  </a:lnTo>
                  <a:cubicBezTo>
                    <a:pt x="30314" y="31901"/>
                    <a:pt x="30401" y="32418"/>
                    <a:pt x="30505" y="32936"/>
                  </a:cubicBezTo>
                  <a:cubicBezTo>
                    <a:pt x="30712" y="34130"/>
                    <a:pt x="30608" y="35428"/>
                    <a:pt x="30608" y="36596"/>
                  </a:cubicBezTo>
                  <a:cubicBezTo>
                    <a:pt x="30505" y="38881"/>
                    <a:pt x="31024" y="41035"/>
                    <a:pt x="31803" y="43216"/>
                  </a:cubicBezTo>
                  <a:cubicBezTo>
                    <a:pt x="30608" y="41035"/>
                    <a:pt x="30505" y="38543"/>
                    <a:pt x="30375" y="36181"/>
                  </a:cubicBezTo>
                  <a:cubicBezTo>
                    <a:pt x="30271" y="34338"/>
                    <a:pt x="30375" y="31949"/>
                    <a:pt x="29206" y="30444"/>
                  </a:cubicBezTo>
                  <a:close/>
                  <a:moveTo>
                    <a:pt x="31465" y="41918"/>
                  </a:moveTo>
                  <a:lnTo>
                    <a:pt x="31465" y="41918"/>
                  </a:lnTo>
                  <a:cubicBezTo>
                    <a:pt x="31673" y="42334"/>
                    <a:pt x="31803" y="42879"/>
                    <a:pt x="32010" y="43320"/>
                  </a:cubicBezTo>
                  <a:lnTo>
                    <a:pt x="31906" y="43320"/>
                  </a:lnTo>
                  <a:cubicBezTo>
                    <a:pt x="31673" y="42775"/>
                    <a:pt x="31569" y="42334"/>
                    <a:pt x="31465" y="41918"/>
                  </a:cubicBezTo>
                  <a:close/>
                  <a:moveTo>
                    <a:pt x="35226" y="37144"/>
                  </a:moveTo>
                  <a:cubicBezTo>
                    <a:pt x="36264" y="38327"/>
                    <a:pt x="37562" y="39165"/>
                    <a:pt x="38397" y="40490"/>
                  </a:cubicBezTo>
                  <a:cubicBezTo>
                    <a:pt x="38708" y="41477"/>
                    <a:pt x="39046" y="42437"/>
                    <a:pt x="39149" y="43424"/>
                  </a:cubicBezTo>
                  <a:cubicBezTo>
                    <a:pt x="38942" y="42671"/>
                    <a:pt x="38500" y="41918"/>
                    <a:pt x="38163" y="41269"/>
                  </a:cubicBezTo>
                  <a:cubicBezTo>
                    <a:pt x="37410" y="39841"/>
                    <a:pt x="36346" y="38543"/>
                    <a:pt x="35255" y="37245"/>
                  </a:cubicBezTo>
                  <a:cubicBezTo>
                    <a:pt x="35255" y="37211"/>
                    <a:pt x="35244" y="37177"/>
                    <a:pt x="35226" y="37144"/>
                  </a:cubicBezTo>
                  <a:close/>
                  <a:moveTo>
                    <a:pt x="12981" y="43632"/>
                  </a:moveTo>
                  <a:cubicBezTo>
                    <a:pt x="12894" y="43632"/>
                    <a:pt x="12923" y="43678"/>
                    <a:pt x="12952" y="43678"/>
                  </a:cubicBezTo>
                  <a:cubicBezTo>
                    <a:pt x="12967" y="43678"/>
                    <a:pt x="12981" y="43666"/>
                    <a:pt x="12981" y="43632"/>
                  </a:cubicBezTo>
                  <a:close/>
                  <a:moveTo>
                    <a:pt x="13189" y="33247"/>
                  </a:moveTo>
                  <a:cubicBezTo>
                    <a:pt x="13293" y="33585"/>
                    <a:pt x="13630" y="34234"/>
                    <a:pt x="13630" y="34234"/>
                  </a:cubicBezTo>
                  <a:cubicBezTo>
                    <a:pt x="14045" y="34987"/>
                    <a:pt x="14487" y="35636"/>
                    <a:pt x="14928" y="36389"/>
                  </a:cubicBezTo>
                  <a:cubicBezTo>
                    <a:pt x="15025" y="36704"/>
                    <a:pt x="15213" y="37088"/>
                    <a:pt x="15407" y="37497"/>
                  </a:cubicBezTo>
                  <a:lnTo>
                    <a:pt x="15407" y="37497"/>
                  </a:lnTo>
                  <a:cubicBezTo>
                    <a:pt x="15367" y="37463"/>
                    <a:pt x="15303" y="37439"/>
                    <a:pt x="15240" y="37375"/>
                  </a:cubicBezTo>
                  <a:cubicBezTo>
                    <a:pt x="14798" y="37038"/>
                    <a:pt x="14279" y="36934"/>
                    <a:pt x="13734" y="36726"/>
                  </a:cubicBezTo>
                  <a:cubicBezTo>
                    <a:pt x="13630" y="36726"/>
                    <a:pt x="13630" y="36830"/>
                    <a:pt x="13734" y="36830"/>
                  </a:cubicBezTo>
                  <a:cubicBezTo>
                    <a:pt x="14487" y="37141"/>
                    <a:pt x="15240" y="37583"/>
                    <a:pt x="15785" y="38232"/>
                  </a:cubicBezTo>
                  <a:cubicBezTo>
                    <a:pt x="15785" y="38543"/>
                    <a:pt x="15681" y="38777"/>
                    <a:pt x="15240" y="38881"/>
                  </a:cubicBezTo>
                  <a:lnTo>
                    <a:pt x="14045" y="38881"/>
                  </a:lnTo>
                  <a:cubicBezTo>
                    <a:pt x="14368" y="39033"/>
                    <a:pt x="14747" y="39129"/>
                    <a:pt x="15141" y="39129"/>
                  </a:cubicBezTo>
                  <a:cubicBezTo>
                    <a:pt x="15285" y="39129"/>
                    <a:pt x="15431" y="39116"/>
                    <a:pt x="15577" y="39088"/>
                  </a:cubicBezTo>
                  <a:lnTo>
                    <a:pt x="15577" y="39088"/>
                  </a:lnTo>
                  <a:cubicBezTo>
                    <a:pt x="15240" y="39426"/>
                    <a:pt x="14928" y="39634"/>
                    <a:pt x="14383" y="39841"/>
                  </a:cubicBezTo>
                  <a:cubicBezTo>
                    <a:pt x="13838" y="40075"/>
                    <a:pt x="13189" y="40179"/>
                    <a:pt x="12540" y="40283"/>
                  </a:cubicBezTo>
                  <a:lnTo>
                    <a:pt x="12540" y="40386"/>
                  </a:lnTo>
                  <a:cubicBezTo>
                    <a:pt x="13500" y="40283"/>
                    <a:pt x="15136" y="40075"/>
                    <a:pt x="15681" y="39088"/>
                  </a:cubicBezTo>
                  <a:lnTo>
                    <a:pt x="15681" y="39088"/>
                  </a:lnTo>
                  <a:cubicBezTo>
                    <a:pt x="15681" y="39088"/>
                    <a:pt x="15681" y="39088"/>
                    <a:pt x="15681" y="39088"/>
                  </a:cubicBezTo>
                  <a:lnTo>
                    <a:pt x="15785" y="39192"/>
                  </a:lnTo>
                  <a:lnTo>
                    <a:pt x="15785" y="39322"/>
                  </a:lnTo>
                  <a:cubicBezTo>
                    <a:pt x="15992" y="40620"/>
                    <a:pt x="14383" y="41788"/>
                    <a:pt x="13630" y="42437"/>
                  </a:cubicBezTo>
                  <a:cubicBezTo>
                    <a:pt x="13293" y="42775"/>
                    <a:pt x="12981" y="43086"/>
                    <a:pt x="12540" y="43424"/>
                  </a:cubicBezTo>
                  <a:cubicBezTo>
                    <a:pt x="12404" y="43560"/>
                    <a:pt x="11844" y="43986"/>
                    <a:pt x="11409" y="43986"/>
                  </a:cubicBezTo>
                  <a:cubicBezTo>
                    <a:pt x="11179" y="43986"/>
                    <a:pt x="10985" y="43868"/>
                    <a:pt x="10904" y="43528"/>
                  </a:cubicBezTo>
                  <a:cubicBezTo>
                    <a:pt x="10800" y="43320"/>
                    <a:pt x="10904" y="43086"/>
                    <a:pt x="10800" y="42879"/>
                  </a:cubicBezTo>
                  <a:cubicBezTo>
                    <a:pt x="10593" y="42334"/>
                    <a:pt x="10151" y="42022"/>
                    <a:pt x="9944" y="41373"/>
                  </a:cubicBezTo>
                  <a:cubicBezTo>
                    <a:pt x="9840" y="41035"/>
                    <a:pt x="9840" y="40724"/>
                    <a:pt x="9736" y="40386"/>
                  </a:cubicBezTo>
                  <a:lnTo>
                    <a:pt x="9840" y="40386"/>
                  </a:lnTo>
                  <a:cubicBezTo>
                    <a:pt x="9840" y="40386"/>
                    <a:pt x="9840" y="40283"/>
                    <a:pt x="9736" y="40283"/>
                  </a:cubicBezTo>
                  <a:lnTo>
                    <a:pt x="9736" y="39530"/>
                  </a:lnTo>
                  <a:cubicBezTo>
                    <a:pt x="9736" y="38839"/>
                    <a:pt x="10146" y="38689"/>
                    <a:pt x="10672" y="38689"/>
                  </a:cubicBezTo>
                  <a:cubicBezTo>
                    <a:pt x="11075" y="38689"/>
                    <a:pt x="11547" y="38777"/>
                    <a:pt x="11956" y="38777"/>
                  </a:cubicBezTo>
                  <a:cubicBezTo>
                    <a:pt x="12176" y="38777"/>
                    <a:pt x="12377" y="38752"/>
                    <a:pt x="12540" y="38673"/>
                  </a:cubicBezTo>
                  <a:cubicBezTo>
                    <a:pt x="12625" y="38673"/>
                    <a:pt x="12571" y="38517"/>
                    <a:pt x="12548" y="38517"/>
                  </a:cubicBezTo>
                  <a:cubicBezTo>
                    <a:pt x="12543" y="38517"/>
                    <a:pt x="12540" y="38524"/>
                    <a:pt x="12540" y="38543"/>
                  </a:cubicBezTo>
                  <a:cubicBezTo>
                    <a:pt x="12356" y="38593"/>
                    <a:pt x="12170" y="38612"/>
                    <a:pt x="11987" y="38612"/>
                  </a:cubicBezTo>
                  <a:cubicBezTo>
                    <a:pt x="11407" y="38612"/>
                    <a:pt x="10842" y="38423"/>
                    <a:pt x="10370" y="38423"/>
                  </a:cubicBezTo>
                  <a:cubicBezTo>
                    <a:pt x="10295" y="38423"/>
                    <a:pt x="10222" y="38428"/>
                    <a:pt x="10151" y="38439"/>
                  </a:cubicBezTo>
                  <a:cubicBezTo>
                    <a:pt x="10255" y="38336"/>
                    <a:pt x="10255" y="38336"/>
                    <a:pt x="10255" y="38232"/>
                  </a:cubicBezTo>
                  <a:lnTo>
                    <a:pt x="10255" y="38024"/>
                  </a:lnTo>
                  <a:cubicBezTo>
                    <a:pt x="10255" y="37245"/>
                    <a:pt x="10255" y="37038"/>
                    <a:pt x="10696" y="36389"/>
                  </a:cubicBezTo>
                  <a:cubicBezTo>
                    <a:pt x="10800" y="36285"/>
                    <a:pt x="10904" y="36181"/>
                    <a:pt x="10800" y="35843"/>
                  </a:cubicBezTo>
                  <a:cubicBezTo>
                    <a:pt x="10696" y="35636"/>
                    <a:pt x="10800" y="35298"/>
                    <a:pt x="11138" y="34987"/>
                  </a:cubicBezTo>
                  <a:cubicBezTo>
                    <a:pt x="11449" y="34649"/>
                    <a:pt x="11787" y="34441"/>
                    <a:pt x="11891" y="34234"/>
                  </a:cubicBezTo>
                  <a:cubicBezTo>
                    <a:pt x="11994" y="34130"/>
                    <a:pt x="12098" y="34000"/>
                    <a:pt x="12202" y="34000"/>
                  </a:cubicBezTo>
                  <a:lnTo>
                    <a:pt x="12202" y="33896"/>
                  </a:lnTo>
                  <a:cubicBezTo>
                    <a:pt x="12540" y="33689"/>
                    <a:pt x="12851" y="33792"/>
                    <a:pt x="13085" y="33481"/>
                  </a:cubicBezTo>
                  <a:cubicBezTo>
                    <a:pt x="13085" y="33351"/>
                    <a:pt x="13189" y="33351"/>
                    <a:pt x="13189" y="33247"/>
                  </a:cubicBezTo>
                  <a:close/>
                  <a:moveTo>
                    <a:pt x="33467" y="35514"/>
                  </a:moveTo>
                  <a:cubicBezTo>
                    <a:pt x="33552" y="35639"/>
                    <a:pt x="33649" y="35754"/>
                    <a:pt x="33750" y="35843"/>
                  </a:cubicBezTo>
                  <a:cubicBezTo>
                    <a:pt x="34710" y="38024"/>
                    <a:pt x="35048" y="40179"/>
                    <a:pt x="35151" y="42437"/>
                  </a:cubicBezTo>
                  <a:cubicBezTo>
                    <a:pt x="35151" y="43027"/>
                    <a:pt x="35151" y="43616"/>
                    <a:pt x="35229" y="44128"/>
                  </a:cubicBezTo>
                  <a:lnTo>
                    <a:pt x="35229" y="44128"/>
                  </a:lnTo>
                  <a:cubicBezTo>
                    <a:pt x="34742" y="41226"/>
                    <a:pt x="34691" y="38158"/>
                    <a:pt x="33467" y="35514"/>
                  </a:cubicBezTo>
                  <a:close/>
                  <a:moveTo>
                    <a:pt x="36008" y="38336"/>
                  </a:moveTo>
                  <a:cubicBezTo>
                    <a:pt x="37306" y="40179"/>
                    <a:pt x="38942" y="42022"/>
                    <a:pt x="39149" y="44281"/>
                  </a:cubicBezTo>
                  <a:lnTo>
                    <a:pt x="39149" y="45033"/>
                  </a:lnTo>
                  <a:cubicBezTo>
                    <a:pt x="39046" y="42671"/>
                    <a:pt x="37306" y="40283"/>
                    <a:pt x="36008" y="38336"/>
                  </a:cubicBezTo>
                  <a:close/>
                  <a:moveTo>
                    <a:pt x="8099" y="45269"/>
                  </a:moveTo>
                  <a:lnTo>
                    <a:pt x="8099" y="45269"/>
                  </a:lnTo>
                  <a:cubicBezTo>
                    <a:pt x="7996" y="45476"/>
                    <a:pt x="7892" y="45683"/>
                    <a:pt x="7659" y="45812"/>
                  </a:cubicBezTo>
                  <a:cubicBezTo>
                    <a:pt x="7659" y="45916"/>
                    <a:pt x="7789" y="45916"/>
                    <a:pt x="7789" y="45916"/>
                  </a:cubicBezTo>
                  <a:cubicBezTo>
                    <a:pt x="7892" y="45683"/>
                    <a:pt x="7996" y="45476"/>
                    <a:pt x="8099" y="45269"/>
                  </a:cubicBezTo>
                  <a:close/>
                  <a:moveTo>
                    <a:pt x="30920" y="32287"/>
                  </a:moveTo>
                  <a:cubicBezTo>
                    <a:pt x="31024" y="32391"/>
                    <a:pt x="31154" y="32598"/>
                    <a:pt x="31257" y="32832"/>
                  </a:cubicBezTo>
                  <a:lnTo>
                    <a:pt x="31361" y="32832"/>
                  </a:lnTo>
                  <a:cubicBezTo>
                    <a:pt x="32010" y="34234"/>
                    <a:pt x="31569" y="36285"/>
                    <a:pt x="31673" y="37894"/>
                  </a:cubicBezTo>
                  <a:cubicBezTo>
                    <a:pt x="31803" y="40075"/>
                    <a:pt x="32010" y="42022"/>
                    <a:pt x="33101" y="43969"/>
                  </a:cubicBezTo>
                  <a:cubicBezTo>
                    <a:pt x="31803" y="41581"/>
                    <a:pt x="31673" y="38777"/>
                    <a:pt x="31803" y="36181"/>
                  </a:cubicBezTo>
                  <a:cubicBezTo>
                    <a:pt x="31803" y="35428"/>
                    <a:pt x="31906" y="34545"/>
                    <a:pt x="31803" y="33689"/>
                  </a:cubicBezTo>
                  <a:lnTo>
                    <a:pt x="31803" y="33689"/>
                  </a:lnTo>
                  <a:cubicBezTo>
                    <a:pt x="31906" y="34234"/>
                    <a:pt x="32010" y="34779"/>
                    <a:pt x="32114" y="35428"/>
                  </a:cubicBezTo>
                  <a:cubicBezTo>
                    <a:pt x="32218" y="36726"/>
                    <a:pt x="32218" y="38024"/>
                    <a:pt x="32322" y="39322"/>
                  </a:cubicBezTo>
                  <a:cubicBezTo>
                    <a:pt x="32555" y="41788"/>
                    <a:pt x="33412" y="44073"/>
                    <a:pt x="34606" y="46331"/>
                  </a:cubicBezTo>
                  <a:cubicBezTo>
                    <a:pt x="34269" y="46124"/>
                    <a:pt x="33853" y="45812"/>
                    <a:pt x="33516" y="45475"/>
                  </a:cubicBezTo>
                  <a:cubicBezTo>
                    <a:pt x="32867" y="44930"/>
                    <a:pt x="32659" y="44281"/>
                    <a:pt x="32218" y="43632"/>
                  </a:cubicBezTo>
                  <a:cubicBezTo>
                    <a:pt x="32218" y="43528"/>
                    <a:pt x="32218" y="43424"/>
                    <a:pt x="32114" y="43424"/>
                  </a:cubicBezTo>
                  <a:cubicBezTo>
                    <a:pt x="31673" y="41918"/>
                    <a:pt x="31154" y="40620"/>
                    <a:pt x="31024" y="38985"/>
                  </a:cubicBezTo>
                  <a:cubicBezTo>
                    <a:pt x="31024" y="37790"/>
                    <a:pt x="31154" y="36596"/>
                    <a:pt x="31257" y="35428"/>
                  </a:cubicBezTo>
                  <a:cubicBezTo>
                    <a:pt x="31257" y="34545"/>
                    <a:pt x="31361" y="33247"/>
                    <a:pt x="30920" y="32287"/>
                  </a:cubicBezTo>
                  <a:close/>
                  <a:moveTo>
                    <a:pt x="7893" y="46565"/>
                  </a:moveTo>
                  <a:lnTo>
                    <a:pt x="7893" y="46669"/>
                  </a:lnTo>
                  <a:cubicBezTo>
                    <a:pt x="7789" y="46669"/>
                    <a:pt x="7789" y="46773"/>
                    <a:pt x="7659" y="46773"/>
                  </a:cubicBezTo>
                  <a:cubicBezTo>
                    <a:pt x="7659" y="46773"/>
                    <a:pt x="7789" y="46669"/>
                    <a:pt x="7893" y="46565"/>
                  </a:cubicBezTo>
                  <a:close/>
                  <a:moveTo>
                    <a:pt x="35708" y="46690"/>
                  </a:moveTo>
                  <a:cubicBezTo>
                    <a:pt x="35720" y="46757"/>
                    <a:pt x="35741" y="46824"/>
                    <a:pt x="35766" y="46893"/>
                  </a:cubicBezTo>
                  <a:lnTo>
                    <a:pt x="35766" y="46893"/>
                  </a:lnTo>
                  <a:cubicBezTo>
                    <a:pt x="35746" y="46826"/>
                    <a:pt x="35727" y="46758"/>
                    <a:pt x="35708" y="46690"/>
                  </a:cubicBezTo>
                  <a:close/>
                  <a:moveTo>
                    <a:pt x="36657" y="39530"/>
                  </a:moveTo>
                  <a:lnTo>
                    <a:pt x="36657" y="39530"/>
                  </a:lnTo>
                  <a:cubicBezTo>
                    <a:pt x="37955" y="41581"/>
                    <a:pt x="39357" y="43865"/>
                    <a:pt x="38942" y="46124"/>
                  </a:cubicBezTo>
                  <a:cubicBezTo>
                    <a:pt x="38942" y="46461"/>
                    <a:pt x="38812" y="46669"/>
                    <a:pt x="38708" y="46980"/>
                  </a:cubicBezTo>
                  <a:cubicBezTo>
                    <a:pt x="39046" y="44514"/>
                    <a:pt x="37955" y="41685"/>
                    <a:pt x="36657" y="39530"/>
                  </a:cubicBezTo>
                  <a:close/>
                  <a:moveTo>
                    <a:pt x="8100" y="45916"/>
                  </a:moveTo>
                  <a:lnTo>
                    <a:pt x="8100" y="45916"/>
                  </a:lnTo>
                  <a:cubicBezTo>
                    <a:pt x="7789" y="46331"/>
                    <a:pt x="7348" y="46669"/>
                    <a:pt x="6802" y="46980"/>
                  </a:cubicBezTo>
                  <a:cubicBezTo>
                    <a:pt x="6802" y="46980"/>
                    <a:pt x="6802" y="47038"/>
                    <a:pt x="6833" y="47038"/>
                  </a:cubicBezTo>
                  <a:cubicBezTo>
                    <a:pt x="6848" y="47038"/>
                    <a:pt x="6872" y="47024"/>
                    <a:pt x="6906" y="46980"/>
                  </a:cubicBezTo>
                  <a:cubicBezTo>
                    <a:pt x="7348" y="46773"/>
                    <a:pt x="7893" y="46461"/>
                    <a:pt x="8100" y="45916"/>
                  </a:cubicBezTo>
                  <a:close/>
                  <a:moveTo>
                    <a:pt x="32010" y="33481"/>
                  </a:moveTo>
                  <a:lnTo>
                    <a:pt x="32010" y="33481"/>
                  </a:lnTo>
                  <a:cubicBezTo>
                    <a:pt x="32322" y="33896"/>
                    <a:pt x="32555" y="34234"/>
                    <a:pt x="32763" y="34545"/>
                  </a:cubicBezTo>
                  <a:cubicBezTo>
                    <a:pt x="34814" y="38543"/>
                    <a:pt x="34502" y="42879"/>
                    <a:pt x="35697" y="47110"/>
                  </a:cubicBezTo>
                  <a:cubicBezTo>
                    <a:pt x="35463" y="46877"/>
                    <a:pt x="35151" y="46669"/>
                    <a:pt x="34814" y="46461"/>
                  </a:cubicBezTo>
                  <a:cubicBezTo>
                    <a:pt x="34269" y="45267"/>
                    <a:pt x="33620" y="44073"/>
                    <a:pt x="33204" y="42775"/>
                  </a:cubicBezTo>
                  <a:cubicBezTo>
                    <a:pt x="32763" y="41269"/>
                    <a:pt x="32555" y="39841"/>
                    <a:pt x="32452" y="38336"/>
                  </a:cubicBezTo>
                  <a:cubicBezTo>
                    <a:pt x="32452" y="37038"/>
                    <a:pt x="32322" y="35843"/>
                    <a:pt x="32114" y="34545"/>
                  </a:cubicBezTo>
                  <a:cubicBezTo>
                    <a:pt x="32114" y="34338"/>
                    <a:pt x="32010" y="34130"/>
                    <a:pt x="32010" y="33896"/>
                  </a:cubicBezTo>
                  <a:lnTo>
                    <a:pt x="32010" y="33896"/>
                  </a:lnTo>
                  <a:cubicBezTo>
                    <a:pt x="32452" y="34883"/>
                    <a:pt x="32659" y="35947"/>
                    <a:pt x="32867" y="37038"/>
                  </a:cubicBezTo>
                  <a:cubicBezTo>
                    <a:pt x="33412" y="38777"/>
                    <a:pt x="33750" y="40490"/>
                    <a:pt x="34165" y="42230"/>
                  </a:cubicBezTo>
                  <a:cubicBezTo>
                    <a:pt x="33957" y="40179"/>
                    <a:pt x="33308" y="38128"/>
                    <a:pt x="32867" y="36181"/>
                  </a:cubicBezTo>
                  <a:cubicBezTo>
                    <a:pt x="32659" y="35298"/>
                    <a:pt x="32452" y="34338"/>
                    <a:pt x="32010" y="33481"/>
                  </a:cubicBezTo>
                  <a:close/>
                  <a:moveTo>
                    <a:pt x="35766" y="46893"/>
                  </a:moveTo>
                  <a:lnTo>
                    <a:pt x="35766" y="46893"/>
                  </a:lnTo>
                  <a:cubicBezTo>
                    <a:pt x="35798" y="46998"/>
                    <a:pt x="35831" y="47104"/>
                    <a:pt x="35867" y="47209"/>
                  </a:cubicBezTo>
                  <a:lnTo>
                    <a:pt x="35867" y="47209"/>
                  </a:lnTo>
                  <a:cubicBezTo>
                    <a:pt x="35877" y="47212"/>
                    <a:pt x="35890" y="47214"/>
                    <a:pt x="35904" y="47214"/>
                  </a:cubicBezTo>
                  <a:cubicBezTo>
                    <a:pt x="35855" y="47102"/>
                    <a:pt x="35805" y="46996"/>
                    <a:pt x="35766" y="46893"/>
                  </a:cubicBezTo>
                  <a:close/>
                  <a:moveTo>
                    <a:pt x="6153" y="39841"/>
                  </a:moveTo>
                  <a:cubicBezTo>
                    <a:pt x="6378" y="39841"/>
                    <a:pt x="6592" y="39899"/>
                    <a:pt x="6809" y="39899"/>
                  </a:cubicBezTo>
                  <a:cubicBezTo>
                    <a:pt x="6918" y="39899"/>
                    <a:pt x="7027" y="39885"/>
                    <a:pt x="7140" y="39841"/>
                  </a:cubicBezTo>
                  <a:lnTo>
                    <a:pt x="7140" y="39841"/>
                  </a:lnTo>
                  <a:cubicBezTo>
                    <a:pt x="7010" y="39971"/>
                    <a:pt x="7010" y="39971"/>
                    <a:pt x="7010" y="40075"/>
                  </a:cubicBezTo>
                  <a:lnTo>
                    <a:pt x="7010" y="40179"/>
                  </a:lnTo>
                  <a:cubicBezTo>
                    <a:pt x="7244" y="40179"/>
                    <a:pt x="7451" y="40283"/>
                    <a:pt x="7659" y="40283"/>
                  </a:cubicBezTo>
                  <a:lnTo>
                    <a:pt x="7659" y="40386"/>
                  </a:lnTo>
                  <a:cubicBezTo>
                    <a:pt x="7789" y="40386"/>
                    <a:pt x="7893" y="40490"/>
                    <a:pt x="8100" y="40490"/>
                  </a:cubicBezTo>
                  <a:lnTo>
                    <a:pt x="7348" y="40490"/>
                  </a:lnTo>
                  <a:cubicBezTo>
                    <a:pt x="7244" y="40490"/>
                    <a:pt x="7244" y="40620"/>
                    <a:pt x="7244" y="40620"/>
                  </a:cubicBezTo>
                  <a:lnTo>
                    <a:pt x="7348" y="40724"/>
                  </a:lnTo>
                  <a:cubicBezTo>
                    <a:pt x="7140" y="40724"/>
                    <a:pt x="6906" y="40724"/>
                    <a:pt x="6802" y="40932"/>
                  </a:cubicBezTo>
                  <a:cubicBezTo>
                    <a:pt x="6698" y="40932"/>
                    <a:pt x="6802" y="41035"/>
                    <a:pt x="6802" y="41035"/>
                  </a:cubicBezTo>
                  <a:cubicBezTo>
                    <a:pt x="7010" y="41139"/>
                    <a:pt x="7244" y="41139"/>
                    <a:pt x="7451" y="41139"/>
                  </a:cubicBezTo>
                  <a:cubicBezTo>
                    <a:pt x="7244" y="41269"/>
                    <a:pt x="7140" y="41373"/>
                    <a:pt x="7244" y="41581"/>
                  </a:cubicBezTo>
                  <a:cubicBezTo>
                    <a:pt x="7331" y="41668"/>
                    <a:pt x="7461" y="41701"/>
                    <a:pt x="7589" y="41701"/>
                  </a:cubicBezTo>
                  <a:cubicBezTo>
                    <a:pt x="7764" y="41701"/>
                    <a:pt x="7937" y="41641"/>
                    <a:pt x="7997" y="41581"/>
                  </a:cubicBezTo>
                  <a:cubicBezTo>
                    <a:pt x="8204" y="41581"/>
                    <a:pt x="8308" y="41477"/>
                    <a:pt x="8438" y="41477"/>
                  </a:cubicBezTo>
                  <a:cubicBezTo>
                    <a:pt x="8308" y="41581"/>
                    <a:pt x="8204" y="41581"/>
                    <a:pt x="8204" y="41685"/>
                  </a:cubicBezTo>
                  <a:lnTo>
                    <a:pt x="8204" y="41788"/>
                  </a:lnTo>
                  <a:cubicBezTo>
                    <a:pt x="8292" y="41814"/>
                    <a:pt x="8376" y="41826"/>
                    <a:pt x="8454" y="41826"/>
                  </a:cubicBezTo>
                  <a:cubicBezTo>
                    <a:pt x="8767" y="41826"/>
                    <a:pt x="9004" y="41643"/>
                    <a:pt x="9191" y="41477"/>
                  </a:cubicBezTo>
                  <a:lnTo>
                    <a:pt x="9191" y="41477"/>
                  </a:lnTo>
                  <a:cubicBezTo>
                    <a:pt x="9087" y="41581"/>
                    <a:pt x="9087" y="41788"/>
                    <a:pt x="9087" y="42022"/>
                  </a:cubicBezTo>
                  <a:lnTo>
                    <a:pt x="9191" y="42022"/>
                  </a:lnTo>
                  <a:cubicBezTo>
                    <a:pt x="9191" y="42022"/>
                    <a:pt x="9295" y="41918"/>
                    <a:pt x="9398" y="41918"/>
                  </a:cubicBezTo>
                  <a:lnTo>
                    <a:pt x="9398" y="41918"/>
                  </a:lnTo>
                  <a:cubicBezTo>
                    <a:pt x="9295" y="41918"/>
                    <a:pt x="9295" y="42022"/>
                    <a:pt x="9295" y="42022"/>
                  </a:cubicBezTo>
                  <a:lnTo>
                    <a:pt x="9191" y="42022"/>
                  </a:lnTo>
                  <a:cubicBezTo>
                    <a:pt x="9087" y="42126"/>
                    <a:pt x="9087" y="42126"/>
                    <a:pt x="8957" y="42230"/>
                  </a:cubicBezTo>
                  <a:cubicBezTo>
                    <a:pt x="8853" y="42334"/>
                    <a:pt x="8749" y="42437"/>
                    <a:pt x="8749" y="42567"/>
                  </a:cubicBezTo>
                  <a:lnTo>
                    <a:pt x="9087" y="42230"/>
                  </a:lnTo>
                  <a:lnTo>
                    <a:pt x="9191" y="42126"/>
                  </a:lnTo>
                  <a:lnTo>
                    <a:pt x="9295" y="42126"/>
                  </a:lnTo>
                  <a:cubicBezTo>
                    <a:pt x="9398" y="41918"/>
                    <a:pt x="9606" y="41685"/>
                    <a:pt x="9736" y="41373"/>
                  </a:cubicBezTo>
                  <a:lnTo>
                    <a:pt x="9736" y="41581"/>
                  </a:lnTo>
                  <a:lnTo>
                    <a:pt x="9736" y="41685"/>
                  </a:lnTo>
                  <a:lnTo>
                    <a:pt x="9606" y="41685"/>
                  </a:lnTo>
                  <a:cubicBezTo>
                    <a:pt x="9502" y="41918"/>
                    <a:pt x="9398" y="42126"/>
                    <a:pt x="9295" y="42230"/>
                  </a:cubicBezTo>
                  <a:cubicBezTo>
                    <a:pt x="9087" y="42671"/>
                    <a:pt x="8749" y="42983"/>
                    <a:pt x="8308" y="43216"/>
                  </a:cubicBezTo>
                  <a:lnTo>
                    <a:pt x="8308" y="43320"/>
                  </a:lnTo>
                  <a:cubicBezTo>
                    <a:pt x="7997" y="43424"/>
                    <a:pt x="7789" y="43632"/>
                    <a:pt x="7555" y="43865"/>
                  </a:cubicBezTo>
                  <a:cubicBezTo>
                    <a:pt x="7140" y="44073"/>
                    <a:pt x="7010" y="44722"/>
                    <a:pt x="6906" y="45163"/>
                  </a:cubicBezTo>
                  <a:cubicBezTo>
                    <a:pt x="6447" y="46430"/>
                    <a:pt x="5088" y="47311"/>
                    <a:pt x="3756" y="47311"/>
                  </a:cubicBezTo>
                  <a:cubicBezTo>
                    <a:pt x="3505" y="47311"/>
                    <a:pt x="3255" y="47280"/>
                    <a:pt x="3012" y="47214"/>
                  </a:cubicBezTo>
                  <a:cubicBezTo>
                    <a:pt x="2908" y="47110"/>
                    <a:pt x="2804" y="46980"/>
                    <a:pt x="2701" y="46980"/>
                  </a:cubicBezTo>
                  <a:cubicBezTo>
                    <a:pt x="3557" y="46877"/>
                    <a:pt x="4544" y="46461"/>
                    <a:pt x="4959" y="45812"/>
                  </a:cubicBezTo>
                  <a:lnTo>
                    <a:pt x="4959" y="45812"/>
                  </a:lnTo>
                  <a:cubicBezTo>
                    <a:pt x="4191" y="46394"/>
                    <a:pt x="3318" y="46789"/>
                    <a:pt x="2378" y="46789"/>
                  </a:cubicBezTo>
                  <a:cubicBezTo>
                    <a:pt x="2270" y="46789"/>
                    <a:pt x="2161" y="46783"/>
                    <a:pt x="2052" y="46773"/>
                  </a:cubicBezTo>
                  <a:cubicBezTo>
                    <a:pt x="1714" y="46669"/>
                    <a:pt x="1506" y="46331"/>
                    <a:pt x="1299" y="46124"/>
                  </a:cubicBezTo>
                  <a:lnTo>
                    <a:pt x="1299" y="46124"/>
                  </a:lnTo>
                  <a:cubicBezTo>
                    <a:pt x="1510" y="46207"/>
                    <a:pt x="1743" y="46243"/>
                    <a:pt x="1984" y="46243"/>
                  </a:cubicBezTo>
                  <a:cubicBezTo>
                    <a:pt x="2719" y="46243"/>
                    <a:pt x="3536" y="45911"/>
                    <a:pt x="4102" y="45579"/>
                  </a:cubicBezTo>
                  <a:cubicBezTo>
                    <a:pt x="4206" y="45579"/>
                    <a:pt x="4102" y="45475"/>
                    <a:pt x="4102" y="45475"/>
                  </a:cubicBezTo>
                  <a:cubicBezTo>
                    <a:pt x="3488" y="45782"/>
                    <a:pt x="2882" y="45982"/>
                    <a:pt x="2293" y="45982"/>
                  </a:cubicBezTo>
                  <a:cubicBezTo>
                    <a:pt x="1837" y="45982"/>
                    <a:pt x="1392" y="45862"/>
                    <a:pt x="961" y="45579"/>
                  </a:cubicBezTo>
                  <a:cubicBezTo>
                    <a:pt x="857" y="45579"/>
                    <a:pt x="857" y="45579"/>
                    <a:pt x="857" y="45475"/>
                  </a:cubicBezTo>
                  <a:cubicBezTo>
                    <a:pt x="104" y="44722"/>
                    <a:pt x="312" y="44930"/>
                    <a:pt x="753" y="44618"/>
                  </a:cubicBezTo>
                  <a:cubicBezTo>
                    <a:pt x="1169" y="44281"/>
                    <a:pt x="1299" y="43632"/>
                    <a:pt x="1402" y="43216"/>
                  </a:cubicBezTo>
                  <a:cubicBezTo>
                    <a:pt x="1610" y="42567"/>
                    <a:pt x="3350" y="40932"/>
                    <a:pt x="3895" y="40828"/>
                  </a:cubicBezTo>
                  <a:cubicBezTo>
                    <a:pt x="4751" y="40724"/>
                    <a:pt x="5193" y="39841"/>
                    <a:pt x="6153" y="39841"/>
                  </a:cubicBezTo>
                  <a:close/>
                  <a:moveTo>
                    <a:pt x="34165" y="36726"/>
                  </a:moveTo>
                  <a:cubicBezTo>
                    <a:pt x="34399" y="37141"/>
                    <a:pt x="34606" y="37583"/>
                    <a:pt x="34814" y="38024"/>
                  </a:cubicBezTo>
                  <a:cubicBezTo>
                    <a:pt x="34918" y="38024"/>
                    <a:pt x="34918" y="38128"/>
                    <a:pt x="34918" y="38128"/>
                  </a:cubicBezTo>
                  <a:lnTo>
                    <a:pt x="34814" y="38128"/>
                  </a:lnTo>
                  <a:cubicBezTo>
                    <a:pt x="36098" y="41005"/>
                    <a:pt x="35375" y="44314"/>
                    <a:pt x="35988" y="47326"/>
                  </a:cubicBezTo>
                  <a:lnTo>
                    <a:pt x="35988" y="47326"/>
                  </a:lnTo>
                  <a:cubicBezTo>
                    <a:pt x="35974" y="47318"/>
                    <a:pt x="35948" y="47318"/>
                    <a:pt x="35904" y="47318"/>
                  </a:cubicBezTo>
                  <a:cubicBezTo>
                    <a:pt x="35892" y="47282"/>
                    <a:pt x="35879" y="47245"/>
                    <a:pt x="35867" y="47209"/>
                  </a:cubicBezTo>
                  <a:lnTo>
                    <a:pt x="35867" y="47209"/>
                  </a:lnTo>
                  <a:cubicBezTo>
                    <a:pt x="35800" y="47187"/>
                    <a:pt x="35800" y="47110"/>
                    <a:pt x="35800" y="47110"/>
                  </a:cubicBezTo>
                  <a:cubicBezTo>
                    <a:pt x="35711" y="46998"/>
                    <a:pt x="35699" y="46827"/>
                    <a:pt x="35697" y="46648"/>
                  </a:cubicBezTo>
                  <a:lnTo>
                    <a:pt x="35697" y="46648"/>
                  </a:lnTo>
                  <a:cubicBezTo>
                    <a:pt x="35701" y="46662"/>
                    <a:pt x="35705" y="46676"/>
                    <a:pt x="35708" y="46690"/>
                  </a:cubicBezTo>
                  <a:lnTo>
                    <a:pt x="35708" y="46690"/>
                  </a:lnTo>
                  <a:cubicBezTo>
                    <a:pt x="35701" y="46649"/>
                    <a:pt x="35697" y="46607"/>
                    <a:pt x="35697" y="46565"/>
                  </a:cubicBezTo>
                  <a:lnTo>
                    <a:pt x="35697" y="46565"/>
                  </a:lnTo>
                  <a:cubicBezTo>
                    <a:pt x="35697" y="46593"/>
                    <a:pt x="35697" y="46621"/>
                    <a:pt x="35697" y="46648"/>
                  </a:cubicBezTo>
                  <a:lnTo>
                    <a:pt x="35697" y="46648"/>
                  </a:lnTo>
                  <a:cubicBezTo>
                    <a:pt x="35254" y="45008"/>
                    <a:pt x="35243" y="43306"/>
                    <a:pt x="35151" y="41685"/>
                  </a:cubicBezTo>
                  <a:cubicBezTo>
                    <a:pt x="35151" y="39971"/>
                    <a:pt x="34814" y="38336"/>
                    <a:pt x="34165" y="36726"/>
                  </a:cubicBezTo>
                  <a:close/>
                  <a:moveTo>
                    <a:pt x="8749" y="43216"/>
                  </a:moveTo>
                  <a:cubicBezTo>
                    <a:pt x="8646" y="43320"/>
                    <a:pt x="8646" y="43320"/>
                    <a:pt x="8646" y="43424"/>
                  </a:cubicBezTo>
                  <a:cubicBezTo>
                    <a:pt x="8308" y="43865"/>
                    <a:pt x="8204" y="44514"/>
                    <a:pt x="8204" y="45033"/>
                  </a:cubicBezTo>
                  <a:cubicBezTo>
                    <a:pt x="8100" y="45033"/>
                    <a:pt x="8100" y="45163"/>
                    <a:pt x="8100" y="45267"/>
                  </a:cubicBezTo>
                  <a:lnTo>
                    <a:pt x="8100" y="45579"/>
                  </a:lnTo>
                  <a:cubicBezTo>
                    <a:pt x="7789" y="45916"/>
                    <a:pt x="7555" y="46228"/>
                    <a:pt x="7244" y="46565"/>
                  </a:cubicBezTo>
                  <a:cubicBezTo>
                    <a:pt x="7140" y="46565"/>
                    <a:pt x="7244" y="46669"/>
                    <a:pt x="7244" y="46669"/>
                  </a:cubicBezTo>
                  <a:cubicBezTo>
                    <a:pt x="7555" y="46331"/>
                    <a:pt x="7893" y="46020"/>
                    <a:pt x="8100" y="45682"/>
                  </a:cubicBezTo>
                  <a:lnTo>
                    <a:pt x="8100" y="45916"/>
                  </a:lnTo>
                  <a:lnTo>
                    <a:pt x="8100" y="46228"/>
                  </a:lnTo>
                  <a:cubicBezTo>
                    <a:pt x="7997" y="46331"/>
                    <a:pt x="7997" y="46461"/>
                    <a:pt x="7789" y="46565"/>
                  </a:cubicBezTo>
                  <a:cubicBezTo>
                    <a:pt x="7659" y="46669"/>
                    <a:pt x="7555" y="46773"/>
                    <a:pt x="7348" y="46877"/>
                  </a:cubicBezTo>
                  <a:cubicBezTo>
                    <a:pt x="6595" y="47318"/>
                    <a:pt x="5504" y="47526"/>
                    <a:pt x="4959" y="47630"/>
                  </a:cubicBezTo>
                  <a:cubicBezTo>
                    <a:pt x="4759" y="47715"/>
                    <a:pt x="4563" y="47756"/>
                    <a:pt x="4367" y="47756"/>
                  </a:cubicBezTo>
                  <a:cubicBezTo>
                    <a:pt x="4029" y="47756"/>
                    <a:pt x="3695" y="47635"/>
                    <a:pt x="3350" y="47422"/>
                  </a:cubicBezTo>
                  <a:lnTo>
                    <a:pt x="3350" y="47422"/>
                  </a:lnTo>
                  <a:cubicBezTo>
                    <a:pt x="3495" y="47440"/>
                    <a:pt x="3641" y="47448"/>
                    <a:pt x="3786" y="47448"/>
                  </a:cubicBezTo>
                  <a:cubicBezTo>
                    <a:pt x="4489" y="47448"/>
                    <a:pt x="5156" y="47243"/>
                    <a:pt x="5608" y="46877"/>
                  </a:cubicBezTo>
                  <a:cubicBezTo>
                    <a:pt x="6361" y="46565"/>
                    <a:pt x="6802" y="46020"/>
                    <a:pt x="7140" y="45267"/>
                  </a:cubicBezTo>
                  <a:cubicBezTo>
                    <a:pt x="7451" y="44514"/>
                    <a:pt x="7659" y="43865"/>
                    <a:pt x="8542" y="43320"/>
                  </a:cubicBezTo>
                  <a:cubicBezTo>
                    <a:pt x="8542" y="43320"/>
                    <a:pt x="8646" y="43320"/>
                    <a:pt x="8749" y="43216"/>
                  </a:cubicBezTo>
                  <a:close/>
                  <a:moveTo>
                    <a:pt x="28029" y="28423"/>
                  </a:moveTo>
                  <a:cubicBezTo>
                    <a:pt x="28834" y="29801"/>
                    <a:pt x="30078" y="30780"/>
                    <a:pt x="31154" y="31949"/>
                  </a:cubicBezTo>
                  <a:cubicBezTo>
                    <a:pt x="32867" y="33792"/>
                    <a:pt x="34399" y="35843"/>
                    <a:pt x="35463" y="38128"/>
                  </a:cubicBezTo>
                  <a:cubicBezTo>
                    <a:pt x="36450" y="40283"/>
                    <a:pt x="37099" y="42671"/>
                    <a:pt x="37410" y="45033"/>
                  </a:cubicBezTo>
                  <a:cubicBezTo>
                    <a:pt x="37514" y="45916"/>
                    <a:pt x="37644" y="46877"/>
                    <a:pt x="37514" y="47759"/>
                  </a:cubicBezTo>
                  <a:cubicBezTo>
                    <a:pt x="37644" y="44826"/>
                    <a:pt x="36657" y="41788"/>
                    <a:pt x="35463" y="39088"/>
                  </a:cubicBezTo>
                  <a:cubicBezTo>
                    <a:pt x="34710" y="37141"/>
                    <a:pt x="33620" y="35298"/>
                    <a:pt x="32322" y="33585"/>
                  </a:cubicBezTo>
                  <a:cubicBezTo>
                    <a:pt x="32010" y="33143"/>
                    <a:pt x="31569" y="32702"/>
                    <a:pt x="31154" y="32287"/>
                  </a:cubicBezTo>
                  <a:cubicBezTo>
                    <a:pt x="31024" y="32183"/>
                    <a:pt x="31024" y="32053"/>
                    <a:pt x="30920" y="31949"/>
                  </a:cubicBezTo>
                  <a:lnTo>
                    <a:pt x="30712" y="31742"/>
                  </a:lnTo>
                  <a:lnTo>
                    <a:pt x="30608" y="31638"/>
                  </a:lnTo>
                  <a:cubicBezTo>
                    <a:pt x="30608" y="31534"/>
                    <a:pt x="30505" y="31534"/>
                    <a:pt x="30375" y="31404"/>
                  </a:cubicBezTo>
                  <a:cubicBezTo>
                    <a:pt x="29855" y="30885"/>
                    <a:pt x="29310" y="30340"/>
                    <a:pt x="28869" y="29795"/>
                  </a:cubicBezTo>
                  <a:cubicBezTo>
                    <a:pt x="28765" y="29587"/>
                    <a:pt x="28661" y="29353"/>
                    <a:pt x="28428" y="29146"/>
                  </a:cubicBezTo>
                  <a:cubicBezTo>
                    <a:pt x="28324" y="29042"/>
                    <a:pt x="28220" y="28938"/>
                    <a:pt x="28220" y="28808"/>
                  </a:cubicBezTo>
                  <a:cubicBezTo>
                    <a:pt x="28141" y="28650"/>
                    <a:pt x="28062" y="28552"/>
                    <a:pt x="28029" y="28423"/>
                  </a:cubicBezTo>
                  <a:close/>
                  <a:moveTo>
                    <a:pt x="37410" y="41477"/>
                  </a:moveTo>
                  <a:cubicBezTo>
                    <a:pt x="38293" y="43320"/>
                    <a:pt x="38942" y="45267"/>
                    <a:pt x="38604" y="47422"/>
                  </a:cubicBezTo>
                  <a:cubicBezTo>
                    <a:pt x="38500" y="47526"/>
                    <a:pt x="38500" y="47759"/>
                    <a:pt x="38397" y="47863"/>
                  </a:cubicBezTo>
                  <a:cubicBezTo>
                    <a:pt x="38500" y="46461"/>
                    <a:pt x="38293" y="45033"/>
                    <a:pt x="38059" y="43735"/>
                  </a:cubicBezTo>
                  <a:cubicBezTo>
                    <a:pt x="37955" y="42983"/>
                    <a:pt x="37748" y="42230"/>
                    <a:pt x="37410" y="41477"/>
                  </a:cubicBezTo>
                  <a:close/>
                  <a:moveTo>
                    <a:pt x="9840" y="41788"/>
                  </a:moveTo>
                  <a:lnTo>
                    <a:pt x="9840" y="41918"/>
                  </a:lnTo>
                  <a:cubicBezTo>
                    <a:pt x="9944" y="42230"/>
                    <a:pt x="10255" y="42437"/>
                    <a:pt x="10489" y="42775"/>
                  </a:cubicBezTo>
                  <a:cubicBezTo>
                    <a:pt x="10255" y="43086"/>
                    <a:pt x="10151" y="43424"/>
                    <a:pt x="10047" y="43735"/>
                  </a:cubicBezTo>
                  <a:cubicBezTo>
                    <a:pt x="10255" y="43528"/>
                    <a:pt x="10385" y="43216"/>
                    <a:pt x="10489" y="42879"/>
                  </a:cubicBezTo>
                  <a:cubicBezTo>
                    <a:pt x="10593" y="42879"/>
                    <a:pt x="10593" y="42983"/>
                    <a:pt x="10593" y="43086"/>
                  </a:cubicBezTo>
                  <a:cubicBezTo>
                    <a:pt x="10255" y="44281"/>
                    <a:pt x="9398" y="45163"/>
                    <a:pt x="8957" y="46331"/>
                  </a:cubicBezTo>
                  <a:lnTo>
                    <a:pt x="9087" y="46331"/>
                  </a:lnTo>
                  <a:cubicBezTo>
                    <a:pt x="9295" y="45579"/>
                    <a:pt x="9736" y="44930"/>
                    <a:pt x="10151" y="44384"/>
                  </a:cubicBezTo>
                  <a:cubicBezTo>
                    <a:pt x="10385" y="44073"/>
                    <a:pt x="10593" y="43735"/>
                    <a:pt x="10696" y="43320"/>
                  </a:cubicBezTo>
                  <a:cubicBezTo>
                    <a:pt x="10696" y="43632"/>
                    <a:pt x="10696" y="43865"/>
                    <a:pt x="10904" y="44073"/>
                  </a:cubicBezTo>
                  <a:cubicBezTo>
                    <a:pt x="11029" y="44164"/>
                    <a:pt x="11172" y="44204"/>
                    <a:pt x="11329" y="44204"/>
                  </a:cubicBezTo>
                  <a:cubicBezTo>
                    <a:pt x="12279" y="44204"/>
                    <a:pt x="13689" y="42727"/>
                    <a:pt x="14045" y="42437"/>
                  </a:cubicBezTo>
                  <a:lnTo>
                    <a:pt x="14383" y="42126"/>
                  </a:lnTo>
                  <a:lnTo>
                    <a:pt x="14383" y="42126"/>
                  </a:lnTo>
                  <a:cubicBezTo>
                    <a:pt x="14279" y="42437"/>
                    <a:pt x="14045" y="42671"/>
                    <a:pt x="13838" y="42879"/>
                  </a:cubicBezTo>
                  <a:cubicBezTo>
                    <a:pt x="13500" y="43086"/>
                    <a:pt x="13189" y="43320"/>
                    <a:pt x="12981" y="43632"/>
                  </a:cubicBezTo>
                  <a:cubicBezTo>
                    <a:pt x="13189" y="43424"/>
                    <a:pt x="13500" y="43216"/>
                    <a:pt x="13838" y="42983"/>
                  </a:cubicBezTo>
                  <a:lnTo>
                    <a:pt x="13838" y="42983"/>
                  </a:lnTo>
                  <a:cubicBezTo>
                    <a:pt x="13500" y="43424"/>
                    <a:pt x="13085" y="43735"/>
                    <a:pt x="12644" y="44177"/>
                  </a:cubicBezTo>
                  <a:cubicBezTo>
                    <a:pt x="13181" y="43742"/>
                    <a:pt x="13618" y="43332"/>
                    <a:pt x="14028" y="42897"/>
                  </a:cubicBezTo>
                  <a:lnTo>
                    <a:pt x="14028" y="42897"/>
                  </a:lnTo>
                  <a:cubicBezTo>
                    <a:pt x="13941" y="42995"/>
                    <a:pt x="13929" y="43100"/>
                    <a:pt x="13734" y="43320"/>
                  </a:cubicBezTo>
                  <a:cubicBezTo>
                    <a:pt x="13734" y="43424"/>
                    <a:pt x="13630" y="43528"/>
                    <a:pt x="13500" y="43632"/>
                  </a:cubicBezTo>
                  <a:lnTo>
                    <a:pt x="12644" y="44514"/>
                  </a:lnTo>
                  <a:cubicBezTo>
                    <a:pt x="12202" y="44930"/>
                    <a:pt x="11891" y="45475"/>
                    <a:pt x="11449" y="46020"/>
                  </a:cubicBezTo>
                  <a:cubicBezTo>
                    <a:pt x="11994" y="45371"/>
                    <a:pt x="12540" y="44722"/>
                    <a:pt x="13085" y="44177"/>
                  </a:cubicBezTo>
                  <a:cubicBezTo>
                    <a:pt x="13396" y="43865"/>
                    <a:pt x="13838" y="43528"/>
                    <a:pt x="14045" y="43086"/>
                  </a:cubicBezTo>
                  <a:lnTo>
                    <a:pt x="14487" y="42671"/>
                  </a:lnTo>
                  <a:lnTo>
                    <a:pt x="14487" y="42671"/>
                  </a:lnTo>
                  <a:cubicBezTo>
                    <a:pt x="14149" y="43086"/>
                    <a:pt x="13942" y="43528"/>
                    <a:pt x="13500" y="43969"/>
                  </a:cubicBezTo>
                  <a:cubicBezTo>
                    <a:pt x="13838" y="43632"/>
                    <a:pt x="14149" y="43320"/>
                    <a:pt x="14487" y="42879"/>
                  </a:cubicBezTo>
                  <a:lnTo>
                    <a:pt x="14487" y="42879"/>
                  </a:lnTo>
                  <a:cubicBezTo>
                    <a:pt x="14383" y="43086"/>
                    <a:pt x="14279" y="43320"/>
                    <a:pt x="14149" y="43424"/>
                  </a:cubicBezTo>
                  <a:lnTo>
                    <a:pt x="14149" y="43320"/>
                  </a:lnTo>
                  <a:cubicBezTo>
                    <a:pt x="13942" y="43735"/>
                    <a:pt x="13630" y="44073"/>
                    <a:pt x="13396" y="44514"/>
                  </a:cubicBezTo>
                  <a:cubicBezTo>
                    <a:pt x="13085" y="44722"/>
                    <a:pt x="12747" y="44930"/>
                    <a:pt x="12540" y="45267"/>
                  </a:cubicBezTo>
                  <a:cubicBezTo>
                    <a:pt x="12747" y="45033"/>
                    <a:pt x="13085" y="44826"/>
                    <a:pt x="13292" y="44618"/>
                  </a:cubicBezTo>
                  <a:lnTo>
                    <a:pt x="13292" y="44618"/>
                  </a:lnTo>
                  <a:cubicBezTo>
                    <a:pt x="13189" y="44722"/>
                    <a:pt x="13085" y="44826"/>
                    <a:pt x="13085" y="44930"/>
                  </a:cubicBezTo>
                  <a:cubicBezTo>
                    <a:pt x="13396" y="44514"/>
                    <a:pt x="13838" y="44177"/>
                    <a:pt x="14045" y="43632"/>
                  </a:cubicBezTo>
                  <a:cubicBezTo>
                    <a:pt x="14279" y="43424"/>
                    <a:pt x="14487" y="43086"/>
                    <a:pt x="14591" y="42879"/>
                  </a:cubicBezTo>
                  <a:lnTo>
                    <a:pt x="14591" y="42879"/>
                  </a:lnTo>
                  <a:cubicBezTo>
                    <a:pt x="14487" y="43086"/>
                    <a:pt x="14487" y="43424"/>
                    <a:pt x="14383" y="43735"/>
                  </a:cubicBezTo>
                  <a:cubicBezTo>
                    <a:pt x="14045" y="44722"/>
                    <a:pt x="12981" y="45475"/>
                    <a:pt x="12436" y="46331"/>
                  </a:cubicBezTo>
                  <a:cubicBezTo>
                    <a:pt x="11994" y="46980"/>
                    <a:pt x="12644" y="46669"/>
                    <a:pt x="11683" y="47526"/>
                  </a:cubicBezTo>
                  <a:cubicBezTo>
                    <a:pt x="11242" y="47967"/>
                    <a:pt x="10593" y="48071"/>
                    <a:pt x="10047" y="48279"/>
                  </a:cubicBezTo>
                  <a:cubicBezTo>
                    <a:pt x="9398" y="48720"/>
                    <a:pt x="8957" y="49706"/>
                    <a:pt x="8100" y="49706"/>
                  </a:cubicBezTo>
                  <a:cubicBezTo>
                    <a:pt x="8749" y="49369"/>
                    <a:pt x="8957" y="48616"/>
                    <a:pt x="9087" y="47967"/>
                  </a:cubicBezTo>
                  <a:cubicBezTo>
                    <a:pt x="9295" y="47214"/>
                    <a:pt x="9398" y="46565"/>
                    <a:pt x="9840" y="45916"/>
                  </a:cubicBezTo>
                  <a:cubicBezTo>
                    <a:pt x="10255" y="45267"/>
                    <a:pt x="10904" y="44930"/>
                    <a:pt x="11138" y="44281"/>
                  </a:cubicBezTo>
                  <a:cubicBezTo>
                    <a:pt x="11138" y="44177"/>
                    <a:pt x="11138" y="44177"/>
                    <a:pt x="11034" y="44177"/>
                  </a:cubicBezTo>
                  <a:cubicBezTo>
                    <a:pt x="10489" y="45267"/>
                    <a:pt x="9502" y="45682"/>
                    <a:pt x="9087" y="46773"/>
                  </a:cubicBezTo>
                  <a:cubicBezTo>
                    <a:pt x="8853" y="47526"/>
                    <a:pt x="8853" y="48512"/>
                    <a:pt x="8308" y="49161"/>
                  </a:cubicBezTo>
                  <a:cubicBezTo>
                    <a:pt x="8646" y="48279"/>
                    <a:pt x="8438" y="47422"/>
                    <a:pt x="8308" y="46565"/>
                  </a:cubicBezTo>
                  <a:cubicBezTo>
                    <a:pt x="8100" y="45371"/>
                    <a:pt x="8308" y="44073"/>
                    <a:pt x="8957" y="43086"/>
                  </a:cubicBezTo>
                  <a:cubicBezTo>
                    <a:pt x="8957" y="43086"/>
                    <a:pt x="9087" y="42983"/>
                    <a:pt x="9087" y="42879"/>
                  </a:cubicBezTo>
                  <a:cubicBezTo>
                    <a:pt x="9191" y="42879"/>
                    <a:pt x="9191" y="42775"/>
                    <a:pt x="9295" y="42671"/>
                  </a:cubicBezTo>
                  <a:cubicBezTo>
                    <a:pt x="9502" y="42334"/>
                    <a:pt x="9736" y="42126"/>
                    <a:pt x="9840" y="41788"/>
                  </a:cubicBezTo>
                  <a:close/>
                  <a:moveTo>
                    <a:pt x="35359" y="39088"/>
                  </a:moveTo>
                  <a:lnTo>
                    <a:pt x="35359" y="39088"/>
                  </a:lnTo>
                  <a:cubicBezTo>
                    <a:pt x="36995" y="42671"/>
                    <a:pt x="37644" y="46461"/>
                    <a:pt x="37202" y="50355"/>
                  </a:cubicBezTo>
                  <a:cubicBezTo>
                    <a:pt x="37099" y="49369"/>
                    <a:pt x="36865" y="48512"/>
                    <a:pt x="36346" y="47759"/>
                  </a:cubicBezTo>
                  <a:cubicBezTo>
                    <a:pt x="35904" y="46020"/>
                    <a:pt x="35904" y="44281"/>
                    <a:pt x="35800" y="42567"/>
                  </a:cubicBezTo>
                  <a:cubicBezTo>
                    <a:pt x="35697" y="42022"/>
                    <a:pt x="35697" y="41477"/>
                    <a:pt x="35697" y="40932"/>
                  </a:cubicBezTo>
                  <a:lnTo>
                    <a:pt x="35697" y="40932"/>
                  </a:lnTo>
                  <a:cubicBezTo>
                    <a:pt x="36008" y="42983"/>
                    <a:pt x="36346" y="44930"/>
                    <a:pt x="36553" y="46980"/>
                  </a:cubicBezTo>
                  <a:cubicBezTo>
                    <a:pt x="36450" y="44384"/>
                    <a:pt x="36216" y="41581"/>
                    <a:pt x="35359" y="39088"/>
                  </a:cubicBezTo>
                  <a:close/>
                  <a:moveTo>
                    <a:pt x="37410" y="49473"/>
                  </a:moveTo>
                  <a:cubicBezTo>
                    <a:pt x="37306" y="50018"/>
                    <a:pt x="37202" y="50667"/>
                    <a:pt x="37202" y="51316"/>
                  </a:cubicBezTo>
                  <a:lnTo>
                    <a:pt x="37202" y="50667"/>
                  </a:lnTo>
                  <a:cubicBezTo>
                    <a:pt x="37306" y="50226"/>
                    <a:pt x="37306" y="49810"/>
                    <a:pt x="37410" y="49473"/>
                  </a:cubicBezTo>
                  <a:close/>
                  <a:moveTo>
                    <a:pt x="36112" y="39088"/>
                  </a:moveTo>
                  <a:cubicBezTo>
                    <a:pt x="36865" y="40386"/>
                    <a:pt x="37514" y="41788"/>
                    <a:pt x="37851" y="43320"/>
                  </a:cubicBezTo>
                  <a:cubicBezTo>
                    <a:pt x="38163" y="44826"/>
                    <a:pt x="38500" y="46669"/>
                    <a:pt x="38293" y="48175"/>
                  </a:cubicBezTo>
                  <a:cubicBezTo>
                    <a:pt x="38293" y="48279"/>
                    <a:pt x="38163" y="48279"/>
                    <a:pt x="38163" y="48408"/>
                  </a:cubicBezTo>
                  <a:cubicBezTo>
                    <a:pt x="37780" y="49391"/>
                    <a:pt x="37551" y="50395"/>
                    <a:pt x="37355" y="51401"/>
                  </a:cubicBezTo>
                  <a:lnTo>
                    <a:pt x="37355" y="51401"/>
                  </a:lnTo>
                  <a:cubicBezTo>
                    <a:pt x="37673" y="49737"/>
                    <a:pt x="37950" y="47987"/>
                    <a:pt x="37851" y="46331"/>
                  </a:cubicBezTo>
                  <a:cubicBezTo>
                    <a:pt x="37748" y="43969"/>
                    <a:pt x="36995" y="41477"/>
                    <a:pt x="36112" y="39192"/>
                  </a:cubicBezTo>
                  <a:lnTo>
                    <a:pt x="36112" y="39088"/>
                  </a:lnTo>
                  <a:close/>
                  <a:moveTo>
                    <a:pt x="13901" y="1"/>
                  </a:moveTo>
                  <a:cubicBezTo>
                    <a:pt x="13847" y="1"/>
                    <a:pt x="13764" y="74"/>
                    <a:pt x="13838" y="147"/>
                  </a:cubicBezTo>
                  <a:cubicBezTo>
                    <a:pt x="15240" y="1991"/>
                    <a:pt x="16538" y="3938"/>
                    <a:pt x="17524" y="5989"/>
                  </a:cubicBezTo>
                  <a:cubicBezTo>
                    <a:pt x="17524" y="6534"/>
                    <a:pt x="17524" y="7183"/>
                    <a:pt x="17290" y="7832"/>
                  </a:cubicBezTo>
                  <a:cubicBezTo>
                    <a:pt x="16797" y="8408"/>
                    <a:pt x="16290" y="8591"/>
                    <a:pt x="15760" y="8591"/>
                  </a:cubicBezTo>
                  <a:cubicBezTo>
                    <a:pt x="14836" y="8591"/>
                    <a:pt x="13842" y="8034"/>
                    <a:pt x="12723" y="8034"/>
                  </a:cubicBezTo>
                  <a:cubicBezTo>
                    <a:pt x="12662" y="8034"/>
                    <a:pt x="12601" y="8036"/>
                    <a:pt x="12540" y="8040"/>
                  </a:cubicBezTo>
                  <a:cubicBezTo>
                    <a:pt x="11027" y="8152"/>
                    <a:pt x="10182" y="9797"/>
                    <a:pt x="8775" y="9797"/>
                  </a:cubicBezTo>
                  <a:cubicBezTo>
                    <a:pt x="8564" y="9797"/>
                    <a:pt x="8341" y="9760"/>
                    <a:pt x="8100" y="9675"/>
                  </a:cubicBezTo>
                  <a:lnTo>
                    <a:pt x="7997" y="9675"/>
                  </a:lnTo>
                  <a:cubicBezTo>
                    <a:pt x="7893" y="9675"/>
                    <a:pt x="7893" y="9675"/>
                    <a:pt x="7893" y="9571"/>
                  </a:cubicBezTo>
                  <a:cubicBezTo>
                    <a:pt x="7659" y="9467"/>
                    <a:pt x="7555" y="9234"/>
                    <a:pt x="7348" y="9130"/>
                  </a:cubicBezTo>
                  <a:cubicBezTo>
                    <a:pt x="7317" y="9099"/>
                    <a:pt x="7287" y="9087"/>
                    <a:pt x="7261" y="9087"/>
                  </a:cubicBezTo>
                  <a:cubicBezTo>
                    <a:pt x="7201" y="9087"/>
                    <a:pt x="7170" y="9160"/>
                    <a:pt x="7244" y="9234"/>
                  </a:cubicBezTo>
                  <a:cubicBezTo>
                    <a:pt x="8308" y="10116"/>
                    <a:pt x="8438" y="11622"/>
                    <a:pt x="9736" y="12271"/>
                  </a:cubicBezTo>
                  <a:cubicBezTo>
                    <a:pt x="10060" y="12492"/>
                    <a:pt x="10437" y="12492"/>
                    <a:pt x="10813" y="12492"/>
                  </a:cubicBezTo>
                  <a:cubicBezTo>
                    <a:pt x="11112" y="12492"/>
                    <a:pt x="11410" y="12492"/>
                    <a:pt x="11683" y="12602"/>
                  </a:cubicBezTo>
                  <a:lnTo>
                    <a:pt x="11683" y="12602"/>
                  </a:lnTo>
                  <a:lnTo>
                    <a:pt x="11683" y="12712"/>
                  </a:lnTo>
                  <a:lnTo>
                    <a:pt x="11891" y="12712"/>
                  </a:lnTo>
                  <a:cubicBezTo>
                    <a:pt x="11795" y="12712"/>
                    <a:pt x="11787" y="12712"/>
                    <a:pt x="11706" y="12611"/>
                  </a:cubicBezTo>
                  <a:lnTo>
                    <a:pt x="11706" y="12611"/>
                  </a:lnTo>
                  <a:cubicBezTo>
                    <a:pt x="11769" y="12639"/>
                    <a:pt x="11831" y="12672"/>
                    <a:pt x="11891" y="12712"/>
                  </a:cubicBezTo>
                  <a:lnTo>
                    <a:pt x="11994" y="12712"/>
                  </a:lnTo>
                  <a:cubicBezTo>
                    <a:pt x="12270" y="12882"/>
                    <a:pt x="12528" y="13052"/>
                    <a:pt x="12911" y="13052"/>
                  </a:cubicBezTo>
                  <a:cubicBezTo>
                    <a:pt x="12996" y="13052"/>
                    <a:pt x="13089" y="13043"/>
                    <a:pt x="13189" y="13024"/>
                  </a:cubicBezTo>
                  <a:cubicBezTo>
                    <a:pt x="15889" y="12816"/>
                    <a:pt x="17187" y="10869"/>
                    <a:pt x="17628" y="8273"/>
                  </a:cubicBezTo>
                  <a:cubicBezTo>
                    <a:pt x="17732" y="7832"/>
                    <a:pt x="17836" y="7287"/>
                    <a:pt x="17836" y="6741"/>
                  </a:cubicBezTo>
                  <a:cubicBezTo>
                    <a:pt x="19238" y="9675"/>
                    <a:pt x="20224" y="12816"/>
                    <a:pt x="20873" y="16165"/>
                  </a:cubicBezTo>
                  <a:cubicBezTo>
                    <a:pt x="20977" y="16814"/>
                    <a:pt x="21081" y="17567"/>
                    <a:pt x="21081" y="18216"/>
                  </a:cubicBezTo>
                  <a:cubicBezTo>
                    <a:pt x="20769" y="18761"/>
                    <a:pt x="20224" y="19073"/>
                    <a:pt x="19575" y="19306"/>
                  </a:cubicBezTo>
                  <a:cubicBezTo>
                    <a:pt x="19238" y="19410"/>
                    <a:pt x="18926" y="19410"/>
                    <a:pt x="18485" y="19410"/>
                  </a:cubicBezTo>
                  <a:cubicBezTo>
                    <a:pt x="17394" y="18969"/>
                    <a:pt x="17628" y="17359"/>
                    <a:pt x="17628" y="16373"/>
                  </a:cubicBezTo>
                  <a:cubicBezTo>
                    <a:pt x="17524" y="15516"/>
                    <a:pt x="17083" y="14971"/>
                    <a:pt x="16434" y="14426"/>
                  </a:cubicBezTo>
                  <a:cubicBezTo>
                    <a:pt x="16434" y="14426"/>
                    <a:pt x="16330" y="14426"/>
                    <a:pt x="16330" y="14530"/>
                  </a:cubicBezTo>
                  <a:cubicBezTo>
                    <a:pt x="16979" y="15620"/>
                    <a:pt x="16875" y="16477"/>
                    <a:pt x="16979" y="17671"/>
                  </a:cubicBezTo>
                  <a:lnTo>
                    <a:pt x="16979" y="18008"/>
                  </a:lnTo>
                  <a:cubicBezTo>
                    <a:pt x="16641" y="16710"/>
                    <a:pt x="16330" y="15516"/>
                    <a:pt x="15136" y="14763"/>
                  </a:cubicBezTo>
                  <a:cubicBezTo>
                    <a:pt x="14716" y="14401"/>
                    <a:pt x="14094" y="14169"/>
                    <a:pt x="13491" y="14169"/>
                  </a:cubicBezTo>
                  <a:cubicBezTo>
                    <a:pt x="13013" y="14169"/>
                    <a:pt x="12547" y="14315"/>
                    <a:pt x="12202" y="14659"/>
                  </a:cubicBezTo>
                  <a:cubicBezTo>
                    <a:pt x="11791" y="14418"/>
                    <a:pt x="11379" y="14247"/>
                    <a:pt x="10951" y="14247"/>
                  </a:cubicBezTo>
                  <a:cubicBezTo>
                    <a:pt x="10596" y="14247"/>
                    <a:pt x="10228" y="14365"/>
                    <a:pt x="9840" y="14659"/>
                  </a:cubicBezTo>
                  <a:cubicBezTo>
                    <a:pt x="9840" y="14659"/>
                    <a:pt x="9736" y="14659"/>
                    <a:pt x="9736" y="14763"/>
                  </a:cubicBezTo>
                  <a:lnTo>
                    <a:pt x="9736" y="14867"/>
                  </a:lnTo>
                  <a:lnTo>
                    <a:pt x="9840" y="14867"/>
                  </a:lnTo>
                  <a:cubicBezTo>
                    <a:pt x="10151" y="16269"/>
                    <a:pt x="10255" y="17905"/>
                    <a:pt x="11449" y="18969"/>
                  </a:cubicBezTo>
                  <a:cubicBezTo>
                    <a:pt x="12202" y="19722"/>
                    <a:pt x="13396" y="20267"/>
                    <a:pt x="14487" y="20267"/>
                  </a:cubicBezTo>
                  <a:cubicBezTo>
                    <a:pt x="14149" y="20371"/>
                    <a:pt x="13838" y="20371"/>
                    <a:pt x="13396" y="20371"/>
                  </a:cubicBezTo>
                  <a:lnTo>
                    <a:pt x="13396" y="20501"/>
                  </a:lnTo>
                  <a:lnTo>
                    <a:pt x="13630" y="20501"/>
                  </a:lnTo>
                  <a:cubicBezTo>
                    <a:pt x="14010" y="20622"/>
                    <a:pt x="14390" y="20673"/>
                    <a:pt x="14791" y="20673"/>
                  </a:cubicBezTo>
                  <a:cubicBezTo>
                    <a:pt x="15075" y="20673"/>
                    <a:pt x="15369" y="20647"/>
                    <a:pt x="15681" y="20604"/>
                  </a:cubicBezTo>
                  <a:cubicBezTo>
                    <a:pt x="16538" y="20501"/>
                    <a:pt x="17187" y="19852"/>
                    <a:pt x="18173" y="19722"/>
                  </a:cubicBezTo>
                  <a:cubicBezTo>
                    <a:pt x="18416" y="19807"/>
                    <a:pt x="18701" y="19849"/>
                    <a:pt x="18999" y="19849"/>
                  </a:cubicBezTo>
                  <a:cubicBezTo>
                    <a:pt x="19882" y="19849"/>
                    <a:pt x="20874" y="19479"/>
                    <a:pt x="21185" y="18761"/>
                  </a:cubicBezTo>
                  <a:lnTo>
                    <a:pt x="21185" y="19203"/>
                  </a:lnTo>
                  <a:cubicBezTo>
                    <a:pt x="20380" y="20616"/>
                    <a:pt x="19095" y="21847"/>
                    <a:pt x="17674" y="22701"/>
                  </a:cubicBezTo>
                  <a:lnTo>
                    <a:pt x="17674" y="22701"/>
                  </a:lnTo>
                  <a:lnTo>
                    <a:pt x="17628" y="22655"/>
                  </a:lnTo>
                  <a:cubicBezTo>
                    <a:pt x="17233" y="22861"/>
                    <a:pt x="16872" y="22949"/>
                    <a:pt x="16537" y="22949"/>
                  </a:cubicBezTo>
                  <a:cubicBezTo>
                    <a:pt x="15312" y="22949"/>
                    <a:pt x="14438" y="21772"/>
                    <a:pt x="13500" y="20916"/>
                  </a:cubicBezTo>
                  <a:cubicBezTo>
                    <a:pt x="13396" y="20708"/>
                    <a:pt x="13085" y="20604"/>
                    <a:pt x="12851" y="20604"/>
                  </a:cubicBezTo>
                  <a:cubicBezTo>
                    <a:pt x="12644" y="20501"/>
                    <a:pt x="12332" y="20501"/>
                    <a:pt x="12098" y="20501"/>
                  </a:cubicBezTo>
                  <a:lnTo>
                    <a:pt x="11449" y="20501"/>
                  </a:lnTo>
                  <a:cubicBezTo>
                    <a:pt x="11345" y="20604"/>
                    <a:pt x="11345" y="20708"/>
                    <a:pt x="11449" y="20708"/>
                  </a:cubicBezTo>
                  <a:cubicBezTo>
                    <a:pt x="11787" y="20708"/>
                    <a:pt x="11994" y="20708"/>
                    <a:pt x="12332" y="20812"/>
                  </a:cubicBezTo>
                  <a:cubicBezTo>
                    <a:pt x="10800" y="20812"/>
                    <a:pt x="9295" y="22759"/>
                    <a:pt x="8308" y="23850"/>
                  </a:cubicBezTo>
                  <a:cubicBezTo>
                    <a:pt x="7893" y="24161"/>
                    <a:pt x="7451" y="24602"/>
                    <a:pt x="7140" y="25044"/>
                  </a:cubicBezTo>
                  <a:cubicBezTo>
                    <a:pt x="7140" y="25044"/>
                    <a:pt x="7140" y="25148"/>
                    <a:pt x="7244" y="25148"/>
                  </a:cubicBezTo>
                  <a:cubicBezTo>
                    <a:pt x="8308" y="25251"/>
                    <a:pt x="9191" y="25459"/>
                    <a:pt x="10047" y="26212"/>
                  </a:cubicBezTo>
                  <a:cubicBezTo>
                    <a:pt x="10489" y="26549"/>
                    <a:pt x="10904" y="26757"/>
                    <a:pt x="11449" y="26861"/>
                  </a:cubicBezTo>
                  <a:cubicBezTo>
                    <a:pt x="11558" y="26880"/>
                    <a:pt x="11668" y="26889"/>
                    <a:pt x="11777" y="26889"/>
                  </a:cubicBezTo>
                  <a:cubicBezTo>
                    <a:pt x="12425" y="26889"/>
                    <a:pt x="13075" y="26574"/>
                    <a:pt x="13630" y="26108"/>
                  </a:cubicBezTo>
                  <a:lnTo>
                    <a:pt x="13630" y="26108"/>
                  </a:lnTo>
                  <a:cubicBezTo>
                    <a:pt x="13396" y="26446"/>
                    <a:pt x="13189" y="26653"/>
                    <a:pt x="12981" y="26861"/>
                  </a:cubicBezTo>
                  <a:cubicBezTo>
                    <a:pt x="12644" y="27095"/>
                    <a:pt x="12436" y="27302"/>
                    <a:pt x="11994" y="27406"/>
                  </a:cubicBezTo>
                  <a:cubicBezTo>
                    <a:pt x="11891" y="27406"/>
                    <a:pt x="11683" y="27510"/>
                    <a:pt x="11553" y="27510"/>
                  </a:cubicBezTo>
                  <a:cubicBezTo>
                    <a:pt x="11449" y="27510"/>
                    <a:pt x="11449" y="27640"/>
                    <a:pt x="11553" y="27640"/>
                  </a:cubicBezTo>
                  <a:lnTo>
                    <a:pt x="11891" y="27640"/>
                  </a:lnTo>
                  <a:cubicBezTo>
                    <a:pt x="12098" y="27640"/>
                    <a:pt x="12332" y="27510"/>
                    <a:pt x="12436" y="27510"/>
                  </a:cubicBezTo>
                  <a:cubicBezTo>
                    <a:pt x="14149" y="27095"/>
                    <a:pt x="15343" y="25355"/>
                    <a:pt x="16641" y="24057"/>
                  </a:cubicBezTo>
                  <a:cubicBezTo>
                    <a:pt x="16875" y="23953"/>
                    <a:pt x="16979" y="23746"/>
                    <a:pt x="17187" y="23616"/>
                  </a:cubicBezTo>
                  <a:cubicBezTo>
                    <a:pt x="18692" y="22759"/>
                    <a:pt x="20224" y="21461"/>
                    <a:pt x="21288" y="19852"/>
                  </a:cubicBezTo>
                  <a:cubicBezTo>
                    <a:pt x="21452" y="21580"/>
                    <a:pt x="21501" y="23372"/>
                    <a:pt x="21480" y="25148"/>
                  </a:cubicBezTo>
                  <a:lnTo>
                    <a:pt x="21418" y="25148"/>
                  </a:lnTo>
                  <a:cubicBezTo>
                    <a:pt x="21288" y="27640"/>
                    <a:pt x="20769" y="30002"/>
                    <a:pt x="19679" y="32287"/>
                  </a:cubicBezTo>
                  <a:cubicBezTo>
                    <a:pt x="18926" y="33896"/>
                    <a:pt x="17836" y="35843"/>
                    <a:pt x="16330" y="37038"/>
                  </a:cubicBezTo>
                  <a:lnTo>
                    <a:pt x="16330" y="36934"/>
                  </a:lnTo>
                  <a:cubicBezTo>
                    <a:pt x="16641" y="36181"/>
                    <a:pt x="16226" y="35636"/>
                    <a:pt x="17083" y="34883"/>
                  </a:cubicBezTo>
                  <a:cubicBezTo>
                    <a:pt x="17939" y="34338"/>
                    <a:pt x="18485" y="33351"/>
                    <a:pt x="18277" y="32391"/>
                  </a:cubicBezTo>
                  <a:lnTo>
                    <a:pt x="18277" y="32183"/>
                  </a:lnTo>
                  <a:cubicBezTo>
                    <a:pt x="18277" y="32118"/>
                    <a:pt x="18251" y="32086"/>
                    <a:pt x="18225" y="32086"/>
                  </a:cubicBezTo>
                  <a:cubicBezTo>
                    <a:pt x="18199" y="32086"/>
                    <a:pt x="18173" y="32118"/>
                    <a:pt x="18173" y="32183"/>
                  </a:cubicBezTo>
                  <a:cubicBezTo>
                    <a:pt x="18277" y="33896"/>
                    <a:pt x="16641" y="34000"/>
                    <a:pt x="15681" y="35091"/>
                  </a:cubicBezTo>
                  <a:cubicBezTo>
                    <a:pt x="15240" y="35532"/>
                    <a:pt x="15447" y="36285"/>
                    <a:pt x="15447" y="36934"/>
                  </a:cubicBezTo>
                  <a:cubicBezTo>
                    <a:pt x="14928" y="34545"/>
                    <a:pt x="14694" y="32183"/>
                    <a:pt x="12644" y="30444"/>
                  </a:cubicBezTo>
                  <a:cubicBezTo>
                    <a:pt x="11553" y="29457"/>
                    <a:pt x="10255" y="28938"/>
                    <a:pt x="8957" y="28393"/>
                  </a:cubicBezTo>
                  <a:cubicBezTo>
                    <a:pt x="8483" y="28298"/>
                    <a:pt x="7791" y="27834"/>
                    <a:pt x="7181" y="27834"/>
                  </a:cubicBezTo>
                  <a:cubicBezTo>
                    <a:pt x="7123" y="27834"/>
                    <a:pt x="7066" y="27839"/>
                    <a:pt x="7010" y="27847"/>
                  </a:cubicBezTo>
                  <a:cubicBezTo>
                    <a:pt x="6975" y="27813"/>
                    <a:pt x="6952" y="27801"/>
                    <a:pt x="6937" y="27801"/>
                  </a:cubicBezTo>
                  <a:cubicBezTo>
                    <a:pt x="6906" y="27801"/>
                    <a:pt x="6906" y="27847"/>
                    <a:pt x="6906" y="27847"/>
                  </a:cubicBezTo>
                  <a:lnTo>
                    <a:pt x="6802" y="27847"/>
                  </a:lnTo>
                  <a:cubicBezTo>
                    <a:pt x="6802" y="27847"/>
                    <a:pt x="6698" y="27847"/>
                    <a:pt x="6698" y="27951"/>
                  </a:cubicBezTo>
                  <a:lnTo>
                    <a:pt x="6595" y="27951"/>
                  </a:lnTo>
                  <a:lnTo>
                    <a:pt x="6595" y="28055"/>
                  </a:lnTo>
                  <a:cubicBezTo>
                    <a:pt x="6698" y="28159"/>
                    <a:pt x="6802" y="28159"/>
                    <a:pt x="6802" y="28159"/>
                  </a:cubicBezTo>
                  <a:cubicBezTo>
                    <a:pt x="7244" y="29146"/>
                    <a:pt x="7010" y="30002"/>
                    <a:pt x="6906" y="30989"/>
                  </a:cubicBezTo>
                  <a:cubicBezTo>
                    <a:pt x="6906" y="31534"/>
                    <a:pt x="7140" y="32053"/>
                    <a:pt x="7348" y="32494"/>
                  </a:cubicBezTo>
                  <a:cubicBezTo>
                    <a:pt x="7010" y="32287"/>
                    <a:pt x="6595" y="32287"/>
                    <a:pt x="6049" y="32183"/>
                  </a:cubicBezTo>
                  <a:cubicBezTo>
                    <a:pt x="5297" y="32183"/>
                    <a:pt x="4414" y="32391"/>
                    <a:pt x="3661" y="32598"/>
                  </a:cubicBezTo>
                  <a:cubicBezTo>
                    <a:pt x="2701" y="32936"/>
                    <a:pt x="1714" y="33040"/>
                    <a:pt x="753" y="33247"/>
                  </a:cubicBezTo>
                  <a:cubicBezTo>
                    <a:pt x="753" y="33143"/>
                    <a:pt x="650" y="33143"/>
                    <a:pt x="650" y="33143"/>
                  </a:cubicBezTo>
                  <a:cubicBezTo>
                    <a:pt x="520" y="33143"/>
                    <a:pt x="520" y="33143"/>
                    <a:pt x="520" y="33247"/>
                  </a:cubicBezTo>
                  <a:cubicBezTo>
                    <a:pt x="416" y="34000"/>
                    <a:pt x="208" y="35091"/>
                    <a:pt x="520" y="35843"/>
                  </a:cubicBezTo>
                  <a:cubicBezTo>
                    <a:pt x="650" y="36181"/>
                    <a:pt x="857" y="36389"/>
                    <a:pt x="961" y="36596"/>
                  </a:cubicBezTo>
                  <a:cubicBezTo>
                    <a:pt x="1402" y="37245"/>
                    <a:pt x="1299" y="37687"/>
                    <a:pt x="1506" y="38232"/>
                  </a:cubicBezTo>
                  <a:cubicBezTo>
                    <a:pt x="1818" y="38985"/>
                    <a:pt x="2804" y="39192"/>
                    <a:pt x="3453" y="39634"/>
                  </a:cubicBezTo>
                  <a:cubicBezTo>
                    <a:pt x="3895" y="39971"/>
                    <a:pt x="4206" y="40179"/>
                    <a:pt x="4751" y="40179"/>
                  </a:cubicBezTo>
                  <a:cubicBezTo>
                    <a:pt x="4751" y="40179"/>
                    <a:pt x="4648" y="40283"/>
                    <a:pt x="4544" y="40386"/>
                  </a:cubicBezTo>
                  <a:cubicBezTo>
                    <a:pt x="4102" y="40724"/>
                    <a:pt x="3557" y="40724"/>
                    <a:pt x="3012" y="40932"/>
                  </a:cubicBezTo>
                  <a:cubicBezTo>
                    <a:pt x="2467" y="41139"/>
                    <a:pt x="2052" y="42126"/>
                    <a:pt x="1714" y="42437"/>
                  </a:cubicBezTo>
                  <a:cubicBezTo>
                    <a:pt x="1201" y="43048"/>
                    <a:pt x="1171" y="44532"/>
                    <a:pt x="282" y="44532"/>
                  </a:cubicBezTo>
                  <a:cubicBezTo>
                    <a:pt x="226" y="44532"/>
                    <a:pt x="167" y="44526"/>
                    <a:pt x="104" y="44514"/>
                  </a:cubicBezTo>
                  <a:lnTo>
                    <a:pt x="1" y="44618"/>
                  </a:lnTo>
                  <a:cubicBezTo>
                    <a:pt x="312" y="45579"/>
                    <a:pt x="1065" y="45916"/>
                    <a:pt x="1402" y="46773"/>
                  </a:cubicBezTo>
                  <a:cubicBezTo>
                    <a:pt x="1506" y="46877"/>
                    <a:pt x="1714" y="46980"/>
                    <a:pt x="1818" y="46980"/>
                  </a:cubicBezTo>
                  <a:cubicBezTo>
                    <a:pt x="2467" y="47214"/>
                    <a:pt x="2908" y="47422"/>
                    <a:pt x="3453" y="47759"/>
                  </a:cubicBezTo>
                  <a:cubicBezTo>
                    <a:pt x="3728" y="47935"/>
                    <a:pt x="4058" y="47999"/>
                    <a:pt x="4396" y="47999"/>
                  </a:cubicBezTo>
                  <a:cubicBezTo>
                    <a:pt x="4859" y="47999"/>
                    <a:pt x="5337" y="47879"/>
                    <a:pt x="5712" y="47759"/>
                  </a:cubicBezTo>
                  <a:cubicBezTo>
                    <a:pt x="6595" y="47422"/>
                    <a:pt x="7659" y="47214"/>
                    <a:pt x="8204" y="46565"/>
                  </a:cubicBezTo>
                  <a:cubicBezTo>
                    <a:pt x="8204" y="47526"/>
                    <a:pt x="8438" y="48512"/>
                    <a:pt x="8204" y="49369"/>
                  </a:cubicBezTo>
                  <a:cubicBezTo>
                    <a:pt x="8100" y="49473"/>
                    <a:pt x="7893" y="49577"/>
                    <a:pt x="7789" y="49706"/>
                  </a:cubicBezTo>
                  <a:lnTo>
                    <a:pt x="7789" y="49810"/>
                  </a:lnTo>
                  <a:lnTo>
                    <a:pt x="7789" y="49914"/>
                  </a:lnTo>
                  <a:cubicBezTo>
                    <a:pt x="8438" y="49914"/>
                    <a:pt x="8853" y="49577"/>
                    <a:pt x="9295" y="49161"/>
                  </a:cubicBezTo>
                  <a:cubicBezTo>
                    <a:pt x="10047" y="48512"/>
                    <a:pt x="10904" y="48279"/>
                    <a:pt x="11787" y="47630"/>
                  </a:cubicBezTo>
                  <a:cubicBezTo>
                    <a:pt x="12098" y="47422"/>
                    <a:pt x="12332" y="47110"/>
                    <a:pt x="12436" y="46773"/>
                  </a:cubicBezTo>
                  <a:cubicBezTo>
                    <a:pt x="12747" y="46124"/>
                    <a:pt x="13189" y="45682"/>
                    <a:pt x="13630" y="45163"/>
                  </a:cubicBezTo>
                  <a:cubicBezTo>
                    <a:pt x="14045" y="44722"/>
                    <a:pt x="14279" y="44281"/>
                    <a:pt x="14591" y="43865"/>
                  </a:cubicBezTo>
                  <a:cubicBezTo>
                    <a:pt x="14928" y="43086"/>
                    <a:pt x="14591" y="42334"/>
                    <a:pt x="15136" y="41581"/>
                  </a:cubicBezTo>
                  <a:cubicBezTo>
                    <a:pt x="15136" y="41581"/>
                    <a:pt x="15136" y="41477"/>
                    <a:pt x="15032" y="41477"/>
                  </a:cubicBezTo>
                  <a:cubicBezTo>
                    <a:pt x="15577" y="41035"/>
                    <a:pt x="15889" y="40490"/>
                    <a:pt x="15992" y="39841"/>
                  </a:cubicBezTo>
                  <a:cubicBezTo>
                    <a:pt x="16096" y="39971"/>
                    <a:pt x="16096" y="40075"/>
                    <a:pt x="16226" y="40179"/>
                  </a:cubicBezTo>
                  <a:cubicBezTo>
                    <a:pt x="17083" y="41373"/>
                    <a:pt x="16745" y="42334"/>
                    <a:pt x="16226" y="43528"/>
                  </a:cubicBezTo>
                  <a:cubicBezTo>
                    <a:pt x="16134" y="43601"/>
                    <a:pt x="16224" y="43675"/>
                    <a:pt x="16285" y="43675"/>
                  </a:cubicBezTo>
                  <a:cubicBezTo>
                    <a:pt x="16310" y="43675"/>
                    <a:pt x="16330" y="43662"/>
                    <a:pt x="16330" y="43632"/>
                  </a:cubicBezTo>
                  <a:cubicBezTo>
                    <a:pt x="16979" y="42879"/>
                    <a:pt x="17524" y="42022"/>
                    <a:pt x="17394" y="40932"/>
                  </a:cubicBezTo>
                  <a:cubicBezTo>
                    <a:pt x="17290" y="40490"/>
                    <a:pt x="17083" y="40075"/>
                    <a:pt x="16745" y="39634"/>
                  </a:cubicBezTo>
                  <a:cubicBezTo>
                    <a:pt x="16434" y="39322"/>
                    <a:pt x="16096" y="38985"/>
                    <a:pt x="15992" y="38543"/>
                  </a:cubicBezTo>
                  <a:lnTo>
                    <a:pt x="15992" y="38543"/>
                  </a:lnTo>
                  <a:cubicBezTo>
                    <a:pt x="16125" y="38621"/>
                    <a:pt x="16289" y="38655"/>
                    <a:pt x="16469" y="38655"/>
                  </a:cubicBezTo>
                  <a:cubicBezTo>
                    <a:pt x="17311" y="38655"/>
                    <a:pt x="18521" y="37910"/>
                    <a:pt x="18692" y="37375"/>
                  </a:cubicBezTo>
                  <a:cubicBezTo>
                    <a:pt x="18692" y="37245"/>
                    <a:pt x="18692" y="37245"/>
                    <a:pt x="18589" y="37245"/>
                  </a:cubicBezTo>
                  <a:cubicBezTo>
                    <a:pt x="18340" y="37680"/>
                    <a:pt x="17398" y="38115"/>
                    <a:pt x="16697" y="38115"/>
                  </a:cubicBezTo>
                  <a:cubicBezTo>
                    <a:pt x="16519" y="38115"/>
                    <a:pt x="16357" y="38087"/>
                    <a:pt x="16226" y="38024"/>
                  </a:cubicBezTo>
                  <a:cubicBezTo>
                    <a:pt x="17083" y="38024"/>
                    <a:pt x="17836" y="37375"/>
                    <a:pt x="18277" y="36596"/>
                  </a:cubicBezTo>
                  <a:cubicBezTo>
                    <a:pt x="19030" y="35636"/>
                    <a:pt x="20224" y="35091"/>
                    <a:pt x="20224" y="33689"/>
                  </a:cubicBezTo>
                  <a:lnTo>
                    <a:pt x="20224" y="33481"/>
                  </a:lnTo>
                  <a:lnTo>
                    <a:pt x="20120" y="33481"/>
                  </a:lnTo>
                  <a:lnTo>
                    <a:pt x="20120" y="33585"/>
                  </a:lnTo>
                  <a:cubicBezTo>
                    <a:pt x="19783" y="34883"/>
                    <a:pt x="18822" y="34987"/>
                    <a:pt x="18043" y="35843"/>
                  </a:cubicBezTo>
                  <a:cubicBezTo>
                    <a:pt x="17524" y="36389"/>
                    <a:pt x="17083" y="37141"/>
                    <a:pt x="16538" y="37479"/>
                  </a:cubicBezTo>
                  <a:cubicBezTo>
                    <a:pt x="18926" y="34987"/>
                    <a:pt x="20639" y="31845"/>
                    <a:pt x="21288" y="28497"/>
                  </a:cubicBezTo>
                  <a:lnTo>
                    <a:pt x="21288" y="28497"/>
                  </a:lnTo>
                  <a:cubicBezTo>
                    <a:pt x="21185" y="30651"/>
                    <a:pt x="20873" y="32832"/>
                    <a:pt x="20536" y="35091"/>
                  </a:cubicBezTo>
                  <a:cubicBezTo>
                    <a:pt x="21834" y="30106"/>
                    <a:pt x="22067" y="24706"/>
                    <a:pt x="21522" y="19514"/>
                  </a:cubicBezTo>
                  <a:cubicBezTo>
                    <a:pt x="21522" y="19410"/>
                    <a:pt x="21522" y="19410"/>
                    <a:pt x="21626" y="19306"/>
                  </a:cubicBezTo>
                  <a:cubicBezTo>
                    <a:pt x="21730" y="20916"/>
                    <a:pt x="21937" y="22552"/>
                    <a:pt x="21937" y="24265"/>
                  </a:cubicBezTo>
                  <a:cubicBezTo>
                    <a:pt x="21937" y="26004"/>
                    <a:pt x="21834" y="27847"/>
                    <a:pt x="21730" y="29587"/>
                  </a:cubicBezTo>
                  <a:cubicBezTo>
                    <a:pt x="21626" y="31196"/>
                    <a:pt x="21081" y="32832"/>
                    <a:pt x="20977" y="34545"/>
                  </a:cubicBezTo>
                  <a:cubicBezTo>
                    <a:pt x="21730" y="31093"/>
                    <a:pt x="21937" y="27744"/>
                    <a:pt x="22067" y="24265"/>
                  </a:cubicBezTo>
                  <a:cubicBezTo>
                    <a:pt x="22067" y="22759"/>
                    <a:pt x="21937" y="21150"/>
                    <a:pt x="21730" y="19618"/>
                  </a:cubicBezTo>
                  <a:lnTo>
                    <a:pt x="21730" y="19073"/>
                  </a:lnTo>
                  <a:cubicBezTo>
                    <a:pt x="22275" y="18112"/>
                    <a:pt x="22586" y="17022"/>
                    <a:pt x="22586" y="15958"/>
                  </a:cubicBezTo>
                  <a:cubicBezTo>
                    <a:pt x="23028" y="17567"/>
                    <a:pt x="23781" y="18969"/>
                    <a:pt x="24430" y="20501"/>
                  </a:cubicBezTo>
                  <a:cubicBezTo>
                    <a:pt x="25832" y="23746"/>
                    <a:pt x="27467" y="26991"/>
                    <a:pt x="27779" y="30547"/>
                  </a:cubicBezTo>
                  <a:cubicBezTo>
                    <a:pt x="27675" y="29042"/>
                    <a:pt x="27363" y="27510"/>
                    <a:pt x="26922" y="26108"/>
                  </a:cubicBezTo>
                  <a:lnTo>
                    <a:pt x="26922" y="26108"/>
                  </a:lnTo>
                  <a:cubicBezTo>
                    <a:pt x="27779" y="28393"/>
                    <a:pt x="28012" y="30547"/>
                    <a:pt x="27908" y="33040"/>
                  </a:cubicBezTo>
                  <a:cubicBezTo>
                    <a:pt x="27908" y="33245"/>
                    <a:pt x="27903" y="33453"/>
                    <a:pt x="27893" y="33661"/>
                  </a:cubicBezTo>
                  <a:lnTo>
                    <a:pt x="27893" y="33661"/>
                  </a:lnTo>
                  <a:cubicBezTo>
                    <a:pt x="27980" y="32510"/>
                    <a:pt x="28053" y="31363"/>
                    <a:pt x="28012" y="30236"/>
                  </a:cubicBezTo>
                  <a:lnTo>
                    <a:pt x="28012" y="30236"/>
                  </a:lnTo>
                  <a:cubicBezTo>
                    <a:pt x="28220" y="31742"/>
                    <a:pt x="28324" y="33247"/>
                    <a:pt x="28116" y="34883"/>
                  </a:cubicBezTo>
                  <a:cubicBezTo>
                    <a:pt x="27908" y="36389"/>
                    <a:pt x="27571" y="37894"/>
                    <a:pt x="28012" y="39426"/>
                  </a:cubicBezTo>
                  <a:cubicBezTo>
                    <a:pt x="27908" y="39322"/>
                    <a:pt x="27908" y="39192"/>
                    <a:pt x="27779" y="39088"/>
                  </a:cubicBezTo>
                  <a:cubicBezTo>
                    <a:pt x="27635" y="37750"/>
                    <a:pt x="27695" y="36384"/>
                    <a:pt x="27792" y="35016"/>
                  </a:cubicBezTo>
                  <a:lnTo>
                    <a:pt x="27792" y="35016"/>
                  </a:lnTo>
                  <a:cubicBezTo>
                    <a:pt x="27678" y="36241"/>
                    <a:pt x="27540" y="37479"/>
                    <a:pt x="27675" y="38673"/>
                  </a:cubicBezTo>
                  <a:cubicBezTo>
                    <a:pt x="27571" y="38336"/>
                    <a:pt x="27467" y="38024"/>
                    <a:pt x="27467" y="37583"/>
                  </a:cubicBezTo>
                  <a:cubicBezTo>
                    <a:pt x="27259" y="36181"/>
                    <a:pt x="27363" y="34545"/>
                    <a:pt x="27467" y="33143"/>
                  </a:cubicBezTo>
                  <a:cubicBezTo>
                    <a:pt x="27467" y="32053"/>
                    <a:pt x="27908" y="31093"/>
                    <a:pt x="27571" y="30106"/>
                  </a:cubicBezTo>
                  <a:cubicBezTo>
                    <a:pt x="27571" y="30054"/>
                    <a:pt x="27545" y="30028"/>
                    <a:pt x="27519" y="30028"/>
                  </a:cubicBezTo>
                  <a:cubicBezTo>
                    <a:pt x="27493" y="30028"/>
                    <a:pt x="27467" y="30054"/>
                    <a:pt x="27467" y="30106"/>
                  </a:cubicBezTo>
                  <a:cubicBezTo>
                    <a:pt x="27675" y="31404"/>
                    <a:pt x="27259" y="32702"/>
                    <a:pt x="27130" y="34000"/>
                  </a:cubicBezTo>
                  <a:cubicBezTo>
                    <a:pt x="27130" y="35194"/>
                    <a:pt x="27130" y="36389"/>
                    <a:pt x="27259" y="37583"/>
                  </a:cubicBezTo>
                  <a:cubicBezTo>
                    <a:pt x="27259" y="38439"/>
                    <a:pt x="27467" y="39530"/>
                    <a:pt x="28116" y="40075"/>
                  </a:cubicBezTo>
                  <a:cubicBezTo>
                    <a:pt x="28869" y="40932"/>
                    <a:pt x="28869" y="42022"/>
                    <a:pt x="29622" y="42775"/>
                  </a:cubicBezTo>
                  <a:cubicBezTo>
                    <a:pt x="30063" y="43086"/>
                    <a:pt x="30271" y="43216"/>
                    <a:pt x="30712" y="43424"/>
                  </a:cubicBezTo>
                  <a:cubicBezTo>
                    <a:pt x="30863" y="43481"/>
                    <a:pt x="31014" y="43491"/>
                    <a:pt x="31160" y="43491"/>
                  </a:cubicBezTo>
                  <a:cubicBezTo>
                    <a:pt x="31235" y="43491"/>
                    <a:pt x="31308" y="43489"/>
                    <a:pt x="31380" y="43489"/>
                  </a:cubicBezTo>
                  <a:cubicBezTo>
                    <a:pt x="31673" y="43489"/>
                    <a:pt x="31933" y="43532"/>
                    <a:pt x="32114" y="43969"/>
                  </a:cubicBezTo>
                  <a:cubicBezTo>
                    <a:pt x="32555" y="44826"/>
                    <a:pt x="33101" y="45579"/>
                    <a:pt x="33853" y="46228"/>
                  </a:cubicBezTo>
                  <a:cubicBezTo>
                    <a:pt x="34918" y="47110"/>
                    <a:pt x="36008" y="47422"/>
                    <a:pt x="36553" y="48824"/>
                  </a:cubicBezTo>
                  <a:cubicBezTo>
                    <a:pt x="37099" y="50018"/>
                    <a:pt x="36865" y="51420"/>
                    <a:pt x="36865" y="52718"/>
                  </a:cubicBezTo>
                  <a:lnTo>
                    <a:pt x="36995" y="52718"/>
                  </a:lnTo>
                  <a:cubicBezTo>
                    <a:pt x="36995" y="52770"/>
                    <a:pt x="37021" y="52796"/>
                    <a:pt x="37047" y="52796"/>
                  </a:cubicBezTo>
                  <a:cubicBezTo>
                    <a:pt x="37073" y="52796"/>
                    <a:pt x="37099" y="52770"/>
                    <a:pt x="37099" y="52718"/>
                  </a:cubicBezTo>
                  <a:cubicBezTo>
                    <a:pt x="37644" y="51316"/>
                    <a:pt x="37851" y="49810"/>
                    <a:pt x="38397" y="48408"/>
                  </a:cubicBezTo>
                  <a:cubicBezTo>
                    <a:pt x="38942" y="47214"/>
                    <a:pt x="39357" y="46020"/>
                    <a:pt x="39461" y="44722"/>
                  </a:cubicBezTo>
                  <a:cubicBezTo>
                    <a:pt x="39591" y="43632"/>
                    <a:pt x="39253" y="42437"/>
                    <a:pt x="38942" y="41477"/>
                  </a:cubicBezTo>
                  <a:cubicBezTo>
                    <a:pt x="38812" y="40932"/>
                    <a:pt x="38604" y="40386"/>
                    <a:pt x="38397" y="39971"/>
                  </a:cubicBezTo>
                  <a:lnTo>
                    <a:pt x="38397" y="39841"/>
                  </a:lnTo>
                  <a:cubicBezTo>
                    <a:pt x="38397" y="39737"/>
                    <a:pt x="38293" y="39634"/>
                    <a:pt x="38293" y="39530"/>
                  </a:cubicBezTo>
                  <a:cubicBezTo>
                    <a:pt x="37955" y="38777"/>
                    <a:pt x="38397" y="38336"/>
                    <a:pt x="38059" y="37687"/>
                  </a:cubicBezTo>
                  <a:cubicBezTo>
                    <a:pt x="37748" y="36726"/>
                    <a:pt x="36657" y="36389"/>
                    <a:pt x="36112" y="35636"/>
                  </a:cubicBezTo>
                  <a:cubicBezTo>
                    <a:pt x="35697" y="35194"/>
                    <a:pt x="35463" y="34441"/>
                    <a:pt x="35151" y="33896"/>
                  </a:cubicBezTo>
                  <a:cubicBezTo>
                    <a:pt x="34814" y="33351"/>
                    <a:pt x="34399" y="32936"/>
                    <a:pt x="33957" y="32494"/>
                  </a:cubicBezTo>
                  <a:cubicBezTo>
                    <a:pt x="33853" y="32391"/>
                    <a:pt x="33620" y="32287"/>
                    <a:pt x="33516" y="32053"/>
                  </a:cubicBezTo>
                  <a:lnTo>
                    <a:pt x="33516" y="32053"/>
                  </a:lnTo>
                  <a:cubicBezTo>
                    <a:pt x="33551" y="32096"/>
                    <a:pt x="33574" y="32111"/>
                    <a:pt x="33589" y="32111"/>
                  </a:cubicBezTo>
                  <a:cubicBezTo>
                    <a:pt x="33620" y="32111"/>
                    <a:pt x="33620" y="32053"/>
                    <a:pt x="33620" y="32053"/>
                  </a:cubicBezTo>
                  <a:lnTo>
                    <a:pt x="33308" y="31742"/>
                  </a:lnTo>
                  <a:cubicBezTo>
                    <a:pt x="32659" y="31093"/>
                    <a:pt x="32010" y="30444"/>
                    <a:pt x="31257" y="29795"/>
                  </a:cubicBezTo>
                  <a:cubicBezTo>
                    <a:pt x="30167" y="29042"/>
                    <a:pt x="28973" y="28393"/>
                    <a:pt x="28220" y="27302"/>
                  </a:cubicBezTo>
                  <a:lnTo>
                    <a:pt x="28220" y="27198"/>
                  </a:lnTo>
                  <a:cubicBezTo>
                    <a:pt x="27259" y="25797"/>
                    <a:pt x="26610" y="24265"/>
                    <a:pt x="25961" y="22655"/>
                  </a:cubicBezTo>
                  <a:cubicBezTo>
                    <a:pt x="25183" y="21020"/>
                    <a:pt x="24430" y="19410"/>
                    <a:pt x="23781" y="17775"/>
                  </a:cubicBezTo>
                  <a:cubicBezTo>
                    <a:pt x="23132" y="16165"/>
                    <a:pt x="22820" y="14530"/>
                    <a:pt x="22171" y="12920"/>
                  </a:cubicBezTo>
                  <a:cubicBezTo>
                    <a:pt x="21730" y="11934"/>
                    <a:pt x="21522" y="10765"/>
                    <a:pt x="20873" y="9883"/>
                  </a:cubicBezTo>
                  <a:lnTo>
                    <a:pt x="20873" y="9883"/>
                  </a:lnTo>
                  <a:cubicBezTo>
                    <a:pt x="22924" y="11622"/>
                    <a:pt x="24118" y="14763"/>
                    <a:pt x="27130" y="15075"/>
                  </a:cubicBezTo>
                  <a:cubicBezTo>
                    <a:pt x="27519" y="15075"/>
                    <a:pt x="27902" y="15049"/>
                    <a:pt x="28282" y="15049"/>
                  </a:cubicBezTo>
                  <a:cubicBezTo>
                    <a:pt x="28661" y="15049"/>
                    <a:pt x="29038" y="15075"/>
                    <a:pt x="29414" y="15179"/>
                  </a:cubicBezTo>
                  <a:cubicBezTo>
                    <a:pt x="29794" y="15290"/>
                    <a:pt x="30078" y="15537"/>
                    <a:pt x="30431" y="15537"/>
                  </a:cubicBezTo>
                  <a:cubicBezTo>
                    <a:pt x="30488" y="15537"/>
                    <a:pt x="30547" y="15531"/>
                    <a:pt x="30608" y="15516"/>
                  </a:cubicBezTo>
                  <a:cubicBezTo>
                    <a:pt x="31361" y="15516"/>
                    <a:pt x="32010" y="15179"/>
                    <a:pt x="32659" y="14971"/>
                  </a:cubicBezTo>
                  <a:cubicBezTo>
                    <a:pt x="33221" y="14794"/>
                    <a:pt x="33733" y="14688"/>
                    <a:pt x="34228" y="14688"/>
                  </a:cubicBezTo>
                  <a:cubicBezTo>
                    <a:pt x="34968" y="14688"/>
                    <a:pt x="35672" y="14925"/>
                    <a:pt x="36450" y="15516"/>
                  </a:cubicBezTo>
                  <a:cubicBezTo>
                    <a:pt x="36484" y="15551"/>
                    <a:pt x="36507" y="15562"/>
                    <a:pt x="36523" y="15562"/>
                  </a:cubicBezTo>
                  <a:cubicBezTo>
                    <a:pt x="36553" y="15562"/>
                    <a:pt x="36553" y="15516"/>
                    <a:pt x="36553" y="15516"/>
                  </a:cubicBezTo>
                  <a:cubicBezTo>
                    <a:pt x="35697" y="14218"/>
                    <a:pt x="34918" y="12816"/>
                    <a:pt x="33853" y="11726"/>
                  </a:cubicBezTo>
                  <a:cubicBezTo>
                    <a:pt x="32763" y="10636"/>
                    <a:pt x="31154" y="10765"/>
                    <a:pt x="29959" y="9675"/>
                  </a:cubicBezTo>
                  <a:cubicBezTo>
                    <a:pt x="29855" y="9571"/>
                    <a:pt x="29726" y="9467"/>
                    <a:pt x="29726" y="9467"/>
                  </a:cubicBezTo>
                  <a:cubicBezTo>
                    <a:pt x="29726" y="9338"/>
                    <a:pt x="29726" y="9338"/>
                    <a:pt x="29622" y="9338"/>
                  </a:cubicBezTo>
                  <a:cubicBezTo>
                    <a:pt x="28921" y="8789"/>
                    <a:pt x="28262" y="8640"/>
                    <a:pt x="27454" y="8640"/>
                  </a:cubicBezTo>
                  <a:cubicBezTo>
                    <a:pt x="27153" y="8640"/>
                    <a:pt x="26832" y="8660"/>
                    <a:pt x="26481" y="8689"/>
                  </a:cubicBezTo>
                  <a:cubicBezTo>
                    <a:pt x="25206" y="8780"/>
                    <a:pt x="23918" y="9228"/>
                    <a:pt x="22663" y="9228"/>
                  </a:cubicBezTo>
                  <a:cubicBezTo>
                    <a:pt x="22129" y="9228"/>
                    <a:pt x="21600" y="9147"/>
                    <a:pt x="21081" y="8922"/>
                  </a:cubicBezTo>
                  <a:cubicBezTo>
                    <a:pt x="20977" y="8922"/>
                    <a:pt x="20977" y="9026"/>
                    <a:pt x="20977" y="9026"/>
                  </a:cubicBezTo>
                  <a:cubicBezTo>
                    <a:pt x="21569" y="9346"/>
                    <a:pt x="22183" y="9457"/>
                    <a:pt x="22811" y="9457"/>
                  </a:cubicBezTo>
                  <a:cubicBezTo>
                    <a:pt x="24272" y="9457"/>
                    <a:pt x="25802" y="8850"/>
                    <a:pt x="27267" y="8850"/>
                  </a:cubicBezTo>
                  <a:cubicBezTo>
                    <a:pt x="27931" y="8850"/>
                    <a:pt x="28581" y="8975"/>
                    <a:pt x="29206" y="9338"/>
                  </a:cubicBezTo>
                  <a:cubicBezTo>
                    <a:pt x="28947" y="9310"/>
                    <a:pt x="28697" y="9297"/>
                    <a:pt x="28450" y="9297"/>
                  </a:cubicBezTo>
                  <a:cubicBezTo>
                    <a:pt x="27760" y="9297"/>
                    <a:pt x="27104" y="9399"/>
                    <a:pt x="26377" y="9571"/>
                  </a:cubicBezTo>
                  <a:cubicBezTo>
                    <a:pt x="25390" y="9764"/>
                    <a:pt x="24382" y="10335"/>
                    <a:pt x="23288" y="10335"/>
                  </a:cubicBezTo>
                  <a:cubicBezTo>
                    <a:pt x="23202" y="10335"/>
                    <a:pt x="23115" y="10332"/>
                    <a:pt x="23028" y="10324"/>
                  </a:cubicBezTo>
                  <a:cubicBezTo>
                    <a:pt x="22820" y="10220"/>
                    <a:pt x="22586" y="10220"/>
                    <a:pt x="22379" y="10116"/>
                  </a:cubicBezTo>
                  <a:cubicBezTo>
                    <a:pt x="22275" y="10116"/>
                    <a:pt x="22275" y="10220"/>
                    <a:pt x="22379" y="10220"/>
                  </a:cubicBezTo>
                  <a:cubicBezTo>
                    <a:pt x="22483" y="10220"/>
                    <a:pt x="22716" y="10324"/>
                    <a:pt x="22924" y="10324"/>
                  </a:cubicBezTo>
                  <a:lnTo>
                    <a:pt x="22483" y="10324"/>
                  </a:lnTo>
                  <a:cubicBezTo>
                    <a:pt x="22448" y="10289"/>
                    <a:pt x="22425" y="10278"/>
                    <a:pt x="22410" y="10278"/>
                  </a:cubicBezTo>
                  <a:cubicBezTo>
                    <a:pt x="22379" y="10278"/>
                    <a:pt x="22379" y="10324"/>
                    <a:pt x="22379" y="10324"/>
                  </a:cubicBezTo>
                  <a:cubicBezTo>
                    <a:pt x="22924" y="10532"/>
                    <a:pt x="23469" y="10636"/>
                    <a:pt x="24014" y="10636"/>
                  </a:cubicBezTo>
                  <a:cubicBezTo>
                    <a:pt x="25624" y="10973"/>
                    <a:pt x="27363" y="11181"/>
                    <a:pt x="28973" y="11414"/>
                  </a:cubicBezTo>
                  <a:cubicBezTo>
                    <a:pt x="31361" y="11726"/>
                    <a:pt x="33750" y="12271"/>
                    <a:pt x="35359" y="14114"/>
                  </a:cubicBezTo>
                  <a:cubicBezTo>
                    <a:pt x="35463" y="14218"/>
                    <a:pt x="35463" y="14218"/>
                    <a:pt x="35463" y="14322"/>
                  </a:cubicBezTo>
                  <a:cubicBezTo>
                    <a:pt x="33957" y="12816"/>
                    <a:pt x="31803" y="12063"/>
                    <a:pt x="29855" y="11726"/>
                  </a:cubicBezTo>
                  <a:cubicBezTo>
                    <a:pt x="26377" y="11077"/>
                    <a:pt x="22586" y="11622"/>
                    <a:pt x="19887" y="8922"/>
                  </a:cubicBezTo>
                  <a:lnTo>
                    <a:pt x="19887" y="8922"/>
                  </a:lnTo>
                  <a:cubicBezTo>
                    <a:pt x="19990" y="9130"/>
                    <a:pt x="20224" y="9338"/>
                    <a:pt x="20432" y="9571"/>
                  </a:cubicBezTo>
                  <a:lnTo>
                    <a:pt x="20432" y="9675"/>
                  </a:lnTo>
                  <a:cubicBezTo>
                    <a:pt x="21522" y="10869"/>
                    <a:pt x="21834" y="12479"/>
                    <a:pt x="22379" y="13881"/>
                  </a:cubicBezTo>
                  <a:cubicBezTo>
                    <a:pt x="22924" y="15516"/>
                    <a:pt x="23365" y="17126"/>
                    <a:pt x="24118" y="18761"/>
                  </a:cubicBezTo>
                  <a:cubicBezTo>
                    <a:pt x="24767" y="20371"/>
                    <a:pt x="25520" y="21903"/>
                    <a:pt x="26169" y="23512"/>
                  </a:cubicBezTo>
                  <a:cubicBezTo>
                    <a:pt x="26714" y="24810"/>
                    <a:pt x="27259" y="26004"/>
                    <a:pt x="28116" y="27095"/>
                  </a:cubicBezTo>
                  <a:lnTo>
                    <a:pt x="28116" y="27198"/>
                  </a:lnTo>
                  <a:cubicBezTo>
                    <a:pt x="28661" y="28289"/>
                    <a:pt x="29622" y="29042"/>
                    <a:pt x="30608" y="29795"/>
                  </a:cubicBezTo>
                  <a:cubicBezTo>
                    <a:pt x="30063" y="29457"/>
                    <a:pt x="29622" y="29249"/>
                    <a:pt x="29077" y="28938"/>
                  </a:cubicBezTo>
                  <a:cubicBezTo>
                    <a:pt x="28324" y="28393"/>
                    <a:pt x="27908" y="27744"/>
                    <a:pt x="27363" y="26991"/>
                  </a:cubicBezTo>
                  <a:cubicBezTo>
                    <a:pt x="27259" y="26549"/>
                    <a:pt x="27026" y="26108"/>
                    <a:pt x="26818" y="25797"/>
                  </a:cubicBezTo>
                  <a:cubicBezTo>
                    <a:pt x="26169" y="23953"/>
                    <a:pt x="25416" y="22214"/>
                    <a:pt x="24534" y="20501"/>
                  </a:cubicBezTo>
                  <a:cubicBezTo>
                    <a:pt x="23781" y="18657"/>
                    <a:pt x="23028" y="16918"/>
                    <a:pt x="22483" y="15075"/>
                  </a:cubicBezTo>
                  <a:cubicBezTo>
                    <a:pt x="22067" y="13673"/>
                    <a:pt x="21626" y="12063"/>
                    <a:pt x="20639" y="10869"/>
                  </a:cubicBezTo>
                  <a:lnTo>
                    <a:pt x="20536" y="10973"/>
                  </a:lnTo>
                  <a:cubicBezTo>
                    <a:pt x="21288" y="12167"/>
                    <a:pt x="21730" y="13465"/>
                    <a:pt x="22171" y="14763"/>
                  </a:cubicBezTo>
                  <a:cubicBezTo>
                    <a:pt x="22379" y="16061"/>
                    <a:pt x="22171" y="17256"/>
                    <a:pt x="21626" y="18320"/>
                  </a:cubicBezTo>
                  <a:cubicBezTo>
                    <a:pt x="21626" y="17126"/>
                    <a:pt x="21522" y="15958"/>
                    <a:pt x="21185" y="14867"/>
                  </a:cubicBezTo>
                  <a:cubicBezTo>
                    <a:pt x="21133" y="14815"/>
                    <a:pt x="21081" y="14789"/>
                    <a:pt x="21042" y="14789"/>
                  </a:cubicBezTo>
                  <a:cubicBezTo>
                    <a:pt x="21003" y="14789"/>
                    <a:pt x="20977" y="14815"/>
                    <a:pt x="20977" y="14867"/>
                  </a:cubicBezTo>
                  <a:cubicBezTo>
                    <a:pt x="21288" y="16061"/>
                    <a:pt x="21418" y="17256"/>
                    <a:pt x="21522" y="18554"/>
                  </a:cubicBezTo>
                  <a:cubicBezTo>
                    <a:pt x="21522" y="18657"/>
                    <a:pt x="21418" y="18761"/>
                    <a:pt x="21418" y="18865"/>
                  </a:cubicBezTo>
                  <a:cubicBezTo>
                    <a:pt x="21288" y="17905"/>
                    <a:pt x="21185" y="17022"/>
                    <a:pt x="21081" y="16165"/>
                  </a:cubicBezTo>
                  <a:cubicBezTo>
                    <a:pt x="20120" y="10428"/>
                    <a:pt x="17939" y="4379"/>
                    <a:pt x="13942" y="44"/>
                  </a:cubicBezTo>
                  <a:cubicBezTo>
                    <a:pt x="13942" y="13"/>
                    <a:pt x="13924" y="1"/>
                    <a:pt x="1390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68"/>
            <p:cNvSpPr/>
            <p:nvPr/>
          </p:nvSpPr>
          <p:spPr>
            <a:xfrm>
              <a:off x="2485675" y="3213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68"/>
            <p:cNvSpPr/>
            <p:nvPr/>
          </p:nvSpPr>
          <p:spPr>
            <a:xfrm>
              <a:off x="2477225" y="3174850"/>
              <a:ext cx="2625" cy="25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1" y="0"/>
                  </a:moveTo>
                  <a:lnTo>
                    <a:pt x="1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68"/>
            <p:cNvSpPr/>
            <p:nvPr/>
          </p:nvSpPr>
          <p:spPr>
            <a:xfrm>
              <a:off x="2282525" y="325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68"/>
            <p:cNvSpPr/>
            <p:nvPr/>
          </p:nvSpPr>
          <p:spPr>
            <a:xfrm>
              <a:off x="2296150" y="324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68"/>
            <p:cNvSpPr/>
            <p:nvPr/>
          </p:nvSpPr>
          <p:spPr>
            <a:xfrm>
              <a:off x="2320175" y="319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68"/>
            <p:cNvSpPr/>
            <p:nvPr/>
          </p:nvSpPr>
          <p:spPr>
            <a:xfrm>
              <a:off x="2271500" y="324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68"/>
            <p:cNvSpPr/>
            <p:nvPr/>
          </p:nvSpPr>
          <p:spPr>
            <a:xfrm>
              <a:off x="2314975" y="3229350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0" y="105"/>
                  </a:moveTo>
                  <a:lnTo>
                    <a:pt x="0" y="105"/>
                  </a:lnTo>
                  <a:lnTo>
                    <a:pt x="0" y="105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68"/>
            <p:cNvSpPr/>
            <p:nvPr/>
          </p:nvSpPr>
          <p:spPr>
            <a:xfrm>
              <a:off x="2282525" y="3056075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0" y="10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68"/>
            <p:cNvSpPr/>
            <p:nvPr/>
          </p:nvSpPr>
          <p:spPr>
            <a:xfrm>
              <a:off x="2287725" y="3053475"/>
              <a:ext cx="3250" cy="2625"/>
            </a:xfrm>
            <a:custGeom>
              <a:avLst/>
              <a:gdLst/>
              <a:ahLst/>
              <a:cxnLst/>
              <a:rect l="l" t="t" r="r" b="b"/>
              <a:pathLst>
                <a:path w="130" h="105" extrusionOk="0">
                  <a:moveTo>
                    <a:pt x="130" y="104"/>
                  </a:moveTo>
                  <a:lnTo>
                    <a:pt x="0" y="1"/>
                  </a:lnTo>
                  <a:lnTo>
                    <a:pt x="130" y="104"/>
                  </a:lnTo>
                  <a:lnTo>
                    <a:pt x="130" y="104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68"/>
            <p:cNvSpPr/>
            <p:nvPr/>
          </p:nvSpPr>
          <p:spPr>
            <a:xfrm>
              <a:off x="2301350" y="3061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68"/>
            <p:cNvSpPr/>
            <p:nvPr/>
          </p:nvSpPr>
          <p:spPr>
            <a:xfrm>
              <a:off x="2282525" y="3385775"/>
              <a:ext cx="25" cy="3275"/>
            </a:xfrm>
            <a:custGeom>
              <a:avLst/>
              <a:gdLst/>
              <a:ahLst/>
              <a:cxnLst/>
              <a:rect l="l" t="t" r="r" b="b"/>
              <a:pathLst>
                <a:path w="1" h="131" extrusionOk="0">
                  <a:moveTo>
                    <a:pt x="0" y="130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68"/>
            <p:cNvSpPr/>
            <p:nvPr/>
          </p:nvSpPr>
          <p:spPr>
            <a:xfrm>
              <a:off x="2279925" y="3470150"/>
              <a:ext cx="2625" cy="25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104" y="0"/>
                  </a:moveTo>
                  <a:lnTo>
                    <a:pt x="1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68"/>
            <p:cNvSpPr/>
            <p:nvPr/>
          </p:nvSpPr>
          <p:spPr>
            <a:xfrm>
              <a:off x="2493450" y="3169650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04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68"/>
            <p:cNvSpPr/>
            <p:nvPr/>
          </p:nvSpPr>
          <p:spPr>
            <a:xfrm>
              <a:off x="2518125" y="3142425"/>
              <a:ext cx="2600" cy="5825"/>
            </a:xfrm>
            <a:custGeom>
              <a:avLst/>
              <a:gdLst/>
              <a:ahLst/>
              <a:cxnLst/>
              <a:rect l="l" t="t" r="r" b="b"/>
              <a:pathLst>
                <a:path w="104" h="233" extrusionOk="0">
                  <a:moveTo>
                    <a:pt x="104" y="0"/>
                  </a:moveTo>
                  <a:cubicBezTo>
                    <a:pt x="103" y="129"/>
                    <a:pt x="0" y="129"/>
                    <a:pt x="0" y="129"/>
                  </a:cubicBezTo>
                  <a:lnTo>
                    <a:pt x="0" y="233"/>
                  </a:lnTo>
                  <a:cubicBezTo>
                    <a:pt x="0" y="233"/>
                    <a:pt x="103" y="130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68"/>
            <p:cNvSpPr/>
            <p:nvPr/>
          </p:nvSpPr>
          <p:spPr>
            <a:xfrm>
              <a:off x="2693350" y="2515450"/>
              <a:ext cx="5875" cy="2625"/>
            </a:xfrm>
            <a:custGeom>
              <a:avLst/>
              <a:gdLst/>
              <a:ahLst/>
              <a:cxnLst/>
              <a:rect l="l" t="t" r="r" b="b"/>
              <a:pathLst>
                <a:path w="235" h="105" extrusionOk="0">
                  <a:moveTo>
                    <a:pt x="1" y="0"/>
                  </a:moveTo>
                  <a:cubicBezTo>
                    <a:pt x="1" y="0"/>
                    <a:pt x="20" y="0"/>
                    <a:pt x="50" y="6"/>
                  </a:cubicBezTo>
                  <a:lnTo>
                    <a:pt x="50" y="6"/>
                  </a:lnTo>
                  <a:cubicBezTo>
                    <a:pt x="36" y="2"/>
                    <a:pt x="20" y="0"/>
                    <a:pt x="1" y="0"/>
                  </a:cubicBezTo>
                  <a:close/>
                  <a:moveTo>
                    <a:pt x="50" y="6"/>
                  </a:moveTo>
                  <a:cubicBezTo>
                    <a:pt x="133" y="29"/>
                    <a:pt x="146" y="104"/>
                    <a:pt x="234" y="104"/>
                  </a:cubicBezTo>
                  <a:cubicBezTo>
                    <a:pt x="171" y="41"/>
                    <a:pt x="97" y="16"/>
                    <a:pt x="50" y="6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68"/>
            <p:cNvSpPr/>
            <p:nvPr/>
          </p:nvSpPr>
          <p:spPr>
            <a:xfrm>
              <a:off x="2980225" y="3194325"/>
              <a:ext cx="2625" cy="5200"/>
            </a:xfrm>
            <a:custGeom>
              <a:avLst/>
              <a:gdLst/>
              <a:ahLst/>
              <a:cxnLst/>
              <a:rect l="l" t="t" r="r" b="b"/>
              <a:pathLst>
                <a:path w="105" h="208" extrusionOk="0">
                  <a:moveTo>
                    <a:pt x="104" y="208"/>
                  </a:moveTo>
                  <a:cubicBezTo>
                    <a:pt x="104" y="104"/>
                    <a:pt x="104" y="104"/>
                    <a:pt x="0" y="0"/>
                  </a:cubicBezTo>
                  <a:cubicBezTo>
                    <a:pt x="104" y="104"/>
                    <a:pt x="104" y="104"/>
                    <a:pt x="104" y="20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68"/>
            <p:cNvSpPr/>
            <p:nvPr/>
          </p:nvSpPr>
          <p:spPr>
            <a:xfrm>
              <a:off x="2975025" y="3183275"/>
              <a:ext cx="5225" cy="7825"/>
            </a:xfrm>
            <a:custGeom>
              <a:avLst/>
              <a:gdLst/>
              <a:ahLst/>
              <a:cxnLst/>
              <a:rect l="l" t="t" r="r" b="b"/>
              <a:pathLst>
                <a:path w="209" h="313" extrusionOk="0">
                  <a:moveTo>
                    <a:pt x="0" y="1"/>
                  </a:moveTo>
                  <a:lnTo>
                    <a:pt x="0" y="105"/>
                  </a:lnTo>
                  <a:cubicBezTo>
                    <a:pt x="104" y="208"/>
                    <a:pt x="104" y="208"/>
                    <a:pt x="208" y="312"/>
                  </a:cubicBezTo>
                  <a:cubicBezTo>
                    <a:pt x="104" y="208"/>
                    <a:pt x="0" y="105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68"/>
            <p:cNvSpPr/>
            <p:nvPr/>
          </p:nvSpPr>
          <p:spPr>
            <a:xfrm>
              <a:off x="2952950" y="3080725"/>
              <a:ext cx="3275" cy="2625"/>
            </a:xfrm>
            <a:custGeom>
              <a:avLst/>
              <a:gdLst/>
              <a:ahLst/>
              <a:cxnLst/>
              <a:rect l="l" t="t" r="r" b="b"/>
              <a:pathLst>
                <a:path w="131" h="105" extrusionOk="0">
                  <a:moveTo>
                    <a:pt x="1" y="1"/>
                  </a:moveTo>
                  <a:lnTo>
                    <a:pt x="1" y="1"/>
                  </a:lnTo>
                  <a:lnTo>
                    <a:pt x="131" y="105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68"/>
            <p:cNvSpPr/>
            <p:nvPr/>
          </p:nvSpPr>
          <p:spPr>
            <a:xfrm>
              <a:off x="2301350" y="2812700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0" y="0"/>
                  </a:move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68"/>
            <p:cNvSpPr/>
            <p:nvPr/>
          </p:nvSpPr>
          <p:spPr>
            <a:xfrm>
              <a:off x="2442175" y="2650450"/>
              <a:ext cx="2625" cy="2600"/>
            </a:xfrm>
            <a:custGeom>
              <a:avLst/>
              <a:gdLst/>
              <a:ahLst/>
              <a:cxnLst/>
              <a:rect l="l" t="t" r="r" b="b"/>
              <a:pathLst>
                <a:path w="105" h="104" extrusionOk="0">
                  <a:moveTo>
                    <a:pt x="1" y="0"/>
                  </a:moveTo>
                  <a:cubicBezTo>
                    <a:pt x="1" y="104"/>
                    <a:pt x="105" y="104"/>
                    <a:pt x="105" y="104"/>
                  </a:cubicBezTo>
                  <a:cubicBezTo>
                    <a:pt x="105" y="104"/>
                    <a:pt x="105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68"/>
            <p:cNvSpPr/>
            <p:nvPr/>
          </p:nvSpPr>
          <p:spPr>
            <a:xfrm>
              <a:off x="2562250" y="2442750"/>
              <a:ext cx="44800" cy="140225"/>
            </a:xfrm>
            <a:custGeom>
              <a:avLst/>
              <a:gdLst/>
              <a:ahLst/>
              <a:cxnLst/>
              <a:rect l="l" t="t" r="r" b="b"/>
              <a:pathLst>
                <a:path w="1792" h="5609" extrusionOk="0">
                  <a:moveTo>
                    <a:pt x="13" y="1"/>
                  </a:moveTo>
                  <a:cubicBezTo>
                    <a:pt x="0" y="1"/>
                    <a:pt x="0" y="27"/>
                    <a:pt x="52" y="79"/>
                  </a:cubicBezTo>
                  <a:cubicBezTo>
                    <a:pt x="52" y="27"/>
                    <a:pt x="26" y="1"/>
                    <a:pt x="13" y="1"/>
                  </a:cubicBezTo>
                  <a:close/>
                  <a:moveTo>
                    <a:pt x="52" y="79"/>
                  </a:moveTo>
                  <a:lnTo>
                    <a:pt x="52" y="79"/>
                  </a:lnTo>
                  <a:cubicBezTo>
                    <a:pt x="598" y="1922"/>
                    <a:pt x="1247" y="3661"/>
                    <a:pt x="1688" y="5608"/>
                  </a:cubicBezTo>
                  <a:lnTo>
                    <a:pt x="1792" y="5608"/>
                  </a:lnTo>
                  <a:cubicBezTo>
                    <a:pt x="1350" y="3765"/>
                    <a:pt x="935" y="1714"/>
                    <a:pt x="52" y="79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68"/>
            <p:cNvSpPr/>
            <p:nvPr/>
          </p:nvSpPr>
          <p:spPr>
            <a:xfrm>
              <a:off x="2474625" y="2257350"/>
              <a:ext cx="148650" cy="217225"/>
            </a:xfrm>
            <a:custGeom>
              <a:avLst/>
              <a:gdLst/>
              <a:ahLst/>
              <a:cxnLst/>
              <a:rect l="l" t="t" r="r" b="b"/>
              <a:pathLst>
                <a:path w="5946" h="8689" extrusionOk="0">
                  <a:moveTo>
                    <a:pt x="83" y="1"/>
                  </a:moveTo>
                  <a:cubicBezTo>
                    <a:pt x="53" y="1"/>
                    <a:pt x="1" y="74"/>
                    <a:pt x="1" y="148"/>
                  </a:cubicBezTo>
                  <a:cubicBezTo>
                    <a:pt x="1195" y="1887"/>
                    <a:pt x="1948" y="3730"/>
                    <a:pt x="3038" y="5547"/>
                  </a:cubicBezTo>
                  <a:cubicBezTo>
                    <a:pt x="3687" y="6742"/>
                    <a:pt x="4544" y="8144"/>
                    <a:pt x="5946" y="8689"/>
                  </a:cubicBezTo>
                  <a:lnTo>
                    <a:pt x="5946" y="8585"/>
                  </a:lnTo>
                  <a:cubicBezTo>
                    <a:pt x="2701" y="6975"/>
                    <a:pt x="2389" y="2536"/>
                    <a:pt x="105" y="44"/>
                  </a:cubicBezTo>
                  <a:cubicBezTo>
                    <a:pt x="105" y="13"/>
                    <a:pt x="96" y="1"/>
                    <a:pt x="83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68"/>
            <p:cNvSpPr/>
            <p:nvPr/>
          </p:nvSpPr>
          <p:spPr>
            <a:xfrm>
              <a:off x="2671925" y="2657425"/>
              <a:ext cx="122050" cy="131275"/>
            </a:xfrm>
            <a:custGeom>
              <a:avLst/>
              <a:gdLst/>
              <a:ahLst/>
              <a:cxnLst/>
              <a:rect l="l" t="t" r="r" b="b"/>
              <a:pathLst>
                <a:path w="4882" h="5251" extrusionOk="0">
                  <a:moveTo>
                    <a:pt x="78" y="1"/>
                  </a:moveTo>
                  <a:cubicBezTo>
                    <a:pt x="47" y="1"/>
                    <a:pt x="1" y="59"/>
                    <a:pt x="1" y="59"/>
                  </a:cubicBezTo>
                  <a:cubicBezTo>
                    <a:pt x="1091" y="2317"/>
                    <a:pt x="2934" y="3953"/>
                    <a:pt x="4881" y="5251"/>
                  </a:cubicBezTo>
                  <a:lnTo>
                    <a:pt x="4881" y="5017"/>
                  </a:lnTo>
                  <a:cubicBezTo>
                    <a:pt x="2934" y="3615"/>
                    <a:pt x="1299" y="2109"/>
                    <a:pt x="105" y="59"/>
                  </a:cubicBezTo>
                  <a:cubicBezTo>
                    <a:pt x="105" y="15"/>
                    <a:pt x="93" y="1"/>
                    <a:pt x="78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68"/>
            <p:cNvSpPr/>
            <p:nvPr/>
          </p:nvSpPr>
          <p:spPr>
            <a:xfrm>
              <a:off x="2701800" y="2722325"/>
              <a:ext cx="94775" cy="76775"/>
            </a:xfrm>
            <a:custGeom>
              <a:avLst/>
              <a:gdLst/>
              <a:ahLst/>
              <a:cxnLst/>
              <a:rect l="l" t="t" r="r" b="b"/>
              <a:pathLst>
                <a:path w="3791" h="3071" extrusionOk="0">
                  <a:moveTo>
                    <a:pt x="31" y="1"/>
                  </a:moveTo>
                  <a:cubicBezTo>
                    <a:pt x="0" y="1"/>
                    <a:pt x="0" y="59"/>
                    <a:pt x="0" y="59"/>
                  </a:cubicBezTo>
                  <a:cubicBezTo>
                    <a:pt x="1298" y="1123"/>
                    <a:pt x="2492" y="2110"/>
                    <a:pt x="3790" y="3070"/>
                  </a:cubicBezTo>
                  <a:lnTo>
                    <a:pt x="3790" y="2862"/>
                  </a:lnTo>
                  <a:cubicBezTo>
                    <a:pt x="2492" y="2006"/>
                    <a:pt x="1298" y="915"/>
                    <a:pt x="104" y="59"/>
                  </a:cubicBezTo>
                  <a:cubicBezTo>
                    <a:pt x="69" y="15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68"/>
            <p:cNvSpPr/>
            <p:nvPr/>
          </p:nvSpPr>
          <p:spPr>
            <a:xfrm>
              <a:off x="2912725" y="3010000"/>
              <a:ext cx="473150" cy="305750"/>
            </a:xfrm>
            <a:custGeom>
              <a:avLst/>
              <a:gdLst/>
              <a:ahLst/>
              <a:cxnLst/>
              <a:rect l="l" t="t" r="r" b="b"/>
              <a:pathLst>
                <a:path w="18926" h="12230" extrusionOk="0">
                  <a:moveTo>
                    <a:pt x="2493" y="1298"/>
                  </a:moveTo>
                  <a:lnTo>
                    <a:pt x="2493" y="1298"/>
                  </a:lnTo>
                  <a:cubicBezTo>
                    <a:pt x="2596" y="1402"/>
                    <a:pt x="2700" y="1532"/>
                    <a:pt x="2804" y="1532"/>
                  </a:cubicBezTo>
                  <a:cubicBezTo>
                    <a:pt x="2804" y="1636"/>
                    <a:pt x="2804" y="1636"/>
                    <a:pt x="2908" y="1636"/>
                  </a:cubicBezTo>
                  <a:cubicBezTo>
                    <a:pt x="2804" y="1636"/>
                    <a:pt x="2700" y="1636"/>
                    <a:pt x="2700" y="1532"/>
                  </a:cubicBezTo>
                  <a:cubicBezTo>
                    <a:pt x="2596" y="1532"/>
                    <a:pt x="2596" y="1402"/>
                    <a:pt x="2493" y="1298"/>
                  </a:cubicBezTo>
                  <a:close/>
                  <a:moveTo>
                    <a:pt x="5738" y="2285"/>
                  </a:moveTo>
                  <a:lnTo>
                    <a:pt x="5738" y="2285"/>
                  </a:lnTo>
                  <a:cubicBezTo>
                    <a:pt x="7036" y="2389"/>
                    <a:pt x="8438" y="2285"/>
                    <a:pt x="9528" y="3479"/>
                  </a:cubicBezTo>
                  <a:lnTo>
                    <a:pt x="9528" y="3492"/>
                  </a:lnTo>
                  <a:lnTo>
                    <a:pt x="9528" y="3492"/>
                  </a:lnTo>
                  <a:cubicBezTo>
                    <a:pt x="8453" y="2590"/>
                    <a:pt x="7095" y="2486"/>
                    <a:pt x="5738" y="2285"/>
                  </a:cubicBezTo>
                  <a:close/>
                  <a:moveTo>
                    <a:pt x="5945" y="4543"/>
                  </a:moveTo>
                  <a:lnTo>
                    <a:pt x="5945" y="4543"/>
                  </a:lnTo>
                  <a:cubicBezTo>
                    <a:pt x="5945" y="4543"/>
                    <a:pt x="5994" y="4593"/>
                    <a:pt x="6025" y="4666"/>
                  </a:cubicBezTo>
                  <a:lnTo>
                    <a:pt x="6025" y="4666"/>
                  </a:lnTo>
                  <a:cubicBezTo>
                    <a:pt x="5999" y="4625"/>
                    <a:pt x="5972" y="4584"/>
                    <a:pt x="5945" y="4543"/>
                  </a:cubicBezTo>
                  <a:close/>
                  <a:moveTo>
                    <a:pt x="2908" y="1843"/>
                  </a:moveTo>
                  <a:cubicBezTo>
                    <a:pt x="3038" y="1843"/>
                    <a:pt x="3142" y="1947"/>
                    <a:pt x="3245" y="1947"/>
                  </a:cubicBezTo>
                  <a:cubicBezTo>
                    <a:pt x="3969" y="2895"/>
                    <a:pt x="4596" y="3915"/>
                    <a:pt x="5128" y="5145"/>
                  </a:cubicBezTo>
                  <a:lnTo>
                    <a:pt x="5128" y="5145"/>
                  </a:lnTo>
                  <a:cubicBezTo>
                    <a:pt x="4640" y="4313"/>
                    <a:pt x="4139" y="3466"/>
                    <a:pt x="3557" y="2700"/>
                  </a:cubicBezTo>
                  <a:cubicBezTo>
                    <a:pt x="3349" y="2389"/>
                    <a:pt x="3142" y="2051"/>
                    <a:pt x="2908" y="1843"/>
                  </a:cubicBezTo>
                  <a:close/>
                  <a:moveTo>
                    <a:pt x="6631" y="4688"/>
                  </a:moveTo>
                  <a:cubicBezTo>
                    <a:pt x="6723" y="4778"/>
                    <a:pt x="6817" y="4789"/>
                    <a:pt x="6932" y="4881"/>
                  </a:cubicBezTo>
                  <a:cubicBezTo>
                    <a:pt x="6932" y="4985"/>
                    <a:pt x="7036" y="5089"/>
                    <a:pt x="7139" y="5192"/>
                  </a:cubicBezTo>
                  <a:cubicBezTo>
                    <a:pt x="6944" y="4997"/>
                    <a:pt x="6818" y="4894"/>
                    <a:pt x="6631" y="4688"/>
                  </a:cubicBezTo>
                  <a:close/>
                  <a:moveTo>
                    <a:pt x="5841" y="5089"/>
                  </a:moveTo>
                  <a:lnTo>
                    <a:pt x="5841" y="5089"/>
                  </a:lnTo>
                  <a:cubicBezTo>
                    <a:pt x="5934" y="5239"/>
                    <a:pt x="6006" y="5405"/>
                    <a:pt x="6078" y="5573"/>
                  </a:cubicBezTo>
                  <a:lnTo>
                    <a:pt x="6078" y="5573"/>
                  </a:lnTo>
                  <a:cubicBezTo>
                    <a:pt x="6000" y="5410"/>
                    <a:pt x="5921" y="5249"/>
                    <a:pt x="5841" y="5089"/>
                  </a:cubicBezTo>
                  <a:close/>
                  <a:moveTo>
                    <a:pt x="3894" y="2700"/>
                  </a:moveTo>
                  <a:lnTo>
                    <a:pt x="3894" y="2700"/>
                  </a:lnTo>
                  <a:cubicBezTo>
                    <a:pt x="4855" y="3894"/>
                    <a:pt x="5400" y="5530"/>
                    <a:pt x="6153" y="6828"/>
                  </a:cubicBezTo>
                  <a:cubicBezTo>
                    <a:pt x="5832" y="6342"/>
                    <a:pt x="5526" y="5823"/>
                    <a:pt x="5217" y="5296"/>
                  </a:cubicBezTo>
                  <a:lnTo>
                    <a:pt x="5296" y="5296"/>
                  </a:lnTo>
                  <a:cubicBezTo>
                    <a:pt x="4855" y="4440"/>
                    <a:pt x="4440" y="3479"/>
                    <a:pt x="3894" y="2700"/>
                  </a:cubicBezTo>
                  <a:close/>
                  <a:moveTo>
                    <a:pt x="4102" y="2285"/>
                  </a:moveTo>
                  <a:cubicBezTo>
                    <a:pt x="6049" y="2830"/>
                    <a:pt x="8100" y="2389"/>
                    <a:pt x="9736" y="3791"/>
                  </a:cubicBezTo>
                  <a:cubicBezTo>
                    <a:pt x="10047" y="4128"/>
                    <a:pt x="10385" y="4336"/>
                    <a:pt x="10696" y="4543"/>
                  </a:cubicBezTo>
                  <a:cubicBezTo>
                    <a:pt x="11890" y="5192"/>
                    <a:pt x="12643" y="5945"/>
                    <a:pt x="13292" y="6828"/>
                  </a:cubicBezTo>
                  <a:cubicBezTo>
                    <a:pt x="11579" y="5426"/>
                    <a:pt x="9087" y="5530"/>
                    <a:pt x="7036" y="4543"/>
                  </a:cubicBezTo>
                  <a:lnTo>
                    <a:pt x="7036" y="4543"/>
                  </a:lnTo>
                  <a:cubicBezTo>
                    <a:pt x="8541" y="5089"/>
                    <a:pt x="10385" y="4881"/>
                    <a:pt x="11890" y="5530"/>
                  </a:cubicBezTo>
                  <a:lnTo>
                    <a:pt x="11994" y="5530"/>
                  </a:lnTo>
                  <a:cubicBezTo>
                    <a:pt x="11137" y="5089"/>
                    <a:pt x="10281" y="5089"/>
                    <a:pt x="9398" y="4985"/>
                  </a:cubicBezTo>
                  <a:cubicBezTo>
                    <a:pt x="7996" y="4777"/>
                    <a:pt x="6802" y="4440"/>
                    <a:pt x="5738" y="3687"/>
                  </a:cubicBezTo>
                  <a:cubicBezTo>
                    <a:pt x="5192" y="3141"/>
                    <a:pt x="4647" y="2700"/>
                    <a:pt x="4102" y="2285"/>
                  </a:cubicBezTo>
                  <a:close/>
                  <a:moveTo>
                    <a:pt x="5248" y="3784"/>
                  </a:moveTo>
                  <a:cubicBezTo>
                    <a:pt x="5287" y="3812"/>
                    <a:pt x="5344" y="3838"/>
                    <a:pt x="5400" y="3894"/>
                  </a:cubicBezTo>
                  <a:cubicBezTo>
                    <a:pt x="6049" y="4985"/>
                    <a:pt x="6698" y="6075"/>
                    <a:pt x="7139" y="7243"/>
                  </a:cubicBezTo>
                  <a:cubicBezTo>
                    <a:pt x="6802" y="6724"/>
                    <a:pt x="6490" y="6075"/>
                    <a:pt x="6153" y="5426"/>
                  </a:cubicBezTo>
                  <a:cubicBezTo>
                    <a:pt x="5860" y="4913"/>
                    <a:pt x="5544" y="4308"/>
                    <a:pt x="5248" y="3784"/>
                  </a:cubicBezTo>
                  <a:close/>
                  <a:moveTo>
                    <a:pt x="7036" y="4777"/>
                  </a:moveTo>
                  <a:lnTo>
                    <a:pt x="7036" y="4777"/>
                  </a:lnTo>
                  <a:cubicBezTo>
                    <a:pt x="7581" y="5089"/>
                    <a:pt x="8334" y="5192"/>
                    <a:pt x="8983" y="5296"/>
                  </a:cubicBezTo>
                  <a:cubicBezTo>
                    <a:pt x="10696" y="5738"/>
                    <a:pt x="12228" y="6075"/>
                    <a:pt x="13526" y="7139"/>
                  </a:cubicBezTo>
                  <a:cubicBezTo>
                    <a:pt x="13526" y="7243"/>
                    <a:pt x="13630" y="7373"/>
                    <a:pt x="13630" y="7581"/>
                  </a:cubicBezTo>
                  <a:cubicBezTo>
                    <a:pt x="12228" y="6075"/>
                    <a:pt x="9736" y="6179"/>
                    <a:pt x="7788" y="5426"/>
                  </a:cubicBezTo>
                  <a:cubicBezTo>
                    <a:pt x="7451" y="5192"/>
                    <a:pt x="7243" y="4985"/>
                    <a:pt x="7036" y="4777"/>
                  </a:cubicBezTo>
                  <a:close/>
                  <a:moveTo>
                    <a:pt x="4278" y="2898"/>
                  </a:moveTo>
                  <a:cubicBezTo>
                    <a:pt x="4574" y="3190"/>
                    <a:pt x="4768" y="3502"/>
                    <a:pt x="4985" y="3791"/>
                  </a:cubicBezTo>
                  <a:cubicBezTo>
                    <a:pt x="5794" y="5212"/>
                    <a:pt x="6325" y="7027"/>
                    <a:pt x="7561" y="8318"/>
                  </a:cubicBezTo>
                  <a:lnTo>
                    <a:pt x="7561" y="8318"/>
                  </a:lnTo>
                  <a:cubicBezTo>
                    <a:pt x="5908" y="6968"/>
                    <a:pt x="5647" y="4532"/>
                    <a:pt x="4278" y="2898"/>
                  </a:cubicBezTo>
                  <a:close/>
                  <a:moveTo>
                    <a:pt x="7581" y="8338"/>
                  </a:moveTo>
                  <a:cubicBezTo>
                    <a:pt x="7641" y="8400"/>
                    <a:pt x="7702" y="8461"/>
                    <a:pt x="7766" y="8520"/>
                  </a:cubicBezTo>
                  <a:lnTo>
                    <a:pt x="7766" y="8520"/>
                  </a:lnTo>
                  <a:cubicBezTo>
                    <a:pt x="7671" y="8438"/>
                    <a:pt x="7584" y="8430"/>
                    <a:pt x="7581" y="8338"/>
                  </a:cubicBezTo>
                  <a:close/>
                  <a:moveTo>
                    <a:pt x="6316" y="6069"/>
                  </a:moveTo>
                  <a:cubicBezTo>
                    <a:pt x="6338" y="6106"/>
                    <a:pt x="6362" y="6143"/>
                    <a:pt x="6387" y="6179"/>
                  </a:cubicBezTo>
                  <a:cubicBezTo>
                    <a:pt x="6932" y="7036"/>
                    <a:pt x="7347" y="8022"/>
                    <a:pt x="8100" y="8775"/>
                  </a:cubicBezTo>
                  <a:cubicBezTo>
                    <a:pt x="7301" y="8034"/>
                    <a:pt x="6794" y="7059"/>
                    <a:pt x="6316" y="6069"/>
                  </a:cubicBezTo>
                  <a:close/>
                  <a:moveTo>
                    <a:pt x="7451" y="5296"/>
                  </a:moveTo>
                  <a:lnTo>
                    <a:pt x="7451" y="5296"/>
                  </a:lnTo>
                  <a:cubicBezTo>
                    <a:pt x="7581" y="5426"/>
                    <a:pt x="7685" y="5530"/>
                    <a:pt x="7892" y="5634"/>
                  </a:cubicBezTo>
                  <a:cubicBezTo>
                    <a:pt x="8100" y="5738"/>
                    <a:pt x="8438" y="5945"/>
                    <a:pt x="8749" y="6075"/>
                  </a:cubicBezTo>
                  <a:cubicBezTo>
                    <a:pt x="8879" y="6075"/>
                    <a:pt x="8879" y="5945"/>
                    <a:pt x="8749" y="5945"/>
                  </a:cubicBezTo>
                  <a:cubicBezTo>
                    <a:pt x="8645" y="5945"/>
                    <a:pt x="8438" y="5841"/>
                    <a:pt x="8334" y="5738"/>
                  </a:cubicBezTo>
                  <a:lnTo>
                    <a:pt x="8334" y="5738"/>
                  </a:lnTo>
                  <a:cubicBezTo>
                    <a:pt x="9087" y="6075"/>
                    <a:pt x="9943" y="6075"/>
                    <a:pt x="10826" y="6283"/>
                  </a:cubicBezTo>
                  <a:cubicBezTo>
                    <a:pt x="11994" y="6594"/>
                    <a:pt x="13188" y="7139"/>
                    <a:pt x="13941" y="8126"/>
                  </a:cubicBezTo>
                  <a:cubicBezTo>
                    <a:pt x="14175" y="8437"/>
                    <a:pt x="14279" y="8775"/>
                    <a:pt x="14486" y="9086"/>
                  </a:cubicBezTo>
                  <a:cubicBezTo>
                    <a:pt x="14590" y="9424"/>
                    <a:pt x="14720" y="9632"/>
                    <a:pt x="14824" y="9839"/>
                  </a:cubicBezTo>
                  <a:cubicBezTo>
                    <a:pt x="14071" y="9190"/>
                    <a:pt x="13084" y="8879"/>
                    <a:pt x="12228" y="8541"/>
                  </a:cubicBezTo>
                  <a:cubicBezTo>
                    <a:pt x="10696" y="7892"/>
                    <a:pt x="9087" y="7243"/>
                    <a:pt x="7996" y="6075"/>
                  </a:cubicBezTo>
                  <a:lnTo>
                    <a:pt x="7892" y="6075"/>
                  </a:lnTo>
                  <a:lnTo>
                    <a:pt x="7892" y="5945"/>
                  </a:lnTo>
                  <a:cubicBezTo>
                    <a:pt x="8334" y="6283"/>
                    <a:pt x="8749" y="6594"/>
                    <a:pt x="9398" y="6724"/>
                  </a:cubicBezTo>
                  <a:cubicBezTo>
                    <a:pt x="11137" y="7243"/>
                    <a:pt x="12773" y="7892"/>
                    <a:pt x="14071" y="9086"/>
                  </a:cubicBezTo>
                  <a:cubicBezTo>
                    <a:pt x="13188" y="8126"/>
                    <a:pt x="12228" y="7581"/>
                    <a:pt x="11034" y="7139"/>
                  </a:cubicBezTo>
                  <a:cubicBezTo>
                    <a:pt x="10488" y="6828"/>
                    <a:pt x="9736" y="6724"/>
                    <a:pt x="9087" y="6490"/>
                  </a:cubicBezTo>
                  <a:cubicBezTo>
                    <a:pt x="8749" y="6387"/>
                    <a:pt x="8541" y="6283"/>
                    <a:pt x="8334" y="6179"/>
                  </a:cubicBezTo>
                  <a:lnTo>
                    <a:pt x="8334" y="6179"/>
                  </a:lnTo>
                  <a:cubicBezTo>
                    <a:pt x="9087" y="6387"/>
                    <a:pt x="9943" y="6387"/>
                    <a:pt x="10696" y="6828"/>
                  </a:cubicBezTo>
                  <a:cubicBezTo>
                    <a:pt x="10177" y="6490"/>
                    <a:pt x="9632" y="6387"/>
                    <a:pt x="8983" y="6283"/>
                  </a:cubicBezTo>
                  <a:cubicBezTo>
                    <a:pt x="8541" y="6179"/>
                    <a:pt x="8230" y="5945"/>
                    <a:pt x="7892" y="5841"/>
                  </a:cubicBezTo>
                  <a:cubicBezTo>
                    <a:pt x="7788" y="5634"/>
                    <a:pt x="7581" y="5530"/>
                    <a:pt x="7451" y="5296"/>
                  </a:cubicBezTo>
                  <a:close/>
                  <a:moveTo>
                    <a:pt x="9839" y="7685"/>
                  </a:moveTo>
                  <a:lnTo>
                    <a:pt x="9839" y="7685"/>
                  </a:lnTo>
                  <a:cubicBezTo>
                    <a:pt x="11579" y="8541"/>
                    <a:pt x="13734" y="8879"/>
                    <a:pt x="15135" y="10177"/>
                  </a:cubicBezTo>
                  <a:cubicBezTo>
                    <a:pt x="15135" y="10281"/>
                    <a:pt x="15239" y="10281"/>
                    <a:pt x="15239" y="10385"/>
                  </a:cubicBezTo>
                  <a:cubicBezTo>
                    <a:pt x="14486" y="9969"/>
                    <a:pt x="13734" y="9528"/>
                    <a:pt x="12981" y="9190"/>
                  </a:cubicBezTo>
                  <a:cubicBezTo>
                    <a:pt x="11994" y="8671"/>
                    <a:pt x="10930" y="8230"/>
                    <a:pt x="9839" y="7685"/>
                  </a:cubicBezTo>
                  <a:close/>
                  <a:moveTo>
                    <a:pt x="9294" y="7477"/>
                  </a:moveTo>
                  <a:cubicBezTo>
                    <a:pt x="10047" y="8022"/>
                    <a:pt x="11034" y="8334"/>
                    <a:pt x="11786" y="8775"/>
                  </a:cubicBezTo>
                  <a:cubicBezTo>
                    <a:pt x="13084" y="9320"/>
                    <a:pt x="14383" y="9969"/>
                    <a:pt x="15577" y="10618"/>
                  </a:cubicBezTo>
                  <a:cubicBezTo>
                    <a:pt x="15964" y="10892"/>
                    <a:pt x="16332" y="11085"/>
                    <a:pt x="16715" y="11287"/>
                  </a:cubicBezTo>
                  <a:lnTo>
                    <a:pt x="16715" y="11287"/>
                  </a:lnTo>
                  <a:cubicBezTo>
                    <a:pt x="15401" y="10860"/>
                    <a:pt x="14093" y="10331"/>
                    <a:pt x="12877" y="9528"/>
                  </a:cubicBezTo>
                  <a:cubicBezTo>
                    <a:pt x="11683" y="8775"/>
                    <a:pt x="10385" y="8437"/>
                    <a:pt x="9294" y="7477"/>
                  </a:cubicBezTo>
                  <a:close/>
                  <a:moveTo>
                    <a:pt x="9736" y="8126"/>
                  </a:moveTo>
                  <a:lnTo>
                    <a:pt x="9736" y="8126"/>
                  </a:lnTo>
                  <a:cubicBezTo>
                    <a:pt x="10696" y="8775"/>
                    <a:pt x="11890" y="9086"/>
                    <a:pt x="12877" y="9632"/>
                  </a:cubicBezTo>
                  <a:cubicBezTo>
                    <a:pt x="14071" y="10385"/>
                    <a:pt x="15369" y="11034"/>
                    <a:pt x="16771" y="11371"/>
                  </a:cubicBezTo>
                  <a:cubicBezTo>
                    <a:pt x="14071" y="11267"/>
                    <a:pt x="11786" y="9969"/>
                    <a:pt x="9736" y="8126"/>
                  </a:cubicBezTo>
                  <a:close/>
                  <a:moveTo>
                    <a:pt x="6660" y="5806"/>
                  </a:moveTo>
                  <a:lnTo>
                    <a:pt x="6660" y="5806"/>
                  </a:lnTo>
                  <a:cubicBezTo>
                    <a:pt x="8418" y="8536"/>
                    <a:pt x="11330" y="11352"/>
                    <a:pt x="14486" y="12020"/>
                  </a:cubicBezTo>
                  <a:cubicBezTo>
                    <a:pt x="13941" y="12020"/>
                    <a:pt x="13422" y="12020"/>
                    <a:pt x="12981" y="11916"/>
                  </a:cubicBezTo>
                  <a:cubicBezTo>
                    <a:pt x="11786" y="11786"/>
                    <a:pt x="10930" y="11371"/>
                    <a:pt x="10047" y="10488"/>
                  </a:cubicBezTo>
                  <a:cubicBezTo>
                    <a:pt x="9736" y="10177"/>
                    <a:pt x="9398" y="9839"/>
                    <a:pt x="8983" y="9528"/>
                  </a:cubicBezTo>
                  <a:cubicBezTo>
                    <a:pt x="7831" y="8474"/>
                    <a:pt x="7311" y="7112"/>
                    <a:pt x="6660" y="5806"/>
                  </a:cubicBezTo>
                  <a:close/>
                  <a:moveTo>
                    <a:pt x="5130" y="3424"/>
                  </a:moveTo>
                  <a:lnTo>
                    <a:pt x="5130" y="3424"/>
                  </a:lnTo>
                  <a:cubicBezTo>
                    <a:pt x="5215" y="3485"/>
                    <a:pt x="5308" y="3537"/>
                    <a:pt x="5400" y="3583"/>
                  </a:cubicBezTo>
                  <a:cubicBezTo>
                    <a:pt x="5738" y="3894"/>
                    <a:pt x="5945" y="4232"/>
                    <a:pt x="6283" y="4543"/>
                  </a:cubicBezTo>
                  <a:cubicBezTo>
                    <a:pt x="6490" y="4777"/>
                    <a:pt x="6802" y="5089"/>
                    <a:pt x="7036" y="5296"/>
                  </a:cubicBezTo>
                  <a:cubicBezTo>
                    <a:pt x="7892" y="6387"/>
                    <a:pt x="8749" y="7373"/>
                    <a:pt x="9736" y="8334"/>
                  </a:cubicBezTo>
                  <a:cubicBezTo>
                    <a:pt x="11562" y="10160"/>
                    <a:pt x="14233" y="11598"/>
                    <a:pt x="16893" y="11598"/>
                  </a:cubicBezTo>
                  <a:cubicBezTo>
                    <a:pt x="17069" y="11598"/>
                    <a:pt x="17244" y="11592"/>
                    <a:pt x="17420" y="11579"/>
                  </a:cubicBezTo>
                  <a:lnTo>
                    <a:pt x="17420" y="11579"/>
                  </a:lnTo>
                  <a:cubicBezTo>
                    <a:pt x="16537" y="11786"/>
                    <a:pt x="15681" y="11916"/>
                    <a:pt x="14824" y="12020"/>
                  </a:cubicBezTo>
                  <a:cubicBezTo>
                    <a:pt x="11241" y="11034"/>
                    <a:pt x="8541" y="8334"/>
                    <a:pt x="6594" y="5296"/>
                  </a:cubicBezTo>
                  <a:lnTo>
                    <a:pt x="6594" y="5296"/>
                  </a:lnTo>
                  <a:cubicBezTo>
                    <a:pt x="7139" y="6075"/>
                    <a:pt x="7788" y="6828"/>
                    <a:pt x="8438" y="7477"/>
                  </a:cubicBezTo>
                  <a:cubicBezTo>
                    <a:pt x="9294" y="8437"/>
                    <a:pt x="10281" y="9320"/>
                    <a:pt x="11345" y="9969"/>
                  </a:cubicBezTo>
                  <a:cubicBezTo>
                    <a:pt x="11890" y="10281"/>
                    <a:pt x="12435" y="10618"/>
                    <a:pt x="12877" y="10826"/>
                  </a:cubicBezTo>
                  <a:cubicBezTo>
                    <a:pt x="13734" y="11267"/>
                    <a:pt x="14486" y="11371"/>
                    <a:pt x="15369" y="11579"/>
                  </a:cubicBezTo>
                  <a:lnTo>
                    <a:pt x="15473" y="11579"/>
                  </a:lnTo>
                  <a:cubicBezTo>
                    <a:pt x="14720" y="11267"/>
                    <a:pt x="14071" y="11267"/>
                    <a:pt x="13292" y="10930"/>
                  </a:cubicBezTo>
                  <a:cubicBezTo>
                    <a:pt x="12539" y="10618"/>
                    <a:pt x="11786" y="10073"/>
                    <a:pt x="11034" y="9632"/>
                  </a:cubicBezTo>
                  <a:cubicBezTo>
                    <a:pt x="9736" y="8879"/>
                    <a:pt x="8645" y="7581"/>
                    <a:pt x="7685" y="6387"/>
                  </a:cubicBezTo>
                  <a:cubicBezTo>
                    <a:pt x="6791" y="5399"/>
                    <a:pt x="6004" y="4347"/>
                    <a:pt x="5130" y="3424"/>
                  </a:cubicBezTo>
                  <a:close/>
                  <a:moveTo>
                    <a:pt x="0" y="0"/>
                  </a:moveTo>
                  <a:cubicBezTo>
                    <a:pt x="649" y="338"/>
                    <a:pt x="1298" y="649"/>
                    <a:pt x="1843" y="987"/>
                  </a:cubicBezTo>
                  <a:cubicBezTo>
                    <a:pt x="2908" y="2051"/>
                    <a:pt x="3791" y="3349"/>
                    <a:pt x="4543" y="4543"/>
                  </a:cubicBezTo>
                  <a:cubicBezTo>
                    <a:pt x="3687" y="3245"/>
                    <a:pt x="2804" y="1947"/>
                    <a:pt x="1610" y="987"/>
                  </a:cubicBezTo>
                  <a:lnTo>
                    <a:pt x="1506" y="987"/>
                  </a:lnTo>
                  <a:cubicBezTo>
                    <a:pt x="3038" y="2492"/>
                    <a:pt x="4102" y="4232"/>
                    <a:pt x="5296" y="5945"/>
                  </a:cubicBezTo>
                  <a:cubicBezTo>
                    <a:pt x="5841" y="6828"/>
                    <a:pt x="6387" y="7581"/>
                    <a:pt x="7139" y="8230"/>
                  </a:cubicBezTo>
                  <a:cubicBezTo>
                    <a:pt x="7788" y="8983"/>
                    <a:pt x="8749" y="9424"/>
                    <a:pt x="9528" y="10177"/>
                  </a:cubicBezTo>
                  <a:cubicBezTo>
                    <a:pt x="9943" y="10618"/>
                    <a:pt x="10385" y="11137"/>
                    <a:pt x="10930" y="11579"/>
                  </a:cubicBezTo>
                  <a:cubicBezTo>
                    <a:pt x="11579" y="12020"/>
                    <a:pt x="12539" y="12020"/>
                    <a:pt x="13292" y="12124"/>
                  </a:cubicBezTo>
                  <a:cubicBezTo>
                    <a:pt x="13745" y="12196"/>
                    <a:pt x="14193" y="12229"/>
                    <a:pt x="14634" y="12229"/>
                  </a:cubicBezTo>
                  <a:cubicBezTo>
                    <a:pt x="16091" y="12229"/>
                    <a:pt x="17487" y="11869"/>
                    <a:pt x="18822" y="11371"/>
                  </a:cubicBezTo>
                  <a:cubicBezTo>
                    <a:pt x="18926" y="11267"/>
                    <a:pt x="18926" y="11137"/>
                    <a:pt x="18822" y="11137"/>
                  </a:cubicBezTo>
                  <a:cubicBezTo>
                    <a:pt x="18718" y="11267"/>
                    <a:pt x="18484" y="11267"/>
                    <a:pt x="18380" y="11371"/>
                  </a:cubicBezTo>
                  <a:lnTo>
                    <a:pt x="17524" y="11371"/>
                  </a:lnTo>
                  <a:cubicBezTo>
                    <a:pt x="16330" y="11034"/>
                    <a:pt x="15369" y="10488"/>
                    <a:pt x="14824" y="9320"/>
                  </a:cubicBezTo>
                  <a:cubicBezTo>
                    <a:pt x="14383" y="8671"/>
                    <a:pt x="14175" y="7892"/>
                    <a:pt x="13837" y="7139"/>
                  </a:cubicBezTo>
                  <a:cubicBezTo>
                    <a:pt x="13526" y="6490"/>
                    <a:pt x="12981" y="5841"/>
                    <a:pt x="12435" y="5426"/>
                  </a:cubicBezTo>
                  <a:cubicBezTo>
                    <a:pt x="11786" y="4777"/>
                    <a:pt x="11034" y="4543"/>
                    <a:pt x="10281" y="3998"/>
                  </a:cubicBezTo>
                  <a:cubicBezTo>
                    <a:pt x="9736" y="3583"/>
                    <a:pt x="9398" y="2700"/>
                    <a:pt x="9087" y="2181"/>
                  </a:cubicBezTo>
                  <a:cubicBezTo>
                    <a:pt x="8645" y="1636"/>
                    <a:pt x="7996" y="1298"/>
                    <a:pt x="7451" y="1091"/>
                  </a:cubicBezTo>
                  <a:cubicBezTo>
                    <a:pt x="6698" y="753"/>
                    <a:pt x="6049" y="545"/>
                    <a:pt x="5192" y="442"/>
                  </a:cubicBezTo>
                  <a:cubicBezTo>
                    <a:pt x="4466" y="442"/>
                    <a:pt x="3796" y="534"/>
                    <a:pt x="3108" y="534"/>
                  </a:cubicBezTo>
                  <a:cubicBezTo>
                    <a:pt x="2764" y="534"/>
                    <a:pt x="2415" y="511"/>
                    <a:pt x="2051" y="442"/>
                  </a:cubicBezTo>
                  <a:cubicBezTo>
                    <a:pt x="2051" y="442"/>
                    <a:pt x="1947" y="545"/>
                    <a:pt x="2051" y="545"/>
                  </a:cubicBezTo>
                  <a:cubicBezTo>
                    <a:pt x="2700" y="753"/>
                    <a:pt x="3349" y="753"/>
                    <a:pt x="4102" y="753"/>
                  </a:cubicBezTo>
                  <a:cubicBezTo>
                    <a:pt x="4293" y="737"/>
                    <a:pt x="4475" y="729"/>
                    <a:pt x="4651" y="729"/>
                  </a:cubicBezTo>
                  <a:cubicBezTo>
                    <a:pt x="5579" y="729"/>
                    <a:pt x="6344" y="949"/>
                    <a:pt x="7347" y="1298"/>
                  </a:cubicBezTo>
                  <a:cubicBezTo>
                    <a:pt x="8438" y="1740"/>
                    <a:pt x="8879" y="2389"/>
                    <a:pt x="9398" y="3245"/>
                  </a:cubicBezTo>
                  <a:cubicBezTo>
                    <a:pt x="7788" y="1636"/>
                    <a:pt x="5192" y="2596"/>
                    <a:pt x="3245" y="1636"/>
                  </a:cubicBezTo>
                  <a:cubicBezTo>
                    <a:pt x="3142" y="1532"/>
                    <a:pt x="3038" y="1402"/>
                    <a:pt x="2908" y="1298"/>
                  </a:cubicBezTo>
                  <a:lnTo>
                    <a:pt x="2908" y="1298"/>
                  </a:lnTo>
                  <a:cubicBezTo>
                    <a:pt x="3500" y="1496"/>
                    <a:pt x="4147" y="1523"/>
                    <a:pt x="4802" y="1523"/>
                  </a:cubicBezTo>
                  <a:cubicBezTo>
                    <a:pt x="5052" y="1523"/>
                    <a:pt x="5303" y="1519"/>
                    <a:pt x="5553" y="1519"/>
                  </a:cubicBezTo>
                  <a:cubicBezTo>
                    <a:pt x="6458" y="1519"/>
                    <a:pt x="7347" y="1571"/>
                    <a:pt x="8100" y="2051"/>
                  </a:cubicBezTo>
                  <a:cubicBezTo>
                    <a:pt x="6283" y="753"/>
                    <a:pt x="3894" y="1947"/>
                    <a:pt x="1947" y="649"/>
                  </a:cubicBezTo>
                  <a:lnTo>
                    <a:pt x="1947" y="753"/>
                  </a:lnTo>
                  <a:cubicBezTo>
                    <a:pt x="1298" y="442"/>
                    <a:pt x="649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68"/>
            <p:cNvSpPr/>
            <p:nvPr/>
          </p:nvSpPr>
          <p:spPr>
            <a:xfrm>
              <a:off x="3137275" y="3194325"/>
              <a:ext cx="2625" cy="2600"/>
            </a:xfrm>
            <a:custGeom>
              <a:avLst/>
              <a:gdLst/>
              <a:ahLst/>
              <a:cxnLst/>
              <a:rect l="l" t="t" r="r" b="b"/>
              <a:pathLst>
                <a:path w="105" h="104" extrusionOk="0">
                  <a:moveTo>
                    <a:pt x="1" y="0"/>
                  </a:moveTo>
                  <a:cubicBezTo>
                    <a:pt x="105" y="0"/>
                    <a:pt x="105" y="0"/>
                    <a:pt x="105" y="104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68"/>
            <p:cNvSpPr/>
            <p:nvPr/>
          </p:nvSpPr>
          <p:spPr>
            <a:xfrm>
              <a:off x="3093800" y="3139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68"/>
            <p:cNvSpPr/>
            <p:nvPr/>
          </p:nvSpPr>
          <p:spPr>
            <a:xfrm>
              <a:off x="3007475" y="3058675"/>
              <a:ext cx="2625" cy="2625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1" y="0"/>
                  </a:moveTo>
                  <a:cubicBezTo>
                    <a:pt x="1" y="0"/>
                    <a:pt x="45" y="0"/>
                    <a:pt x="76" y="29"/>
                  </a:cubicBezTo>
                  <a:lnTo>
                    <a:pt x="76" y="29"/>
                  </a:lnTo>
                  <a:cubicBezTo>
                    <a:pt x="60" y="13"/>
                    <a:pt x="37" y="0"/>
                    <a:pt x="1" y="0"/>
                  </a:cubicBezTo>
                  <a:close/>
                  <a:moveTo>
                    <a:pt x="76" y="29"/>
                  </a:moveTo>
                  <a:cubicBezTo>
                    <a:pt x="104" y="60"/>
                    <a:pt x="104" y="104"/>
                    <a:pt x="104" y="104"/>
                  </a:cubicBezTo>
                  <a:lnTo>
                    <a:pt x="104" y="104"/>
                  </a:lnTo>
                  <a:cubicBezTo>
                    <a:pt x="104" y="68"/>
                    <a:pt x="92" y="45"/>
                    <a:pt x="76" y="29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68"/>
            <p:cNvSpPr/>
            <p:nvPr/>
          </p:nvSpPr>
          <p:spPr>
            <a:xfrm>
              <a:off x="2966600" y="303725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68"/>
            <p:cNvSpPr/>
            <p:nvPr/>
          </p:nvSpPr>
          <p:spPr>
            <a:xfrm>
              <a:off x="1825625" y="4411225"/>
              <a:ext cx="5200" cy="64925"/>
            </a:xfrm>
            <a:custGeom>
              <a:avLst/>
              <a:gdLst/>
              <a:ahLst/>
              <a:cxnLst/>
              <a:rect l="l" t="t" r="r" b="b"/>
              <a:pathLst>
                <a:path w="208" h="2597" extrusionOk="0">
                  <a:moveTo>
                    <a:pt x="208" y="0"/>
                  </a:moveTo>
                  <a:lnTo>
                    <a:pt x="208" y="0"/>
                  </a:lnTo>
                  <a:cubicBezTo>
                    <a:pt x="138" y="277"/>
                    <a:pt x="115" y="566"/>
                    <a:pt x="108" y="858"/>
                  </a:cubicBezTo>
                  <a:lnTo>
                    <a:pt x="108" y="858"/>
                  </a:lnTo>
                  <a:cubicBezTo>
                    <a:pt x="138" y="571"/>
                    <a:pt x="173" y="286"/>
                    <a:pt x="208" y="0"/>
                  </a:cubicBezTo>
                  <a:close/>
                  <a:moveTo>
                    <a:pt x="108" y="858"/>
                  </a:moveTo>
                  <a:lnTo>
                    <a:pt x="108" y="858"/>
                  </a:lnTo>
                  <a:cubicBezTo>
                    <a:pt x="77" y="1144"/>
                    <a:pt x="50" y="1432"/>
                    <a:pt x="31" y="1721"/>
                  </a:cubicBezTo>
                  <a:lnTo>
                    <a:pt x="31" y="1721"/>
                  </a:lnTo>
                  <a:cubicBezTo>
                    <a:pt x="46" y="1578"/>
                    <a:pt x="69" y="1437"/>
                    <a:pt x="104" y="1298"/>
                  </a:cubicBezTo>
                  <a:cubicBezTo>
                    <a:pt x="104" y="1151"/>
                    <a:pt x="104" y="1004"/>
                    <a:pt x="108" y="858"/>
                  </a:cubicBezTo>
                  <a:close/>
                  <a:moveTo>
                    <a:pt x="31" y="1721"/>
                  </a:moveTo>
                  <a:cubicBezTo>
                    <a:pt x="0" y="2008"/>
                    <a:pt x="0" y="2302"/>
                    <a:pt x="0" y="2596"/>
                  </a:cubicBezTo>
                  <a:cubicBezTo>
                    <a:pt x="0" y="2302"/>
                    <a:pt x="12" y="2011"/>
                    <a:pt x="31" y="172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68"/>
            <p:cNvSpPr/>
            <p:nvPr/>
          </p:nvSpPr>
          <p:spPr>
            <a:xfrm>
              <a:off x="1698400" y="4213275"/>
              <a:ext cx="78550" cy="24675"/>
            </a:xfrm>
            <a:custGeom>
              <a:avLst/>
              <a:gdLst/>
              <a:ahLst/>
              <a:cxnLst/>
              <a:rect l="l" t="t" r="r" b="b"/>
              <a:pathLst>
                <a:path w="3142" h="987" extrusionOk="0">
                  <a:moveTo>
                    <a:pt x="3142" y="0"/>
                  </a:moveTo>
                  <a:cubicBezTo>
                    <a:pt x="2291" y="202"/>
                    <a:pt x="1459" y="384"/>
                    <a:pt x="697" y="714"/>
                  </a:cubicBezTo>
                  <a:lnTo>
                    <a:pt x="697" y="714"/>
                  </a:lnTo>
                  <a:cubicBezTo>
                    <a:pt x="1481" y="442"/>
                    <a:pt x="2304" y="260"/>
                    <a:pt x="3142" y="0"/>
                  </a:cubicBezTo>
                  <a:close/>
                  <a:moveTo>
                    <a:pt x="697" y="714"/>
                  </a:moveTo>
                  <a:lnTo>
                    <a:pt x="697" y="714"/>
                  </a:lnTo>
                  <a:cubicBezTo>
                    <a:pt x="461" y="795"/>
                    <a:pt x="229" y="885"/>
                    <a:pt x="1" y="987"/>
                  </a:cubicBezTo>
                  <a:cubicBezTo>
                    <a:pt x="105" y="987"/>
                    <a:pt x="208" y="883"/>
                    <a:pt x="338" y="883"/>
                  </a:cubicBezTo>
                  <a:cubicBezTo>
                    <a:pt x="456" y="822"/>
                    <a:pt x="576" y="766"/>
                    <a:pt x="697" y="714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68"/>
            <p:cNvSpPr/>
            <p:nvPr/>
          </p:nvSpPr>
          <p:spPr>
            <a:xfrm>
              <a:off x="1787975" y="3932250"/>
              <a:ext cx="7800" cy="18850"/>
            </a:xfrm>
            <a:custGeom>
              <a:avLst/>
              <a:gdLst/>
              <a:ahLst/>
              <a:cxnLst/>
              <a:rect l="l" t="t" r="r" b="b"/>
              <a:pathLst>
                <a:path w="312" h="754" extrusionOk="0">
                  <a:moveTo>
                    <a:pt x="0" y="753"/>
                  </a:moveTo>
                  <a:lnTo>
                    <a:pt x="0" y="753"/>
                  </a:lnTo>
                  <a:cubicBezTo>
                    <a:pt x="104" y="546"/>
                    <a:pt x="208" y="338"/>
                    <a:pt x="312" y="0"/>
                  </a:cubicBezTo>
                  <a:cubicBezTo>
                    <a:pt x="208" y="338"/>
                    <a:pt x="104" y="546"/>
                    <a:pt x="0" y="753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68"/>
            <p:cNvSpPr/>
            <p:nvPr/>
          </p:nvSpPr>
          <p:spPr>
            <a:xfrm>
              <a:off x="2217625" y="3635000"/>
              <a:ext cx="2625" cy="2625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0" y="0"/>
                  </a:moveTo>
                  <a:cubicBezTo>
                    <a:pt x="0" y="104"/>
                    <a:pt x="0" y="104"/>
                    <a:pt x="104" y="104"/>
                  </a:cubicBezTo>
                  <a:cubicBezTo>
                    <a:pt x="0" y="104"/>
                    <a:pt x="0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68"/>
            <p:cNvSpPr/>
            <p:nvPr/>
          </p:nvSpPr>
          <p:spPr>
            <a:xfrm>
              <a:off x="2185175" y="3623975"/>
              <a:ext cx="40900" cy="5200"/>
            </a:xfrm>
            <a:custGeom>
              <a:avLst/>
              <a:gdLst/>
              <a:ahLst/>
              <a:cxnLst/>
              <a:rect l="l" t="t" r="r" b="b"/>
              <a:pathLst>
                <a:path w="1636" h="208" extrusionOk="0">
                  <a:moveTo>
                    <a:pt x="0" y="0"/>
                  </a:moveTo>
                  <a:lnTo>
                    <a:pt x="0" y="0"/>
                  </a:lnTo>
                  <a:cubicBezTo>
                    <a:pt x="279" y="86"/>
                    <a:pt x="540" y="101"/>
                    <a:pt x="812" y="103"/>
                  </a:cubicBezTo>
                  <a:lnTo>
                    <a:pt x="812" y="103"/>
                  </a:lnTo>
                  <a:cubicBezTo>
                    <a:pt x="542" y="78"/>
                    <a:pt x="271" y="52"/>
                    <a:pt x="0" y="0"/>
                  </a:cubicBezTo>
                  <a:close/>
                  <a:moveTo>
                    <a:pt x="812" y="103"/>
                  </a:moveTo>
                  <a:cubicBezTo>
                    <a:pt x="974" y="119"/>
                    <a:pt x="1135" y="134"/>
                    <a:pt x="1297" y="155"/>
                  </a:cubicBezTo>
                  <a:lnTo>
                    <a:pt x="1297" y="155"/>
                  </a:lnTo>
                  <a:cubicBezTo>
                    <a:pt x="1192" y="129"/>
                    <a:pt x="1089" y="104"/>
                    <a:pt x="987" y="104"/>
                  </a:cubicBezTo>
                  <a:cubicBezTo>
                    <a:pt x="928" y="104"/>
                    <a:pt x="870" y="104"/>
                    <a:pt x="812" y="103"/>
                  </a:cubicBezTo>
                  <a:close/>
                  <a:moveTo>
                    <a:pt x="1297" y="155"/>
                  </a:moveTo>
                  <a:cubicBezTo>
                    <a:pt x="1406" y="181"/>
                    <a:pt x="1517" y="208"/>
                    <a:pt x="1636" y="208"/>
                  </a:cubicBezTo>
                  <a:cubicBezTo>
                    <a:pt x="1523" y="186"/>
                    <a:pt x="1410" y="169"/>
                    <a:pt x="1297" y="155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68"/>
            <p:cNvSpPr/>
            <p:nvPr/>
          </p:nvSpPr>
          <p:spPr>
            <a:xfrm>
              <a:off x="2699200" y="3545425"/>
              <a:ext cx="7800" cy="40925"/>
            </a:xfrm>
            <a:custGeom>
              <a:avLst/>
              <a:gdLst/>
              <a:ahLst/>
              <a:cxnLst/>
              <a:rect l="l" t="t" r="r" b="b"/>
              <a:pathLst>
                <a:path w="312" h="1637" extrusionOk="0">
                  <a:moveTo>
                    <a:pt x="0" y="1"/>
                  </a:moveTo>
                  <a:cubicBezTo>
                    <a:pt x="208" y="546"/>
                    <a:pt x="208" y="1091"/>
                    <a:pt x="208" y="1636"/>
                  </a:cubicBezTo>
                  <a:lnTo>
                    <a:pt x="312" y="1636"/>
                  </a:lnTo>
                  <a:cubicBezTo>
                    <a:pt x="312" y="1091"/>
                    <a:pt x="312" y="442"/>
                    <a:pt x="10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68"/>
            <p:cNvSpPr/>
            <p:nvPr/>
          </p:nvSpPr>
          <p:spPr>
            <a:xfrm>
              <a:off x="2753050" y="3540250"/>
              <a:ext cx="70125" cy="59725"/>
            </a:xfrm>
            <a:custGeom>
              <a:avLst/>
              <a:gdLst/>
              <a:ahLst/>
              <a:cxnLst/>
              <a:rect l="l" t="t" r="r" b="b"/>
              <a:pathLst>
                <a:path w="2805" h="2389" extrusionOk="0">
                  <a:moveTo>
                    <a:pt x="2805" y="0"/>
                  </a:moveTo>
                  <a:cubicBezTo>
                    <a:pt x="1636" y="312"/>
                    <a:pt x="546" y="1194"/>
                    <a:pt x="1" y="2388"/>
                  </a:cubicBezTo>
                  <a:lnTo>
                    <a:pt x="105" y="2388"/>
                  </a:lnTo>
                  <a:cubicBezTo>
                    <a:pt x="546" y="1194"/>
                    <a:pt x="1740" y="441"/>
                    <a:pt x="280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68"/>
            <p:cNvSpPr/>
            <p:nvPr/>
          </p:nvSpPr>
          <p:spPr>
            <a:xfrm>
              <a:off x="2788100" y="3548025"/>
              <a:ext cx="32475" cy="24700"/>
            </a:xfrm>
            <a:custGeom>
              <a:avLst/>
              <a:gdLst/>
              <a:ahLst/>
              <a:cxnLst/>
              <a:rect l="l" t="t" r="r" b="b"/>
              <a:pathLst>
                <a:path w="1299" h="988" extrusionOk="0">
                  <a:moveTo>
                    <a:pt x="1299" y="1"/>
                  </a:moveTo>
                  <a:cubicBezTo>
                    <a:pt x="754" y="130"/>
                    <a:pt x="338" y="546"/>
                    <a:pt x="1" y="987"/>
                  </a:cubicBezTo>
                  <a:cubicBezTo>
                    <a:pt x="338" y="546"/>
                    <a:pt x="754" y="234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68"/>
            <p:cNvSpPr/>
            <p:nvPr/>
          </p:nvSpPr>
          <p:spPr>
            <a:xfrm>
              <a:off x="2723200" y="3526600"/>
              <a:ext cx="59750" cy="86350"/>
            </a:xfrm>
            <a:custGeom>
              <a:avLst/>
              <a:gdLst/>
              <a:ahLst/>
              <a:cxnLst/>
              <a:rect l="l" t="t" r="r" b="b"/>
              <a:pathLst>
                <a:path w="2390" h="3454" extrusionOk="0">
                  <a:moveTo>
                    <a:pt x="2389" y="1"/>
                  </a:moveTo>
                  <a:lnTo>
                    <a:pt x="2389" y="1"/>
                  </a:lnTo>
                  <a:cubicBezTo>
                    <a:pt x="1299" y="987"/>
                    <a:pt x="546" y="2052"/>
                    <a:pt x="1" y="3454"/>
                  </a:cubicBezTo>
                  <a:lnTo>
                    <a:pt x="105" y="3454"/>
                  </a:lnTo>
                  <a:cubicBezTo>
                    <a:pt x="650" y="2156"/>
                    <a:pt x="1403" y="1091"/>
                    <a:pt x="238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68"/>
            <p:cNvSpPr/>
            <p:nvPr/>
          </p:nvSpPr>
          <p:spPr>
            <a:xfrm>
              <a:off x="2917900" y="3677825"/>
              <a:ext cx="87000" cy="22100"/>
            </a:xfrm>
            <a:custGeom>
              <a:avLst/>
              <a:gdLst/>
              <a:ahLst/>
              <a:cxnLst/>
              <a:rect l="l" t="t" r="r" b="b"/>
              <a:pathLst>
                <a:path w="3480" h="884" extrusionOk="0">
                  <a:moveTo>
                    <a:pt x="1" y="1"/>
                  </a:moveTo>
                  <a:cubicBezTo>
                    <a:pt x="1195" y="234"/>
                    <a:pt x="2389" y="338"/>
                    <a:pt x="3480" y="883"/>
                  </a:cubicBezTo>
                  <a:cubicBezTo>
                    <a:pt x="2493" y="234"/>
                    <a:pt x="1299" y="1"/>
                    <a:pt x="10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68"/>
            <p:cNvSpPr/>
            <p:nvPr/>
          </p:nvSpPr>
          <p:spPr>
            <a:xfrm>
              <a:off x="2928950" y="3686275"/>
              <a:ext cx="56475" cy="13650"/>
            </a:xfrm>
            <a:custGeom>
              <a:avLst/>
              <a:gdLst/>
              <a:ahLst/>
              <a:cxnLst/>
              <a:rect l="l" t="t" r="r" b="b"/>
              <a:pathLst>
                <a:path w="2259" h="546" extrusionOk="0">
                  <a:moveTo>
                    <a:pt x="0" y="0"/>
                  </a:moveTo>
                  <a:cubicBezTo>
                    <a:pt x="753" y="208"/>
                    <a:pt x="1506" y="208"/>
                    <a:pt x="2259" y="545"/>
                  </a:cubicBezTo>
                  <a:cubicBezTo>
                    <a:pt x="1506" y="104"/>
                    <a:pt x="753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68"/>
            <p:cNvSpPr/>
            <p:nvPr/>
          </p:nvSpPr>
          <p:spPr>
            <a:xfrm>
              <a:off x="2810175" y="3681075"/>
              <a:ext cx="110350" cy="37675"/>
            </a:xfrm>
            <a:custGeom>
              <a:avLst/>
              <a:gdLst/>
              <a:ahLst/>
              <a:cxnLst/>
              <a:rect l="l" t="t" r="r" b="b"/>
              <a:pathLst>
                <a:path w="4414" h="1507" extrusionOk="0">
                  <a:moveTo>
                    <a:pt x="0" y="1"/>
                  </a:moveTo>
                  <a:lnTo>
                    <a:pt x="0" y="1"/>
                  </a:lnTo>
                  <a:cubicBezTo>
                    <a:pt x="1169" y="1065"/>
                    <a:pt x="3012" y="650"/>
                    <a:pt x="4414" y="1506"/>
                  </a:cubicBezTo>
                  <a:cubicBezTo>
                    <a:pt x="3116" y="650"/>
                    <a:pt x="1402" y="857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68"/>
            <p:cNvSpPr/>
            <p:nvPr/>
          </p:nvSpPr>
          <p:spPr>
            <a:xfrm>
              <a:off x="2817950" y="3691450"/>
              <a:ext cx="40925" cy="16250"/>
            </a:xfrm>
            <a:custGeom>
              <a:avLst/>
              <a:gdLst/>
              <a:ahLst/>
              <a:cxnLst/>
              <a:rect l="l" t="t" r="r" b="b"/>
              <a:pathLst>
                <a:path w="1637" h="650" extrusionOk="0">
                  <a:moveTo>
                    <a:pt x="1" y="1"/>
                  </a:moveTo>
                  <a:cubicBezTo>
                    <a:pt x="546" y="338"/>
                    <a:pt x="1091" y="442"/>
                    <a:pt x="1507" y="650"/>
                  </a:cubicBezTo>
                  <a:cubicBezTo>
                    <a:pt x="1637" y="650"/>
                    <a:pt x="1637" y="650"/>
                    <a:pt x="1637" y="546"/>
                  </a:cubicBezTo>
                  <a:cubicBezTo>
                    <a:pt x="1091" y="442"/>
                    <a:pt x="546" y="235"/>
                    <a:pt x="10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68"/>
            <p:cNvSpPr/>
            <p:nvPr/>
          </p:nvSpPr>
          <p:spPr>
            <a:xfrm>
              <a:off x="2806925" y="3762200"/>
              <a:ext cx="73375" cy="97375"/>
            </a:xfrm>
            <a:custGeom>
              <a:avLst/>
              <a:gdLst/>
              <a:ahLst/>
              <a:cxnLst/>
              <a:rect l="l" t="t" r="r" b="b"/>
              <a:pathLst>
                <a:path w="2935" h="3895" extrusionOk="0">
                  <a:moveTo>
                    <a:pt x="130" y="1"/>
                  </a:moveTo>
                  <a:cubicBezTo>
                    <a:pt x="1" y="1"/>
                    <a:pt x="1" y="1"/>
                    <a:pt x="1" y="104"/>
                  </a:cubicBezTo>
                  <a:cubicBezTo>
                    <a:pt x="1429" y="1065"/>
                    <a:pt x="2285" y="2259"/>
                    <a:pt x="2934" y="3895"/>
                  </a:cubicBezTo>
                  <a:cubicBezTo>
                    <a:pt x="2389" y="2259"/>
                    <a:pt x="1532" y="857"/>
                    <a:pt x="13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68"/>
            <p:cNvSpPr/>
            <p:nvPr/>
          </p:nvSpPr>
          <p:spPr>
            <a:xfrm>
              <a:off x="2815375" y="3758950"/>
              <a:ext cx="40250" cy="38325"/>
            </a:xfrm>
            <a:custGeom>
              <a:avLst/>
              <a:gdLst/>
              <a:ahLst/>
              <a:cxnLst/>
              <a:rect l="l" t="t" r="r" b="b"/>
              <a:pathLst>
                <a:path w="1610" h="1533" extrusionOk="0">
                  <a:moveTo>
                    <a:pt x="0" y="1"/>
                  </a:moveTo>
                  <a:lnTo>
                    <a:pt x="0" y="1"/>
                  </a:lnTo>
                  <a:cubicBezTo>
                    <a:pt x="545" y="546"/>
                    <a:pt x="1091" y="987"/>
                    <a:pt x="1506" y="1533"/>
                  </a:cubicBezTo>
                  <a:lnTo>
                    <a:pt x="1610" y="1533"/>
                  </a:lnTo>
                  <a:cubicBezTo>
                    <a:pt x="1194" y="884"/>
                    <a:pt x="649" y="442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68"/>
            <p:cNvSpPr/>
            <p:nvPr/>
          </p:nvSpPr>
          <p:spPr>
            <a:xfrm>
              <a:off x="2799150" y="3742725"/>
              <a:ext cx="43500" cy="29875"/>
            </a:xfrm>
            <a:custGeom>
              <a:avLst/>
              <a:gdLst/>
              <a:ahLst/>
              <a:cxnLst/>
              <a:rect l="l" t="t" r="r" b="b"/>
              <a:pathLst>
                <a:path w="1740" h="1195" extrusionOk="0">
                  <a:moveTo>
                    <a:pt x="0" y="1"/>
                  </a:moveTo>
                  <a:lnTo>
                    <a:pt x="0" y="1"/>
                  </a:lnTo>
                  <a:cubicBezTo>
                    <a:pt x="649" y="442"/>
                    <a:pt x="1194" y="650"/>
                    <a:pt x="1610" y="1195"/>
                  </a:cubicBezTo>
                  <a:lnTo>
                    <a:pt x="1740" y="1195"/>
                  </a:lnTo>
                  <a:cubicBezTo>
                    <a:pt x="1298" y="650"/>
                    <a:pt x="649" y="338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68"/>
            <p:cNvSpPr/>
            <p:nvPr/>
          </p:nvSpPr>
          <p:spPr>
            <a:xfrm>
              <a:off x="2766700" y="3771425"/>
              <a:ext cx="46100" cy="101125"/>
            </a:xfrm>
            <a:custGeom>
              <a:avLst/>
              <a:gdLst/>
              <a:ahLst/>
              <a:cxnLst/>
              <a:rect l="l" t="t" r="r" b="b"/>
              <a:pathLst>
                <a:path w="1844" h="4045" extrusionOk="0">
                  <a:moveTo>
                    <a:pt x="77" y="1"/>
                  </a:moveTo>
                  <a:cubicBezTo>
                    <a:pt x="46" y="1"/>
                    <a:pt x="0" y="47"/>
                    <a:pt x="0" y="47"/>
                  </a:cubicBezTo>
                  <a:cubicBezTo>
                    <a:pt x="208" y="1579"/>
                    <a:pt x="1090" y="2747"/>
                    <a:pt x="1843" y="4045"/>
                  </a:cubicBezTo>
                  <a:cubicBezTo>
                    <a:pt x="1194" y="2643"/>
                    <a:pt x="312" y="1449"/>
                    <a:pt x="104" y="47"/>
                  </a:cubicBezTo>
                  <a:cubicBezTo>
                    <a:pt x="104" y="12"/>
                    <a:pt x="92" y="1"/>
                    <a:pt x="77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68"/>
            <p:cNvSpPr/>
            <p:nvPr/>
          </p:nvSpPr>
          <p:spPr>
            <a:xfrm>
              <a:off x="2764100" y="3767400"/>
              <a:ext cx="10400" cy="46100"/>
            </a:xfrm>
            <a:custGeom>
              <a:avLst/>
              <a:gdLst/>
              <a:ahLst/>
              <a:cxnLst/>
              <a:rect l="l" t="t" r="r" b="b"/>
              <a:pathLst>
                <a:path w="416" h="1844" extrusionOk="0">
                  <a:moveTo>
                    <a:pt x="0" y="0"/>
                  </a:moveTo>
                  <a:cubicBezTo>
                    <a:pt x="0" y="649"/>
                    <a:pt x="104" y="1298"/>
                    <a:pt x="416" y="1844"/>
                  </a:cubicBezTo>
                  <a:cubicBezTo>
                    <a:pt x="208" y="1195"/>
                    <a:pt x="104" y="649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68"/>
            <p:cNvSpPr/>
            <p:nvPr/>
          </p:nvSpPr>
          <p:spPr>
            <a:xfrm>
              <a:off x="2715425" y="3753775"/>
              <a:ext cx="2625" cy="29875"/>
            </a:xfrm>
            <a:custGeom>
              <a:avLst/>
              <a:gdLst/>
              <a:ahLst/>
              <a:cxnLst/>
              <a:rect l="l" t="t" r="r" b="b"/>
              <a:pathLst>
                <a:path w="105" h="1195" extrusionOk="0">
                  <a:moveTo>
                    <a:pt x="104" y="0"/>
                  </a:moveTo>
                  <a:lnTo>
                    <a:pt x="104" y="0"/>
                  </a:lnTo>
                  <a:cubicBezTo>
                    <a:pt x="0" y="208"/>
                    <a:pt x="0" y="441"/>
                    <a:pt x="0" y="649"/>
                  </a:cubicBezTo>
                  <a:cubicBezTo>
                    <a:pt x="0" y="441"/>
                    <a:pt x="104" y="208"/>
                    <a:pt x="104" y="0"/>
                  </a:cubicBezTo>
                  <a:close/>
                  <a:moveTo>
                    <a:pt x="0" y="649"/>
                  </a:moveTo>
                  <a:cubicBezTo>
                    <a:pt x="0" y="857"/>
                    <a:pt x="0" y="987"/>
                    <a:pt x="104" y="1194"/>
                  </a:cubicBezTo>
                  <a:cubicBezTo>
                    <a:pt x="0" y="987"/>
                    <a:pt x="104" y="857"/>
                    <a:pt x="0" y="649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68"/>
            <p:cNvSpPr/>
            <p:nvPr/>
          </p:nvSpPr>
          <p:spPr>
            <a:xfrm>
              <a:off x="2693350" y="3758950"/>
              <a:ext cx="38325" cy="129825"/>
            </a:xfrm>
            <a:custGeom>
              <a:avLst/>
              <a:gdLst/>
              <a:ahLst/>
              <a:cxnLst/>
              <a:rect l="l" t="t" r="r" b="b"/>
              <a:pathLst>
                <a:path w="1533" h="5193" extrusionOk="0">
                  <a:moveTo>
                    <a:pt x="546" y="1"/>
                  </a:moveTo>
                  <a:cubicBezTo>
                    <a:pt x="1" y="1740"/>
                    <a:pt x="650" y="3687"/>
                    <a:pt x="1532" y="5193"/>
                  </a:cubicBezTo>
                  <a:lnTo>
                    <a:pt x="1532" y="5089"/>
                  </a:lnTo>
                  <a:cubicBezTo>
                    <a:pt x="650" y="3583"/>
                    <a:pt x="234" y="1844"/>
                    <a:pt x="65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68"/>
            <p:cNvSpPr/>
            <p:nvPr/>
          </p:nvSpPr>
          <p:spPr>
            <a:xfrm>
              <a:off x="2696600" y="3748575"/>
              <a:ext cx="10400" cy="105175"/>
            </a:xfrm>
            <a:custGeom>
              <a:avLst/>
              <a:gdLst/>
              <a:ahLst/>
              <a:cxnLst/>
              <a:rect l="l" t="t" r="r" b="b"/>
              <a:pathLst>
                <a:path w="416" h="4207" extrusionOk="0">
                  <a:moveTo>
                    <a:pt x="416" y="312"/>
                  </a:moveTo>
                  <a:cubicBezTo>
                    <a:pt x="373" y="423"/>
                    <a:pt x="340" y="534"/>
                    <a:pt x="312" y="647"/>
                  </a:cubicBezTo>
                  <a:lnTo>
                    <a:pt x="312" y="647"/>
                  </a:lnTo>
                  <a:cubicBezTo>
                    <a:pt x="346" y="534"/>
                    <a:pt x="381" y="424"/>
                    <a:pt x="416" y="312"/>
                  </a:cubicBezTo>
                  <a:close/>
                  <a:moveTo>
                    <a:pt x="312" y="0"/>
                  </a:moveTo>
                  <a:cubicBezTo>
                    <a:pt x="104" y="649"/>
                    <a:pt x="0" y="1299"/>
                    <a:pt x="104" y="1948"/>
                  </a:cubicBezTo>
                  <a:cubicBezTo>
                    <a:pt x="0" y="2700"/>
                    <a:pt x="104" y="3453"/>
                    <a:pt x="312" y="4206"/>
                  </a:cubicBezTo>
                  <a:cubicBezTo>
                    <a:pt x="208" y="3661"/>
                    <a:pt x="104" y="3142"/>
                    <a:pt x="104" y="2597"/>
                  </a:cubicBezTo>
                  <a:cubicBezTo>
                    <a:pt x="104" y="2597"/>
                    <a:pt x="208" y="2597"/>
                    <a:pt x="208" y="2493"/>
                  </a:cubicBezTo>
                  <a:cubicBezTo>
                    <a:pt x="208" y="2363"/>
                    <a:pt x="104" y="2155"/>
                    <a:pt x="104" y="2051"/>
                  </a:cubicBezTo>
                  <a:cubicBezTo>
                    <a:pt x="187" y="1535"/>
                    <a:pt x="204" y="1084"/>
                    <a:pt x="312" y="647"/>
                  </a:cubicBezTo>
                  <a:lnTo>
                    <a:pt x="312" y="647"/>
                  </a:lnTo>
                  <a:cubicBezTo>
                    <a:pt x="243" y="872"/>
                    <a:pt x="173" y="1108"/>
                    <a:pt x="104" y="1402"/>
                  </a:cubicBezTo>
                  <a:cubicBezTo>
                    <a:pt x="104" y="961"/>
                    <a:pt x="208" y="416"/>
                    <a:pt x="41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68"/>
            <p:cNvSpPr/>
            <p:nvPr/>
          </p:nvSpPr>
          <p:spPr>
            <a:xfrm>
              <a:off x="2690750" y="3751175"/>
              <a:ext cx="5875" cy="53900"/>
            </a:xfrm>
            <a:custGeom>
              <a:avLst/>
              <a:gdLst/>
              <a:ahLst/>
              <a:cxnLst/>
              <a:rect l="l" t="t" r="r" b="b"/>
              <a:pathLst>
                <a:path w="235" h="2156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649"/>
                    <a:pt x="1" y="1402"/>
                    <a:pt x="1" y="2155"/>
                  </a:cubicBezTo>
                  <a:lnTo>
                    <a:pt x="105" y="2155"/>
                  </a:lnTo>
                  <a:cubicBezTo>
                    <a:pt x="1" y="1402"/>
                    <a:pt x="105" y="753"/>
                    <a:pt x="23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68"/>
            <p:cNvSpPr/>
            <p:nvPr/>
          </p:nvSpPr>
          <p:spPr>
            <a:xfrm>
              <a:off x="2888050" y="3834900"/>
              <a:ext cx="22100" cy="43500"/>
            </a:xfrm>
            <a:custGeom>
              <a:avLst/>
              <a:gdLst/>
              <a:ahLst/>
              <a:cxnLst/>
              <a:rect l="l" t="t" r="r" b="b"/>
              <a:pathLst>
                <a:path w="884" h="1740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545"/>
                    <a:pt x="650" y="1091"/>
                    <a:pt x="780" y="1740"/>
                  </a:cubicBezTo>
                  <a:lnTo>
                    <a:pt x="883" y="1740"/>
                  </a:lnTo>
                  <a:cubicBezTo>
                    <a:pt x="650" y="1091"/>
                    <a:pt x="338" y="442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68"/>
            <p:cNvSpPr/>
            <p:nvPr/>
          </p:nvSpPr>
          <p:spPr>
            <a:xfrm>
              <a:off x="2885450" y="3821275"/>
              <a:ext cx="24700" cy="43500"/>
            </a:xfrm>
            <a:custGeom>
              <a:avLst/>
              <a:gdLst/>
              <a:ahLst/>
              <a:cxnLst/>
              <a:rect l="l" t="t" r="r" b="b"/>
              <a:pathLst>
                <a:path w="988" h="1740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545"/>
                    <a:pt x="754" y="1090"/>
                    <a:pt x="987" y="1739"/>
                  </a:cubicBezTo>
                  <a:cubicBezTo>
                    <a:pt x="754" y="1090"/>
                    <a:pt x="442" y="44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68"/>
            <p:cNvSpPr/>
            <p:nvPr/>
          </p:nvSpPr>
          <p:spPr>
            <a:xfrm>
              <a:off x="2871825" y="3794650"/>
              <a:ext cx="32475" cy="40275"/>
            </a:xfrm>
            <a:custGeom>
              <a:avLst/>
              <a:gdLst/>
              <a:ahLst/>
              <a:cxnLst/>
              <a:rect l="l" t="t" r="r" b="b"/>
              <a:pathLst>
                <a:path w="1299" h="1611" extrusionOk="0">
                  <a:moveTo>
                    <a:pt x="1" y="1"/>
                  </a:moveTo>
                  <a:lnTo>
                    <a:pt x="1" y="105"/>
                  </a:lnTo>
                  <a:cubicBezTo>
                    <a:pt x="442" y="520"/>
                    <a:pt x="883" y="1065"/>
                    <a:pt x="1195" y="1610"/>
                  </a:cubicBezTo>
                  <a:lnTo>
                    <a:pt x="1299" y="1610"/>
                  </a:lnTo>
                  <a:cubicBezTo>
                    <a:pt x="883" y="1065"/>
                    <a:pt x="546" y="520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68"/>
            <p:cNvSpPr/>
            <p:nvPr/>
          </p:nvSpPr>
          <p:spPr>
            <a:xfrm>
              <a:off x="2817975" y="3732350"/>
              <a:ext cx="13650" cy="10400"/>
            </a:xfrm>
            <a:custGeom>
              <a:avLst/>
              <a:gdLst/>
              <a:ahLst/>
              <a:cxnLst/>
              <a:rect l="l" t="t" r="r" b="b"/>
              <a:pathLst>
                <a:path w="546" h="416" extrusionOk="0">
                  <a:moveTo>
                    <a:pt x="0" y="0"/>
                  </a:moveTo>
                  <a:cubicBezTo>
                    <a:pt x="208" y="104"/>
                    <a:pt x="338" y="312"/>
                    <a:pt x="545" y="416"/>
                  </a:cubicBezTo>
                  <a:cubicBezTo>
                    <a:pt x="338" y="208"/>
                    <a:pt x="208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68"/>
            <p:cNvSpPr/>
            <p:nvPr/>
          </p:nvSpPr>
          <p:spPr>
            <a:xfrm>
              <a:off x="2871825" y="3716125"/>
              <a:ext cx="40925" cy="26625"/>
            </a:xfrm>
            <a:custGeom>
              <a:avLst/>
              <a:gdLst/>
              <a:ahLst/>
              <a:cxnLst/>
              <a:rect l="l" t="t" r="r" b="b"/>
              <a:pathLst>
                <a:path w="1637" h="1065" extrusionOk="0">
                  <a:moveTo>
                    <a:pt x="1" y="0"/>
                  </a:moveTo>
                  <a:lnTo>
                    <a:pt x="1" y="0"/>
                  </a:lnTo>
                  <a:cubicBezTo>
                    <a:pt x="650" y="312"/>
                    <a:pt x="1091" y="649"/>
                    <a:pt x="1636" y="1065"/>
                  </a:cubicBezTo>
                  <a:cubicBezTo>
                    <a:pt x="1091" y="649"/>
                    <a:pt x="650" y="20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68"/>
            <p:cNvSpPr/>
            <p:nvPr/>
          </p:nvSpPr>
          <p:spPr>
            <a:xfrm>
              <a:off x="2858850" y="3713525"/>
              <a:ext cx="48700" cy="32475"/>
            </a:xfrm>
            <a:custGeom>
              <a:avLst/>
              <a:gdLst/>
              <a:ahLst/>
              <a:cxnLst/>
              <a:rect l="l" t="t" r="r" b="b"/>
              <a:pathLst>
                <a:path w="1948" h="1299" extrusionOk="0">
                  <a:moveTo>
                    <a:pt x="1" y="1"/>
                  </a:moveTo>
                  <a:cubicBezTo>
                    <a:pt x="650" y="312"/>
                    <a:pt x="1299" y="650"/>
                    <a:pt x="1818" y="1299"/>
                  </a:cubicBezTo>
                  <a:cubicBezTo>
                    <a:pt x="1818" y="1299"/>
                    <a:pt x="1948" y="1299"/>
                    <a:pt x="1818" y="1169"/>
                  </a:cubicBezTo>
                  <a:cubicBezTo>
                    <a:pt x="1402" y="650"/>
                    <a:pt x="650" y="208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68"/>
            <p:cNvSpPr/>
            <p:nvPr/>
          </p:nvSpPr>
          <p:spPr>
            <a:xfrm>
              <a:off x="2836775" y="3707675"/>
              <a:ext cx="43525" cy="22100"/>
            </a:xfrm>
            <a:custGeom>
              <a:avLst/>
              <a:gdLst/>
              <a:ahLst/>
              <a:cxnLst/>
              <a:rect l="l" t="t" r="r" b="b"/>
              <a:pathLst>
                <a:path w="1741" h="884" extrusionOk="0">
                  <a:moveTo>
                    <a:pt x="1" y="1"/>
                  </a:moveTo>
                  <a:cubicBezTo>
                    <a:pt x="650" y="338"/>
                    <a:pt x="1195" y="546"/>
                    <a:pt x="1740" y="884"/>
                  </a:cubicBezTo>
                  <a:cubicBezTo>
                    <a:pt x="1195" y="442"/>
                    <a:pt x="650" y="235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68"/>
            <p:cNvSpPr/>
            <p:nvPr/>
          </p:nvSpPr>
          <p:spPr>
            <a:xfrm>
              <a:off x="2788300" y="3697375"/>
              <a:ext cx="40725" cy="12925"/>
            </a:xfrm>
            <a:custGeom>
              <a:avLst/>
              <a:gdLst/>
              <a:ahLst/>
              <a:cxnLst/>
              <a:rect l="l" t="t" r="r" b="b"/>
              <a:pathLst>
                <a:path w="1629" h="517" extrusionOk="0">
                  <a:moveTo>
                    <a:pt x="1" y="1"/>
                  </a:moveTo>
                  <a:lnTo>
                    <a:pt x="1" y="1"/>
                  </a:lnTo>
                  <a:cubicBezTo>
                    <a:pt x="543" y="206"/>
                    <a:pt x="1085" y="310"/>
                    <a:pt x="1524" y="517"/>
                  </a:cubicBezTo>
                  <a:lnTo>
                    <a:pt x="1628" y="517"/>
                  </a:lnTo>
                  <a:cubicBezTo>
                    <a:pt x="1086" y="310"/>
                    <a:pt x="543" y="20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68"/>
            <p:cNvSpPr/>
            <p:nvPr/>
          </p:nvSpPr>
          <p:spPr>
            <a:xfrm>
              <a:off x="2777725" y="3626550"/>
              <a:ext cx="29225" cy="8475"/>
            </a:xfrm>
            <a:custGeom>
              <a:avLst/>
              <a:gdLst/>
              <a:ahLst/>
              <a:cxnLst/>
              <a:rect l="l" t="t" r="r" b="b"/>
              <a:pathLst>
                <a:path w="1169" h="339" extrusionOk="0">
                  <a:moveTo>
                    <a:pt x="649" y="1"/>
                  </a:moveTo>
                  <a:cubicBezTo>
                    <a:pt x="416" y="105"/>
                    <a:pt x="208" y="105"/>
                    <a:pt x="0" y="235"/>
                  </a:cubicBezTo>
                  <a:lnTo>
                    <a:pt x="0" y="338"/>
                  </a:lnTo>
                  <a:cubicBezTo>
                    <a:pt x="208" y="235"/>
                    <a:pt x="312" y="105"/>
                    <a:pt x="520" y="105"/>
                  </a:cubicBezTo>
                  <a:lnTo>
                    <a:pt x="1065" y="105"/>
                  </a:lnTo>
                  <a:cubicBezTo>
                    <a:pt x="1169" y="105"/>
                    <a:pt x="1169" y="1"/>
                    <a:pt x="106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68"/>
            <p:cNvSpPr/>
            <p:nvPr/>
          </p:nvSpPr>
          <p:spPr>
            <a:xfrm>
              <a:off x="2785500" y="3631050"/>
              <a:ext cx="27300" cy="3975"/>
            </a:xfrm>
            <a:custGeom>
              <a:avLst/>
              <a:gdLst/>
              <a:ahLst/>
              <a:cxnLst/>
              <a:rect l="l" t="t" r="r" b="b"/>
              <a:pathLst>
                <a:path w="1092" h="159" extrusionOk="0">
                  <a:moveTo>
                    <a:pt x="726" y="0"/>
                  </a:moveTo>
                  <a:cubicBezTo>
                    <a:pt x="461" y="0"/>
                    <a:pt x="237" y="86"/>
                    <a:pt x="1" y="158"/>
                  </a:cubicBezTo>
                  <a:cubicBezTo>
                    <a:pt x="105" y="158"/>
                    <a:pt x="338" y="158"/>
                    <a:pt x="442" y="55"/>
                  </a:cubicBezTo>
                  <a:lnTo>
                    <a:pt x="1091" y="55"/>
                  </a:lnTo>
                  <a:cubicBezTo>
                    <a:pt x="959" y="16"/>
                    <a:pt x="839" y="0"/>
                    <a:pt x="72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68"/>
            <p:cNvSpPr/>
            <p:nvPr/>
          </p:nvSpPr>
          <p:spPr>
            <a:xfrm>
              <a:off x="2799150" y="3632400"/>
              <a:ext cx="13650" cy="5225"/>
            </a:xfrm>
            <a:custGeom>
              <a:avLst/>
              <a:gdLst/>
              <a:ahLst/>
              <a:cxnLst/>
              <a:rect l="l" t="t" r="r" b="b"/>
              <a:pathLst>
                <a:path w="546" h="209" extrusionOk="0">
                  <a:moveTo>
                    <a:pt x="545" y="1"/>
                  </a:moveTo>
                  <a:cubicBezTo>
                    <a:pt x="312" y="1"/>
                    <a:pt x="208" y="104"/>
                    <a:pt x="0" y="208"/>
                  </a:cubicBezTo>
                  <a:cubicBezTo>
                    <a:pt x="208" y="208"/>
                    <a:pt x="312" y="104"/>
                    <a:pt x="54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68"/>
            <p:cNvSpPr/>
            <p:nvPr/>
          </p:nvSpPr>
          <p:spPr>
            <a:xfrm>
              <a:off x="2736825" y="3440300"/>
              <a:ext cx="16250" cy="21425"/>
            </a:xfrm>
            <a:custGeom>
              <a:avLst/>
              <a:gdLst/>
              <a:ahLst/>
              <a:cxnLst/>
              <a:rect l="l" t="t" r="r" b="b"/>
              <a:pathLst>
                <a:path w="650" h="857" extrusionOk="0">
                  <a:moveTo>
                    <a:pt x="650" y="0"/>
                  </a:moveTo>
                  <a:cubicBezTo>
                    <a:pt x="338" y="104"/>
                    <a:pt x="105" y="416"/>
                    <a:pt x="1" y="857"/>
                  </a:cubicBezTo>
                  <a:cubicBezTo>
                    <a:pt x="105" y="416"/>
                    <a:pt x="338" y="208"/>
                    <a:pt x="65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68"/>
            <p:cNvSpPr/>
            <p:nvPr/>
          </p:nvSpPr>
          <p:spPr>
            <a:xfrm>
              <a:off x="2740300" y="3445475"/>
              <a:ext cx="15375" cy="17425"/>
            </a:xfrm>
            <a:custGeom>
              <a:avLst/>
              <a:gdLst/>
              <a:ahLst/>
              <a:cxnLst/>
              <a:rect l="l" t="t" r="r" b="b"/>
              <a:pathLst>
                <a:path w="615" h="697" extrusionOk="0">
                  <a:moveTo>
                    <a:pt x="615" y="1"/>
                  </a:moveTo>
                  <a:cubicBezTo>
                    <a:pt x="371" y="1"/>
                    <a:pt x="255" y="271"/>
                    <a:pt x="153" y="488"/>
                  </a:cubicBezTo>
                  <a:lnTo>
                    <a:pt x="153" y="488"/>
                  </a:lnTo>
                  <a:cubicBezTo>
                    <a:pt x="198" y="438"/>
                    <a:pt x="254" y="388"/>
                    <a:pt x="303" y="338"/>
                  </a:cubicBezTo>
                  <a:cubicBezTo>
                    <a:pt x="407" y="105"/>
                    <a:pt x="511" y="105"/>
                    <a:pt x="615" y="1"/>
                  </a:cubicBezTo>
                  <a:close/>
                  <a:moveTo>
                    <a:pt x="153" y="488"/>
                  </a:moveTo>
                  <a:cubicBezTo>
                    <a:pt x="105" y="542"/>
                    <a:pt x="70" y="596"/>
                    <a:pt x="70" y="650"/>
                  </a:cubicBezTo>
                  <a:cubicBezTo>
                    <a:pt x="98" y="605"/>
                    <a:pt x="125" y="548"/>
                    <a:pt x="153" y="488"/>
                  </a:cubicBezTo>
                  <a:close/>
                  <a:moveTo>
                    <a:pt x="70" y="650"/>
                  </a:moveTo>
                  <a:cubicBezTo>
                    <a:pt x="0" y="650"/>
                    <a:pt x="23" y="696"/>
                    <a:pt x="47" y="696"/>
                  </a:cubicBezTo>
                  <a:cubicBezTo>
                    <a:pt x="58" y="696"/>
                    <a:pt x="70" y="684"/>
                    <a:pt x="70" y="65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68"/>
            <p:cNvSpPr/>
            <p:nvPr/>
          </p:nvSpPr>
          <p:spPr>
            <a:xfrm>
              <a:off x="2753050" y="3442900"/>
              <a:ext cx="11075" cy="16250"/>
            </a:xfrm>
            <a:custGeom>
              <a:avLst/>
              <a:gdLst/>
              <a:ahLst/>
              <a:cxnLst/>
              <a:rect l="l" t="t" r="r" b="b"/>
              <a:pathLst>
                <a:path w="443" h="650" extrusionOk="0">
                  <a:moveTo>
                    <a:pt x="442" y="0"/>
                  </a:moveTo>
                  <a:lnTo>
                    <a:pt x="442" y="0"/>
                  </a:lnTo>
                  <a:cubicBezTo>
                    <a:pt x="209" y="104"/>
                    <a:pt x="1" y="312"/>
                    <a:pt x="1" y="649"/>
                  </a:cubicBezTo>
                  <a:cubicBezTo>
                    <a:pt x="105" y="312"/>
                    <a:pt x="338" y="208"/>
                    <a:pt x="44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68"/>
            <p:cNvSpPr/>
            <p:nvPr/>
          </p:nvSpPr>
          <p:spPr>
            <a:xfrm>
              <a:off x="2764100" y="3445475"/>
              <a:ext cx="10400" cy="8475"/>
            </a:xfrm>
            <a:custGeom>
              <a:avLst/>
              <a:gdLst/>
              <a:ahLst/>
              <a:cxnLst/>
              <a:rect l="l" t="t" r="r" b="b"/>
              <a:pathLst>
                <a:path w="416" h="339" extrusionOk="0">
                  <a:moveTo>
                    <a:pt x="416" y="1"/>
                  </a:moveTo>
                  <a:cubicBezTo>
                    <a:pt x="283" y="1"/>
                    <a:pt x="192" y="86"/>
                    <a:pt x="117" y="181"/>
                  </a:cubicBezTo>
                  <a:lnTo>
                    <a:pt x="117" y="181"/>
                  </a:lnTo>
                  <a:cubicBezTo>
                    <a:pt x="220" y="95"/>
                    <a:pt x="343" y="73"/>
                    <a:pt x="416" y="1"/>
                  </a:cubicBezTo>
                  <a:close/>
                  <a:moveTo>
                    <a:pt x="117" y="181"/>
                  </a:moveTo>
                  <a:cubicBezTo>
                    <a:pt x="73" y="218"/>
                    <a:pt x="32" y="268"/>
                    <a:pt x="0" y="338"/>
                  </a:cubicBezTo>
                  <a:cubicBezTo>
                    <a:pt x="38" y="292"/>
                    <a:pt x="75" y="235"/>
                    <a:pt x="117" y="18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68"/>
            <p:cNvSpPr/>
            <p:nvPr/>
          </p:nvSpPr>
          <p:spPr>
            <a:xfrm>
              <a:off x="2647925" y="3459750"/>
              <a:ext cx="5200" cy="20800"/>
            </a:xfrm>
            <a:custGeom>
              <a:avLst/>
              <a:gdLst/>
              <a:ahLst/>
              <a:cxnLst/>
              <a:rect l="l" t="t" r="r" b="b"/>
              <a:pathLst>
                <a:path w="208" h="832" extrusionOk="0">
                  <a:moveTo>
                    <a:pt x="195" y="1"/>
                  </a:moveTo>
                  <a:cubicBezTo>
                    <a:pt x="182" y="1"/>
                    <a:pt x="156" y="27"/>
                    <a:pt x="104" y="79"/>
                  </a:cubicBezTo>
                  <a:cubicBezTo>
                    <a:pt x="0" y="183"/>
                    <a:pt x="0" y="624"/>
                    <a:pt x="0" y="832"/>
                  </a:cubicBezTo>
                  <a:lnTo>
                    <a:pt x="104" y="832"/>
                  </a:lnTo>
                  <a:lnTo>
                    <a:pt x="104" y="416"/>
                  </a:lnTo>
                  <a:cubicBezTo>
                    <a:pt x="104" y="287"/>
                    <a:pt x="104" y="183"/>
                    <a:pt x="208" y="79"/>
                  </a:cubicBezTo>
                  <a:cubicBezTo>
                    <a:pt x="208" y="27"/>
                    <a:pt x="208" y="1"/>
                    <a:pt x="19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68"/>
            <p:cNvSpPr/>
            <p:nvPr/>
          </p:nvSpPr>
          <p:spPr>
            <a:xfrm>
              <a:off x="2490850" y="3507800"/>
              <a:ext cx="11075" cy="21425"/>
            </a:xfrm>
            <a:custGeom>
              <a:avLst/>
              <a:gdLst/>
              <a:ahLst/>
              <a:cxnLst/>
              <a:rect l="l" t="t" r="r" b="b"/>
              <a:pathLst>
                <a:path w="443" h="857" extrusionOk="0">
                  <a:moveTo>
                    <a:pt x="312" y="0"/>
                  </a:moveTo>
                  <a:cubicBezTo>
                    <a:pt x="105" y="208"/>
                    <a:pt x="105" y="545"/>
                    <a:pt x="1" y="857"/>
                  </a:cubicBezTo>
                  <a:lnTo>
                    <a:pt x="105" y="857"/>
                  </a:lnTo>
                  <a:cubicBezTo>
                    <a:pt x="105" y="545"/>
                    <a:pt x="208" y="312"/>
                    <a:pt x="44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68"/>
            <p:cNvSpPr/>
            <p:nvPr/>
          </p:nvSpPr>
          <p:spPr>
            <a:xfrm>
              <a:off x="2512275" y="3686275"/>
              <a:ext cx="16250" cy="27275"/>
            </a:xfrm>
            <a:custGeom>
              <a:avLst/>
              <a:gdLst/>
              <a:ahLst/>
              <a:cxnLst/>
              <a:rect l="l" t="t" r="r" b="b"/>
              <a:pathLst>
                <a:path w="650" h="1091" extrusionOk="0">
                  <a:moveTo>
                    <a:pt x="546" y="0"/>
                  </a:moveTo>
                  <a:cubicBezTo>
                    <a:pt x="442" y="104"/>
                    <a:pt x="442" y="104"/>
                    <a:pt x="338" y="208"/>
                  </a:cubicBezTo>
                  <a:cubicBezTo>
                    <a:pt x="104" y="442"/>
                    <a:pt x="0" y="753"/>
                    <a:pt x="104" y="1091"/>
                  </a:cubicBezTo>
                  <a:cubicBezTo>
                    <a:pt x="104" y="829"/>
                    <a:pt x="182" y="708"/>
                    <a:pt x="266" y="570"/>
                  </a:cubicBezTo>
                  <a:lnTo>
                    <a:pt x="266" y="570"/>
                  </a:lnTo>
                  <a:cubicBezTo>
                    <a:pt x="234" y="670"/>
                    <a:pt x="234" y="787"/>
                    <a:pt x="234" y="857"/>
                  </a:cubicBezTo>
                  <a:cubicBezTo>
                    <a:pt x="234" y="909"/>
                    <a:pt x="260" y="935"/>
                    <a:pt x="286" y="935"/>
                  </a:cubicBezTo>
                  <a:cubicBezTo>
                    <a:pt x="312" y="935"/>
                    <a:pt x="338" y="909"/>
                    <a:pt x="338" y="857"/>
                  </a:cubicBezTo>
                  <a:lnTo>
                    <a:pt x="338" y="442"/>
                  </a:lnTo>
                  <a:cubicBezTo>
                    <a:pt x="338" y="312"/>
                    <a:pt x="442" y="208"/>
                    <a:pt x="649" y="104"/>
                  </a:cubicBezTo>
                  <a:cubicBezTo>
                    <a:pt x="649" y="0"/>
                    <a:pt x="649" y="0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68"/>
            <p:cNvSpPr/>
            <p:nvPr/>
          </p:nvSpPr>
          <p:spPr>
            <a:xfrm>
              <a:off x="2507075" y="3697300"/>
              <a:ext cx="7825" cy="21450"/>
            </a:xfrm>
            <a:custGeom>
              <a:avLst/>
              <a:gdLst/>
              <a:ahLst/>
              <a:cxnLst/>
              <a:rect l="l" t="t" r="r" b="b"/>
              <a:pathLst>
                <a:path w="313" h="858" extrusionOk="0">
                  <a:moveTo>
                    <a:pt x="312" y="1"/>
                  </a:moveTo>
                  <a:cubicBezTo>
                    <a:pt x="105" y="104"/>
                    <a:pt x="1" y="520"/>
                    <a:pt x="1" y="857"/>
                  </a:cubicBezTo>
                  <a:cubicBezTo>
                    <a:pt x="105" y="520"/>
                    <a:pt x="208" y="312"/>
                    <a:pt x="312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68"/>
            <p:cNvSpPr/>
            <p:nvPr/>
          </p:nvSpPr>
          <p:spPr>
            <a:xfrm>
              <a:off x="2501900" y="3705100"/>
              <a:ext cx="5200" cy="24675"/>
            </a:xfrm>
            <a:custGeom>
              <a:avLst/>
              <a:gdLst/>
              <a:ahLst/>
              <a:cxnLst/>
              <a:rect l="l" t="t" r="r" b="b"/>
              <a:pathLst>
                <a:path w="208" h="987" extrusionOk="0">
                  <a:moveTo>
                    <a:pt x="208" y="0"/>
                  </a:moveTo>
                  <a:lnTo>
                    <a:pt x="208" y="0"/>
                  </a:lnTo>
                  <a:cubicBezTo>
                    <a:pt x="0" y="208"/>
                    <a:pt x="0" y="649"/>
                    <a:pt x="104" y="987"/>
                  </a:cubicBezTo>
                  <a:lnTo>
                    <a:pt x="104" y="857"/>
                  </a:lnTo>
                  <a:lnTo>
                    <a:pt x="104" y="441"/>
                  </a:lnTo>
                  <a:cubicBezTo>
                    <a:pt x="104" y="338"/>
                    <a:pt x="208" y="104"/>
                    <a:pt x="208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68"/>
            <p:cNvSpPr/>
            <p:nvPr/>
          </p:nvSpPr>
          <p:spPr>
            <a:xfrm>
              <a:off x="2493450" y="3713525"/>
              <a:ext cx="5225" cy="21450"/>
            </a:xfrm>
            <a:custGeom>
              <a:avLst/>
              <a:gdLst/>
              <a:ahLst/>
              <a:cxnLst/>
              <a:rect l="l" t="t" r="r" b="b"/>
              <a:pathLst>
                <a:path w="209" h="858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" y="208"/>
                    <a:pt x="1" y="520"/>
                    <a:pt x="104" y="857"/>
                  </a:cubicBezTo>
                  <a:lnTo>
                    <a:pt x="104" y="416"/>
                  </a:lnTo>
                  <a:cubicBezTo>
                    <a:pt x="104" y="208"/>
                    <a:pt x="208" y="104"/>
                    <a:pt x="208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68"/>
            <p:cNvSpPr/>
            <p:nvPr/>
          </p:nvSpPr>
          <p:spPr>
            <a:xfrm>
              <a:off x="2488250" y="3723900"/>
              <a:ext cx="2625" cy="16250"/>
            </a:xfrm>
            <a:custGeom>
              <a:avLst/>
              <a:gdLst/>
              <a:ahLst/>
              <a:cxnLst/>
              <a:rect l="l" t="t" r="r" b="b"/>
              <a:pathLst>
                <a:path w="105" h="650" extrusionOk="0">
                  <a:moveTo>
                    <a:pt x="105" y="1"/>
                  </a:moveTo>
                  <a:cubicBezTo>
                    <a:pt x="1" y="235"/>
                    <a:pt x="1" y="442"/>
                    <a:pt x="105" y="650"/>
                  </a:cubicBezTo>
                  <a:lnTo>
                    <a:pt x="105" y="338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68"/>
            <p:cNvSpPr/>
            <p:nvPr/>
          </p:nvSpPr>
          <p:spPr>
            <a:xfrm>
              <a:off x="2485675" y="3729750"/>
              <a:ext cx="2600" cy="16250"/>
            </a:xfrm>
            <a:custGeom>
              <a:avLst/>
              <a:gdLst/>
              <a:ahLst/>
              <a:cxnLst/>
              <a:rect l="l" t="t" r="r" b="b"/>
              <a:pathLst>
                <a:path w="104" h="650" extrusionOk="0">
                  <a:moveTo>
                    <a:pt x="0" y="1"/>
                  </a:moveTo>
                  <a:lnTo>
                    <a:pt x="0" y="650"/>
                  </a:lnTo>
                  <a:cubicBezTo>
                    <a:pt x="0" y="416"/>
                    <a:pt x="104" y="208"/>
                    <a:pt x="104" y="104"/>
                  </a:cubicBezTo>
                  <a:cubicBezTo>
                    <a:pt x="10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68"/>
            <p:cNvSpPr/>
            <p:nvPr/>
          </p:nvSpPr>
          <p:spPr>
            <a:xfrm>
              <a:off x="2477225" y="3737550"/>
              <a:ext cx="2625" cy="17400"/>
            </a:xfrm>
            <a:custGeom>
              <a:avLst/>
              <a:gdLst/>
              <a:ahLst/>
              <a:cxnLst/>
              <a:rect l="l" t="t" r="r" b="b"/>
              <a:pathLst>
                <a:path w="105" h="696" extrusionOk="0">
                  <a:moveTo>
                    <a:pt x="104" y="0"/>
                  </a:moveTo>
                  <a:cubicBezTo>
                    <a:pt x="1" y="208"/>
                    <a:pt x="1" y="441"/>
                    <a:pt x="1" y="649"/>
                  </a:cubicBezTo>
                  <a:cubicBezTo>
                    <a:pt x="35" y="684"/>
                    <a:pt x="58" y="695"/>
                    <a:pt x="74" y="695"/>
                  </a:cubicBezTo>
                  <a:cubicBezTo>
                    <a:pt x="104" y="695"/>
                    <a:pt x="104" y="649"/>
                    <a:pt x="104" y="649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68"/>
            <p:cNvSpPr/>
            <p:nvPr/>
          </p:nvSpPr>
          <p:spPr>
            <a:xfrm>
              <a:off x="2472025" y="3740125"/>
              <a:ext cx="5225" cy="22100"/>
            </a:xfrm>
            <a:custGeom>
              <a:avLst/>
              <a:gdLst/>
              <a:ahLst/>
              <a:cxnLst/>
              <a:rect l="l" t="t" r="r" b="b"/>
              <a:pathLst>
                <a:path w="209" h="884" extrusionOk="0">
                  <a:moveTo>
                    <a:pt x="209" y="1"/>
                  </a:moveTo>
                  <a:cubicBezTo>
                    <a:pt x="1" y="235"/>
                    <a:pt x="1" y="546"/>
                    <a:pt x="105" y="884"/>
                  </a:cubicBezTo>
                  <a:cubicBezTo>
                    <a:pt x="105" y="546"/>
                    <a:pt x="105" y="338"/>
                    <a:pt x="20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68"/>
            <p:cNvSpPr/>
            <p:nvPr/>
          </p:nvSpPr>
          <p:spPr>
            <a:xfrm>
              <a:off x="2469450" y="3745975"/>
              <a:ext cx="2600" cy="18850"/>
            </a:xfrm>
            <a:custGeom>
              <a:avLst/>
              <a:gdLst/>
              <a:ahLst/>
              <a:cxnLst/>
              <a:rect l="l" t="t" r="r" b="b"/>
              <a:pathLst>
                <a:path w="104" h="754" extrusionOk="0">
                  <a:moveTo>
                    <a:pt x="0" y="1"/>
                  </a:moveTo>
                  <a:lnTo>
                    <a:pt x="0" y="753"/>
                  </a:lnTo>
                  <a:cubicBezTo>
                    <a:pt x="0" y="520"/>
                    <a:pt x="104" y="208"/>
                    <a:pt x="10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68"/>
            <p:cNvSpPr/>
            <p:nvPr/>
          </p:nvSpPr>
          <p:spPr>
            <a:xfrm>
              <a:off x="2525900" y="3686275"/>
              <a:ext cx="78550" cy="72700"/>
            </a:xfrm>
            <a:custGeom>
              <a:avLst/>
              <a:gdLst/>
              <a:ahLst/>
              <a:cxnLst/>
              <a:rect l="l" t="t" r="r" b="b"/>
              <a:pathLst>
                <a:path w="3142" h="2908" extrusionOk="0">
                  <a:moveTo>
                    <a:pt x="3142" y="0"/>
                  </a:moveTo>
                  <a:lnTo>
                    <a:pt x="3142" y="0"/>
                  </a:lnTo>
                  <a:cubicBezTo>
                    <a:pt x="1740" y="545"/>
                    <a:pt x="650" y="1610"/>
                    <a:pt x="1" y="2804"/>
                  </a:cubicBezTo>
                  <a:lnTo>
                    <a:pt x="1" y="2908"/>
                  </a:lnTo>
                  <a:cubicBezTo>
                    <a:pt x="754" y="1610"/>
                    <a:pt x="1844" y="753"/>
                    <a:pt x="314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68"/>
            <p:cNvSpPr/>
            <p:nvPr/>
          </p:nvSpPr>
          <p:spPr>
            <a:xfrm>
              <a:off x="2560950" y="3705100"/>
              <a:ext cx="27275" cy="27275"/>
            </a:xfrm>
            <a:custGeom>
              <a:avLst/>
              <a:gdLst/>
              <a:ahLst/>
              <a:cxnLst/>
              <a:rect l="l" t="t" r="r" b="b"/>
              <a:pathLst>
                <a:path w="1091" h="1091" extrusionOk="0">
                  <a:moveTo>
                    <a:pt x="1091" y="0"/>
                  </a:moveTo>
                  <a:lnTo>
                    <a:pt x="1091" y="0"/>
                  </a:lnTo>
                  <a:cubicBezTo>
                    <a:pt x="650" y="208"/>
                    <a:pt x="104" y="545"/>
                    <a:pt x="1" y="1090"/>
                  </a:cubicBezTo>
                  <a:cubicBezTo>
                    <a:pt x="234" y="545"/>
                    <a:pt x="650" y="338"/>
                    <a:pt x="109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68"/>
            <p:cNvSpPr/>
            <p:nvPr/>
          </p:nvSpPr>
          <p:spPr>
            <a:xfrm>
              <a:off x="2558350" y="3691450"/>
              <a:ext cx="21450" cy="16250"/>
            </a:xfrm>
            <a:custGeom>
              <a:avLst/>
              <a:gdLst/>
              <a:ahLst/>
              <a:cxnLst/>
              <a:rect l="l" t="t" r="r" b="b"/>
              <a:pathLst>
                <a:path w="858" h="650" extrusionOk="0">
                  <a:moveTo>
                    <a:pt x="857" y="1"/>
                  </a:moveTo>
                  <a:cubicBezTo>
                    <a:pt x="546" y="105"/>
                    <a:pt x="208" y="338"/>
                    <a:pt x="1" y="650"/>
                  </a:cubicBezTo>
                  <a:cubicBezTo>
                    <a:pt x="338" y="338"/>
                    <a:pt x="546" y="235"/>
                    <a:pt x="857" y="105"/>
                  </a:cubicBezTo>
                  <a:lnTo>
                    <a:pt x="857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68"/>
            <p:cNvSpPr/>
            <p:nvPr/>
          </p:nvSpPr>
          <p:spPr>
            <a:xfrm>
              <a:off x="2466200" y="3803875"/>
              <a:ext cx="38300" cy="49875"/>
            </a:xfrm>
            <a:custGeom>
              <a:avLst/>
              <a:gdLst/>
              <a:ahLst/>
              <a:cxnLst/>
              <a:rect l="l" t="t" r="r" b="b"/>
              <a:pathLst>
                <a:path w="1532" h="1995" extrusionOk="0">
                  <a:moveTo>
                    <a:pt x="1501" y="1"/>
                  </a:moveTo>
                  <a:cubicBezTo>
                    <a:pt x="1486" y="1"/>
                    <a:pt x="1463" y="12"/>
                    <a:pt x="1428" y="47"/>
                  </a:cubicBezTo>
                  <a:cubicBezTo>
                    <a:pt x="779" y="488"/>
                    <a:pt x="338" y="1241"/>
                    <a:pt x="0" y="1994"/>
                  </a:cubicBezTo>
                  <a:cubicBezTo>
                    <a:pt x="442" y="1241"/>
                    <a:pt x="883" y="592"/>
                    <a:pt x="1532" y="47"/>
                  </a:cubicBezTo>
                  <a:cubicBezTo>
                    <a:pt x="1532" y="47"/>
                    <a:pt x="1532" y="1"/>
                    <a:pt x="150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68"/>
            <p:cNvSpPr/>
            <p:nvPr/>
          </p:nvSpPr>
          <p:spPr>
            <a:xfrm>
              <a:off x="2485675" y="3799850"/>
              <a:ext cx="24025" cy="40250"/>
            </a:xfrm>
            <a:custGeom>
              <a:avLst/>
              <a:gdLst/>
              <a:ahLst/>
              <a:cxnLst/>
              <a:rect l="l" t="t" r="r" b="b"/>
              <a:pathLst>
                <a:path w="961" h="1610" extrusionOk="0">
                  <a:moveTo>
                    <a:pt x="961" y="0"/>
                  </a:moveTo>
                  <a:cubicBezTo>
                    <a:pt x="519" y="442"/>
                    <a:pt x="104" y="961"/>
                    <a:pt x="0" y="1506"/>
                  </a:cubicBezTo>
                  <a:lnTo>
                    <a:pt x="0" y="1610"/>
                  </a:lnTo>
                  <a:cubicBezTo>
                    <a:pt x="208" y="961"/>
                    <a:pt x="519" y="546"/>
                    <a:pt x="961" y="104"/>
                  </a:cubicBezTo>
                  <a:lnTo>
                    <a:pt x="961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68"/>
            <p:cNvSpPr/>
            <p:nvPr/>
          </p:nvSpPr>
          <p:spPr>
            <a:xfrm>
              <a:off x="2553175" y="3778425"/>
              <a:ext cx="51275" cy="88950"/>
            </a:xfrm>
            <a:custGeom>
              <a:avLst/>
              <a:gdLst/>
              <a:ahLst/>
              <a:cxnLst/>
              <a:rect l="l" t="t" r="r" b="b"/>
              <a:pathLst>
                <a:path w="2051" h="3558" extrusionOk="0">
                  <a:moveTo>
                    <a:pt x="2051" y="1"/>
                  </a:moveTo>
                  <a:lnTo>
                    <a:pt x="2051" y="1"/>
                  </a:lnTo>
                  <a:cubicBezTo>
                    <a:pt x="1402" y="1169"/>
                    <a:pt x="961" y="2467"/>
                    <a:pt x="0" y="3557"/>
                  </a:cubicBezTo>
                  <a:cubicBezTo>
                    <a:pt x="961" y="2597"/>
                    <a:pt x="1610" y="1299"/>
                    <a:pt x="205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68"/>
            <p:cNvSpPr/>
            <p:nvPr/>
          </p:nvSpPr>
          <p:spPr>
            <a:xfrm>
              <a:off x="2593400" y="3767400"/>
              <a:ext cx="22100" cy="53900"/>
            </a:xfrm>
            <a:custGeom>
              <a:avLst/>
              <a:gdLst/>
              <a:ahLst/>
              <a:cxnLst/>
              <a:rect l="l" t="t" r="r" b="b"/>
              <a:pathLst>
                <a:path w="884" h="2156" extrusionOk="0">
                  <a:moveTo>
                    <a:pt x="883" y="0"/>
                  </a:moveTo>
                  <a:cubicBezTo>
                    <a:pt x="650" y="753"/>
                    <a:pt x="442" y="1402"/>
                    <a:pt x="1" y="2051"/>
                  </a:cubicBezTo>
                  <a:lnTo>
                    <a:pt x="1" y="2155"/>
                  </a:lnTo>
                  <a:cubicBezTo>
                    <a:pt x="442" y="1506"/>
                    <a:pt x="753" y="753"/>
                    <a:pt x="88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68"/>
            <p:cNvSpPr/>
            <p:nvPr/>
          </p:nvSpPr>
          <p:spPr>
            <a:xfrm>
              <a:off x="2509675" y="3843325"/>
              <a:ext cx="27275" cy="53900"/>
            </a:xfrm>
            <a:custGeom>
              <a:avLst/>
              <a:gdLst/>
              <a:ahLst/>
              <a:cxnLst/>
              <a:rect l="l" t="t" r="r" b="b"/>
              <a:pathLst>
                <a:path w="1091" h="2156" extrusionOk="0">
                  <a:moveTo>
                    <a:pt x="1091" y="1"/>
                  </a:moveTo>
                  <a:cubicBezTo>
                    <a:pt x="546" y="650"/>
                    <a:pt x="208" y="1403"/>
                    <a:pt x="1" y="2155"/>
                  </a:cubicBezTo>
                  <a:cubicBezTo>
                    <a:pt x="338" y="1403"/>
                    <a:pt x="546" y="754"/>
                    <a:pt x="1091" y="105"/>
                  </a:cubicBezTo>
                  <a:lnTo>
                    <a:pt x="109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68"/>
            <p:cNvSpPr/>
            <p:nvPr/>
          </p:nvSpPr>
          <p:spPr>
            <a:xfrm>
              <a:off x="2512275" y="3851125"/>
              <a:ext cx="13650" cy="21425"/>
            </a:xfrm>
            <a:custGeom>
              <a:avLst/>
              <a:gdLst/>
              <a:ahLst/>
              <a:cxnLst/>
              <a:rect l="l" t="t" r="r" b="b"/>
              <a:pathLst>
                <a:path w="546" h="857" extrusionOk="0">
                  <a:moveTo>
                    <a:pt x="546" y="0"/>
                  </a:moveTo>
                  <a:lnTo>
                    <a:pt x="546" y="0"/>
                  </a:lnTo>
                  <a:cubicBezTo>
                    <a:pt x="338" y="208"/>
                    <a:pt x="104" y="545"/>
                    <a:pt x="0" y="857"/>
                  </a:cubicBezTo>
                  <a:lnTo>
                    <a:pt x="104" y="857"/>
                  </a:lnTo>
                  <a:cubicBezTo>
                    <a:pt x="234" y="545"/>
                    <a:pt x="338" y="208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68"/>
            <p:cNvSpPr/>
            <p:nvPr/>
          </p:nvSpPr>
          <p:spPr>
            <a:xfrm>
              <a:off x="2599250" y="3832300"/>
              <a:ext cx="26625" cy="53900"/>
            </a:xfrm>
            <a:custGeom>
              <a:avLst/>
              <a:gdLst/>
              <a:ahLst/>
              <a:cxnLst/>
              <a:rect l="l" t="t" r="r" b="b"/>
              <a:pathLst>
                <a:path w="1065" h="2156" extrusionOk="0">
                  <a:moveTo>
                    <a:pt x="1065" y="0"/>
                  </a:moveTo>
                  <a:lnTo>
                    <a:pt x="1065" y="0"/>
                  </a:lnTo>
                  <a:cubicBezTo>
                    <a:pt x="857" y="753"/>
                    <a:pt x="416" y="1402"/>
                    <a:pt x="0" y="2155"/>
                  </a:cubicBezTo>
                  <a:lnTo>
                    <a:pt x="104" y="2155"/>
                  </a:lnTo>
                  <a:cubicBezTo>
                    <a:pt x="519" y="1506"/>
                    <a:pt x="1065" y="857"/>
                    <a:pt x="106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68"/>
            <p:cNvSpPr/>
            <p:nvPr/>
          </p:nvSpPr>
          <p:spPr>
            <a:xfrm>
              <a:off x="2607025" y="3832300"/>
              <a:ext cx="13650" cy="29875"/>
            </a:xfrm>
            <a:custGeom>
              <a:avLst/>
              <a:gdLst/>
              <a:ahLst/>
              <a:cxnLst/>
              <a:rect l="l" t="t" r="r" b="b"/>
              <a:pathLst>
                <a:path w="546" h="1195" extrusionOk="0">
                  <a:moveTo>
                    <a:pt x="546" y="0"/>
                  </a:moveTo>
                  <a:lnTo>
                    <a:pt x="546" y="0"/>
                  </a:lnTo>
                  <a:cubicBezTo>
                    <a:pt x="338" y="442"/>
                    <a:pt x="105" y="753"/>
                    <a:pt x="1" y="1195"/>
                  </a:cubicBezTo>
                  <a:cubicBezTo>
                    <a:pt x="208" y="857"/>
                    <a:pt x="442" y="442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68"/>
            <p:cNvSpPr/>
            <p:nvPr/>
          </p:nvSpPr>
          <p:spPr>
            <a:xfrm>
              <a:off x="2747875" y="3918625"/>
              <a:ext cx="24025" cy="40900"/>
            </a:xfrm>
            <a:custGeom>
              <a:avLst/>
              <a:gdLst/>
              <a:ahLst/>
              <a:cxnLst/>
              <a:rect l="l" t="t" r="r" b="b"/>
              <a:pathLst>
                <a:path w="961" h="1636" extrusionOk="0">
                  <a:moveTo>
                    <a:pt x="0" y="0"/>
                  </a:moveTo>
                  <a:cubicBezTo>
                    <a:pt x="0" y="649"/>
                    <a:pt x="416" y="1194"/>
                    <a:pt x="961" y="1636"/>
                  </a:cubicBezTo>
                  <a:lnTo>
                    <a:pt x="961" y="1532"/>
                  </a:lnTo>
                  <a:cubicBezTo>
                    <a:pt x="416" y="1091"/>
                    <a:pt x="208" y="545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68"/>
            <p:cNvSpPr/>
            <p:nvPr/>
          </p:nvSpPr>
          <p:spPr>
            <a:xfrm>
              <a:off x="2723200" y="3886175"/>
              <a:ext cx="29875" cy="57125"/>
            </a:xfrm>
            <a:custGeom>
              <a:avLst/>
              <a:gdLst/>
              <a:ahLst/>
              <a:cxnLst/>
              <a:rect l="l" t="t" r="r" b="b"/>
              <a:pathLst>
                <a:path w="1195" h="2285" extrusionOk="0">
                  <a:moveTo>
                    <a:pt x="1" y="0"/>
                  </a:moveTo>
                  <a:cubicBezTo>
                    <a:pt x="234" y="883"/>
                    <a:pt x="546" y="1739"/>
                    <a:pt x="1091" y="2285"/>
                  </a:cubicBezTo>
                  <a:lnTo>
                    <a:pt x="1195" y="2285"/>
                  </a:lnTo>
                  <a:cubicBezTo>
                    <a:pt x="546" y="1636"/>
                    <a:pt x="338" y="883"/>
                    <a:pt x="10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68"/>
            <p:cNvSpPr/>
            <p:nvPr/>
          </p:nvSpPr>
          <p:spPr>
            <a:xfrm>
              <a:off x="2766700" y="3867350"/>
              <a:ext cx="35050" cy="51300"/>
            </a:xfrm>
            <a:custGeom>
              <a:avLst/>
              <a:gdLst/>
              <a:ahLst/>
              <a:cxnLst/>
              <a:rect l="l" t="t" r="r" b="b"/>
              <a:pathLst>
                <a:path w="1402" h="2052" extrusionOk="0">
                  <a:moveTo>
                    <a:pt x="0" y="0"/>
                  </a:moveTo>
                  <a:lnTo>
                    <a:pt x="0" y="0"/>
                  </a:lnTo>
                  <a:cubicBezTo>
                    <a:pt x="312" y="857"/>
                    <a:pt x="753" y="1506"/>
                    <a:pt x="1402" y="2051"/>
                  </a:cubicBezTo>
                  <a:cubicBezTo>
                    <a:pt x="857" y="1506"/>
                    <a:pt x="441" y="75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68"/>
            <p:cNvSpPr/>
            <p:nvPr/>
          </p:nvSpPr>
          <p:spPr>
            <a:xfrm>
              <a:off x="2623250" y="3551275"/>
              <a:ext cx="48700" cy="70125"/>
            </a:xfrm>
            <a:custGeom>
              <a:avLst/>
              <a:gdLst/>
              <a:ahLst/>
              <a:cxnLst/>
              <a:rect l="l" t="t" r="r" b="b"/>
              <a:pathLst>
                <a:path w="1948" h="2805" extrusionOk="0">
                  <a:moveTo>
                    <a:pt x="1" y="0"/>
                  </a:moveTo>
                  <a:cubicBezTo>
                    <a:pt x="1002" y="597"/>
                    <a:pt x="1632" y="1456"/>
                    <a:pt x="1888" y="2518"/>
                  </a:cubicBezTo>
                  <a:lnTo>
                    <a:pt x="1888" y="2518"/>
                  </a:lnTo>
                  <a:cubicBezTo>
                    <a:pt x="1658" y="1496"/>
                    <a:pt x="1196" y="380"/>
                    <a:pt x="105" y="0"/>
                  </a:cubicBezTo>
                  <a:close/>
                  <a:moveTo>
                    <a:pt x="1888" y="2518"/>
                  </a:moveTo>
                  <a:cubicBezTo>
                    <a:pt x="1910" y="2614"/>
                    <a:pt x="1930" y="2710"/>
                    <a:pt x="1948" y="2804"/>
                  </a:cubicBezTo>
                  <a:cubicBezTo>
                    <a:pt x="1931" y="2707"/>
                    <a:pt x="1911" y="2612"/>
                    <a:pt x="1888" y="251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68"/>
            <p:cNvSpPr/>
            <p:nvPr/>
          </p:nvSpPr>
          <p:spPr>
            <a:xfrm>
              <a:off x="2625850" y="3556475"/>
              <a:ext cx="18850" cy="18825"/>
            </a:xfrm>
            <a:custGeom>
              <a:avLst/>
              <a:gdLst/>
              <a:ahLst/>
              <a:cxnLst/>
              <a:rect l="l" t="t" r="r" b="b"/>
              <a:pathLst>
                <a:path w="754" h="753" extrusionOk="0">
                  <a:moveTo>
                    <a:pt x="1" y="0"/>
                  </a:moveTo>
                  <a:lnTo>
                    <a:pt x="1" y="0"/>
                  </a:lnTo>
                  <a:cubicBezTo>
                    <a:pt x="234" y="312"/>
                    <a:pt x="442" y="545"/>
                    <a:pt x="753" y="753"/>
                  </a:cubicBezTo>
                  <a:cubicBezTo>
                    <a:pt x="546" y="545"/>
                    <a:pt x="338" y="20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68"/>
            <p:cNvSpPr/>
            <p:nvPr/>
          </p:nvSpPr>
          <p:spPr>
            <a:xfrm>
              <a:off x="2571975" y="3677825"/>
              <a:ext cx="32475" cy="11075"/>
            </a:xfrm>
            <a:custGeom>
              <a:avLst/>
              <a:gdLst/>
              <a:ahLst/>
              <a:cxnLst/>
              <a:rect l="l" t="t" r="r" b="b"/>
              <a:pathLst>
                <a:path w="1299" h="443" extrusionOk="0">
                  <a:moveTo>
                    <a:pt x="1090" y="132"/>
                  </a:moveTo>
                  <a:cubicBezTo>
                    <a:pt x="960" y="234"/>
                    <a:pt x="753" y="234"/>
                    <a:pt x="546" y="234"/>
                  </a:cubicBezTo>
                  <a:cubicBezTo>
                    <a:pt x="707" y="154"/>
                    <a:pt x="868" y="136"/>
                    <a:pt x="1090" y="132"/>
                  </a:cubicBezTo>
                  <a:close/>
                  <a:moveTo>
                    <a:pt x="1299" y="1"/>
                  </a:moveTo>
                  <a:cubicBezTo>
                    <a:pt x="961" y="1"/>
                    <a:pt x="650" y="1"/>
                    <a:pt x="442" y="234"/>
                  </a:cubicBezTo>
                  <a:cubicBezTo>
                    <a:pt x="312" y="234"/>
                    <a:pt x="105" y="338"/>
                    <a:pt x="1" y="338"/>
                  </a:cubicBezTo>
                  <a:lnTo>
                    <a:pt x="1" y="442"/>
                  </a:lnTo>
                  <a:cubicBezTo>
                    <a:pt x="312" y="338"/>
                    <a:pt x="754" y="234"/>
                    <a:pt x="1091" y="234"/>
                  </a:cubicBezTo>
                  <a:cubicBezTo>
                    <a:pt x="1189" y="234"/>
                    <a:pt x="1195" y="142"/>
                    <a:pt x="1107" y="131"/>
                  </a:cubicBezTo>
                  <a:lnTo>
                    <a:pt x="1107" y="131"/>
                  </a:lnTo>
                  <a:cubicBezTo>
                    <a:pt x="1166" y="131"/>
                    <a:pt x="1230" y="131"/>
                    <a:pt x="1299" y="131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68"/>
            <p:cNvSpPr/>
            <p:nvPr/>
          </p:nvSpPr>
          <p:spPr>
            <a:xfrm>
              <a:off x="2574575" y="3686275"/>
              <a:ext cx="24700" cy="5200"/>
            </a:xfrm>
            <a:custGeom>
              <a:avLst/>
              <a:gdLst/>
              <a:ahLst/>
              <a:cxnLst/>
              <a:rect l="l" t="t" r="r" b="b"/>
              <a:pathLst>
                <a:path w="988" h="208" extrusionOk="0">
                  <a:moveTo>
                    <a:pt x="857" y="0"/>
                  </a:moveTo>
                  <a:cubicBezTo>
                    <a:pt x="650" y="0"/>
                    <a:pt x="338" y="0"/>
                    <a:pt x="1" y="104"/>
                  </a:cubicBezTo>
                  <a:lnTo>
                    <a:pt x="1" y="208"/>
                  </a:lnTo>
                  <a:cubicBezTo>
                    <a:pt x="338" y="104"/>
                    <a:pt x="546" y="104"/>
                    <a:pt x="857" y="104"/>
                  </a:cubicBezTo>
                  <a:cubicBezTo>
                    <a:pt x="987" y="104"/>
                    <a:pt x="987" y="0"/>
                    <a:pt x="857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68"/>
            <p:cNvSpPr/>
            <p:nvPr/>
          </p:nvSpPr>
          <p:spPr>
            <a:xfrm>
              <a:off x="2590800" y="3612925"/>
              <a:ext cx="37675" cy="13650"/>
            </a:xfrm>
            <a:custGeom>
              <a:avLst/>
              <a:gdLst/>
              <a:ahLst/>
              <a:cxnLst/>
              <a:rect l="l" t="t" r="r" b="b"/>
              <a:pathLst>
                <a:path w="1507" h="546" extrusionOk="0">
                  <a:moveTo>
                    <a:pt x="1" y="1"/>
                  </a:moveTo>
                  <a:lnTo>
                    <a:pt x="1" y="130"/>
                  </a:lnTo>
                  <a:cubicBezTo>
                    <a:pt x="546" y="130"/>
                    <a:pt x="1091" y="130"/>
                    <a:pt x="1403" y="546"/>
                  </a:cubicBezTo>
                  <a:cubicBezTo>
                    <a:pt x="1403" y="546"/>
                    <a:pt x="1506" y="546"/>
                    <a:pt x="1506" y="442"/>
                  </a:cubicBezTo>
                  <a:cubicBezTo>
                    <a:pt x="1091" y="130"/>
                    <a:pt x="546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68"/>
            <p:cNvSpPr/>
            <p:nvPr/>
          </p:nvSpPr>
          <p:spPr>
            <a:xfrm>
              <a:off x="2585625" y="3620350"/>
              <a:ext cx="24025" cy="6225"/>
            </a:xfrm>
            <a:custGeom>
              <a:avLst/>
              <a:gdLst/>
              <a:ahLst/>
              <a:cxnLst/>
              <a:rect l="l" t="t" r="r" b="b"/>
              <a:pathLst>
                <a:path w="961" h="249" extrusionOk="0">
                  <a:moveTo>
                    <a:pt x="255" y="0"/>
                  </a:moveTo>
                  <a:cubicBezTo>
                    <a:pt x="169" y="0"/>
                    <a:pt x="84" y="13"/>
                    <a:pt x="0" y="41"/>
                  </a:cubicBezTo>
                  <a:cubicBezTo>
                    <a:pt x="312" y="145"/>
                    <a:pt x="649" y="41"/>
                    <a:pt x="857" y="249"/>
                  </a:cubicBezTo>
                  <a:lnTo>
                    <a:pt x="961" y="249"/>
                  </a:lnTo>
                  <a:cubicBezTo>
                    <a:pt x="733" y="97"/>
                    <a:pt x="491" y="0"/>
                    <a:pt x="25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68"/>
            <p:cNvSpPr/>
            <p:nvPr/>
          </p:nvSpPr>
          <p:spPr>
            <a:xfrm>
              <a:off x="2631700" y="3521425"/>
              <a:ext cx="24025" cy="26625"/>
            </a:xfrm>
            <a:custGeom>
              <a:avLst/>
              <a:gdLst/>
              <a:ahLst/>
              <a:cxnLst/>
              <a:rect l="l" t="t" r="r" b="b"/>
              <a:pathLst>
                <a:path w="961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312" y="312"/>
                    <a:pt x="649" y="649"/>
                    <a:pt x="857" y="1065"/>
                  </a:cubicBezTo>
                  <a:lnTo>
                    <a:pt x="961" y="1065"/>
                  </a:lnTo>
                  <a:cubicBezTo>
                    <a:pt x="649" y="649"/>
                    <a:pt x="312" y="208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68"/>
            <p:cNvSpPr/>
            <p:nvPr/>
          </p:nvSpPr>
          <p:spPr>
            <a:xfrm>
              <a:off x="2618075" y="3521425"/>
              <a:ext cx="24025" cy="14800"/>
            </a:xfrm>
            <a:custGeom>
              <a:avLst/>
              <a:gdLst/>
              <a:ahLst/>
              <a:cxnLst/>
              <a:rect l="l" t="t" r="r" b="b"/>
              <a:pathLst>
                <a:path w="961" h="592" extrusionOk="0">
                  <a:moveTo>
                    <a:pt x="0" y="0"/>
                  </a:moveTo>
                  <a:cubicBezTo>
                    <a:pt x="312" y="208"/>
                    <a:pt x="649" y="312"/>
                    <a:pt x="857" y="545"/>
                  </a:cubicBezTo>
                  <a:cubicBezTo>
                    <a:pt x="891" y="580"/>
                    <a:pt x="914" y="592"/>
                    <a:pt x="930" y="592"/>
                  </a:cubicBezTo>
                  <a:cubicBezTo>
                    <a:pt x="961" y="592"/>
                    <a:pt x="961" y="545"/>
                    <a:pt x="961" y="545"/>
                  </a:cubicBezTo>
                  <a:cubicBezTo>
                    <a:pt x="753" y="208"/>
                    <a:pt x="415" y="0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68"/>
            <p:cNvSpPr/>
            <p:nvPr/>
          </p:nvSpPr>
          <p:spPr>
            <a:xfrm>
              <a:off x="2601850" y="3518825"/>
              <a:ext cx="18825" cy="10400"/>
            </a:xfrm>
            <a:custGeom>
              <a:avLst/>
              <a:gdLst/>
              <a:ahLst/>
              <a:cxnLst/>
              <a:rect l="l" t="t" r="r" b="b"/>
              <a:pathLst>
                <a:path w="753" h="416" extrusionOk="0">
                  <a:moveTo>
                    <a:pt x="0" y="0"/>
                  </a:moveTo>
                  <a:lnTo>
                    <a:pt x="0" y="104"/>
                  </a:lnTo>
                  <a:cubicBezTo>
                    <a:pt x="312" y="208"/>
                    <a:pt x="545" y="312"/>
                    <a:pt x="753" y="416"/>
                  </a:cubicBezTo>
                  <a:cubicBezTo>
                    <a:pt x="545" y="208"/>
                    <a:pt x="312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68"/>
            <p:cNvSpPr/>
            <p:nvPr/>
          </p:nvSpPr>
          <p:spPr>
            <a:xfrm>
              <a:off x="2590800" y="3521425"/>
              <a:ext cx="16250" cy="7800"/>
            </a:xfrm>
            <a:custGeom>
              <a:avLst/>
              <a:gdLst/>
              <a:ahLst/>
              <a:cxnLst/>
              <a:rect l="l" t="t" r="r" b="b"/>
              <a:pathLst>
                <a:path w="650" h="312" extrusionOk="0">
                  <a:moveTo>
                    <a:pt x="1" y="0"/>
                  </a:moveTo>
                  <a:lnTo>
                    <a:pt x="1" y="0"/>
                  </a:lnTo>
                  <a:cubicBezTo>
                    <a:pt x="105" y="104"/>
                    <a:pt x="442" y="208"/>
                    <a:pt x="546" y="312"/>
                  </a:cubicBezTo>
                  <a:lnTo>
                    <a:pt x="650" y="312"/>
                  </a:lnTo>
                  <a:cubicBezTo>
                    <a:pt x="442" y="208"/>
                    <a:pt x="208" y="10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68"/>
            <p:cNvSpPr/>
            <p:nvPr/>
          </p:nvSpPr>
          <p:spPr>
            <a:xfrm>
              <a:off x="2469450" y="3632400"/>
              <a:ext cx="116200" cy="16725"/>
            </a:xfrm>
            <a:custGeom>
              <a:avLst/>
              <a:gdLst/>
              <a:ahLst/>
              <a:cxnLst/>
              <a:rect l="l" t="t" r="r" b="b"/>
              <a:pathLst>
                <a:path w="4648" h="669" extrusionOk="0">
                  <a:moveTo>
                    <a:pt x="0" y="1"/>
                  </a:moveTo>
                  <a:lnTo>
                    <a:pt x="0" y="104"/>
                  </a:lnTo>
                  <a:cubicBezTo>
                    <a:pt x="649" y="533"/>
                    <a:pt x="1428" y="669"/>
                    <a:pt x="2236" y="669"/>
                  </a:cubicBezTo>
                  <a:cubicBezTo>
                    <a:pt x="3044" y="669"/>
                    <a:pt x="3881" y="533"/>
                    <a:pt x="4647" y="416"/>
                  </a:cubicBezTo>
                  <a:lnTo>
                    <a:pt x="4647" y="312"/>
                  </a:lnTo>
                  <a:cubicBezTo>
                    <a:pt x="3920" y="404"/>
                    <a:pt x="3219" y="481"/>
                    <a:pt x="2532" y="481"/>
                  </a:cubicBezTo>
                  <a:cubicBezTo>
                    <a:pt x="1673" y="481"/>
                    <a:pt x="837" y="36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68"/>
            <p:cNvSpPr/>
            <p:nvPr/>
          </p:nvSpPr>
          <p:spPr>
            <a:xfrm>
              <a:off x="2472025" y="3623975"/>
              <a:ext cx="24050" cy="13650"/>
            </a:xfrm>
            <a:custGeom>
              <a:avLst/>
              <a:gdLst/>
              <a:ahLst/>
              <a:cxnLst/>
              <a:rect l="l" t="t" r="r" b="b"/>
              <a:pathLst>
                <a:path w="962" h="546" extrusionOk="0">
                  <a:moveTo>
                    <a:pt x="1" y="0"/>
                  </a:moveTo>
                  <a:cubicBezTo>
                    <a:pt x="209" y="338"/>
                    <a:pt x="650" y="441"/>
                    <a:pt x="961" y="545"/>
                  </a:cubicBezTo>
                  <a:cubicBezTo>
                    <a:pt x="650" y="338"/>
                    <a:pt x="312" y="20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68"/>
            <p:cNvSpPr/>
            <p:nvPr/>
          </p:nvSpPr>
          <p:spPr>
            <a:xfrm>
              <a:off x="2469450" y="3607750"/>
              <a:ext cx="21425" cy="16250"/>
            </a:xfrm>
            <a:custGeom>
              <a:avLst/>
              <a:gdLst/>
              <a:ahLst/>
              <a:cxnLst/>
              <a:rect l="l" t="t" r="r" b="b"/>
              <a:pathLst>
                <a:path w="857" h="650" extrusionOk="0">
                  <a:moveTo>
                    <a:pt x="0" y="0"/>
                  </a:moveTo>
                  <a:cubicBezTo>
                    <a:pt x="208" y="337"/>
                    <a:pt x="519" y="441"/>
                    <a:pt x="857" y="649"/>
                  </a:cubicBezTo>
                  <a:lnTo>
                    <a:pt x="857" y="545"/>
                  </a:lnTo>
                  <a:cubicBezTo>
                    <a:pt x="649" y="337"/>
                    <a:pt x="312" y="208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68"/>
            <p:cNvSpPr/>
            <p:nvPr/>
          </p:nvSpPr>
          <p:spPr>
            <a:xfrm>
              <a:off x="2507075" y="3570100"/>
              <a:ext cx="39400" cy="20000"/>
            </a:xfrm>
            <a:custGeom>
              <a:avLst/>
              <a:gdLst/>
              <a:ahLst/>
              <a:cxnLst/>
              <a:rect l="l" t="t" r="r" b="b"/>
              <a:pathLst>
                <a:path w="1576" h="800" extrusionOk="0">
                  <a:moveTo>
                    <a:pt x="1" y="0"/>
                  </a:moveTo>
                  <a:lnTo>
                    <a:pt x="1" y="0"/>
                  </a:lnTo>
                  <a:cubicBezTo>
                    <a:pt x="546" y="312"/>
                    <a:pt x="1091" y="312"/>
                    <a:pt x="1507" y="753"/>
                  </a:cubicBezTo>
                  <a:cubicBezTo>
                    <a:pt x="1195" y="312"/>
                    <a:pt x="546" y="104"/>
                    <a:pt x="1" y="0"/>
                  </a:cubicBezTo>
                  <a:close/>
                  <a:moveTo>
                    <a:pt x="1507" y="753"/>
                  </a:moveTo>
                  <a:cubicBezTo>
                    <a:pt x="1507" y="788"/>
                    <a:pt x="1518" y="799"/>
                    <a:pt x="1530" y="799"/>
                  </a:cubicBezTo>
                  <a:cubicBezTo>
                    <a:pt x="1553" y="799"/>
                    <a:pt x="1576" y="753"/>
                    <a:pt x="1507" y="753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68"/>
            <p:cNvSpPr/>
            <p:nvPr/>
          </p:nvSpPr>
          <p:spPr>
            <a:xfrm>
              <a:off x="2504475" y="3572700"/>
              <a:ext cx="18850" cy="11050"/>
            </a:xfrm>
            <a:custGeom>
              <a:avLst/>
              <a:gdLst/>
              <a:ahLst/>
              <a:cxnLst/>
              <a:rect l="l" t="t" r="r" b="b"/>
              <a:pathLst>
                <a:path w="754" h="442" extrusionOk="0">
                  <a:moveTo>
                    <a:pt x="1" y="0"/>
                  </a:moveTo>
                  <a:lnTo>
                    <a:pt x="1" y="0"/>
                  </a:lnTo>
                  <a:cubicBezTo>
                    <a:pt x="209" y="208"/>
                    <a:pt x="416" y="208"/>
                    <a:pt x="650" y="441"/>
                  </a:cubicBezTo>
                  <a:cubicBezTo>
                    <a:pt x="650" y="441"/>
                    <a:pt x="754" y="441"/>
                    <a:pt x="650" y="312"/>
                  </a:cubicBezTo>
                  <a:cubicBezTo>
                    <a:pt x="416" y="208"/>
                    <a:pt x="209" y="10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68"/>
            <p:cNvSpPr/>
            <p:nvPr/>
          </p:nvSpPr>
          <p:spPr>
            <a:xfrm>
              <a:off x="2942575" y="3594100"/>
              <a:ext cx="24025" cy="22100"/>
            </a:xfrm>
            <a:custGeom>
              <a:avLst/>
              <a:gdLst/>
              <a:ahLst/>
              <a:cxnLst/>
              <a:rect l="l" t="t" r="r" b="b"/>
              <a:pathLst>
                <a:path w="961" h="884" extrusionOk="0">
                  <a:moveTo>
                    <a:pt x="0" y="1"/>
                  </a:moveTo>
                  <a:lnTo>
                    <a:pt x="0" y="1"/>
                  </a:lnTo>
                  <a:cubicBezTo>
                    <a:pt x="312" y="338"/>
                    <a:pt x="753" y="442"/>
                    <a:pt x="961" y="883"/>
                  </a:cubicBezTo>
                  <a:cubicBezTo>
                    <a:pt x="753" y="442"/>
                    <a:pt x="416" y="105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68"/>
            <p:cNvSpPr/>
            <p:nvPr/>
          </p:nvSpPr>
          <p:spPr>
            <a:xfrm>
              <a:off x="2934125" y="3596700"/>
              <a:ext cx="24700" cy="16250"/>
            </a:xfrm>
            <a:custGeom>
              <a:avLst/>
              <a:gdLst/>
              <a:ahLst/>
              <a:cxnLst/>
              <a:rect l="l" t="t" r="r" b="b"/>
              <a:pathLst>
                <a:path w="988" h="650" extrusionOk="0">
                  <a:moveTo>
                    <a:pt x="1" y="1"/>
                  </a:moveTo>
                  <a:cubicBezTo>
                    <a:pt x="338" y="234"/>
                    <a:pt x="650" y="338"/>
                    <a:pt x="987" y="650"/>
                  </a:cubicBezTo>
                  <a:lnTo>
                    <a:pt x="987" y="546"/>
                  </a:lnTo>
                  <a:cubicBezTo>
                    <a:pt x="754" y="338"/>
                    <a:pt x="442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68"/>
            <p:cNvSpPr/>
            <p:nvPr/>
          </p:nvSpPr>
          <p:spPr>
            <a:xfrm>
              <a:off x="2896500" y="3599950"/>
              <a:ext cx="32475" cy="17400"/>
            </a:xfrm>
            <a:custGeom>
              <a:avLst/>
              <a:gdLst/>
              <a:ahLst/>
              <a:cxnLst/>
              <a:rect l="l" t="t" r="r" b="b"/>
              <a:pathLst>
                <a:path w="1299" h="696" extrusionOk="0">
                  <a:moveTo>
                    <a:pt x="0" y="0"/>
                  </a:moveTo>
                  <a:lnTo>
                    <a:pt x="0" y="0"/>
                  </a:lnTo>
                  <a:cubicBezTo>
                    <a:pt x="442" y="208"/>
                    <a:pt x="857" y="416"/>
                    <a:pt x="1194" y="649"/>
                  </a:cubicBezTo>
                  <a:cubicBezTo>
                    <a:pt x="1229" y="684"/>
                    <a:pt x="1252" y="696"/>
                    <a:pt x="1268" y="696"/>
                  </a:cubicBezTo>
                  <a:cubicBezTo>
                    <a:pt x="1298" y="696"/>
                    <a:pt x="1298" y="649"/>
                    <a:pt x="1298" y="649"/>
                  </a:cubicBezTo>
                  <a:cubicBezTo>
                    <a:pt x="857" y="312"/>
                    <a:pt x="442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68"/>
            <p:cNvSpPr/>
            <p:nvPr/>
          </p:nvSpPr>
          <p:spPr>
            <a:xfrm>
              <a:off x="2893900" y="3602550"/>
              <a:ext cx="18850" cy="10400"/>
            </a:xfrm>
            <a:custGeom>
              <a:avLst/>
              <a:gdLst/>
              <a:ahLst/>
              <a:cxnLst/>
              <a:rect l="l" t="t" r="r" b="b"/>
              <a:pathLst>
                <a:path w="754" h="416" extrusionOk="0">
                  <a:moveTo>
                    <a:pt x="0" y="0"/>
                  </a:moveTo>
                  <a:cubicBezTo>
                    <a:pt x="208" y="104"/>
                    <a:pt x="416" y="208"/>
                    <a:pt x="649" y="416"/>
                  </a:cubicBezTo>
                  <a:cubicBezTo>
                    <a:pt x="753" y="416"/>
                    <a:pt x="753" y="312"/>
                    <a:pt x="753" y="312"/>
                  </a:cubicBezTo>
                  <a:cubicBezTo>
                    <a:pt x="546" y="208"/>
                    <a:pt x="20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68"/>
            <p:cNvSpPr/>
            <p:nvPr/>
          </p:nvSpPr>
          <p:spPr>
            <a:xfrm>
              <a:off x="2885450" y="3602550"/>
              <a:ext cx="18850" cy="10400"/>
            </a:xfrm>
            <a:custGeom>
              <a:avLst/>
              <a:gdLst/>
              <a:ahLst/>
              <a:cxnLst/>
              <a:rect l="l" t="t" r="r" b="b"/>
              <a:pathLst>
                <a:path w="754" h="416" extrusionOk="0">
                  <a:moveTo>
                    <a:pt x="1" y="0"/>
                  </a:moveTo>
                  <a:cubicBezTo>
                    <a:pt x="235" y="104"/>
                    <a:pt x="442" y="208"/>
                    <a:pt x="650" y="416"/>
                  </a:cubicBezTo>
                  <a:lnTo>
                    <a:pt x="754" y="416"/>
                  </a:lnTo>
                  <a:cubicBezTo>
                    <a:pt x="546" y="208"/>
                    <a:pt x="235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68"/>
            <p:cNvSpPr/>
            <p:nvPr/>
          </p:nvSpPr>
          <p:spPr>
            <a:xfrm>
              <a:off x="2875375" y="3604000"/>
              <a:ext cx="21150" cy="14800"/>
            </a:xfrm>
            <a:custGeom>
              <a:avLst/>
              <a:gdLst/>
              <a:ahLst/>
              <a:cxnLst/>
              <a:rect l="l" t="t" r="r" b="b"/>
              <a:pathLst>
                <a:path w="846" h="592" extrusionOk="0">
                  <a:moveTo>
                    <a:pt x="23" y="0"/>
                  </a:moveTo>
                  <a:cubicBezTo>
                    <a:pt x="0" y="0"/>
                    <a:pt x="23" y="46"/>
                    <a:pt x="92" y="46"/>
                  </a:cubicBezTo>
                  <a:cubicBezTo>
                    <a:pt x="58" y="12"/>
                    <a:pt x="35" y="0"/>
                    <a:pt x="23" y="0"/>
                  </a:cubicBezTo>
                  <a:close/>
                  <a:moveTo>
                    <a:pt x="92" y="46"/>
                  </a:moveTo>
                  <a:cubicBezTo>
                    <a:pt x="300" y="150"/>
                    <a:pt x="638" y="358"/>
                    <a:pt x="845" y="591"/>
                  </a:cubicBezTo>
                  <a:cubicBezTo>
                    <a:pt x="638" y="254"/>
                    <a:pt x="404" y="46"/>
                    <a:pt x="92" y="46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68"/>
            <p:cNvSpPr/>
            <p:nvPr/>
          </p:nvSpPr>
          <p:spPr>
            <a:xfrm>
              <a:off x="2869225" y="3605150"/>
              <a:ext cx="11075" cy="5200"/>
            </a:xfrm>
            <a:custGeom>
              <a:avLst/>
              <a:gdLst/>
              <a:ahLst/>
              <a:cxnLst/>
              <a:rect l="l" t="t" r="r" b="b"/>
              <a:pathLst>
                <a:path w="443" h="208" extrusionOk="0">
                  <a:moveTo>
                    <a:pt x="1" y="0"/>
                  </a:moveTo>
                  <a:cubicBezTo>
                    <a:pt x="105" y="0"/>
                    <a:pt x="338" y="104"/>
                    <a:pt x="338" y="208"/>
                  </a:cubicBezTo>
                  <a:cubicBezTo>
                    <a:pt x="442" y="208"/>
                    <a:pt x="442" y="104"/>
                    <a:pt x="442" y="104"/>
                  </a:cubicBezTo>
                  <a:cubicBezTo>
                    <a:pt x="338" y="0"/>
                    <a:pt x="235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68"/>
            <p:cNvSpPr/>
            <p:nvPr/>
          </p:nvSpPr>
          <p:spPr>
            <a:xfrm>
              <a:off x="2585625" y="3656425"/>
              <a:ext cx="18825" cy="11050"/>
            </a:xfrm>
            <a:custGeom>
              <a:avLst/>
              <a:gdLst/>
              <a:ahLst/>
              <a:cxnLst/>
              <a:rect l="l" t="t" r="r" b="b"/>
              <a:pathLst>
                <a:path w="753" h="442" extrusionOk="0">
                  <a:moveTo>
                    <a:pt x="753" y="0"/>
                  </a:moveTo>
                  <a:cubicBezTo>
                    <a:pt x="415" y="104"/>
                    <a:pt x="208" y="208"/>
                    <a:pt x="0" y="441"/>
                  </a:cubicBezTo>
                  <a:cubicBezTo>
                    <a:pt x="104" y="338"/>
                    <a:pt x="208" y="338"/>
                    <a:pt x="312" y="208"/>
                  </a:cubicBezTo>
                  <a:cubicBezTo>
                    <a:pt x="545" y="208"/>
                    <a:pt x="649" y="104"/>
                    <a:pt x="753" y="104"/>
                  </a:cubicBezTo>
                  <a:lnTo>
                    <a:pt x="753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68"/>
            <p:cNvSpPr/>
            <p:nvPr/>
          </p:nvSpPr>
          <p:spPr>
            <a:xfrm>
              <a:off x="2593400" y="3664850"/>
              <a:ext cx="18850" cy="7825"/>
            </a:xfrm>
            <a:custGeom>
              <a:avLst/>
              <a:gdLst/>
              <a:ahLst/>
              <a:cxnLst/>
              <a:rect l="l" t="t" r="r" b="b"/>
              <a:pathLst>
                <a:path w="754" h="313" extrusionOk="0">
                  <a:moveTo>
                    <a:pt x="650" y="1"/>
                  </a:moveTo>
                  <a:cubicBezTo>
                    <a:pt x="453" y="1"/>
                    <a:pt x="256" y="94"/>
                    <a:pt x="37" y="280"/>
                  </a:cubicBezTo>
                  <a:lnTo>
                    <a:pt x="37" y="280"/>
                  </a:lnTo>
                  <a:cubicBezTo>
                    <a:pt x="134" y="207"/>
                    <a:pt x="246" y="196"/>
                    <a:pt x="338" y="104"/>
                  </a:cubicBezTo>
                  <a:lnTo>
                    <a:pt x="650" y="104"/>
                  </a:lnTo>
                  <a:cubicBezTo>
                    <a:pt x="650" y="104"/>
                    <a:pt x="753" y="1"/>
                    <a:pt x="650" y="1"/>
                  </a:cubicBezTo>
                  <a:close/>
                  <a:moveTo>
                    <a:pt x="37" y="280"/>
                  </a:moveTo>
                  <a:cubicBezTo>
                    <a:pt x="25" y="290"/>
                    <a:pt x="13" y="300"/>
                    <a:pt x="1" y="312"/>
                  </a:cubicBezTo>
                  <a:cubicBezTo>
                    <a:pt x="13" y="301"/>
                    <a:pt x="25" y="290"/>
                    <a:pt x="37" y="28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68"/>
            <p:cNvSpPr/>
            <p:nvPr/>
          </p:nvSpPr>
          <p:spPr>
            <a:xfrm>
              <a:off x="2528500" y="3496750"/>
              <a:ext cx="5875" cy="8475"/>
            </a:xfrm>
            <a:custGeom>
              <a:avLst/>
              <a:gdLst/>
              <a:ahLst/>
              <a:cxnLst/>
              <a:rect l="l" t="t" r="r" b="b"/>
              <a:pathLst>
                <a:path w="235" h="339" extrusionOk="0">
                  <a:moveTo>
                    <a:pt x="0" y="1"/>
                  </a:moveTo>
                  <a:cubicBezTo>
                    <a:pt x="96" y="97"/>
                    <a:pt x="214" y="104"/>
                    <a:pt x="232" y="207"/>
                  </a:cubicBezTo>
                  <a:lnTo>
                    <a:pt x="232" y="207"/>
                  </a:lnTo>
                  <a:cubicBezTo>
                    <a:pt x="224" y="65"/>
                    <a:pt x="184" y="1"/>
                    <a:pt x="0" y="1"/>
                  </a:cubicBezTo>
                  <a:close/>
                  <a:moveTo>
                    <a:pt x="232" y="207"/>
                  </a:moveTo>
                  <a:cubicBezTo>
                    <a:pt x="234" y="245"/>
                    <a:pt x="234" y="289"/>
                    <a:pt x="234" y="338"/>
                  </a:cubicBezTo>
                  <a:lnTo>
                    <a:pt x="234" y="234"/>
                  </a:lnTo>
                  <a:cubicBezTo>
                    <a:pt x="234" y="224"/>
                    <a:pt x="233" y="215"/>
                    <a:pt x="232" y="207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68"/>
            <p:cNvSpPr/>
            <p:nvPr/>
          </p:nvSpPr>
          <p:spPr>
            <a:xfrm>
              <a:off x="2842625" y="3545425"/>
              <a:ext cx="35075" cy="38325"/>
            </a:xfrm>
            <a:custGeom>
              <a:avLst/>
              <a:gdLst/>
              <a:ahLst/>
              <a:cxnLst/>
              <a:rect l="l" t="t" r="r" b="b"/>
              <a:pathLst>
                <a:path w="1403" h="1533" extrusionOk="0">
                  <a:moveTo>
                    <a:pt x="1065" y="1"/>
                  </a:moveTo>
                  <a:cubicBezTo>
                    <a:pt x="1169" y="650"/>
                    <a:pt x="650" y="1299"/>
                    <a:pt x="1" y="1532"/>
                  </a:cubicBezTo>
                  <a:cubicBezTo>
                    <a:pt x="650" y="1403"/>
                    <a:pt x="1402" y="546"/>
                    <a:pt x="116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68"/>
            <p:cNvSpPr/>
            <p:nvPr/>
          </p:nvSpPr>
          <p:spPr>
            <a:xfrm>
              <a:off x="2855600" y="3545425"/>
              <a:ext cx="11075" cy="16250"/>
            </a:xfrm>
            <a:custGeom>
              <a:avLst/>
              <a:gdLst/>
              <a:ahLst/>
              <a:cxnLst/>
              <a:rect l="l" t="t" r="r" b="b"/>
              <a:pathLst>
                <a:path w="443" h="650" extrusionOk="0">
                  <a:moveTo>
                    <a:pt x="338" y="1"/>
                  </a:moveTo>
                  <a:cubicBezTo>
                    <a:pt x="338" y="105"/>
                    <a:pt x="338" y="234"/>
                    <a:pt x="234" y="234"/>
                  </a:cubicBezTo>
                  <a:cubicBezTo>
                    <a:pt x="234" y="371"/>
                    <a:pt x="190" y="463"/>
                    <a:pt x="122" y="539"/>
                  </a:cubicBezTo>
                  <a:lnTo>
                    <a:pt x="122" y="539"/>
                  </a:lnTo>
                  <a:cubicBezTo>
                    <a:pt x="302" y="367"/>
                    <a:pt x="442" y="193"/>
                    <a:pt x="442" y="1"/>
                  </a:cubicBezTo>
                  <a:close/>
                  <a:moveTo>
                    <a:pt x="122" y="539"/>
                  </a:moveTo>
                  <a:cubicBezTo>
                    <a:pt x="83" y="576"/>
                    <a:pt x="42" y="613"/>
                    <a:pt x="1" y="650"/>
                  </a:cubicBezTo>
                  <a:cubicBezTo>
                    <a:pt x="45" y="614"/>
                    <a:pt x="87" y="579"/>
                    <a:pt x="122" y="539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68"/>
            <p:cNvSpPr/>
            <p:nvPr/>
          </p:nvSpPr>
          <p:spPr>
            <a:xfrm>
              <a:off x="2853000" y="3542825"/>
              <a:ext cx="5875" cy="11075"/>
            </a:xfrm>
            <a:custGeom>
              <a:avLst/>
              <a:gdLst/>
              <a:ahLst/>
              <a:cxnLst/>
              <a:rect l="l" t="t" r="r" b="b"/>
              <a:pathLst>
                <a:path w="235" h="443" extrusionOk="0">
                  <a:moveTo>
                    <a:pt x="235" y="1"/>
                  </a:moveTo>
                  <a:cubicBezTo>
                    <a:pt x="105" y="105"/>
                    <a:pt x="105" y="338"/>
                    <a:pt x="1" y="442"/>
                  </a:cubicBezTo>
                  <a:lnTo>
                    <a:pt x="105" y="442"/>
                  </a:lnTo>
                  <a:cubicBezTo>
                    <a:pt x="105" y="338"/>
                    <a:pt x="235" y="105"/>
                    <a:pt x="23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68"/>
            <p:cNvSpPr/>
            <p:nvPr/>
          </p:nvSpPr>
          <p:spPr>
            <a:xfrm>
              <a:off x="2634300" y="3220925"/>
              <a:ext cx="37650" cy="116200"/>
            </a:xfrm>
            <a:custGeom>
              <a:avLst/>
              <a:gdLst/>
              <a:ahLst/>
              <a:cxnLst/>
              <a:rect l="l" t="t" r="r" b="b"/>
              <a:pathLst>
                <a:path w="1506" h="4648" extrusionOk="0">
                  <a:moveTo>
                    <a:pt x="961" y="0"/>
                  </a:moveTo>
                  <a:cubicBezTo>
                    <a:pt x="1298" y="1740"/>
                    <a:pt x="545" y="3142"/>
                    <a:pt x="0" y="4647"/>
                  </a:cubicBezTo>
                  <a:cubicBezTo>
                    <a:pt x="649" y="3142"/>
                    <a:pt x="1506" y="1636"/>
                    <a:pt x="106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68"/>
            <p:cNvSpPr/>
            <p:nvPr/>
          </p:nvSpPr>
          <p:spPr>
            <a:xfrm>
              <a:off x="2660900" y="3215725"/>
              <a:ext cx="13650" cy="64925"/>
            </a:xfrm>
            <a:custGeom>
              <a:avLst/>
              <a:gdLst/>
              <a:ahLst/>
              <a:cxnLst/>
              <a:rect l="l" t="t" r="r" b="b"/>
              <a:pathLst>
                <a:path w="546" h="2597" extrusionOk="0">
                  <a:moveTo>
                    <a:pt x="234" y="1"/>
                  </a:moveTo>
                  <a:lnTo>
                    <a:pt x="234" y="1"/>
                  </a:lnTo>
                  <a:cubicBezTo>
                    <a:pt x="338" y="961"/>
                    <a:pt x="338" y="1740"/>
                    <a:pt x="0" y="2597"/>
                  </a:cubicBezTo>
                  <a:lnTo>
                    <a:pt x="130" y="2597"/>
                  </a:lnTo>
                  <a:cubicBezTo>
                    <a:pt x="338" y="1740"/>
                    <a:pt x="546" y="857"/>
                    <a:pt x="23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68"/>
            <p:cNvSpPr/>
            <p:nvPr/>
          </p:nvSpPr>
          <p:spPr>
            <a:xfrm>
              <a:off x="2674525" y="3207300"/>
              <a:ext cx="2625" cy="35725"/>
            </a:xfrm>
            <a:custGeom>
              <a:avLst/>
              <a:gdLst/>
              <a:ahLst/>
              <a:cxnLst/>
              <a:rect l="l" t="t" r="r" b="b"/>
              <a:pathLst>
                <a:path w="105" h="1429" extrusionOk="0">
                  <a:moveTo>
                    <a:pt x="1" y="0"/>
                  </a:moveTo>
                  <a:cubicBezTo>
                    <a:pt x="1" y="545"/>
                    <a:pt x="105" y="987"/>
                    <a:pt x="105" y="1428"/>
                  </a:cubicBezTo>
                  <a:cubicBezTo>
                    <a:pt x="105" y="987"/>
                    <a:pt x="105" y="545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68"/>
            <p:cNvSpPr/>
            <p:nvPr/>
          </p:nvSpPr>
          <p:spPr>
            <a:xfrm>
              <a:off x="2669325" y="3183275"/>
              <a:ext cx="13675" cy="48700"/>
            </a:xfrm>
            <a:custGeom>
              <a:avLst/>
              <a:gdLst/>
              <a:ahLst/>
              <a:cxnLst/>
              <a:rect l="l" t="t" r="r" b="b"/>
              <a:pathLst>
                <a:path w="547" h="1948" extrusionOk="0">
                  <a:moveTo>
                    <a:pt x="1" y="1"/>
                  </a:moveTo>
                  <a:cubicBezTo>
                    <a:pt x="209" y="650"/>
                    <a:pt x="442" y="1195"/>
                    <a:pt x="442" y="1948"/>
                  </a:cubicBezTo>
                  <a:cubicBezTo>
                    <a:pt x="546" y="1299"/>
                    <a:pt x="313" y="54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68"/>
            <p:cNvSpPr/>
            <p:nvPr/>
          </p:nvSpPr>
          <p:spPr>
            <a:xfrm>
              <a:off x="2669325" y="3174850"/>
              <a:ext cx="16250" cy="40900"/>
            </a:xfrm>
            <a:custGeom>
              <a:avLst/>
              <a:gdLst/>
              <a:ahLst/>
              <a:cxnLst/>
              <a:rect l="l" t="t" r="r" b="b"/>
              <a:pathLst>
                <a:path w="650" h="1636" extrusionOk="0">
                  <a:moveTo>
                    <a:pt x="1" y="0"/>
                  </a:moveTo>
                  <a:lnTo>
                    <a:pt x="1" y="0"/>
                  </a:lnTo>
                  <a:cubicBezTo>
                    <a:pt x="209" y="545"/>
                    <a:pt x="546" y="987"/>
                    <a:pt x="650" y="1636"/>
                  </a:cubicBezTo>
                  <a:lnTo>
                    <a:pt x="650" y="1532"/>
                  </a:lnTo>
                  <a:cubicBezTo>
                    <a:pt x="546" y="987"/>
                    <a:pt x="313" y="442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68"/>
            <p:cNvSpPr/>
            <p:nvPr/>
          </p:nvSpPr>
          <p:spPr>
            <a:xfrm>
              <a:off x="2560950" y="3267000"/>
              <a:ext cx="2625" cy="27300"/>
            </a:xfrm>
            <a:custGeom>
              <a:avLst/>
              <a:gdLst/>
              <a:ahLst/>
              <a:cxnLst/>
              <a:rect l="l" t="t" r="r" b="b"/>
              <a:pathLst>
                <a:path w="105" h="1092" extrusionOk="0">
                  <a:moveTo>
                    <a:pt x="1" y="1"/>
                  </a:moveTo>
                  <a:cubicBezTo>
                    <a:pt x="1" y="338"/>
                    <a:pt x="1" y="754"/>
                    <a:pt x="104" y="1091"/>
                  </a:cubicBezTo>
                  <a:cubicBezTo>
                    <a:pt x="104" y="650"/>
                    <a:pt x="104" y="338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68"/>
            <p:cNvSpPr/>
            <p:nvPr/>
          </p:nvSpPr>
          <p:spPr>
            <a:xfrm>
              <a:off x="2555750" y="3169650"/>
              <a:ext cx="18850" cy="46100"/>
            </a:xfrm>
            <a:custGeom>
              <a:avLst/>
              <a:gdLst/>
              <a:ahLst/>
              <a:cxnLst/>
              <a:rect l="l" t="t" r="r" b="b"/>
              <a:pathLst>
                <a:path w="754" h="1844" extrusionOk="0">
                  <a:moveTo>
                    <a:pt x="754" y="1"/>
                  </a:moveTo>
                  <a:lnTo>
                    <a:pt x="754" y="1"/>
                  </a:lnTo>
                  <a:cubicBezTo>
                    <a:pt x="312" y="546"/>
                    <a:pt x="209" y="1195"/>
                    <a:pt x="1" y="1740"/>
                  </a:cubicBezTo>
                  <a:cubicBezTo>
                    <a:pt x="1" y="1844"/>
                    <a:pt x="105" y="1844"/>
                    <a:pt x="105" y="1844"/>
                  </a:cubicBezTo>
                  <a:cubicBezTo>
                    <a:pt x="209" y="1195"/>
                    <a:pt x="442" y="650"/>
                    <a:pt x="75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68"/>
            <p:cNvSpPr/>
            <p:nvPr/>
          </p:nvSpPr>
          <p:spPr>
            <a:xfrm>
              <a:off x="2555750" y="3174850"/>
              <a:ext cx="13675" cy="23250"/>
            </a:xfrm>
            <a:custGeom>
              <a:avLst/>
              <a:gdLst/>
              <a:ahLst/>
              <a:cxnLst/>
              <a:rect l="l" t="t" r="r" b="b"/>
              <a:pathLst>
                <a:path w="547" h="930" extrusionOk="0">
                  <a:moveTo>
                    <a:pt x="442" y="0"/>
                  </a:moveTo>
                  <a:cubicBezTo>
                    <a:pt x="209" y="234"/>
                    <a:pt x="105" y="545"/>
                    <a:pt x="1" y="883"/>
                  </a:cubicBezTo>
                  <a:cubicBezTo>
                    <a:pt x="1" y="883"/>
                    <a:pt x="47" y="929"/>
                    <a:pt x="78" y="929"/>
                  </a:cubicBezTo>
                  <a:cubicBezTo>
                    <a:pt x="93" y="929"/>
                    <a:pt x="105" y="918"/>
                    <a:pt x="105" y="883"/>
                  </a:cubicBezTo>
                  <a:cubicBezTo>
                    <a:pt x="209" y="545"/>
                    <a:pt x="312" y="234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68"/>
            <p:cNvSpPr/>
            <p:nvPr/>
          </p:nvSpPr>
          <p:spPr>
            <a:xfrm>
              <a:off x="2401300" y="3243000"/>
              <a:ext cx="38300" cy="16250"/>
            </a:xfrm>
            <a:custGeom>
              <a:avLst/>
              <a:gdLst/>
              <a:ahLst/>
              <a:cxnLst/>
              <a:rect l="l" t="t" r="r" b="b"/>
              <a:pathLst>
                <a:path w="1532" h="650" extrusionOk="0">
                  <a:moveTo>
                    <a:pt x="1532" y="0"/>
                  </a:moveTo>
                  <a:cubicBezTo>
                    <a:pt x="987" y="208"/>
                    <a:pt x="442" y="415"/>
                    <a:pt x="0" y="649"/>
                  </a:cubicBezTo>
                  <a:cubicBezTo>
                    <a:pt x="442" y="519"/>
                    <a:pt x="987" y="312"/>
                    <a:pt x="1532" y="104"/>
                  </a:cubicBezTo>
                  <a:lnTo>
                    <a:pt x="1532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68"/>
            <p:cNvSpPr/>
            <p:nvPr/>
          </p:nvSpPr>
          <p:spPr>
            <a:xfrm>
              <a:off x="2409725" y="3248175"/>
              <a:ext cx="32475" cy="13650"/>
            </a:xfrm>
            <a:custGeom>
              <a:avLst/>
              <a:gdLst/>
              <a:ahLst/>
              <a:cxnLst/>
              <a:rect l="l" t="t" r="r" b="b"/>
              <a:pathLst>
                <a:path w="1299" h="546" extrusionOk="0">
                  <a:moveTo>
                    <a:pt x="1299" y="1"/>
                  </a:moveTo>
                  <a:cubicBezTo>
                    <a:pt x="961" y="312"/>
                    <a:pt x="442" y="442"/>
                    <a:pt x="1" y="546"/>
                  </a:cubicBezTo>
                  <a:cubicBezTo>
                    <a:pt x="442" y="546"/>
                    <a:pt x="961" y="312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68"/>
            <p:cNvSpPr/>
            <p:nvPr/>
          </p:nvSpPr>
          <p:spPr>
            <a:xfrm>
              <a:off x="2401300" y="3126175"/>
              <a:ext cx="43500" cy="22075"/>
            </a:xfrm>
            <a:custGeom>
              <a:avLst/>
              <a:gdLst/>
              <a:ahLst/>
              <a:cxnLst/>
              <a:rect l="l" t="t" r="r" b="b"/>
              <a:pathLst>
                <a:path w="1740" h="883" extrusionOk="0">
                  <a:moveTo>
                    <a:pt x="130" y="0"/>
                  </a:moveTo>
                  <a:cubicBezTo>
                    <a:pt x="0" y="0"/>
                    <a:pt x="0" y="0"/>
                    <a:pt x="130" y="130"/>
                  </a:cubicBezTo>
                  <a:cubicBezTo>
                    <a:pt x="649" y="234"/>
                    <a:pt x="1194" y="442"/>
                    <a:pt x="1636" y="883"/>
                  </a:cubicBezTo>
                  <a:cubicBezTo>
                    <a:pt x="1740" y="883"/>
                    <a:pt x="1740" y="779"/>
                    <a:pt x="1740" y="779"/>
                  </a:cubicBezTo>
                  <a:cubicBezTo>
                    <a:pt x="1298" y="442"/>
                    <a:pt x="649" y="130"/>
                    <a:pt x="13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68"/>
            <p:cNvSpPr/>
            <p:nvPr/>
          </p:nvSpPr>
          <p:spPr>
            <a:xfrm>
              <a:off x="2412325" y="3123575"/>
              <a:ext cx="16250" cy="8450"/>
            </a:xfrm>
            <a:custGeom>
              <a:avLst/>
              <a:gdLst/>
              <a:ahLst/>
              <a:cxnLst/>
              <a:rect l="l" t="t" r="r" b="b"/>
              <a:pathLst>
                <a:path w="650" h="338" extrusionOk="0">
                  <a:moveTo>
                    <a:pt x="1" y="0"/>
                  </a:moveTo>
                  <a:lnTo>
                    <a:pt x="1" y="104"/>
                  </a:lnTo>
                  <a:cubicBezTo>
                    <a:pt x="208" y="234"/>
                    <a:pt x="442" y="234"/>
                    <a:pt x="650" y="338"/>
                  </a:cubicBezTo>
                  <a:cubicBezTo>
                    <a:pt x="442" y="234"/>
                    <a:pt x="208" y="10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68"/>
            <p:cNvSpPr/>
            <p:nvPr/>
          </p:nvSpPr>
          <p:spPr>
            <a:xfrm>
              <a:off x="2374675" y="3177375"/>
              <a:ext cx="56500" cy="13725"/>
            </a:xfrm>
            <a:custGeom>
              <a:avLst/>
              <a:gdLst/>
              <a:ahLst/>
              <a:cxnLst/>
              <a:rect l="l" t="t" r="r" b="b"/>
              <a:pathLst>
                <a:path w="2260" h="549" extrusionOk="0">
                  <a:moveTo>
                    <a:pt x="349" y="0"/>
                  </a:moveTo>
                  <a:cubicBezTo>
                    <a:pt x="233" y="0"/>
                    <a:pt x="117" y="9"/>
                    <a:pt x="1" y="29"/>
                  </a:cubicBezTo>
                  <a:cubicBezTo>
                    <a:pt x="754" y="133"/>
                    <a:pt x="1507" y="237"/>
                    <a:pt x="2259" y="548"/>
                  </a:cubicBezTo>
                  <a:lnTo>
                    <a:pt x="2259" y="444"/>
                  </a:lnTo>
                  <a:cubicBezTo>
                    <a:pt x="1623" y="269"/>
                    <a:pt x="986" y="0"/>
                    <a:pt x="34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68"/>
            <p:cNvSpPr/>
            <p:nvPr/>
          </p:nvSpPr>
          <p:spPr>
            <a:xfrm>
              <a:off x="2363650" y="3167050"/>
              <a:ext cx="29875" cy="5225"/>
            </a:xfrm>
            <a:custGeom>
              <a:avLst/>
              <a:gdLst/>
              <a:ahLst/>
              <a:cxnLst/>
              <a:rect l="l" t="t" r="r" b="b"/>
              <a:pathLst>
                <a:path w="1195" h="209" extrusionOk="0">
                  <a:moveTo>
                    <a:pt x="0" y="1"/>
                  </a:moveTo>
                  <a:cubicBezTo>
                    <a:pt x="442" y="105"/>
                    <a:pt x="753" y="105"/>
                    <a:pt x="1195" y="208"/>
                  </a:cubicBezTo>
                  <a:cubicBezTo>
                    <a:pt x="857" y="105"/>
                    <a:pt x="442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68"/>
            <p:cNvSpPr/>
            <p:nvPr/>
          </p:nvSpPr>
          <p:spPr>
            <a:xfrm>
              <a:off x="2407125" y="3085925"/>
              <a:ext cx="29900" cy="35075"/>
            </a:xfrm>
            <a:custGeom>
              <a:avLst/>
              <a:gdLst/>
              <a:ahLst/>
              <a:cxnLst/>
              <a:rect l="l" t="t" r="r" b="b"/>
              <a:pathLst>
                <a:path w="1196" h="1403" extrusionOk="0">
                  <a:moveTo>
                    <a:pt x="1" y="1"/>
                  </a:moveTo>
                  <a:cubicBezTo>
                    <a:pt x="312" y="546"/>
                    <a:pt x="754" y="961"/>
                    <a:pt x="1195" y="1403"/>
                  </a:cubicBezTo>
                  <a:cubicBezTo>
                    <a:pt x="754" y="961"/>
                    <a:pt x="416" y="442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68"/>
            <p:cNvSpPr/>
            <p:nvPr/>
          </p:nvSpPr>
          <p:spPr>
            <a:xfrm>
              <a:off x="2401300" y="3088525"/>
              <a:ext cx="13650" cy="13650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0" y="0"/>
                  </a:moveTo>
                  <a:cubicBezTo>
                    <a:pt x="234" y="208"/>
                    <a:pt x="338" y="442"/>
                    <a:pt x="545" y="546"/>
                  </a:cubicBezTo>
                  <a:cubicBezTo>
                    <a:pt x="442" y="338"/>
                    <a:pt x="234" y="104"/>
                    <a:pt x="13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68"/>
            <p:cNvSpPr/>
            <p:nvPr/>
          </p:nvSpPr>
          <p:spPr>
            <a:xfrm>
              <a:off x="2390900" y="3002200"/>
              <a:ext cx="18850" cy="38825"/>
            </a:xfrm>
            <a:custGeom>
              <a:avLst/>
              <a:gdLst/>
              <a:ahLst/>
              <a:cxnLst/>
              <a:rect l="l" t="t" r="r" b="b"/>
              <a:pathLst>
                <a:path w="754" h="1553" extrusionOk="0">
                  <a:moveTo>
                    <a:pt x="1" y="1"/>
                  </a:moveTo>
                  <a:lnTo>
                    <a:pt x="1" y="1"/>
                  </a:lnTo>
                  <a:cubicBezTo>
                    <a:pt x="209" y="546"/>
                    <a:pt x="546" y="961"/>
                    <a:pt x="650" y="1506"/>
                  </a:cubicBezTo>
                  <a:cubicBezTo>
                    <a:pt x="650" y="1541"/>
                    <a:pt x="661" y="1553"/>
                    <a:pt x="677" y="1553"/>
                  </a:cubicBezTo>
                  <a:cubicBezTo>
                    <a:pt x="708" y="1553"/>
                    <a:pt x="754" y="1506"/>
                    <a:pt x="754" y="1506"/>
                  </a:cubicBezTo>
                  <a:cubicBezTo>
                    <a:pt x="546" y="961"/>
                    <a:pt x="312" y="54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68"/>
            <p:cNvSpPr/>
            <p:nvPr/>
          </p:nvSpPr>
          <p:spPr>
            <a:xfrm>
              <a:off x="2385075" y="2999600"/>
              <a:ext cx="16250" cy="40275"/>
            </a:xfrm>
            <a:custGeom>
              <a:avLst/>
              <a:gdLst/>
              <a:ahLst/>
              <a:cxnLst/>
              <a:rect l="l" t="t" r="r" b="b"/>
              <a:pathLst>
                <a:path w="650" h="1611" extrusionOk="0">
                  <a:moveTo>
                    <a:pt x="0" y="1"/>
                  </a:moveTo>
                  <a:lnTo>
                    <a:pt x="0" y="1"/>
                  </a:lnTo>
                  <a:cubicBezTo>
                    <a:pt x="234" y="520"/>
                    <a:pt x="545" y="1065"/>
                    <a:pt x="649" y="1610"/>
                  </a:cubicBezTo>
                  <a:cubicBezTo>
                    <a:pt x="545" y="1065"/>
                    <a:pt x="338" y="520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68"/>
            <p:cNvSpPr/>
            <p:nvPr/>
          </p:nvSpPr>
          <p:spPr>
            <a:xfrm>
              <a:off x="2358450" y="2974950"/>
              <a:ext cx="37675" cy="62325"/>
            </a:xfrm>
            <a:custGeom>
              <a:avLst/>
              <a:gdLst/>
              <a:ahLst/>
              <a:cxnLst/>
              <a:rect l="l" t="t" r="r" b="b"/>
              <a:pathLst>
                <a:path w="1507" h="2493" extrusionOk="0">
                  <a:moveTo>
                    <a:pt x="105" y="0"/>
                  </a:moveTo>
                  <a:cubicBezTo>
                    <a:pt x="1" y="0"/>
                    <a:pt x="1" y="0"/>
                    <a:pt x="1" y="104"/>
                  </a:cubicBezTo>
                  <a:cubicBezTo>
                    <a:pt x="650" y="857"/>
                    <a:pt x="1195" y="1636"/>
                    <a:pt x="1507" y="2493"/>
                  </a:cubicBezTo>
                  <a:cubicBezTo>
                    <a:pt x="1195" y="1636"/>
                    <a:pt x="857" y="649"/>
                    <a:pt x="10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68"/>
            <p:cNvSpPr/>
            <p:nvPr/>
          </p:nvSpPr>
          <p:spPr>
            <a:xfrm>
              <a:off x="2339625" y="2967150"/>
              <a:ext cx="42875" cy="53900"/>
            </a:xfrm>
            <a:custGeom>
              <a:avLst/>
              <a:gdLst/>
              <a:ahLst/>
              <a:cxnLst/>
              <a:rect l="l" t="t" r="r" b="b"/>
              <a:pathLst>
                <a:path w="1715" h="2156" extrusionOk="0">
                  <a:moveTo>
                    <a:pt x="1" y="1"/>
                  </a:moveTo>
                  <a:lnTo>
                    <a:pt x="1" y="1"/>
                  </a:lnTo>
                  <a:cubicBezTo>
                    <a:pt x="650" y="650"/>
                    <a:pt x="1169" y="1299"/>
                    <a:pt x="1610" y="2156"/>
                  </a:cubicBezTo>
                  <a:lnTo>
                    <a:pt x="1714" y="2156"/>
                  </a:lnTo>
                  <a:cubicBezTo>
                    <a:pt x="1299" y="1299"/>
                    <a:pt x="754" y="520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68"/>
            <p:cNvSpPr/>
            <p:nvPr/>
          </p:nvSpPr>
          <p:spPr>
            <a:xfrm>
              <a:off x="2317575" y="2953525"/>
              <a:ext cx="43500" cy="46100"/>
            </a:xfrm>
            <a:custGeom>
              <a:avLst/>
              <a:gdLst/>
              <a:ahLst/>
              <a:cxnLst/>
              <a:rect l="l" t="t" r="r" b="b"/>
              <a:pathLst>
                <a:path w="1740" h="1844" extrusionOk="0">
                  <a:moveTo>
                    <a:pt x="0" y="1"/>
                  </a:moveTo>
                  <a:cubicBezTo>
                    <a:pt x="545" y="650"/>
                    <a:pt x="1091" y="1195"/>
                    <a:pt x="1636" y="1844"/>
                  </a:cubicBezTo>
                  <a:cubicBezTo>
                    <a:pt x="1740" y="1844"/>
                    <a:pt x="1740" y="1844"/>
                    <a:pt x="1740" y="1714"/>
                  </a:cubicBezTo>
                  <a:cubicBezTo>
                    <a:pt x="1194" y="1195"/>
                    <a:pt x="649" y="546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68"/>
            <p:cNvSpPr/>
            <p:nvPr/>
          </p:nvSpPr>
          <p:spPr>
            <a:xfrm>
              <a:off x="2298750" y="29425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0" y="0"/>
                  </a:moveTo>
                  <a:cubicBezTo>
                    <a:pt x="0" y="104"/>
                    <a:pt x="104" y="208"/>
                    <a:pt x="208" y="208"/>
                  </a:cubicBezTo>
                  <a:cubicBezTo>
                    <a:pt x="208" y="104"/>
                    <a:pt x="104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68"/>
            <p:cNvSpPr/>
            <p:nvPr/>
          </p:nvSpPr>
          <p:spPr>
            <a:xfrm>
              <a:off x="2312375" y="3074900"/>
              <a:ext cx="27275" cy="29875"/>
            </a:xfrm>
            <a:custGeom>
              <a:avLst/>
              <a:gdLst/>
              <a:ahLst/>
              <a:cxnLst/>
              <a:rect l="l" t="t" r="r" b="b"/>
              <a:pathLst>
                <a:path w="1091" h="1195" extrusionOk="0">
                  <a:moveTo>
                    <a:pt x="1" y="0"/>
                  </a:moveTo>
                  <a:lnTo>
                    <a:pt x="1" y="0"/>
                  </a:lnTo>
                  <a:cubicBezTo>
                    <a:pt x="312" y="442"/>
                    <a:pt x="753" y="649"/>
                    <a:pt x="1091" y="1195"/>
                  </a:cubicBezTo>
                  <a:lnTo>
                    <a:pt x="1091" y="1091"/>
                  </a:lnTo>
                  <a:cubicBezTo>
                    <a:pt x="857" y="649"/>
                    <a:pt x="442" y="23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68"/>
            <p:cNvSpPr/>
            <p:nvPr/>
          </p:nvSpPr>
          <p:spPr>
            <a:xfrm>
              <a:off x="2303950" y="3074900"/>
              <a:ext cx="19475" cy="16250"/>
            </a:xfrm>
            <a:custGeom>
              <a:avLst/>
              <a:gdLst/>
              <a:ahLst/>
              <a:cxnLst/>
              <a:rect l="l" t="t" r="r" b="b"/>
              <a:pathLst>
                <a:path w="779" h="650" extrusionOk="0">
                  <a:moveTo>
                    <a:pt x="0" y="0"/>
                  </a:moveTo>
                  <a:lnTo>
                    <a:pt x="0" y="0"/>
                  </a:lnTo>
                  <a:cubicBezTo>
                    <a:pt x="130" y="104"/>
                    <a:pt x="234" y="234"/>
                    <a:pt x="338" y="338"/>
                  </a:cubicBezTo>
                  <a:cubicBezTo>
                    <a:pt x="545" y="442"/>
                    <a:pt x="649" y="545"/>
                    <a:pt x="779" y="649"/>
                  </a:cubicBezTo>
                  <a:cubicBezTo>
                    <a:pt x="649" y="442"/>
                    <a:pt x="338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68"/>
            <p:cNvSpPr/>
            <p:nvPr/>
          </p:nvSpPr>
          <p:spPr>
            <a:xfrm>
              <a:off x="2298750" y="3074900"/>
              <a:ext cx="18850" cy="13650"/>
            </a:xfrm>
            <a:custGeom>
              <a:avLst/>
              <a:gdLst/>
              <a:ahLst/>
              <a:cxnLst/>
              <a:rect l="l" t="t" r="r" b="b"/>
              <a:pathLst>
                <a:path w="754" h="546" extrusionOk="0">
                  <a:moveTo>
                    <a:pt x="0" y="0"/>
                  </a:moveTo>
                  <a:lnTo>
                    <a:pt x="0" y="0"/>
                  </a:lnTo>
                  <a:cubicBezTo>
                    <a:pt x="208" y="234"/>
                    <a:pt x="442" y="338"/>
                    <a:pt x="649" y="545"/>
                  </a:cubicBezTo>
                  <a:cubicBezTo>
                    <a:pt x="649" y="545"/>
                    <a:pt x="753" y="545"/>
                    <a:pt x="649" y="442"/>
                  </a:cubicBezTo>
                  <a:cubicBezTo>
                    <a:pt x="546" y="338"/>
                    <a:pt x="338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68"/>
            <p:cNvSpPr/>
            <p:nvPr/>
          </p:nvSpPr>
          <p:spPr>
            <a:xfrm>
              <a:off x="2201400" y="3042450"/>
              <a:ext cx="21425" cy="16250"/>
            </a:xfrm>
            <a:custGeom>
              <a:avLst/>
              <a:gdLst/>
              <a:ahLst/>
              <a:cxnLst/>
              <a:rect l="l" t="t" r="r" b="b"/>
              <a:pathLst>
                <a:path w="857" h="650" extrusionOk="0">
                  <a:moveTo>
                    <a:pt x="0" y="0"/>
                  </a:moveTo>
                  <a:lnTo>
                    <a:pt x="0" y="0"/>
                  </a:lnTo>
                  <a:cubicBezTo>
                    <a:pt x="208" y="234"/>
                    <a:pt x="545" y="338"/>
                    <a:pt x="857" y="649"/>
                  </a:cubicBezTo>
                  <a:cubicBezTo>
                    <a:pt x="649" y="338"/>
                    <a:pt x="338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68"/>
            <p:cNvSpPr/>
            <p:nvPr/>
          </p:nvSpPr>
          <p:spPr>
            <a:xfrm>
              <a:off x="2196200" y="3045050"/>
              <a:ext cx="13650" cy="8450"/>
            </a:xfrm>
            <a:custGeom>
              <a:avLst/>
              <a:gdLst/>
              <a:ahLst/>
              <a:cxnLst/>
              <a:rect l="l" t="t" r="r" b="b"/>
              <a:pathLst>
                <a:path w="546" h="338" extrusionOk="0">
                  <a:moveTo>
                    <a:pt x="1" y="0"/>
                  </a:moveTo>
                  <a:lnTo>
                    <a:pt x="1" y="130"/>
                  </a:lnTo>
                  <a:cubicBezTo>
                    <a:pt x="208" y="234"/>
                    <a:pt x="416" y="234"/>
                    <a:pt x="546" y="338"/>
                  </a:cubicBezTo>
                  <a:cubicBezTo>
                    <a:pt x="416" y="234"/>
                    <a:pt x="208" y="13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68"/>
            <p:cNvSpPr/>
            <p:nvPr/>
          </p:nvSpPr>
          <p:spPr>
            <a:xfrm>
              <a:off x="2190350" y="3048275"/>
              <a:ext cx="16250" cy="7825"/>
            </a:xfrm>
            <a:custGeom>
              <a:avLst/>
              <a:gdLst/>
              <a:ahLst/>
              <a:cxnLst/>
              <a:rect l="l" t="t" r="r" b="b"/>
              <a:pathLst>
                <a:path w="650" h="313" extrusionOk="0">
                  <a:moveTo>
                    <a:pt x="1" y="1"/>
                  </a:moveTo>
                  <a:cubicBezTo>
                    <a:pt x="131" y="105"/>
                    <a:pt x="235" y="105"/>
                    <a:pt x="338" y="105"/>
                  </a:cubicBezTo>
                  <a:cubicBezTo>
                    <a:pt x="442" y="209"/>
                    <a:pt x="546" y="209"/>
                    <a:pt x="546" y="312"/>
                  </a:cubicBezTo>
                  <a:lnTo>
                    <a:pt x="650" y="312"/>
                  </a:lnTo>
                  <a:cubicBezTo>
                    <a:pt x="546" y="105"/>
                    <a:pt x="235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68"/>
            <p:cNvSpPr/>
            <p:nvPr/>
          </p:nvSpPr>
          <p:spPr>
            <a:xfrm>
              <a:off x="2187775" y="3048275"/>
              <a:ext cx="5850" cy="5225"/>
            </a:xfrm>
            <a:custGeom>
              <a:avLst/>
              <a:gdLst/>
              <a:ahLst/>
              <a:cxnLst/>
              <a:rect l="l" t="t" r="r" b="b"/>
              <a:pathLst>
                <a:path w="234" h="209" extrusionOk="0">
                  <a:moveTo>
                    <a:pt x="0" y="1"/>
                  </a:moveTo>
                  <a:lnTo>
                    <a:pt x="0" y="105"/>
                  </a:lnTo>
                  <a:cubicBezTo>
                    <a:pt x="104" y="105"/>
                    <a:pt x="104" y="209"/>
                    <a:pt x="234" y="209"/>
                  </a:cubicBezTo>
                  <a:cubicBezTo>
                    <a:pt x="234" y="105"/>
                    <a:pt x="104" y="105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68"/>
            <p:cNvSpPr/>
            <p:nvPr/>
          </p:nvSpPr>
          <p:spPr>
            <a:xfrm>
              <a:off x="2290950" y="2983375"/>
              <a:ext cx="37675" cy="45475"/>
            </a:xfrm>
            <a:custGeom>
              <a:avLst/>
              <a:gdLst/>
              <a:ahLst/>
              <a:cxnLst/>
              <a:rect l="l" t="t" r="r" b="b"/>
              <a:pathLst>
                <a:path w="1507" h="1819" extrusionOk="0">
                  <a:moveTo>
                    <a:pt x="1" y="1"/>
                  </a:moveTo>
                  <a:cubicBezTo>
                    <a:pt x="520" y="520"/>
                    <a:pt x="1065" y="1169"/>
                    <a:pt x="1507" y="1818"/>
                  </a:cubicBezTo>
                  <a:cubicBezTo>
                    <a:pt x="1065" y="1169"/>
                    <a:pt x="650" y="41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68"/>
            <p:cNvSpPr/>
            <p:nvPr/>
          </p:nvSpPr>
          <p:spPr>
            <a:xfrm>
              <a:off x="2285125" y="2985975"/>
              <a:ext cx="18850" cy="18850"/>
            </a:xfrm>
            <a:custGeom>
              <a:avLst/>
              <a:gdLst/>
              <a:ahLst/>
              <a:cxnLst/>
              <a:rect l="l" t="t" r="r" b="b"/>
              <a:pathLst>
                <a:path w="754" h="754" extrusionOk="0">
                  <a:moveTo>
                    <a:pt x="0" y="1"/>
                  </a:moveTo>
                  <a:lnTo>
                    <a:pt x="0" y="105"/>
                  </a:lnTo>
                  <a:cubicBezTo>
                    <a:pt x="234" y="312"/>
                    <a:pt x="442" y="546"/>
                    <a:pt x="649" y="754"/>
                  </a:cubicBezTo>
                  <a:cubicBezTo>
                    <a:pt x="649" y="754"/>
                    <a:pt x="753" y="754"/>
                    <a:pt x="649" y="650"/>
                  </a:cubicBezTo>
                  <a:cubicBezTo>
                    <a:pt x="545" y="416"/>
                    <a:pt x="234" y="208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68"/>
            <p:cNvSpPr/>
            <p:nvPr/>
          </p:nvSpPr>
          <p:spPr>
            <a:xfrm>
              <a:off x="2279925" y="2993775"/>
              <a:ext cx="11050" cy="8450"/>
            </a:xfrm>
            <a:custGeom>
              <a:avLst/>
              <a:gdLst/>
              <a:ahLst/>
              <a:cxnLst/>
              <a:rect l="l" t="t" r="r" b="b"/>
              <a:pathLst>
                <a:path w="442" h="338" extrusionOk="0">
                  <a:moveTo>
                    <a:pt x="1" y="0"/>
                  </a:moveTo>
                  <a:cubicBezTo>
                    <a:pt x="104" y="104"/>
                    <a:pt x="208" y="234"/>
                    <a:pt x="312" y="338"/>
                  </a:cubicBezTo>
                  <a:cubicBezTo>
                    <a:pt x="312" y="338"/>
                    <a:pt x="442" y="234"/>
                    <a:pt x="312" y="234"/>
                  </a:cubicBezTo>
                  <a:cubicBezTo>
                    <a:pt x="208" y="104"/>
                    <a:pt x="104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68"/>
            <p:cNvSpPr/>
            <p:nvPr/>
          </p:nvSpPr>
          <p:spPr>
            <a:xfrm>
              <a:off x="2226050" y="3113175"/>
              <a:ext cx="61700" cy="24050"/>
            </a:xfrm>
            <a:custGeom>
              <a:avLst/>
              <a:gdLst/>
              <a:ahLst/>
              <a:cxnLst/>
              <a:rect l="l" t="t" r="r" b="b"/>
              <a:pathLst>
                <a:path w="2468" h="962" extrusionOk="0">
                  <a:moveTo>
                    <a:pt x="1" y="1"/>
                  </a:moveTo>
                  <a:lnTo>
                    <a:pt x="1" y="105"/>
                  </a:lnTo>
                  <a:cubicBezTo>
                    <a:pt x="857" y="313"/>
                    <a:pt x="1610" y="520"/>
                    <a:pt x="2363" y="962"/>
                  </a:cubicBezTo>
                  <a:lnTo>
                    <a:pt x="2467" y="962"/>
                  </a:lnTo>
                  <a:cubicBezTo>
                    <a:pt x="1714" y="416"/>
                    <a:pt x="857" y="105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68"/>
            <p:cNvSpPr/>
            <p:nvPr/>
          </p:nvSpPr>
          <p:spPr>
            <a:xfrm>
              <a:off x="2228650" y="3120975"/>
              <a:ext cx="35075" cy="11050"/>
            </a:xfrm>
            <a:custGeom>
              <a:avLst/>
              <a:gdLst/>
              <a:ahLst/>
              <a:cxnLst/>
              <a:rect l="l" t="t" r="r" b="b"/>
              <a:pathLst>
                <a:path w="1403" h="442" extrusionOk="0">
                  <a:moveTo>
                    <a:pt x="1" y="1"/>
                  </a:moveTo>
                  <a:lnTo>
                    <a:pt x="1" y="1"/>
                  </a:lnTo>
                  <a:cubicBezTo>
                    <a:pt x="416" y="208"/>
                    <a:pt x="857" y="338"/>
                    <a:pt x="1403" y="442"/>
                  </a:cubicBezTo>
                  <a:cubicBezTo>
                    <a:pt x="961" y="208"/>
                    <a:pt x="416" y="104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68"/>
            <p:cNvSpPr/>
            <p:nvPr/>
          </p:nvSpPr>
          <p:spPr>
            <a:xfrm>
              <a:off x="2212525" y="3123600"/>
              <a:ext cx="26525" cy="8425"/>
            </a:xfrm>
            <a:custGeom>
              <a:avLst/>
              <a:gdLst/>
              <a:ahLst/>
              <a:cxnLst/>
              <a:rect l="l" t="t" r="r" b="b"/>
              <a:pathLst>
                <a:path w="1061" h="337" extrusionOk="0">
                  <a:moveTo>
                    <a:pt x="1" y="1"/>
                  </a:moveTo>
                  <a:lnTo>
                    <a:pt x="1" y="1"/>
                  </a:lnTo>
                  <a:cubicBezTo>
                    <a:pt x="311" y="104"/>
                    <a:pt x="647" y="233"/>
                    <a:pt x="957" y="337"/>
                  </a:cubicBezTo>
                  <a:lnTo>
                    <a:pt x="1061" y="337"/>
                  </a:lnTo>
                  <a:cubicBezTo>
                    <a:pt x="647" y="233"/>
                    <a:pt x="311" y="104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68"/>
            <p:cNvSpPr/>
            <p:nvPr/>
          </p:nvSpPr>
          <p:spPr>
            <a:xfrm>
              <a:off x="2150125" y="3167050"/>
              <a:ext cx="23175" cy="6375"/>
            </a:xfrm>
            <a:custGeom>
              <a:avLst/>
              <a:gdLst/>
              <a:ahLst/>
              <a:cxnLst/>
              <a:rect l="l" t="t" r="r" b="b"/>
              <a:pathLst>
                <a:path w="927" h="255" extrusionOk="0">
                  <a:moveTo>
                    <a:pt x="104" y="1"/>
                  </a:moveTo>
                  <a:cubicBezTo>
                    <a:pt x="104" y="1"/>
                    <a:pt x="0" y="105"/>
                    <a:pt x="104" y="105"/>
                  </a:cubicBezTo>
                  <a:cubicBezTo>
                    <a:pt x="208" y="156"/>
                    <a:pt x="344" y="156"/>
                    <a:pt x="481" y="156"/>
                  </a:cubicBezTo>
                  <a:cubicBezTo>
                    <a:pt x="617" y="156"/>
                    <a:pt x="753" y="156"/>
                    <a:pt x="857" y="208"/>
                  </a:cubicBezTo>
                  <a:cubicBezTo>
                    <a:pt x="649" y="105"/>
                    <a:pt x="312" y="1"/>
                    <a:pt x="104" y="1"/>
                  </a:cubicBezTo>
                  <a:close/>
                  <a:moveTo>
                    <a:pt x="857" y="208"/>
                  </a:moveTo>
                  <a:cubicBezTo>
                    <a:pt x="857" y="243"/>
                    <a:pt x="869" y="255"/>
                    <a:pt x="880" y="255"/>
                  </a:cubicBezTo>
                  <a:cubicBezTo>
                    <a:pt x="903" y="255"/>
                    <a:pt x="926" y="208"/>
                    <a:pt x="857" y="20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68"/>
            <p:cNvSpPr/>
            <p:nvPr/>
          </p:nvSpPr>
          <p:spPr>
            <a:xfrm>
              <a:off x="2168950" y="3178100"/>
              <a:ext cx="13650" cy="2600"/>
            </a:xfrm>
            <a:custGeom>
              <a:avLst/>
              <a:gdLst/>
              <a:ahLst/>
              <a:cxnLst/>
              <a:rect l="l" t="t" r="r" b="b"/>
              <a:pathLst>
                <a:path w="546" h="104" extrusionOk="0">
                  <a:moveTo>
                    <a:pt x="0" y="0"/>
                  </a:moveTo>
                  <a:cubicBezTo>
                    <a:pt x="208" y="104"/>
                    <a:pt x="338" y="104"/>
                    <a:pt x="545" y="104"/>
                  </a:cubicBezTo>
                  <a:cubicBezTo>
                    <a:pt x="338" y="0"/>
                    <a:pt x="20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68"/>
            <p:cNvSpPr/>
            <p:nvPr/>
          </p:nvSpPr>
          <p:spPr>
            <a:xfrm>
              <a:off x="2128700" y="3118375"/>
              <a:ext cx="24050" cy="5225"/>
            </a:xfrm>
            <a:custGeom>
              <a:avLst/>
              <a:gdLst/>
              <a:ahLst/>
              <a:cxnLst/>
              <a:rect l="l" t="t" r="r" b="b"/>
              <a:pathLst>
                <a:path w="962" h="209" extrusionOk="0">
                  <a:moveTo>
                    <a:pt x="961" y="208"/>
                  </a:moveTo>
                  <a:cubicBezTo>
                    <a:pt x="650" y="208"/>
                    <a:pt x="312" y="105"/>
                    <a:pt x="1" y="1"/>
                  </a:cubicBezTo>
                  <a:lnTo>
                    <a:pt x="1" y="1"/>
                  </a:lnTo>
                  <a:cubicBezTo>
                    <a:pt x="312" y="105"/>
                    <a:pt x="650" y="208"/>
                    <a:pt x="961" y="20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68"/>
            <p:cNvSpPr/>
            <p:nvPr/>
          </p:nvSpPr>
          <p:spPr>
            <a:xfrm>
              <a:off x="2131300" y="3113175"/>
              <a:ext cx="16250" cy="5225"/>
            </a:xfrm>
            <a:custGeom>
              <a:avLst/>
              <a:gdLst/>
              <a:ahLst/>
              <a:cxnLst/>
              <a:rect l="l" t="t" r="r" b="b"/>
              <a:pathLst>
                <a:path w="650" h="209" extrusionOk="0">
                  <a:moveTo>
                    <a:pt x="1" y="1"/>
                  </a:moveTo>
                  <a:cubicBezTo>
                    <a:pt x="208" y="105"/>
                    <a:pt x="416" y="105"/>
                    <a:pt x="650" y="209"/>
                  </a:cubicBezTo>
                  <a:lnTo>
                    <a:pt x="650" y="105"/>
                  </a:lnTo>
                  <a:cubicBezTo>
                    <a:pt x="416" y="105"/>
                    <a:pt x="208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68"/>
            <p:cNvSpPr/>
            <p:nvPr/>
          </p:nvSpPr>
          <p:spPr>
            <a:xfrm>
              <a:off x="2131300" y="3107350"/>
              <a:ext cx="13650" cy="2625"/>
            </a:xfrm>
            <a:custGeom>
              <a:avLst/>
              <a:gdLst/>
              <a:ahLst/>
              <a:cxnLst/>
              <a:rect l="l" t="t" r="r" b="b"/>
              <a:pathLst>
                <a:path w="546" h="105" extrusionOk="0">
                  <a:moveTo>
                    <a:pt x="1" y="0"/>
                  </a:moveTo>
                  <a:cubicBezTo>
                    <a:pt x="208" y="0"/>
                    <a:pt x="312" y="104"/>
                    <a:pt x="546" y="104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68"/>
            <p:cNvSpPr/>
            <p:nvPr/>
          </p:nvSpPr>
          <p:spPr>
            <a:xfrm>
              <a:off x="2117675" y="3099550"/>
              <a:ext cx="7800" cy="2625"/>
            </a:xfrm>
            <a:custGeom>
              <a:avLst/>
              <a:gdLst/>
              <a:ahLst/>
              <a:cxnLst/>
              <a:rect l="l" t="t" r="r" b="b"/>
              <a:pathLst>
                <a:path w="312" h="105" extrusionOk="0">
                  <a:moveTo>
                    <a:pt x="0" y="1"/>
                  </a:moveTo>
                  <a:cubicBezTo>
                    <a:pt x="104" y="105"/>
                    <a:pt x="208" y="105"/>
                    <a:pt x="312" y="105"/>
                  </a:cubicBezTo>
                  <a:cubicBezTo>
                    <a:pt x="208" y="1"/>
                    <a:pt x="104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68"/>
            <p:cNvSpPr/>
            <p:nvPr/>
          </p:nvSpPr>
          <p:spPr>
            <a:xfrm>
              <a:off x="2296150" y="3104750"/>
              <a:ext cx="13650" cy="8450"/>
            </a:xfrm>
            <a:custGeom>
              <a:avLst/>
              <a:gdLst/>
              <a:ahLst/>
              <a:cxnLst/>
              <a:rect l="l" t="t" r="r" b="b"/>
              <a:pathLst>
                <a:path w="546" h="338" extrusionOk="0">
                  <a:moveTo>
                    <a:pt x="1" y="1"/>
                  </a:moveTo>
                  <a:cubicBezTo>
                    <a:pt x="104" y="104"/>
                    <a:pt x="312" y="208"/>
                    <a:pt x="442" y="338"/>
                  </a:cubicBezTo>
                  <a:cubicBezTo>
                    <a:pt x="546" y="338"/>
                    <a:pt x="546" y="208"/>
                    <a:pt x="546" y="208"/>
                  </a:cubicBezTo>
                  <a:cubicBezTo>
                    <a:pt x="312" y="104"/>
                    <a:pt x="208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68"/>
            <p:cNvSpPr/>
            <p:nvPr/>
          </p:nvSpPr>
          <p:spPr>
            <a:xfrm>
              <a:off x="2285125" y="3102150"/>
              <a:ext cx="8450" cy="5225"/>
            </a:xfrm>
            <a:custGeom>
              <a:avLst/>
              <a:gdLst/>
              <a:ahLst/>
              <a:cxnLst/>
              <a:rect l="l" t="t" r="r" b="b"/>
              <a:pathLst>
                <a:path w="338" h="209" extrusionOk="0">
                  <a:moveTo>
                    <a:pt x="0" y="1"/>
                  </a:moveTo>
                  <a:cubicBezTo>
                    <a:pt x="104" y="105"/>
                    <a:pt x="234" y="105"/>
                    <a:pt x="234" y="208"/>
                  </a:cubicBezTo>
                  <a:lnTo>
                    <a:pt x="338" y="208"/>
                  </a:lnTo>
                  <a:cubicBezTo>
                    <a:pt x="234" y="1"/>
                    <a:pt x="104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68"/>
            <p:cNvSpPr/>
            <p:nvPr/>
          </p:nvSpPr>
          <p:spPr>
            <a:xfrm>
              <a:off x="2358450" y="3267000"/>
              <a:ext cx="18850" cy="5225"/>
            </a:xfrm>
            <a:custGeom>
              <a:avLst/>
              <a:gdLst/>
              <a:ahLst/>
              <a:cxnLst/>
              <a:rect l="l" t="t" r="r" b="b"/>
              <a:pathLst>
                <a:path w="754" h="209" extrusionOk="0">
                  <a:moveTo>
                    <a:pt x="754" y="1"/>
                  </a:moveTo>
                  <a:cubicBezTo>
                    <a:pt x="546" y="1"/>
                    <a:pt x="208" y="1"/>
                    <a:pt x="1" y="208"/>
                  </a:cubicBezTo>
                  <a:cubicBezTo>
                    <a:pt x="208" y="208"/>
                    <a:pt x="546" y="105"/>
                    <a:pt x="75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68"/>
            <p:cNvSpPr/>
            <p:nvPr/>
          </p:nvSpPr>
          <p:spPr>
            <a:xfrm>
              <a:off x="2363650" y="3272200"/>
              <a:ext cx="11050" cy="3275"/>
            </a:xfrm>
            <a:custGeom>
              <a:avLst/>
              <a:gdLst/>
              <a:ahLst/>
              <a:cxnLst/>
              <a:rect l="l" t="t" r="r" b="b"/>
              <a:pathLst>
                <a:path w="442" h="131" extrusionOk="0">
                  <a:moveTo>
                    <a:pt x="442" y="0"/>
                  </a:moveTo>
                  <a:cubicBezTo>
                    <a:pt x="338" y="0"/>
                    <a:pt x="104" y="0"/>
                    <a:pt x="0" y="130"/>
                  </a:cubicBezTo>
                  <a:lnTo>
                    <a:pt x="442" y="13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68"/>
            <p:cNvSpPr/>
            <p:nvPr/>
          </p:nvSpPr>
          <p:spPr>
            <a:xfrm>
              <a:off x="2372375" y="3361750"/>
              <a:ext cx="28950" cy="22600"/>
            </a:xfrm>
            <a:custGeom>
              <a:avLst/>
              <a:gdLst/>
              <a:ahLst/>
              <a:cxnLst/>
              <a:rect l="l" t="t" r="r" b="b"/>
              <a:pathLst>
                <a:path w="1158" h="904" extrusionOk="0">
                  <a:moveTo>
                    <a:pt x="1157" y="1"/>
                  </a:moveTo>
                  <a:lnTo>
                    <a:pt x="1157" y="1"/>
                  </a:lnTo>
                  <a:cubicBezTo>
                    <a:pt x="742" y="312"/>
                    <a:pt x="404" y="650"/>
                    <a:pt x="93" y="858"/>
                  </a:cubicBezTo>
                  <a:cubicBezTo>
                    <a:pt x="404" y="650"/>
                    <a:pt x="846" y="312"/>
                    <a:pt x="1157" y="1"/>
                  </a:cubicBezTo>
                  <a:close/>
                  <a:moveTo>
                    <a:pt x="93" y="858"/>
                  </a:moveTo>
                  <a:cubicBezTo>
                    <a:pt x="24" y="858"/>
                    <a:pt x="0" y="904"/>
                    <a:pt x="24" y="904"/>
                  </a:cubicBezTo>
                  <a:cubicBezTo>
                    <a:pt x="35" y="904"/>
                    <a:pt x="58" y="892"/>
                    <a:pt x="93" y="85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68"/>
            <p:cNvSpPr/>
            <p:nvPr/>
          </p:nvSpPr>
          <p:spPr>
            <a:xfrm>
              <a:off x="2382475" y="3348125"/>
              <a:ext cx="29875" cy="24700"/>
            </a:xfrm>
            <a:custGeom>
              <a:avLst/>
              <a:gdLst/>
              <a:ahLst/>
              <a:cxnLst/>
              <a:rect l="l" t="t" r="r" b="b"/>
              <a:pathLst>
                <a:path w="1195" h="988" extrusionOk="0">
                  <a:moveTo>
                    <a:pt x="1195" y="1"/>
                  </a:moveTo>
                  <a:lnTo>
                    <a:pt x="1195" y="1"/>
                  </a:lnTo>
                  <a:cubicBezTo>
                    <a:pt x="753" y="338"/>
                    <a:pt x="442" y="650"/>
                    <a:pt x="104" y="857"/>
                  </a:cubicBezTo>
                  <a:cubicBezTo>
                    <a:pt x="0" y="857"/>
                    <a:pt x="104" y="987"/>
                    <a:pt x="104" y="987"/>
                  </a:cubicBezTo>
                  <a:cubicBezTo>
                    <a:pt x="442" y="650"/>
                    <a:pt x="883" y="442"/>
                    <a:pt x="119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68"/>
            <p:cNvSpPr/>
            <p:nvPr/>
          </p:nvSpPr>
          <p:spPr>
            <a:xfrm>
              <a:off x="2266300" y="3380575"/>
              <a:ext cx="16250" cy="16250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649" y="1"/>
                  </a:moveTo>
                  <a:lnTo>
                    <a:pt x="0" y="650"/>
                  </a:lnTo>
                  <a:lnTo>
                    <a:pt x="104" y="650"/>
                  </a:lnTo>
                  <a:cubicBezTo>
                    <a:pt x="208" y="442"/>
                    <a:pt x="546" y="208"/>
                    <a:pt x="64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68"/>
            <p:cNvSpPr/>
            <p:nvPr/>
          </p:nvSpPr>
          <p:spPr>
            <a:xfrm>
              <a:off x="2277325" y="3267000"/>
              <a:ext cx="46100" cy="43525"/>
            </a:xfrm>
            <a:custGeom>
              <a:avLst/>
              <a:gdLst/>
              <a:ahLst/>
              <a:cxnLst/>
              <a:rect l="l" t="t" r="r" b="b"/>
              <a:pathLst>
                <a:path w="1844" h="1741" extrusionOk="0">
                  <a:moveTo>
                    <a:pt x="1714" y="1"/>
                  </a:moveTo>
                  <a:cubicBezTo>
                    <a:pt x="1381" y="604"/>
                    <a:pt x="965" y="1074"/>
                    <a:pt x="424" y="1465"/>
                  </a:cubicBezTo>
                  <a:lnTo>
                    <a:pt x="424" y="1465"/>
                  </a:lnTo>
                  <a:cubicBezTo>
                    <a:pt x="461" y="1443"/>
                    <a:pt x="501" y="1422"/>
                    <a:pt x="546" y="1403"/>
                  </a:cubicBezTo>
                  <a:cubicBezTo>
                    <a:pt x="1065" y="1091"/>
                    <a:pt x="1506" y="546"/>
                    <a:pt x="1844" y="1"/>
                  </a:cubicBezTo>
                  <a:close/>
                  <a:moveTo>
                    <a:pt x="424" y="1465"/>
                  </a:moveTo>
                  <a:cubicBezTo>
                    <a:pt x="336" y="1516"/>
                    <a:pt x="266" y="1570"/>
                    <a:pt x="191" y="1623"/>
                  </a:cubicBezTo>
                  <a:lnTo>
                    <a:pt x="191" y="1623"/>
                  </a:lnTo>
                  <a:cubicBezTo>
                    <a:pt x="271" y="1572"/>
                    <a:pt x="349" y="1519"/>
                    <a:pt x="424" y="1465"/>
                  </a:cubicBezTo>
                  <a:close/>
                  <a:moveTo>
                    <a:pt x="191" y="1623"/>
                  </a:moveTo>
                  <a:lnTo>
                    <a:pt x="191" y="1623"/>
                  </a:lnTo>
                  <a:cubicBezTo>
                    <a:pt x="129" y="1663"/>
                    <a:pt x="66" y="1702"/>
                    <a:pt x="1" y="1740"/>
                  </a:cubicBezTo>
                  <a:cubicBezTo>
                    <a:pt x="74" y="1704"/>
                    <a:pt x="134" y="1664"/>
                    <a:pt x="191" y="1623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68"/>
            <p:cNvSpPr/>
            <p:nvPr/>
          </p:nvSpPr>
          <p:spPr>
            <a:xfrm>
              <a:off x="2141675" y="3275450"/>
              <a:ext cx="113625" cy="61675"/>
            </a:xfrm>
            <a:custGeom>
              <a:avLst/>
              <a:gdLst/>
              <a:ahLst/>
              <a:cxnLst/>
              <a:rect l="l" t="t" r="r" b="b"/>
              <a:pathLst>
                <a:path w="4545" h="2467" extrusionOk="0">
                  <a:moveTo>
                    <a:pt x="4440" y="0"/>
                  </a:moveTo>
                  <a:cubicBezTo>
                    <a:pt x="3583" y="208"/>
                    <a:pt x="2831" y="519"/>
                    <a:pt x="2078" y="961"/>
                  </a:cubicBezTo>
                  <a:cubicBezTo>
                    <a:pt x="1299" y="1402"/>
                    <a:pt x="780" y="2051"/>
                    <a:pt x="1" y="2466"/>
                  </a:cubicBezTo>
                  <a:cubicBezTo>
                    <a:pt x="650" y="2155"/>
                    <a:pt x="1195" y="1714"/>
                    <a:pt x="1740" y="1298"/>
                  </a:cubicBezTo>
                  <a:cubicBezTo>
                    <a:pt x="2493" y="753"/>
                    <a:pt x="3583" y="416"/>
                    <a:pt x="4440" y="104"/>
                  </a:cubicBezTo>
                  <a:cubicBezTo>
                    <a:pt x="4544" y="104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68"/>
            <p:cNvSpPr/>
            <p:nvPr/>
          </p:nvSpPr>
          <p:spPr>
            <a:xfrm>
              <a:off x="2231250" y="3280625"/>
              <a:ext cx="35075" cy="13675"/>
            </a:xfrm>
            <a:custGeom>
              <a:avLst/>
              <a:gdLst/>
              <a:ahLst/>
              <a:cxnLst/>
              <a:rect l="l" t="t" r="r" b="b"/>
              <a:pathLst>
                <a:path w="1403" h="547" extrusionOk="0">
                  <a:moveTo>
                    <a:pt x="1402" y="1"/>
                  </a:moveTo>
                  <a:cubicBezTo>
                    <a:pt x="857" y="105"/>
                    <a:pt x="442" y="209"/>
                    <a:pt x="0" y="546"/>
                  </a:cubicBezTo>
                  <a:cubicBezTo>
                    <a:pt x="442" y="312"/>
                    <a:pt x="857" y="209"/>
                    <a:pt x="1402" y="105"/>
                  </a:cubicBezTo>
                  <a:lnTo>
                    <a:pt x="1402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68"/>
            <p:cNvSpPr/>
            <p:nvPr/>
          </p:nvSpPr>
          <p:spPr>
            <a:xfrm>
              <a:off x="2247475" y="3280625"/>
              <a:ext cx="35075" cy="18850"/>
            </a:xfrm>
            <a:custGeom>
              <a:avLst/>
              <a:gdLst/>
              <a:ahLst/>
              <a:cxnLst/>
              <a:rect l="l" t="t" r="r" b="b"/>
              <a:pathLst>
                <a:path w="1403" h="754" extrusionOk="0">
                  <a:moveTo>
                    <a:pt x="1299" y="1"/>
                  </a:moveTo>
                  <a:cubicBezTo>
                    <a:pt x="857" y="105"/>
                    <a:pt x="442" y="442"/>
                    <a:pt x="0" y="650"/>
                  </a:cubicBezTo>
                  <a:lnTo>
                    <a:pt x="0" y="754"/>
                  </a:lnTo>
                  <a:cubicBezTo>
                    <a:pt x="442" y="442"/>
                    <a:pt x="857" y="209"/>
                    <a:pt x="1402" y="105"/>
                  </a:cubicBezTo>
                  <a:cubicBezTo>
                    <a:pt x="1402" y="105"/>
                    <a:pt x="1402" y="1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68"/>
            <p:cNvSpPr/>
            <p:nvPr/>
          </p:nvSpPr>
          <p:spPr>
            <a:xfrm>
              <a:off x="2252675" y="3285825"/>
              <a:ext cx="32475" cy="18850"/>
            </a:xfrm>
            <a:custGeom>
              <a:avLst/>
              <a:gdLst/>
              <a:ahLst/>
              <a:cxnLst/>
              <a:rect l="l" t="t" r="r" b="b"/>
              <a:pathLst>
                <a:path w="1299" h="754" extrusionOk="0">
                  <a:moveTo>
                    <a:pt x="1194" y="1"/>
                  </a:moveTo>
                  <a:cubicBezTo>
                    <a:pt x="883" y="234"/>
                    <a:pt x="442" y="442"/>
                    <a:pt x="0" y="650"/>
                  </a:cubicBezTo>
                  <a:cubicBezTo>
                    <a:pt x="0" y="753"/>
                    <a:pt x="0" y="753"/>
                    <a:pt x="104" y="753"/>
                  </a:cubicBezTo>
                  <a:cubicBezTo>
                    <a:pt x="442" y="546"/>
                    <a:pt x="883" y="338"/>
                    <a:pt x="1298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68"/>
            <p:cNvSpPr/>
            <p:nvPr/>
          </p:nvSpPr>
          <p:spPr>
            <a:xfrm>
              <a:off x="2326000" y="3302050"/>
              <a:ext cx="18850" cy="38325"/>
            </a:xfrm>
            <a:custGeom>
              <a:avLst/>
              <a:gdLst/>
              <a:ahLst/>
              <a:cxnLst/>
              <a:rect l="l" t="t" r="r" b="b"/>
              <a:pathLst>
                <a:path w="754" h="1533" extrusionOk="0">
                  <a:moveTo>
                    <a:pt x="650" y="1"/>
                  </a:moveTo>
                  <a:cubicBezTo>
                    <a:pt x="546" y="546"/>
                    <a:pt x="312" y="987"/>
                    <a:pt x="1" y="1532"/>
                  </a:cubicBezTo>
                  <a:cubicBezTo>
                    <a:pt x="312" y="1091"/>
                    <a:pt x="754" y="546"/>
                    <a:pt x="65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68"/>
            <p:cNvSpPr/>
            <p:nvPr/>
          </p:nvSpPr>
          <p:spPr>
            <a:xfrm>
              <a:off x="2179975" y="3356575"/>
              <a:ext cx="32475" cy="24025"/>
            </a:xfrm>
            <a:custGeom>
              <a:avLst/>
              <a:gdLst/>
              <a:ahLst/>
              <a:cxnLst/>
              <a:rect l="l" t="t" r="r" b="b"/>
              <a:pathLst>
                <a:path w="1299" h="961" extrusionOk="0">
                  <a:moveTo>
                    <a:pt x="1299" y="0"/>
                  </a:moveTo>
                  <a:cubicBezTo>
                    <a:pt x="857" y="312"/>
                    <a:pt x="546" y="649"/>
                    <a:pt x="1" y="961"/>
                  </a:cubicBezTo>
                  <a:cubicBezTo>
                    <a:pt x="546" y="753"/>
                    <a:pt x="961" y="416"/>
                    <a:pt x="129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68"/>
            <p:cNvSpPr/>
            <p:nvPr/>
          </p:nvSpPr>
          <p:spPr>
            <a:xfrm>
              <a:off x="2196200" y="3348125"/>
              <a:ext cx="16250" cy="13650"/>
            </a:xfrm>
            <a:custGeom>
              <a:avLst/>
              <a:gdLst/>
              <a:ahLst/>
              <a:cxnLst/>
              <a:rect l="l" t="t" r="r" b="b"/>
              <a:pathLst>
                <a:path w="650" h="546" extrusionOk="0">
                  <a:moveTo>
                    <a:pt x="650" y="1"/>
                  </a:moveTo>
                  <a:lnTo>
                    <a:pt x="650" y="1"/>
                  </a:lnTo>
                  <a:cubicBezTo>
                    <a:pt x="416" y="105"/>
                    <a:pt x="208" y="338"/>
                    <a:pt x="1" y="546"/>
                  </a:cubicBezTo>
                  <a:cubicBezTo>
                    <a:pt x="208" y="338"/>
                    <a:pt x="416" y="208"/>
                    <a:pt x="65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68"/>
            <p:cNvSpPr/>
            <p:nvPr/>
          </p:nvSpPr>
          <p:spPr>
            <a:xfrm>
              <a:off x="2109225" y="3313075"/>
              <a:ext cx="35725" cy="35075"/>
            </a:xfrm>
            <a:custGeom>
              <a:avLst/>
              <a:gdLst/>
              <a:ahLst/>
              <a:cxnLst/>
              <a:rect l="l" t="t" r="r" b="b"/>
              <a:pathLst>
                <a:path w="1429" h="1403" extrusionOk="0">
                  <a:moveTo>
                    <a:pt x="1299" y="1"/>
                  </a:moveTo>
                  <a:cubicBezTo>
                    <a:pt x="884" y="546"/>
                    <a:pt x="546" y="961"/>
                    <a:pt x="1" y="1299"/>
                  </a:cubicBezTo>
                  <a:lnTo>
                    <a:pt x="1" y="1403"/>
                  </a:lnTo>
                  <a:cubicBezTo>
                    <a:pt x="546" y="1091"/>
                    <a:pt x="1091" y="650"/>
                    <a:pt x="1429" y="105"/>
                  </a:cubicBezTo>
                  <a:cubicBezTo>
                    <a:pt x="1429" y="1"/>
                    <a:pt x="1429" y="1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68"/>
            <p:cNvSpPr/>
            <p:nvPr/>
          </p:nvSpPr>
          <p:spPr>
            <a:xfrm>
              <a:off x="2122875" y="3299450"/>
              <a:ext cx="29875" cy="29875"/>
            </a:xfrm>
            <a:custGeom>
              <a:avLst/>
              <a:gdLst/>
              <a:ahLst/>
              <a:cxnLst/>
              <a:rect l="l" t="t" r="r" b="b"/>
              <a:pathLst>
                <a:path w="1195" h="1195" extrusionOk="0">
                  <a:moveTo>
                    <a:pt x="1090" y="1"/>
                  </a:moveTo>
                  <a:cubicBezTo>
                    <a:pt x="753" y="338"/>
                    <a:pt x="441" y="754"/>
                    <a:pt x="0" y="1091"/>
                  </a:cubicBezTo>
                  <a:lnTo>
                    <a:pt x="0" y="1195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68"/>
            <p:cNvSpPr/>
            <p:nvPr/>
          </p:nvSpPr>
          <p:spPr>
            <a:xfrm>
              <a:off x="2141675" y="3280625"/>
              <a:ext cx="35725" cy="21450"/>
            </a:xfrm>
            <a:custGeom>
              <a:avLst/>
              <a:gdLst/>
              <a:ahLst/>
              <a:cxnLst/>
              <a:rect l="l" t="t" r="r" b="b"/>
              <a:pathLst>
                <a:path w="1429" h="858" extrusionOk="0">
                  <a:moveTo>
                    <a:pt x="1299" y="1"/>
                  </a:moveTo>
                  <a:cubicBezTo>
                    <a:pt x="884" y="105"/>
                    <a:pt x="338" y="546"/>
                    <a:pt x="1" y="858"/>
                  </a:cubicBezTo>
                  <a:cubicBezTo>
                    <a:pt x="442" y="546"/>
                    <a:pt x="884" y="312"/>
                    <a:pt x="1429" y="105"/>
                  </a:cubicBezTo>
                  <a:cubicBezTo>
                    <a:pt x="1429" y="1"/>
                    <a:pt x="1429" y="1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68"/>
            <p:cNvSpPr/>
            <p:nvPr/>
          </p:nvSpPr>
          <p:spPr>
            <a:xfrm>
              <a:off x="2152725" y="3261800"/>
              <a:ext cx="51300" cy="24050"/>
            </a:xfrm>
            <a:custGeom>
              <a:avLst/>
              <a:gdLst/>
              <a:ahLst/>
              <a:cxnLst/>
              <a:rect l="l" t="t" r="r" b="b"/>
              <a:pathLst>
                <a:path w="2052" h="962" extrusionOk="0">
                  <a:moveTo>
                    <a:pt x="2051" y="1"/>
                  </a:moveTo>
                  <a:cubicBezTo>
                    <a:pt x="1298" y="209"/>
                    <a:pt x="649" y="416"/>
                    <a:pt x="104" y="858"/>
                  </a:cubicBezTo>
                  <a:cubicBezTo>
                    <a:pt x="0" y="962"/>
                    <a:pt x="104" y="962"/>
                    <a:pt x="104" y="962"/>
                  </a:cubicBezTo>
                  <a:cubicBezTo>
                    <a:pt x="753" y="546"/>
                    <a:pt x="1402" y="313"/>
                    <a:pt x="2051" y="105"/>
                  </a:cubicBezTo>
                  <a:lnTo>
                    <a:pt x="205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68"/>
            <p:cNvSpPr/>
            <p:nvPr/>
          </p:nvSpPr>
          <p:spPr>
            <a:xfrm>
              <a:off x="2204000" y="3248175"/>
              <a:ext cx="32475" cy="7825"/>
            </a:xfrm>
            <a:custGeom>
              <a:avLst/>
              <a:gdLst/>
              <a:ahLst/>
              <a:cxnLst/>
              <a:rect l="l" t="t" r="r" b="b"/>
              <a:pathLst>
                <a:path w="1299" h="313" extrusionOk="0">
                  <a:moveTo>
                    <a:pt x="1298" y="1"/>
                  </a:moveTo>
                  <a:cubicBezTo>
                    <a:pt x="883" y="1"/>
                    <a:pt x="441" y="105"/>
                    <a:pt x="0" y="208"/>
                  </a:cubicBezTo>
                  <a:lnTo>
                    <a:pt x="0" y="312"/>
                  </a:lnTo>
                  <a:cubicBezTo>
                    <a:pt x="441" y="105"/>
                    <a:pt x="883" y="105"/>
                    <a:pt x="1298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68"/>
            <p:cNvSpPr/>
            <p:nvPr/>
          </p:nvSpPr>
          <p:spPr>
            <a:xfrm>
              <a:off x="2404525" y="3331900"/>
              <a:ext cx="26650" cy="29875"/>
            </a:xfrm>
            <a:custGeom>
              <a:avLst/>
              <a:gdLst/>
              <a:ahLst/>
              <a:cxnLst/>
              <a:rect l="l" t="t" r="r" b="b"/>
              <a:pathLst>
                <a:path w="1066" h="1195" extrusionOk="0">
                  <a:moveTo>
                    <a:pt x="962" y="1"/>
                  </a:moveTo>
                  <a:cubicBezTo>
                    <a:pt x="650" y="338"/>
                    <a:pt x="313" y="754"/>
                    <a:pt x="1" y="1195"/>
                  </a:cubicBezTo>
                  <a:cubicBezTo>
                    <a:pt x="416" y="857"/>
                    <a:pt x="754" y="442"/>
                    <a:pt x="106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68"/>
            <p:cNvSpPr/>
            <p:nvPr/>
          </p:nvSpPr>
          <p:spPr>
            <a:xfrm>
              <a:off x="2910125" y="3231950"/>
              <a:ext cx="29875" cy="94800"/>
            </a:xfrm>
            <a:custGeom>
              <a:avLst/>
              <a:gdLst/>
              <a:ahLst/>
              <a:cxnLst/>
              <a:rect l="l" t="t" r="r" b="b"/>
              <a:pathLst>
                <a:path w="1195" h="3792" extrusionOk="0">
                  <a:moveTo>
                    <a:pt x="0" y="1"/>
                  </a:moveTo>
                  <a:lnTo>
                    <a:pt x="0" y="1"/>
                  </a:lnTo>
                  <a:cubicBezTo>
                    <a:pt x="208" y="1299"/>
                    <a:pt x="546" y="2597"/>
                    <a:pt x="1065" y="3791"/>
                  </a:cubicBezTo>
                  <a:cubicBezTo>
                    <a:pt x="1065" y="3791"/>
                    <a:pt x="1195" y="3791"/>
                    <a:pt x="1195" y="3687"/>
                  </a:cubicBezTo>
                  <a:cubicBezTo>
                    <a:pt x="546" y="2597"/>
                    <a:pt x="312" y="1195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68"/>
            <p:cNvSpPr/>
            <p:nvPr/>
          </p:nvSpPr>
          <p:spPr>
            <a:xfrm>
              <a:off x="2358450" y="2604350"/>
              <a:ext cx="32475" cy="43525"/>
            </a:xfrm>
            <a:custGeom>
              <a:avLst/>
              <a:gdLst/>
              <a:ahLst/>
              <a:cxnLst/>
              <a:rect l="l" t="t" r="r" b="b"/>
              <a:pathLst>
                <a:path w="1299" h="1741" extrusionOk="0">
                  <a:moveTo>
                    <a:pt x="105" y="1"/>
                  </a:moveTo>
                  <a:cubicBezTo>
                    <a:pt x="105" y="1"/>
                    <a:pt x="1" y="1"/>
                    <a:pt x="1" y="105"/>
                  </a:cubicBezTo>
                  <a:cubicBezTo>
                    <a:pt x="416" y="650"/>
                    <a:pt x="961" y="1091"/>
                    <a:pt x="1195" y="1740"/>
                  </a:cubicBezTo>
                  <a:lnTo>
                    <a:pt x="1299" y="1740"/>
                  </a:lnTo>
                  <a:cubicBezTo>
                    <a:pt x="1065" y="1091"/>
                    <a:pt x="650" y="442"/>
                    <a:pt x="10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68"/>
            <p:cNvSpPr/>
            <p:nvPr/>
          </p:nvSpPr>
          <p:spPr>
            <a:xfrm>
              <a:off x="2366250" y="2606950"/>
              <a:ext cx="22075" cy="22100"/>
            </a:xfrm>
            <a:custGeom>
              <a:avLst/>
              <a:gdLst/>
              <a:ahLst/>
              <a:cxnLst/>
              <a:rect l="l" t="t" r="r" b="b"/>
              <a:pathLst>
                <a:path w="883" h="884" extrusionOk="0">
                  <a:moveTo>
                    <a:pt x="0" y="1"/>
                  </a:moveTo>
                  <a:lnTo>
                    <a:pt x="0" y="1"/>
                  </a:lnTo>
                  <a:cubicBezTo>
                    <a:pt x="338" y="338"/>
                    <a:pt x="649" y="546"/>
                    <a:pt x="883" y="883"/>
                  </a:cubicBezTo>
                  <a:cubicBezTo>
                    <a:pt x="649" y="546"/>
                    <a:pt x="442" y="130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68"/>
            <p:cNvSpPr/>
            <p:nvPr/>
          </p:nvSpPr>
          <p:spPr>
            <a:xfrm>
              <a:off x="2366250" y="2601775"/>
              <a:ext cx="27275" cy="18825"/>
            </a:xfrm>
            <a:custGeom>
              <a:avLst/>
              <a:gdLst/>
              <a:ahLst/>
              <a:cxnLst/>
              <a:rect l="l" t="t" r="r" b="b"/>
              <a:pathLst>
                <a:path w="1091" h="753" extrusionOk="0">
                  <a:moveTo>
                    <a:pt x="0" y="0"/>
                  </a:moveTo>
                  <a:lnTo>
                    <a:pt x="0" y="0"/>
                  </a:lnTo>
                  <a:cubicBezTo>
                    <a:pt x="338" y="208"/>
                    <a:pt x="753" y="441"/>
                    <a:pt x="987" y="753"/>
                  </a:cubicBezTo>
                  <a:lnTo>
                    <a:pt x="1091" y="753"/>
                  </a:lnTo>
                  <a:cubicBezTo>
                    <a:pt x="753" y="441"/>
                    <a:pt x="442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68"/>
            <p:cNvSpPr/>
            <p:nvPr/>
          </p:nvSpPr>
          <p:spPr>
            <a:xfrm>
              <a:off x="2372075" y="2861375"/>
              <a:ext cx="59100" cy="21175"/>
            </a:xfrm>
            <a:custGeom>
              <a:avLst/>
              <a:gdLst/>
              <a:ahLst/>
              <a:cxnLst/>
              <a:rect l="l" t="t" r="r" b="b"/>
              <a:pathLst>
                <a:path w="2364" h="847" extrusionOk="0">
                  <a:moveTo>
                    <a:pt x="2363" y="0"/>
                  </a:moveTo>
                  <a:lnTo>
                    <a:pt x="2363" y="0"/>
                  </a:lnTo>
                  <a:cubicBezTo>
                    <a:pt x="1690" y="395"/>
                    <a:pt x="1016" y="769"/>
                    <a:pt x="268" y="769"/>
                  </a:cubicBezTo>
                  <a:cubicBezTo>
                    <a:pt x="180" y="769"/>
                    <a:pt x="91" y="764"/>
                    <a:pt x="1" y="753"/>
                  </a:cubicBezTo>
                  <a:lnTo>
                    <a:pt x="1" y="753"/>
                  </a:lnTo>
                  <a:cubicBezTo>
                    <a:pt x="167" y="819"/>
                    <a:pt x="333" y="847"/>
                    <a:pt x="497" y="847"/>
                  </a:cubicBezTo>
                  <a:cubicBezTo>
                    <a:pt x="1182" y="847"/>
                    <a:pt x="1840" y="356"/>
                    <a:pt x="236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68"/>
            <p:cNvSpPr/>
            <p:nvPr/>
          </p:nvSpPr>
          <p:spPr>
            <a:xfrm>
              <a:off x="2361050" y="2866550"/>
              <a:ext cx="40275" cy="9425"/>
            </a:xfrm>
            <a:custGeom>
              <a:avLst/>
              <a:gdLst/>
              <a:ahLst/>
              <a:cxnLst/>
              <a:rect l="l" t="t" r="r" b="b"/>
              <a:pathLst>
                <a:path w="1611" h="377" extrusionOk="0">
                  <a:moveTo>
                    <a:pt x="1610" y="1"/>
                  </a:moveTo>
                  <a:lnTo>
                    <a:pt x="1610" y="1"/>
                  </a:lnTo>
                  <a:cubicBezTo>
                    <a:pt x="1091" y="338"/>
                    <a:pt x="650" y="338"/>
                    <a:pt x="1" y="338"/>
                  </a:cubicBezTo>
                  <a:cubicBezTo>
                    <a:pt x="135" y="364"/>
                    <a:pt x="275" y="377"/>
                    <a:pt x="417" y="377"/>
                  </a:cubicBezTo>
                  <a:cubicBezTo>
                    <a:pt x="851" y="377"/>
                    <a:pt x="1297" y="255"/>
                    <a:pt x="161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68"/>
            <p:cNvSpPr/>
            <p:nvPr/>
          </p:nvSpPr>
          <p:spPr>
            <a:xfrm>
              <a:off x="2352625" y="2866550"/>
              <a:ext cx="27275" cy="4425"/>
            </a:xfrm>
            <a:custGeom>
              <a:avLst/>
              <a:gdLst/>
              <a:ahLst/>
              <a:cxnLst/>
              <a:rect l="l" t="t" r="r" b="b"/>
              <a:pathLst>
                <a:path w="1091" h="177" extrusionOk="0">
                  <a:moveTo>
                    <a:pt x="987" y="1"/>
                  </a:moveTo>
                  <a:cubicBezTo>
                    <a:pt x="649" y="131"/>
                    <a:pt x="441" y="131"/>
                    <a:pt x="0" y="131"/>
                  </a:cubicBezTo>
                  <a:cubicBezTo>
                    <a:pt x="113" y="165"/>
                    <a:pt x="237" y="177"/>
                    <a:pt x="364" y="177"/>
                  </a:cubicBezTo>
                  <a:cubicBezTo>
                    <a:pt x="617" y="177"/>
                    <a:pt x="883" y="131"/>
                    <a:pt x="1090" y="131"/>
                  </a:cubicBezTo>
                  <a:cubicBezTo>
                    <a:pt x="1090" y="1"/>
                    <a:pt x="1090" y="1"/>
                    <a:pt x="987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68"/>
            <p:cNvSpPr/>
            <p:nvPr/>
          </p:nvSpPr>
          <p:spPr>
            <a:xfrm>
              <a:off x="2344825" y="2861375"/>
              <a:ext cx="13650" cy="5200"/>
            </a:xfrm>
            <a:custGeom>
              <a:avLst/>
              <a:gdLst/>
              <a:ahLst/>
              <a:cxnLst/>
              <a:rect l="l" t="t" r="r" b="b"/>
              <a:pathLst>
                <a:path w="546" h="208" extrusionOk="0">
                  <a:moveTo>
                    <a:pt x="1" y="0"/>
                  </a:moveTo>
                  <a:cubicBezTo>
                    <a:pt x="104" y="104"/>
                    <a:pt x="312" y="104"/>
                    <a:pt x="546" y="208"/>
                  </a:cubicBezTo>
                  <a:lnTo>
                    <a:pt x="546" y="104"/>
                  </a:lnTo>
                  <a:cubicBezTo>
                    <a:pt x="312" y="104"/>
                    <a:pt x="208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68"/>
            <p:cNvSpPr/>
            <p:nvPr/>
          </p:nvSpPr>
          <p:spPr>
            <a:xfrm>
              <a:off x="2328600" y="2782850"/>
              <a:ext cx="32475" cy="13650"/>
            </a:xfrm>
            <a:custGeom>
              <a:avLst/>
              <a:gdLst/>
              <a:ahLst/>
              <a:cxnLst/>
              <a:rect l="l" t="t" r="r" b="b"/>
              <a:pathLst>
                <a:path w="1299" h="546" extrusionOk="0">
                  <a:moveTo>
                    <a:pt x="1299" y="0"/>
                  </a:moveTo>
                  <a:cubicBezTo>
                    <a:pt x="857" y="104"/>
                    <a:pt x="312" y="234"/>
                    <a:pt x="1" y="545"/>
                  </a:cubicBezTo>
                  <a:lnTo>
                    <a:pt x="104" y="545"/>
                  </a:lnTo>
                  <a:cubicBezTo>
                    <a:pt x="442" y="338"/>
                    <a:pt x="857" y="104"/>
                    <a:pt x="1299" y="104"/>
                  </a:cubicBezTo>
                  <a:lnTo>
                    <a:pt x="1299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68"/>
            <p:cNvSpPr/>
            <p:nvPr/>
          </p:nvSpPr>
          <p:spPr>
            <a:xfrm>
              <a:off x="2339625" y="2777650"/>
              <a:ext cx="16250" cy="7800"/>
            </a:xfrm>
            <a:custGeom>
              <a:avLst/>
              <a:gdLst/>
              <a:ahLst/>
              <a:cxnLst/>
              <a:rect l="l" t="t" r="r" b="b"/>
              <a:pathLst>
                <a:path w="650" h="312" extrusionOk="0">
                  <a:moveTo>
                    <a:pt x="650" y="0"/>
                  </a:moveTo>
                  <a:lnTo>
                    <a:pt x="650" y="0"/>
                  </a:lnTo>
                  <a:cubicBezTo>
                    <a:pt x="642" y="0"/>
                    <a:pt x="634" y="0"/>
                    <a:pt x="626" y="1"/>
                  </a:cubicBezTo>
                  <a:lnTo>
                    <a:pt x="626" y="1"/>
                  </a:lnTo>
                  <a:cubicBezTo>
                    <a:pt x="634" y="0"/>
                    <a:pt x="642" y="0"/>
                    <a:pt x="650" y="0"/>
                  </a:cubicBezTo>
                  <a:close/>
                  <a:moveTo>
                    <a:pt x="626" y="1"/>
                  </a:moveTo>
                  <a:cubicBezTo>
                    <a:pt x="396" y="7"/>
                    <a:pt x="101" y="111"/>
                    <a:pt x="1" y="312"/>
                  </a:cubicBezTo>
                  <a:cubicBezTo>
                    <a:pt x="204" y="211"/>
                    <a:pt x="307" y="10"/>
                    <a:pt x="626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_1_2">
    <p:spTree>
      <p:nvGrpSpPr>
        <p:cNvPr id="1" name="Shape 8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8" name="Google Shape;8418;p69"/>
          <p:cNvGrpSpPr/>
          <p:nvPr/>
        </p:nvGrpSpPr>
        <p:grpSpPr>
          <a:xfrm rot="-1243233">
            <a:off x="-1010986" y="-1951009"/>
            <a:ext cx="3572824" cy="4733905"/>
            <a:chOff x="1571200" y="2227500"/>
            <a:chExt cx="1814675" cy="2404400"/>
          </a:xfrm>
        </p:grpSpPr>
        <p:sp>
          <p:nvSpPr>
            <p:cNvPr id="8419" name="Google Shape;8419;p69"/>
            <p:cNvSpPr/>
            <p:nvPr/>
          </p:nvSpPr>
          <p:spPr>
            <a:xfrm>
              <a:off x="1971650" y="4135400"/>
              <a:ext cx="62325" cy="70100"/>
            </a:xfrm>
            <a:custGeom>
              <a:avLst/>
              <a:gdLst/>
              <a:ahLst/>
              <a:cxnLst/>
              <a:rect l="l" t="t" r="r" b="b"/>
              <a:pathLst>
                <a:path w="2493" h="2804" extrusionOk="0">
                  <a:moveTo>
                    <a:pt x="2492" y="0"/>
                  </a:moveTo>
                  <a:lnTo>
                    <a:pt x="2492" y="0"/>
                  </a:lnTo>
                  <a:cubicBezTo>
                    <a:pt x="1506" y="753"/>
                    <a:pt x="753" y="1817"/>
                    <a:pt x="0" y="2804"/>
                  </a:cubicBezTo>
                  <a:lnTo>
                    <a:pt x="104" y="2804"/>
                  </a:lnTo>
                  <a:cubicBezTo>
                    <a:pt x="857" y="1817"/>
                    <a:pt x="1610" y="961"/>
                    <a:pt x="249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69"/>
            <p:cNvSpPr/>
            <p:nvPr/>
          </p:nvSpPr>
          <p:spPr>
            <a:xfrm>
              <a:off x="1998900" y="4145775"/>
              <a:ext cx="32475" cy="35075"/>
            </a:xfrm>
            <a:custGeom>
              <a:avLst/>
              <a:gdLst/>
              <a:ahLst/>
              <a:cxnLst/>
              <a:rect l="l" t="t" r="r" b="b"/>
              <a:pathLst>
                <a:path w="1299" h="1403" extrusionOk="0">
                  <a:moveTo>
                    <a:pt x="1169" y="0"/>
                  </a:moveTo>
                  <a:cubicBezTo>
                    <a:pt x="857" y="442"/>
                    <a:pt x="416" y="883"/>
                    <a:pt x="104" y="1298"/>
                  </a:cubicBezTo>
                  <a:cubicBezTo>
                    <a:pt x="1" y="1402"/>
                    <a:pt x="104" y="1402"/>
                    <a:pt x="104" y="1402"/>
                  </a:cubicBezTo>
                  <a:cubicBezTo>
                    <a:pt x="520" y="987"/>
                    <a:pt x="961" y="546"/>
                    <a:pt x="1299" y="104"/>
                  </a:cubicBezTo>
                  <a:cubicBezTo>
                    <a:pt x="1299" y="0"/>
                    <a:pt x="1299" y="0"/>
                    <a:pt x="116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69"/>
            <p:cNvSpPr/>
            <p:nvPr/>
          </p:nvSpPr>
          <p:spPr>
            <a:xfrm>
              <a:off x="1963200" y="4121750"/>
              <a:ext cx="24700" cy="41425"/>
            </a:xfrm>
            <a:custGeom>
              <a:avLst/>
              <a:gdLst/>
              <a:ahLst/>
              <a:cxnLst/>
              <a:rect l="l" t="t" r="r" b="b"/>
              <a:pathLst>
                <a:path w="988" h="1657" extrusionOk="0">
                  <a:moveTo>
                    <a:pt x="987" y="1"/>
                  </a:moveTo>
                  <a:cubicBezTo>
                    <a:pt x="546" y="416"/>
                    <a:pt x="234" y="1065"/>
                    <a:pt x="1" y="1610"/>
                  </a:cubicBezTo>
                  <a:cubicBezTo>
                    <a:pt x="1" y="1610"/>
                    <a:pt x="58" y="1657"/>
                    <a:pt x="97" y="1657"/>
                  </a:cubicBezTo>
                  <a:cubicBezTo>
                    <a:pt x="116" y="1657"/>
                    <a:pt x="130" y="1645"/>
                    <a:pt x="130" y="1610"/>
                  </a:cubicBezTo>
                  <a:cubicBezTo>
                    <a:pt x="338" y="1065"/>
                    <a:pt x="650" y="546"/>
                    <a:pt x="987" y="105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69"/>
            <p:cNvSpPr/>
            <p:nvPr/>
          </p:nvSpPr>
          <p:spPr>
            <a:xfrm>
              <a:off x="1969050" y="4073075"/>
              <a:ext cx="56475" cy="64925"/>
            </a:xfrm>
            <a:custGeom>
              <a:avLst/>
              <a:gdLst/>
              <a:ahLst/>
              <a:cxnLst/>
              <a:rect l="l" t="t" r="r" b="b"/>
              <a:pathLst>
                <a:path w="2259" h="2597" extrusionOk="0">
                  <a:moveTo>
                    <a:pt x="2259" y="1"/>
                  </a:moveTo>
                  <a:lnTo>
                    <a:pt x="2259" y="1"/>
                  </a:lnTo>
                  <a:cubicBezTo>
                    <a:pt x="1298" y="546"/>
                    <a:pt x="312" y="1403"/>
                    <a:pt x="0" y="2597"/>
                  </a:cubicBezTo>
                  <a:cubicBezTo>
                    <a:pt x="546" y="1507"/>
                    <a:pt x="1298" y="650"/>
                    <a:pt x="225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69"/>
            <p:cNvSpPr/>
            <p:nvPr/>
          </p:nvSpPr>
          <p:spPr>
            <a:xfrm>
              <a:off x="2179975" y="4213275"/>
              <a:ext cx="10400" cy="78550"/>
            </a:xfrm>
            <a:custGeom>
              <a:avLst/>
              <a:gdLst/>
              <a:ahLst/>
              <a:cxnLst/>
              <a:rect l="l" t="t" r="r" b="b"/>
              <a:pathLst>
                <a:path w="416" h="3142" extrusionOk="0">
                  <a:moveTo>
                    <a:pt x="208" y="0"/>
                  </a:moveTo>
                  <a:cubicBezTo>
                    <a:pt x="208" y="1091"/>
                    <a:pt x="208" y="2077"/>
                    <a:pt x="1" y="3142"/>
                  </a:cubicBezTo>
                  <a:lnTo>
                    <a:pt x="104" y="3142"/>
                  </a:lnTo>
                  <a:cubicBezTo>
                    <a:pt x="312" y="2181"/>
                    <a:pt x="416" y="1091"/>
                    <a:pt x="31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69"/>
            <p:cNvSpPr/>
            <p:nvPr/>
          </p:nvSpPr>
          <p:spPr>
            <a:xfrm>
              <a:off x="2177375" y="4226900"/>
              <a:ext cx="5225" cy="24025"/>
            </a:xfrm>
            <a:custGeom>
              <a:avLst/>
              <a:gdLst/>
              <a:ahLst/>
              <a:cxnLst/>
              <a:rect l="l" t="t" r="r" b="b"/>
              <a:pathLst>
                <a:path w="209" h="961" extrusionOk="0">
                  <a:moveTo>
                    <a:pt x="105" y="0"/>
                  </a:moveTo>
                  <a:cubicBezTo>
                    <a:pt x="105" y="338"/>
                    <a:pt x="105" y="649"/>
                    <a:pt x="1" y="883"/>
                  </a:cubicBezTo>
                  <a:cubicBezTo>
                    <a:pt x="1" y="935"/>
                    <a:pt x="27" y="961"/>
                    <a:pt x="53" y="961"/>
                  </a:cubicBezTo>
                  <a:cubicBezTo>
                    <a:pt x="79" y="961"/>
                    <a:pt x="105" y="935"/>
                    <a:pt x="105" y="883"/>
                  </a:cubicBezTo>
                  <a:cubicBezTo>
                    <a:pt x="105" y="649"/>
                    <a:pt x="208" y="338"/>
                    <a:pt x="208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69"/>
            <p:cNvSpPr/>
            <p:nvPr/>
          </p:nvSpPr>
          <p:spPr>
            <a:xfrm>
              <a:off x="2277325" y="4159400"/>
              <a:ext cx="5225" cy="40925"/>
            </a:xfrm>
            <a:custGeom>
              <a:avLst/>
              <a:gdLst/>
              <a:ahLst/>
              <a:cxnLst/>
              <a:rect l="l" t="t" r="r" b="b"/>
              <a:pathLst>
                <a:path w="209" h="1637" extrusionOk="0">
                  <a:moveTo>
                    <a:pt x="1" y="1"/>
                  </a:moveTo>
                  <a:lnTo>
                    <a:pt x="1" y="1636"/>
                  </a:lnTo>
                  <a:cubicBezTo>
                    <a:pt x="105" y="1091"/>
                    <a:pt x="208" y="546"/>
                    <a:pt x="10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69"/>
            <p:cNvSpPr/>
            <p:nvPr/>
          </p:nvSpPr>
          <p:spPr>
            <a:xfrm>
              <a:off x="2133900" y="4200300"/>
              <a:ext cx="5225" cy="47875"/>
            </a:xfrm>
            <a:custGeom>
              <a:avLst/>
              <a:gdLst/>
              <a:ahLst/>
              <a:cxnLst/>
              <a:rect l="l" t="t" r="r" b="b"/>
              <a:pathLst>
                <a:path w="209" h="1915" extrusionOk="0">
                  <a:moveTo>
                    <a:pt x="0" y="0"/>
                  </a:moveTo>
                  <a:cubicBezTo>
                    <a:pt x="0" y="649"/>
                    <a:pt x="104" y="1298"/>
                    <a:pt x="104" y="1817"/>
                  </a:cubicBezTo>
                  <a:cubicBezTo>
                    <a:pt x="104" y="1882"/>
                    <a:pt x="130" y="1915"/>
                    <a:pt x="156" y="1915"/>
                  </a:cubicBezTo>
                  <a:cubicBezTo>
                    <a:pt x="182" y="1915"/>
                    <a:pt x="208" y="1882"/>
                    <a:pt x="208" y="1817"/>
                  </a:cubicBezTo>
                  <a:cubicBezTo>
                    <a:pt x="208" y="1298"/>
                    <a:pt x="104" y="649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69"/>
            <p:cNvSpPr/>
            <p:nvPr/>
          </p:nvSpPr>
          <p:spPr>
            <a:xfrm>
              <a:off x="2128700" y="4173025"/>
              <a:ext cx="7825" cy="45450"/>
            </a:xfrm>
            <a:custGeom>
              <a:avLst/>
              <a:gdLst/>
              <a:ahLst/>
              <a:cxnLst/>
              <a:rect l="l" t="t" r="r" b="b"/>
              <a:pathLst>
                <a:path w="313" h="1818" extrusionOk="0">
                  <a:moveTo>
                    <a:pt x="312" y="1"/>
                  </a:moveTo>
                  <a:cubicBezTo>
                    <a:pt x="105" y="650"/>
                    <a:pt x="1" y="1195"/>
                    <a:pt x="105" y="1740"/>
                  </a:cubicBezTo>
                  <a:cubicBezTo>
                    <a:pt x="105" y="1792"/>
                    <a:pt x="130" y="1818"/>
                    <a:pt x="156" y="1818"/>
                  </a:cubicBezTo>
                  <a:cubicBezTo>
                    <a:pt x="182" y="1818"/>
                    <a:pt x="208" y="1792"/>
                    <a:pt x="208" y="1740"/>
                  </a:cubicBezTo>
                  <a:cubicBezTo>
                    <a:pt x="105" y="1195"/>
                    <a:pt x="208" y="650"/>
                    <a:pt x="312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69"/>
            <p:cNvSpPr/>
            <p:nvPr/>
          </p:nvSpPr>
          <p:spPr>
            <a:xfrm>
              <a:off x="2174125" y="4029600"/>
              <a:ext cx="19500" cy="49850"/>
            </a:xfrm>
            <a:custGeom>
              <a:avLst/>
              <a:gdLst/>
              <a:ahLst/>
              <a:cxnLst/>
              <a:rect l="l" t="t" r="r" b="b"/>
              <a:pathLst>
                <a:path w="780" h="1994" extrusionOk="0">
                  <a:moveTo>
                    <a:pt x="442" y="0"/>
                  </a:moveTo>
                  <a:cubicBezTo>
                    <a:pt x="442" y="753"/>
                    <a:pt x="338" y="1298"/>
                    <a:pt x="1" y="1947"/>
                  </a:cubicBezTo>
                  <a:cubicBezTo>
                    <a:pt x="1" y="1947"/>
                    <a:pt x="59" y="1994"/>
                    <a:pt x="97" y="1994"/>
                  </a:cubicBezTo>
                  <a:cubicBezTo>
                    <a:pt x="116" y="1994"/>
                    <a:pt x="131" y="1982"/>
                    <a:pt x="131" y="1947"/>
                  </a:cubicBezTo>
                  <a:cubicBezTo>
                    <a:pt x="442" y="1402"/>
                    <a:pt x="780" y="649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69"/>
            <p:cNvSpPr/>
            <p:nvPr/>
          </p:nvSpPr>
          <p:spPr>
            <a:xfrm>
              <a:off x="2177375" y="4005575"/>
              <a:ext cx="7825" cy="50650"/>
            </a:xfrm>
            <a:custGeom>
              <a:avLst/>
              <a:gdLst/>
              <a:ahLst/>
              <a:cxnLst/>
              <a:rect l="l" t="t" r="r" b="b"/>
              <a:pathLst>
                <a:path w="313" h="2026" extrusionOk="0">
                  <a:moveTo>
                    <a:pt x="312" y="1"/>
                  </a:moveTo>
                  <a:lnTo>
                    <a:pt x="312" y="1"/>
                  </a:lnTo>
                  <a:cubicBezTo>
                    <a:pt x="208" y="650"/>
                    <a:pt x="208" y="1299"/>
                    <a:pt x="1" y="1948"/>
                  </a:cubicBezTo>
                  <a:cubicBezTo>
                    <a:pt x="1" y="2000"/>
                    <a:pt x="27" y="2026"/>
                    <a:pt x="53" y="2026"/>
                  </a:cubicBezTo>
                  <a:cubicBezTo>
                    <a:pt x="79" y="2026"/>
                    <a:pt x="105" y="2000"/>
                    <a:pt x="105" y="1948"/>
                  </a:cubicBezTo>
                  <a:cubicBezTo>
                    <a:pt x="208" y="1299"/>
                    <a:pt x="312" y="650"/>
                    <a:pt x="312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69"/>
            <p:cNvSpPr/>
            <p:nvPr/>
          </p:nvSpPr>
          <p:spPr>
            <a:xfrm>
              <a:off x="2239050" y="3964700"/>
              <a:ext cx="11050" cy="40900"/>
            </a:xfrm>
            <a:custGeom>
              <a:avLst/>
              <a:gdLst/>
              <a:ahLst/>
              <a:cxnLst/>
              <a:rect l="l" t="t" r="r" b="b"/>
              <a:pathLst>
                <a:path w="442" h="1636" extrusionOk="0">
                  <a:moveTo>
                    <a:pt x="0" y="0"/>
                  </a:moveTo>
                  <a:cubicBezTo>
                    <a:pt x="0" y="546"/>
                    <a:pt x="234" y="1091"/>
                    <a:pt x="337" y="1636"/>
                  </a:cubicBezTo>
                  <a:lnTo>
                    <a:pt x="441" y="1636"/>
                  </a:lnTo>
                  <a:cubicBezTo>
                    <a:pt x="234" y="1091"/>
                    <a:pt x="130" y="54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69"/>
            <p:cNvSpPr/>
            <p:nvPr/>
          </p:nvSpPr>
          <p:spPr>
            <a:xfrm>
              <a:off x="2231250" y="3955475"/>
              <a:ext cx="5225" cy="30675"/>
            </a:xfrm>
            <a:custGeom>
              <a:avLst/>
              <a:gdLst/>
              <a:ahLst/>
              <a:cxnLst/>
              <a:rect l="l" t="t" r="r" b="b"/>
              <a:pathLst>
                <a:path w="209" h="1227" extrusionOk="0">
                  <a:moveTo>
                    <a:pt x="31" y="0"/>
                  </a:moveTo>
                  <a:cubicBezTo>
                    <a:pt x="0" y="0"/>
                    <a:pt x="0" y="58"/>
                    <a:pt x="0" y="58"/>
                  </a:cubicBezTo>
                  <a:cubicBezTo>
                    <a:pt x="104" y="473"/>
                    <a:pt x="104" y="811"/>
                    <a:pt x="208" y="1226"/>
                  </a:cubicBezTo>
                  <a:cubicBezTo>
                    <a:pt x="208" y="811"/>
                    <a:pt x="208" y="369"/>
                    <a:pt x="104" y="58"/>
                  </a:cubicBezTo>
                  <a:cubicBezTo>
                    <a:pt x="70" y="15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69"/>
            <p:cNvSpPr/>
            <p:nvPr/>
          </p:nvSpPr>
          <p:spPr>
            <a:xfrm>
              <a:off x="2226050" y="3943275"/>
              <a:ext cx="2625" cy="32475"/>
            </a:xfrm>
            <a:custGeom>
              <a:avLst/>
              <a:gdLst/>
              <a:ahLst/>
              <a:cxnLst/>
              <a:rect l="l" t="t" r="r" b="b"/>
              <a:pathLst>
                <a:path w="105" h="1299" extrusionOk="0">
                  <a:moveTo>
                    <a:pt x="105" y="1"/>
                  </a:moveTo>
                  <a:cubicBezTo>
                    <a:pt x="1" y="416"/>
                    <a:pt x="105" y="857"/>
                    <a:pt x="1" y="1299"/>
                  </a:cubicBezTo>
                  <a:lnTo>
                    <a:pt x="105" y="129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69"/>
            <p:cNvSpPr/>
            <p:nvPr/>
          </p:nvSpPr>
          <p:spPr>
            <a:xfrm>
              <a:off x="2052775" y="3943275"/>
              <a:ext cx="21425" cy="13650"/>
            </a:xfrm>
            <a:custGeom>
              <a:avLst/>
              <a:gdLst/>
              <a:ahLst/>
              <a:cxnLst/>
              <a:rect l="l" t="t" r="r" b="b"/>
              <a:pathLst>
                <a:path w="857" h="546" extrusionOk="0">
                  <a:moveTo>
                    <a:pt x="857" y="1"/>
                  </a:moveTo>
                  <a:cubicBezTo>
                    <a:pt x="545" y="1"/>
                    <a:pt x="312" y="208"/>
                    <a:pt x="0" y="416"/>
                  </a:cubicBezTo>
                  <a:cubicBezTo>
                    <a:pt x="0" y="416"/>
                    <a:pt x="0" y="546"/>
                    <a:pt x="104" y="546"/>
                  </a:cubicBezTo>
                  <a:cubicBezTo>
                    <a:pt x="312" y="312"/>
                    <a:pt x="649" y="208"/>
                    <a:pt x="857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69"/>
            <p:cNvSpPr/>
            <p:nvPr/>
          </p:nvSpPr>
          <p:spPr>
            <a:xfrm>
              <a:off x="2052775" y="3934850"/>
              <a:ext cx="24025" cy="11050"/>
            </a:xfrm>
            <a:custGeom>
              <a:avLst/>
              <a:gdLst/>
              <a:ahLst/>
              <a:cxnLst/>
              <a:rect l="l" t="t" r="r" b="b"/>
              <a:pathLst>
                <a:path w="961" h="442" extrusionOk="0">
                  <a:moveTo>
                    <a:pt x="961" y="0"/>
                  </a:moveTo>
                  <a:cubicBezTo>
                    <a:pt x="857" y="0"/>
                    <a:pt x="753" y="0"/>
                    <a:pt x="545" y="104"/>
                  </a:cubicBezTo>
                  <a:cubicBezTo>
                    <a:pt x="442" y="104"/>
                    <a:pt x="208" y="234"/>
                    <a:pt x="104" y="338"/>
                  </a:cubicBezTo>
                  <a:cubicBezTo>
                    <a:pt x="0" y="338"/>
                    <a:pt x="104" y="442"/>
                    <a:pt x="104" y="442"/>
                  </a:cubicBezTo>
                  <a:cubicBezTo>
                    <a:pt x="312" y="338"/>
                    <a:pt x="442" y="338"/>
                    <a:pt x="545" y="234"/>
                  </a:cubicBezTo>
                  <a:cubicBezTo>
                    <a:pt x="649" y="104"/>
                    <a:pt x="857" y="104"/>
                    <a:pt x="961" y="104"/>
                  </a:cubicBezTo>
                  <a:lnTo>
                    <a:pt x="961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69"/>
            <p:cNvSpPr/>
            <p:nvPr/>
          </p:nvSpPr>
          <p:spPr>
            <a:xfrm>
              <a:off x="2060550" y="3921225"/>
              <a:ext cx="27300" cy="16250"/>
            </a:xfrm>
            <a:custGeom>
              <a:avLst/>
              <a:gdLst/>
              <a:ahLst/>
              <a:cxnLst/>
              <a:rect l="l" t="t" r="r" b="b"/>
              <a:pathLst>
                <a:path w="1092" h="650" extrusionOk="0">
                  <a:moveTo>
                    <a:pt x="987" y="0"/>
                  </a:moveTo>
                  <a:cubicBezTo>
                    <a:pt x="650" y="0"/>
                    <a:pt x="234" y="337"/>
                    <a:pt x="1" y="545"/>
                  </a:cubicBezTo>
                  <a:cubicBezTo>
                    <a:pt x="1" y="649"/>
                    <a:pt x="1" y="649"/>
                    <a:pt x="131" y="649"/>
                  </a:cubicBezTo>
                  <a:cubicBezTo>
                    <a:pt x="338" y="337"/>
                    <a:pt x="780" y="337"/>
                    <a:pt x="1091" y="130"/>
                  </a:cubicBezTo>
                  <a:cubicBezTo>
                    <a:pt x="1091" y="130"/>
                    <a:pt x="1091" y="0"/>
                    <a:pt x="987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69"/>
            <p:cNvSpPr/>
            <p:nvPr/>
          </p:nvSpPr>
          <p:spPr>
            <a:xfrm>
              <a:off x="1571200" y="3668100"/>
              <a:ext cx="1087125" cy="963800"/>
            </a:xfrm>
            <a:custGeom>
              <a:avLst/>
              <a:gdLst/>
              <a:ahLst/>
              <a:cxnLst/>
              <a:rect l="l" t="t" r="r" b="b"/>
              <a:pathLst>
                <a:path w="43485" h="38552" extrusionOk="0">
                  <a:moveTo>
                    <a:pt x="32036" y="5919"/>
                  </a:moveTo>
                  <a:cubicBezTo>
                    <a:pt x="32036" y="6568"/>
                    <a:pt x="32244" y="7321"/>
                    <a:pt x="32451" y="7970"/>
                  </a:cubicBezTo>
                  <a:cubicBezTo>
                    <a:pt x="32244" y="7425"/>
                    <a:pt x="32140" y="6880"/>
                    <a:pt x="32036" y="6231"/>
                  </a:cubicBezTo>
                  <a:lnTo>
                    <a:pt x="32036" y="5919"/>
                  </a:lnTo>
                  <a:close/>
                  <a:moveTo>
                    <a:pt x="31906" y="6465"/>
                  </a:moveTo>
                  <a:cubicBezTo>
                    <a:pt x="32036" y="7217"/>
                    <a:pt x="32244" y="8074"/>
                    <a:pt x="32555" y="8723"/>
                  </a:cubicBezTo>
                  <a:cubicBezTo>
                    <a:pt x="32140" y="8178"/>
                    <a:pt x="31906" y="7659"/>
                    <a:pt x="31906" y="6880"/>
                  </a:cubicBezTo>
                  <a:lnTo>
                    <a:pt x="31906" y="6465"/>
                  </a:lnTo>
                  <a:close/>
                  <a:moveTo>
                    <a:pt x="30089" y="6231"/>
                  </a:moveTo>
                  <a:lnTo>
                    <a:pt x="30089" y="6231"/>
                  </a:lnTo>
                  <a:cubicBezTo>
                    <a:pt x="29855" y="7010"/>
                    <a:pt x="29648" y="7763"/>
                    <a:pt x="28999" y="8308"/>
                  </a:cubicBezTo>
                  <a:lnTo>
                    <a:pt x="28453" y="8827"/>
                  </a:lnTo>
                  <a:cubicBezTo>
                    <a:pt x="29102" y="8074"/>
                    <a:pt x="29648" y="7114"/>
                    <a:pt x="30089" y="6231"/>
                  </a:cubicBezTo>
                  <a:close/>
                  <a:moveTo>
                    <a:pt x="29751" y="4518"/>
                  </a:moveTo>
                  <a:cubicBezTo>
                    <a:pt x="29751" y="4518"/>
                    <a:pt x="29440" y="5582"/>
                    <a:pt x="29310" y="5582"/>
                  </a:cubicBezTo>
                  <a:cubicBezTo>
                    <a:pt x="29206" y="5919"/>
                    <a:pt x="28895" y="6127"/>
                    <a:pt x="28661" y="6361"/>
                  </a:cubicBezTo>
                  <a:cubicBezTo>
                    <a:pt x="28246" y="6672"/>
                    <a:pt x="27908" y="7010"/>
                    <a:pt x="27597" y="7425"/>
                  </a:cubicBezTo>
                  <a:cubicBezTo>
                    <a:pt x="27155" y="8178"/>
                    <a:pt x="27363" y="8723"/>
                    <a:pt x="26610" y="9164"/>
                  </a:cubicBezTo>
                  <a:lnTo>
                    <a:pt x="26506" y="9164"/>
                  </a:lnTo>
                  <a:lnTo>
                    <a:pt x="26402" y="9061"/>
                  </a:lnTo>
                  <a:cubicBezTo>
                    <a:pt x="26506" y="8957"/>
                    <a:pt x="26506" y="8723"/>
                    <a:pt x="26610" y="8515"/>
                  </a:cubicBezTo>
                  <a:cubicBezTo>
                    <a:pt x="26714" y="8074"/>
                    <a:pt x="26844" y="7659"/>
                    <a:pt x="27051" y="7217"/>
                  </a:cubicBezTo>
                  <a:cubicBezTo>
                    <a:pt x="27259" y="6465"/>
                    <a:pt x="28012" y="5919"/>
                    <a:pt x="28661" y="5478"/>
                  </a:cubicBezTo>
                  <a:cubicBezTo>
                    <a:pt x="29102" y="5270"/>
                    <a:pt x="29440" y="4933"/>
                    <a:pt x="29751" y="4518"/>
                  </a:cubicBezTo>
                  <a:close/>
                  <a:moveTo>
                    <a:pt x="27597" y="4518"/>
                  </a:moveTo>
                  <a:cubicBezTo>
                    <a:pt x="26948" y="5478"/>
                    <a:pt x="25961" y="6231"/>
                    <a:pt x="25546" y="7321"/>
                  </a:cubicBezTo>
                  <a:cubicBezTo>
                    <a:pt x="25312" y="7659"/>
                    <a:pt x="25208" y="8074"/>
                    <a:pt x="25312" y="8515"/>
                  </a:cubicBezTo>
                  <a:cubicBezTo>
                    <a:pt x="25546" y="8723"/>
                    <a:pt x="25857" y="8957"/>
                    <a:pt x="25961" y="9268"/>
                  </a:cubicBezTo>
                  <a:lnTo>
                    <a:pt x="25753" y="9268"/>
                  </a:lnTo>
                  <a:cubicBezTo>
                    <a:pt x="25753" y="9164"/>
                    <a:pt x="25753" y="9164"/>
                    <a:pt x="25650" y="9164"/>
                  </a:cubicBezTo>
                  <a:lnTo>
                    <a:pt x="25312" y="9164"/>
                  </a:lnTo>
                  <a:cubicBezTo>
                    <a:pt x="25208" y="9164"/>
                    <a:pt x="25104" y="9061"/>
                    <a:pt x="25001" y="9061"/>
                  </a:cubicBezTo>
                  <a:cubicBezTo>
                    <a:pt x="23365" y="8515"/>
                    <a:pt x="24767" y="6880"/>
                    <a:pt x="25546" y="6231"/>
                  </a:cubicBezTo>
                  <a:cubicBezTo>
                    <a:pt x="26299" y="5712"/>
                    <a:pt x="26948" y="5167"/>
                    <a:pt x="27597" y="4518"/>
                  </a:cubicBezTo>
                  <a:close/>
                  <a:moveTo>
                    <a:pt x="32140" y="9164"/>
                  </a:moveTo>
                  <a:cubicBezTo>
                    <a:pt x="32244" y="9164"/>
                    <a:pt x="32244" y="9268"/>
                    <a:pt x="32347" y="9372"/>
                  </a:cubicBezTo>
                  <a:cubicBezTo>
                    <a:pt x="32359" y="9388"/>
                    <a:pt x="32371" y="9403"/>
                    <a:pt x="32384" y="9418"/>
                  </a:cubicBezTo>
                  <a:lnTo>
                    <a:pt x="32384" y="9418"/>
                  </a:lnTo>
                  <a:cubicBezTo>
                    <a:pt x="32302" y="9334"/>
                    <a:pt x="32220" y="9250"/>
                    <a:pt x="32140" y="9164"/>
                  </a:cubicBezTo>
                  <a:close/>
                  <a:moveTo>
                    <a:pt x="31802" y="7529"/>
                  </a:moveTo>
                  <a:cubicBezTo>
                    <a:pt x="31906" y="7763"/>
                    <a:pt x="32036" y="8074"/>
                    <a:pt x="32244" y="8412"/>
                  </a:cubicBezTo>
                  <a:cubicBezTo>
                    <a:pt x="32451" y="8827"/>
                    <a:pt x="32789" y="9268"/>
                    <a:pt x="33100" y="9710"/>
                  </a:cubicBezTo>
                  <a:cubicBezTo>
                    <a:pt x="33204" y="9813"/>
                    <a:pt x="33204" y="9917"/>
                    <a:pt x="33334" y="10021"/>
                  </a:cubicBezTo>
                  <a:cubicBezTo>
                    <a:pt x="32789" y="9606"/>
                    <a:pt x="32036" y="9164"/>
                    <a:pt x="31802" y="8515"/>
                  </a:cubicBezTo>
                  <a:lnTo>
                    <a:pt x="31802" y="8308"/>
                  </a:lnTo>
                  <a:lnTo>
                    <a:pt x="31802" y="7529"/>
                  </a:lnTo>
                  <a:close/>
                  <a:moveTo>
                    <a:pt x="32817" y="9851"/>
                  </a:moveTo>
                  <a:cubicBezTo>
                    <a:pt x="33084" y="10080"/>
                    <a:pt x="33379" y="10300"/>
                    <a:pt x="33646" y="10566"/>
                  </a:cubicBezTo>
                  <a:lnTo>
                    <a:pt x="33646" y="10670"/>
                  </a:lnTo>
                  <a:cubicBezTo>
                    <a:pt x="33646" y="10566"/>
                    <a:pt x="33542" y="10566"/>
                    <a:pt x="33438" y="10462"/>
                  </a:cubicBezTo>
                  <a:cubicBezTo>
                    <a:pt x="33230" y="10255"/>
                    <a:pt x="33022" y="10053"/>
                    <a:pt x="32817" y="9851"/>
                  </a:cubicBezTo>
                  <a:close/>
                  <a:moveTo>
                    <a:pt x="21718" y="9035"/>
                  </a:moveTo>
                  <a:cubicBezTo>
                    <a:pt x="21949" y="9035"/>
                    <a:pt x="22178" y="9044"/>
                    <a:pt x="22405" y="9061"/>
                  </a:cubicBezTo>
                  <a:cubicBezTo>
                    <a:pt x="22508" y="9164"/>
                    <a:pt x="22508" y="9164"/>
                    <a:pt x="22612" y="9164"/>
                  </a:cubicBezTo>
                  <a:cubicBezTo>
                    <a:pt x="22820" y="9164"/>
                    <a:pt x="23054" y="9268"/>
                    <a:pt x="23261" y="9268"/>
                  </a:cubicBezTo>
                  <a:lnTo>
                    <a:pt x="21418" y="9268"/>
                  </a:lnTo>
                  <a:cubicBezTo>
                    <a:pt x="20120" y="9372"/>
                    <a:pt x="19056" y="9476"/>
                    <a:pt x="17861" y="10125"/>
                  </a:cubicBezTo>
                  <a:cubicBezTo>
                    <a:pt x="17316" y="10462"/>
                    <a:pt x="16771" y="10774"/>
                    <a:pt x="16226" y="11215"/>
                  </a:cubicBezTo>
                  <a:cubicBezTo>
                    <a:pt x="16771" y="10670"/>
                    <a:pt x="17524" y="10255"/>
                    <a:pt x="18173" y="9813"/>
                  </a:cubicBezTo>
                  <a:cubicBezTo>
                    <a:pt x="19262" y="9269"/>
                    <a:pt x="20515" y="9035"/>
                    <a:pt x="21718" y="9035"/>
                  </a:cubicBezTo>
                  <a:close/>
                  <a:moveTo>
                    <a:pt x="31802" y="8827"/>
                  </a:moveTo>
                  <a:cubicBezTo>
                    <a:pt x="32036" y="9164"/>
                    <a:pt x="32244" y="9606"/>
                    <a:pt x="32555" y="9813"/>
                  </a:cubicBezTo>
                  <a:cubicBezTo>
                    <a:pt x="33100" y="10255"/>
                    <a:pt x="33542" y="10670"/>
                    <a:pt x="33983" y="11215"/>
                  </a:cubicBezTo>
                  <a:cubicBezTo>
                    <a:pt x="33983" y="11215"/>
                    <a:pt x="34087" y="11215"/>
                    <a:pt x="34087" y="11319"/>
                  </a:cubicBezTo>
                  <a:lnTo>
                    <a:pt x="34191" y="11423"/>
                  </a:lnTo>
                  <a:cubicBezTo>
                    <a:pt x="33334" y="10774"/>
                    <a:pt x="32244" y="10359"/>
                    <a:pt x="31802" y="9268"/>
                  </a:cubicBezTo>
                  <a:lnTo>
                    <a:pt x="31802" y="8827"/>
                  </a:lnTo>
                  <a:close/>
                  <a:moveTo>
                    <a:pt x="20120" y="11319"/>
                  </a:moveTo>
                  <a:cubicBezTo>
                    <a:pt x="20120" y="11423"/>
                    <a:pt x="20120" y="11423"/>
                    <a:pt x="20016" y="11553"/>
                  </a:cubicBezTo>
                  <a:cubicBezTo>
                    <a:pt x="19790" y="11628"/>
                    <a:pt x="19495" y="11759"/>
                    <a:pt x="19270" y="11954"/>
                  </a:cubicBezTo>
                  <a:lnTo>
                    <a:pt x="19270" y="11954"/>
                  </a:lnTo>
                  <a:cubicBezTo>
                    <a:pt x="19372" y="11756"/>
                    <a:pt x="19476" y="11654"/>
                    <a:pt x="19705" y="11553"/>
                  </a:cubicBezTo>
                  <a:cubicBezTo>
                    <a:pt x="19808" y="11423"/>
                    <a:pt x="20016" y="11423"/>
                    <a:pt x="20120" y="11319"/>
                  </a:cubicBezTo>
                  <a:close/>
                  <a:moveTo>
                    <a:pt x="26506" y="10021"/>
                  </a:moveTo>
                  <a:lnTo>
                    <a:pt x="26506" y="10021"/>
                  </a:lnTo>
                  <a:cubicBezTo>
                    <a:pt x="27259" y="11008"/>
                    <a:pt x="29440" y="10359"/>
                    <a:pt x="28999" y="12202"/>
                  </a:cubicBezTo>
                  <a:cubicBezTo>
                    <a:pt x="28791" y="11761"/>
                    <a:pt x="28453" y="11423"/>
                    <a:pt x="28012" y="11215"/>
                  </a:cubicBezTo>
                  <a:cubicBezTo>
                    <a:pt x="27597" y="11008"/>
                    <a:pt x="26610" y="10566"/>
                    <a:pt x="26506" y="10021"/>
                  </a:cubicBezTo>
                  <a:close/>
                  <a:moveTo>
                    <a:pt x="31802" y="9372"/>
                  </a:moveTo>
                  <a:cubicBezTo>
                    <a:pt x="32347" y="10670"/>
                    <a:pt x="33853" y="11215"/>
                    <a:pt x="34840" y="12202"/>
                  </a:cubicBezTo>
                  <a:cubicBezTo>
                    <a:pt x="33646" y="11553"/>
                    <a:pt x="32451" y="11008"/>
                    <a:pt x="31802" y="9710"/>
                  </a:cubicBezTo>
                  <a:lnTo>
                    <a:pt x="31802" y="9372"/>
                  </a:lnTo>
                  <a:close/>
                  <a:moveTo>
                    <a:pt x="19263" y="13162"/>
                  </a:moveTo>
                  <a:cubicBezTo>
                    <a:pt x="19194" y="13162"/>
                    <a:pt x="19217" y="13209"/>
                    <a:pt x="19240" y="13209"/>
                  </a:cubicBezTo>
                  <a:cubicBezTo>
                    <a:pt x="19252" y="13209"/>
                    <a:pt x="19263" y="13197"/>
                    <a:pt x="19263" y="13162"/>
                  </a:cubicBezTo>
                  <a:close/>
                  <a:moveTo>
                    <a:pt x="21106" y="9372"/>
                  </a:moveTo>
                  <a:lnTo>
                    <a:pt x="21106" y="9372"/>
                  </a:lnTo>
                  <a:cubicBezTo>
                    <a:pt x="20561" y="9476"/>
                    <a:pt x="20120" y="9710"/>
                    <a:pt x="19705" y="9917"/>
                  </a:cubicBezTo>
                  <a:cubicBezTo>
                    <a:pt x="18407" y="10566"/>
                    <a:pt x="17212" y="11215"/>
                    <a:pt x="16018" y="12072"/>
                  </a:cubicBezTo>
                  <a:cubicBezTo>
                    <a:pt x="15914" y="12202"/>
                    <a:pt x="16018" y="12202"/>
                    <a:pt x="16018" y="12202"/>
                  </a:cubicBezTo>
                  <a:cubicBezTo>
                    <a:pt x="17470" y="11150"/>
                    <a:pt x="19429" y="9906"/>
                    <a:pt x="21430" y="9632"/>
                  </a:cubicBezTo>
                  <a:lnTo>
                    <a:pt x="21430" y="9632"/>
                  </a:lnTo>
                  <a:cubicBezTo>
                    <a:pt x="21391" y="9647"/>
                    <a:pt x="21352" y="9671"/>
                    <a:pt x="21314" y="9710"/>
                  </a:cubicBezTo>
                  <a:cubicBezTo>
                    <a:pt x="20873" y="9813"/>
                    <a:pt x="20354" y="10021"/>
                    <a:pt x="19912" y="10255"/>
                  </a:cubicBezTo>
                  <a:lnTo>
                    <a:pt x="19912" y="10359"/>
                  </a:lnTo>
                  <a:cubicBezTo>
                    <a:pt x="20224" y="10125"/>
                    <a:pt x="20665" y="10021"/>
                    <a:pt x="21003" y="9917"/>
                  </a:cubicBezTo>
                  <a:lnTo>
                    <a:pt x="21003" y="9917"/>
                  </a:lnTo>
                  <a:cubicBezTo>
                    <a:pt x="20665" y="10125"/>
                    <a:pt x="20354" y="10566"/>
                    <a:pt x="20120" y="11215"/>
                  </a:cubicBezTo>
                  <a:cubicBezTo>
                    <a:pt x="19808" y="11319"/>
                    <a:pt x="19367" y="11657"/>
                    <a:pt x="19159" y="11864"/>
                  </a:cubicBezTo>
                  <a:cubicBezTo>
                    <a:pt x="19159" y="11950"/>
                    <a:pt x="19230" y="11965"/>
                    <a:pt x="19255" y="11968"/>
                  </a:cubicBezTo>
                  <a:lnTo>
                    <a:pt x="19255" y="11968"/>
                  </a:lnTo>
                  <a:cubicBezTo>
                    <a:pt x="19177" y="12038"/>
                    <a:pt x="19109" y="12115"/>
                    <a:pt x="19056" y="12202"/>
                  </a:cubicBezTo>
                  <a:cubicBezTo>
                    <a:pt x="17628" y="12721"/>
                    <a:pt x="16122" y="12410"/>
                    <a:pt x="14720" y="13059"/>
                  </a:cubicBezTo>
                  <a:cubicBezTo>
                    <a:pt x="14512" y="13162"/>
                    <a:pt x="14279" y="13266"/>
                    <a:pt x="14175" y="13500"/>
                  </a:cubicBezTo>
                  <a:lnTo>
                    <a:pt x="14175" y="13370"/>
                  </a:lnTo>
                  <a:cubicBezTo>
                    <a:pt x="14616" y="13059"/>
                    <a:pt x="14824" y="12721"/>
                    <a:pt x="15161" y="12306"/>
                  </a:cubicBezTo>
                  <a:cubicBezTo>
                    <a:pt x="16122" y="11423"/>
                    <a:pt x="17212" y="10670"/>
                    <a:pt x="18173" y="10021"/>
                  </a:cubicBezTo>
                  <a:cubicBezTo>
                    <a:pt x="19056" y="9606"/>
                    <a:pt x="20120" y="9476"/>
                    <a:pt x="21106" y="9372"/>
                  </a:cubicBezTo>
                  <a:close/>
                  <a:moveTo>
                    <a:pt x="20016" y="12617"/>
                  </a:moveTo>
                  <a:cubicBezTo>
                    <a:pt x="19705" y="12851"/>
                    <a:pt x="19471" y="13162"/>
                    <a:pt x="19367" y="13500"/>
                  </a:cubicBezTo>
                  <a:cubicBezTo>
                    <a:pt x="19263" y="13604"/>
                    <a:pt x="19367" y="13604"/>
                    <a:pt x="19367" y="13604"/>
                  </a:cubicBezTo>
                  <a:cubicBezTo>
                    <a:pt x="19575" y="13162"/>
                    <a:pt x="19808" y="12955"/>
                    <a:pt x="20016" y="12617"/>
                  </a:cubicBezTo>
                  <a:close/>
                  <a:moveTo>
                    <a:pt x="19575" y="8308"/>
                  </a:moveTo>
                  <a:cubicBezTo>
                    <a:pt x="20224" y="8412"/>
                    <a:pt x="21003" y="8619"/>
                    <a:pt x="21755" y="8827"/>
                  </a:cubicBezTo>
                  <a:cubicBezTo>
                    <a:pt x="20769" y="8827"/>
                    <a:pt x="19808" y="9061"/>
                    <a:pt x="18822" y="9372"/>
                  </a:cubicBezTo>
                  <a:cubicBezTo>
                    <a:pt x="17965" y="9710"/>
                    <a:pt x="17212" y="10255"/>
                    <a:pt x="16460" y="10774"/>
                  </a:cubicBezTo>
                  <a:cubicBezTo>
                    <a:pt x="16018" y="11112"/>
                    <a:pt x="15810" y="11423"/>
                    <a:pt x="15473" y="11761"/>
                  </a:cubicBezTo>
                  <a:cubicBezTo>
                    <a:pt x="14824" y="12410"/>
                    <a:pt x="14175" y="13059"/>
                    <a:pt x="13734" y="13708"/>
                  </a:cubicBezTo>
                  <a:cubicBezTo>
                    <a:pt x="13967" y="13266"/>
                    <a:pt x="14279" y="12851"/>
                    <a:pt x="14616" y="12410"/>
                  </a:cubicBezTo>
                  <a:cubicBezTo>
                    <a:pt x="15473" y="11215"/>
                    <a:pt x="16563" y="9917"/>
                    <a:pt x="17758" y="8957"/>
                  </a:cubicBezTo>
                  <a:cubicBezTo>
                    <a:pt x="17965" y="8723"/>
                    <a:pt x="18173" y="8619"/>
                    <a:pt x="18277" y="8515"/>
                  </a:cubicBezTo>
                  <a:cubicBezTo>
                    <a:pt x="18718" y="8412"/>
                    <a:pt x="19159" y="8412"/>
                    <a:pt x="19471" y="8412"/>
                  </a:cubicBezTo>
                  <a:cubicBezTo>
                    <a:pt x="19575" y="8412"/>
                    <a:pt x="19575" y="8308"/>
                    <a:pt x="19575" y="8308"/>
                  </a:cubicBezTo>
                  <a:close/>
                  <a:moveTo>
                    <a:pt x="20120" y="13162"/>
                  </a:moveTo>
                  <a:cubicBezTo>
                    <a:pt x="20120" y="13266"/>
                    <a:pt x="20224" y="13370"/>
                    <a:pt x="20224" y="13500"/>
                  </a:cubicBezTo>
                  <a:cubicBezTo>
                    <a:pt x="20016" y="13604"/>
                    <a:pt x="19808" y="13604"/>
                    <a:pt x="19575" y="13811"/>
                  </a:cubicBezTo>
                  <a:cubicBezTo>
                    <a:pt x="19705" y="13604"/>
                    <a:pt x="19705" y="13500"/>
                    <a:pt x="19912" y="13266"/>
                  </a:cubicBezTo>
                  <a:cubicBezTo>
                    <a:pt x="19912" y="13266"/>
                    <a:pt x="20016" y="13162"/>
                    <a:pt x="20120" y="13162"/>
                  </a:cubicBezTo>
                  <a:close/>
                  <a:moveTo>
                    <a:pt x="20224" y="13604"/>
                  </a:moveTo>
                  <a:lnTo>
                    <a:pt x="20354" y="13708"/>
                  </a:lnTo>
                  <a:cubicBezTo>
                    <a:pt x="20120" y="13811"/>
                    <a:pt x="19912" y="13915"/>
                    <a:pt x="19808" y="14019"/>
                  </a:cubicBezTo>
                  <a:cubicBezTo>
                    <a:pt x="19575" y="14149"/>
                    <a:pt x="19367" y="14357"/>
                    <a:pt x="19159" y="14357"/>
                  </a:cubicBezTo>
                  <a:cubicBezTo>
                    <a:pt x="19471" y="14019"/>
                    <a:pt x="19912" y="13811"/>
                    <a:pt x="20224" y="13604"/>
                  </a:cubicBezTo>
                  <a:close/>
                  <a:moveTo>
                    <a:pt x="31257" y="10125"/>
                  </a:moveTo>
                  <a:lnTo>
                    <a:pt x="31257" y="11657"/>
                  </a:lnTo>
                  <a:cubicBezTo>
                    <a:pt x="31153" y="12072"/>
                    <a:pt x="30946" y="12617"/>
                    <a:pt x="30842" y="13059"/>
                  </a:cubicBezTo>
                  <a:cubicBezTo>
                    <a:pt x="30608" y="13500"/>
                    <a:pt x="30504" y="14019"/>
                    <a:pt x="30297" y="14460"/>
                  </a:cubicBezTo>
                  <a:cubicBezTo>
                    <a:pt x="30504" y="13708"/>
                    <a:pt x="30608" y="12955"/>
                    <a:pt x="30738" y="12202"/>
                  </a:cubicBezTo>
                  <a:cubicBezTo>
                    <a:pt x="30946" y="11553"/>
                    <a:pt x="31153" y="10904"/>
                    <a:pt x="31257" y="10125"/>
                  </a:cubicBezTo>
                  <a:close/>
                  <a:moveTo>
                    <a:pt x="31802" y="10021"/>
                  </a:moveTo>
                  <a:cubicBezTo>
                    <a:pt x="32347" y="11319"/>
                    <a:pt x="33983" y="11864"/>
                    <a:pt x="35281" y="12617"/>
                  </a:cubicBezTo>
                  <a:cubicBezTo>
                    <a:pt x="35489" y="12851"/>
                    <a:pt x="35800" y="13059"/>
                    <a:pt x="36138" y="13370"/>
                  </a:cubicBezTo>
                  <a:cubicBezTo>
                    <a:pt x="36579" y="13811"/>
                    <a:pt x="37098" y="14149"/>
                    <a:pt x="37540" y="14564"/>
                  </a:cubicBezTo>
                  <a:cubicBezTo>
                    <a:pt x="36787" y="14149"/>
                    <a:pt x="36138" y="13811"/>
                    <a:pt x="35385" y="13500"/>
                  </a:cubicBezTo>
                  <a:cubicBezTo>
                    <a:pt x="34191" y="12955"/>
                    <a:pt x="32685" y="12410"/>
                    <a:pt x="32036" y="11215"/>
                  </a:cubicBezTo>
                  <a:cubicBezTo>
                    <a:pt x="32036" y="11112"/>
                    <a:pt x="31906" y="11008"/>
                    <a:pt x="31906" y="10904"/>
                  </a:cubicBezTo>
                  <a:lnTo>
                    <a:pt x="31802" y="10774"/>
                  </a:lnTo>
                  <a:lnTo>
                    <a:pt x="31802" y="10462"/>
                  </a:lnTo>
                  <a:cubicBezTo>
                    <a:pt x="32244" y="11215"/>
                    <a:pt x="32997" y="11657"/>
                    <a:pt x="33749" y="12202"/>
                  </a:cubicBezTo>
                  <a:cubicBezTo>
                    <a:pt x="34295" y="12513"/>
                    <a:pt x="35281" y="12955"/>
                    <a:pt x="36138" y="13370"/>
                  </a:cubicBezTo>
                  <a:cubicBezTo>
                    <a:pt x="35800" y="13162"/>
                    <a:pt x="35489" y="13059"/>
                    <a:pt x="35151" y="12851"/>
                  </a:cubicBezTo>
                  <a:cubicBezTo>
                    <a:pt x="33983" y="12202"/>
                    <a:pt x="32555" y="11553"/>
                    <a:pt x="31802" y="10255"/>
                  </a:cubicBezTo>
                  <a:lnTo>
                    <a:pt x="31802" y="10021"/>
                  </a:lnTo>
                  <a:close/>
                  <a:moveTo>
                    <a:pt x="31595" y="6465"/>
                  </a:moveTo>
                  <a:cubicBezTo>
                    <a:pt x="31595" y="6568"/>
                    <a:pt x="31595" y="6776"/>
                    <a:pt x="31491" y="6880"/>
                  </a:cubicBezTo>
                  <a:cubicBezTo>
                    <a:pt x="31153" y="8178"/>
                    <a:pt x="31049" y="9476"/>
                    <a:pt x="30738" y="10774"/>
                  </a:cubicBezTo>
                  <a:cubicBezTo>
                    <a:pt x="30738" y="10904"/>
                    <a:pt x="30842" y="10904"/>
                    <a:pt x="30842" y="10904"/>
                  </a:cubicBezTo>
                  <a:cubicBezTo>
                    <a:pt x="31049" y="9813"/>
                    <a:pt x="31257" y="8827"/>
                    <a:pt x="31491" y="7866"/>
                  </a:cubicBezTo>
                  <a:lnTo>
                    <a:pt x="31491" y="7866"/>
                  </a:lnTo>
                  <a:cubicBezTo>
                    <a:pt x="31387" y="8308"/>
                    <a:pt x="31387" y="8619"/>
                    <a:pt x="31387" y="8957"/>
                  </a:cubicBezTo>
                  <a:lnTo>
                    <a:pt x="31387" y="9061"/>
                  </a:lnTo>
                  <a:cubicBezTo>
                    <a:pt x="31257" y="9917"/>
                    <a:pt x="30946" y="10774"/>
                    <a:pt x="30842" y="11657"/>
                  </a:cubicBezTo>
                  <a:cubicBezTo>
                    <a:pt x="30608" y="12721"/>
                    <a:pt x="30400" y="13708"/>
                    <a:pt x="30193" y="14668"/>
                  </a:cubicBezTo>
                  <a:cubicBezTo>
                    <a:pt x="30297" y="13915"/>
                    <a:pt x="30504" y="13059"/>
                    <a:pt x="30504" y="12306"/>
                  </a:cubicBezTo>
                  <a:cubicBezTo>
                    <a:pt x="30504" y="11008"/>
                    <a:pt x="30400" y="9813"/>
                    <a:pt x="30738" y="8619"/>
                  </a:cubicBezTo>
                  <a:cubicBezTo>
                    <a:pt x="30946" y="7866"/>
                    <a:pt x="31257" y="7217"/>
                    <a:pt x="31595" y="6465"/>
                  </a:cubicBezTo>
                  <a:close/>
                  <a:moveTo>
                    <a:pt x="20561" y="14253"/>
                  </a:moveTo>
                  <a:cubicBezTo>
                    <a:pt x="20561" y="14357"/>
                    <a:pt x="20561" y="14357"/>
                    <a:pt x="20665" y="14460"/>
                  </a:cubicBezTo>
                  <a:cubicBezTo>
                    <a:pt x="20111" y="14638"/>
                    <a:pt x="19556" y="14986"/>
                    <a:pt x="19066" y="15423"/>
                  </a:cubicBezTo>
                  <a:lnTo>
                    <a:pt x="19066" y="15423"/>
                  </a:lnTo>
                  <a:cubicBezTo>
                    <a:pt x="19173" y="15199"/>
                    <a:pt x="19374" y="15002"/>
                    <a:pt x="19575" y="14902"/>
                  </a:cubicBezTo>
                  <a:cubicBezTo>
                    <a:pt x="19808" y="14668"/>
                    <a:pt x="20016" y="14460"/>
                    <a:pt x="20354" y="14357"/>
                  </a:cubicBezTo>
                  <a:cubicBezTo>
                    <a:pt x="20354" y="14357"/>
                    <a:pt x="20457" y="14253"/>
                    <a:pt x="20561" y="14253"/>
                  </a:cubicBezTo>
                  <a:close/>
                  <a:moveTo>
                    <a:pt x="17758" y="8723"/>
                  </a:moveTo>
                  <a:cubicBezTo>
                    <a:pt x="16667" y="9476"/>
                    <a:pt x="15810" y="10566"/>
                    <a:pt x="14928" y="11553"/>
                  </a:cubicBezTo>
                  <a:cubicBezTo>
                    <a:pt x="13863" y="12721"/>
                    <a:pt x="13318" y="14019"/>
                    <a:pt x="12773" y="15447"/>
                  </a:cubicBezTo>
                  <a:cubicBezTo>
                    <a:pt x="12773" y="14902"/>
                    <a:pt x="12877" y="14357"/>
                    <a:pt x="12877" y="13915"/>
                  </a:cubicBezTo>
                  <a:cubicBezTo>
                    <a:pt x="12981" y="12513"/>
                    <a:pt x="13630" y="11657"/>
                    <a:pt x="14616" y="10670"/>
                  </a:cubicBezTo>
                  <a:cubicBezTo>
                    <a:pt x="15473" y="9813"/>
                    <a:pt x="16563" y="9164"/>
                    <a:pt x="17758" y="8723"/>
                  </a:cubicBezTo>
                  <a:close/>
                  <a:moveTo>
                    <a:pt x="20354" y="13915"/>
                  </a:moveTo>
                  <a:cubicBezTo>
                    <a:pt x="20457" y="13915"/>
                    <a:pt x="20457" y="14019"/>
                    <a:pt x="20457" y="14019"/>
                  </a:cubicBezTo>
                  <a:cubicBezTo>
                    <a:pt x="20120" y="14253"/>
                    <a:pt x="19705" y="14564"/>
                    <a:pt x="19471" y="14798"/>
                  </a:cubicBezTo>
                  <a:cubicBezTo>
                    <a:pt x="19263" y="14902"/>
                    <a:pt x="19056" y="15109"/>
                    <a:pt x="18822" y="15317"/>
                  </a:cubicBezTo>
                  <a:lnTo>
                    <a:pt x="18718" y="15447"/>
                  </a:lnTo>
                  <a:cubicBezTo>
                    <a:pt x="18926" y="15006"/>
                    <a:pt x="19263" y="14668"/>
                    <a:pt x="19575" y="14357"/>
                  </a:cubicBezTo>
                  <a:cubicBezTo>
                    <a:pt x="19912" y="14253"/>
                    <a:pt x="20120" y="14019"/>
                    <a:pt x="20354" y="13915"/>
                  </a:cubicBezTo>
                  <a:close/>
                  <a:moveTo>
                    <a:pt x="20873" y="15006"/>
                  </a:moveTo>
                  <a:cubicBezTo>
                    <a:pt x="20873" y="15006"/>
                    <a:pt x="20873" y="15109"/>
                    <a:pt x="21003" y="15109"/>
                  </a:cubicBezTo>
                  <a:cubicBezTo>
                    <a:pt x="20769" y="15213"/>
                    <a:pt x="20561" y="15317"/>
                    <a:pt x="20224" y="15551"/>
                  </a:cubicBezTo>
                  <a:lnTo>
                    <a:pt x="20354" y="15447"/>
                  </a:lnTo>
                  <a:cubicBezTo>
                    <a:pt x="20457" y="15317"/>
                    <a:pt x="20665" y="15213"/>
                    <a:pt x="20769" y="15109"/>
                  </a:cubicBezTo>
                  <a:lnTo>
                    <a:pt x="20873" y="15006"/>
                  </a:lnTo>
                  <a:close/>
                  <a:moveTo>
                    <a:pt x="21106" y="15447"/>
                  </a:moveTo>
                  <a:lnTo>
                    <a:pt x="21003" y="15551"/>
                  </a:lnTo>
                  <a:cubicBezTo>
                    <a:pt x="21003" y="15447"/>
                    <a:pt x="21106" y="15447"/>
                    <a:pt x="21106" y="15447"/>
                  </a:cubicBezTo>
                  <a:close/>
                  <a:moveTo>
                    <a:pt x="20769" y="14798"/>
                  </a:moveTo>
                  <a:lnTo>
                    <a:pt x="20769" y="14902"/>
                  </a:lnTo>
                  <a:cubicBezTo>
                    <a:pt x="20769" y="15006"/>
                    <a:pt x="20665" y="15006"/>
                    <a:pt x="20561" y="15109"/>
                  </a:cubicBezTo>
                  <a:cubicBezTo>
                    <a:pt x="20354" y="15317"/>
                    <a:pt x="20016" y="15551"/>
                    <a:pt x="19705" y="15758"/>
                  </a:cubicBezTo>
                  <a:cubicBezTo>
                    <a:pt x="19912" y="15317"/>
                    <a:pt x="20457" y="15006"/>
                    <a:pt x="20769" y="14798"/>
                  </a:cubicBezTo>
                  <a:close/>
                  <a:moveTo>
                    <a:pt x="32347" y="11864"/>
                  </a:moveTo>
                  <a:lnTo>
                    <a:pt x="32347" y="11864"/>
                  </a:lnTo>
                  <a:cubicBezTo>
                    <a:pt x="32685" y="12306"/>
                    <a:pt x="33204" y="12617"/>
                    <a:pt x="33749" y="12851"/>
                  </a:cubicBezTo>
                  <a:cubicBezTo>
                    <a:pt x="35151" y="13604"/>
                    <a:pt x="36683" y="14357"/>
                    <a:pt x="38085" y="15213"/>
                  </a:cubicBezTo>
                  <a:cubicBezTo>
                    <a:pt x="38292" y="15447"/>
                    <a:pt x="38526" y="15655"/>
                    <a:pt x="38630" y="15862"/>
                  </a:cubicBezTo>
                  <a:cubicBezTo>
                    <a:pt x="38189" y="15447"/>
                    <a:pt x="37436" y="15109"/>
                    <a:pt x="36891" y="14902"/>
                  </a:cubicBezTo>
                  <a:cubicBezTo>
                    <a:pt x="35151" y="14149"/>
                    <a:pt x="33438" y="13370"/>
                    <a:pt x="32347" y="11864"/>
                  </a:cubicBezTo>
                  <a:close/>
                  <a:moveTo>
                    <a:pt x="18069" y="13708"/>
                  </a:moveTo>
                  <a:cubicBezTo>
                    <a:pt x="16875" y="15551"/>
                    <a:pt x="15161" y="15213"/>
                    <a:pt x="13318" y="15862"/>
                  </a:cubicBezTo>
                  <a:cubicBezTo>
                    <a:pt x="13318" y="15862"/>
                    <a:pt x="13313" y="15865"/>
                    <a:pt x="13303" y="15869"/>
                  </a:cubicBezTo>
                  <a:lnTo>
                    <a:pt x="13303" y="15869"/>
                  </a:lnTo>
                  <a:cubicBezTo>
                    <a:pt x="14714" y="14970"/>
                    <a:pt x="16770" y="14718"/>
                    <a:pt x="18069" y="13708"/>
                  </a:cubicBezTo>
                  <a:close/>
                  <a:moveTo>
                    <a:pt x="18718" y="12617"/>
                  </a:moveTo>
                  <a:lnTo>
                    <a:pt x="18718" y="12617"/>
                  </a:lnTo>
                  <a:cubicBezTo>
                    <a:pt x="17420" y="13370"/>
                    <a:pt x="16018" y="13604"/>
                    <a:pt x="14824" y="14357"/>
                  </a:cubicBezTo>
                  <a:cubicBezTo>
                    <a:pt x="15681" y="13915"/>
                    <a:pt x="16979" y="13708"/>
                    <a:pt x="18069" y="13266"/>
                  </a:cubicBezTo>
                  <a:lnTo>
                    <a:pt x="18069" y="13266"/>
                  </a:lnTo>
                  <a:cubicBezTo>
                    <a:pt x="17316" y="13915"/>
                    <a:pt x="16563" y="14357"/>
                    <a:pt x="15473" y="14668"/>
                  </a:cubicBezTo>
                  <a:cubicBezTo>
                    <a:pt x="14512" y="15006"/>
                    <a:pt x="13526" y="15447"/>
                    <a:pt x="12773" y="16096"/>
                  </a:cubicBezTo>
                  <a:cubicBezTo>
                    <a:pt x="12981" y="15655"/>
                    <a:pt x="13214" y="15213"/>
                    <a:pt x="13422" y="14798"/>
                  </a:cubicBezTo>
                  <a:cubicBezTo>
                    <a:pt x="13967" y="13915"/>
                    <a:pt x="14720" y="13266"/>
                    <a:pt x="15681" y="13059"/>
                  </a:cubicBezTo>
                  <a:cubicBezTo>
                    <a:pt x="16667" y="12851"/>
                    <a:pt x="17758" y="12955"/>
                    <a:pt x="18718" y="12617"/>
                  </a:cubicBezTo>
                  <a:close/>
                  <a:moveTo>
                    <a:pt x="25416" y="9917"/>
                  </a:moveTo>
                  <a:lnTo>
                    <a:pt x="25416" y="9917"/>
                  </a:lnTo>
                  <a:cubicBezTo>
                    <a:pt x="24118" y="10670"/>
                    <a:pt x="23261" y="12410"/>
                    <a:pt x="22716" y="13604"/>
                  </a:cubicBezTo>
                  <a:cubicBezTo>
                    <a:pt x="22301" y="14460"/>
                    <a:pt x="22171" y="15317"/>
                    <a:pt x="22171" y="16096"/>
                  </a:cubicBezTo>
                  <a:cubicBezTo>
                    <a:pt x="21963" y="13500"/>
                    <a:pt x="22716" y="10566"/>
                    <a:pt x="25416" y="9917"/>
                  </a:cubicBezTo>
                  <a:close/>
                  <a:moveTo>
                    <a:pt x="21210" y="15655"/>
                  </a:moveTo>
                  <a:lnTo>
                    <a:pt x="21210" y="15758"/>
                  </a:lnTo>
                  <a:cubicBezTo>
                    <a:pt x="21190" y="15739"/>
                    <a:pt x="21171" y="15730"/>
                    <a:pt x="21151" y="15730"/>
                  </a:cubicBezTo>
                  <a:cubicBezTo>
                    <a:pt x="21066" y="15730"/>
                    <a:pt x="20978" y="15882"/>
                    <a:pt x="20873" y="15966"/>
                  </a:cubicBezTo>
                  <a:cubicBezTo>
                    <a:pt x="20769" y="16096"/>
                    <a:pt x="20769" y="16200"/>
                    <a:pt x="20665" y="16304"/>
                  </a:cubicBezTo>
                  <a:cubicBezTo>
                    <a:pt x="20769" y="16096"/>
                    <a:pt x="20873" y="15862"/>
                    <a:pt x="21003" y="15758"/>
                  </a:cubicBezTo>
                  <a:cubicBezTo>
                    <a:pt x="21106" y="15758"/>
                    <a:pt x="21106" y="15655"/>
                    <a:pt x="21210" y="15655"/>
                  </a:cubicBezTo>
                  <a:close/>
                  <a:moveTo>
                    <a:pt x="21314" y="15862"/>
                  </a:moveTo>
                  <a:cubicBezTo>
                    <a:pt x="21314" y="15862"/>
                    <a:pt x="21314" y="15966"/>
                    <a:pt x="21418" y="16096"/>
                  </a:cubicBezTo>
                  <a:cubicBezTo>
                    <a:pt x="21314" y="16096"/>
                    <a:pt x="21210" y="16200"/>
                    <a:pt x="21106" y="16200"/>
                  </a:cubicBezTo>
                  <a:cubicBezTo>
                    <a:pt x="21003" y="16200"/>
                    <a:pt x="21003" y="16200"/>
                    <a:pt x="20873" y="16304"/>
                  </a:cubicBezTo>
                  <a:lnTo>
                    <a:pt x="20873" y="16200"/>
                  </a:lnTo>
                  <a:lnTo>
                    <a:pt x="21106" y="15966"/>
                  </a:lnTo>
                  <a:cubicBezTo>
                    <a:pt x="21210" y="15862"/>
                    <a:pt x="21210" y="15862"/>
                    <a:pt x="21314" y="15862"/>
                  </a:cubicBezTo>
                  <a:close/>
                  <a:moveTo>
                    <a:pt x="21522" y="16304"/>
                  </a:moveTo>
                  <a:cubicBezTo>
                    <a:pt x="21418" y="16304"/>
                    <a:pt x="21418" y="16407"/>
                    <a:pt x="21418" y="16407"/>
                  </a:cubicBezTo>
                  <a:lnTo>
                    <a:pt x="21418" y="16304"/>
                  </a:lnTo>
                  <a:close/>
                  <a:moveTo>
                    <a:pt x="22795" y="9674"/>
                  </a:moveTo>
                  <a:cubicBezTo>
                    <a:pt x="23090" y="9674"/>
                    <a:pt x="23396" y="9690"/>
                    <a:pt x="23703" y="9710"/>
                  </a:cubicBezTo>
                  <a:cubicBezTo>
                    <a:pt x="22820" y="10021"/>
                    <a:pt x="21963" y="10462"/>
                    <a:pt x="21418" y="11008"/>
                  </a:cubicBezTo>
                  <a:lnTo>
                    <a:pt x="21418" y="11112"/>
                  </a:lnTo>
                  <a:cubicBezTo>
                    <a:pt x="22067" y="10566"/>
                    <a:pt x="22716" y="10255"/>
                    <a:pt x="23599" y="10021"/>
                  </a:cubicBezTo>
                  <a:cubicBezTo>
                    <a:pt x="24014" y="9917"/>
                    <a:pt x="24559" y="9917"/>
                    <a:pt x="25001" y="9813"/>
                  </a:cubicBezTo>
                  <a:lnTo>
                    <a:pt x="25104" y="9813"/>
                  </a:lnTo>
                  <a:cubicBezTo>
                    <a:pt x="24014" y="10125"/>
                    <a:pt x="23157" y="11215"/>
                    <a:pt x="22612" y="11968"/>
                  </a:cubicBezTo>
                  <a:cubicBezTo>
                    <a:pt x="21755" y="13266"/>
                    <a:pt x="21652" y="15006"/>
                    <a:pt x="21963" y="16511"/>
                  </a:cubicBezTo>
                  <a:cubicBezTo>
                    <a:pt x="21755" y="15966"/>
                    <a:pt x="21522" y="15447"/>
                    <a:pt x="21210" y="14902"/>
                  </a:cubicBezTo>
                  <a:cubicBezTo>
                    <a:pt x="21106" y="14253"/>
                    <a:pt x="21106" y="13604"/>
                    <a:pt x="21210" y="12955"/>
                  </a:cubicBezTo>
                  <a:cubicBezTo>
                    <a:pt x="21418" y="12306"/>
                    <a:pt x="21755" y="11761"/>
                    <a:pt x="22171" y="11215"/>
                  </a:cubicBezTo>
                  <a:lnTo>
                    <a:pt x="22067" y="11215"/>
                  </a:lnTo>
                  <a:cubicBezTo>
                    <a:pt x="21418" y="11968"/>
                    <a:pt x="20769" y="13059"/>
                    <a:pt x="20873" y="14019"/>
                  </a:cubicBezTo>
                  <a:cubicBezTo>
                    <a:pt x="20561" y="13266"/>
                    <a:pt x="20354" y="12513"/>
                    <a:pt x="20354" y="11761"/>
                  </a:cubicBezTo>
                  <a:lnTo>
                    <a:pt x="20354" y="11657"/>
                  </a:lnTo>
                  <a:lnTo>
                    <a:pt x="20354" y="11553"/>
                  </a:lnTo>
                  <a:cubicBezTo>
                    <a:pt x="20438" y="9971"/>
                    <a:pt x="21516" y="9674"/>
                    <a:pt x="22795" y="9674"/>
                  </a:cubicBezTo>
                  <a:close/>
                  <a:moveTo>
                    <a:pt x="21652" y="16615"/>
                  </a:moveTo>
                  <a:cubicBezTo>
                    <a:pt x="21522" y="16745"/>
                    <a:pt x="21522" y="16745"/>
                    <a:pt x="21418" y="16849"/>
                  </a:cubicBezTo>
                  <a:cubicBezTo>
                    <a:pt x="21522" y="16745"/>
                    <a:pt x="21522" y="16615"/>
                    <a:pt x="21652" y="16615"/>
                  </a:cubicBezTo>
                  <a:close/>
                  <a:moveTo>
                    <a:pt x="25104" y="10462"/>
                  </a:moveTo>
                  <a:lnTo>
                    <a:pt x="25104" y="10462"/>
                  </a:lnTo>
                  <a:cubicBezTo>
                    <a:pt x="24559" y="11215"/>
                    <a:pt x="24118" y="11968"/>
                    <a:pt x="23806" y="12851"/>
                  </a:cubicBezTo>
                  <a:cubicBezTo>
                    <a:pt x="23469" y="13811"/>
                    <a:pt x="23261" y="14798"/>
                    <a:pt x="22820" y="15655"/>
                  </a:cubicBezTo>
                  <a:cubicBezTo>
                    <a:pt x="22716" y="16096"/>
                    <a:pt x="22508" y="16511"/>
                    <a:pt x="22301" y="16849"/>
                  </a:cubicBezTo>
                  <a:lnTo>
                    <a:pt x="22301" y="16200"/>
                  </a:lnTo>
                  <a:cubicBezTo>
                    <a:pt x="22301" y="15109"/>
                    <a:pt x="22612" y="14253"/>
                    <a:pt x="23054" y="13266"/>
                  </a:cubicBezTo>
                  <a:cubicBezTo>
                    <a:pt x="23365" y="12410"/>
                    <a:pt x="24118" y="11215"/>
                    <a:pt x="25104" y="10462"/>
                  </a:cubicBezTo>
                  <a:close/>
                  <a:moveTo>
                    <a:pt x="31387" y="11112"/>
                  </a:moveTo>
                  <a:lnTo>
                    <a:pt x="31387" y="11864"/>
                  </a:lnTo>
                  <a:cubicBezTo>
                    <a:pt x="31387" y="12306"/>
                    <a:pt x="31257" y="12617"/>
                    <a:pt x="31257" y="13059"/>
                  </a:cubicBezTo>
                  <a:cubicBezTo>
                    <a:pt x="31153" y="13500"/>
                    <a:pt x="30946" y="13915"/>
                    <a:pt x="30842" y="14357"/>
                  </a:cubicBezTo>
                  <a:cubicBezTo>
                    <a:pt x="30608" y="15213"/>
                    <a:pt x="30400" y="16096"/>
                    <a:pt x="30504" y="16953"/>
                  </a:cubicBezTo>
                  <a:cubicBezTo>
                    <a:pt x="30400" y="16615"/>
                    <a:pt x="30297" y="16304"/>
                    <a:pt x="30297" y="15966"/>
                  </a:cubicBezTo>
                  <a:cubicBezTo>
                    <a:pt x="30297" y="15966"/>
                    <a:pt x="30193" y="15862"/>
                    <a:pt x="30193" y="15758"/>
                  </a:cubicBezTo>
                  <a:cubicBezTo>
                    <a:pt x="30297" y="15447"/>
                    <a:pt x="30297" y="15006"/>
                    <a:pt x="30400" y="14668"/>
                  </a:cubicBezTo>
                  <a:cubicBezTo>
                    <a:pt x="30608" y="13915"/>
                    <a:pt x="31049" y="13162"/>
                    <a:pt x="31257" y="12306"/>
                  </a:cubicBezTo>
                  <a:cubicBezTo>
                    <a:pt x="31387" y="11864"/>
                    <a:pt x="31387" y="11553"/>
                    <a:pt x="31387" y="11112"/>
                  </a:cubicBezTo>
                  <a:close/>
                  <a:moveTo>
                    <a:pt x="21003" y="15317"/>
                  </a:moveTo>
                  <a:cubicBezTo>
                    <a:pt x="20769" y="15655"/>
                    <a:pt x="20457" y="15862"/>
                    <a:pt x="20224" y="16200"/>
                  </a:cubicBezTo>
                  <a:cubicBezTo>
                    <a:pt x="19912" y="16511"/>
                    <a:pt x="19471" y="16953"/>
                    <a:pt x="19056" y="17056"/>
                  </a:cubicBezTo>
                  <a:cubicBezTo>
                    <a:pt x="18822" y="17056"/>
                    <a:pt x="18822" y="16953"/>
                    <a:pt x="18926" y="16849"/>
                  </a:cubicBezTo>
                  <a:cubicBezTo>
                    <a:pt x="19056" y="16615"/>
                    <a:pt x="19159" y="16511"/>
                    <a:pt x="19159" y="16407"/>
                  </a:cubicBezTo>
                  <a:cubicBezTo>
                    <a:pt x="19367" y="16200"/>
                    <a:pt x="19705" y="16096"/>
                    <a:pt x="19912" y="15966"/>
                  </a:cubicBezTo>
                  <a:cubicBezTo>
                    <a:pt x="20224" y="15758"/>
                    <a:pt x="20665" y="15551"/>
                    <a:pt x="21003" y="15317"/>
                  </a:cubicBezTo>
                  <a:close/>
                  <a:moveTo>
                    <a:pt x="21210" y="16407"/>
                  </a:moveTo>
                  <a:cubicBezTo>
                    <a:pt x="20873" y="16745"/>
                    <a:pt x="20354" y="17056"/>
                    <a:pt x="19808" y="17056"/>
                  </a:cubicBezTo>
                  <a:cubicBezTo>
                    <a:pt x="20016" y="16745"/>
                    <a:pt x="20457" y="16615"/>
                    <a:pt x="20769" y="16511"/>
                  </a:cubicBezTo>
                  <a:cubicBezTo>
                    <a:pt x="20873" y="16407"/>
                    <a:pt x="21106" y="16407"/>
                    <a:pt x="21210" y="16407"/>
                  </a:cubicBezTo>
                  <a:close/>
                  <a:moveTo>
                    <a:pt x="20457" y="14798"/>
                  </a:moveTo>
                  <a:cubicBezTo>
                    <a:pt x="20120" y="15006"/>
                    <a:pt x="19705" y="15317"/>
                    <a:pt x="19575" y="15758"/>
                  </a:cubicBezTo>
                  <a:cubicBezTo>
                    <a:pt x="19367" y="15966"/>
                    <a:pt x="19159" y="16304"/>
                    <a:pt x="18926" y="16511"/>
                  </a:cubicBezTo>
                  <a:lnTo>
                    <a:pt x="18822" y="16511"/>
                  </a:lnTo>
                  <a:cubicBezTo>
                    <a:pt x="18718" y="16849"/>
                    <a:pt x="18510" y="16953"/>
                    <a:pt x="18277" y="17160"/>
                  </a:cubicBezTo>
                  <a:cubicBezTo>
                    <a:pt x="18102" y="17346"/>
                    <a:pt x="17982" y="17436"/>
                    <a:pt x="17925" y="17436"/>
                  </a:cubicBezTo>
                  <a:cubicBezTo>
                    <a:pt x="17848" y="17436"/>
                    <a:pt x="17889" y="17268"/>
                    <a:pt x="18069" y="16953"/>
                  </a:cubicBezTo>
                  <a:lnTo>
                    <a:pt x="18069" y="16849"/>
                  </a:lnTo>
                  <a:cubicBezTo>
                    <a:pt x="18104" y="16883"/>
                    <a:pt x="18127" y="16895"/>
                    <a:pt x="18142" y="16895"/>
                  </a:cubicBezTo>
                  <a:cubicBezTo>
                    <a:pt x="18173" y="16895"/>
                    <a:pt x="18173" y="16849"/>
                    <a:pt x="18173" y="16849"/>
                  </a:cubicBezTo>
                  <a:cubicBezTo>
                    <a:pt x="18173" y="16745"/>
                    <a:pt x="18277" y="16745"/>
                    <a:pt x="18277" y="16615"/>
                  </a:cubicBezTo>
                  <a:cubicBezTo>
                    <a:pt x="18822" y="15862"/>
                    <a:pt x="19705" y="15213"/>
                    <a:pt x="20457" y="14798"/>
                  </a:cubicBezTo>
                  <a:close/>
                  <a:moveTo>
                    <a:pt x="21859" y="17056"/>
                  </a:moveTo>
                  <a:lnTo>
                    <a:pt x="21859" y="17264"/>
                  </a:lnTo>
                  <a:cubicBezTo>
                    <a:pt x="21755" y="17394"/>
                    <a:pt x="21755" y="17498"/>
                    <a:pt x="21652" y="17602"/>
                  </a:cubicBezTo>
                  <a:cubicBezTo>
                    <a:pt x="21755" y="17498"/>
                    <a:pt x="21755" y="17264"/>
                    <a:pt x="21859" y="17056"/>
                  </a:cubicBezTo>
                  <a:close/>
                  <a:moveTo>
                    <a:pt x="26195" y="10125"/>
                  </a:moveTo>
                  <a:cubicBezTo>
                    <a:pt x="26299" y="11423"/>
                    <a:pt x="27493" y="12202"/>
                    <a:pt x="27804" y="13604"/>
                  </a:cubicBezTo>
                  <a:cubicBezTo>
                    <a:pt x="27908" y="14357"/>
                    <a:pt x="28142" y="17602"/>
                    <a:pt x="26844" y="17706"/>
                  </a:cubicBezTo>
                  <a:lnTo>
                    <a:pt x="26610" y="17706"/>
                  </a:lnTo>
                  <a:cubicBezTo>
                    <a:pt x="27051" y="16953"/>
                    <a:pt x="26844" y="15213"/>
                    <a:pt x="26844" y="14668"/>
                  </a:cubicBezTo>
                  <a:lnTo>
                    <a:pt x="26714" y="14668"/>
                  </a:lnTo>
                  <a:cubicBezTo>
                    <a:pt x="26714" y="15213"/>
                    <a:pt x="26714" y="15758"/>
                    <a:pt x="26610" y="16304"/>
                  </a:cubicBezTo>
                  <a:cubicBezTo>
                    <a:pt x="26506" y="16953"/>
                    <a:pt x="26402" y="17264"/>
                    <a:pt x="26195" y="17706"/>
                  </a:cubicBezTo>
                  <a:cubicBezTo>
                    <a:pt x="26013" y="17853"/>
                    <a:pt x="25808" y="17902"/>
                    <a:pt x="25592" y="17902"/>
                  </a:cubicBezTo>
                  <a:cubicBezTo>
                    <a:pt x="25159" y="17902"/>
                    <a:pt x="24680" y="17706"/>
                    <a:pt x="24248" y="17706"/>
                  </a:cubicBezTo>
                  <a:cubicBezTo>
                    <a:pt x="24559" y="17160"/>
                    <a:pt x="24767" y="16511"/>
                    <a:pt x="24897" y="15966"/>
                  </a:cubicBezTo>
                  <a:cubicBezTo>
                    <a:pt x="25104" y="15213"/>
                    <a:pt x="25104" y="14564"/>
                    <a:pt x="25104" y="13915"/>
                  </a:cubicBezTo>
                  <a:cubicBezTo>
                    <a:pt x="25104" y="12617"/>
                    <a:pt x="25312" y="11553"/>
                    <a:pt x="25857" y="10566"/>
                  </a:cubicBezTo>
                  <a:lnTo>
                    <a:pt x="25857" y="10566"/>
                  </a:lnTo>
                  <a:cubicBezTo>
                    <a:pt x="25312" y="12306"/>
                    <a:pt x="25857" y="14149"/>
                    <a:pt x="25546" y="15966"/>
                  </a:cubicBezTo>
                  <a:lnTo>
                    <a:pt x="25650" y="15966"/>
                  </a:lnTo>
                  <a:cubicBezTo>
                    <a:pt x="26065" y="14019"/>
                    <a:pt x="25650" y="12072"/>
                    <a:pt x="26195" y="10125"/>
                  </a:cubicBezTo>
                  <a:close/>
                  <a:moveTo>
                    <a:pt x="25961" y="10021"/>
                  </a:moveTo>
                  <a:cubicBezTo>
                    <a:pt x="25753" y="10255"/>
                    <a:pt x="25546" y="10566"/>
                    <a:pt x="25416" y="10670"/>
                  </a:cubicBezTo>
                  <a:cubicBezTo>
                    <a:pt x="25312" y="11008"/>
                    <a:pt x="25208" y="11423"/>
                    <a:pt x="25104" y="11761"/>
                  </a:cubicBezTo>
                  <a:cubicBezTo>
                    <a:pt x="24897" y="12955"/>
                    <a:pt x="25312" y="16511"/>
                    <a:pt x="24014" y="17706"/>
                  </a:cubicBezTo>
                  <a:lnTo>
                    <a:pt x="23469" y="17706"/>
                  </a:lnTo>
                  <a:cubicBezTo>
                    <a:pt x="23104" y="17852"/>
                    <a:pt x="22995" y="18011"/>
                    <a:pt x="22918" y="18011"/>
                  </a:cubicBezTo>
                  <a:cubicBezTo>
                    <a:pt x="22885" y="18011"/>
                    <a:pt x="22858" y="17982"/>
                    <a:pt x="22820" y="17913"/>
                  </a:cubicBezTo>
                  <a:lnTo>
                    <a:pt x="22820" y="17809"/>
                  </a:lnTo>
                  <a:lnTo>
                    <a:pt x="22820" y="17706"/>
                  </a:lnTo>
                  <a:cubicBezTo>
                    <a:pt x="22716" y="17706"/>
                    <a:pt x="22716" y="17602"/>
                    <a:pt x="22716" y="17602"/>
                  </a:cubicBezTo>
                  <a:cubicBezTo>
                    <a:pt x="22716" y="17480"/>
                    <a:pt x="22645" y="17430"/>
                    <a:pt x="22565" y="17430"/>
                  </a:cubicBezTo>
                  <a:cubicBezTo>
                    <a:pt x="22508" y="17430"/>
                    <a:pt x="22448" y="17455"/>
                    <a:pt x="22405" y="17498"/>
                  </a:cubicBezTo>
                  <a:lnTo>
                    <a:pt x="22405" y="17394"/>
                  </a:lnTo>
                  <a:cubicBezTo>
                    <a:pt x="22508" y="17056"/>
                    <a:pt x="22612" y="16511"/>
                    <a:pt x="22716" y="16304"/>
                  </a:cubicBezTo>
                  <a:cubicBezTo>
                    <a:pt x="23054" y="15655"/>
                    <a:pt x="23365" y="14902"/>
                    <a:pt x="23599" y="14019"/>
                  </a:cubicBezTo>
                  <a:cubicBezTo>
                    <a:pt x="24014" y="12617"/>
                    <a:pt x="24559" y="11215"/>
                    <a:pt x="25650" y="10125"/>
                  </a:cubicBezTo>
                  <a:cubicBezTo>
                    <a:pt x="25753" y="10021"/>
                    <a:pt x="25857" y="10021"/>
                    <a:pt x="25961" y="10021"/>
                  </a:cubicBezTo>
                  <a:close/>
                  <a:moveTo>
                    <a:pt x="21472" y="17045"/>
                  </a:moveTo>
                  <a:cubicBezTo>
                    <a:pt x="21385" y="17197"/>
                    <a:pt x="21298" y="17301"/>
                    <a:pt x="21210" y="17498"/>
                  </a:cubicBezTo>
                  <a:cubicBezTo>
                    <a:pt x="21106" y="17602"/>
                    <a:pt x="21106" y="17602"/>
                    <a:pt x="21003" y="17602"/>
                  </a:cubicBezTo>
                  <a:cubicBezTo>
                    <a:pt x="20873" y="17809"/>
                    <a:pt x="20665" y="17913"/>
                    <a:pt x="20457" y="18043"/>
                  </a:cubicBezTo>
                  <a:cubicBezTo>
                    <a:pt x="20665" y="17809"/>
                    <a:pt x="20873" y="17602"/>
                    <a:pt x="21106" y="17264"/>
                  </a:cubicBezTo>
                  <a:cubicBezTo>
                    <a:pt x="21253" y="17191"/>
                    <a:pt x="21347" y="17118"/>
                    <a:pt x="21472" y="17045"/>
                  </a:cubicBezTo>
                  <a:close/>
                  <a:moveTo>
                    <a:pt x="21522" y="16511"/>
                  </a:moveTo>
                  <a:cubicBezTo>
                    <a:pt x="21314" y="16745"/>
                    <a:pt x="21210" y="16953"/>
                    <a:pt x="21003" y="17160"/>
                  </a:cubicBezTo>
                  <a:cubicBezTo>
                    <a:pt x="20665" y="17394"/>
                    <a:pt x="20457" y="17602"/>
                    <a:pt x="20354" y="17913"/>
                  </a:cubicBezTo>
                  <a:lnTo>
                    <a:pt x="20224" y="17913"/>
                  </a:lnTo>
                  <a:cubicBezTo>
                    <a:pt x="20120" y="18043"/>
                    <a:pt x="20016" y="18147"/>
                    <a:pt x="19912" y="18147"/>
                  </a:cubicBezTo>
                  <a:cubicBezTo>
                    <a:pt x="19808" y="18043"/>
                    <a:pt x="19912" y="18043"/>
                    <a:pt x="19912" y="17913"/>
                  </a:cubicBezTo>
                  <a:cubicBezTo>
                    <a:pt x="20016" y="17706"/>
                    <a:pt x="20224" y="17498"/>
                    <a:pt x="20354" y="17264"/>
                  </a:cubicBezTo>
                  <a:cubicBezTo>
                    <a:pt x="20665" y="16953"/>
                    <a:pt x="21106" y="16745"/>
                    <a:pt x="21522" y="16511"/>
                  </a:cubicBezTo>
                  <a:close/>
                  <a:moveTo>
                    <a:pt x="31491" y="11761"/>
                  </a:moveTo>
                  <a:lnTo>
                    <a:pt x="31491" y="11968"/>
                  </a:lnTo>
                  <a:cubicBezTo>
                    <a:pt x="31595" y="14149"/>
                    <a:pt x="30504" y="16304"/>
                    <a:pt x="31153" y="18458"/>
                  </a:cubicBezTo>
                  <a:cubicBezTo>
                    <a:pt x="30946" y="18043"/>
                    <a:pt x="30842" y="17706"/>
                    <a:pt x="30608" y="17394"/>
                  </a:cubicBezTo>
                  <a:cubicBezTo>
                    <a:pt x="30504" y="16304"/>
                    <a:pt x="30738" y="15317"/>
                    <a:pt x="30946" y="14357"/>
                  </a:cubicBezTo>
                  <a:cubicBezTo>
                    <a:pt x="31257" y="13500"/>
                    <a:pt x="31387" y="12617"/>
                    <a:pt x="31491" y="11761"/>
                  </a:cubicBezTo>
                  <a:close/>
                  <a:moveTo>
                    <a:pt x="31802" y="11008"/>
                  </a:moveTo>
                  <a:lnTo>
                    <a:pt x="31802" y="11008"/>
                  </a:lnTo>
                  <a:cubicBezTo>
                    <a:pt x="32347" y="12410"/>
                    <a:pt x="33542" y="13370"/>
                    <a:pt x="34840" y="14019"/>
                  </a:cubicBezTo>
                  <a:cubicBezTo>
                    <a:pt x="36345" y="14798"/>
                    <a:pt x="38838" y="15317"/>
                    <a:pt x="39175" y="17160"/>
                  </a:cubicBezTo>
                  <a:lnTo>
                    <a:pt x="39279" y="17160"/>
                  </a:lnTo>
                  <a:cubicBezTo>
                    <a:pt x="39279" y="17264"/>
                    <a:pt x="39383" y="17498"/>
                    <a:pt x="39383" y="17602"/>
                  </a:cubicBezTo>
                  <a:cubicBezTo>
                    <a:pt x="39383" y="17913"/>
                    <a:pt x="39383" y="18147"/>
                    <a:pt x="39487" y="18458"/>
                  </a:cubicBezTo>
                  <a:cubicBezTo>
                    <a:pt x="38526" y="17602"/>
                    <a:pt x="37228" y="17264"/>
                    <a:pt x="36034" y="16849"/>
                  </a:cubicBezTo>
                  <a:cubicBezTo>
                    <a:pt x="34087" y="16200"/>
                    <a:pt x="32685" y="14460"/>
                    <a:pt x="32036" y="12617"/>
                  </a:cubicBezTo>
                  <a:cubicBezTo>
                    <a:pt x="31906" y="12306"/>
                    <a:pt x="31906" y="11968"/>
                    <a:pt x="31906" y="11657"/>
                  </a:cubicBezTo>
                  <a:lnTo>
                    <a:pt x="31906" y="11657"/>
                  </a:lnTo>
                  <a:cubicBezTo>
                    <a:pt x="32555" y="13708"/>
                    <a:pt x="34632" y="15006"/>
                    <a:pt x="36579" y="15655"/>
                  </a:cubicBezTo>
                  <a:lnTo>
                    <a:pt x="36579" y="15551"/>
                  </a:lnTo>
                  <a:cubicBezTo>
                    <a:pt x="34632" y="14564"/>
                    <a:pt x="32451" y="13604"/>
                    <a:pt x="31906" y="11423"/>
                  </a:cubicBezTo>
                  <a:cubicBezTo>
                    <a:pt x="31802" y="11319"/>
                    <a:pt x="31802" y="11112"/>
                    <a:pt x="31802" y="11008"/>
                  </a:cubicBezTo>
                  <a:close/>
                  <a:moveTo>
                    <a:pt x="26506" y="18147"/>
                  </a:moveTo>
                  <a:cubicBezTo>
                    <a:pt x="26506" y="18260"/>
                    <a:pt x="26506" y="18382"/>
                    <a:pt x="26504" y="18509"/>
                  </a:cubicBezTo>
                  <a:lnTo>
                    <a:pt x="26504" y="18509"/>
                  </a:lnTo>
                  <a:cubicBezTo>
                    <a:pt x="26499" y="18353"/>
                    <a:pt x="26478" y="18222"/>
                    <a:pt x="26402" y="18147"/>
                  </a:cubicBezTo>
                  <a:close/>
                  <a:moveTo>
                    <a:pt x="17109" y="15213"/>
                  </a:moveTo>
                  <a:cubicBezTo>
                    <a:pt x="16563" y="16304"/>
                    <a:pt x="15810" y="17160"/>
                    <a:pt x="14928" y="17913"/>
                  </a:cubicBezTo>
                  <a:lnTo>
                    <a:pt x="14279" y="18562"/>
                  </a:lnTo>
                  <a:cubicBezTo>
                    <a:pt x="15032" y="17394"/>
                    <a:pt x="16330" y="16615"/>
                    <a:pt x="16979" y="15317"/>
                  </a:cubicBezTo>
                  <a:cubicBezTo>
                    <a:pt x="16979" y="15317"/>
                    <a:pt x="16979" y="15213"/>
                    <a:pt x="17109" y="15213"/>
                  </a:cubicBezTo>
                  <a:close/>
                  <a:moveTo>
                    <a:pt x="16771" y="15447"/>
                  </a:moveTo>
                  <a:lnTo>
                    <a:pt x="16771" y="15447"/>
                  </a:lnTo>
                  <a:cubicBezTo>
                    <a:pt x="16018" y="16615"/>
                    <a:pt x="14616" y="17394"/>
                    <a:pt x="13967" y="18796"/>
                  </a:cubicBezTo>
                  <a:cubicBezTo>
                    <a:pt x="13967" y="18900"/>
                    <a:pt x="13967" y="18900"/>
                    <a:pt x="13863" y="19004"/>
                  </a:cubicBezTo>
                  <a:cubicBezTo>
                    <a:pt x="13967" y="17913"/>
                    <a:pt x="14512" y="16745"/>
                    <a:pt x="15161" y="15862"/>
                  </a:cubicBezTo>
                  <a:cubicBezTo>
                    <a:pt x="15681" y="15758"/>
                    <a:pt x="16330" y="15655"/>
                    <a:pt x="16771" y="15447"/>
                  </a:cubicBezTo>
                  <a:close/>
                  <a:moveTo>
                    <a:pt x="26065" y="18251"/>
                  </a:moveTo>
                  <a:cubicBezTo>
                    <a:pt x="26065" y="18562"/>
                    <a:pt x="26065" y="18900"/>
                    <a:pt x="25857" y="19107"/>
                  </a:cubicBezTo>
                  <a:cubicBezTo>
                    <a:pt x="25857" y="18900"/>
                    <a:pt x="25857" y="18562"/>
                    <a:pt x="25753" y="18355"/>
                  </a:cubicBezTo>
                  <a:cubicBezTo>
                    <a:pt x="25857" y="18355"/>
                    <a:pt x="25961" y="18251"/>
                    <a:pt x="26065" y="18251"/>
                  </a:cubicBezTo>
                  <a:close/>
                  <a:moveTo>
                    <a:pt x="20873" y="18043"/>
                  </a:moveTo>
                  <a:cubicBezTo>
                    <a:pt x="20873" y="18043"/>
                    <a:pt x="20769" y="18043"/>
                    <a:pt x="20769" y="18147"/>
                  </a:cubicBezTo>
                  <a:cubicBezTo>
                    <a:pt x="20665" y="18251"/>
                    <a:pt x="20561" y="18355"/>
                    <a:pt x="20457" y="18458"/>
                  </a:cubicBezTo>
                  <a:cubicBezTo>
                    <a:pt x="20354" y="18692"/>
                    <a:pt x="20120" y="18900"/>
                    <a:pt x="19912" y="19107"/>
                  </a:cubicBezTo>
                  <a:cubicBezTo>
                    <a:pt x="19782" y="19172"/>
                    <a:pt x="19561" y="19329"/>
                    <a:pt x="19439" y="19329"/>
                  </a:cubicBezTo>
                  <a:cubicBezTo>
                    <a:pt x="19366" y="19329"/>
                    <a:pt x="19328" y="19273"/>
                    <a:pt x="19367" y="19107"/>
                  </a:cubicBezTo>
                  <a:cubicBezTo>
                    <a:pt x="19575" y="18562"/>
                    <a:pt x="20224" y="18355"/>
                    <a:pt x="20769" y="18043"/>
                  </a:cubicBezTo>
                  <a:close/>
                  <a:moveTo>
                    <a:pt x="22820" y="18458"/>
                  </a:moveTo>
                  <a:cubicBezTo>
                    <a:pt x="22716" y="18796"/>
                    <a:pt x="22508" y="19107"/>
                    <a:pt x="22405" y="19341"/>
                  </a:cubicBezTo>
                  <a:cubicBezTo>
                    <a:pt x="22405" y="19211"/>
                    <a:pt x="22508" y="19004"/>
                    <a:pt x="22508" y="18796"/>
                  </a:cubicBezTo>
                  <a:cubicBezTo>
                    <a:pt x="22508" y="18692"/>
                    <a:pt x="22612" y="18562"/>
                    <a:pt x="22612" y="18458"/>
                  </a:cubicBezTo>
                  <a:close/>
                  <a:moveTo>
                    <a:pt x="21963" y="17498"/>
                  </a:moveTo>
                  <a:lnTo>
                    <a:pt x="21963" y="18043"/>
                  </a:lnTo>
                  <a:cubicBezTo>
                    <a:pt x="21963" y="18147"/>
                    <a:pt x="21963" y="18251"/>
                    <a:pt x="21859" y="18355"/>
                  </a:cubicBezTo>
                  <a:cubicBezTo>
                    <a:pt x="21755" y="18562"/>
                    <a:pt x="21755" y="18692"/>
                    <a:pt x="21652" y="18900"/>
                  </a:cubicBezTo>
                  <a:cubicBezTo>
                    <a:pt x="21522" y="19107"/>
                    <a:pt x="21418" y="19211"/>
                    <a:pt x="21314" y="19341"/>
                  </a:cubicBezTo>
                  <a:cubicBezTo>
                    <a:pt x="21248" y="19408"/>
                    <a:pt x="21205" y="19435"/>
                    <a:pt x="21179" y="19435"/>
                  </a:cubicBezTo>
                  <a:cubicBezTo>
                    <a:pt x="21082" y="19435"/>
                    <a:pt x="21210" y="19063"/>
                    <a:pt x="21210" y="18900"/>
                  </a:cubicBezTo>
                  <a:cubicBezTo>
                    <a:pt x="21314" y="18796"/>
                    <a:pt x="21314" y="18562"/>
                    <a:pt x="21418" y="18458"/>
                  </a:cubicBezTo>
                  <a:cubicBezTo>
                    <a:pt x="21418" y="18355"/>
                    <a:pt x="21522" y="18251"/>
                    <a:pt x="21522" y="18147"/>
                  </a:cubicBezTo>
                  <a:cubicBezTo>
                    <a:pt x="21652" y="17913"/>
                    <a:pt x="21859" y="17706"/>
                    <a:pt x="21963" y="17498"/>
                  </a:cubicBezTo>
                  <a:close/>
                  <a:moveTo>
                    <a:pt x="23469" y="18147"/>
                  </a:moveTo>
                  <a:cubicBezTo>
                    <a:pt x="23469" y="18562"/>
                    <a:pt x="23157" y="19211"/>
                    <a:pt x="22716" y="19445"/>
                  </a:cubicBezTo>
                  <a:cubicBezTo>
                    <a:pt x="22820" y="18900"/>
                    <a:pt x="23054" y="18562"/>
                    <a:pt x="23365" y="18147"/>
                  </a:cubicBezTo>
                  <a:close/>
                  <a:moveTo>
                    <a:pt x="31480" y="13895"/>
                  </a:moveTo>
                  <a:cubicBezTo>
                    <a:pt x="31379" y="15689"/>
                    <a:pt x="31272" y="17664"/>
                    <a:pt x="31698" y="19445"/>
                  </a:cubicBezTo>
                  <a:cubicBezTo>
                    <a:pt x="31595" y="19211"/>
                    <a:pt x="31595" y="19107"/>
                    <a:pt x="31491" y="19004"/>
                  </a:cubicBezTo>
                  <a:cubicBezTo>
                    <a:pt x="31387" y="18900"/>
                    <a:pt x="31387" y="18692"/>
                    <a:pt x="31257" y="18562"/>
                  </a:cubicBezTo>
                  <a:cubicBezTo>
                    <a:pt x="31049" y="17264"/>
                    <a:pt x="31153" y="15966"/>
                    <a:pt x="31387" y="14668"/>
                  </a:cubicBezTo>
                  <a:cubicBezTo>
                    <a:pt x="31387" y="14418"/>
                    <a:pt x="31454" y="14152"/>
                    <a:pt x="31480" y="13895"/>
                  </a:cubicBezTo>
                  <a:close/>
                  <a:moveTo>
                    <a:pt x="25546" y="18355"/>
                  </a:moveTo>
                  <a:lnTo>
                    <a:pt x="25546" y="18355"/>
                  </a:lnTo>
                  <a:cubicBezTo>
                    <a:pt x="25546" y="18796"/>
                    <a:pt x="25650" y="19211"/>
                    <a:pt x="25416" y="19653"/>
                  </a:cubicBezTo>
                  <a:cubicBezTo>
                    <a:pt x="25416" y="19211"/>
                    <a:pt x="25546" y="18796"/>
                    <a:pt x="25546" y="18355"/>
                  </a:cubicBezTo>
                  <a:close/>
                  <a:moveTo>
                    <a:pt x="22508" y="18043"/>
                  </a:moveTo>
                  <a:lnTo>
                    <a:pt x="22508" y="18147"/>
                  </a:lnTo>
                  <a:cubicBezTo>
                    <a:pt x="22508" y="18251"/>
                    <a:pt x="22405" y="18355"/>
                    <a:pt x="22405" y="18355"/>
                  </a:cubicBezTo>
                  <a:cubicBezTo>
                    <a:pt x="22171" y="18900"/>
                    <a:pt x="21963" y="19549"/>
                    <a:pt x="21522" y="19756"/>
                  </a:cubicBezTo>
                  <a:cubicBezTo>
                    <a:pt x="21522" y="19341"/>
                    <a:pt x="21755" y="19004"/>
                    <a:pt x="21963" y="18692"/>
                  </a:cubicBezTo>
                  <a:cubicBezTo>
                    <a:pt x="22067" y="18562"/>
                    <a:pt x="22171" y="18355"/>
                    <a:pt x="22301" y="18251"/>
                  </a:cubicBezTo>
                  <a:cubicBezTo>
                    <a:pt x="22301" y="18251"/>
                    <a:pt x="22301" y="18147"/>
                    <a:pt x="22405" y="18147"/>
                  </a:cubicBezTo>
                  <a:cubicBezTo>
                    <a:pt x="22405" y="18147"/>
                    <a:pt x="22405" y="18043"/>
                    <a:pt x="22508" y="18043"/>
                  </a:cubicBezTo>
                  <a:close/>
                  <a:moveTo>
                    <a:pt x="24014" y="18043"/>
                  </a:moveTo>
                  <a:cubicBezTo>
                    <a:pt x="23910" y="18692"/>
                    <a:pt x="23599" y="19653"/>
                    <a:pt x="23054" y="20094"/>
                  </a:cubicBezTo>
                  <a:cubicBezTo>
                    <a:pt x="23054" y="19341"/>
                    <a:pt x="23599" y="18692"/>
                    <a:pt x="23910" y="18043"/>
                  </a:cubicBezTo>
                  <a:close/>
                  <a:moveTo>
                    <a:pt x="32140" y="13266"/>
                  </a:moveTo>
                  <a:cubicBezTo>
                    <a:pt x="32555" y="14357"/>
                    <a:pt x="33334" y="15213"/>
                    <a:pt x="34087" y="15966"/>
                  </a:cubicBezTo>
                  <a:cubicBezTo>
                    <a:pt x="35696" y="17394"/>
                    <a:pt x="37981" y="17264"/>
                    <a:pt x="39487" y="18692"/>
                  </a:cubicBezTo>
                  <a:lnTo>
                    <a:pt x="39591" y="18692"/>
                  </a:lnTo>
                  <a:cubicBezTo>
                    <a:pt x="39824" y="19211"/>
                    <a:pt x="40240" y="19549"/>
                    <a:pt x="40473" y="20198"/>
                  </a:cubicBezTo>
                  <a:cubicBezTo>
                    <a:pt x="39824" y="19107"/>
                    <a:pt x="37747" y="18562"/>
                    <a:pt x="36787" y="18147"/>
                  </a:cubicBezTo>
                  <a:cubicBezTo>
                    <a:pt x="34840" y="17264"/>
                    <a:pt x="32685" y="15447"/>
                    <a:pt x="32140" y="13266"/>
                  </a:cubicBezTo>
                  <a:close/>
                  <a:moveTo>
                    <a:pt x="21652" y="17264"/>
                  </a:moveTo>
                  <a:lnTo>
                    <a:pt x="21652" y="17264"/>
                  </a:lnTo>
                  <a:cubicBezTo>
                    <a:pt x="21314" y="18251"/>
                    <a:pt x="21003" y="19211"/>
                    <a:pt x="20457" y="19990"/>
                  </a:cubicBezTo>
                  <a:cubicBezTo>
                    <a:pt x="20323" y="20110"/>
                    <a:pt x="20231" y="20230"/>
                    <a:pt x="20178" y="20230"/>
                  </a:cubicBezTo>
                  <a:cubicBezTo>
                    <a:pt x="20139" y="20230"/>
                    <a:pt x="20120" y="20166"/>
                    <a:pt x="20120" y="19990"/>
                  </a:cubicBezTo>
                  <a:cubicBezTo>
                    <a:pt x="20224" y="19549"/>
                    <a:pt x="20457" y="19004"/>
                    <a:pt x="20769" y="18562"/>
                  </a:cubicBezTo>
                  <a:cubicBezTo>
                    <a:pt x="21003" y="18147"/>
                    <a:pt x="21314" y="17706"/>
                    <a:pt x="21652" y="17264"/>
                  </a:cubicBezTo>
                  <a:close/>
                  <a:moveTo>
                    <a:pt x="33660" y="18766"/>
                  </a:moveTo>
                  <a:cubicBezTo>
                    <a:pt x="33689" y="18845"/>
                    <a:pt x="33749" y="18924"/>
                    <a:pt x="33749" y="19004"/>
                  </a:cubicBezTo>
                  <a:cubicBezTo>
                    <a:pt x="33853" y="19445"/>
                    <a:pt x="33983" y="19860"/>
                    <a:pt x="34087" y="20302"/>
                  </a:cubicBezTo>
                  <a:cubicBezTo>
                    <a:pt x="33864" y="19782"/>
                    <a:pt x="33759" y="19263"/>
                    <a:pt x="33660" y="18766"/>
                  </a:cubicBezTo>
                  <a:close/>
                  <a:moveTo>
                    <a:pt x="24455" y="18043"/>
                  </a:moveTo>
                  <a:cubicBezTo>
                    <a:pt x="24352" y="18796"/>
                    <a:pt x="24248" y="19860"/>
                    <a:pt x="23703" y="20405"/>
                  </a:cubicBezTo>
                  <a:cubicBezTo>
                    <a:pt x="23695" y="20413"/>
                    <a:pt x="23688" y="20417"/>
                    <a:pt x="23683" y="20417"/>
                  </a:cubicBezTo>
                  <a:cubicBezTo>
                    <a:pt x="23614" y="20417"/>
                    <a:pt x="23710" y="19853"/>
                    <a:pt x="23806" y="19756"/>
                  </a:cubicBezTo>
                  <a:cubicBezTo>
                    <a:pt x="23910" y="19549"/>
                    <a:pt x="24014" y="19341"/>
                    <a:pt x="24118" y="19107"/>
                  </a:cubicBezTo>
                  <a:cubicBezTo>
                    <a:pt x="24248" y="18796"/>
                    <a:pt x="24455" y="18355"/>
                    <a:pt x="24352" y="18043"/>
                  </a:cubicBezTo>
                  <a:close/>
                  <a:moveTo>
                    <a:pt x="13630" y="19004"/>
                  </a:moveTo>
                  <a:lnTo>
                    <a:pt x="13630" y="19107"/>
                  </a:lnTo>
                  <a:cubicBezTo>
                    <a:pt x="12981" y="19653"/>
                    <a:pt x="12228" y="20198"/>
                    <a:pt x="11579" y="20639"/>
                  </a:cubicBezTo>
                  <a:cubicBezTo>
                    <a:pt x="12228" y="20094"/>
                    <a:pt x="12981" y="19549"/>
                    <a:pt x="13630" y="19004"/>
                  </a:cubicBezTo>
                  <a:close/>
                  <a:moveTo>
                    <a:pt x="12020" y="20094"/>
                  </a:moveTo>
                  <a:lnTo>
                    <a:pt x="12020" y="20094"/>
                  </a:lnTo>
                  <a:cubicBezTo>
                    <a:pt x="11916" y="20198"/>
                    <a:pt x="11683" y="20302"/>
                    <a:pt x="11579" y="20405"/>
                  </a:cubicBezTo>
                  <a:cubicBezTo>
                    <a:pt x="11034" y="20639"/>
                    <a:pt x="10385" y="20639"/>
                    <a:pt x="9632" y="20743"/>
                  </a:cubicBezTo>
                  <a:cubicBezTo>
                    <a:pt x="10385" y="20639"/>
                    <a:pt x="11267" y="20405"/>
                    <a:pt x="12020" y="20094"/>
                  </a:cubicBezTo>
                  <a:close/>
                  <a:moveTo>
                    <a:pt x="11475" y="20743"/>
                  </a:moveTo>
                  <a:cubicBezTo>
                    <a:pt x="11267" y="20847"/>
                    <a:pt x="11138" y="20951"/>
                    <a:pt x="11034" y="20951"/>
                  </a:cubicBezTo>
                  <a:cubicBezTo>
                    <a:pt x="11138" y="20847"/>
                    <a:pt x="11267" y="20847"/>
                    <a:pt x="11371" y="20743"/>
                  </a:cubicBezTo>
                  <a:close/>
                  <a:moveTo>
                    <a:pt x="25001" y="18147"/>
                  </a:moveTo>
                  <a:cubicBezTo>
                    <a:pt x="25104" y="18147"/>
                    <a:pt x="25104" y="18251"/>
                    <a:pt x="25104" y="18251"/>
                  </a:cubicBezTo>
                  <a:cubicBezTo>
                    <a:pt x="25001" y="19107"/>
                    <a:pt x="24897" y="20302"/>
                    <a:pt x="24118" y="21054"/>
                  </a:cubicBezTo>
                  <a:cubicBezTo>
                    <a:pt x="24559" y="20198"/>
                    <a:pt x="25208" y="19107"/>
                    <a:pt x="25001" y="18251"/>
                  </a:cubicBezTo>
                  <a:lnTo>
                    <a:pt x="25001" y="18147"/>
                  </a:lnTo>
                  <a:close/>
                  <a:moveTo>
                    <a:pt x="32283" y="14009"/>
                  </a:moveTo>
                  <a:lnTo>
                    <a:pt x="32283" y="14009"/>
                  </a:lnTo>
                  <a:cubicBezTo>
                    <a:pt x="32734" y="15061"/>
                    <a:pt x="33569" y="15989"/>
                    <a:pt x="34502" y="16745"/>
                  </a:cubicBezTo>
                  <a:cubicBezTo>
                    <a:pt x="35151" y="17394"/>
                    <a:pt x="35930" y="17809"/>
                    <a:pt x="36787" y="18251"/>
                  </a:cubicBezTo>
                  <a:cubicBezTo>
                    <a:pt x="37877" y="18796"/>
                    <a:pt x="39928" y="19211"/>
                    <a:pt x="40473" y="20509"/>
                  </a:cubicBezTo>
                  <a:cubicBezTo>
                    <a:pt x="40473" y="20743"/>
                    <a:pt x="40343" y="20951"/>
                    <a:pt x="40240" y="21158"/>
                  </a:cubicBezTo>
                  <a:lnTo>
                    <a:pt x="40240" y="21288"/>
                  </a:lnTo>
                  <a:cubicBezTo>
                    <a:pt x="39928" y="20847"/>
                    <a:pt x="39487" y="20509"/>
                    <a:pt x="38942" y="20302"/>
                  </a:cubicBezTo>
                  <a:cubicBezTo>
                    <a:pt x="37877" y="19756"/>
                    <a:pt x="36891" y="19107"/>
                    <a:pt x="35800" y="18458"/>
                  </a:cubicBezTo>
                  <a:cubicBezTo>
                    <a:pt x="34502" y="17498"/>
                    <a:pt x="33334" y="16511"/>
                    <a:pt x="32685" y="15109"/>
                  </a:cubicBezTo>
                  <a:lnTo>
                    <a:pt x="32685" y="15109"/>
                  </a:lnTo>
                  <a:cubicBezTo>
                    <a:pt x="33438" y="16200"/>
                    <a:pt x="34398" y="17160"/>
                    <a:pt x="35489" y="17809"/>
                  </a:cubicBezTo>
                  <a:cubicBezTo>
                    <a:pt x="37098" y="19004"/>
                    <a:pt x="39279" y="19341"/>
                    <a:pt x="40240" y="21158"/>
                  </a:cubicBezTo>
                  <a:cubicBezTo>
                    <a:pt x="39694" y="19990"/>
                    <a:pt x="38396" y="19341"/>
                    <a:pt x="37332" y="18692"/>
                  </a:cubicBezTo>
                  <a:cubicBezTo>
                    <a:pt x="35281" y="17706"/>
                    <a:pt x="33438" y="16407"/>
                    <a:pt x="32451" y="14460"/>
                  </a:cubicBezTo>
                  <a:cubicBezTo>
                    <a:pt x="32362" y="14283"/>
                    <a:pt x="32350" y="14181"/>
                    <a:pt x="32283" y="14009"/>
                  </a:cubicBezTo>
                  <a:close/>
                  <a:moveTo>
                    <a:pt x="32451" y="15317"/>
                  </a:moveTo>
                  <a:lnTo>
                    <a:pt x="32451" y="15317"/>
                  </a:lnTo>
                  <a:cubicBezTo>
                    <a:pt x="32997" y="16407"/>
                    <a:pt x="33853" y="17498"/>
                    <a:pt x="34840" y="18355"/>
                  </a:cubicBezTo>
                  <a:lnTo>
                    <a:pt x="34840" y="18251"/>
                  </a:lnTo>
                  <a:cubicBezTo>
                    <a:pt x="33983" y="17602"/>
                    <a:pt x="33438" y="16849"/>
                    <a:pt x="32997" y="15966"/>
                  </a:cubicBezTo>
                  <a:lnTo>
                    <a:pt x="32997" y="15966"/>
                  </a:lnTo>
                  <a:cubicBezTo>
                    <a:pt x="33438" y="16511"/>
                    <a:pt x="33983" y="17056"/>
                    <a:pt x="34632" y="17602"/>
                  </a:cubicBezTo>
                  <a:cubicBezTo>
                    <a:pt x="35489" y="18355"/>
                    <a:pt x="36345" y="19004"/>
                    <a:pt x="37332" y="19549"/>
                  </a:cubicBezTo>
                  <a:cubicBezTo>
                    <a:pt x="38292" y="20094"/>
                    <a:pt x="39487" y="20509"/>
                    <a:pt x="40240" y="21392"/>
                  </a:cubicBezTo>
                  <a:lnTo>
                    <a:pt x="40240" y="21496"/>
                  </a:lnTo>
                  <a:cubicBezTo>
                    <a:pt x="39591" y="20847"/>
                    <a:pt x="38396" y="20639"/>
                    <a:pt x="37643" y="20302"/>
                  </a:cubicBezTo>
                  <a:cubicBezTo>
                    <a:pt x="35696" y="19653"/>
                    <a:pt x="33853" y="18355"/>
                    <a:pt x="32893" y="16511"/>
                  </a:cubicBezTo>
                  <a:lnTo>
                    <a:pt x="32893" y="16407"/>
                  </a:lnTo>
                  <a:cubicBezTo>
                    <a:pt x="32789" y="16096"/>
                    <a:pt x="32555" y="15655"/>
                    <a:pt x="32451" y="15317"/>
                  </a:cubicBezTo>
                  <a:close/>
                  <a:moveTo>
                    <a:pt x="10073" y="21496"/>
                  </a:moveTo>
                  <a:lnTo>
                    <a:pt x="10073" y="21600"/>
                  </a:lnTo>
                  <a:cubicBezTo>
                    <a:pt x="9969" y="21600"/>
                    <a:pt x="9969" y="21600"/>
                    <a:pt x="9840" y="21703"/>
                  </a:cubicBezTo>
                  <a:lnTo>
                    <a:pt x="9840" y="21600"/>
                  </a:lnTo>
                  <a:cubicBezTo>
                    <a:pt x="9969" y="21600"/>
                    <a:pt x="10073" y="21600"/>
                    <a:pt x="10073" y="21496"/>
                  </a:cubicBezTo>
                  <a:close/>
                  <a:moveTo>
                    <a:pt x="9321" y="21567"/>
                  </a:moveTo>
                  <a:cubicBezTo>
                    <a:pt x="8958" y="21647"/>
                    <a:pt x="8571" y="21727"/>
                    <a:pt x="8230" y="21807"/>
                  </a:cubicBezTo>
                  <a:cubicBezTo>
                    <a:pt x="8596" y="21738"/>
                    <a:pt x="8962" y="21668"/>
                    <a:pt x="9321" y="21567"/>
                  </a:cubicBezTo>
                  <a:close/>
                  <a:moveTo>
                    <a:pt x="4729" y="21900"/>
                  </a:moveTo>
                  <a:lnTo>
                    <a:pt x="4729" y="21900"/>
                  </a:lnTo>
                  <a:cubicBezTo>
                    <a:pt x="4596" y="21975"/>
                    <a:pt x="4464" y="22056"/>
                    <a:pt x="4336" y="22145"/>
                  </a:cubicBezTo>
                  <a:cubicBezTo>
                    <a:pt x="4464" y="22066"/>
                    <a:pt x="4597" y="21982"/>
                    <a:pt x="4729" y="21900"/>
                  </a:cubicBezTo>
                  <a:close/>
                  <a:moveTo>
                    <a:pt x="37392" y="21388"/>
                  </a:moveTo>
                  <a:cubicBezTo>
                    <a:pt x="37728" y="21575"/>
                    <a:pt x="38065" y="21755"/>
                    <a:pt x="38396" y="21937"/>
                  </a:cubicBezTo>
                  <a:cubicBezTo>
                    <a:pt x="38562" y="22017"/>
                    <a:pt x="38736" y="22098"/>
                    <a:pt x="38913" y="22184"/>
                  </a:cubicBezTo>
                  <a:lnTo>
                    <a:pt x="38913" y="22184"/>
                  </a:lnTo>
                  <a:cubicBezTo>
                    <a:pt x="38408" y="21896"/>
                    <a:pt x="37880" y="21643"/>
                    <a:pt x="37392" y="21388"/>
                  </a:cubicBezTo>
                  <a:close/>
                  <a:moveTo>
                    <a:pt x="13630" y="18796"/>
                  </a:moveTo>
                  <a:lnTo>
                    <a:pt x="13630" y="18900"/>
                  </a:lnTo>
                  <a:cubicBezTo>
                    <a:pt x="13214" y="19211"/>
                    <a:pt x="12773" y="19549"/>
                    <a:pt x="12332" y="19860"/>
                  </a:cubicBezTo>
                  <a:cubicBezTo>
                    <a:pt x="10722" y="20509"/>
                    <a:pt x="9087" y="20509"/>
                    <a:pt x="7477" y="20847"/>
                  </a:cubicBezTo>
                  <a:cubicBezTo>
                    <a:pt x="6932" y="20951"/>
                    <a:pt x="6283" y="21158"/>
                    <a:pt x="5738" y="21288"/>
                  </a:cubicBezTo>
                  <a:cubicBezTo>
                    <a:pt x="5579" y="21368"/>
                    <a:pt x="5161" y="21630"/>
                    <a:pt x="4729" y="21900"/>
                  </a:cubicBezTo>
                  <a:lnTo>
                    <a:pt x="4729" y="21900"/>
                  </a:lnTo>
                  <a:cubicBezTo>
                    <a:pt x="5732" y="21337"/>
                    <a:pt x="6877" y="21134"/>
                    <a:pt x="8022" y="20951"/>
                  </a:cubicBezTo>
                  <a:lnTo>
                    <a:pt x="8022" y="20951"/>
                  </a:lnTo>
                  <a:cubicBezTo>
                    <a:pt x="7581" y="21054"/>
                    <a:pt x="7036" y="21158"/>
                    <a:pt x="6594" y="21288"/>
                  </a:cubicBezTo>
                  <a:cubicBezTo>
                    <a:pt x="5773" y="21487"/>
                    <a:pt x="5047" y="21782"/>
                    <a:pt x="4326" y="22194"/>
                  </a:cubicBezTo>
                  <a:lnTo>
                    <a:pt x="4326" y="22194"/>
                  </a:lnTo>
                  <a:cubicBezTo>
                    <a:pt x="4332" y="22181"/>
                    <a:pt x="4336" y="22165"/>
                    <a:pt x="4336" y="22145"/>
                  </a:cubicBezTo>
                  <a:cubicBezTo>
                    <a:pt x="4985" y="21496"/>
                    <a:pt x="5738" y="21288"/>
                    <a:pt x="6491" y="20951"/>
                  </a:cubicBezTo>
                  <a:cubicBezTo>
                    <a:pt x="7349" y="20566"/>
                    <a:pt x="7697" y="19946"/>
                    <a:pt x="8560" y="19946"/>
                  </a:cubicBezTo>
                  <a:cubicBezTo>
                    <a:pt x="8688" y="19946"/>
                    <a:pt x="8828" y="19960"/>
                    <a:pt x="8983" y="19990"/>
                  </a:cubicBezTo>
                  <a:cubicBezTo>
                    <a:pt x="9424" y="20074"/>
                    <a:pt x="9865" y="20226"/>
                    <a:pt x="10361" y="20226"/>
                  </a:cubicBezTo>
                  <a:cubicBezTo>
                    <a:pt x="10478" y="20226"/>
                    <a:pt x="10598" y="20218"/>
                    <a:pt x="10722" y="20198"/>
                  </a:cubicBezTo>
                  <a:cubicBezTo>
                    <a:pt x="11787" y="20094"/>
                    <a:pt x="12877" y="19549"/>
                    <a:pt x="13630" y="18796"/>
                  </a:cubicBezTo>
                  <a:close/>
                  <a:moveTo>
                    <a:pt x="33204" y="17264"/>
                  </a:moveTo>
                  <a:cubicBezTo>
                    <a:pt x="33749" y="18043"/>
                    <a:pt x="34398" y="18692"/>
                    <a:pt x="35151" y="19211"/>
                  </a:cubicBezTo>
                  <a:cubicBezTo>
                    <a:pt x="35930" y="19756"/>
                    <a:pt x="36787" y="20094"/>
                    <a:pt x="37643" y="20405"/>
                  </a:cubicBezTo>
                  <a:cubicBezTo>
                    <a:pt x="38526" y="20847"/>
                    <a:pt x="39591" y="20951"/>
                    <a:pt x="40240" y="21703"/>
                  </a:cubicBezTo>
                  <a:cubicBezTo>
                    <a:pt x="40343" y="21937"/>
                    <a:pt x="40343" y="22249"/>
                    <a:pt x="40343" y="22456"/>
                  </a:cubicBezTo>
                  <a:cubicBezTo>
                    <a:pt x="39824" y="21600"/>
                    <a:pt x="38630" y="21288"/>
                    <a:pt x="37747" y="20951"/>
                  </a:cubicBezTo>
                  <a:cubicBezTo>
                    <a:pt x="36242" y="20302"/>
                    <a:pt x="34502" y="19445"/>
                    <a:pt x="33646" y="18043"/>
                  </a:cubicBezTo>
                  <a:cubicBezTo>
                    <a:pt x="33438" y="17809"/>
                    <a:pt x="33334" y="17498"/>
                    <a:pt x="33204" y="17264"/>
                  </a:cubicBezTo>
                  <a:close/>
                  <a:moveTo>
                    <a:pt x="5089" y="22794"/>
                  </a:moveTo>
                  <a:cubicBezTo>
                    <a:pt x="5066" y="22807"/>
                    <a:pt x="5044" y="22820"/>
                    <a:pt x="5022" y="22833"/>
                  </a:cubicBezTo>
                  <a:lnTo>
                    <a:pt x="5022" y="22833"/>
                  </a:lnTo>
                  <a:cubicBezTo>
                    <a:pt x="5044" y="22820"/>
                    <a:pt x="5067" y="22807"/>
                    <a:pt x="5089" y="22794"/>
                  </a:cubicBezTo>
                  <a:close/>
                  <a:moveTo>
                    <a:pt x="20016" y="11968"/>
                  </a:moveTo>
                  <a:lnTo>
                    <a:pt x="20016" y="12072"/>
                  </a:lnTo>
                  <a:cubicBezTo>
                    <a:pt x="19471" y="12410"/>
                    <a:pt x="19159" y="13059"/>
                    <a:pt x="18822" y="13500"/>
                  </a:cubicBezTo>
                  <a:cubicBezTo>
                    <a:pt x="18718" y="13604"/>
                    <a:pt x="18822" y="13604"/>
                    <a:pt x="18822" y="13604"/>
                  </a:cubicBezTo>
                  <a:cubicBezTo>
                    <a:pt x="19056" y="13266"/>
                    <a:pt x="19159" y="13059"/>
                    <a:pt x="19367" y="12851"/>
                  </a:cubicBezTo>
                  <a:lnTo>
                    <a:pt x="20016" y="12202"/>
                  </a:lnTo>
                  <a:lnTo>
                    <a:pt x="20016" y="12306"/>
                  </a:lnTo>
                  <a:cubicBezTo>
                    <a:pt x="19705" y="12513"/>
                    <a:pt x="19471" y="12851"/>
                    <a:pt x="19263" y="13162"/>
                  </a:cubicBezTo>
                  <a:cubicBezTo>
                    <a:pt x="19471" y="13059"/>
                    <a:pt x="19575" y="12851"/>
                    <a:pt x="19705" y="12617"/>
                  </a:cubicBezTo>
                  <a:cubicBezTo>
                    <a:pt x="19808" y="12513"/>
                    <a:pt x="19912" y="12513"/>
                    <a:pt x="20016" y="12410"/>
                  </a:cubicBezTo>
                  <a:lnTo>
                    <a:pt x="20016" y="12617"/>
                  </a:lnTo>
                  <a:cubicBezTo>
                    <a:pt x="20016" y="12721"/>
                    <a:pt x="20016" y="12721"/>
                    <a:pt x="20120" y="12851"/>
                  </a:cubicBezTo>
                  <a:cubicBezTo>
                    <a:pt x="19808" y="12955"/>
                    <a:pt x="19575" y="13266"/>
                    <a:pt x="19471" y="13604"/>
                  </a:cubicBezTo>
                  <a:lnTo>
                    <a:pt x="19471" y="13811"/>
                  </a:lnTo>
                  <a:cubicBezTo>
                    <a:pt x="19263" y="14019"/>
                    <a:pt x="19056" y="14149"/>
                    <a:pt x="18926" y="14357"/>
                  </a:cubicBezTo>
                  <a:lnTo>
                    <a:pt x="18926" y="14460"/>
                  </a:lnTo>
                  <a:lnTo>
                    <a:pt x="19367" y="14460"/>
                  </a:lnTo>
                  <a:cubicBezTo>
                    <a:pt x="19056" y="14668"/>
                    <a:pt x="18718" y="15006"/>
                    <a:pt x="18614" y="15447"/>
                  </a:cubicBezTo>
                  <a:lnTo>
                    <a:pt x="18614" y="15551"/>
                  </a:lnTo>
                  <a:lnTo>
                    <a:pt x="18718" y="15551"/>
                  </a:lnTo>
                  <a:cubicBezTo>
                    <a:pt x="18510" y="15758"/>
                    <a:pt x="18407" y="16096"/>
                    <a:pt x="18277" y="16304"/>
                  </a:cubicBezTo>
                  <a:cubicBezTo>
                    <a:pt x="17965" y="16745"/>
                    <a:pt x="17758" y="17160"/>
                    <a:pt x="17628" y="17602"/>
                  </a:cubicBezTo>
                  <a:cubicBezTo>
                    <a:pt x="17628" y="17602"/>
                    <a:pt x="17628" y="17706"/>
                    <a:pt x="17758" y="17706"/>
                  </a:cubicBezTo>
                  <a:cubicBezTo>
                    <a:pt x="18069" y="17602"/>
                    <a:pt x="18407" y="17394"/>
                    <a:pt x="18718" y="17056"/>
                  </a:cubicBezTo>
                  <a:lnTo>
                    <a:pt x="18718" y="17160"/>
                  </a:lnTo>
                  <a:cubicBezTo>
                    <a:pt x="18793" y="17200"/>
                    <a:pt x="18871" y="17217"/>
                    <a:pt x="18950" y="17217"/>
                  </a:cubicBezTo>
                  <a:cubicBezTo>
                    <a:pt x="19335" y="17217"/>
                    <a:pt x="19740" y="16809"/>
                    <a:pt x="19912" y="16615"/>
                  </a:cubicBezTo>
                  <a:cubicBezTo>
                    <a:pt x="20016" y="16615"/>
                    <a:pt x="20016" y="16512"/>
                    <a:pt x="20016" y="16511"/>
                  </a:cubicBezTo>
                  <a:lnTo>
                    <a:pt x="20016" y="16511"/>
                  </a:lnTo>
                  <a:cubicBezTo>
                    <a:pt x="20016" y="16615"/>
                    <a:pt x="19912" y="16745"/>
                    <a:pt x="19808" y="16745"/>
                  </a:cubicBezTo>
                  <a:lnTo>
                    <a:pt x="19808" y="16849"/>
                  </a:lnTo>
                  <a:cubicBezTo>
                    <a:pt x="19808" y="16953"/>
                    <a:pt x="19705" y="17056"/>
                    <a:pt x="19705" y="17160"/>
                  </a:cubicBezTo>
                  <a:lnTo>
                    <a:pt x="19705" y="17264"/>
                  </a:lnTo>
                  <a:cubicBezTo>
                    <a:pt x="19912" y="17264"/>
                    <a:pt x="20120" y="17264"/>
                    <a:pt x="20224" y="17160"/>
                  </a:cubicBezTo>
                  <a:lnTo>
                    <a:pt x="20224" y="17160"/>
                  </a:lnTo>
                  <a:cubicBezTo>
                    <a:pt x="20016" y="17498"/>
                    <a:pt x="19705" y="17809"/>
                    <a:pt x="19705" y="18251"/>
                  </a:cubicBezTo>
                  <a:lnTo>
                    <a:pt x="19705" y="18355"/>
                  </a:lnTo>
                  <a:cubicBezTo>
                    <a:pt x="19777" y="18355"/>
                    <a:pt x="19850" y="18355"/>
                    <a:pt x="19923" y="18319"/>
                  </a:cubicBezTo>
                  <a:lnTo>
                    <a:pt x="19923" y="18319"/>
                  </a:lnTo>
                  <a:cubicBezTo>
                    <a:pt x="19519" y="18625"/>
                    <a:pt x="19167" y="19035"/>
                    <a:pt x="19263" y="19445"/>
                  </a:cubicBezTo>
                  <a:cubicBezTo>
                    <a:pt x="19263" y="19549"/>
                    <a:pt x="19263" y="19549"/>
                    <a:pt x="19367" y="19549"/>
                  </a:cubicBezTo>
                  <a:cubicBezTo>
                    <a:pt x="19808" y="19341"/>
                    <a:pt x="20120" y="19107"/>
                    <a:pt x="20457" y="18692"/>
                  </a:cubicBezTo>
                  <a:lnTo>
                    <a:pt x="20457" y="18692"/>
                  </a:lnTo>
                  <a:cubicBezTo>
                    <a:pt x="20224" y="19211"/>
                    <a:pt x="20016" y="19756"/>
                    <a:pt x="20016" y="20405"/>
                  </a:cubicBezTo>
                  <a:cubicBezTo>
                    <a:pt x="20016" y="20405"/>
                    <a:pt x="20016" y="20452"/>
                    <a:pt x="20047" y="20452"/>
                  </a:cubicBezTo>
                  <a:cubicBezTo>
                    <a:pt x="20062" y="20452"/>
                    <a:pt x="20085" y="20440"/>
                    <a:pt x="20120" y="20405"/>
                  </a:cubicBezTo>
                  <a:cubicBezTo>
                    <a:pt x="20457" y="20198"/>
                    <a:pt x="20769" y="19756"/>
                    <a:pt x="21003" y="19341"/>
                  </a:cubicBezTo>
                  <a:lnTo>
                    <a:pt x="21003" y="19653"/>
                  </a:lnTo>
                  <a:lnTo>
                    <a:pt x="21210" y="19653"/>
                  </a:lnTo>
                  <a:cubicBezTo>
                    <a:pt x="21210" y="19653"/>
                    <a:pt x="21314" y="19549"/>
                    <a:pt x="21418" y="19445"/>
                  </a:cubicBezTo>
                  <a:lnTo>
                    <a:pt x="21418" y="19445"/>
                  </a:lnTo>
                  <a:cubicBezTo>
                    <a:pt x="21314" y="19549"/>
                    <a:pt x="21314" y="19756"/>
                    <a:pt x="21314" y="19860"/>
                  </a:cubicBezTo>
                  <a:cubicBezTo>
                    <a:pt x="21314" y="19860"/>
                    <a:pt x="21314" y="19918"/>
                    <a:pt x="21345" y="19918"/>
                  </a:cubicBezTo>
                  <a:cubicBezTo>
                    <a:pt x="21360" y="19918"/>
                    <a:pt x="21383" y="19904"/>
                    <a:pt x="21418" y="19860"/>
                  </a:cubicBezTo>
                  <a:cubicBezTo>
                    <a:pt x="21755" y="19860"/>
                    <a:pt x="21859" y="19653"/>
                    <a:pt x="22067" y="19445"/>
                  </a:cubicBezTo>
                  <a:lnTo>
                    <a:pt x="22067" y="19445"/>
                  </a:lnTo>
                  <a:cubicBezTo>
                    <a:pt x="21963" y="19756"/>
                    <a:pt x="21859" y="20094"/>
                    <a:pt x="21859" y="20405"/>
                  </a:cubicBezTo>
                  <a:cubicBezTo>
                    <a:pt x="21314" y="21392"/>
                    <a:pt x="20769" y="22352"/>
                    <a:pt x="19471" y="22456"/>
                  </a:cubicBezTo>
                  <a:cubicBezTo>
                    <a:pt x="19056" y="22456"/>
                    <a:pt x="18510" y="22690"/>
                    <a:pt x="17965" y="22794"/>
                  </a:cubicBezTo>
                  <a:cubicBezTo>
                    <a:pt x="17816" y="22842"/>
                    <a:pt x="17677" y="22862"/>
                    <a:pt x="17544" y="22862"/>
                  </a:cubicBezTo>
                  <a:cubicBezTo>
                    <a:pt x="17102" y="22862"/>
                    <a:pt x="16725" y="22636"/>
                    <a:pt x="16226" y="22456"/>
                  </a:cubicBezTo>
                  <a:cubicBezTo>
                    <a:pt x="16107" y="22456"/>
                    <a:pt x="15938" y="22491"/>
                    <a:pt x="15781" y="22491"/>
                  </a:cubicBezTo>
                  <a:cubicBezTo>
                    <a:pt x="15528" y="22491"/>
                    <a:pt x="15305" y="22402"/>
                    <a:pt x="15369" y="21937"/>
                  </a:cubicBezTo>
                  <a:cubicBezTo>
                    <a:pt x="15369" y="21807"/>
                    <a:pt x="15369" y="21600"/>
                    <a:pt x="15473" y="21392"/>
                  </a:cubicBezTo>
                  <a:cubicBezTo>
                    <a:pt x="15681" y="21054"/>
                    <a:pt x="15810" y="20847"/>
                    <a:pt x="15914" y="20639"/>
                  </a:cubicBezTo>
                  <a:cubicBezTo>
                    <a:pt x="16330" y="19990"/>
                    <a:pt x="16771" y="19341"/>
                    <a:pt x="17212" y="18692"/>
                  </a:cubicBezTo>
                  <a:cubicBezTo>
                    <a:pt x="17287" y="18599"/>
                    <a:pt x="17255" y="18520"/>
                    <a:pt x="17193" y="18520"/>
                  </a:cubicBezTo>
                  <a:cubicBezTo>
                    <a:pt x="17168" y="18520"/>
                    <a:pt x="17138" y="18533"/>
                    <a:pt x="17109" y="18562"/>
                  </a:cubicBezTo>
                  <a:cubicBezTo>
                    <a:pt x="16875" y="18796"/>
                    <a:pt x="15914" y="20198"/>
                    <a:pt x="15369" y="21288"/>
                  </a:cubicBezTo>
                  <a:cubicBezTo>
                    <a:pt x="15116" y="21572"/>
                    <a:pt x="14899" y="21688"/>
                    <a:pt x="14717" y="21688"/>
                  </a:cubicBezTo>
                  <a:cubicBezTo>
                    <a:pt x="14281" y="21688"/>
                    <a:pt x="14040" y="21027"/>
                    <a:pt x="13967" y="20405"/>
                  </a:cubicBezTo>
                  <a:lnTo>
                    <a:pt x="13967" y="19445"/>
                  </a:lnTo>
                  <a:lnTo>
                    <a:pt x="14071" y="19341"/>
                  </a:lnTo>
                  <a:cubicBezTo>
                    <a:pt x="14512" y="18355"/>
                    <a:pt x="15369" y="17809"/>
                    <a:pt x="16122" y="17056"/>
                  </a:cubicBezTo>
                  <a:cubicBezTo>
                    <a:pt x="16667" y="16511"/>
                    <a:pt x="17109" y="15758"/>
                    <a:pt x="17420" y="15006"/>
                  </a:cubicBezTo>
                  <a:cubicBezTo>
                    <a:pt x="17965" y="14564"/>
                    <a:pt x="18277" y="13915"/>
                    <a:pt x="18614" y="13266"/>
                  </a:cubicBezTo>
                  <a:cubicBezTo>
                    <a:pt x="18614" y="13162"/>
                    <a:pt x="18718" y="13162"/>
                    <a:pt x="18718" y="13059"/>
                  </a:cubicBezTo>
                  <a:cubicBezTo>
                    <a:pt x="18718" y="12955"/>
                    <a:pt x="18822" y="12851"/>
                    <a:pt x="18926" y="12851"/>
                  </a:cubicBezTo>
                  <a:cubicBezTo>
                    <a:pt x="19056" y="12617"/>
                    <a:pt x="19159" y="12513"/>
                    <a:pt x="19263" y="12410"/>
                  </a:cubicBezTo>
                  <a:lnTo>
                    <a:pt x="19367" y="12306"/>
                  </a:lnTo>
                  <a:cubicBezTo>
                    <a:pt x="19367" y="12306"/>
                    <a:pt x="19377" y="12306"/>
                    <a:pt x="19391" y="12302"/>
                  </a:cubicBezTo>
                  <a:lnTo>
                    <a:pt x="19391" y="12302"/>
                  </a:lnTo>
                  <a:cubicBezTo>
                    <a:pt x="19001" y="12802"/>
                    <a:pt x="18608" y="13378"/>
                    <a:pt x="18510" y="13500"/>
                  </a:cubicBezTo>
                  <a:cubicBezTo>
                    <a:pt x="18510" y="13604"/>
                    <a:pt x="18614" y="13604"/>
                    <a:pt x="18614" y="13604"/>
                  </a:cubicBezTo>
                  <a:cubicBezTo>
                    <a:pt x="18822" y="13266"/>
                    <a:pt x="19056" y="12955"/>
                    <a:pt x="19263" y="12721"/>
                  </a:cubicBezTo>
                  <a:cubicBezTo>
                    <a:pt x="19367" y="12513"/>
                    <a:pt x="19705" y="12072"/>
                    <a:pt x="20016" y="11968"/>
                  </a:cubicBezTo>
                  <a:close/>
                  <a:moveTo>
                    <a:pt x="11371" y="20509"/>
                  </a:moveTo>
                  <a:lnTo>
                    <a:pt x="11371" y="20509"/>
                  </a:lnTo>
                  <a:cubicBezTo>
                    <a:pt x="11138" y="20743"/>
                    <a:pt x="10930" y="20847"/>
                    <a:pt x="10618" y="20951"/>
                  </a:cubicBezTo>
                  <a:cubicBezTo>
                    <a:pt x="9424" y="21392"/>
                    <a:pt x="8126" y="21392"/>
                    <a:pt x="6932" y="21703"/>
                  </a:cubicBezTo>
                  <a:cubicBezTo>
                    <a:pt x="5738" y="21937"/>
                    <a:pt x="4647" y="22456"/>
                    <a:pt x="3687" y="23105"/>
                  </a:cubicBezTo>
                  <a:cubicBezTo>
                    <a:pt x="3791" y="23001"/>
                    <a:pt x="3895" y="22898"/>
                    <a:pt x="3895" y="22690"/>
                  </a:cubicBezTo>
                  <a:cubicBezTo>
                    <a:pt x="5193" y="21600"/>
                    <a:pt x="6932" y="21288"/>
                    <a:pt x="8671" y="20951"/>
                  </a:cubicBezTo>
                  <a:cubicBezTo>
                    <a:pt x="9632" y="20743"/>
                    <a:pt x="10489" y="20847"/>
                    <a:pt x="11371" y="20509"/>
                  </a:cubicBezTo>
                  <a:close/>
                  <a:moveTo>
                    <a:pt x="38377" y="23325"/>
                  </a:moveTo>
                  <a:lnTo>
                    <a:pt x="38377" y="23325"/>
                  </a:lnTo>
                  <a:cubicBezTo>
                    <a:pt x="38383" y="23329"/>
                    <a:pt x="38390" y="23334"/>
                    <a:pt x="38396" y="23339"/>
                  </a:cubicBezTo>
                  <a:cubicBezTo>
                    <a:pt x="38415" y="23351"/>
                    <a:pt x="38433" y="23363"/>
                    <a:pt x="38451" y="23375"/>
                  </a:cubicBezTo>
                  <a:lnTo>
                    <a:pt x="38451" y="23375"/>
                  </a:lnTo>
                  <a:cubicBezTo>
                    <a:pt x="38426" y="23358"/>
                    <a:pt x="38401" y="23341"/>
                    <a:pt x="38377" y="23325"/>
                  </a:cubicBezTo>
                  <a:close/>
                  <a:moveTo>
                    <a:pt x="28453" y="13708"/>
                  </a:moveTo>
                  <a:lnTo>
                    <a:pt x="28453" y="13708"/>
                  </a:lnTo>
                  <a:cubicBezTo>
                    <a:pt x="31257" y="16407"/>
                    <a:pt x="29648" y="20094"/>
                    <a:pt x="29751" y="23650"/>
                  </a:cubicBezTo>
                  <a:cubicBezTo>
                    <a:pt x="29206" y="20509"/>
                    <a:pt x="30738" y="16200"/>
                    <a:pt x="28453" y="13708"/>
                  </a:cubicBezTo>
                  <a:close/>
                  <a:moveTo>
                    <a:pt x="28246" y="13915"/>
                  </a:moveTo>
                  <a:cubicBezTo>
                    <a:pt x="29310" y="15551"/>
                    <a:pt x="29544" y="17160"/>
                    <a:pt x="29544" y="19107"/>
                  </a:cubicBezTo>
                  <a:cubicBezTo>
                    <a:pt x="29544" y="20743"/>
                    <a:pt x="29440" y="22352"/>
                    <a:pt x="29751" y="23884"/>
                  </a:cubicBezTo>
                  <a:cubicBezTo>
                    <a:pt x="28999" y="23884"/>
                    <a:pt x="28557" y="22794"/>
                    <a:pt x="28453" y="22145"/>
                  </a:cubicBezTo>
                  <a:cubicBezTo>
                    <a:pt x="28453" y="22145"/>
                    <a:pt x="28350" y="22041"/>
                    <a:pt x="28246" y="22041"/>
                  </a:cubicBezTo>
                  <a:cubicBezTo>
                    <a:pt x="28012" y="22041"/>
                    <a:pt x="27804" y="21807"/>
                    <a:pt x="27597" y="21496"/>
                  </a:cubicBezTo>
                  <a:cubicBezTo>
                    <a:pt x="27051" y="20639"/>
                    <a:pt x="26844" y="19004"/>
                    <a:pt x="26844" y="18147"/>
                  </a:cubicBezTo>
                  <a:cubicBezTo>
                    <a:pt x="27493" y="18147"/>
                    <a:pt x="27804" y="17498"/>
                    <a:pt x="28012" y="16953"/>
                  </a:cubicBezTo>
                  <a:cubicBezTo>
                    <a:pt x="28246" y="16304"/>
                    <a:pt x="28350" y="15447"/>
                    <a:pt x="28246" y="14668"/>
                  </a:cubicBezTo>
                  <a:lnTo>
                    <a:pt x="28246" y="14668"/>
                  </a:lnTo>
                  <a:cubicBezTo>
                    <a:pt x="28791" y="16849"/>
                    <a:pt x="28661" y="18900"/>
                    <a:pt x="28557" y="21158"/>
                  </a:cubicBezTo>
                  <a:lnTo>
                    <a:pt x="28661" y="21158"/>
                  </a:lnTo>
                  <a:cubicBezTo>
                    <a:pt x="28791" y="18796"/>
                    <a:pt x="29102" y="16200"/>
                    <a:pt x="28246" y="13915"/>
                  </a:cubicBezTo>
                  <a:close/>
                  <a:moveTo>
                    <a:pt x="31595" y="13370"/>
                  </a:moveTo>
                  <a:cubicBezTo>
                    <a:pt x="31595" y="13500"/>
                    <a:pt x="31698" y="13708"/>
                    <a:pt x="31698" y="13811"/>
                  </a:cubicBezTo>
                  <a:lnTo>
                    <a:pt x="31595" y="13811"/>
                  </a:lnTo>
                  <a:cubicBezTo>
                    <a:pt x="31698" y="15758"/>
                    <a:pt x="31698" y="17809"/>
                    <a:pt x="31906" y="19860"/>
                  </a:cubicBezTo>
                  <a:lnTo>
                    <a:pt x="31906" y="19860"/>
                  </a:lnTo>
                  <a:cubicBezTo>
                    <a:pt x="31906" y="18147"/>
                    <a:pt x="31904" y="16522"/>
                    <a:pt x="31816" y="14901"/>
                  </a:cubicBezTo>
                  <a:lnTo>
                    <a:pt x="31816" y="14901"/>
                  </a:lnTo>
                  <a:cubicBezTo>
                    <a:pt x="31881" y="15496"/>
                    <a:pt x="32176" y="16157"/>
                    <a:pt x="32451" y="16615"/>
                  </a:cubicBezTo>
                  <a:cubicBezTo>
                    <a:pt x="32685" y="18251"/>
                    <a:pt x="32685" y="19860"/>
                    <a:pt x="32997" y="21392"/>
                  </a:cubicBezTo>
                  <a:cubicBezTo>
                    <a:pt x="32790" y="19868"/>
                    <a:pt x="32686" y="18370"/>
                    <a:pt x="32557" y="16871"/>
                  </a:cubicBezTo>
                  <a:lnTo>
                    <a:pt x="32557" y="16871"/>
                  </a:lnTo>
                  <a:cubicBezTo>
                    <a:pt x="32573" y="16967"/>
                    <a:pt x="32685" y="17056"/>
                    <a:pt x="32685" y="17056"/>
                  </a:cubicBezTo>
                  <a:cubicBezTo>
                    <a:pt x="32685" y="17913"/>
                    <a:pt x="32893" y="18796"/>
                    <a:pt x="32893" y="19549"/>
                  </a:cubicBezTo>
                  <a:cubicBezTo>
                    <a:pt x="32957" y="19948"/>
                    <a:pt x="32981" y="20386"/>
                    <a:pt x="33039" y="20791"/>
                  </a:cubicBezTo>
                  <a:lnTo>
                    <a:pt x="33039" y="20791"/>
                  </a:lnTo>
                  <a:cubicBezTo>
                    <a:pt x="32997" y="20399"/>
                    <a:pt x="32997" y="19992"/>
                    <a:pt x="32997" y="19549"/>
                  </a:cubicBezTo>
                  <a:cubicBezTo>
                    <a:pt x="32893" y="18796"/>
                    <a:pt x="32893" y="18043"/>
                    <a:pt x="32789" y="17264"/>
                  </a:cubicBezTo>
                  <a:lnTo>
                    <a:pt x="32789" y="17264"/>
                  </a:lnTo>
                  <a:cubicBezTo>
                    <a:pt x="32893" y="17602"/>
                    <a:pt x="33100" y="17913"/>
                    <a:pt x="33204" y="18147"/>
                  </a:cubicBezTo>
                  <a:cubicBezTo>
                    <a:pt x="33334" y="18692"/>
                    <a:pt x="33438" y="19211"/>
                    <a:pt x="33438" y="19653"/>
                  </a:cubicBezTo>
                  <a:cubicBezTo>
                    <a:pt x="33542" y="20405"/>
                    <a:pt x="33853" y="21054"/>
                    <a:pt x="34087" y="21703"/>
                  </a:cubicBezTo>
                  <a:cubicBezTo>
                    <a:pt x="33853" y="20847"/>
                    <a:pt x="33646" y="20094"/>
                    <a:pt x="33542" y="19341"/>
                  </a:cubicBezTo>
                  <a:lnTo>
                    <a:pt x="33542" y="18692"/>
                  </a:lnTo>
                  <a:cubicBezTo>
                    <a:pt x="33749" y="19756"/>
                    <a:pt x="34087" y="20847"/>
                    <a:pt x="34502" y="21937"/>
                  </a:cubicBezTo>
                  <a:cubicBezTo>
                    <a:pt x="35047" y="23001"/>
                    <a:pt x="35593" y="23988"/>
                    <a:pt x="36242" y="24949"/>
                  </a:cubicBezTo>
                  <a:cubicBezTo>
                    <a:pt x="35930" y="24845"/>
                    <a:pt x="35593" y="24637"/>
                    <a:pt x="35385" y="24403"/>
                  </a:cubicBezTo>
                  <a:cubicBezTo>
                    <a:pt x="34502" y="23754"/>
                    <a:pt x="34191" y="22794"/>
                    <a:pt x="33646" y="21937"/>
                  </a:cubicBezTo>
                  <a:cubicBezTo>
                    <a:pt x="33542" y="21807"/>
                    <a:pt x="33438" y="21703"/>
                    <a:pt x="33204" y="21600"/>
                  </a:cubicBezTo>
                  <a:cubicBezTo>
                    <a:pt x="33193" y="21565"/>
                    <a:pt x="33183" y="21530"/>
                    <a:pt x="33173" y="21496"/>
                  </a:cubicBezTo>
                  <a:lnTo>
                    <a:pt x="33173" y="21496"/>
                  </a:lnTo>
                  <a:cubicBezTo>
                    <a:pt x="33182" y="21496"/>
                    <a:pt x="33192" y="21496"/>
                    <a:pt x="33204" y="21496"/>
                  </a:cubicBezTo>
                  <a:cubicBezTo>
                    <a:pt x="33124" y="21286"/>
                    <a:pt x="33075" y="21045"/>
                    <a:pt x="33039" y="20791"/>
                  </a:cubicBezTo>
                  <a:lnTo>
                    <a:pt x="33039" y="20791"/>
                  </a:lnTo>
                  <a:cubicBezTo>
                    <a:pt x="33065" y="21030"/>
                    <a:pt x="33106" y="21263"/>
                    <a:pt x="33173" y="21496"/>
                  </a:cubicBezTo>
                  <a:lnTo>
                    <a:pt x="33173" y="21496"/>
                  </a:lnTo>
                  <a:cubicBezTo>
                    <a:pt x="33099" y="21494"/>
                    <a:pt x="33089" y="21484"/>
                    <a:pt x="32997" y="21392"/>
                  </a:cubicBezTo>
                  <a:cubicBezTo>
                    <a:pt x="32997" y="21392"/>
                    <a:pt x="32893" y="21392"/>
                    <a:pt x="32893" y="21288"/>
                  </a:cubicBezTo>
                  <a:cubicBezTo>
                    <a:pt x="32451" y="20951"/>
                    <a:pt x="32244" y="20509"/>
                    <a:pt x="31906" y="19990"/>
                  </a:cubicBezTo>
                  <a:cubicBezTo>
                    <a:pt x="31906" y="19947"/>
                    <a:pt x="31906" y="19903"/>
                    <a:pt x="31906" y="19860"/>
                  </a:cubicBezTo>
                  <a:lnTo>
                    <a:pt x="31906" y="19860"/>
                  </a:lnTo>
                  <a:cubicBezTo>
                    <a:pt x="31906" y="19860"/>
                    <a:pt x="31906" y="19860"/>
                    <a:pt x="31906" y="19860"/>
                  </a:cubicBezTo>
                  <a:cubicBezTo>
                    <a:pt x="31906" y="19860"/>
                    <a:pt x="31906" y="19860"/>
                    <a:pt x="31906" y="19860"/>
                  </a:cubicBezTo>
                  <a:lnTo>
                    <a:pt x="31906" y="19860"/>
                  </a:lnTo>
                  <a:cubicBezTo>
                    <a:pt x="31906" y="19860"/>
                    <a:pt x="31906" y="19860"/>
                    <a:pt x="31906" y="19860"/>
                  </a:cubicBezTo>
                  <a:lnTo>
                    <a:pt x="31906" y="19860"/>
                  </a:lnTo>
                  <a:cubicBezTo>
                    <a:pt x="31802" y="19756"/>
                    <a:pt x="31802" y="19756"/>
                    <a:pt x="31802" y="19653"/>
                  </a:cubicBezTo>
                  <a:cubicBezTo>
                    <a:pt x="31387" y="17602"/>
                    <a:pt x="31595" y="15551"/>
                    <a:pt x="31595" y="13370"/>
                  </a:cubicBezTo>
                  <a:close/>
                  <a:moveTo>
                    <a:pt x="34295" y="20951"/>
                  </a:moveTo>
                  <a:lnTo>
                    <a:pt x="34295" y="20951"/>
                  </a:lnTo>
                  <a:cubicBezTo>
                    <a:pt x="34632" y="21703"/>
                    <a:pt x="35047" y="22456"/>
                    <a:pt x="35489" y="23235"/>
                  </a:cubicBezTo>
                  <a:cubicBezTo>
                    <a:pt x="35800" y="23884"/>
                    <a:pt x="36242" y="24741"/>
                    <a:pt x="36891" y="25286"/>
                  </a:cubicBezTo>
                  <a:cubicBezTo>
                    <a:pt x="36683" y="25182"/>
                    <a:pt x="36449" y="25052"/>
                    <a:pt x="36345" y="24949"/>
                  </a:cubicBezTo>
                  <a:cubicBezTo>
                    <a:pt x="35800" y="24092"/>
                    <a:pt x="35151" y="23235"/>
                    <a:pt x="34736" y="22249"/>
                  </a:cubicBezTo>
                  <a:cubicBezTo>
                    <a:pt x="34632" y="21807"/>
                    <a:pt x="34398" y="21392"/>
                    <a:pt x="34295" y="20951"/>
                  </a:cubicBezTo>
                  <a:close/>
                  <a:moveTo>
                    <a:pt x="33853" y="18562"/>
                  </a:moveTo>
                  <a:lnTo>
                    <a:pt x="33853" y="18562"/>
                  </a:lnTo>
                  <a:cubicBezTo>
                    <a:pt x="34398" y="19107"/>
                    <a:pt x="35151" y="19653"/>
                    <a:pt x="35800" y="20094"/>
                  </a:cubicBezTo>
                  <a:cubicBezTo>
                    <a:pt x="37228" y="20951"/>
                    <a:pt x="39487" y="21288"/>
                    <a:pt x="40343" y="22690"/>
                  </a:cubicBezTo>
                  <a:lnTo>
                    <a:pt x="40343" y="23001"/>
                  </a:lnTo>
                  <a:lnTo>
                    <a:pt x="40343" y="23105"/>
                  </a:lnTo>
                  <a:cubicBezTo>
                    <a:pt x="39957" y="22719"/>
                    <a:pt x="39426" y="22433"/>
                    <a:pt x="38913" y="22184"/>
                  </a:cubicBezTo>
                  <a:lnTo>
                    <a:pt x="38913" y="22184"/>
                  </a:lnTo>
                  <a:cubicBezTo>
                    <a:pt x="39438" y="22483"/>
                    <a:pt x="39939" y="22820"/>
                    <a:pt x="40343" y="23235"/>
                  </a:cubicBezTo>
                  <a:cubicBezTo>
                    <a:pt x="40343" y="23845"/>
                    <a:pt x="40916" y="24821"/>
                    <a:pt x="41266" y="25389"/>
                  </a:cubicBezTo>
                  <a:lnTo>
                    <a:pt x="41266" y="25389"/>
                  </a:lnTo>
                  <a:cubicBezTo>
                    <a:pt x="40604" y="24355"/>
                    <a:pt x="39456" y="23630"/>
                    <a:pt x="38526" y="23001"/>
                  </a:cubicBezTo>
                  <a:cubicBezTo>
                    <a:pt x="37228" y="22145"/>
                    <a:pt x="36034" y="21288"/>
                    <a:pt x="34944" y="20198"/>
                  </a:cubicBezTo>
                  <a:cubicBezTo>
                    <a:pt x="34840" y="19990"/>
                    <a:pt x="34632" y="19860"/>
                    <a:pt x="34502" y="19653"/>
                  </a:cubicBezTo>
                  <a:lnTo>
                    <a:pt x="34398" y="19549"/>
                  </a:lnTo>
                  <a:cubicBezTo>
                    <a:pt x="34398" y="19445"/>
                    <a:pt x="34295" y="19445"/>
                    <a:pt x="34295" y="19341"/>
                  </a:cubicBezTo>
                  <a:lnTo>
                    <a:pt x="34295" y="19341"/>
                  </a:lnTo>
                  <a:cubicBezTo>
                    <a:pt x="34944" y="20094"/>
                    <a:pt x="35930" y="20639"/>
                    <a:pt x="36787" y="21054"/>
                  </a:cubicBezTo>
                  <a:cubicBezTo>
                    <a:pt x="36978" y="21168"/>
                    <a:pt x="37181" y="21278"/>
                    <a:pt x="37392" y="21388"/>
                  </a:cubicBezTo>
                  <a:lnTo>
                    <a:pt x="37392" y="21388"/>
                  </a:lnTo>
                  <a:cubicBezTo>
                    <a:pt x="36094" y="20669"/>
                    <a:pt x="34802" y="19861"/>
                    <a:pt x="33853" y="18562"/>
                  </a:cubicBezTo>
                  <a:close/>
                  <a:moveTo>
                    <a:pt x="12124" y="20405"/>
                  </a:moveTo>
                  <a:lnTo>
                    <a:pt x="12124" y="20405"/>
                  </a:lnTo>
                  <a:cubicBezTo>
                    <a:pt x="11683" y="20847"/>
                    <a:pt x="11138" y="21288"/>
                    <a:pt x="10826" y="21703"/>
                  </a:cubicBezTo>
                  <a:cubicBezTo>
                    <a:pt x="10073" y="22586"/>
                    <a:pt x="9632" y="23547"/>
                    <a:pt x="9087" y="24403"/>
                  </a:cubicBezTo>
                  <a:cubicBezTo>
                    <a:pt x="8775" y="24845"/>
                    <a:pt x="8541" y="25182"/>
                    <a:pt x="8334" y="25494"/>
                  </a:cubicBezTo>
                  <a:cubicBezTo>
                    <a:pt x="8438" y="25286"/>
                    <a:pt x="8541" y="25052"/>
                    <a:pt x="8671" y="24845"/>
                  </a:cubicBezTo>
                  <a:cubicBezTo>
                    <a:pt x="9190" y="23443"/>
                    <a:pt x="9736" y="22456"/>
                    <a:pt x="10722" y="21392"/>
                  </a:cubicBezTo>
                  <a:cubicBezTo>
                    <a:pt x="11267" y="21054"/>
                    <a:pt x="11683" y="20743"/>
                    <a:pt x="12124" y="20405"/>
                  </a:cubicBezTo>
                  <a:close/>
                  <a:moveTo>
                    <a:pt x="33983" y="19445"/>
                  </a:moveTo>
                  <a:lnTo>
                    <a:pt x="33983" y="19445"/>
                  </a:lnTo>
                  <a:cubicBezTo>
                    <a:pt x="34502" y="20743"/>
                    <a:pt x="35151" y="22041"/>
                    <a:pt x="36034" y="23235"/>
                  </a:cubicBezTo>
                  <a:cubicBezTo>
                    <a:pt x="36579" y="23988"/>
                    <a:pt x="37332" y="25182"/>
                    <a:pt x="38292" y="25701"/>
                  </a:cubicBezTo>
                  <a:cubicBezTo>
                    <a:pt x="37981" y="25598"/>
                    <a:pt x="37643" y="25494"/>
                    <a:pt x="37228" y="25390"/>
                  </a:cubicBezTo>
                  <a:cubicBezTo>
                    <a:pt x="36345" y="24741"/>
                    <a:pt x="35696" y="23443"/>
                    <a:pt x="35151" y="22456"/>
                  </a:cubicBezTo>
                  <a:cubicBezTo>
                    <a:pt x="34840" y="21807"/>
                    <a:pt x="34502" y="21158"/>
                    <a:pt x="34191" y="20405"/>
                  </a:cubicBezTo>
                  <a:cubicBezTo>
                    <a:pt x="34087" y="20094"/>
                    <a:pt x="33983" y="19756"/>
                    <a:pt x="33983" y="19445"/>
                  </a:cubicBezTo>
                  <a:close/>
                  <a:moveTo>
                    <a:pt x="13630" y="20639"/>
                  </a:moveTo>
                  <a:cubicBezTo>
                    <a:pt x="13630" y="20743"/>
                    <a:pt x="13734" y="20847"/>
                    <a:pt x="13734" y="20847"/>
                  </a:cubicBezTo>
                  <a:cubicBezTo>
                    <a:pt x="12877" y="21807"/>
                    <a:pt x="12436" y="22898"/>
                    <a:pt x="12669" y="24196"/>
                  </a:cubicBezTo>
                  <a:cubicBezTo>
                    <a:pt x="12669" y="24845"/>
                    <a:pt x="12773" y="25286"/>
                    <a:pt x="12773" y="25831"/>
                  </a:cubicBezTo>
                  <a:cubicBezTo>
                    <a:pt x="12669" y="25052"/>
                    <a:pt x="12332" y="24300"/>
                    <a:pt x="12228" y="23650"/>
                  </a:cubicBezTo>
                  <a:cubicBezTo>
                    <a:pt x="12228" y="23443"/>
                    <a:pt x="12332" y="23105"/>
                    <a:pt x="12436" y="22898"/>
                  </a:cubicBezTo>
                  <a:cubicBezTo>
                    <a:pt x="12773" y="22145"/>
                    <a:pt x="13085" y="21288"/>
                    <a:pt x="13630" y="20639"/>
                  </a:cubicBezTo>
                  <a:close/>
                  <a:moveTo>
                    <a:pt x="4440" y="25286"/>
                  </a:moveTo>
                  <a:lnTo>
                    <a:pt x="4440" y="25286"/>
                  </a:lnTo>
                  <a:cubicBezTo>
                    <a:pt x="4336" y="25390"/>
                    <a:pt x="4336" y="25390"/>
                    <a:pt x="4232" y="25494"/>
                  </a:cubicBezTo>
                  <a:cubicBezTo>
                    <a:pt x="4152" y="25611"/>
                    <a:pt x="4080" y="25731"/>
                    <a:pt x="4013" y="25853"/>
                  </a:cubicBezTo>
                  <a:lnTo>
                    <a:pt x="4013" y="25853"/>
                  </a:lnTo>
                  <a:cubicBezTo>
                    <a:pt x="4157" y="25661"/>
                    <a:pt x="4301" y="25471"/>
                    <a:pt x="4440" y="25286"/>
                  </a:cubicBezTo>
                  <a:close/>
                  <a:moveTo>
                    <a:pt x="34736" y="20094"/>
                  </a:moveTo>
                  <a:lnTo>
                    <a:pt x="34736" y="20094"/>
                  </a:lnTo>
                  <a:cubicBezTo>
                    <a:pt x="35593" y="21054"/>
                    <a:pt x="36449" y="21807"/>
                    <a:pt x="37332" y="22586"/>
                  </a:cubicBezTo>
                  <a:cubicBezTo>
                    <a:pt x="37666" y="22839"/>
                    <a:pt x="38018" y="23082"/>
                    <a:pt x="38377" y="23325"/>
                  </a:cubicBezTo>
                  <a:lnTo>
                    <a:pt x="38377" y="23325"/>
                  </a:lnTo>
                  <a:cubicBezTo>
                    <a:pt x="37632" y="22784"/>
                    <a:pt x="36989" y="22243"/>
                    <a:pt x="36345" y="21600"/>
                  </a:cubicBezTo>
                  <a:lnTo>
                    <a:pt x="36345" y="21600"/>
                  </a:lnTo>
                  <a:cubicBezTo>
                    <a:pt x="36683" y="21807"/>
                    <a:pt x="36994" y="22145"/>
                    <a:pt x="37332" y="22352"/>
                  </a:cubicBezTo>
                  <a:cubicBezTo>
                    <a:pt x="38734" y="23339"/>
                    <a:pt x="40473" y="24196"/>
                    <a:pt x="41434" y="25701"/>
                  </a:cubicBezTo>
                  <a:cubicBezTo>
                    <a:pt x="40593" y="24759"/>
                    <a:pt x="39427" y="24016"/>
                    <a:pt x="38451" y="23375"/>
                  </a:cubicBezTo>
                  <a:lnTo>
                    <a:pt x="38451" y="23375"/>
                  </a:lnTo>
                  <a:cubicBezTo>
                    <a:pt x="39575" y="24133"/>
                    <a:pt x="40744" y="24890"/>
                    <a:pt x="41538" y="25935"/>
                  </a:cubicBezTo>
                  <a:cubicBezTo>
                    <a:pt x="39824" y="24949"/>
                    <a:pt x="38085" y="24092"/>
                    <a:pt x="36683" y="22690"/>
                  </a:cubicBezTo>
                  <a:cubicBezTo>
                    <a:pt x="35930" y="21807"/>
                    <a:pt x="35281" y="20951"/>
                    <a:pt x="34736" y="20094"/>
                  </a:cubicBezTo>
                  <a:close/>
                  <a:moveTo>
                    <a:pt x="34087" y="19653"/>
                  </a:moveTo>
                  <a:lnTo>
                    <a:pt x="34087" y="19653"/>
                  </a:lnTo>
                  <a:cubicBezTo>
                    <a:pt x="34840" y="20743"/>
                    <a:pt x="35593" y="21807"/>
                    <a:pt x="36449" y="22794"/>
                  </a:cubicBezTo>
                  <a:cubicBezTo>
                    <a:pt x="37877" y="24300"/>
                    <a:pt x="39591" y="25390"/>
                    <a:pt x="41434" y="26247"/>
                  </a:cubicBezTo>
                  <a:cubicBezTo>
                    <a:pt x="40473" y="26039"/>
                    <a:pt x="39487" y="25935"/>
                    <a:pt x="38396" y="25701"/>
                  </a:cubicBezTo>
                  <a:cubicBezTo>
                    <a:pt x="37436" y="25182"/>
                    <a:pt x="36449" y="23754"/>
                    <a:pt x="35800" y="22794"/>
                  </a:cubicBezTo>
                  <a:cubicBezTo>
                    <a:pt x="35151" y="21807"/>
                    <a:pt x="34632" y="20743"/>
                    <a:pt x="34087" y="19653"/>
                  </a:cubicBezTo>
                  <a:close/>
                  <a:moveTo>
                    <a:pt x="10264" y="21190"/>
                  </a:moveTo>
                  <a:cubicBezTo>
                    <a:pt x="10152" y="21235"/>
                    <a:pt x="10002" y="21320"/>
                    <a:pt x="9840" y="21392"/>
                  </a:cubicBezTo>
                  <a:cubicBezTo>
                    <a:pt x="9669" y="21460"/>
                    <a:pt x="9496" y="21517"/>
                    <a:pt x="9321" y="21567"/>
                  </a:cubicBezTo>
                  <a:lnTo>
                    <a:pt x="9321" y="21567"/>
                  </a:lnTo>
                  <a:cubicBezTo>
                    <a:pt x="9427" y="21543"/>
                    <a:pt x="9532" y="21519"/>
                    <a:pt x="9632" y="21496"/>
                  </a:cubicBezTo>
                  <a:lnTo>
                    <a:pt x="9632" y="21496"/>
                  </a:lnTo>
                  <a:cubicBezTo>
                    <a:pt x="9528" y="21600"/>
                    <a:pt x="9424" y="21600"/>
                    <a:pt x="9320" y="21703"/>
                  </a:cubicBezTo>
                  <a:cubicBezTo>
                    <a:pt x="8983" y="21807"/>
                    <a:pt x="8671" y="21937"/>
                    <a:pt x="8438" y="22041"/>
                  </a:cubicBezTo>
                  <a:cubicBezTo>
                    <a:pt x="5957" y="22997"/>
                    <a:pt x="2730" y="23979"/>
                    <a:pt x="1548" y="26318"/>
                  </a:cubicBezTo>
                  <a:lnTo>
                    <a:pt x="1548" y="26318"/>
                  </a:lnTo>
                  <a:cubicBezTo>
                    <a:pt x="1647" y="26121"/>
                    <a:pt x="1745" y="25923"/>
                    <a:pt x="1844" y="25701"/>
                  </a:cubicBezTo>
                  <a:cubicBezTo>
                    <a:pt x="2686" y="24426"/>
                    <a:pt x="3753" y="23576"/>
                    <a:pt x="5022" y="22833"/>
                  </a:cubicBezTo>
                  <a:lnTo>
                    <a:pt x="5022" y="22833"/>
                  </a:lnTo>
                  <a:cubicBezTo>
                    <a:pt x="4286" y="23260"/>
                    <a:pt x="3460" y="23670"/>
                    <a:pt x="2830" y="24300"/>
                  </a:cubicBezTo>
                  <a:cubicBezTo>
                    <a:pt x="3142" y="23988"/>
                    <a:pt x="3349" y="23650"/>
                    <a:pt x="3583" y="23339"/>
                  </a:cubicBezTo>
                  <a:cubicBezTo>
                    <a:pt x="4881" y="22456"/>
                    <a:pt x="6179" y="21937"/>
                    <a:pt x="7685" y="21600"/>
                  </a:cubicBezTo>
                  <a:cubicBezTo>
                    <a:pt x="8625" y="21402"/>
                    <a:pt x="9447" y="21392"/>
                    <a:pt x="10264" y="21190"/>
                  </a:cubicBezTo>
                  <a:close/>
                  <a:moveTo>
                    <a:pt x="11150" y="25500"/>
                  </a:moveTo>
                  <a:cubicBezTo>
                    <a:pt x="11138" y="25524"/>
                    <a:pt x="11138" y="25550"/>
                    <a:pt x="11138" y="25598"/>
                  </a:cubicBezTo>
                  <a:cubicBezTo>
                    <a:pt x="10826" y="25831"/>
                    <a:pt x="10618" y="26143"/>
                    <a:pt x="10385" y="26350"/>
                  </a:cubicBezTo>
                  <a:cubicBezTo>
                    <a:pt x="10591" y="26075"/>
                    <a:pt x="10858" y="25780"/>
                    <a:pt x="11150" y="25500"/>
                  </a:cubicBezTo>
                  <a:close/>
                  <a:moveTo>
                    <a:pt x="10281" y="21600"/>
                  </a:moveTo>
                  <a:cubicBezTo>
                    <a:pt x="9840" y="22145"/>
                    <a:pt x="9424" y="22690"/>
                    <a:pt x="9190" y="23339"/>
                  </a:cubicBezTo>
                  <a:cubicBezTo>
                    <a:pt x="8775" y="24196"/>
                    <a:pt x="8541" y="25182"/>
                    <a:pt x="8022" y="25935"/>
                  </a:cubicBezTo>
                  <a:cubicBezTo>
                    <a:pt x="7892" y="26039"/>
                    <a:pt x="7789" y="26143"/>
                    <a:pt x="7685" y="26247"/>
                  </a:cubicBezTo>
                  <a:cubicBezTo>
                    <a:pt x="7595" y="26336"/>
                    <a:pt x="7505" y="26349"/>
                    <a:pt x="7415" y="26434"/>
                  </a:cubicBezTo>
                  <a:lnTo>
                    <a:pt x="7415" y="26434"/>
                  </a:lnTo>
                  <a:cubicBezTo>
                    <a:pt x="7805" y="25995"/>
                    <a:pt x="8029" y="25368"/>
                    <a:pt x="8230" y="24741"/>
                  </a:cubicBezTo>
                  <a:cubicBezTo>
                    <a:pt x="8671" y="23650"/>
                    <a:pt x="9320" y="22690"/>
                    <a:pt x="10073" y="21703"/>
                  </a:cubicBezTo>
                  <a:cubicBezTo>
                    <a:pt x="10073" y="21703"/>
                    <a:pt x="10177" y="21703"/>
                    <a:pt x="10281" y="21600"/>
                  </a:cubicBezTo>
                  <a:close/>
                  <a:moveTo>
                    <a:pt x="7373" y="22586"/>
                  </a:moveTo>
                  <a:lnTo>
                    <a:pt x="7373" y="22586"/>
                  </a:lnTo>
                  <a:cubicBezTo>
                    <a:pt x="6932" y="22794"/>
                    <a:pt x="6491" y="23001"/>
                    <a:pt x="6075" y="23339"/>
                  </a:cubicBezTo>
                  <a:cubicBezTo>
                    <a:pt x="5296" y="23650"/>
                    <a:pt x="4647" y="23884"/>
                    <a:pt x="3998" y="24300"/>
                  </a:cubicBezTo>
                  <a:cubicBezTo>
                    <a:pt x="3038" y="24845"/>
                    <a:pt x="2285" y="25701"/>
                    <a:pt x="1636" y="26584"/>
                  </a:cubicBezTo>
                  <a:lnTo>
                    <a:pt x="1636" y="26584"/>
                  </a:lnTo>
                  <a:cubicBezTo>
                    <a:pt x="2389" y="25182"/>
                    <a:pt x="3583" y="24403"/>
                    <a:pt x="4985" y="23547"/>
                  </a:cubicBezTo>
                  <a:cubicBezTo>
                    <a:pt x="5738" y="23105"/>
                    <a:pt x="6594" y="22898"/>
                    <a:pt x="7373" y="22586"/>
                  </a:cubicBezTo>
                  <a:close/>
                  <a:moveTo>
                    <a:pt x="12124" y="23884"/>
                  </a:moveTo>
                  <a:cubicBezTo>
                    <a:pt x="12228" y="24741"/>
                    <a:pt x="12669" y="25598"/>
                    <a:pt x="12669" y="26480"/>
                  </a:cubicBezTo>
                  <a:lnTo>
                    <a:pt x="12669" y="26584"/>
                  </a:lnTo>
                  <a:cubicBezTo>
                    <a:pt x="12669" y="25831"/>
                    <a:pt x="12020" y="24949"/>
                    <a:pt x="12020" y="24196"/>
                  </a:cubicBezTo>
                  <a:cubicBezTo>
                    <a:pt x="12020" y="24092"/>
                    <a:pt x="12124" y="23988"/>
                    <a:pt x="12124" y="23884"/>
                  </a:cubicBezTo>
                  <a:close/>
                  <a:moveTo>
                    <a:pt x="9969" y="21807"/>
                  </a:moveTo>
                  <a:cubicBezTo>
                    <a:pt x="9424" y="22352"/>
                    <a:pt x="8983" y="23001"/>
                    <a:pt x="8671" y="23754"/>
                  </a:cubicBezTo>
                  <a:cubicBezTo>
                    <a:pt x="8126" y="24741"/>
                    <a:pt x="7892" y="25831"/>
                    <a:pt x="7140" y="26584"/>
                  </a:cubicBezTo>
                  <a:cubicBezTo>
                    <a:pt x="7036" y="26688"/>
                    <a:pt x="6932" y="26688"/>
                    <a:pt x="6932" y="26688"/>
                  </a:cubicBezTo>
                  <a:cubicBezTo>
                    <a:pt x="7243" y="26350"/>
                    <a:pt x="7477" y="25701"/>
                    <a:pt x="7685" y="25286"/>
                  </a:cubicBezTo>
                  <a:cubicBezTo>
                    <a:pt x="8126" y="23884"/>
                    <a:pt x="8775" y="22794"/>
                    <a:pt x="9840" y="21807"/>
                  </a:cubicBezTo>
                  <a:close/>
                  <a:moveTo>
                    <a:pt x="24897" y="18147"/>
                  </a:moveTo>
                  <a:lnTo>
                    <a:pt x="24897" y="18251"/>
                  </a:lnTo>
                  <a:cubicBezTo>
                    <a:pt x="24897" y="19341"/>
                    <a:pt x="24248" y="20302"/>
                    <a:pt x="23910" y="21288"/>
                  </a:cubicBezTo>
                  <a:cubicBezTo>
                    <a:pt x="23837" y="21362"/>
                    <a:pt x="23867" y="21435"/>
                    <a:pt x="23928" y="21435"/>
                  </a:cubicBezTo>
                  <a:cubicBezTo>
                    <a:pt x="23953" y="21435"/>
                    <a:pt x="23984" y="21422"/>
                    <a:pt x="24014" y="21392"/>
                  </a:cubicBezTo>
                  <a:cubicBezTo>
                    <a:pt x="24897" y="20743"/>
                    <a:pt x="25312" y="19341"/>
                    <a:pt x="25208" y="18251"/>
                  </a:cubicBezTo>
                  <a:lnTo>
                    <a:pt x="25312" y="18251"/>
                  </a:lnTo>
                  <a:cubicBezTo>
                    <a:pt x="25312" y="18900"/>
                    <a:pt x="25208" y="19445"/>
                    <a:pt x="25312" y="19990"/>
                  </a:cubicBezTo>
                  <a:cubicBezTo>
                    <a:pt x="25312" y="20042"/>
                    <a:pt x="25338" y="20068"/>
                    <a:pt x="25380" y="20068"/>
                  </a:cubicBezTo>
                  <a:cubicBezTo>
                    <a:pt x="25422" y="20068"/>
                    <a:pt x="25481" y="20042"/>
                    <a:pt x="25546" y="19990"/>
                  </a:cubicBezTo>
                  <a:cubicBezTo>
                    <a:pt x="25650" y="19860"/>
                    <a:pt x="25753" y="19549"/>
                    <a:pt x="25753" y="19211"/>
                  </a:cubicBezTo>
                  <a:lnTo>
                    <a:pt x="25857" y="19211"/>
                  </a:lnTo>
                  <a:cubicBezTo>
                    <a:pt x="26065" y="19211"/>
                    <a:pt x="26195" y="18900"/>
                    <a:pt x="26195" y="18692"/>
                  </a:cubicBezTo>
                  <a:lnTo>
                    <a:pt x="26195" y="19004"/>
                  </a:lnTo>
                  <a:lnTo>
                    <a:pt x="26299" y="19004"/>
                  </a:lnTo>
                  <a:cubicBezTo>
                    <a:pt x="26299" y="18900"/>
                    <a:pt x="26299" y="18692"/>
                    <a:pt x="26402" y="18562"/>
                  </a:cubicBezTo>
                  <a:lnTo>
                    <a:pt x="26402" y="18562"/>
                  </a:lnTo>
                  <a:cubicBezTo>
                    <a:pt x="26402" y="18900"/>
                    <a:pt x="26299" y="19107"/>
                    <a:pt x="26299" y="19341"/>
                  </a:cubicBezTo>
                  <a:lnTo>
                    <a:pt x="26402" y="19341"/>
                  </a:lnTo>
                  <a:cubicBezTo>
                    <a:pt x="26402" y="19113"/>
                    <a:pt x="26402" y="18909"/>
                    <a:pt x="26499" y="18707"/>
                  </a:cubicBezTo>
                  <a:lnTo>
                    <a:pt x="26499" y="18707"/>
                  </a:lnTo>
                  <a:cubicBezTo>
                    <a:pt x="26489" y="18991"/>
                    <a:pt x="26464" y="19288"/>
                    <a:pt x="26402" y="19549"/>
                  </a:cubicBezTo>
                  <a:cubicBezTo>
                    <a:pt x="26402" y="19601"/>
                    <a:pt x="26428" y="19627"/>
                    <a:pt x="26454" y="19627"/>
                  </a:cubicBezTo>
                  <a:cubicBezTo>
                    <a:pt x="26480" y="19627"/>
                    <a:pt x="26506" y="19601"/>
                    <a:pt x="26506" y="19549"/>
                  </a:cubicBezTo>
                  <a:cubicBezTo>
                    <a:pt x="26506" y="19445"/>
                    <a:pt x="26610" y="19211"/>
                    <a:pt x="26610" y="19004"/>
                  </a:cubicBezTo>
                  <a:lnTo>
                    <a:pt x="26610" y="19756"/>
                  </a:lnTo>
                  <a:cubicBezTo>
                    <a:pt x="26610" y="19791"/>
                    <a:pt x="26622" y="19803"/>
                    <a:pt x="26637" y="19803"/>
                  </a:cubicBezTo>
                  <a:cubicBezTo>
                    <a:pt x="26668" y="19803"/>
                    <a:pt x="26714" y="19756"/>
                    <a:pt x="26714" y="19756"/>
                  </a:cubicBezTo>
                  <a:lnTo>
                    <a:pt x="26714" y="19549"/>
                  </a:lnTo>
                  <a:cubicBezTo>
                    <a:pt x="26844" y="20302"/>
                    <a:pt x="27051" y="21054"/>
                    <a:pt x="27363" y="21600"/>
                  </a:cubicBezTo>
                  <a:cubicBezTo>
                    <a:pt x="27155" y="22145"/>
                    <a:pt x="27051" y="22690"/>
                    <a:pt x="26948" y="23235"/>
                  </a:cubicBezTo>
                  <a:cubicBezTo>
                    <a:pt x="26610" y="24196"/>
                    <a:pt x="26065" y="24949"/>
                    <a:pt x="25416" y="25701"/>
                  </a:cubicBezTo>
                  <a:cubicBezTo>
                    <a:pt x="25208" y="26039"/>
                    <a:pt x="25001" y="26350"/>
                    <a:pt x="24767" y="26688"/>
                  </a:cubicBezTo>
                  <a:cubicBezTo>
                    <a:pt x="24767" y="26688"/>
                    <a:pt x="24767" y="26584"/>
                    <a:pt x="24663" y="26584"/>
                  </a:cubicBezTo>
                  <a:cubicBezTo>
                    <a:pt x="24767" y="26350"/>
                    <a:pt x="24767" y="26039"/>
                    <a:pt x="24767" y="26039"/>
                  </a:cubicBezTo>
                  <a:cubicBezTo>
                    <a:pt x="24897" y="25052"/>
                    <a:pt x="25104" y="24092"/>
                    <a:pt x="25104" y="23001"/>
                  </a:cubicBezTo>
                  <a:cubicBezTo>
                    <a:pt x="25104" y="22950"/>
                    <a:pt x="25053" y="22924"/>
                    <a:pt x="25001" y="22924"/>
                  </a:cubicBezTo>
                  <a:cubicBezTo>
                    <a:pt x="24949" y="22924"/>
                    <a:pt x="24897" y="22950"/>
                    <a:pt x="24897" y="23001"/>
                  </a:cubicBezTo>
                  <a:cubicBezTo>
                    <a:pt x="24897" y="24196"/>
                    <a:pt x="24663" y="25286"/>
                    <a:pt x="24559" y="26350"/>
                  </a:cubicBezTo>
                  <a:cubicBezTo>
                    <a:pt x="24559" y="26247"/>
                    <a:pt x="24559" y="26247"/>
                    <a:pt x="24455" y="26143"/>
                  </a:cubicBezTo>
                  <a:lnTo>
                    <a:pt x="24352" y="26143"/>
                  </a:lnTo>
                  <a:cubicBezTo>
                    <a:pt x="24304" y="26158"/>
                    <a:pt x="24260" y="26165"/>
                    <a:pt x="24219" y="26165"/>
                  </a:cubicBezTo>
                  <a:cubicBezTo>
                    <a:pt x="23701" y="26165"/>
                    <a:pt x="23685" y="25029"/>
                    <a:pt x="23469" y="24741"/>
                  </a:cubicBezTo>
                  <a:cubicBezTo>
                    <a:pt x="23054" y="24300"/>
                    <a:pt x="22950" y="24845"/>
                    <a:pt x="22508" y="23988"/>
                  </a:cubicBezTo>
                  <a:cubicBezTo>
                    <a:pt x="21859" y="22794"/>
                    <a:pt x="21755" y="21600"/>
                    <a:pt x="22067" y="20302"/>
                  </a:cubicBezTo>
                  <a:lnTo>
                    <a:pt x="22067" y="20198"/>
                  </a:lnTo>
                  <a:lnTo>
                    <a:pt x="22067" y="20094"/>
                  </a:lnTo>
                  <a:cubicBezTo>
                    <a:pt x="22067" y="19860"/>
                    <a:pt x="22171" y="19549"/>
                    <a:pt x="22301" y="19341"/>
                  </a:cubicBezTo>
                  <a:lnTo>
                    <a:pt x="22301" y="19653"/>
                  </a:lnTo>
                  <a:lnTo>
                    <a:pt x="22405" y="19653"/>
                  </a:lnTo>
                  <a:cubicBezTo>
                    <a:pt x="22508" y="19549"/>
                    <a:pt x="22508" y="19445"/>
                    <a:pt x="22508" y="19341"/>
                  </a:cubicBezTo>
                  <a:lnTo>
                    <a:pt x="22508" y="19653"/>
                  </a:lnTo>
                  <a:cubicBezTo>
                    <a:pt x="22508" y="19653"/>
                    <a:pt x="22555" y="19699"/>
                    <a:pt x="22585" y="19699"/>
                  </a:cubicBezTo>
                  <a:cubicBezTo>
                    <a:pt x="22601" y="19699"/>
                    <a:pt x="22612" y="19687"/>
                    <a:pt x="22612" y="19653"/>
                  </a:cubicBezTo>
                  <a:cubicBezTo>
                    <a:pt x="22820" y="19653"/>
                    <a:pt x="22950" y="19549"/>
                    <a:pt x="23054" y="19445"/>
                  </a:cubicBezTo>
                  <a:lnTo>
                    <a:pt x="23054" y="19445"/>
                  </a:lnTo>
                  <a:cubicBezTo>
                    <a:pt x="22950" y="19756"/>
                    <a:pt x="22950" y="19990"/>
                    <a:pt x="22950" y="20198"/>
                  </a:cubicBezTo>
                  <a:cubicBezTo>
                    <a:pt x="22950" y="20302"/>
                    <a:pt x="23054" y="20302"/>
                    <a:pt x="23054" y="20302"/>
                  </a:cubicBezTo>
                  <a:cubicBezTo>
                    <a:pt x="23261" y="20094"/>
                    <a:pt x="23469" y="19860"/>
                    <a:pt x="23599" y="19653"/>
                  </a:cubicBezTo>
                  <a:lnTo>
                    <a:pt x="23599" y="19653"/>
                  </a:lnTo>
                  <a:cubicBezTo>
                    <a:pt x="23469" y="19990"/>
                    <a:pt x="23469" y="20198"/>
                    <a:pt x="23469" y="20509"/>
                  </a:cubicBezTo>
                  <a:lnTo>
                    <a:pt x="23469" y="20639"/>
                  </a:lnTo>
                  <a:cubicBezTo>
                    <a:pt x="23910" y="20509"/>
                    <a:pt x="24118" y="20094"/>
                    <a:pt x="24248" y="19653"/>
                  </a:cubicBezTo>
                  <a:cubicBezTo>
                    <a:pt x="24455" y="19211"/>
                    <a:pt x="24663" y="18562"/>
                    <a:pt x="24559" y="18147"/>
                  </a:cubicBezTo>
                  <a:close/>
                  <a:moveTo>
                    <a:pt x="9424" y="21807"/>
                  </a:moveTo>
                  <a:lnTo>
                    <a:pt x="9424" y="21937"/>
                  </a:lnTo>
                  <a:cubicBezTo>
                    <a:pt x="8230" y="22586"/>
                    <a:pt x="6932" y="23105"/>
                    <a:pt x="5842" y="23884"/>
                  </a:cubicBezTo>
                  <a:cubicBezTo>
                    <a:pt x="4647" y="24533"/>
                    <a:pt x="3479" y="25598"/>
                    <a:pt x="2493" y="26792"/>
                  </a:cubicBezTo>
                  <a:lnTo>
                    <a:pt x="2493" y="26688"/>
                  </a:lnTo>
                  <a:cubicBezTo>
                    <a:pt x="3583" y="25390"/>
                    <a:pt x="4985" y="24196"/>
                    <a:pt x="6387" y="23339"/>
                  </a:cubicBezTo>
                  <a:cubicBezTo>
                    <a:pt x="7373" y="22794"/>
                    <a:pt x="8438" y="22352"/>
                    <a:pt x="9424" y="21807"/>
                  </a:cubicBezTo>
                  <a:close/>
                  <a:moveTo>
                    <a:pt x="8230" y="23443"/>
                  </a:moveTo>
                  <a:lnTo>
                    <a:pt x="8230" y="23547"/>
                  </a:lnTo>
                  <a:cubicBezTo>
                    <a:pt x="7685" y="24403"/>
                    <a:pt x="7581" y="26143"/>
                    <a:pt x="6594" y="26792"/>
                  </a:cubicBezTo>
                  <a:cubicBezTo>
                    <a:pt x="6491" y="26792"/>
                    <a:pt x="6283" y="26896"/>
                    <a:pt x="6179" y="26896"/>
                  </a:cubicBezTo>
                  <a:cubicBezTo>
                    <a:pt x="6724" y="26480"/>
                    <a:pt x="6932" y="25831"/>
                    <a:pt x="7140" y="25286"/>
                  </a:cubicBezTo>
                  <a:cubicBezTo>
                    <a:pt x="7477" y="24533"/>
                    <a:pt x="7789" y="23988"/>
                    <a:pt x="8230" y="23443"/>
                  </a:cubicBezTo>
                  <a:close/>
                  <a:moveTo>
                    <a:pt x="12020" y="24300"/>
                  </a:moveTo>
                  <a:cubicBezTo>
                    <a:pt x="12020" y="25182"/>
                    <a:pt x="12565" y="26039"/>
                    <a:pt x="12565" y="26896"/>
                  </a:cubicBezTo>
                  <a:cubicBezTo>
                    <a:pt x="12565" y="26999"/>
                    <a:pt x="12436" y="26999"/>
                    <a:pt x="12436" y="27129"/>
                  </a:cubicBezTo>
                  <a:cubicBezTo>
                    <a:pt x="12332" y="27233"/>
                    <a:pt x="12332" y="27441"/>
                    <a:pt x="12228" y="27648"/>
                  </a:cubicBezTo>
                  <a:lnTo>
                    <a:pt x="12228" y="26688"/>
                  </a:lnTo>
                  <a:cubicBezTo>
                    <a:pt x="12228" y="25935"/>
                    <a:pt x="11916" y="25182"/>
                    <a:pt x="11916" y="24403"/>
                  </a:cubicBezTo>
                  <a:cubicBezTo>
                    <a:pt x="11916" y="24403"/>
                    <a:pt x="11916" y="24300"/>
                    <a:pt x="12020" y="24300"/>
                  </a:cubicBezTo>
                  <a:close/>
                  <a:moveTo>
                    <a:pt x="12256" y="23023"/>
                  </a:moveTo>
                  <a:cubicBezTo>
                    <a:pt x="12097" y="23291"/>
                    <a:pt x="12007" y="23483"/>
                    <a:pt x="11916" y="23754"/>
                  </a:cubicBezTo>
                  <a:cubicBezTo>
                    <a:pt x="11683" y="24196"/>
                    <a:pt x="11475" y="24741"/>
                    <a:pt x="11267" y="25182"/>
                  </a:cubicBezTo>
                  <a:cubicBezTo>
                    <a:pt x="10568" y="25951"/>
                    <a:pt x="9807" y="26720"/>
                    <a:pt x="9264" y="27658"/>
                  </a:cubicBezTo>
                  <a:lnTo>
                    <a:pt x="9264" y="27658"/>
                  </a:lnTo>
                  <a:cubicBezTo>
                    <a:pt x="9565" y="27118"/>
                    <a:pt x="9914" y="26579"/>
                    <a:pt x="10281" y="26039"/>
                  </a:cubicBezTo>
                  <a:cubicBezTo>
                    <a:pt x="10805" y="24990"/>
                    <a:pt x="11617" y="24062"/>
                    <a:pt x="12256" y="23023"/>
                  </a:cubicBezTo>
                  <a:close/>
                  <a:moveTo>
                    <a:pt x="9310" y="22153"/>
                  </a:moveTo>
                  <a:cubicBezTo>
                    <a:pt x="8790" y="22658"/>
                    <a:pt x="8200" y="23150"/>
                    <a:pt x="7789" y="23754"/>
                  </a:cubicBezTo>
                  <a:cubicBezTo>
                    <a:pt x="7036" y="24741"/>
                    <a:pt x="6932" y="26039"/>
                    <a:pt x="6075" y="26896"/>
                  </a:cubicBezTo>
                  <a:cubicBezTo>
                    <a:pt x="5842" y="26999"/>
                    <a:pt x="5530" y="26999"/>
                    <a:pt x="5296" y="27129"/>
                  </a:cubicBezTo>
                  <a:cubicBezTo>
                    <a:pt x="4881" y="27337"/>
                    <a:pt x="4544" y="27648"/>
                    <a:pt x="4232" y="27986"/>
                  </a:cubicBezTo>
                  <a:cubicBezTo>
                    <a:pt x="4128" y="28194"/>
                    <a:pt x="3791" y="28427"/>
                    <a:pt x="3349" y="28531"/>
                  </a:cubicBezTo>
                  <a:cubicBezTo>
                    <a:pt x="4232" y="27986"/>
                    <a:pt x="4881" y="26792"/>
                    <a:pt x="5426" y="26039"/>
                  </a:cubicBezTo>
                  <a:cubicBezTo>
                    <a:pt x="6384" y="24407"/>
                    <a:pt x="7885" y="23344"/>
                    <a:pt x="9310" y="22153"/>
                  </a:cubicBezTo>
                  <a:close/>
                  <a:moveTo>
                    <a:pt x="8448" y="22669"/>
                  </a:moveTo>
                  <a:lnTo>
                    <a:pt x="8448" y="22669"/>
                  </a:lnTo>
                  <a:cubicBezTo>
                    <a:pt x="7622" y="23394"/>
                    <a:pt x="6801" y="24123"/>
                    <a:pt x="6075" y="24949"/>
                  </a:cubicBezTo>
                  <a:cubicBezTo>
                    <a:pt x="5089" y="26039"/>
                    <a:pt x="4544" y="27882"/>
                    <a:pt x="3142" y="28635"/>
                  </a:cubicBezTo>
                  <a:cubicBezTo>
                    <a:pt x="4232" y="27648"/>
                    <a:pt x="4647" y="25935"/>
                    <a:pt x="5634" y="24949"/>
                  </a:cubicBezTo>
                  <a:cubicBezTo>
                    <a:pt x="6283" y="24196"/>
                    <a:pt x="7036" y="23650"/>
                    <a:pt x="7789" y="23105"/>
                  </a:cubicBezTo>
                  <a:cubicBezTo>
                    <a:pt x="7989" y="22927"/>
                    <a:pt x="8247" y="22825"/>
                    <a:pt x="8448" y="22669"/>
                  </a:cubicBezTo>
                  <a:close/>
                  <a:moveTo>
                    <a:pt x="5296" y="23754"/>
                  </a:moveTo>
                  <a:lnTo>
                    <a:pt x="5296" y="23754"/>
                  </a:lnTo>
                  <a:cubicBezTo>
                    <a:pt x="5193" y="23884"/>
                    <a:pt x="5089" y="23988"/>
                    <a:pt x="4985" y="23988"/>
                  </a:cubicBezTo>
                  <a:cubicBezTo>
                    <a:pt x="3791" y="24845"/>
                    <a:pt x="2934" y="25935"/>
                    <a:pt x="2051" y="27129"/>
                  </a:cubicBezTo>
                  <a:cubicBezTo>
                    <a:pt x="1636" y="27545"/>
                    <a:pt x="1195" y="28090"/>
                    <a:pt x="883" y="28739"/>
                  </a:cubicBezTo>
                  <a:cubicBezTo>
                    <a:pt x="987" y="28194"/>
                    <a:pt x="1195" y="27648"/>
                    <a:pt x="1298" y="27129"/>
                  </a:cubicBezTo>
                  <a:lnTo>
                    <a:pt x="1298" y="26999"/>
                  </a:lnTo>
                  <a:cubicBezTo>
                    <a:pt x="2389" y="26039"/>
                    <a:pt x="3142" y="24949"/>
                    <a:pt x="4440" y="24196"/>
                  </a:cubicBezTo>
                  <a:cubicBezTo>
                    <a:pt x="4647" y="24092"/>
                    <a:pt x="4985" y="23988"/>
                    <a:pt x="5296" y="23754"/>
                  </a:cubicBezTo>
                  <a:close/>
                  <a:moveTo>
                    <a:pt x="10149" y="26677"/>
                  </a:moveTo>
                  <a:lnTo>
                    <a:pt x="10149" y="26677"/>
                  </a:lnTo>
                  <a:cubicBezTo>
                    <a:pt x="9637" y="27291"/>
                    <a:pt x="9168" y="27967"/>
                    <a:pt x="8879" y="28657"/>
                  </a:cubicBezTo>
                  <a:lnTo>
                    <a:pt x="8879" y="28657"/>
                  </a:lnTo>
                  <a:lnTo>
                    <a:pt x="8879" y="28739"/>
                  </a:lnTo>
                  <a:cubicBezTo>
                    <a:pt x="8983" y="28297"/>
                    <a:pt x="9320" y="27882"/>
                    <a:pt x="9632" y="27441"/>
                  </a:cubicBezTo>
                  <a:cubicBezTo>
                    <a:pt x="9796" y="27194"/>
                    <a:pt x="9977" y="26930"/>
                    <a:pt x="10149" y="26677"/>
                  </a:cubicBezTo>
                  <a:close/>
                  <a:moveTo>
                    <a:pt x="11916" y="24533"/>
                  </a:moveTo>
                  <a:cubicBezTo>
                    <a:pt x="11916" y="25052"/>
                    <a:pt x="11916" y="25494"/>
                    <a:pt x="12020" y="25935"/>
                  </a:cubicBezTo>
                  <a:cubicBezTo>
                    <a:pt x="12124" y="26688"/>
                    <a:pt x="12228" y="27233"/>
                    <a:pt x="12124" y="27882"/>
                  </a:cubicBezTo>
                  <a:cubicBezTo>
                    <a:pt x="11916" y="28194"/>
                    <a:pt x="11787" y="28531"/>
                    <a:pt x="11683" y="28843"/>
                  </a:cubicBezTo>
                  <a:cubicBezTo>
                    <a:pt x="11579" y="27778"/>
                    <a:pt x="11267" y="26688"/>
                    <a:pt x="11475" y="25494"/>
                  </a:cubicBezTo>
                  <a:cubicBezTo>
                    <a:pt x="11579" y="25182"/>
                    <a:pt x="11683" y="24845"/>
                    <a:pt x="11916" y="24533"/>
                  </a:cubicBezTo>
                  <a:close/>
                  <a:moveTo>
                    <a:pt x="8775" y="22352"/>
                  </a:moveTo>
                  <a:lnTo>
                    <a:pt x="8775" y="22352"/>
                  </a:lnTo>
                  <a:cubicBezTo>
                    <a:pt x="8334" y="22586"/>
                    <a:pt x="8022" y="22794"/>
                    <a:pt x="7685" y="23001"/>
                  </a:cubicBezTo>
                  <a:cubicBezTo>
                    <a:pt x="6932" y="23547"/>
                    <a:pt x="6179" y="24196"/>
                    <a:pt x="5530" y="24845"/>
                  </a:cubicBezTo>
                  <a:cubicBezTo>
                    <a:pt x="4440" y="25935"/>
                    <a:pt x="4128" y="27778"/>
                    <a:pt x="2934" y="28635"/>
                  </a:cubicBezTo>
                  <a:cubicBezTo>
                    <a:pt x="2596" y="28843"/>
                    <a:pt x="2285" y="28843"/>
                    <a:pt x="2051" y="28946"/>
                  </a:cubicBezTo>
                  <a:cubicBezTo>
                    <a:pt x="1740" y="29180"/>
                    <a:pt x="1402" y="29388"/>
                    <a:pt x="1091" y="29595"/>
                  </a:cubicBezTo>
                  <a:lnTo>
                    <a:pt x="1091" y="29595"/>
                  </a:lnTo>
                  <a:cubicBezTo>
                    <a:pt x="1844" y="28946"/>
                    <a:pt x="2493" y="28194"/>
                    <a:pt x="3142" y="27441"/>
                  </a:cubicBezTo>
                  <a:cubicBezTo>
                    <a:pt x="3503" y="26994"/>
                    <a:pt x="3708" y="26408"/>
                    <a:pt x="4013" y="25853"/>
                  </a:cubicBezTo>
                  <a:lnTo>
                    <a:pt x="4013" y="25853"/>
                  </a:lnTo>
                  <a:cubicBezTo>
                    <a:pt x="3833" y="26094"/>
                    <a:pt x="3652" y="26339"/>
                    <a:pt x="3479" y="26584"/>
                  </a:cubicBezTo>
                  <a:cubicBezTo>
                    <a:pt x="2830" y="27882"/>
                    <a:pt x="1740" y="28843"/>
                    <a:pt x="753" y="29829"/>
                  </a:cubicBezTo>
                  <a:cubicBezTo>
                    <a:pt x="1694" y="27873"/>
                    <a:pt x="3201" y="26107"/>
                    <a:pt x="4937" y="24731"/>
                  </a:cubicBezTo>
                  <a:lnTo>
                    <a:pt x="4937" y="24731"/>
                  </a:lnTo>
                  <a:cubicBezTo>
                    <a:pt x="4919" y="24737"/>
                    <a:pt x="4900" y="24741"/>
                    <a:pt x="4881" y="24741"/>
                  </a:cubicBezTo>
                  <a:cubicBezTo>
                    <a:pt x="4957" y="24703"/>
                    <a:pt x="5019" y="24665"/>
                    <a:pt x="5079" y="24620"/>
                  </a:cubicBezTo>
                  <a:lnTo>
                    <a:pt x="5079" y="24620"/>
                  </a:lnTo>
                  <a:cubicBezTo>
                    <a:pt x="5032" y="24657"/>
                    <a:pt x="4984" y="24694"/>
                    <a:pt x="4937" y="24731"/>
                  </a:cubicBezTo>
                  <a:lnTo>
                    <a:pt x="4937" y="24731"/>
                  </a:lnTo>
                  <a:cubicBezTo>
                    <a:pt x="5022" y="24703"/>
                    <a:pt x="5107" y="24618"/>
                    <a:pt x="5193" y="24533"/>
                  </a:cubicBezTo>
                  <a:lnTo>
                    <a:pt x="5193" y="24533"/>
                  </a:lnTo>
                  <a:cubicBezTo>
                    <a:pt x="5167" y="24553"/>
                    <a:pt x="5141" y="24572"/>
                    <a:pt x="5115" y="24592"/>
                  </a:cubicBezTo>
                  <a:lnTo>
                    <a:pt x="5115" y="24592"/>
                  </a:lnTo>
                  <a:cubicBezTo>
                    <a:pt x="5103" y="24602"/>
                    <a:pt x="5091" y="24611"/>
                    <a:pt x="5079" y="24620"/>
                  </a:cubicBezTo>
                  <a:lnTo>
                    <a:pt x="5079" y="24620"/>
                  </a:lnTo>
                  <a:cubicBezTo>
                    <a:pt x="5091" y="24611"/>
                    <a:pt x="5103" y="24601"/>
                    <a:pt x="5115" y="24592"/>
                  </a:cubicBezTo>
                  <a:lnTo>
                    <a:pt x="5115" y="24592"/>
                  </a:lnTo>
                  <a:cubicBezTo>
                    <a:pt x="5206" y="24520"/>
                    <a:pt x="5296" y="24430"/>
                    <a:pt x="5426" y="24300"/>
                  </a:cubicBezTo>
                  <a:cubicBezTo>
                    <a:pt x="5842" y="23988"/>
                    <a:pt x="6387" y="23650"/>
                    <a:pt x="6932" y="23339"/>
                  </a:cubicBezTo>
                  <a:cubicBezTo>
                    <a:pt x="7477" y="23001"/>
                    <a:pt x="8126" y="22690"/>
                    <a:pt x="8775" y="22352"/>
                  </a:cubicBezTo>
                  <a:close/>
                  <a:moveTo>
                    <a:pt x="1740" y="27778"/>
                  </a:moveTo>
                  <a:lnTo>
                    <a:pt x="1740" y="27778"/>
                  </a:lnTo>
                  <a:cubicBezTo>
                    <a:pt x="1195" y="28427"/>
                    <a:pt x="883" y="29180"/>
                    <a:pt x="546" y="29933"/>
                  </a:cubicBezTo>
                  <a:cubicBezTo>
                    <a:pt x="753" y="29180"/>
                    <a:pt x="1194" y="28427"/>
                    <a:pt x="1740" y="27778"/>
                  </a:cubicBezTo>
                  <a:close/>
                  <a:moveTo>
                    <a:pt x="11034" y="25701"/>
                  </a:moveTo>
                  <a:cubicBezTo>
                    <a:pt x="11034" y="25935"/>
                    <a:pt x="10930" y="26143"/>
                    <a:pt x="10826" y="26350"/>
                  </a:cubicBezTo>
                  <a:cubicBezTo>
                    <a:pt x="9969" y="27545"/>
                    <a:pt x="8879" y="28739"/>
                    <a:pt x="8671" y="30141"/>
                  </a:cubicBezTo>
                  <a:lnTo>
                    <a:pt x="8671" y="29284"/>
                  </a:lnTo>
                  <a:cubicBezTo>
                    <a:pt x="8722" y="29075"/>
                    <a:pt x="8792" y="28865"/>
                    <a:pt x="8879" y="28657"/>
                  </a:cubicBezTo>
                  <a:lnTo>
                    <a:pt x="8879" y="28657"/>
                  </a:lnTo>
                  <a:lnTo>
                    <a:pt x="8879" y="28635"/>
                  </a:lnTo>
                  <a:cubicBezTo>
                    <a:pt x="9190" y="27778"/>
                    <a:pt x="9736" y="27129"/>
                    <a:pt x="10281" y="26480"/>
                  </a:cubicBezTo>
                  <a:lnTo>
                    <a:pt x="10281" y="26480"/>
                  </a:lnTo>
                  <a:cubicBezTo>
                    <a:pt x="10238" y="26545"/>
                    <a:pt x="10194" y="26610"/>
                    <a:pt x="10149" y="26677"/>
                  </a:cubicBezTo>
                  <a:lnTo>
                    <a:pt x="10149" y="26677"/>
                  </a:lnTo>
                  <a:cubicBezTo>
                    <a:pt x="10439" y="26329"/>
                    <a:pt x="10742" y="26001"/>
                    <a:pt x="11034" y="25701"/>
                  </a:cubicBezTo>
                  <a:close/>
                  <a:moveTo>
                    <a:pt x="9969" y="27882"/>
                  </a:moveTo>
                  <a:lnTo>
                    <a:pt x="9969" y="27882"/>
                  </a:lnTo>
                  <a:cubicBezTo>
                    <a:pt x="9424" y="28635"/>
                    <a:pt x="8983" y="29388"/>
                    <a:pt x="8671" y="30244"/>
                  </a:cubicBezTo>
                  <a:cubicBezTo>
                    <a:pt x="8879" y="29284"/>
                    <a:pt x="9424" y="28531"/>
                    <a:pt x="9969" y="27882"/>
                  </a:cubicBezTo>
                  <a:close/>
                  <a:moveTo>
                    <a:pt x="11371" y="25935"/>
                  </a:moveTo>
                  <a:lnTo>
                    <a:pt x="11371" y="25935"/>
                  </a:lnTo>
                  <a:cubicBezTo>
                    <a:pt x="11138" y="26999"/>
                    <a:pt x="11475" y="28194"/>
                    <a:pt x="11579" y="29388"/>
                  </a:cubicBezTo>
                  <a:cubicBezTo>
                    <a:pt x="11475" y="30037"/>
                    <a:pt x="11579" y="30686"/>
                    <a:pt x="11371" y="31335"/>
                  </a:cubicBezTo>
                  <a:cubicBezTo>
                    <a:pt x="11475" y="30790"/>
                    <a:pt x="11371" y="30244"/>
                    <a:pt x="11267" y="29595"/>
                  </a:cubicBezTo>
                  <a:cubicBezTo>
                    <a:pt x="11034" y="28427"/>
                    <a:pt x="10930" y="27337"/>
                    <a:pt x="11267" y="26247"/>
                  </a:cubicBezTo>
                  <a:cubicBezTo>
                    <a:pt x="11267" y="26143"/>
                    <a:pt x="11267" y="26039"/>
                    <a:pt x="11371" y="25935"/>
                  </a:cubicBezTo>
                  <a:close/>
                  <a:moveTo>
                    <a:pt x="10930" y="27882"/>
                  </a:moveTo>
                  <a:lnTo>
                    <a:pt x="10930" y="28090"/>
                  </a:lnTo>
                  <a:cubicBezTo>
                    <a:pt x="11034" y="29284"/>
                    <a:pt x="11475" y="30478"/>
                    <a:pt x="11267" y="31672"/>
                  </a:cubicBezTo>
                  <a:cubicBezTo>
                    <a:pt x="11034" y="32088"/>
                    <a:pt x="10826" y="32529"/>
                    <a:pt x="10618" y="32841"/>
                  </a:cubicBezTo>
                  <a:cubicBezTo>
                    <a:pt x="10930" y="32088"/>
                    <a:pt x="11034" y="31335"/>
                    <a:pt x="11034" y="30478"/>
                  </a:cubicBezTo>
                  <a:cubicBezTo>
                    <a:pt x="11034" y="29595"/>
                    <a:pt x="10826" y="28739"/>
                    <a:pt x="10930" y="27882"/>
                  </a:cubicBezTo>
                  <a:close/>
                  <a:moveTo>
                    <a:pt x="10826" y="28739"/>
                  </a:moveTo>
                  <a:lnTo>
                    <a:pt x="10826" y="29284"/>
                  </a:lnTo>
                  <a:cubicBezTo>
                    <a:pt x="10929" y="30782"/>
                    <a:pt x="10930" y="31971"/>
                    <a:pt x="10393" y="33363"/>
                  </a:cubicBezTo>
                  <a:lnTo>
                    <a:pt x="10393" y="33363"/>
                  </a:lnTo>
                  <a:cubicBezTo>
                    <a:pt x="10496" y="31894"/>
                    <a:pt x="10624" y="30329"/>
                    <a:pt x="10826" y="28739"/>
                  </a:cubicBezTo>
                  <a:close/>
                  <a:moveTo>
                    <a:pt x="10618" y="27233"/>
                  </a:moveTo>
                  <a:lnTo>
                    <a:pt x="10618" y="27233"/>
                  </a:lnTo>
                  <a:cubicBezTo>
                    <a:pt x="10281" y="27986"/>
                    <a:pt x="10073" y="28739"/>
                    <a:pt x="9969" y="29492"/>
                  </a:cubicBezTo>
                  <a:cubicBezTo>
                    <a:pt x="9840" y="29829"/>
                    <a:pt x="9736" y="30141"/>
                    <a:pt x="9736" y="30478"/>
                  </a:cubicBezTo>
                  <a:cubicBezTo>
                    <a:pt x="9424" y="31127"/>
                    <a:pt x="9087" y="31672"/>
                    <a:pt x="8879" y="32321"/>
                  </a:cubicBezTo>
                  <a:cubicBezTo>
                    <a:pt x="8775" y="32841"/>
                    <a:pt x="8541" y="33490"/>
                    <a:pt x="8671" y="34035"/>
                  </a:cubicBezTo>
                  <a:cubicBezTo>
                    <a:pt x="8438" y="33619"/>
                    <a:pt x="8334" y="33282"/>
                    <a:pt x="8334" y="32737"/>
                  </a:cubicBezTo>
                  <a:cubicBezTo>
                    <a:pt x="8334" y="32192"/>
                    <a:pt x="8541" y="31543"/>
                    <a:pt x="8541" y="30894"/>
                  </a:cubicBezTo>
                  <a:lnTo>
                    <a:pt x="8541" y="30790"/>
                  </a:lnTo>
                  <a:cubicBezTo>
                    <a:pt x="8983" y="29492"/>
                    <a:pt x="9840" y="28427"/>
                    <a:pt x="10618" y="27233"/>
                  </a:cubicBezTo>
                  <a:close/>
                  <a:moveTo>
                    <a:pt x="9632" y="30894"/>
                  </a:moveTo>
                  <a:cubicBezTo>
                    <a:pt x="9087" y="32088"/>
                    <a:pt x="8775" y="33386"/>
                    <a:pt x="8879" y="34580"/>
                  </a:cubicBezTo>
                  <a:cubicBezTo>
                    <a:pt x="8775" y="34476"/>
                    <a:pt x="8775" y="34372"/>
                    <a:pt x="8775" y="34372"/>
                  </a:cubicBezTo>
                  <a:cubicBezTo>
                    <a:pt x="8541" y="33490"/>
                    <a:pt x="8879" y="32633"/>
                    <a:pt x="9087" y="31880"/>
                  </a:cubicBezTo>
                  <a:cubicBezTo>
                    <a:pt x="9190" y="31543"/>
                    <a:pt x="9424" y="31231"/>
                    <a:pt x="9632" y="30894"/>
                  </a:cubicBezTo>
                  <a:close/>
                  <a:moveTo>
                    <a:pt x="10578" y="27946"/>
                  </a:moveTo>
                  <a:lnTo>
                    <a:pt x="10578" y="27946"/>
                  </a:lnTo>
                  <a:cubicBezTo>
                    <a:pt x="10501" y="28200"/>
                    <a:pt x="10439" y="28451"/>
                    <a:pt x="10385" y="28739"/>
                  </a:cubicBezTo>
                  <a:cubicBezTo>
                    <a:pt x="9969" y="30374"/>
                    <a:pt x="9528" y="32088"/>
                    <a:pt x="9424" y="33723"/>
                  </a:cubicBezTo>
                  <a:cubicBezTo>
                    <a:pt x="9388" y="34022"/>
                    <a:pt x="9377" y="34337"/>
                    <a:pt x="9387" y="34662"/>
                  </a:cubicBezTo>
                  <a:lnTo>
                    <a:pt x="9387" y="34662"/>
                  </a:lnTo>
                  <a:cubicBezTo>
                    <a:pt x="9009" y="33296"/>
                    <a:pt x="9437" y="31835"/>
                    <a:pt x="9840" y="30374"/>
                  </a:cubicBezTo>
                  <a:cubicBezTo>
                    <a:pt x="9969" y="30244"/>
                    <a:pt x="9969" y="30037"/>
                    <a:pt x="9969" y="29933"/>
                  </a:cubicBezTo>
                  <a:cubicBezTo>
                    <a:pt x="10073" y="29595"/>
                    <a:pt x="10177" y="29284"/>
                    <a:pt x="10177" y="29076"/>
                  </a:cubicBezTo>
                  <a:cubicBezTo>
                    <a:pt x="10305" y="28676"/>
                    <a:pt x="10443" y="28316"/>
                    <a:pt x="10578" y="27946"/>
                  </a:cubicBezTo>
                  <a:close/>
                  <a:moveTo>
                    <a:pt x="9320" y="32088"/>
                  </a:moveTo>
                  <a:cubicBezTo>
                    <a:pt x="9195" y="33037"/>
                    <a:pt x="9095" y="33866"/>
                    <a:pt x="9388" y="34691"/>
                  </a:cubicBezTo>
                  <a:lnTo>
                    <a:pt x="9388" y="34691"/>
                  </a:lnTo>
                  <a:cubicBezTo>
                    <a:pt x="9408" y="35286"/>
                    <a:pt x="9499" y="35912"/>
                    <a:pt x="9632" y="36527"/>
                  </a:cubicBezTo>
                  <a:cubicBezTo>
                    <a:pt x="9424" y="36086"/>
                    <a:pt x="9320" y="35774"/>
                    <a:pt x="9190" y="35437"/>
                  </a:cubicBezTo>
                  <a:cubicBezTo>
                    <a:pt x="9087" y="35229"/>
                    <a:pt x="8983" y="35021"/>
                    <a:pt x="8879" y="34788"/>
                  </a:cubicBezTo>
                  <a:cubicBezTo>
                    <a:pt x="8879" y="33827"/>
                    <a:pt x="9087" y="32970"/>
                    <a:pt x="9320" y="32088"/>
                  </a:cubicBezTo>
                  <a:close/>
                  <a:moveTo>
                    <a:pt x="10930" y="27441"/>
                  </a:moveTo>
                  <a:cubicBezTo>
                    <a:pt x="10489" y="29492"/>
                    <a:pt x="10489" y="31672"/>
                    <a:pt x="10281" y="33723"/>
                  </a:cubicBezTo>
                  <a:cubicBezTo>
                    <a:pt x="10281" y="33827"/>
                    <a:pt x="10177" y="33827"/>
                    <a:pt x="10177" y="33931"/>
                  </a:cubicBezTo>
                  <a:lnTo>
                    <a:pt x="10177" y="32321"/>
                  </a:lnTo>
                  <a:cubicBezTo>
                    <a:pt x="10177" y="32841"/>
                    <a:pt x="10073" y="33490"/>
                    <a:pt x="10177" y="34035"/>
                  </a:cubicBezTo>
                  <a:cubicBezTo>
                    <a:pt x="10073" y="34139"/>
                    <a:pt x="10073" y="34139"/>
                    <a:pt x="10073" y="34268"/>
                  </a:cubicBezTo>
                  <a:cubicBezTo>
                    <a:pt x="9736" y="35125"/>
                    <a:pt x="9736" y="36086"/>
                    <a:pt x="9840" y="37072"/>
                  </a:cubicBezTo>
                  <a:cubicBezTo>
                    <a:pt x="9736" y="36086"/>
                    <a:pt x="9528" y="35125"/>
                    <a:pt x="9528" y="34139"/>
                  </a:cubicBezTo>
                  <a:cubicBezTo>
                    <a:pt x="9528" y="32529"/>
                    <a:pt x="9969" y="30894"/>
                    <a:pt x="10385" y="29388"/>
                  </a:cubicBezTo>
                  <a:lnTo>
                    <a:pt x="10385" y="29180"/>
                  </a:lnTo>
                  <a:cubicBezTo>
                    <a:pt x="10489" y="29076"/>
                    <a:pt x="10489" y="28946"/>
                    <a:pt x="10489" y="28739"/>
                  </a:cubicBezTo>
                  <a:cubicBezTo>
                    <a:pt x="10618" y="28297"/>
                    <a:pt x="10826" y="27882"/>
                    <a:pt x="10930" y="27441"/>
                  </a:cubicBezTo>
                  <a:close/>
                  <a:moveTo>
                    <a:pt x="33269" y="0"/>
                  </a:moveTo>
                  <a:cubicBezTo>
                    <a:pt x="33237" y="0"/>
                    <a:pt x="33204" y="26"/>
                    <a:pt x="33204" y="78"/>
                  </a:cubicBezTo>
                  <a:cubicBezTo>
                    <a:pt x="32555" y="2986"/>
                    <a:pt x="31698" y="5712"/>
                    <a:pt x="31595" y="8723"/>
                  </a:cubicBezTo>
                  <a:lnTo>
                    <a:pt x="31595" y="9917"/>
                  </a:lnTo>
                  <a:lnTo>
                    <a:pt x="31595" y="10021"/>
                  </a:lnTo>
                  <a:cubicBezTo>
                    <a:pt x="31595" y="11215"/>
                    <a:pt x="31698" y="12410"/>
                    <a:pt x="31906" y="13708"/>
                  </a:cubicBezTo>
                  <a:cubicBezTo>
                    <a:pt x="32140" y="14668"/>
                    <a:pt x="32347" y="15551"/>
                    <a:pt x="32685" y="16511"/>
                  </a:cubicBezTo>
                  <a:cubicBezTo>
                    <a:pt x="32789" y="16849"/>
                    <a:pt x="32893" y="17160"/>
                    <a:pt x="32997" y="17498"/>
                  </a:cubicBezTo>
                  <a:cubicBezTo>
                    <a:pt x="32685" y="16745"/>
                    <a:pt x="32140" y="15966"/>
                    <a:pt x="31906" y="15006"/>
                  </a:cubicBezTo>
                  <a:cubicBezTo>
                    <a:pt x="31698" y="14253"/>
                    <a:pt x="31698" y="13266"/>
                    <a:pt x="31595" y="12306"/>
                  </a:cubicBezTo>
                  <a:lnTo>
                    <a:pt x="31595" y="10359"/>
                  </a:lnTo>
                  <a:cubicBezTo>
                    <a:pt x="31491" y="10255"/>
                    <a:pt x="31491" y="10125"/>
                    <a:pt x="31491" y="10021"/>
                  </a:cubicBezTo>
                  <a:lnTo>
                    <a:pt x="31491" y="9917"/>
                  </a:lnTo>
                  <a:lnTo>
                    <a:pt x="31491" y="9476"/>
                  </a:lnTo>
                  <a:lnTo>
                    <a:pt x="31491" y="9164"/>
                  </a:lnTo>
                  <a:cubicBezTo>
                    <a:pt x="31491" y="8515"/>
                    <a:pt x="31491" y="7970"/>
                    <a:pt x="31595" y="7321"/>
                  </a:cubicBezTo>
                  <a:cubicBezTo>
                    <a:pt x="31595" y="7010"/>
                    <a:pt x="31698" y="6672"/>
                    <a:pt x="31698" y="6465"/>
                  </a:cubicBezTo>
                  <a:lnTo>
                    <a:pt x="31698" y="6465"/>
                  </a:lnTo>
                  <a:cubicBezTo>
                    <a:pt x="31698" y="6465"/>
                    <a:pt x="31698" y="6568"/>
                    <a:pt x="31595" y="6568"/>
                  </a:cubicBezTo>
                  <a:cubicBezTo>
                    <a:pt x="31698" y="6465"/>
                    <a:pt x="31698" y="6231"/>
                    <a:pt x="31698" y="6127"/>
                  </a:cubicBezTo>
                  <a:cubicBezTo>
                    <a:pt x="31802" y="5816"/>
                    <a:pt x="31802" y="5582"/>
                    <a:pt x="31802" y="5270"/>
                  </a:cubicBezTo>
                  <a:cubicBezTo>
                    <a:pt x="32140" y="3765"/>
                    <a:pt x="32451" y="2233"/>
                    <a:pt x="32893" y="831"/>
                  </a:cubicBezTo>
                  <a:cubicBezTo>
                    <a:pt x="32893" y="727"/>
                    <a:pt x="32789" y="727"/>
                    <a:pt x="32789" y="727"/>
                  </a:cubicBezTo>
                  <a:cubicBezTo>
                    <a:pt x="32244" y="2129"/>
                    <a:pt x="32036" y="3635"/>
                    <a:pt x="31802" y="5167"/>
                  </a:cubicBezTo>
                  <a:cubicBezTo>
                    <a:pt x="31802" y="5167"/>
                    <a:pt x="31802" y="5270"/>
                    <a:pt x="31698" y="5270"/>
                  </a:cubicBezTo>
                  <a:cubicBezTo>
                    <a:pt x="31491" y="6568"/>
                    <a:pt x="30608" y="7659"/>
                    <a:pt x="30400" y="8957"/>
                  </a:cubicBezTo>
                  <a:cubicBezTo>
                    <a:pt x="30193" y="10359"/>
                    <a:pt x="30297" y="11761"/>
                    <a:pt x="30193" y="13059"/>
                  </a:cubicBezTo>
                  <a:cubicBezTo>
                    <a:pt x="30193" y="14019"/>
                    <a:pt x="29959" y="14798"/>
                    <a:pt x="29959" y="15758"/>
                  </a:cubicBezTo>
                  <a:cubicBezTo>
                    <a:pt x="29648" y="14668"/>
                    <a:pt x="28999" y="13811"/>
                    <a:pt x="28012" y="13059"/>
                  </a:cubicBezTo>
                  <a:cubicBezTo>
                    <a:pt x="27701" y="12072"/>
                    <a:pt x="26844" y="11423"/>
                    <a:pt x="26506" y="10462"/>
                  </a:cubicBezTo>
                  <a:lnTo>
                    <a:pt x="26506" y="10462"/>
                  </a:lnTo>
                  <a:cubicBezTo>
                    <a:pt x="26610" y="10566"/>
                    <a:pt x="26844" y="10670"/>
                    <a:pt x="26948" y="10774"/>
                  </a:cubicBezTo>
                  <a:cubicBezTo>
                    <a:pt x="27701" y="11319"/>
                    <a:pt x="28453" y="11657"/>
                    <a:pt x="28999" y="12513"/>
                  </a:cubicBezTo>
                  <a:cubicBezTo>
                    <a:pt x="28999" y="12565"/>
                    <a:pt x="29025" y="12591"/>
                    <a:pt x="29063" y="12591"/>
                  </a:cubicBezTo>
                  <a:cubicBezTo>
                    <a:pt x="29102" y="12591"/>
                    <a:pt x="29154" y="12565"/>
                    <a:pt x="29206" y="12513"/>
                  </a:cubicBezTo>
                  <a:cubicBezTo>
                    <a:pt x="29440" y="11761"/>
                    <a:pt x="29310" y="11112"/>
                    <a:pt x="28661" y="10670"/>
                  </a:cubicBezTo>
                  <a:cubicBezTo>
                    <a:pt x="28142" y="10359"/>
                    <a:pt x="27597" y="10255"/>
                    <a:pt x="27155" y="9917"/>
                  </a:cubicBezTo>
                  <a:cubicBezTo>
                    <a:pt x="27908" y="9813"/>
                    <a:pt x="28557" y="9061"/>
                    <a:pt x="29206" y="8515"/>
                  </a:cubicBezTo>
                  <a:cubicBezTo>
                    <a:pt x="29544" y="8074"/>
                    <a:pt x="29855" y="7659"/>
                    <a:pt x="30089" y="7217"/>
                  </a:cubicBezTo>
                  <a:cubicBezTo>
                    <a:pt x="30193" y="6776"/>
                    <a:pt x="30297" y="6465"/>
                    <a:pt x="30400" y="6023"/>
                  </a:cubicBezTo>
                  <a:cubicBezTo>
                    <a:pt x="30400" y="5919"/>
                    <a:pt x="30504" y="5712"/>
                    <a:pt x="30608" y="5374"/>
                  </a:cubicBezTo>
                  <a:cubicBezTo>
                    <a:pt x="30842" y="5063"/>
                    <a:pt x="30946" y="4725"/>
                    <a:pt x="31049" y="4518"/>
                  </a:cubicBezTo>
                  <a:cubicBezTo>
                    <a:pt x="31049" y="4445"/>
                    <a:pt x="30998" y="4359"/>
                    <a:pt x="30932" y="4359"/>
                  </a:cubicBezTo>
                  <a:cubicBezTo>
                    <a:pt x="30904" y="4359"/>
                    <a:pt x="30873" y="4375"/>
                    <a:pt x="30842" y="4414"/>
                  </a:cubicBezTo>
                  <a:cubicBezTo>
                    <a:pt x="30842" y="4518"/>
                    <a:pt x="30842" y="4518"/>
                    <a:pt x="30738" y="4621"/>
                  </a:cubicBezTo>
                  <a:cubicBezTo>
                    <a:pt x="29959" y="6127"/>
                    <a:pt x="28661" y="9061"/>
                    <a:pt x="26844" y="9372"/>
                  </a:cubicBezTo>
                  <a:cubicBezTo>
                    <a:pt x="27701" y="8723"/>
                    <a:pt x="27804" y="7425"/>
                    <a:pt x="28661" y="6672"/>
                  </a:cubicBezTo>
                  <a:cubicBezTo>
                    <a:pt x="29544" y="5919"/>
                    <a:pt x="29959" y="5374"/>
                    <a:pt x="29959" y="4180"/>
                  </a:cubicBezTo>
                  <a:cubicBezTo>
                    <a:pt x="29959" y="4107"/>
                    <a:pt x="29907" y="4033"/>
                    <a:pt x="29840" y="4033"/>
                  </a:cubicBezTo>
                  <a:cubicBezTo>
                    <a:pt x="29812" y="4033"/>
                    <a:pt x="29782" y="4046"/>
                    <a:pt x="29751" y="4076"/>
                  </a:cubicBezTo>
                  <a:cubicBezTo>
                    <a:pt x="28999" y="5167"/>
                    <a:pt x="27804" y="5582"/>
                    <a:pt x="27051" y="6672"/>
                  </a:cubicBezTo>
                  <a:cubicBezTo>
                    <a:pt x="26610" y="7114"/>
                    <a:pt x="26610" y="8308"/>
                    <a:pt x="26195" y="8957"/>
                  </a:cubicBezTo>
                  <a:cubicBezTo>
                    <a:pt x="24455" y="7659"/>
                    <a:pt x="28012" y="5167"/>
                    <a:pt x="28246" y="3531"/>
                  </a:cubicBezTo>
                  <a:cubicBezTo>
                    <a:pt x="28246" y="3471"/>
                    <a:pt x="28168" y="3411"/>
                    <a:pt x="28082" y="3411"/>
                  </a:cubicBezTo>
                  <a:cubicBezTo>
                    <a:pt x="28019" y="3411"/>
                    <a:pt x="27952" y="3443"/>
                    <a:pt x="27908" y="3531"/>
                  </a:cubicBezTo>
                  <a:cubicBezTo>
                    <a:pt x="27493" y="4725"/>
                    <a:pt x="26299" y="5270"/>
                    <a:pt x="25416" y="6023"/>
                  </a:cubicBezTo>
                  <a:cubicBezTo>
                    <a:pt x="24897" y="6465"/>
                    <a:pt x="24014" y="7217"/>
                    <a:pt x="24014" y="7970"/>
                  </a:cubicBezTo>
                  <a:cubicBezTo>
                    <a:pt x="24014" y="8515"/>
                    <a:pt x="24352" y="8827"/>
                    <a:pt x="24663" y="9164"/>
                  </a:cubicBezTo>
                  <a:cubicBezTo>
                    <a:pt x="23365" y="9164"/>
                    <a:pt x="22171" y="8827"/>
                    <a:pt x="20873" y="8412"/>
                  </a:cubicBezTo>
                  <a:cubicBezTo>
                    <a:pt x="20450" y="8192"/>
                    <a:pt x="19983" y="8071"/>
                    <a:pt x="19501" y="8071"/>
                  </a:cubicBezTo>
                  <a:cubicBezTo>
                    <a:pt x="19243" y="8071"/>
                    <a:pt x="18980" y="8106"/>
                    <a:pt x="18718" y="8178"/>
                  </a:cubicBezTo>
                  <a:cubicBezTo>
                    <a:pt x="17109" y="8308"/>
                    <a:pt x="15577" y="9476"/>
                    <a:pt x="14383" y="10462"/>
                  </a:cubicBezTo>
                  <a:cubicBezTo>
                    <a:pt x="12669" y="12072"/>
                    <a:pt x="12773" y="13915"/>
                    <a:pt x="12565" y="16096"/>
                  </a:cubicBezTo>
                  <a:cubicBezTo>
                    <a:pt x="12436" y="16096"/>
                    <a:pt x="12436" y="16200"/>
                    <a:pt x="12436" y="16304"/>
                  </a:cubicBezTo>
                  <a:cubicBezTo>
                    <a:pt x="12332" y="16304"/>
                    <a:pt x="12436" y="16304"/>
                    <a:pt x="12436" y="16407"/>
                  </a:cubicBezTo>
                  <a:cubicBezTo>
                    <a:pt x="12436" y="16407"/>
                    <a:pt x="12436" y="16511"/>
                    <a:pt x="12565" y="16511"/>
                  </a:cubicBezTo>
                  <a:cubicBezTo>
                    <a:pt x="13214" y="16200"/>
                    <a:pt x="13967" y="16096"/>
                    <a:pt x="14824" y="15966"/>
                  </a:cubicBezTo>
                  <a:lnTo>
                    <a:pt x="14824" y="15966"/>
                  </a:lnTo>
                  <a:cubicBezTo>
                    <a:pt x="14279" y="16615"/>
                    <a:pt x="13863" y="17602"/>
                    <a:pt x="13734" y="18458"/>
                  </a:cubicBezTo>
                  <a:cubicBezTo>
                    <a:pt x="12877" y="19445"/>
                    <a:pt x="11683" y="20094"/>
                    <a:pt x="10385" y="20094"/>
                  </a:cubicBezTo>
                  <a:cubicBezTo>
                    <a:pt x="9632" y="19990"/>
                    <a:pt x="8983" y="19756"/>
                    <a:pt x="8334" y="19756"/>
                  </a:cubicBezTo>
                  <a:cubicBezTo>
                    <a:pt x="8022" y="19756"/>
                    <a:pt x="7581" y="19860"/>
                    <a:pt x="7373" y="20094"/>
                  </a:cubicBezTo>
                  <a:cubicBezTo>
                    <a:pt x="6724" y="20639"/>
                    <a:pt x="6075" y="20951"/>
                    <a:pt x="5296" y="21158"/>
                  </a:cubicBezTo>
                  <a:cubicBezTo>
                    <a:pt x="3998" y="21600"/>
                    <a:pt x="3349" y="23235"/>
                    <a:pt x="2596" y="24196"/>
                  </a:cubicBezTo>
                  <a:cubicBezTo>
                    <a:pt x="1402" y="25701"/>
                    <a:pt x="1091" y="27441"/>
                    <a:pt x="546" y="29180"/>
                  </a:cubicBezTo>
                  <a:cubicBezTo>
                    <a:pt x="442" y="29595"/>
                    <a:pt x="338" y="29933"/>
                    <a:pt x="338" y="30374"/>
                  </a:cubicBezTo>
                  <a:cubicBezTo>
                    <a:pt x="104" y="30686"/>
                    <a:pt x="0" y="31023"/>
                    <a:pt x="0" y="31439"/>
                  </a:cubicBezTo>
                  <a:cubicBezTo>
                    <a:pt x="0" y="31491"/>
                    <a:pt x="59" y="31517"/>
                    <a:pt x="117" y="31517"/>
                  </a:cubicBezTo>
                  <a:cubicBezTo>
                    <a:pt x="176" y="31517"/>
                    <a:pt x="234" y="31491"/>
                    <a:pt x="234" y="31439"/>
                  </a:cubicBezTo>
                  <a:cubicBezTo>
                    <a:pt x="234" y="29284"/>
                    <a:pt x="2700" y="29076"/>
                    <a:pt x="4128" y="28427"/>
                  </a:cubicBezTo>
                  <a:cubicBezTo>
                    <a:pt x="4777" y="28090"/>
                    <a:pt x="4881" y="27545"/>
                    <a:pt x="5634" y="27337"/>
                  </a:cubicBezTo>
                  <a:cubicBezTo>
                    <a:pt x="6283" y="27233"/>
                    <a:pt x="6724" y="27233"/>
                    <a:pt x="7243" y="26896"/>
                  </a:cubicBezTo>
                  <a:cubicBezTo>
                    <a:pt x="8334" y="26350"/>
                    <a:pt x="8983" y="25182"/>
                    <a:pt x="9528" y="24196"/>
                  </a:cubicBezTo>
                  <a:cubicBezTo>
                    <a:pt x="9969" y="23443"/>
                    <a:pt x="10281" y="22586"/>
                    <a:pt x="10826" y="21807"/>
                  </a:cubicBezTo>
                  <a:cubicBezTo>
                    <a:pt x="11267" y="21158"/>
                    <a:pt x="11916" y="20743"/>
                    <a:pt x="12436" y="20198"/>
                  </a:cubicBezTo>
                  <a:cubicBezTo>
                    <a:pt x="12877" y="19860"/>
                    <a:pt x="13214" y="19549"/>
                    <a:pt x="13630" y="19341"/>
                  </a:cubicBezTo>
                  <a:lnTo>
                    <a:pt x="13630" y="19990"/>
                  </a:lnTo>
                  <a:lnTo>
                    <a:pt x="13630" y="20509"/>
                  </a:lnTo>
                  <a:cubicBezTo>
                    <a:pt x="13214" y="20951"/>
                    <a:pt x="12877" y="21600"/>
                    <a:pt x="12565" y="22249"/>
                  </a:cubicBezTo>
                  <a:lnTo>
                    <a:pt x="12436" y="22249"/>
                  </a:lnTo>
                  <a:cubicBezTo>
                    <a:pt x="11034" y="24949"/>
                    <a:pt x="8541" y="27233"/>
                    <a:pt x="8438" y="30478"/>
                  </a:cubicBezTo>
                  <a:cubicBezTo>
                    <a:pt x="8438" y="31543"/>
                    <a:pt x="7892" y="32841"/>
                    <a:pt x="8334" y="33931"/>
                  </a:cubicBezTo>
                  <a:cubicBezTo>
                    <a:pt x="8775" y="35021"/>
                    <a:pt x="9424" y="36215"/>
                    <a:pt x="9736" y="37280"/>
                  </a:cubicBezTo>
                  <a:cubicBezTo>
                    <a:pt x="9736" y="37617"/>
                    <a:pt x="9840" y="37929"/>
                    <a:pt x="9969" y="38162"/>
                  </a:cubicBezTo>
                  <a:lnTo>
                    <a:pt x="9969" y="38474"/>
                  </a:lnTo>
                  <a:cubicBezTo>
                    <a:pt x="9969" y="38526"/>
                    <a:pt x="9995" y="38552"/>
                    <a:pt x="10021" y="38552"/>
                  </a:cubicBezTo>
                  <a:cubicBezTo>
                    <a:pt x="10047" y="38552"/>
                    <a:pt x="10073" y="38526"/>
                    <a:pt x="10073" y="38474"/>
                  </a:cubicBezTo>
                  <a:cubicBezTo>
                    <a:pt x="10073" y="38509"/>
                    <a:pt x="10085" y="38520"/>
                    <a:pt x="10100" y="38520"/>
                  </a:cubicBezTo>
                  <a:cubicBezTo>
                    <a:pt x="10131" y="38520"/>
                    <a:pt x="10177" y="38474"/>
                    <a:pt x="10177" y="38474"/>
                  </a:cubicBezTo>
                  <a:cubicBezTo>
                    <a:pt x="10073" y="36735"/>
                    <a:pt x="9969" y="35229"/>
                    <a:pt x="10618" y="33619"/>
                  </a:cubicBezTo>
                  <a:cubicBezTo>
                    <a:pt x="11034" y="32529"/>
                    <a:pt x="12020" y="31335"/>
                    <a:pt x="11916" y="30141"/>
                  </a:cubicBezTo>
                  <a:cubicBezTo>
                    <a:pt x="11787" y="29076"/>
                    <a:pt x="12020" y="28427"/>
                    <a:pt x="12436" y="27545"/>
                  </a:cubicBezTo>
                  <a:cubicBezTo>
                    <a:pt x="12773" y="26999"/>
                    <a:pt x="12877" y="26584"/>
                    <a:pt x="12981" y="26039"/>
                  </a:cubicBezTo>
                  <a:cubicBezTo>
                    <a:pt x="13085" y="25494"/>
                    <a:pt x="12877" y="24741"/>
                    <a:pt x="12773" y="24196"/>
                  </a:cubicBezTo>
                  <a:cubicBezTo>
                    <a:pt x="12565" y="23001"/>
                    <a:pt x="12981" y="21937"/>
                    <a:pt x="13734" y="21054"/>
                  </a:cubicBezTo>
                  <a:cubicBezTo>
                    <a:pt x="13734" y="21288"/>
                    <a:pt x="13863" y="21496"/>
                    <a:pt x="13967" y="21703"/>
                  </a:cubicBezTo>
                  <a:cubicBezTo>
                    <a:pt x="14164" y="21962"/>
                    <a:pt x="14367" y="22074"/>
                    <a:pt x="14573" y="22074"/>
                  </a:cubicBezTo>
                  <a:cubicBezTo>
                    <a:pt x="14801" y="22074"/>
                    <a:pt x="15033" y="21936"/>
                    <a:pt x="15265" y="21703"/>
                  </a:cubicBezTo>
                  <a:lnTo>
                    <a:pt x="15265" y="21703"/>
                  </a:lnTo>
                  <a:cubicBezTo>
                    <a:pt x="15032" y="22352"/>
                    <a:pt x="15032" y="22794"/>
                    <a:pt x="15577" y="22794"/>
                  </a:cubicBezTo>
                  <a:cubicBezTo>
                    <a:pt x="16226" y="22794"/>
                    <a:pt x="16875" y="23235"/>
                    <a:pt x="17420" y="23235"/>
                  </a:cubicBezTo>
                  <a:cubicBezTo>
                    <a:pt x="18277" y="23105"/>
                    <a:pt x="19056" y="22898"/>
                    <a:pt x="19808" y="22794"/>
                  </a:cubicBezTo>
                  <a:cubicBezTo>
                    <a:pt x="20665" y="22690"/>
                    <a:pt x="21314" y="21807"/>
                    <a:pt x="21755" y="20951"/>
                  </a:cubicBezTo>
                  <a:lnTo>
                    <a:pt x="21755" y="20951"/>
                  </a:lnTo>
                  <a:cubicBezTo>
                    <a:pt x="21652" y="22145"/>
                    <a:pt x="21859" y="23339"/>
                    <a:pt x="22405" y="24403"/>
                  </a:cubicBezTo>
                  <a:cubicBezTo>
                    <a:pt x="22405" y="24533"/>
                    <a:pt x="22508" y="24845"/>
                    <a:pt x="22716" y="24845"/>
                  </a:cubicBezTo>
                  <a:cubicBezTo>
                    <a:pt x="23261" y="24845"/>
                    <a:pt x="23365" y="25494"/>
                    <a:pt x="23599" y="25935"/>
                  </a:cubicBezTo>
                  <a:cubicBezTo>
                    <a:pt x="23806" y="26350"/>
                    <a:pt x="24352" y="26480"/>
                    <a:pt x="24559" y="26896"/>
                  </a:cubicBezTo>
                  <a:lnTo>
                    <a:pt x="24559" y="27129"/>
                  </a:lnTo>
                  <a:lnTo>
                    <a:pt x="24663" y="27233"/>
                  </a:lnTo>
                  <a:cubicBezTo>
                    <a:pt x="24767" y="27233"/>
                    <a:pt x="24767" y="27233"/>
                    <a:pt x="24767" y="27129"/>
                  </a:cubicBezTo>
                  <a:lnTo>
                    <a:pt x="24767" y="26999"/>
                  </a:lnTo>
                  <a:cubicBezTo>
                    <a:pt x="25312" y="25935"/>
                    <a:pt x="26195" y="25286"/>
                    <a:pt x="26714" y="24196"/>
                  </a:cubicBezTo>
                  <a:cubicBezTo>
                    <a:pt x="27155" y="23547"/>
                    <a:pt x="27363" y="22690"/>
                    <a:pt x="27597" y="21807"/>
                  </a:cubicBezTo>
                  <a:cubicBezTo>
                    <a:pt x="27597" y="21937"/>
                    <a:pt x="27701" y="22041"/>
                    <a:pt x="27804" y="22145"/>
                  </a:cubicBezTo>
                  <a:cubicBezTo>
                    <a:pt x="27908" y="22352"/>
                    <a:pt x="28142" y="22352"/>
                    <a:pt x="28142" y="22456"/>
                  </a:cubicBezTo>
                  <a:cubicBezTo>
                    <a:pt x="28246" y="22794"/>
                    <a:pt x="28453" y="23235"/>
                    <a:pt x="28661" y="23547"/>
                  </a:cubicBezTo>
                  <a:cubicBezTo>
                    <a:pt x="28898" y="23856"/>
                    <a:pt x="29236" y="24216"/>
                    <a:pt x="29561" y="24216"/>
                  </a:cubicBezTo>
                  <a:cubicBezTo>
                    <a:pt x="29699" y="24216"/>
                    <a:pt x="29835" y="24151"/>
                    <a:pt x="29959" y="23988"/>
                  </a:cubicBezTo>
                  <a:cubicBezTo>
                    <a:pt x="30089" y="23988"/>
                    <a:pt x="30089" y="23884"/>
                    <a:pt x="29959" y="23884"/>
                  </a:cubicBezTo>
                  <a:cubicBezTo>
                    <a:pt x="30297" y="21937"/>
                    <a:pt x="30738" y="19653"/>
                    <a:pt x="30400" y="17602"/>
                  </a:cubicBezTo>
                  <a:lnTo>
                    <a:pt x="30400" y="17602"/>
                  </a:lnTo>
                  <a:cubicBezTo>
                    <a:pt x="30738" y="18251"/>
                    <a:pt x="31153" y="18900"/>
                    <a:pt x="31491" y="19549"/>
                  </a:cubicBezTo>
                  <a:cubicBezTo>
                    <a:pt x="31906" y="20405"/>
                    <a:pt x="32244" y="21158"/>
                    <a:pt x="32997" y="21703"/>
                  </a:cubicBezTo>
                  <a:cubicBezTo>
                    <a:pt x="33853" y="22456"/>
                    <a:pt x="34087" y="23650"/>
                    <a:pt x="34944" y="24403"/>
                  </a:cubicBezTo>
                  <a:cubicBezTo>
                    <a:pt x="36787" y="26039"/>
                    <a:pt x="39694" y="26247"/>
                    <a:pt x="42083" y="26584"/>
                  </a:cubicBezTo>
                  <a:cubicBezTo>
                    <a:pt x="42187" y="26688"/>
                    <a:pt x="42290" y="26688"/>
                    <a:pt x="42420" y="26792"/>
                  </a:cubicBezTo>
                  <a:cubicBezTo>
                    <a:pt x="42524" y="26896"/>
                    <a:pt x="42732" y="26999"/>
                    <a:pt x="42939" y="27129"/>
                  </a:cubicBezTo>
                  <a:lnTo>
                    <a:pt x="43069" y="27129"/>
                  </a:lnTo>
                  <a:cubicBezTo>
                    <a:pt x="43173" y="27129"/>
                    <a:pt x="43173" y="27129"/>
                    <a:pt x="43277" y="27233"/>
                  </a:cubicBezTo>
                  <a:cubicBezTo>
                    <a:pt x="43381" y="27233"/>
                    <a:pt x="43485" y="27129"/>
                    <a:pt x="43381" y="26999"/>
                  </a:cubicBezTo>
                  <a:cubicBezTo>
                    <a:pt x="42939" y="26688"/>
                    <a:pt x="42524" y="26480"/>
                    <a:pt x="42083" y="26247"/>
                  </a:cubicBezTo>
                  <a:cubicBezTo>
                    <a:pt x="41538" y="25598"/>
                    <a:pt x="41330" y="24845"/>
                    <a:pt x="40992" y="24196"/>
                  </a:cubicBezTo>
                  <a:cubicBezTo>
                    <a:pt x="40681" y="23547"/>
                    <a:pt x="40473" y="23105"/>
                    <a:pt x="40681" y="22456"/>
                  </a:cubicBezTo>
                  <a:lnTo>
                    <a:pt x="40681" y="22249"/>
                  </a:lnTo>
                  <a:cubicBezTo>
                    <a:pt x="40785" y="22145"/>
                    <a:pt x="40785" y="21937"/>
                    <a:pt x="40681" y="21807"/>
                  </a:cubicBezTo>
                  <a:cubicBezTo>
                    <a:pt x="40240" y="21392"/>
                    <a:pt x="40889" y="20405"/>
                    <a:pt x="40577" y="19860"/>
                  </a:cubicBezTo>
                  <a:cubicBezTo>
                    <a:pt x="40473" y="19445"/>
                    <a:pt x="40240" y="19107"/>
                    <a:pt x="39928" y="18796"/>
                  </a:cubicBezTo>
                  <a:cubicBezTo>
                    <a:pt x="39591" y="18251"/>
                    <a:pt x="39694" y="17602"/>
                    <a:pt x="39591" y="17056"/>
                  </a:cubicBezTo>
                  <a:cubicBezTo>
                    <a:pt x="39175" y="15213"/>
                    <a:pt x="36994" y="13811"/>
                    <a:pt x="35696" y="12617"/>
                  </a:cubicBezTo>
                  <a:cubicBezTo>
                    <a:pt x="33749" y="11008"/>
                    <a:pt x="32140" y="7425"/>
                    <a:pt x="32244" y="4933"/>
                  </a:cubicBezTo>
                  <a:cubicBezTo>
                    <a:pt x="32555" y="3323"/>
                    <a:pt x="33100" y="1688"/>
                    <a:pt x="33334" y="78"/>
                  </a:cubicBezTo>
                  <a:cubicBezTo>
                    <a:pt x="33334" y="26"/>
                    <a:pt x="33302" y="0"/>
                    <a:pt x="3326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69"/>
            <p:cNvSpPr/>
            <p:nvPr/>
          </p:nvSpPr>
          <p:spPr>
            <a:xfrm>
              <a:off x="1690625" y="3350725"/>
              <a:ext cx="830100" cy="773000"/>
            </a:xfrm>
            <a:custGeom>
              <a:avLst/>
              <a:gdLst/>
              <a:ahLst/>
              <a:cxnLst/>
              <a:rect l="l" t="t" r="r" b="b"/>
              <a:pathLst>
                <a:path w="33204" h="30920" extrusionOk="0">
                  <a:moveTo>
                    <a:pt x="30381" y="7415"/>
                  </a:moveTo>
                  <a:cubicBezTo>
                    <a:pt x="30350" y="7473"/>
                    <a:pt x="30324" y="7527"/>
                    <a:pt x="30270" y="7581"/>
                  </a:cubicBezTo>
                  <a:cubicBezTo>
                    <a:pt x="30236" y="7618"/>
                    <a:pt x="30202" y="7655"/>
                    <a:pt x="30168" y="7692"/>
                  </a:cubicBezTo>
                  <a:lnTo>
                    <a:pt x="30168" y="7692"/>
                  </a:lnTo>
                  <a:cubicBezTo>
                    <a:pt x="30241" y="7602"/>
                    <a:pt x="30312" y="7510"/>
                    <a:pt x="30381" y="7415"/>
                  </a:cubicBezTo>
                  <a:close/>
                  <a:moveTo>
                    <a:pt x="14265" y="6760"/>
                  </a:moveTo>
                  <a:cubicBezTo>
                    <a:pt x="14668" y="7094"/>
                    <a:pt x="15091" y="7411"/>
                    <a:pt x="15514" y="7709"/>
                  </a:cubicBezTo>
                  <a:lnTo>
                    <a:pt x="15514" y="7709"/>
                  </a:lnTo>
                  <a:cubicBezTo>
                    <a:pt x="15527" y="7716"/>
                    <a:pt x="15540" y="7722"/>
                    <a:pt x="15553" y="7728"/>
                  </a:cubicBezTo>
                  <a:lnTo>
                    <a:pt x="15553" y="7728"/>
                  </a:lnTo>
                  <a:cubicBezTo>
                    <a:pt x="15114" y="7412"/>
                    <a:pt x="14688" y="7086"/>
                    <a:pt x="14265" y="6760"/>
                  </a:cubicBezTo>
                  <a:close/>
                  <a:moveTo>
                    <a:pt x="15553" y="7728"/>
                  </a:moveTo>
                  <a:lnTo>
                    <a:pt x="15553" y="7728"/>
                  </a:lnTo>
                  <a:cubicBezTo>
                    <a:pt x="15596" y="7759"/>
                    <a:pt x="15638" y="7789"/>
                    <a:pt x="15681" y="7819"/>
                  </a:cubicBezTo>
                  <a:lnTo>
                    <a:pt x="15681" y="7819"/>
                  </a:lnTo>
                  <a:cubicBezTo>
                    <a:pt x="15680" y="7810"/>
                    <a:pt x="15680" y="7800"/>
                    <a:pt x="15680" y="7789"/>
                  </a:cubicBezTo>
                  <a:cubicBezTo>
                    <a:pt x="15638" y="7768"/>
                    <a:pt x="15595" y="7748"/>
                    <a:pt x="15553" y="7728"/>
                  </a:cubicBezTo>
                  <a:close/>
                  <a:moveTo>
                    <a:pt x="10384" y="4128"/>
                  </a:moveTo>
                  <a:cubicBezTo>
                    <a:pt x="11781" y="4817"/>
                    <a:pt x="13005" y="5787"/>
                    <a:pt x="14265" y="6760"/>
                  </a:cubicBezTo>
                  <a:lnTo>
                    <a:pt x="14265" y="6760"/>
                  </a:lnTo>
                  <a:cubicBezTo>
                    <a:pt x="14000" y="6539"/>
                    <a:pt x="13743" y="6311"/>
                    <a:pt x="13500" y="6075"/>
                  </a:cubicBezTo>
                  <a:cubicBezTo>
                    <a:pt x="12643" y="5193"/>
                    <a:pt x="11553" y="4544"/>
                    <a:pt x="10488" y="4128"/>
                  </a:cubicBezTo>
                  <a:lnTo>
                    <a:pt x="10488" y="4128"/>
                  </a:lnTo>
                  <a:cubicBezTo>
                    <a:pt x="12435" y="4648"/>
                    <a:pt x="14149" y="6387"/>
                    <a:pt x="15577" y="7581"/>
                  </a:cubicBezTo>
                  <a:cubicBezTo>
                    <a:pt x="16297" y="8103"/>
                    <a:pt x="17018" y="8625"/>
                    <a:pt x="17738" y="9033"/>
                  </a:cubicBezTo>
                  <a:lnTo>
                    <a:pt x="17738" y="9033"/>
                  </a:lnTo>
                  <a:cubicBezTo>
                    <a:pt x="17313" y="8803"/>
                    <a:pt x="16884" y="8560"/>
                    <a:pt x="16433" y="8334"/>
                  </a:cubicBezTo>
                  <a:cubicBezTo>
                    <a:pt x="16217" y="8192"/>
                    <a:pt x="15998" y="8045"/>
                    <a:pt x="15777" y="7893"/>
                  </a:cubicBezTo>
                  <a:lnTo>
                    <a:pt x="15777" y="7893"/>
                  </a:lnTo>
                  <a:cubicBezTo>
                    <a:pt x="15779" y="7893"/>
                    <a:pt x="15782" y="7893"/>
                    <a:pt x="15784" y="7893"/>
                  </a:cubicBezTo>
                  <a:cubicBezTo>
                    <a:pt x="15750" y="7868"/>
                    <a:pt x="15715" y="7844"/>
                    <a:pt x="15681" y="7819"/>
                  </a:cubicBezTo>
                  <a:lnTo>
                    <a:pt x="15681" y="7819"/>
                  </a:lnTo>
                  <a:cubicBezTo>
                    <a:pt x="15681" y="7822"/>
                    <a:pt x="15681" y="7824"/>
                    <a:pt x="15681" y="7826"/>
                  </a:cubicBezTo>
                  <a:lnTo>
                    <a:pt x="15681" y="7826"/>
                  </a:lnTo>
                  <a:cubicBezTo>
                    <a:pt x="15713" y="7848"/>
                    <a:pt x="15745" y="7871"/>
                    <a:pt x="15777" y="7893"/>
                  </a:cubicBezTo>
                  <a:lnTo>
                    <a:pt x="15777" y="7893"/>
                  </a:lnTo>
                  <a:cubicBezTo>
                    <a:pt x="15694" y="7893"/>
                    <a:pt x="15682" y="7891"/>
                    <a:pt x="15681" y="7826"/>
                  </a:cubicBezTo>
                  <a:lnTo>
                    <a:pt x="15681" y="7826"/>
                  </a:lnTo>
                  <a:cubicBezTo>
                    <a:pt x="15625" y="7788"/>
                    <a:pt x="15570" y="7749"/>
                    <a:pt x="15514" y="7709"/>
                  </a:cubicBezTo>
                  <a:lnTo>
                    <a:pt x="15514" y="7709"/>
                  </a:lnTo>
                  <a:cubicBezTo>
                    <a:pt x="14936" y="7436"/>
                    <a:pt x="14430" y="7217"/>
                    <a:pt x="13837" y="6932"/>
                  </a:cubicBezTo>
                  <a:cubicBezTo>
                    <a:pt x="12643" y="6075"/>
                    <a:pt x="11345" y="5426"/>
                    <a:pt x="9943" y="5089"/>
                  </a:cubicBezTo>
                  <a:cubicBezTo>
                    <a:pt x="9839" y="5089"/>
                    <a:pt x="9839" y="5193"/>
                    <a:pt x="9839" y="5193"/>
                  </a:cubicBezTo>
                  <a:cubicBezTo>
                    <a:pt x="11137" y="5634"/>
                    <a:pt x="12435" y="6179"/>
                    <a:pt x="13500" y="6932"/>
                  </a:cubicBezTo>
                  <a:cubicBezTo>
                    <a:pt x="12202" y="6387"/>
                    <a:pt x="10800" y="6179"/>
                    <a:pt x="9398" y="5842"/>
                  </a:cubicBezTo>
                  <a:cubicBezTo>
                    <a:pt x="8724" y="5666"/>
                    <a:pt x="7950" y="5515"/>
                    <a:pt x="7189" y="5515"/>
                  </a:cubicBezTo>
                  <a:cubicBezTo>
                    <a:pt x="6602" y="5515"/>
                    <a:pt x="6024" y="5604"/>
                    <a:pt x="5504" y="5842"/>
                  </a:cubicBezTo>
                  <a:cubicBezTo>
                    <a:pt x="6257" y="5193"/>
                    <a:pt x="7243" y="4777"/>
                    <a:pt x="8204" y="4336"/>
                  </a:cubicBezTo>
                  <a:cubicBezTo>
                    <a:pt x="8957" y="4128"/>
                    <a:pt x="9606" y="4232"/>
                    <a:pt x="10255" y="4128"/>
                  </a:cubicBezTo>
                  <a:close/>
                  <a:moveTo>
                    <a:pt x="17524" y="4128"/>
                  </a:moveTo>
                  <a:cubicBezTo>
                    <a:pt x="18692" y="4648"/>
                    <a:pt x="19133" y="6283"/>
                    <a:pt x="19782" y="7373"/>
                  </a:cubicBezTo>
                  <a:cubicBezTo>
                    <a:pt x="20327" y="8230"/>
                    <a:pt x="20873" y="8879"/>
                    <a:pt x="21729" y="9528"/>
                  </a:cubicBezTo>
                  <a:cubicBezTo>
                    <a:pt x="20976" y="9087"/>
                    <a:pt x="20224" y="8438"/>
                    <a:pt x="19575" y="7789"/>
                  </a:cubicBezTo>
                  <a:cubicBezTo>
                    <a:pt x="18484" y="6724"/>
                    <a:pt x="17524" y="5297"/>
                    <a:pt x="16096" y="4544"/>
                  </a:cubicBezTo>
                  <a:cubicBezTo>
                    <a:pt x="16226" y="4544"/>
                    <a:pt x="16329" y="4440"/>
                    <a:pt x="16329" y="4440"/>
                  </a:cubicBezTo>
                  <a:cubicBezTo>
                    <a:pt x="16745" y="4232"/>
                    <a:pt x="17186" y="4128"/>
                    <a:pt x="17524" y="4128"/>
                  </a:cubicBezTo>
                  <a:close/>
                  <a:moveTo>
                    <a:pt x="9954" y="7529"/>
                  </a:moveTo>
                  <a:cubicBezTo>
                    <a:pt x="12361" y="7529"/>
                    <a:pt x="14745" y="8609"/>
                    <a:pt x="17030" y="9582"/>
                  </a:cubicBezTo>
                  <a:lnTo>
                    <a:pt x="17030" y="9582"/>
                  </a:lnTo>
                  <a:cubicBezTo>
                    <a:pt x="16109" y="9285"/>
                    <a:pt x="15077" y="8972"/>
                    <a:pt x="14045" y="8775"/>
                  </a:cubicBezTo>
                  <a:cubicBezTo>
                    <a:pt x="13158" y="8563"/>
                    <a:pt x="12175" y="8405"/>
                    <a:pt x="11199" y="8405"/>
                  </a:cubicBezTo>
                  <a:cubicBezTo>
                    <a:pt x="10148" y="8405"/>
                    <a:pt x="9106" y="8589"/>
                    <a:pt x="8204" y="9087"/>
                  </a:cubicBezTo>
                  <a:cubicBezTo>
                    <a:pt x="8204" y="8983"/>
                    <a:pt x="8204" y="8879"/>
                    <a:pt x="8100" y="8775"/>
                  </a:cubicBezTo>
                  <a:cubicBezTo>
                    <a:pt x="7996" y="8542"/>
                    <a:pt x="7892" y="8230"/>
                    <a:pt x="7659" y="7893"/>
                  </a:cubicBezTo>
                  <a:cubicBezTo>
                    <a:pt x="8424" y="7637"/>
                    <a:pt x="9190" y="7529"/>
                    <a:pt x="9954" y="7529"/>
                  </a:cubicBezTo>
                  <a:close/>
                  <a:moveTo>
                    <a:pt x="11137" y="4128"/>
                  </a:moveTo>
                  <a:cubicBezTo>
                    <a:pt x="12098" y="4232"/>
                    <a:pt x="12981" y="4985"/>
                    <a:pt x="13733" y="5426"/>
                  </a:cubicBezTo>
                  <a:cubicBezTo>
                    <a:pt x="14798" y="6075"/>
                    <a:pt x="15680" y="6828"/>
                    <a:pt x="16641" y="7581"/>
                  </a:cubicBezTo>
                  <a:cubicBezTo>
                    <a:pt x="17443" y="8287"/>
                    <a:pt x="18301" y="9008"/>
                    <a:pt x="19256" y="9598"/>
                  </a:cubicBezTo>
                  <a:lnTo>
                    <a:pt x="19256" y="9598"/>
                  </a:lnTo>
                  <a:cubicBezTo>
                    <a:pt x="18938" y="9451"/>
                    <a:pt x="18590" y="9325"/>
                    <a:pt x="18277" y="9191"/>
                  </a:cubicBezTo>
                  <a:cubicBezTo>
                    <a:pt x="17186" y="8671"/>
                    <a:pt x="16226" y="7893"/>
                    <a:pt x="15343" y="7140"/>
                  </a:cubicBezTo>
                  <a:cubicBezTo>
                    <a:pt x="14149" y="6179"/>
                    <a:pt x="12643" y="4648"/>
                    <a:pt x="11033" y="4128"/>
                  </a:cubicBezTo>
                  <a:close/>
                  <a:moveTo>
                    <a:pt x="18043" y="4336"/>
                  </a:moveTo>
                  <a:lnTo>
                    <a:pt x="18043" y="4336"/>
                  </a:lnTo>
                  <a:cubicBezTo>
                    <a:pt x="19471" y="5089"/>
                    <a:pt x="19678" y="6724"/>
                    <a:pt x="20535" y="7893"/>
                  </a:cubicBezTo>
                  <a:cubicBezTo>
                    <a:pt x="20976" y="8671"/>
                    <a:pt x="21522" y="9320"/>
                    <a:pt x="22171" y="9736"/>
                  </a:cubicBezTo>
                  <a:cubicBezTo>
                    <a:pt x="22067" y="9736"/>
                    <a:pt x="22067" y="9632"/>
                    <a:pt x="21937" y="9632"/>
                  </a:cubicBezTo>
                  <a:cubicBezTo>
                    <a:pt x="21418" y="9191"/>
                    <a:pt x="20769" y="8671"/>
                    <a:pt x="20327" y="8022"/>
                  </a:cubicBezTo>
                  <a:cubicBezTo>
                    <a:pt x="19886" y="7373"/>
                    <a:pt x="19575" y="6595"/>
                    <a:pt x="19133" y="5842"/>
                  </a:cubicBezTo>
                  <a:cubicBezTo>
                    <a:pt x="18926" y="5297"/>
                    <a:pt x="18588" y="4648"/>
                    <a:pt x="18043" y="4336"/>
                  </a:cubicBezTo>
                  <a:close/>
                  <a:moveTo>
                    <a:pt x="6774" y="5815"/>
                  </a:moveTo>
                  <a:cubicBezTo>
                    <a:pt x="7578" y="5815"/>
                    <a:pt x="8359" y="6005"/>
                    <a:pt x="9086" y="6283"/>
                  </a:cubicBezTo>
                  <a:cubicBezTo>
                    <a:pt x="10384" y="6595"/>
                    <a:pt x="11786" y="6932"/>
                    <a:pt x="13188" y="7373"/>
                  </a:cubicBezTo>
                  <a:cubicBezTo>
                    <a:pt x="14928" y="8022"/>
                    <a:pt x="16433" y="9087"/>
                    <a:pt x="18043" y="9840"/>
                  </a:cubicBezTo>
                  <a:cubicBezTo>
                    <a:pt x="15530" y="8754"/>
                    <a:pt x="12769" y="7404"/>
                    <a:pt x="9988" y="7404"/>
                  </a:cubicBezTo>
                  <a:cubicBezTo>
                    <a:pt x="9176" y="7404"/>
                    <a:pt x="8364" y="7519"/>
                    <a:pt x="7555" y="7789"/>
                  </a:cubicBezTo>
                  <a:cubicBezTo>
                    <a:pt x="7451" y="7685"/>
                    <a:pt x="7347" y="7581"/>
                    <a:pt x="7243" y="7373"/>
                  </a:cubicBezTo>
                  <a:cubicBezTo>
                    <a:pt x="7874" y="7036"/>
                    <a:pt x="8592" y="6902"/>
                    <a:pt x="9338" y="6902"/>
                  </a:cubicBezTo>
                  <a:cubicBezTo>
                    <a:pt x="10772" y="6902"/>
                    <a:pt x="12304" y="7397"/>
                    <a:pt x="13500" y="7893"/>
                  </a:cubicBezTo>
                  <a:lnTo>
                    <a:pt x="13500" y="7789"/>
                  </a:lnTo>
                  <a:cubicBezTo>
                    <a:pt x="12295" y="7290"/>
                    <a:pt x="10691" y="6791"/>
                    <a:pt x="9218" y="6791"/>
                  </a:cubicBezTo>
                  <a:cubicBezTo>
                    <a:pt x="8468" y="6791"/>
                    <a:pt x="7752" y="6920"/>
                    <a:pt x="7139" y="7244"/>
                  </a:cubicBezTo>
                  <a:cubicBezTo>
                    <a:pt x="6640" y="6768"/>
                    <a:pt x="5966" y="6270"/>
                    <a:pt x="5357" y="6270"/>
                  </a:cubicBezTo>
                  <a:cubicBezTo>
                    <a:pt x="5302" y="6270"/>
                    <a:pt x="5247" y="6274"/>
                    <a:pt x="5192" y="6283"/>
                  </a:cubicBezTo>
                  <a:cubicBezTo>
                    <a:pt x="5504" y="6075"/>
                    <a:pt x="5945" y="5946"/>
                    <a:pt x="6257" y="5842"/>
                  </a:cubicBezTo>
                  <a:cubicBezTo>
                    <a:pt x="6430" y="5823"/>
                    <a:pt x="6603" y="5815"/>
                    <a:pt x="6774" y="5815"/>
                  </a:cubicBezTo>
                  <a:close/>
                  <a:moveTo>
                    <a:pt x="18571" y="9457"/>
                  </a:moveTo>
                  <a:cubicBezTo>
                    <a:pt x="18914" y="9601"/>
                    <a:pt x="19261" y="9720"/>
                    <a:pt x="19575" y="9840"/>
                  </a:cubicBezTo>
                  <a:cubicBezTo>
                    <a:pt x="19230" y="9741"/>
                    <a:pt x="18898" y="9609"/>
                    <a:pt x="18571" y="9457"/>
                  </a:cubicBezTo>
                  <a:close/>
                  <a:moveTo>
                    <a:pt x="19886" y="5297"/>
                  </a:moveTo>
                  <a:cubicBezTo>
                    <a:pt x="20120" y="5426"/>
                    <a:pt x="20224" y="5530"/>
                    <a:pt x="20431" y="5738"/>
                  </a:cubicBezTo>
                  <a:cubicBezTo>
                    <a:pt x="21107" y="6996"/>
                    <a:pt x="21782" y="8964"/>
                    <a:pt x="23020" y="9899"/>
                  </a:cubicBezTo>
                  <a:lnTo>
                    <a:pt x="23020" y="9899"/>
                  </a:lnTo>
                  <a:cubicBezTo>
                    <a:pt x="21812" y="9222"/>
                    <a:pt x="21138" y="8104"/>
                    <a:pt x="20639" y="6724"/>
                  </a:cubicBezTo>
                  <a:cubicBezTo>
                    <a:pt x="20431" y="6179"/>
                    <a:pt x="20224" y="5738"/>
                    <a:pt x="19886" y="5297"/>
                  </a:cubicBezTo>
                  <a:close/>
                  <a:moveTo>
                    <a:pt x="18380" y="4336"/>
                  </a:moveTo>
                  <a:cubicBezTo>
                    <a:pt x="18692" y="4440"/>
                    <a:pt x="19029" y="4648"/>
                    <a:pt x="19237" y="4777"/>
                  </a:cubicBezTo>
                  <a:cubicBezTo>
                    <a:pt x="19341" y="4881"/>
                    <a:pt x="19341" y="4881"/>
                    <a:pt x="19471" y="4985"/>
                  </a:cubicBezTo>
                  <a:cubicBezTo>
                    <a:pt x="20224" y="5842"/>
                    <a:pt x="20431" y="7036"/>
                    <a:pt x="21080" y="8126"/>
                  </a:cubicBezTo>
                  <a:cubicBezTo>
                    <a:pt x="21596" y="8936"/>
                    <a:pt x="22204" y="9561"/>
                    <a:pt x="22905" y="9999"/>
                  </a:cubicBezTo>
                  <a:lnTo>
                    <a:pt x="22905" y="9999"/>
                  </a:lnTo>
                  <a:cubicBezTo>
                    <a:pt x="22801" y="9957"/>
                    <a:pt x="22675" y="9929"/>
                    <a:pt x="22586" y="9840"/>
                  </a:cubicBezTo>
                  <a:cubicBezTo>
                    <a:pt x="21288" y="9191"/>
                    <a:pt x="20431" y="7685"/>
                    <a:pt x="19886" y="6387"/>
                  </a:cubicBezTo>
                  <a:cubicBezTo>
                    <a:pt x="19471" y="5634"/>
                    <a:pt x="19133" y="4777"/>
                    <a:pt x="18380" y="4336"/>
                  </a:cubicBezTo>
                  <a:close/>
                  <a:moveTo>
                    <a:pt x="21418" y="6724"/>
                  </a:moveTo>
                  <a:cubicBezTo>
                    <a:pt x="22378" y="7789"/>
                    <a:pt x="23469" y="8879"/>
                    <a:pt x="24974" y="9191"/>
                  </a:cubicBezTo>
                  <a:cubicBezTo>
                    <a:pt x="25511" y="9337"/>
                    <a:pt x="26179" y="9432"/>
                    <a:pt x="26846" y="9432"/>
                  </a:cubicBezTo>
                  <a:cubicBezTo>
                    <a:pt x="27245" y="9432"/>
                    <a:pt x="27643" y="9398"/>
                    <a:pt x="28012" y="9320"/>
                  </a:cubicBezTo>
                  <a:lnTo>
                    <a:pt x="28012" y="9320"/>
                  </a:lnTo>
                  <a:cubicBezTo>
                    <a:pt x="27467" y="9528"/>
                    <a:pt x="26921" y="9840"/>
                    <a:pt x="26376" y="9969"/>
                  </a:cubicBezTo>
                  <a:cubicBezTo>
                    <a:pt x="26036" y="10031"/>
                    <a:pt x="25707" y="10064"/>
                    <a:pt x="25389" y="10064"/>
                  </a:cubicBezTo>
                  <a:cubicBezTo>
                    <a:pt x="24110" y="10064"/>
                    <a:pt x="23024" y="9540"/>
                    <a:pt x="22171" y="8334"/>
                  </a:cubicBezTo>
                  <a:cubicBezTo>
                    <a:pt x="21833" y="7789"/>
                    <a:pt x="21625" y="7244"/>
                    <a:pt x="21418" y="6724"/>
                  </a:cubicBezTo>
                  <a:close/>
                  <a:moveTo>
                    <a:pt x="19844" y="9936"/>
                  </a:moveTo>
                  <a:lnTo>
                    <a:pt x="19844" y="9936"/>
                  </a:lnTo>
                  <a:cubicBezTo>
                    <a:pt x="19981" y="10009"/>
                    <a:pt x="20120" y="10080"/>
                    <a:pt x="20262" y="10146"/>
                  </a:cubicBezTo>
                  <a:lnTo>
                    <a:pt x="20262" y="10146"/>
                  </a:lnTo>
                  <a:cubicBezTo>
                    <a:pt x="20091" y="10072"/>
                    <a:pt x="19979" y="10062"/>
                    <a:pt x="19886" y="9969"/>
                  </a:cubicBezTo>
                  <a:cubicBezTo>
                    <a:pt x="19872" y="9958"/>
                    <a:pt x="19858" y="9947"/>
                    <a:pt x="19844" y="9936"/>
                  </a:cubicBezTo>
                  <a:close/>
                  <a:moveTo>
                    <a:pt x="23380" y="10131"/>
                  </a:moveTo>
                  <a:lnTo>
                    <a:pt x="23380" y="10131"/>
                  </a:lnTo>
                  <a:cubicBezTo>
                    <a:pt x="23409" y="10147"/>
                    <a:pt x="23439" y="10162"/>
                    <a:pt x="23469" y="10177"/>
                  </a:cubicBezTo>
                  <a:cubicBezTo>
                    <a:pt x="23469" y="10177"/>
                    <a:pt x="23408" y="10177"/>
                    <a:pt x="23380" y="10131"/>
                  </a:cubicBezTo>
                  <a:close/>
                  <a:moveTo>
                    <a:pt x="20769" y="6075"/>
                  </a:moveTo>
                  <a:lnTo>
                    <a:pt x="21080" y="6387"/>
                  </a:lnTo>
                  <a:cubicBezTo>
                    <a:pt x="21418" y="6828"/>
                    <a:pt x="21522" y="7477"/>
                    <a:pt x="21833" y="8022"/>
                  </a:cubicBezTo>
                  <a:cubicBezTo>
                    <a:pt x="22171" y="8671"/>
                    <a:pt x="22586" y="9087"/>
                    <a:pt x="23131" y="9528"/>
                  </a:cubicBezTo>
                  <a:cubicBezTo>
                    <a:pt x="23724" y="10039"/>
                    <a:pt x="24461" y="10212"/>
                    <a:pt x="25216" y="10212"/>
                  </a:cubicBezTo>
                  <a:cubicBezTo>
                    <a:pt x="25351" y="10212"/>
                    <a:pt x="25486" y="10206"/>
                    <a:pt x="25621" y="10196"/>
                  </a:cubicBezTo>
                  <a:lnTo>
                    <a:pt x="25621" y="10196"/>
                  </a:lnTo>
                  <a:cubicBezTo>
                    <a:pt x="25127" y="10281"/>
                    <a:pt x="24738" y="10281"/>
                    <a:pt x="24325" y="10281"/>
                  </a:cubicBezTo>
                  <a:cubicBezTo>
                    <a:pt x="23235" y="10073"/>
                    <a:pt x="22274" y="9191"/>
                    <a:pt x="21729" y="8126"/>
                  </a:cubicBezTo>
                  <a:cubicBezTo>
                    <a:pt x="21288" y="7477"/>
                    <a:pt x="21080" y="6724"/>
                    <a:pt x="20769" y="6075"/>
                  </a:cubicBezTo>
                  <a:close/>
                  <a:moveTo>
                    <a:pt x="12089" y="4079"/>
                  </a:moveTo>
                  <a:cubicBezTo>
                    <a:pt x="14622" y="4079"/>
                    <a:pt x="16678" y="6406"/>
                    <a:pt x="18380" y="7893"/>
                  </a:cubicBezTo>
                  <a:cubicBezTo>
                    <a:pt x="19782" y="9191"/>
                    <a:pt x="21184" y="10385"/>
                    <a:pt x="22924" y="10618"/>
                  </a:cubicBezTo>
                  <a:cubicBezTo>
                    <a:pt x="22378" y="10618"/>
                    <a:pt x="21729" y="10489"/>
                    <a:pt x="21080" y="10385"/>
                  </a:cubicBezTo>
                  <a:cubicBezTo>
                    <a:pt x="18822" y="9424"/>
                    <a:pt x="17186" y="7893"/>
                    <a:pt x="15343" y="6387"/>
                  </a:cubicBezTo>
                  <a:cubicBezTo>
                    <a:pt x="14382" y="5634"/>
                    <a:pt x="12851" y="4440"/>
                    <a:pt x="11449" y="4128"/>
                  </a:cubicBezTo>
                  <a:cubicBezTo>
                    <a:pt x="11665" y="4095"/>
                    <a:pt x="11879" y="4079"/>
                    <a:pt x="12089" y="4079"/>
                  </a:cubicBezTo>
                  <a:close/>
                  <a:moveTo>
                    <a:pt x="13214" y="3431"/>
                  </a:moveTo>
                  <a:cubicBezTo>
                    <a:pt x="14071" y="3431"/>
                    <a:pt x="14475" y="3987"/>
                    <a:pt x="15031" y="4544"/>
                  </a:cubicBezTo>
                  <a:cubicBezTo>
                    <a:pt x="15135" y="4777"/>
                    <a:pt x="15343" y="4777"/>
                    <a:pt x="15577" y="4777"/>
                  </a:cubicBezTo>
                  <a:cubicBezTo>
                    <a:pt x="15680" y="4777"/>
                    <a:pt x="15784" y="4777"/>
                    <a:pt x="15992" y="4648"/>
                  </a:cubicBezTo>
                  <a:cubicBezTo>
                    <a:pt x="17939" y="5842"/>
                    <a:pt x="19133" y="7893"/>
                    <a:pt x="20873" y="9320"/>
                  </a:cubicBezTo>
                  <a:cubicBezTo>
                    <a:pt x="21833" y="10073"/>
                    <a:pt x="23027" y="10489"/>
                    <a:pt x="24325" y="10489"/>
                  </a:cubicBezTo>
                  <a:lnTo>
                    <a:pt x="24222" y="10489"/>
                  </a:lnTo>
                  <a:cubicBezTo>
                    <a:pt x="24222" y="10489"/>
                    <a:pt x="24118" y="10618"/>
                    <a:pt x="24014" y="10618"/>
                  </a:cubicBezTo>
                  <a:cubicBezTo>
                    <a:pt x="20976" y="10618"/>
                    <a:pt x="19133" y="8230"/>
                    <a:pt x="16978" y="6283"/>
                  </a:cubicBezTo>
                  <a:cubicBezTo>
                    <a:pt x="15812" y="5203"/>
                    <a:pt x="14033" y="3816"/>
                    <a:pt x="12227" y="3816"/>
                  </a:cubicBezTo>
                  <a:cubicBezTo>
                    <a:pt x="12033" y="3816"/>
                    <a:pt x="11840" y="3832"/>
                    <a:pt x="11647" y="3866"/>
                  </a:cubicBezTo>
                  <a:lnTo>
                    <a:pt x="11647" y="3866"/>
                  </a:lnTo>
                  <a:cubicBezTo>
                    <a:pt x="11981" y="3758"/>
                    <a:pt x="12312" y="3619"/>
                    <a:pt x="12747" y="3479"/>
                  </a:cubicBezTo>
                  <a:cubicBezTo>
                    <a:pt x="12917" y="3446"/>
                    <a:pt x="13072" y="3431"/>
                    <a:pt x="13214" y="3431"/>
                  </a:cubicBezTo>
                  <a:close/>
                  <a:moveTo>
                    <a:pt x="11280" y="8496"/>
                  </a:moveTo>
                  <a:cubicBezTo>
                    <a:pt x="12688" y="8496"/>
                    <a:pt x="14120" y="8822"/>
                    <a:pt x="15343" y="9191"/>
                  </a:cubicBezTo>
                  <a:cubicBezTo>
                    <a:pt x="16537" y="9528"/>
                    <a:pt x="17731" y="9969"/>
                    <a:pt x="18926" y="10385"/>
                  </a:cubicBezTo>
                  <a:cubicBezTo>
                    <a:pt x="19287" y="10515"/>
                    <a:pt x="19616" y="10669"/>
                    <a:pt x="19966" y="10780"/>
                  </a:cubicBezTo>
                  <a:lnTo>
                    <a:pt x="19966" y="10780"/>
                  </a:lnTo>
                  <a:cubicBezTo>
                    <a:pt x="19144" y="10596"/>
                    <a:pt x="18299" y="10300"/>
                    <a:pt x="17524" y="10073"/>
                  </a:cubicBezTo>
                  <a:cubicBezTo>
                    <a:pt x="16433" y="9736"/>
                    <a:pt x="15239" y="9424"/>
                    <a:pt x="13941" y="9191"/>
                  </a:cubicBezTo>
                  <a:cubicBezTo>
                    <a:pt x="13163" y="8990"/>
                    <a:pt x="12202" y="8807"/>
                    <a:pt x="11247" y="8807"/>
                  </a:cubicBezTo>
                  <a:cubicBezTo>
                    <a:pt x="10228" y="8807"/>
                    <a:pt x="9215" y="9015"/>
                    <a:pt x="8437" y="9632"/>
                  </a:cubicBezTo>
                  <a:cubicBezTo>
                    <a:pt x="8308" y="9528"/>
                    <a:pt x="8308" y="9320"/>
                    <a:pt x="8204" y="9191"/>
                  </a:cubicBezTo>
                  <a:cubicBezTo>
                    <a:pt x="9147" y="8685"/>
                    <a:pt x="10207" y="8496"/>
                    <a:pt x="11280" y="8496"/>
                  </a:cubicBezTo>
                  <a:close/>
                  <a:moveTo>
                    <a:pt x="17741" y="9881"/>
                  </a:moveTo>
                  <a:lnTo>
                    <a:pt x="17741" y="9881"/>
                  </a:lnTo>
                  <a:cubicBezTo>
                    <a:pt x="18175" y="10060"/>
                    <a:pt x="18604" y="10231"/>
                    <a:pt x="19029" y="10385"/>
                  </a:cubicBezTo>
                  <a:cubicBezTo>
                    <a:pt x="19471" y="10489"/>
                    <a:pt x="19886" y="10722"/>
                    <a:pt x="20431" y="10826"/>
                  </a:cubicBezTo>
                  <a:cubicBezTo>
                    <a:pt x="19539" y="10656"/>
                    <a:pt x="18595" y="10261"/>
                    <a:pt x="17741" y="9881"/>
                  </a:cubicBezTo>
                  <a:close/>
                  <a:moveTo>
                    <a:pt x="7659" y="5738"/>
                  </a:moveTo>
                  <a:lnTo>
                    <a:pt x="7659" y="5738"/>
                  </a:lnTo>
                  <a:cubicBezTo>
                    <a:pt x="8853" y="5842"/>
                    <a:pt x="10151" y="6179"/>
                    <a:pt x="11449" y="6595"/>
                  </a:cubicBezTo>
                  <a:cubicBezTo>
                    <a:pt x="12851" y="6932"/>
                    <a:pt x="14149" y="7373"/>
                    <a:pt x="15447" y="8022"/>
                  </a:cubicBezTo>
                  <a:cubicBezTo>
                    <a:pt x="16641" y="8775"/>
                    <a:pt x="17835" y="9528"/>
                    <a:pt x="19133" y="9969"/>
                  </a:cubicBezTo>
                  <a:cubicBezTo>
                    <a:pt x="20418" y="10500"/>
                    <a:pt x="21821" y="10774"/>
                    <a:pt x="23215" y="10774"/>
                  </a:cubicBezTo>
                  <a:cubicBezTo>
                    <a:pt x="25360" y="10774"/>
                    <a:pt x="27483" y="10125"/>
                    <a:pt x="29112" y="8764"/>
                  </a:cubicBezTo>
                  <a:lnTo>
                    <a:pt x="29112" y="8764"/>
                  </a:lnTo>
                  <a:cubicBezTo>
                    <a:pt x="27872" y="9930"/>
                    <a:pt x="26538" y="10797"/>
                    <a:pt x="24663" y="11034"/>
                  </a:cubicBezTo>
                  <a:cubicBezTo>
                    <a:pt x="24286" y="11083"/>
                    <a:pt x="23904" y="11106"/>
                    <a:pt x="23519" y="11106"/>
                  </a:cubicBezTo>
                  <a:cubicBezTo>
                    <a:pt x="21257" y="11106"/>
                    <a:pt x="18909" y="10300"/>
                    <a:pt x="16978" y="9191"/>
                  </a:cubicBezTo>
                  <a:cubicBezTo>
                    <a:pt x="16096" y="8671"/>
                    <a:pt x="15135" y="8126"/>
                    <a:pt x="14149" y="7581"/>
                  </a:cubicBezTo>
                  <a:cubicBezTo>
                    <a:pt x="12747" y="6932"/>
                    <a:pt x="11241" y="6724"/>
                    <a:pt x="9839" y="6283"/>
                  </a:cubicBezTo>
                  <a:cubicBezTo>
                    <a:pt x="9190" y="6075"/>
                    <a:pt x="8437" y="5842"/>
                    <a:pt x="7659" y="5738"/>
                  </a:cubicBezTo>
                  <a:close/>
                  <a:moveTo>
                    <a:pt x="21666" y="11475"/>
                  </a:moveTo>
                  <a:lnTo>
                    <a:pt x="21666" y="11475"/>
                  </a:lnTo>
                  <a:cubicBezTo>
                    <a:pt x="21504" y="11475"/>
                    <a:pt x="21343" y="11475"/>
                    <a:pt x="21184" y="11475"/>
                  </a:cubicBezTo>
                  <a:lnTo>
                    <a:pt x="21522" y="11475"/>
                  </a:lnTo>
                  <a:cubicBezTo>
                    <a:pt x="21570" y="11475"/>
                    <a:pt x="21618" y="11475"/>
                    <a:pt x="21666" y="11475"/>
                  </a:cubicBezTo>
                  <a:close/>
                  <a:moveTo>
                    <a:pt x="16225" y="10683"/>
                  </a:moveTo>
                  <a:cubicBezTo>
                    <a:pt x="14785" y="10683"/>
                    <a:pt x="13279" y="11018"/>
                    <a:pt x="12098" y="11787"/>
                  </a:cubicBezTo>
                  <a:cubicBezTo>
                    <a:pt x="13254" y="11055"/>
                    <a:pt x="14584" y="10810"/>
                    <a:pt x="15933" y="10810"/>
                  </a:cubicBezTo>
                  <a:cubicBezTo>
                    <a:pt x="16977" y="10810"/>
                    <a:pt x="18033" y="10957"/>
                    <a:pt x="19029" y="11138"/>
                  </a:cubicBezTo>
                  <a:cubicBezTo>
                    <a:pt x="19782" y="11268"/>
                    <a:pt x="20431" y="11371"/>
                    <a:pt x="21080" y="11371"/>
                  </a:cubicBezTo>
                  <a:cubicBezTo>
                    <a:pt x="19990" y="11268"/>
                    <a:pt x="18926" y="11034"/>
                    <a:pt x="17835" y="10826"/>
                  </a:cubicBezTo>
                  <a:cubicBezTo>
                    <a:pt x="17323" y="10732"/>
                    <a:pt x="16779" y="10683"/>
                    <a:pt x="16225" y="10683"/>
                  </a:cubicBezTo>
                  <a:close/>
                  <a:moveTo>
                    <a:pt x="11115" y="9003"/>
                  </a:moveTo>
                  <a:cubicBezTo>
                    <a:pt x="12467" y="9003"/>
                    <a:pt x="13912" y="9334"/>
                    <a:pt x="15031" y="9528"/>
                  </a:cubicBezTo>
                  <a:cubicBezTo>
                    <a:pt x="16433" y="9840"/>
                    <a:pt x="17731" y="10281"/>
                    <a:pt x="19133" y="10722"/>
                  </a:cubicBezTo>
                  <a:cubicBezTo>
                    <a:pt x="19782" y="10826"/>
                    <a:pt x="20535" y="11034"/>
                    <a:pt x="21184" y="11034"/>
                  </a:cubicBezTo>
                  <a:cubicBezTo>
                    <a:pt x="21522" y="11034"/>
                    <a:pt x="21729" y="11138"/>
                    <a:pt x="21937" y="11138"/>
                  </a:cubicBezTo>
                  <a:lnTo>
                    <a:pt x="22274" y="11138"/>
                  </a:lnTo>
                  <a:cubicBezTo>
                    <a:pt x="22755" y="11255"/>
                    <a:pt x="23267" y="11313"/>
                    <a:pt x="23783" y="11313"/>
                  </a:cubicBezTo>
                  <a:cubicBezTo>
                    <a:pt x="23935" y="11313"/>
                    <a:pt x="24086" y="11308"/>
                    <a:pt x="24237" y="11298"/>
                  </a:cubicBezTo>
                  <a:lnTo>
                    <a:pt x="24237" y="11298"/>
                  </a:lnTo>
                  <a:cubicBezTo>
                    <a:pt x="23412" y="11413"/>
                    <a:pt x="22563" y="11469"/>
                    <a:pt x="21666" y="11475"/>
                  </a:cubicBezTo>
                  <a:lnTo>
                    <a:pt x="21666" y="11475"/>
                  </a:lnTo>
                  <a:cubicBezTo>
                    <a:pt x="22512" y="11473"/>
                    <a:pt x="23394" y="11458"/>
                    <a:pt x="24222" y="11371"/>
                  </a:cubicBezTo>
                  <a:lnTo>
                    <a:pt x="24222" y="11371"/>
                  </a:lnTo>
                  <a:cubicBezTo>
                    <a:pt x="23469" y="11475"/>
                    <a:pt x="22683" y="11501"/>
                    <a:pt x="21885" y="11501"/>
                  </a:cubicBezTo>
                  <a:cubicBezTo>
                    <a:pt x="21087" y="11501"/>
                    <a:pt x="20276" y="11475"/>
                    <a:pt x="19471" y="11475"/>
                  </a:cubicBezTo>
                  <a:cubicBezTo>
                    <a:pt x="17628" y="11475"/>
                    <a:pt x="15031" y="11475"/>
                    <a:pt x="13733" y="12773"/>
                  </a:cubicBezTo>
                  <a:lnTo>
                    <a:pt x="13733" y="12877"/>
                  </a:lnTo>
                  <a:cubicBezTo>
                    <a:pt x="13551" y="12877"/>
                    <a:pt x="13369" y="12893"/>
                    <a:pt x="13194" y="12893"/>
                  </a:cubicBezTo>
                  <a:cubicBezTo>
                    <a:pt x="12745" y="12893"/>
                    <a:pt x="12341" y="12786"/>
                    <a:pt x="12098" y="12020"/>
                  </a:cubicBezTo>
                  <a:lnTo>
                    <a:pt x="12098" y="11787"/>
                  </a:lnTo>
                  <a:lnTo>
                    <a:pt x="12098" y="11579"/>
                  </a:lnTo>
                  <a:cubicBezTo>
                    <a:pt x="12981" y="10618"/>
                    <a:pt x="14694" y="10489"/>
                    <a:pt x="15784" y="10489"/>
                  </a:cubicBezTo>
                  <a:cubicBezTo>
                    <a:pt x="15952" y="10471"/>
                    <a:pt x="16121" y="10463"/>
                    <a:pt x="16291" y="10463"/>
                  </a:cubicBezTo>
                  <a:cubicBezTo>
                    <a:pt x="17089" y="10463"/>
                    <a:pt x="17900" y="10637"/>
                    <a:pt x="18692" y="10722"/>
                  </a:cubicBezTo>
                  <a:cubicBezTo>
                    <a:pt x="19029" y="10826"/>
                    <a:pt x="19471" y="10930"/>
                    <a:pt x="19782" y="10930"/>
                  </a:cubicBezTo>
                  <a:cubicBezTo>
                    <a:pt x="18926" y="10826"/>
                    <a:pt x="17939" y="10489"/>
                    <a:pt x="17082" y="10385"/>
                  </a:cubicBezTo>
                  <a:cubicBezTo>
                    <a:pt x="16739" y="10361"/>
                    <a:pt x="16351" y="10343"/>
                    <a:pt x="15942" y="10343"/>
                  </a:cubicBezTo>
                  <a:cubicBezTo>
                    <a:pt x="14556" y="10343"/>
                    <a:pt x="12940" y="10553"/>
                    <a:pt x="12098" y="11475"/>
                  </a:cubicBezTo>
                  <a:cubicBezTo>
                    <a:pt x="12098" y="11371"/>
                    <a:pt x="12098" y="11268"/>
                    <a:pt x="11994" y="11138"/>
                  </a:cubicBezTo>
                  <a:cubicBezTo>
                    <a:pt x="11994" y="10618"/>
                    <a:pt x="11786" y="10281"/>
                    <a:pt x="11137" y="10281"/>
                  </a:cubicBezTo>
                  <a:cubicBezTo>
                    <a:pt x="10542" y="10281"/>
                    <a:pt x="10417" y="10557"/>
                    <a:pt x="9852" y="10557"/>
                  </a:cubicBezTo>
                  <a:cubicBezTo>
                    <a:pt x="9703" y="10557"/>
                    <a:pt x="9522" y="10538"/>
                    <a:pt x="9294" y="10489"/>
                  </a:cubicBezTo>
                  <a:cubicBezTo>
                    <a:pt x="8853" y="10385"/>
                    <a:pt x="8645" y="10073"/>
                    <a:pt x="8437" y="9736"/>
                  </a:cubicBezTo>
                  <a:cubicBezTo>
                    <a:pt x="9166" y="9184"/>
                    <a:pt x="10115" y="9003"/>
                    <a:pt x="11115" y="9003"/>
                  </a:cubicBezTo>
                  <a:close/>
                  <a:moveTo>
                    <a:pt x="19196" y="11730"/>
                  </a:moveTo>
                  <a:cubicBezTo>
                    <a:pt x="19884" y="11730"/>
                    <a:pt x="20581" y="11758"/>
                    <a:pt x="21288" y="11787"/>
                  </a:cubicBezTo>
                  <a:lnTo>
                    <a:pt x="23131" y="11787"/>
                  </a:lnTo>
                  <a:cubicBezTo>
                    <a:pt x="22716" y="11787"/>
                    <a:pt x="22171" y="11917"/>
                    <a:pt x="21729" y="12020"/>
                  </a:cubicBezTo>
                  <a:lnTo>
                    <a:pt x="19678" y="12020"/>
                  </a:lnTo>
                  <a:cubicBezTo>
                    <a:pt x="18043" y="12124"/>
                    <a:pt x="16329" y="12228"/>
                    <a:pt x="15135" y="13422"/>
                  </a:cubicBezTo>
                  <a:lnTo>
                    <a:pt x="14928" y="13215"/>
                  </a:lnTo>
                  <a:cubicBezTo>
                    <a:pt x="14590" y="12981"/>
                    <a:pt x="14279" y="12981"/>
                    <a:pt x="13941" y="12877"/>
                  </a:cubicBezTo>
                  <a:lnTo>
                    <a:pt x="13837" y="12877"/>
                  </a:lnTo>
                  <a:cubicBezTo>
                    <a:pt x="15576" y="11932"/>
                    <a:pt x="17355" y="11730"/>
                    <a:pt x="19196" y="11730"/>
                  </a:cubicBezTo>
                  <a:close/>
                  <a:moveTo>
                    <a:pt x="19849" y="12115"/>
                  </a:moveTo>
                  <a:cubicBezTo>
                    <a:pt x="20312" y="12115"/>
                    <a:pt x="20763" y="12124"/>
                    <a:pt x="21184" y="12124"/>
                  </a:cubicBezTo>
                  <a:cubicBezTo>
                    <a:pt x="20327" y="12332"/>
                    <a:pt x="19471" y="12566"/>
                    <a:pt x="18692" y="12981"/>
                  </a:cubicBezTo>
                  <a:cubicBezTo>
                    <a:pt x="18588" y="12981"/>
                    <a:pt x="18692" y="13085"/>
                    <a:pt x="18692" y="13085"/>
                  </a:cubicBezTo>
                  <a:cubicBezTo>
                    <a:pt x="19575" y="12566"/>
                    <a:pt x="20535" y="12436"/>
                    <a:pt x="21418" y="12332"/>
                  </a:cubicBezTo>
                  <a:lnTo>
                    <a:pt x="21418" y="12332"/>
                  </a:lnTo>
                  <a:cubicBezTo>
                    <a:pt x="20535" y="12669"/>
                    <a:pt x="19678" y="13085"/>
                    <a:pt x="19029" y="13864"/>
                  </a:cubicBezTo>
                  <a:lnTo>
                    <a:pt x="18926" y="13864"/>
                  </a:lnTo>
                  <a:cubicBezTo>
                    <a:pt x="18584" y="13748"/>
                    <a:pt x="18250" y="13714"/>
                    <a:pt x="17921" y="13714"/>
                  </a:cubicBezTo>
                  <a:cubicBezTo>
                    <a:pt x="17473" y="13714"/>
                    <a:pt x="17034" y="13776"/>
                    <a:pt x="16600" y="13776"/>
                  </a:cubicBezTo>
                  <a:cubicBezTo>
                    <a:pt x="16143" y="13776"/>
                    <a:pt x="15691" y="13707"/>
                    <a:pt x="15239" y="13422"/>
                  </a:cubicBezTo>
                  <a:cubicBezTo>
                    <a:pt x="16338" y="12242"/>
                    <a:pt x="18170" y="12115"/>
                    <a:pt x="19849" y="12115"/>
                  </a:cubicBezTo>
                  <a:close/>
                  <a:moveTo>
                    <a:pt x="26272" y="10930"/>
                  </a:moveTo>
                  <a:cubicBezTo>
                    <a:pt x="25182" y="11683"/>
                    <a:pt x="24118" y="12124"/>
                    <a:pt x="22716" y="12436"/>
                  </a:cubicBezTo>
                  <a:cubicBezTo>
                    <a:pt x="21418" y="12669"/>
                    <a:pt x="20224" y="13085"/>
                    <a:pt x="19133" y="13967"/>
                  </a:cubicBezTo>
                  <a:lnTo>
                    <a:pt x="19133" y="13864"/>
                  </a:lnTo>
                  <a:cubicBezTo>
                    <a:pt x="20120" y="12773"/>
                    <a:pt x="21418" y="12332"/>
                    <a:pt x="22820" y="12020"/>
                  </a:cubicBezTo>
                  <a:cubicBezTo>
                    <a:pt x="23131" y="12020"/>
                    <a:pt x="23365" y="12020"/>
                    <a:pt x="23469" y="11917"/>
                  </a:cubicBezTo>
                  <a:cubicBezTo>
                    <a:pt x="24429" y="11683"/>
                    <a:pt x="25416" y="11475"/>
                    <a:pt x="26272" y="10930"/>
                  </a:cubicBezTo>
                  <a:close/>
                  <a:moveTo>
                    <a:pt x="14581" y="16503"/>
                  </a:moveTo>
                  <a:cubicBezTo>
                    <a:pt x="14677" y="16531"/>
                    <a:pt x="14773" y="16558"/>
                    <a:pt x="14870" y="16584"/>
                  </a:cubicBezTo>
                  <a:lnTo>
                    <a:pt x="14870" y="16584"/>
                  </a:lnTo>
                  <a:cubicBezTo>
                    <a:pt x="14777" y="16555"/>
                    <a:pt x="14681" y="16528"/>
                    <a:pt x="14581" y="16503"/>
                  </a:cubicBezTo>
                  <a:close/>
                  <a:moveTo>
                    <a:pt x="11033" y="16330"/>
                  </a:moveTo>
                  <a:cubicBezTo>
                    <a:pt x="12098" y="16330"/>
                    <a:pt x="13188" y="16667"/>
                    <a:pt x="14382" y="16771"/>
                  </a:cubicBezTo>
                  <a:cubicBezTo>
                    <a:pt x="14486" y="16875"/>
                    <a:pt x="14694" y="16875"/>
                    <a:pt x="14928" y="16875"/>
                  </a:cubicBezTo>
                  <a:cubicBezTo>
                    <a:pt x="14382" y="16979"/>
                    <a:pt x="13733" y="16979"/>
                    <a:pt x="13188" y="17109"/>
                  </a:cubicBezTo>
                  <a:cubicBezTo>
                    <a:pt x="13188" y="17109"/>
                    <a:pt x="13188" y="17213"/>
                    <a:pt x="13084" y="17213"/>
                  </a:cubicBezTo>
                  <a:lnTo>
                    <a:pt x="13084" y="17109"/>
                  </a:lnTo>
                  <a:cubicBezTo>
                    <a:pt x="12286" y="17261"/>
                    <a:pt x="11558" y="17357"/>
                    <a:pt x="10797" y="17357"/>
                  </a:cubicBezTo>
                  <a:cubicBezTo>
                    <a:pt x="10518" y="17357"/>
                    <a:pt x="10235" y="17344"/>
                    <a:pt x="9943" y="17316"/>
                  </a:cubicBezTo>
                  <a:cubicBezTo>
                    <a:pt x="9337" y="17243"/>
                    <a:pt x="8719" y="17169"/>
                    <a:pt x="8105" y="17169"/>
                  </a:cubicBezTo>
                  <a:cubicBezTo>
                    <a:pt x="7851" y="17169"/>
                    <a:pt x="7598" y="17182"/>
                    <a:pt x="7347" y="17213"/>
                  </a:cubicBezTo>
                  <a:cubicBezTo>
                    <a:pt x="6802" y="17316"/>
                    <a:pt x="6153" y="17420"/>
                    <a:pt x="5608" y="17758"/>
                  </a:cubicBezTo>
                  <a:cubicBezTo>
                    <a:pt x="7139" y="16563"/>
                    <a:pt x="9086" y="16330"/>
                    <a:pt x="11033" y="16330"/>
                  </a:cubicBezTo>
                  <a:close/>
                  <a:moveTo>
                    <a:pt x="18277" y="16771"/>
                  </a:moveTo>
                  <a:cubicBezTo>
                    <a:pt x="16978" y="17213"/>
                    <a:pt x="15680" y="17628"/>
                    <a:pt x="14486" y="18277"/>
                  </a:cubicBezTo>
                  <a:cubicBezTo>
                    <a:pt x="14590" y="18173"/>
                    <a:pt x="14590" y="17965"/>
                    <a:pt x="14694" y="17862"/>
                  </a:cubicBezTo>
                  <a:cubicBezTo>
                    <a:pt x="14798" y="17628"/>
                    <a:pt x="14928" y="17524"/>
                    <a:pt x="15135" y="17316"/>
                  </a:cubicBezTo>
                  <a:cubicBezTo>
                    <a:pt x="15992" y="17213"/>
                    <a:pt x="16978" y="16979"/>
                    <a:pt x="17835" y="16875"/>
                  </a:cubicBezTo>
                  <a:cubicBezTo>
                    <a:pt x="17939" y="16771"/>
                    <a:pt x="18173" y="16771"/>
                    <a:pt x="18277" y="16771"/>
                  </a:cubicBezTo>
                  <a:close/>
                  <a:moveTo>
                    <a:pt x="14864" y="17402"/>
                  </a:moveTo>
                  <a:lnTo>
                    <a:pt x="14864" y="17402"/>
                  </a:lnTo>
                  <a:cubicBezTo>
                    <a:pt x="14657" y="17690"/>
                    <a:pt x="14477" y="18006"/>
                    <a:pt x="14382" y="18407"/>
                  </a:cubicBezTo>
                  <a:cubicBezTo>
                    <a:pt x="14279" y="18407"/>
                    <a:pt x="14149" y="18511"/>
                    <a:pt x="14045" y="18511"/>
                  </a:cubicBezTo>
                  <a:cubicBezTo>
                    <a:pt x="14279" y="18173"/>
                    <a:pt x="14486" y="17758"/>
                    <a:pt x="14694" y="17420"/>
                  </a:cubicBezTo>
                  <a:cubicBezTo>
                    <a:pt x="14752" y="17420"/>
                    <a:pt x="14817" y="17420"/>
                    <a:pt x="14864" y="17402"/>
                  </a:cubicBezTo>
                  <a:close/>
                  <a:moveTo>
                    <a:pt x="29518" y="9191"/>
                  </a:moveTo>
                  <a:lnTo>
                    <a:pt x="29518" y="9320"/>
                  </a:lnTo>
                  <a:cubicBezTo>
                    <a:pt x="27778" y="12228"/>
                    <a:pt x="24533" y="14383"/>
                    <a:pt x="21522" y="15577"/>
                  </a:cubicBezTo>
                  <a:cubicBezTo>
                    <a:pt x="20431" y="16122"/>
                    <a:pt x="19341" y="16330"/>
                    <a:pt x="18173" y="16667"/>
                  </a:cubicBezTo>
                  <a:lnTo>
                    <a:pt x="17731" y="16667"/>
                  </a:lnTo>
                  <a:cubicBezTo>
                    <a:pt x="17524" y="16667"/>
                    <a:pt x="17394" y="16667"/>
                    <a:pt x="17186" y="16771"/>
                  </a:cubicBezTo>
                  <a:cubicBezTo>
                    <a:pt x="16433" y="16667"/>
                    <a:pt x="15343" y="16330"/>
                    <a:pt x="14694" y="16122"/>
                  </a:cubicBezTo>
                  <a:cubicBezTo>
                    <a:pt x="13733" y="15811"/>
                    <a:pt x="12643" y="15473"/>
                    <a:pt x="11553" y="15162"/>
                  </a:cubicBezTo>
                  <a:cubicBezTo>
                    <a:pt x="10859" y="15009"/>
                    <a:pt x="9878" y="14725"/>
                    <a:pt x="8949" y="14725"/>
                  </a:cubicBezTo>
                  <a:cubicBezTo>
                    <a:pt x="8452" y="14725"/>
                    <a:pt x="7971" y="14806"/>
                    <a:pt x="7555" y="15032"/>
                  </a:cubicBezTo>
                  <a:cubicBezTo>
                    <a:pt x="7555" y="15162"/>
                    <a:pt x="7555" y="15162"/>
                    <a:pt x="7659" y="15162"/>
                  </a:cubicBezTo>
                  <a:cubicBezTo>
                    <a:pt x="8125" y="14938"/>
                    <a:pt x="8654" y="14848"/>
                    <a:pt x="9216" y="14848"/>
                  </a:cubicBezTo>
                  <a:cubicBezTo>
                    <a:pt x="10876" y="14848"/>
                    <a:pt x="12824" y="15637"/>
                    <a:pt x="14279" y="16122"/>
                  </a:cubicBezTo>
                  <a:cubicBezTo>
                    <a:pt x="14798" y="16226"/>
                    <a:pt x="15680" y="16667"/>
                    <a:pt x="16537" y="16771"/>
                  </a:cubicBezTo>
                  <a:lnTo>
                    <a:pt x="16096" y="16771"/>
                  </a:lnTo>
                  <a:cubicBezTo>
                    <a:pt x="15688" y="16771"/>
                    <a:pt x="15275" y="16692"/>
                    <a:pt x="14870" y="16584"/>
                  </a:cubicBezTo>
                  <a:lnTo>
                    <a:pt x="14870" y="16584"/>
                  </a:lnTo>
                  <a:cubicBezTo>
                    <a:pt x="15195" y="16685"/>
                    <a:pt x="15484" y="16804"/>
                    <a:pt x="15784" y="16875"/>
                  </a:cubicBezTo>
                  <a:lnTo>
                    <a:pt x="15447" y="16875"/>
                  </a:lnTo>
                  <a:cubicBezTo>
                    <a:pt x="14486" y="16875"/>
                    <a:pt x="13500" y="16563"/>
                    <a:pt x="12747" y="16330"/>
                  </a:cubicBezTo>
                  <a:cubicBezTo>
                    <a:pt x="11683" y="16226"/>
                    <a:pt x="10696" y="16226"/>
                    <a:pt x="9735" y="16226"/>
                  </a:cubicBezTo>
                  <a:cubicBezTo>
                    <a:pt x="7996" y="16330"/>
                    <a:pt x="6490" y="16771"/>
                    <a:pt x="5296" y="17862"/>
                  </a:cubicBezTo>
                  <a:cubicBezTo>
                    <a:pt x="5102" y="17948"/>
                    <a:pt x="4998" y="17962"/>
                    <a:pt x="4908" y="18024"/>
                  </a:cubicBezTo>
                  <a:lnTo>
                    <a:pt x="4908" y="18024"/>
                  </a:lnTo>
                  <a:cubicBezTo>
                    <a:pt x="5539" y="17494"/>
                    <a:pt x="6173" y="16970"/>
                    <a:pt x="6906" y="16667"/>
                  </a:cubicBezTo>
                  <a:cubicBezTo>
                    <a:pt x="8100" y="16122"/>
                    <a:pt x="9606" y="16018"/>
                    <a:pt x="10904" y="16018"/>
                  </a:cubicBezTo>
                  <a:cubicBezTo>
                    <a:pt x="12098" y="16018"/>
                    <a:pt x="13188" y="16226"/>
                    <a:pt x="14382" y="16460"/>
                  </a:cubicBezTo>
                  <a:cubicBezTo>
                    <a:pt x="14451" y="16473"/>
                    <a:pt x="14517" y="16487"/>
                    <a:pt x="14581" y="16503"/>
                  </a:cubicBezTo>
                  <a:lnTo>
                    <a:pt x="14581" y="16503"/>
                  </a:lnTo>
                  <a:cubicBezTo>
                    <a:pt x="14133" y="16372"/>
                    <a:pt x="13698" y="16221"/>
                    <a:pt x="13292" y="16122"/>
                  </a:cubicBezTo>
                  <a:cubicBezTo>
                    <a:pt x="12098" y="15914"/>
                    <a:pt x="11033" y="15914"/>
                    <a:pt x="9839" y="15914"/>
                  </a:cubicBezTo>
                  <a:cubicBezTo>
                    <a:pt x="7555" y="16018"/>
                    <a:pt x="5945" y="16875"/>
                    <a:pt x="4413" y="18277"/>
                  </a:cubicBezTo>
                  <a:cubicBezTo>
                    <a:pt x="4206" y="18511"/>
                    <a:pt x="3998" y="18614"/>
                    <a:pt x="3764" y="18822"/>
                  </a:cubicBezTo>
                  <a:cubicBezTo>
                    <a:pt x="3998" y="18069"/>
                    <a:pt x="3894" y="17316"/>
                    <a:pt x="4751" y="16875"/>
                  </a:cubicBezTo>
                  <a:cubicBezTo>
                    <a:pt x="4855" y="16771"/>
                    <a:pt x="5192" y="16563"/>
                    <a:pt x="5192" y="16460"/>
                  </a:cubicBezTo>
                  <a:cubicBezTo>
                    <a:pt x="5400" y="15914"/>
                    <a:pt x="5608" y="15369"/>
                    <a:pt x="6257" y="15265"/>
                  </a:cubicBezTo>
                  <a:cubicBezTo>
                    <a:pt x="6490" y="15162"/>
                    <a:pt x="6802" y="15162"/>
                    <a:pt x="7010" y="15162"/>
                  </a:cubicBezTo>
                  <a:cubicBezTo>
                    <a:pt x="7659" y="14928"/>
                    <a:pt x="8204" y="14513"/>
                    <a:pt x="8853" y="14279"/>
                  </a:cubicBezTo>
                  <a:cubicBezTo>
                    <a:pt x="9127" y="14215"/>
                    <a:pt x="9428" y="14190"/>
                    <a:pt x="9739" y="14190"/>
                  </a:cubicBezTo>
                  <a:cubicBezTo>
                    <a:pt x="10433" y="14190"/>
                    <a:pt x="11177" y="14311"/>
                    <a:pt x="11786" y="14383"/>
                  </a:cubicBezTo>
                  <a:cubicBezTo>
                    <a:pt x="13292" y="14616"/>
                    <a:pt x="14590" y="15473"/>
                    <a:pt x="16096" y="16018"/>
                  </a:cubicBezTo>
                  <a:cubicBezTo>
                    <a:pt x="16582" y="16190"/>
                    <a:pt x="17028" y="16267"/>
                    <a:pt x="17457" y="16267"/>
                  </a:cubicBezTo>
                  <a:cubicBezTo>
                    <a:pt x="17807" y="16267"/>
                    <a:pt x="18146" y="16216"/>
                    <a:pt x="18484" y="16122"/>
                  </a:cubicBezTo>
                  <a:lnTo>
                    <a:pt x="18484" y="16122"/>
                  </a:lnTo>
                  <a:cubicBezTo>
                    <a:pt x="18173" y="16226"/>
                    <a:pt x="17835" y="16330"/>
                    <a:pt x="17628" y="16563"/>
                  </a:cubicBezTo>
                  <a:cubicBezTo>
                    <a:pt x="18692" y="16226"/>
                    <a:pt x="19782" y="16018"/>
                    <a:pt x="20873" y="15681"/>
                  </a:cubicBezTo>
                  <a:cubicBezTo>
                    <a:pt x="22171" y="15162"/>
                    <a:pt x="23365" y="14513"/>
                    <a:pt x="24533" y="13864"/>
                  </a:cubicBezTo>
                  <a:cubicBezTo>
                    <a:pt x="26610" y="12566"/>
                    <a:pt x="28220" y="11034"/>
                    <a:pt x="29518" y="9191"/>
                  </a:cubicBezTo>
                  <a:close/>
                  <a:moveTo>
                    <a:pt x="14590" y="17420"/>
                  </a:moveTo>
                  <a:cubicBezTo>
                    <a:pt x="14279" y="17758"/>
                    <a:pt x="14045" y="18277"/>
                    <a:pt x="13733" y="18718"/>
                  </a:cubicBezTo>
                  <a:cubicBezTo>
                    <a:pt x="13630" y="18822"/>
                    <a:pt x="13500" y="18822"/>
                    <a:pt x="13396" y="18926"/>
                  </a:cubicBezTo>
                  <a:cubicBezTo>
                    <a:pt x="13733" y="18511"/>
                    <a:pt x="13837" y="17965"/>
                    <a:pt x="14149" y="17524"/>
                  </a:cubicBezTo>
                  <a:lnTo>
                    <a:pt x="14149" y="17524"/>
                  </a:lnTo>
                  <a:cubicBezTo>
                    <a:pt x="13733" y="17965"/>
                    <a:pt x="13396" y="18614"/>
                    <a:pt x="13188" y="19160"/>
                  </a:cubicBezTo>
                  <a:cubicBezTo>
                    <a:pt x="12981" y="19263"/>
                    <a:pt x="12747" y="19471"/>
                    <a:pt x="12643" y="19575"/>
                  </a:cubicBezTo>
                  <a:cubicBezTo>
                    <a:pt x="12981" y="18926"/>
                    <a:pt x="13292" y="18173"/>
                    <a:pt x="13733" y="17628"/>
                  </a:cubicBezTo>
                  <a:lnTo>
                    <a:pt x="13837" y="17628"/>
                  </a:lnTo>
                  <a:cubicBezTo>
                    <a:pt x="13941" y="17524"/>
                    <a:pt x="14045" y="17524"/>
                    <a:pt x="14149" y="17524"/>
                  </a:cubicBezTo>
                  <a:cubicBezTo>
                    <a:pt x="14382" y="17524"/>
                    <a:pt x="14486" y="17420"/>
                    <a:pt x="14590" y="17420"/>
                  </a:cubicBezTo>
                  <a:close/>
                  <a:moveTo>
                    <a:pt x="8645" y="17420"/>
                  </a:moveTo>
                  <a:cubicBezTo>
                    <a:pt x="9502" y="17420"/>
                    <a:pt x="10255" y="17524"/>
                    <a:pt x="11137" y="17524"/>
                  </a:cubicBezTo>
                  <a:lnTo>
                    <a:pt x="11786" y="17524"/>
                  </a:lnTo>
                  <a:cubicBezTo>
                    <a:pt x="9943" y="17862"/>
                    <a:pt x="8100" y="17628"/>
                    <a:pt x="6257" y="18277"/>
                  </a:cubicBezTo>
                  <a:cubicBezTo>
                    <a:pt x="5192" y="18614"/>
                    <a:pt x="4206" y="19056"/>
                    <a:pt x="3349" y="19705"/>
                  </a:cubicBezTo>
                  <a:cubicBezTo>
                    <a:pt x="3453" y="19575"/>
                    <a:pt x="3557" y="19471"/>
                    <a:pt x="3661" y="19367"/>
                  </a:cubicBezTo>
                  <a:lnTo>
                    <a:pt x="3661" y="19160"/>
                  </a:lnTo>
                  <a:cubicBezTo>
                    <a:pt x="3998" y="18926"/>
                    <a:pt x="4413" y="18614"/>
                    <a:pt x="4751" y="18407"/>
                  </a:cubicBezTo>
                  <a:cubicBezTo>
                    <a:pt x="4751" y="18459"/>
                    <a:pt x="4777" y="18485"/>
                    <a:pt x="4803" y="18485"/>
                  </a:cubicBezTo>
                  <a:cubicBezTo>
                    <a:pt x="4829" y="18485"/>
                    <a:pt x="4855" y="18459"/>
                    <a:pt x="4855" y="18407"/>
                  </a:cubicBezTo>
                  <a:cubicBezTo>
                    <a:pt x="6049" y="17758"/>
                    <a:pt x="7243" y="17420"/>
                    <a:pt x="8645" y="17420"/>
                  </a:cubicBezTo>
                  <a:close/>
                  <a:moveTo>
                    <a:pt x="13630" y="17628"/>
                  </a:moveTo>
                  <a:lnTo>
                    <a:pt x="13630" y="17628"/>
                  </a:lnTo>
                  <a:cubicBezTo>
                    <a:pt x="12981" y="18277"/>
                    <a:pt x="12747" y="19160"/>
                    <a:pt x="12202" y="19912"/>
                  </a:cubicBezTo>
                  <a:cubicBezTo>
                    <a:pt x="12202" y="20016"/>
                    <a:pt x="12098" y="20016"/>
                    <a:pt x="12098" y="20016"/>
                  </a:cubicBezTo>
                  <a:cubicBezTo>
                    <a:pt x="12202" y="19912"/>
                    <a:pt x="12332" y="19705"/>
                    <a:pt x="12435" y="19471"/>
                  </a:cubicBezTo>
                  <a:cubicBezTo>
                    <a:pt x="12747" y="18926"/>
                    <a:pt x="12851" y="18173"/>
                    <a:pt x="13396" y="17758"/>
                  </a:cubicBezTo>
                  <a:cubicBezTo>
                    <a:pt x="13500" y="17628"/>
                    <a:pt x="13630" y="17628"/>
                    <a:pt x="13630" y="17628"/>
                  </a:cubicBezTo>
                  <a:close/>
                  <a:moveTo>
                    <a:pt x="13292" y="17758"/>
                  </a:moveTo>
                  <a:lnTo>
                    <a:pt x="13292" y="17758"/>
                  </a:lnTo>
                  <a:cubicBezTo>
                    <a:pt x="12981" y="17965"/>
                    <a:pt x="12851" y="18277"/>
                    <a:pt x="12747" y="18718"/>
                  </a:cubicBezTo>
                  <a:cubicBezTo>
                    <a:pt x="12435" y="19367"/>
                    <a:pt x="12098" y="19912"/>
                    <a:pt x="11683" y="20354"/>
                  </a:cubicBezTo>
                  <a:cubicBezTo>
                    <a:pt x="11345" y="20665"/>
                    <a:pt x="11033" y="21003"/>
                    <a:pt x="10696" y="21210"/>
                  </a:cubicBezTo>
                  <a:cubicBezTo>
                    <a:pt x="11241" y="20354"/>
                    <a:pt x="11345" y="19056"/>
                    <a:pt x="11890" y="18173"/>
                  </a:cubicBezTo>
                  <a:cubicBezTo>
                    <a:pt x="12332" y="17965"/>
                    <a:pt x="12851" y="17862"/>
                    <a:pt x="13292" y="17758"/>
                  </a:cubicBezTo>
                  <a:close/>
                  <a:moveTo>
                    <a:pt x="11786" y="18173"/>
                  </a:moveTo>
                  <a:cubicBezTo>
                    <a:pt x="11137" y="19160"/>
                    <a:pt x="11137" y="20458"/>
                    <a:pt x="10488" y="21418"/>
                  </a:cubicBezTo>
                  <a:cubicBezTo>
                    <a:pt x="10384" y="21522"/>
                    <a:pt x="10255" y="21522"/>
                    <a:pt x="10151" y="21652"/>
                  </a:cubicBezTo>
                  <a:cubicBezTo>
                    <a:pt x="10800" y="20561"/>
                    <a:pt x="10696" y="19160"/>
                    <a:pt x="11683" y="18173"/>
                  </a:cubicBezTo>
                  <a:close/>
                  <a:moveTo>
                    <a:pt x="11449" y="18277"/>
                  </a:moveTo>
                  <a:cubicBezTo>
                    <a:pt x="10488" y="19160"/>
                    <a:pt x="10592" y="20769"/>
                    <a:pt x="9839" y="21859"/>
                  </a:cubicBezTo>
                  <a:cubicBezTo>
                    <a:pt x="9735" y="21859"/>
                    <a:pt x="9606" y="21963"/>
                    <a:pt x="9502" y="21963"/>
                  </a:cubicBezTo>
                  <a:cubicBezTo>
                    <a:pt x="9735" y="21652"/>
                    <a:pt x="9839" y="21314"/>
                    <a:pt x="9839" y="21003"/>
                  </a:cubicBezTo>
                  <a:cubicBezTo>
                    <a:pt x="10151" y="19912"/>
                    <a:pt x="10592" y="19160"/>
                    <a:pt x="11345" y="18277"/>
                  </a:cubicBezTo>
                  <a:close/>
                  <a:moveTo>
                    <a:pt x="11137" y="18407"/>
                  </a:moveTo>
                  <a:lnTo>
                    <a:pt x="11137" y="18407"/>
                  </a:lnTo>
                  <a:cubicBezTo>
                    <a:pt x="10696" y="18822"/>
                    <a:pt x="10255" y="19367"/>
                    <a:pt x="9943" y="20016"/>
                  </a:cubicBezTo>
                  <a:cubicBezTo>
                    <a:pt x="9735" y="20665"/>
                    <a:pt x="9839" y="21522"/>
                    <a:pt x="9398" y="22067"/>
                  </a:cubicBezTo>
                  <a:cubicBezTo>
                    <a:pt x="9190" y="22171"/>
                    <a:pt x="9086" y="22301"/>
                    <a:pt x="8853" y="22301"/>
                  </a:cubicBezTo>
                  <a:cubicBezTo>
                    <a:pt x="9190" y="21756"/>
                    <a:pt x="9294" y="21210"/>
                    <a:pt x="9502" y="20561"/>
                  </a:cubicBezTo>
                  <a:cubicBezTo>
                    <a:pt x="9735" y="19705"/>
                    <a:pt x="10384" y="18926"/>
                    <a:pt x="11137" y="18407"/>
                  </a:cubicBezTo>
                  <a:close/>
                  <a:moveTo>
                    <a:pt x="9145" y="17949"/>
                  </a:moveTo>
                  <a:cubicBezTo>
                    <a:pt x="9599" y="17949"/>
                    <a:pt x="10052" y="17965"/>
                    <a:pt x="10488" y="17965"/>
                  </a:cubicBezTo>
                  <a:cubicBezTo>
                    <a:pt x="10384" y="17965"/>
                    <a:pt x="10255" y="17965"/>
                    <a:pt x="10151" y="18069"/>
                  </a:cubicBezTo>
                  <a:cubicBezTo>
                    <a:pt x="8308" y="18614"/>
                    <a:pt x="6490" y="19263"/>
                    <a:pt x="4647" y="20120"/>
                  </a:cubicBezTo>
                  <a:cubicBezTo>
                    <a:pt x="3557" y="20769"/>
                    <a:pt x="2259" y="21418"/>
                    <a:pt x="1506" y="22405"/>
                  </a:cubicBezTo>
                  <a:cubicBezTo>
                    <a:pt x="1610" y="22067"/>
                    <a:pt x="1714" y="21756"/>
                    <a:pt x="1947" y="21418"/>
                  </a:cubicBezTo>
                  <a:cubicBezTo>
                    <a:pt x="3245" y="19705"/>
                    <a:pt x="5063" y="18718"/>
                    <a:pt x="7139" y="18173"/>
                  </a:cubicBezTo>
                  <a:cubicBezTo>
                    <a:pt x="7778" y="17986"/>
                    <a:pt x="8463" y="17949"/>
                    <a:pt x="9145" y="17949"/>
                  </a:cubicBezTo>
                  <a:close/>
                  <a:moveTo>
                    <a:pt x="9230" y="18488"/>
                  </a:moveTo>
                  <a:lnTo>
                    <a:pt x="9230" y="18488"/>
                  </a:lnTo>
                  <a:cubicBezTo>
                    <a:pt x="9177" y="18524"/>
                    <a:pt x="9132" y="18569"/>
                    <a:pt x="9086" y="18614"/>
                  </a:cubicBezTo>
                  <a:lnTo>
                    <a:pt x="8957" y="18614"/>
                  </a:lnTo>
                  <a:cubicBezTo>
                    <a:pt x="8645" y="18718"/>
                    <a:pt x="8308" y="18926"/>
                    <a:pt x="7996" y="19056"/>
                  </a:cubicBezTo>
                  <a:cubicBezTo>
                    <a:pt x="7659" y="19263"/>
                    <a:pt x="7347" y="19367"/>
                    <a:pt x="7010" y="19471"/>
                  </a:cubicBezTo>
                  <a:cubicBezTo>
                    <a:pt x="5945" y="19912"/>
                    <a:pt x="4959" y="20458"/>
                    <a:pt x="4102" y="21003"/>
                  </a:cubicBezTo>
                  <a:cubicBezTo>
                    <a:pt x="3245" y="21522"/>
                    <a:pt x="2051" y="22301"/>
                    <a:pt x="1402" y="23261"/>
                  </a:cubicBezTo>
                  <a:cubicBezTo>
                    <a:pt x="1402" y="23157"/>
                    <a:pt x="1402" y="22950"/>
                    <a:pt x="1506" y="22716"/>
                  </a:cubicBezTo>
                  <a:cubicBezTo>
                    <a:pt x="2363" y="21314"/>
                    <a:pt x="3998" y="20665"/>
                    <a:pt x="5504" y="19912"/>
                  </a:cubicBezTo>
                  <a:cubicBezTo>
                    <a:pt x="6621" y="19305"/>
                    <a:pt x="7920" y="18880"/>
                    <a:pt x="9230" y="18488"/>
                  </a:cubicBezTo>
                  <a:close/>
                  <a:moveTo>
                    <a:pt x="6906" y="19705"/>
                  </a:moveTo>
                  <a:lnTo>
                    <a:pt x="6906" y="19705"/>
                  </a:lnTo>
                  <a:cubicBezTo>
                    <a:pt x="6257" y="20120"/>
                    <a:pt x="5504" y="20665"/>
                    <a:pt x="4959" y="21210"/>
                  </a:cubicBezTo>
                  <a:lnTo>
                    <a:pt x="4855" y="21210"/>
                  </a:lnTo>
                  <a:cubicBezTo>
                    <a:pt x="3998" y="21652"/>
                    <a:pt x="3115" y="22301"/>
                    <a:pt x="2363" y="22950"/>
                  </a:cubicBezTo>
                  <a:cubicBezTo>
                    <a:pt x="1834" y="23353"/>
                    <a:pt x="1525" y="24074"/>
                    <a:pt x="1317" y="24709"/>
                  </a:cubicBezTo>
                  <a:lnTo>
                    <a:pt x="1317" y="24709"/>
                  </a:lnTo>
                  <a:cubicBezTo>
                    <a:pt x="1711" y="23951"/>
                    <a:pt x="2124" y="23292"/>
                    <a:pt x="2700" y="22716"/>
                  </a:cubicBezTo>
                  <a:cubicBezTo>
                    <a:pt x="3349" y="22301"/>
                    <a:pt x="3998" y="21859"/>
                    <a:pt x="4751" y="21418"/>
                  </a:cubicBezTo>
                  <a:lnTo>
                    <a:pt x="4751" y="21418"/>
                  </a:lnTo>
                  <a:cubicBezTo>
                    <a:pt x="4647" y="21522"/>
                    <a:pt x="4543" y="21652"/>
                    <a:pt x="4413" y="21652"/>
                  </a:cubicBezTo>
                  <a:cubicBezTo>
                    <a:pt x="3012" y="22612"/>
                    <a:pt x="1947" y="23599"/>
                    <a:pt x="1168" y="25001"/>
                  </a:cubicBezTo>
                  <a:cubicBezTo>
                    <a:pt x="1212" y="24914"/>
                    <a:pt x="1255" y="24829"/>
                    <a:pt x="1298" y="24745"/>
                  </a:cubicBezTo>
                  <a:lnTo>
                    <a:pt x="1298" y="24745"/>
                  </a:lnTo>
                  <a:lnTo>
                    <a:pt x="1298" y="24767"/>
                  </a:lnTo>
                  <a:cubicBezTo>
                    <a:pt x="1304" y="24748"/>
                    <a:pt x="1311" y="24728"/>
                    <a:pt x="1317" y="24709"/>
                  </a:cubicBezTo>
                  <a:lnTo>
                    <a:pt x="1317" y="24709"/>
                  </a:lnTo>
                  <a:cubicBezTo>
                    <a:pt x="1311" y="24721"/>
                    <a:pt x="1304" y="24733"/>
                    <a:pt x="1298" y="24745"/>
                  </a:cubicBezTo>
                  <a:lnTo>
                    <a:pt x="1298" y="24745"/>
                  </a:lnTo>
                  <a:lnTo>
                    <a:pt x="1298" y="23703"/>
                  </a:lnTo>
                  <a:cubicBezTo>
                    <a:pt x="2259" y="22171"/>
                    <a:pt x="3764" y="21210"/>
                    <a:pt x="5296" y="20354"/>
                  </a:cubicBezTo>
                  <a:cubicBezTo>
                    <a:pt x="5841" y="20120"/>
                    <a:pt x="6361" y="19912"/>
                    <a:pt x="6906" y="19705"/>
                  </a:cubicBezTo>
                  <a:close/>
                  <a:moveTo>
                    <a:pt x="2363" y="25312"/>
                  </a:moveTo>
                  <a:lnTo>
                    <a:pt x="2363" y="25312"/>
                  </a:lnTo>
                  <a:cubicBezTo>
                    <a:pt x="2347" y="25334"/>
                    <a:pt x="2332" y="25356"/>
                    <a:pt x="2318" y="25379"/>
                  </a:cubicBezTo>
                  <a:lnTo>
                    <a:pt x="2318" y="25379"/>
                  </a:lnTo>
                  <a:cubicBezTo>
                    <a:pt x="2316" y="25385"/>
                    <a:pt x="2314" y="25391"/>
                    <a:pt x="2312" y="25398"/>
                  </a:cubicBezTo>
                  <a:lnTo>
                    <a:pt x="2312" y="25398"/>
                  </a:lnTo>
                  <a:cubicBezTo>
                    <a:pt x="2328" y="25369"/>
                    <a:pt x="2345" y="25341"/>
                    <a:pt x="2363" y="25312"/>
                  </a:cubicBezTo>
                  <a:close/>
                  <a:moveTo>
                    <a:pt x="10696" y="18614"/>
                  </a:moveTo>
                  <a:cubicBezTo>
                    <a:pt x="10488" y="18718"/>
                    <a:pt x="10384" y="18926"/>
                    <a:pt x="10151" y="19056"/>
                  </a:cubicBezTo>
                  <a:cubicBezTo>
                    <a:pt x="9398" y="20016"/>
                    <a:pt x="9294" y="21314"/>
                    <a:pt x="8749" y="22405"/>
                  </a:cubicBezTo>
                  <a:cubicBezTo>
                    <a:pt x="8204" y="22612"/>
                    <a:pt x="7892" y="22716"/>
                    <a:pt x="7555" y="23157"/>
                  </a:cubicBezTo>
                  <a:cubicBezTo>
                    <a:pt x="7010" y="23807"/>
                    <a:pt x="6906" y="24663"/>
                    <a:pt x="6153" y="25312"/>
                  </a:cubicBezTo>
                  <a:cubicBezTo>
                    <a:pt x="6153" y="25312"/>
                    <a:pt x="6049" y="25416"/>
                    <a:pt x="5945" y="25416"/>
                  </a:cubicBezTo>
                  <a:cubicBezTo>
                    <a:pt x="6594" y="24897"/>
                    <a:pt x="6698" y="23910"/>
                    <a:pt x="6906" y="23157"/>
                  </a:cubicBezTo>
                  <a:cubicBezTo>
                    <a:pt x="7243" y="21522"/>
                    <a:pt x="8204" y="20016"/>
                    <a:pt x="9606" y="19056"/>
                  </a:cubicBezTo>
                  <a:cubicBezTo>
                    <a:pt x="9943" y="18926"/>
                    <a:pt x="10384" y="18718"/>
                    <a:pt x="10696" y="18614"/>
                  </a:cubicBezTo>
                  <a:close/>
                  <a:moveTo>
                    <a:pt x="8645" y="19575"/>
                  </a:moveTo>
                  <a:cubicBezTo>
                    <a:pt x="8204" y="20016"/>
                    <a:pt x="7788" y="20561"/>
                    <a:pt x="7451" y="21107"/>
                  </a:cubicBezTo>
                  <a:cubicBezTo>
                    <a:pt x="7139" y="21652"/>
                    <a:pt x="6906" y="22171"/>
                    <a:pt x="6698" y="22820"/>
                  </a:cubicBezTo>
                  <a:cubicBezTo>
                    <a:pt x="6490" y="23807"/>
                    <a:pt x="6594" y="25105"/>
                    <a:pt x="5504" y="25650"/>
                  </a:cubicBezTo>
                  <a:cubicBezTo>
                    <a:pt x="5192" y="25857"/>
                    <a:pt x="4855" y="25857"/>
                    <a:pt x="4543" y="25961"/>
                  </a:cubicBezTo>
                  <a:cubicBezTo>
                    <a:pt x="5296" y="25546"/>
                    <a:pt x="5608" y="24456"/>
                    <a:pt x="5945" y="23807"/>
                  </a:cubicBezTo>
                  <a:cubicBezTo>
                    <a:pt x="6153" y="23157"/>
                    <a:pt x="6361" y="22612"/>
                    <a:pt x="6698" y="21963"/>
                  </a:cubicBezTo>
                  <a:cubicBezTo>
                    <a:pt x="7139" y="20873"/>
                    <a:pt x="7892" y="20224"/>
                    <a:pt x="8645" y="19575"/>
                  </a:cubicBezTo>
                  <a:close/>
                  <a:moveTo>
                    <a:pt x="4102" y="22067"/>
                  </a:moveTo>
                  <a:lnTo>
                    <a:pt x="4102" y="22067"/>
                  </a:lnTo>
                  <a:cubicBezTo>
                    <a:pt x="3764" y="22405"/>
                    <a:pt x="3453" y="22716"/>
                    <a:pt x="3245" y="23054"/>
                  </a:cubicBezTo>
                  <a:cubicBezTo>
                    <a:pt x="2381" y="23986"/>
                    <a:pt x="1537" y="25097"/>
                    <a:pt x="1044" y="26318"/>
                  </a:cubicBezTo>
                  <a:lnTo>
                    <a:pt x="1044" y="26318"/>
                  </a:lnTo>
                  <a:cubicBezTo>
                    <a:pt x="1127" y="26000"/>
                    <a:pt x="1168" y="25656"/>
                    <a:pt x="1168" y="25312"/>
                  </a:cubicBezTo>
                  <a:lnTo>
                    <a:pt x="1168" y="25208"/>
                  </a:lnTo>
                  <a:cubicBezTo>
                    <a:pt x="1506" y="24559"/>
                    <a:pt x="1947" y="23910"/>
                    <a:pt x="2363" y="23365"/>
                  </a:cubicBezTo>
                  <a:cubicBezTo>
                    <a:pt x="2908" y="22820"/>
                    <a:pt x="3453" y="22508"/>
                    <a:pt x="4102" y="22067"/>
                  </a:cubicBezTo>
                  <a:close/>
                  <a:moveTo>
                    <a:pt x="2312" y="25398"/>
                  </a:moveTo>
                  <a:lnTo>
                    <a:pt x="2312" y="25398"/>
                  </a:lnTo>
                  <a:cubicBezTo>
                    <a:pt x="2137" y="25703"/>
                    <a:pt x="2042" y="25990"/>
                    <a:pt x="1947" y="26299"/>
                  </a:cubicBezTo>
                  <a:lnTo>
                    <a:pt x="1947" y="26506"/>
                  </a:lnTo>
                  <a:cubicBezTo>
                    <a:pt x="2036" y="26129"/>
                    <a:pt x="2201" y="25770"/>
                    <a:pt x="2312" y="25398"/>
                  </a:cubicBezTo>
                  <a:close/>
                  <a:moveTo>
                    <a:pt x="8204" y="19809"/>
                  </a:moveTo>
                  <a:cubicBezTo>
                    <a:pt x="7451" y="20561"/>
                    <a:pt x="6906" y="21314"/>
                    <a:pt x="6361" y="22301"/>
                  </a:cubicBezTo>
                  <a:cubicBezTo>
                    <a:pt x="5841" y="23469"/>
                    <a:pt x="5608" y="25546"/>
                    <a:pt x="4206" y="26065"/>
                  </a:cubicBezTo>
                  <a:cubicBezTo>
                    <a:pt x="3998" y="26195"/>
                    <a:pt x="3764" y="26299"/>
                    <a:pt x="3557" y="26299"/>
                  </a:cubicBezTo>
                  <a:cubicBezTo>
                    <a:pt x="3453" y="26403"/>
                    <a:pt x="3453" y="26403"/>
                    <a:pt x="3349" y="26506"/>
                  </a:cubicBezTo>
                  <a:cubicBezTo>
                    <a:pt x="3894" y="25208"/>
                    <a:pt x="4102" y="23910"/>
                    <a:pt x="4855" y="22820"/>
                  </a:cubicBezTo>
                  <a:cubicBezTo>
                    <a:pt x="5400" y="22067"/>
                    <a:pt x="5945" y="21522"/>
                    <a:pt x="6490" y="20873"/>
                  </a:cubicBezTo>
                  <a:cubicBezTo>
                    <a:pt x="6868" y="20684"/>
                    <a:pt x="7181" y="20496"/>
                    <a:pt x="7469" y="20209"/>
                  </a:cubicBezTo>
                  <a:lnTo>
                    <a:pt x="7469" y="20209"/>
                  </a:lnTo>
                  <a:cubicBezTo>
                    <a:pt x="7079" y="20605"/>
                    <a:pt x="6675" y="20903"/>
                    <a:pt x="6361" y="21314"/>
                  </a:cubicBezTo>
                  <a:cubicBezTo>
                    <a:pt x="5504" y="22171"/>
                    <a:pt x="5192" y="23365"/>
                    <a:pt x="4751" y="24352"/>
                  </a:cubicBezTo>
                  <a:lnTo>
                    <a:pt x="4751" y="24456"/>
                  </a:lnTo>
                  <a:cubicBezTo>
                    <a:pt x="5296" y="23261"/>
                    <a:pt x="5712" y="22067"/>
                    <a:pt x="6698" y="21107"/>
                  </a:cubicBezTo>
                  <a:cubicBezTo>
                    <a:pt x="7139" y="20665"/>
                    <a:pt x="7659" y="20224"/>
                    <a:pt x="8100" y="19809"/>
                  </a:cubicBezTo>
                  <a:close/>
                  <a:moveTo>
                    <a:pt x="3894" y="24014"/>
                  </a:moveTo>
                  <a:lnTo>
                    <a:pt x="3894" y="24014"/>
                  </a:lnTo>
                  <a:cubicBezTo>
                    <a:pt x="3491" y="24821"/>
                    <a:pt x="3175" y="25605"/>
                    <a:pt x="2965" y="26566"/>
                  </a:cubicBezTo>
                  <a:lnTo>
                    <a:pt x="2965" y="26566"/>
                  </a:lnTo>
                  <a:cubicBezTo>
                    <a:pt x="3270" y="25748"/>
                    <a:pt x="3478" y="24846"/>
                    <a:pt x="3894" y="24014"/>
                  </a:cubicBezTo>
                  <a:close/>
                  <a:moveTo>
                    <a:pt x="16433" y="16979"/>
                  </a:moveTo>
                  <a:cubicBezTo>
                    <a:pt x="14694" y="17213"/>
                    <a:pt x="12981" y="17524"/>
                    <a:pt x="11345" y="18069"/>
                  </a:cubicBezTo>
                  <a:cubicBezTo>
                    <a:pt x="9943" y="18511"/>
                    <a:pt x="8541" y="19160"/>
                    <a:pt x="7347" y="20016"/>
                  </a:cubicBezTo>
                  <a:cubicBezTo>
                    <a:pt x="7347" y="19912"/>
                    <a:pt x="7347" y="19912"/>
                    <a:pt x="7243" y="19912"/>
                  </a:cubicBezTo>
                  <a:cubicBezTo>
                    <a:pt x="7243" y="20016"/>
                    <a:pt x="7139" y="20016"/>
                    <a:pt x="7139" y="20120"/>
                  </a:cubicBezTo>
                  <a:cubicBezTo>
                    <a:pt x="4413" y="21859"/>
                    <a:pt x="2155" y="24352"/>
                    <a:pt x="961" y="27363"/>
                  </a:cubicBezTo>
                  <a:cubicBezTo>
                    <a:pt x="1947" y="23599"/>
                    <a:pt x="5400" y="20561"/>
                    <a:pt x="8749" y="18822"/>
                  </a:cubicBezTo>
                  <a:cubicBezTo>
                    <a:pt x="9606" y="18511"/>
                    <a:pt x="10384" y="18069"/>
                    <a:pt x="11241" y="17862"/>
                  </a:cubicBezTo>
                  <a:cubicBezTo>
                    <a:pt x="11553" y="17758"/>
                    <a:pt x="11890" y="17758"/>
                    <a:pt x="12202" y="17524"/>
                  </a:cubicBezTo>
                  <a:cubicBezTo>
                    <a:pt x="12981" y="17316"/>
                    <a:pt x="13837" y="17213"/>
                    <a:pt x="14590" y="17109"/>
                  </a:cubicBezTo>
                  <a:cubicBezTo>
                    <a:pt x="15239" y="16979"/>
                    <a:pt x="15888" y="16979"/>
                    <a:pt x="16433" y="16979"/>
                  </a:cubicBezTo>
                  <a:close/>
                  <a:moveTo>
                    <a:pt x="5712" y="21522"/>
                  </a:moveTo>
                  <a:lnTo>
                    <a:pt x="5712" y="21522"/>
                  </a:lnTo>
                  <a:cubicBezTo>
                    <a:pt x="5400" y="21963"/>
                    <a:pt x="5063" y="22301"/>
                    <a:pt x="4751" y="22716"/>
                  </a:cubicBezTo>
                  <a:cubicBezTo>
                    <a:pt x="3998" y="23807"/>
                    <a:pt x="3764" y="25208"/>
                    <a:pt x="3245" y="26506"/>
                  </a:cubicBezTo>
                  <a:cubicBezTo>
                    <a:pt x="3129" y="26600"/>
                    <a:pt x="3033" y="26609"/>
                    <a:pt x="2939" y="26686"/>
                  </a:cubicBezTo>
                  <a:lnTo>
                    <a:pt x="2939" y="26686"/>
                  </a:lnTo>
                  <a:cubicBezTo>
                    <a:pt x="2947" y="26645"/>
                    <a:pt x="2956" y="26605"/>
                    <a:pt x="2965" y="26566"/>
                  </a:cubicBezTo>
                  <a:lnTo>
                    <a:pt x="2965" y="26566"/>
                  </a:lnTo>
                  <a:cubicBezTo>
                    <a:pt x="2946" y="26615"/>
                    <a:pt x="2927" y="26665"/>
                    <a:pt x="2908" y="26714"/>
                  </a:cubicBezTo>
                  <a:cubicBezTo>
                    <a:pt x="2918" y="26704"/>
                    <a:pt x="2929" y="26694"/>
                    <a:pt x="2939" y="26686"/>
                  </a:cubicBezTo>
                  <a:lnTo>
                    <a:pt x="2939" y="26686"/>
                  </a:lnTo>
                  <a:cubicBezTo>
                    <a:pt x="2928" y="26738"/>
                    <a:pt x="2918" y="26791"/>
                    <a:pt x="2908" y="26844"/>
                  </a:cubicBezTo>
                  <a:cubicBezTo>
                    <a:pt x="2700" y="26948"/>
                    <a:pt x="2596" y="27052"/>
                    <a:pt x="2466" y="27155"/>
                  </a:cubicBezTo>
                  <a:cubicBezTo>
                    <a:pt x="2259" y="27363"/>
                    <a:pt x="2051" y="27597"/>
                    <a:pt x="1817" y="27804"/>
                  </a:cubicBezTo>
                  <a:cubicBezTo>
                    <a:pt x="2363" y="26403"/>
                    <a:pt x="2804" y="24897"/>
                    <a:pt x="3661" y="23599"/>
                  </a:cubicBezTo>
                  <a:cubicBezTo>
                    <a:pt x="4102" y="23054"/>
                    <a:pt x="4647" y="22508"/>
                    <a:pt x="5192" y="21963"/>
                  </a:cubicBezTo>
                  <a:lnTo>
                    <a:pt x="5192" y="21963"/>
                  </a:lnTo>
                  <a:cubicBezTo>
                    <a:pt x="4855" y="22405"/>
                    <a:pt x="4543" y="22820"/>
                    <a:pt x="4206" y="23261"/>
                  </a:cubicBezTo>
                  <a:cubicBezTo>
                    <a:pt x="4647" y="22716"/>
                    <a:pt x="5192" y="22067"/>
                    <a:pt x="5712" y="21522"/>
                  </a:cubicBezTo>
                  <a:close/>
                  <a:moveTo>
                    <a:pt x="807" y="27290"/>
                  </a:moveTo>
                  <a:lnTo>
                    <a:pt x="807" y="27290"/>
                  </a:lnTo>
                  <a:cubicBezTo>
                    <a:pt x="753" y="27490"/>
                    <a:pt x="753" y="27741"/>
                    <a:pt x="753" y="27908"/>
                  </a:cubicBezTo>
                  <a:cubicBezTo>
                    <a:pt x="649" y="28246"/>
                    <a:pt x="519" y="28557"/>
                    <a:pt x="416" y="28895"/>
                  </a:cubicBezTo>
                  <a:cubicBezTo>
                    <a:pt x="511" y="28299"/>
                    <a:pt x="628" y="27791"/>
                    <a:pt x="807" y="27290"/>
                  </a:cubicBezTo>
                  <a:close/>
                  <a:moveTo>
                    <a:pt x="3012" y="24456"/>
                  </a:moveTo>
                  <a:lnTo>
                    <a:pt x="3012" y="24456"/>
                  </a:lnTo>
                  <a:cubicBezTo>
                    <a:pt x="2466" y="25546"/>
                    <a:pt x="2051" y="26844"/>
                    <a:pt x="1714" y="28012"/>
                  </a:cubicBezTo>
                  <a:cubicBezTo>
                    <a:pt x="1628" y="28119"/>
                    <a:pt x="1542" y="28209"/>
                    <a:pt x="1515" y="28295"/>
                  </a:cubicBezTo>
                  <a:lnTo>
                    <a:pt x="1515" y="28295"/>
                  </a:lnTo>
                  <a:cubicBezTo>
                    <a:pt x="1621" y="27664"/>
                    <a:pt x="1821" y="27036"/>
                    <a:pt x="1947" y="26506"/>
                  </a:cubicBezTo>
                  <a:lnTo>
                    <a:pt x="1947" y="26506"/>
                  </a:lnTo>
                  <a:cubicBezTo>
                    <a:pt x="1714" y="27155"/>
                    <a:pt x="1610" y="27804"/>
                    <a:pt x="1402" y="28453"/>
                  </a:cubicBezTo>
                  <a:cubicBezTo>
                    <a:pt x="1402" y="28453"/>
                    <a:pt x="1298" y="28453"/>
                    <a:pt x="1298" y="28557"/>
                  </a:cubicBezTo>
                  <a:cubicBezTo>
                    <a:pt x="1168" y="28661"/>
                    <a:pt x="1065" y="29102"/>
                    <a:pt x="961" y="29310"/>
                  </a:cubicBezTo>
                  <a:cubicBezTo>
                    <a:pt x="961" y="29305"/>
                    <a:pt x="959" y="29302"/>
                    <a:pt x="957" y="29302"/>
                  </a:cubicBezTo>
                  <a:cubicBezTo>
                    <a:pt x="910" y="29302"/>
                    <a:pt x="462" y="30097"/>
                    <a:pt x="331" y="30097"/>
                  </a:cubicBezTo>
                  <a:cubicBezTo>
                    <a:pt x="323" y="30097"/>
                    <a:pt x="317" y="30094"/>
                    <a:pt x="312" y="30089"/>
                  </a:cubicBezTo>
                  <a:cubicBezTo>
                    <a:pt x="746" y="28377"/>
                    <a:pt x="1382" y="26766"/>
                    <a:pt x="2318" y="25379"/>
                  </a:cubicBezTo>
                  <a:lnTo>
                    <a:pt x="2318" y="25379"/>
                  </a:lnTo>
                  <a:cubicBezTo>
                    <a:pt x="2334" y="25322"/>
                    <a:pt x="2349" y="25265"/>
                    <a:pt x="2363" y="25208"/>
                  </a:cubicBezTo>
                  <a:cubicBezTo>
                    <a:pt x="2596" y="25001"/>
                    <a:pt x="2804" y="24663"/>
                    <a:pt x="3012" y="24456"/>
                  </a:cubicBezTo>
                  <a:close/>
                  <a:moveTo>
                    <a:pt x="33204" y="1"/>
                  </a:moveTo>
                  <a:lnTo>
                    <a:pt x="33204" y="1"/>
                  </a:lnTo>
                  <a:cubicBezTo>
                    <a:pt x="32451" y="2285"/>
                    <a:pt x="31568" y="4544"/>
                    <a:pt x="30608" y="6828"/>
                  </a:cubicBezTo>
                  <a:cubicBezTo>
                    <a:pt x="30270" y="7244"/>
                    <a:pt x="29959" y="7789"/>
                    <a:pt x="29518" y="8126"/>
                  </a:cubicBezTo>
                  <a:lnTo>
                    <a:pt x="29414" y="8126"/>
                  </a:lnTo>
                  <a:cubicBezTo>
                    <a:pt x="29414" y="8230"/>
                    <a:pt x="29310" y="8334"/>
                    <a:pt x="29310" y="8334"/>
                  </a:cubicBezTo>
                  <a:cubicBezTo>
                    <a:pt x="29076" y="8438"/>
                    <a:pt x="28972" y="8542"/>
                    <a:pt x="28765" y="8775"/>
                  </a:cubicBezTo>
                  <a:cubicBezTo>
                    <a:pt x="28263" y="9052"/>
                    <a:pt x="27565" y="9145"/>
                    <a:pt x="26863" y="9145"/>
                  </a:cubicBezTo>
                  <a:cubicBezTo>
                    <a:pt x="26512" y="9145"/>
                    <a:pt x="26160" y="9121"/>
                    <a:pt x="25831" y="9087"/>
                  </a:cubicBezTo>
                  <a:cubicBezTo>
                    <a:pt x="24222" y="8879"/>
                    <a:pt x="23027" y="8022"/>
                    <a:pt x="21937" y="6932"/>
                  </a:cubicBezTo>
                  <a:cubicBezTo>
                    <a:pt x="21020" y="5992"/>
                    <a:pt x="19196" y="3703"/>
                    <a:pt x="17530" y="3703"/>
                  </a:cubicBezTo>
                  <a:cubicBezTo>
                    <a:pt x="17263" y="3703"/>
                    <a:pt x="17000" y="3762"/>
                    <a:pt x="16745" y="3895"/>
                  </a:cubicBezTo>
                  <a:cubicBezTo>
                    <a:pt x="16433" y="3999"/>
                    <a:pt x="15992" y="4336"/>
                    <a:pt x="15577" y="4336"/>
                  </a:cubicBezTo>
                  <a:lnTo>
                    <a:pt x="15447" y="4336"/>
                  </a:lnTo>
                  <a:cubicBezTo>
                    <a:pt x="15412" y="4301"/>
                    <a:pt x="15389" y="4290"/>
                    <a:pt x="15374" y="4290"/>
                  </a:cubicBezTo>
                  <a:cubicBezTo>
                    <a:pt x="15343" y="4290"/>
                    <a:pt x="15343" y="4336"/>
                    <a:pt x="15343" y="4336"/>
                  </a:cubicBezTo>
                  <a:cubicBezTo>
                    <a:pt x="15135" y="4336"/>
                    <a:pt x="15031" y="4232"/>
                    <a:pt x="14798" y="3999"/>
                  </a:cubicBezTo>
                  <a:cubicBezTo>
                    <a:pt x="14694" y="3687"/>
                    <a:pt x="14486" y="3350"/>
                    <a:pt x="14149" y="3246"/>
                  </a:cubicBezTo>
                  <a:cubicBezTo>
                    <a:pt x="13932" y="3188"/>
                    <a:pt x="13725" y="3163"/>
                    <a:pt x="13525" y="3163"/>
                  </a:cubicBezTo>
                  <a:cubicBezTo>
                    <a:pt x="12643" y="3163"/>
                    <a:pt x="11876" y="3641"/>
                    <a:pt x="10904" y="3895"/>
                  </a:cubicBezTo>
                  <a:cubicBezTo>
                    <a:pt x="10644" y="3947"/>
                    <a:pt x="10320" y="3947"/>
                    <a:pt x="9979" y="3947"/>
                  </a:cubicBezTo>
                  <a:cubicBezTo>
                    <a:pt x="9638" y="3947"/>
                    <a:pt x="9281" y="3947"/>
                    <a:pt x="8957" y="3999"/>
                  </a:cubicBezTo>
                  <a:cubicBezTo>
                    <a:pt x="8308" y="4128"/>
                    <a:pt x="7659" y="4440"/>
                    <a:pt x="7010" y="4777"/>
                  </a:cubicBezTo>
                  <a:cubicBezTo>
                    <a:pt x="6153" y="5193"/>
                    <a:pt x="5296" y="5634"/>
                    <a:pt x="4647" y="6491"/>
                  </a:cubicBezTo>
                  <a:cubicBezTo>
                    <a:pt x="4543" y="6491"/>
                    <a:pt x="4413" y="6595"/>
                    <a:pt x="4310" y="6724"/>
                  </a:cubicBezTo>
                  <a:cubicBezTo>
                    <a:pt x="4310" y="6724"/>
                    <a:pt x="4310" y="6828"/>
                    <a:pt x="4413" y="6828"/>
                  </a:cubicBezTo>
                  <a:cubicBezTo>
                    <a:pt x="4413" y="6932"/>
                    <a:pt x="4543" y="6932"/>
                    <a:pt x="4543" y="6932"/>
                  </a:cubicBezTo>
                  <a:cubicBezTo>
                    <a:pt x="4647" y="6828"/>
                    <a:pt x="4751" y="6724"/>
                    <a:pt x="4751" y="6595"/>
                  </a:cubicBezTo>
                  <a:cubicBezTo>
                    <a:pt x="4905" y="6538"/>
                    <a:pt x="5053" y="6514"/>
                    <a:pt x="5194" y="6514"/>
                  </a:cubicBezTo>
                  <a:cubicBezTo>
                    <a:pt x="5838" y="6514"/>
                    <a:pt x="6355" y="7030"/>
                    <a:pt x="6802" y="7477"/>
                  </a:cubicBezTo>
                  <a:cubicBezTo>
                    <a:pt x="6802" y="7477"/>
                    <a:pt x="6802" y="7581"/>
                    <a:pt x="6906" y="7581"/>
                  </a:cubicBezTo>
                  <a:cubicBezTo>
                    <a:pt x="7010" y="7685"/>
                    <a:pt x="7139" y="7685"/>
                    <a:pt x="7139" y="7789"/>
                  </a:cubicBezTo>
                  <a:cubicBezTo>
                    <a:pt x="7659" y="8438"/>
                    <a:pt x="7788" y="9087"/>
                    <a:pt x="7996" y="9840"/>
                  </a:cubicBezTo>
                  <a:cubicBezTo>
                    <a:pt x="8204" y="10489"/>
                    <a:pt x="9086" y="10722"/>
                    <a:pt x="9606" y="10826"/>
                  </a:cubicBezTo>
                  <a:cubicBezTo>
                    <a:pt x="9670" y="10846"/>
                    <a:pt x="9738" y="10854"/>
                    <a:pt x="9809" y="10854"/>
                  </a:cubicBezTo>
                  <a:cubicBezTo>
                    <a:pt x="10107" y="10854"/>
                    <a:pt x="10444" y="10703"/>
                    <a:pt x="10696" y="10618"/>
                  </a:cubicBezTo>
                  <a:cubicBezTo>
                    <a:pt x="10862" y="10566"/>
                    <a:pt x="11002" y="10543"/>
                    <a:pt x="11121" y="10543"/>
                  </a:cubicBezTo>
                  <a:cubicBezTo>
                    <a:pt x="12010" y="10543"/>
                    <a:pt x="11719" y="11851"/>
                    <a:pt x="11994" y="12332"/>
                  </a:cubicBezTo>
                  <a:cubicBezTo>
                    <a:pt x="12643" y="13422"/>
                    <a:pt x="13733" y="12877"/>
                    <a:pt x="14694" y="13526"/>
                  </a:cubicBezTo>
                  <a:cubicBezTo>
                    <a:pt x="15385" y="13981"/>
                    <a:pt x="15859" y="14168"/>
                    <a:pt x="16483" y="14168"/>
                  </a:cubicBezTo>
                  <a:cubicBezTo>
                    <a:pt x="16750" y="14168"/>
                    <a:pt x="17044" y="14133"/>
                    <a:pt x="17394" y="14071"/>
                  </a:cubicBezTo>
                  <a:cubicBezTo>
                    <a:pt x="17502" y="14063"/>
                    <a:pt x="17608" y="14060"/>
                    <a:pt x="17712" y="14060"/>
                  </a:cubicBezTo>
                  <a:cubicBezTo>
                    <a:pt x="18617" y="14060"/>
                    <a:pt x="19347" y="14331"/>
                    <a:pt x="20167" y="14331"/>
                  </a:cubicBezTo>
                  <a:cubicBezTo>
                    <a:pt x="20487" y="14331"/>
                    <a:pt x="20821" y="14289"/>
                    <a:pt x="21184" y="14175"/>
                  </a:cubicBezTo>
                  <a:cubicBezTo>
                    <a:pt x="23676" y="13422"/>
                    <a:pt x="26065" y="12332"/>
                    <a:pt x="27778" y="10281"/>
                  </a:cubicBezTo>
                  <a:cubicBezTo>
                    <a:pt x="27778" y="10281"/>
                    <a:pt x="27778" y="10235"/>
                    <a:pt x="27747" y="10235"/>
                  </a:cubicBezTo>
                  <a:cubicBezTo>
                    <a:pt x="27732" y="10235"/>
                    <a:pt x="27709" y="10246"/>
                    <a:pt x="27674" y="10281"/>
                  </a:cubicBezTo>
                  <a:cubicBezTo>
                    <a:pt x="26136" y="12029"/>
                    <a:pt x="22840" y="14049"/>
                    <a:pt x="20209" y="14049"/>
                  </a:cubicBezTo>
                  <a:cubicBezTo>
                    <a:pt x="19910" y="14049"/>
                    <a:pt x="19619" y="14023"/>
                    <a:pt x="19341" y="13967"/>
                  </a:cubicBezTo>
                  <a:cubicBezTo>
                    <a:pt x="20639" y="12981"/>
                    <a:pt x="22274" y="12773"/>
                    <a:pt x="23884" y="12332"/>
                  </a:cubicBezTo>
                  <a:cubicBezTo>
                    <a:pt x="24974" y="12020"/>
                    <a:pt x="26065" y="11371"/>
                    <a:pt x="27025" y="10489"/>
                  </a:cubicBezTo>
                  <a:cubicBezTo>
                    <a:pt x="28212" y="9973"/>
                    <a:pt x="29193" y="9099"/>
                    <a:pt x="30045" y="8146"/>
                  </a:cubicBezTo>
                  <a:lnTo>
                    <a:pt x="30045" y="8146"/>
                  </a:lnTo>
                  <a:cubicBezTo>
                    <a:pt x="29959" y="8254"/>
                    <a:pt x="29953" y="8444"/>
                    <a:pt x="29855" y="8542"/>
                  </a:cubicBezTo>
                  <a:cubicBezTo>
                    <a:pt x="28220" y="10826"/>
                    <a:pt x="26480" y="12566"/>
                    <a:pt x="24118" y="13967"/>
                  </a:cubicBezTo>
                  <a:cubicBezTo>
                    <a:pt x="23131" y="14616"/>
                    <a:pt x="21937" y="15162"/>
                    <a:pt x="20873" y="15577"/>
                  </a:cubicBezTo>
                  <a:cubicBezTo>
                    <a:pt x="20535" y="15681"/>
                    <a:pt x="20224" y="15811"/>
                    <a:pt x="19886" y="15811"/>
                  </a:cubicBezTo>
                  <a:cubicBezTo>
                    <a:pt x="19133" y="15914"/>
                    <a:pt x="18380" y="16018"/>
                    <a:pt x="17628" y="16122"/>
                  </a:cubicBezTo>
                  <a:cubicBezTo>
                    <a:pt x="16745" y="16122"/>
                    <a:pt x="15888" y="15681"/>
                    <a:pt x="15135" y="15369"/>
                  </a:cubicBezTo>
                  <a:cubicBezTo>
                    <a:pt x="13837" y="14824"/>
                    <a:pt x="12747" y="14175"/>
                    <a:pt x="11345" y="14071"/>
                  </a:cubicBezTo>
                  <a:cubicBezTo>
                    <a:pt x="10914" y="13996"/>
                    <a:pt x="10482" y="13948"/>
                    <a:pt x="10057" y="13948"/>
                  </a:cubicBezTo>
                  <a:cubicBezTo>
                    <a:pt x="9305" y="13948"/>
                    <a:pt x="8572" y="14098"/>
                    <a:pt x="7892" y="14513"/>
                  </a:cubicBezTo>
                  <a:cubicBezTo>
                    <a:pt x="7010" y="14928"/>
                    <a:pt x="5608" y="14824"/>
                    <a:pt x="5296" y="15811"/>
                  </a:cubicBezTo>
                  <a:cubicBezTo>
                    <a:pt x="4959" y="16330"/>
                    <a:pt x="4543" y="16667"/>
                    <a:pt x="3998" y="17109"/>
                  </a:cubicBezTo>
                  <a:cubicBezTo>
                    <a:pt x="3661" y="17316"/>
                    <a:pt x="3661" y="17965"/>
                    <a:pt x="3557" y="18407"/>
                  </a:cubicBezTo>
                  <a:cubicBezTo>
                    <a:pt x="3453" y="19367"/>
                    <a:pt x="2804" y="19809"/>
                    <a:pt x="2155" y="20458"/>
                  </a:cubicBezTo>
                  <a:cubicBezTo>
                    <a:pt x="1714" y="20873"/>
                    <a:pt x="1506" y="21418"/>
                    <a:pt x="1298" y="21963"/>
                  </a:cubicBezTo>
                  <a:cubicBezTo>
                    <a:pt x="857" y="23261"/>
                    <a:pt x="961" y="24767"/>
                    <a:pt x="857" y="26195"/>
                  </a:cubicBezTo>
                  <a:cubicBezTo>
                    <a:pt x="649" y="27701"/>
                    <a:pt x="0" y="29206"/>
                    <a:pt x="104" y="30842"/>
                  </a:cubicBezTo>
                  <a:cubicBezTo>
                    <a:pt x="104" y="30894"/>
                    <a:pt x="156" y="30920"/>
                    <a:pt x="208" y="30920"/>
                  </a:cubicBezTo>
                  <a:cubicBezTo>
                    <a:pt x="260" y="30920"/>
                    <a:pt x="312" y="30894"/>
                    <a:pt x="312" y="30842"/>
                  </a:cubicBezTo>
                  <a:cubicBezTo>
                    <a:pt x="1065" y="29751"/>
                    <a:pt x="1506" y="28453"/>
                    <a:pt x="2466" y="27493"/>
                  </a:cubicBezTo>
                  <a:cubicBezTo>
                    <a:pt x="3012" y="26844"/>
                    <a:pt x="3764" y="26403"/>
                    <a:pt x="4647" y="26065"/>
                  </a:cubicBezTo>
                  <a:cubicBezTo>
                    <a:pt x="5296" y="25857"/>
                    <a:pt x="5945" y="25754"/>
                    <a:pt x="6490" y="25208"/>
                  </a:cubicBezTo>
                  <a:cubicBezTo>
                    <a:pt x="6802" y="25001"/>
                    <a:pt x="7139" y="24559"/>
                    <a:pt x="7243" y="24248"/>
                  </a:cubicBezTo>
                  <a:cubicBezTo>
                    <a:pt x="7555" y="23599"/>
                    <a:pt x="7788" y="23157"/>
                    <a:pt x="8437" y="22820"/>
                  </a:cubicBezTo>
                  <a:cubicBezTo>
                    <a:pt x="8749" y="22612"/>
                    <a:pt x="9294" y="22508"/>
                    <a:pt x="9735" y="22301"/>
                  </a:cubicBezTo>
                  <a:cubicBezTo>
                    <a:pt x="11241" y="21418"/>
                    <a:pt x="12435" y="20120"/>
                    <a:pt x="13733" y="18926"/>
                  </a:cubicBezTo>
                  <a:cubicBezTo>
                    <a:pt x="15343" y="17628"/>
                    <a:pt x="17394" y="17316"/>
                    <a:pt x="19341" y="16563"/>
                  </a:cubicBezTo>
                  <a:cubicBezTo>
                    <a:pt x="19575" y="16563"/>
                    <a:pt x="19782" y="16460"/>
                    <a:pt x="19990" y="16330"/>
                  </a:cubicBezTo>
                  <a:cubicBezTo>
                    <a:pt x="21080" y="16122"/>
                    <a:pt x="22171" y="15681"/>
                    <a:pt x="23131" y="15162"/>
                  </a:cubicBezTo>
                  <a:cubicBezTo>
                    <a:pt x="25312" y="14071"/>
                    <a:pt x="27674" y="12228"/>
                    <a:pt x="29076" y="10177"/>
                  </a:cubicBezTo>
                  <a:lnTo>
                    <a:pt x="29076" y="10177"/>
                  </a:lnTo>
                  <a:cubicBezTo>
                    <a:pt x="27570" y="12981"/>
                    <a:pt x="25623" y="15473"/>
                    <a:pt x="23469" y="17965"/>
                  </a:cubicBezTo>
                  <a:cubicBezTo>
                    <a:pt x="25961" y="15811"/>
                    <a:pt x="27908" y="12981"/>
                    <a:pt x="29414" y="10073"/>
                  </a:cubicBezTo>
                  <a:cubicBezTo>
                    <a:pt x="30919" y="7036"/>
                    <a:pt x="32763" y="3479"/>
                    <a:pt x="3320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69"/>
            <p:cNvSpPr/>
            <p:nvPr/>
          </p:nvSpPr>
          <p:spPr>
            <a:xfrm>
              <a:off x="2729050" y="3718725"/>
              <a:ext cx="26625" cy="95925"/>
            </a:xfrm>
            <a:custGeom>
              <a:avLst/>
              <a:gdLst/>
              <a:ahLst/>
              <a:cxnLst/>
              <a:rect l="l" t="t" r="r" b="b"/>
              <a:pathLst>
                <a:path w="1065" h="3837" extrusionOk="0">
                  <a:moveTo>
                    <a:pt x="721" y="1545"/>
                  </a:moveTo>
                  <a:cubicBezTo>
                    <a:pt x="722" y="2067"/>
                    <a:pt x="638" y="2592"/>
                    <a:pt x="520" y="3038"/>
                  </a:cubicBezTo>
                  <a:cubicBezTo>
                    <a:pt x="416" y="3245"/>
                    <a:pt x="312" y="3349"/>
                    <a:pt x="208" y="3557"/>
                  </a:cubicBezTo>
                  <a:cubicBezTo>
                    <a:pt x="104" y="3557"/>
                    <a:pt x="104" y="3453"/>
                    <a:pt x="104" y="3349"/>
                  </a:cubicBezTo>
                  <a:cubicBezTo>
                    <a:pt x="208" y="3142"/>
                    <a:pt x="208" y="2908"/>
                    <a:pt x="312" y="2700"/>
                  </a:cubicBezTo>
                  <a:cubicBezTo>
                    <a:pt x="473" y="2278"/>
                    <a:pt x="649" y="1933"/>
                    <a:pt x="721" y="1545"/>
                  </a:cubicBezTo>
                  <a:close/>
                  <a:moveTo>
                    <a:pt x="520" y="0"/>
                  </a:moveTo>
                  <a:cubicBezTo>
                    <a:pt x="520" y="0"/>
                    <a:pt x="416" y="0"/>
                    <a:pt x="416" y="104"/>
                  </a:cubicBezTo>
                  <a:cubicBezTo>
                    <a:pt x="574" y="412"/>
                    <a:pt x="662" y="763"/>
                    <a:pt x="700" y="1128"/>
                  </a:cubicBezTo>
                  <a:lnTo>
                    <a:pt x="700" y="1128"/>
                  </a:lnTo>
                  <a:cubicBezTo>
                    <a:pt x="681" y="1120"/>
                    <a:pt x="659" y="1117"/>
                    <a:pt x="636" y="1117"/>
                  </a:cubicBezTo>
                  <a:cubicBezTo>
                    <a:pt x="578" y="1117"/>
                    <a:pt x="520" y="1143"/>
                    <a:pt x="520" y="1194"/>
                  </a:cubicBezTo>
                  <a:cubicBezTo>
                    <a:pt x="416" y="2051"/>
                    <a:pt x="0" y="2804"/>
                    <a:pt x="0" y="3791"/>
                  </a:cubicBezTo>
                  <a:cubicBezTo>
                    <a:pt x="0" y="3791"/>
                    <a:pt x="47" y="3837"/>
                    <a:pt x="77" y="3837"/>
                  </a:cubicBezTo>
                  <a:cubicBezTo>
                    <a:pt x="93" y="3837"/>
                    <a:pt x="104" y="3825"/>
                    <a:pt x="104" y="3791"/>
                  </a:cubicBezTo>
                  <a:cubicBezTo>
                    <a:pt x="1065" y="3038"/>
                    <a:pt x="961" y="1091"/>
                    <a:pt x="52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69"/>
            <p:cNvSpPr/>
            <p:nvPr/>
          </p:nvSpPr>
          <p:spPr>
            <a:xfrm>
              <a:off x="2628450" y="3732350"/>
              <a:ext cx="22100" cy="51300"/>
            </a:xfrm>
            <a:custGeom>
              <a:avLst/>
              <a:gdLst/>
              <a:ahLst/>
              <a:cxnLst/>
              <a:rect l="l" t="t" r="r" b="b"/>
              <a:pathLst>
                <a:path w="884" h="2052" extrusionOk="0">
                  <a:moveTo>
                    <a:pt x="649" y="416"/>
                  </a:moveTo>
                  <a:lnTo>
                    <a:pt x="649" y="857"/>
                  </a:lnTo>
                  <a:cubicBezTo>
                    <a:pt x="546" y="1065"/>
                    <a:pt x="546" y="1195"/>
                    <a:pt x="442" y="1402"/>
                  </a:cubicBezTo>
                  <a:cubicBezTo>
                    <a:pt x="442" y="1506"/>
                    <a:pt x="234" y="1844"/>
                    <a:pt x="234" y="1844"/>
                  </a:cubicBezTo>
                  <a:cubicBezTo>
                    <a:pt x="130" y="1298"/>
                    <a:pt x="338" y="857"/>
                    <a:pt x="649" y="416"/>
                  </a:cubicBezTo>
                  <a:close/>
                  <a:moveTo>
                    <a:pt x="779" y="0"/>
                  </a:moveTo>
                  <a:lnTo>
                    <a:pt x="779" y="208"/>
                  </a:lnTo>
                  <a:cubicBezTo>
                    <a:pt x="234" y="546"/>
                    <a:pt x="0" y="1506"/>
                    <a:pt x="130" y="2051"/>
                  </a:cubicBezTo>
                  <a:lnTo>
                    <a:pt x="234" y="2051"/>
                  </a:lnTo>
                  <a:cubicBezTo>
                    <a:pt x="649" y="1506"/>
                    <a:pt x="649" y="857"/>
                    <a:pt x="883" y="312"/>
                  </a:cubicBezTo>
                  <a:lnTo>
                    <a:pt x="883" y="208"/>
                  </a:lnTo>
                  <a:lnTo>
                    <a:pt x="883" y="104"/>
                  </a:lnTo>
                  <a:cubicBezTo>
                    <a:pt x="883" y="0"/>
                    <a:pt x="779" y="0"/>
                    <a:pt x="77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69"/>
            <p:cNvSpPr/>
            <p:nvPr/>
          </p:nvSpPr>
          <p:spPr>
            <a:xfrm>
              <a:off x="2326000" y="3048925"/>
              <a:ext cx="743800" cy="929825"/>
            </a:xfrm>
            <a:custGeom>
              <a:avLst/>
              <a:gdLst/>
              <a:ahLst/>
              <a:cxnLst/>
              <a:rect l="l" t="t" r="r" b="b"/>
              <a:pathLst>
                <a:path w="29752" h="37193" extrusionOk="0">
                  <a:moveTo>
                    <a:pt x="12228" y="1377"/>
                  </a:moveTo>
                  <a:lnTo>
                    <a:pt x="12228" y="1377"/>
                  </a:lnTo>
                  <a:cubicBezTo>
                    <a:pt x="12139" y="1519"/>
                    <a:pt x="12062" y="1662"/>
                    <a:pt x="11989" y="1813"/>
                  </a:cubicBezTo>
                  <a:lnTo>
                    <a:pt x="11989" y="1813"/>
                  </a:lnTo>
                  <a:cubicBezTo>
                    <a:pt x="11995" y="1770"/>
                    <a:pt x="11995" y="1727"/>
                    <a:pt x="11995" y="1688"/>
                  </a:cubicBezTo>
                  <a:cubicBezTo>
                    <a:pt x="12098" y="1584"/>
                    <a:pt x="12098" y="1481"/>
                    <a:pt x="12228" y="1377"/>
                  </a:cubicBezTo>
                  <a:close/>
                  <a:moveTo>
                    <a:pt x="11891" y="1792"/>
                  </a:moveTo>
                  <a:cubicBezTo>
                    <a:pt x="11891" y="2026"/>
                    <a:pt x="11787" y="2130"/>
                    <a:pt x="11787" y="2234"/>
                  </a:cubicBezTo>
                  <a:cubicBezTo>
                    <a:pt x="11683" y="2571"/>
                    <a:pt x="11449" y="2779"/>
                    <a:pt x="11346" y="2986"/>
                  </a:cubicBezTo>
                  <a:cubicBezTo>
                    <a:pt x="11449" y="2675"/>
                    <a:pt x="11579" y="2337"/>
                    <a:pt x="11787" y="2026"/>
                  </a:cubicBezTo>
                  <a:cubicBezTo>
                    <a:pt x="11787" y="1922"/>
                    <a:pt x="11891" y="1922"/>
                    <a:pt x="11891" y="1792"/>
                  </a:cubicBezTo>
                  <a:close/>
                  <a:moveTo>
                    <a:pt x="12436" y="1377"/>
                  </a:moveTo>
                  <a:cubicBezTo>
                    <a:pt x="12540" y="1792"/>
                    <a:pt x="12644" y="2130"/>
                    <a:pt x="12877" y="2441"/>
                  </a:cubicBezTo>
                  <a:cubicBezTo>
                    <a:pt x="12877" y="2675"/>
                    <a:pt x="12981" y="2779"/>
                    <a:pt x="12981" y="2883"/>
                  </a:cubicBezTo>
                  <a:lnTo>
                    <a:pt x="12981" y="3220"/>
                  </a:lnTo>
                  <a:cubicBezTo>
                    <a:pt x="12981" y="3090"/>
                    <a:pt x="12877" y="2986"/>
                    <a:pt x="12877" y="2986"/>
                  </a:cubicBezTo>
                  <a:lnTo>
                    <a:pt x="12877" y="2883"/>
                  </a:lnTo>
                  <a:cubicBezTo>
                    <a:pt x="12877" y="2675"/>
                    <a:pt x="12877" y="2337"/>
                    <a:pt x="12644" y="2130"/>
                  </a:cubicBezTo>
                  <a:lnTo>
                    <a:pt x="12644" y="2130"/>
                  </a:lnTo>
                  <a:cubicBezTo>
                    <a:pt x="12644" y="2337"/>
                    <a:pt x="12747" y="2441"/>
                    <a:pt x="12747" y="2571"/>
                  </a:cubicBezTo>
                  <a:lnTo>
                    <a:pt x="12747" y="2779"/>
                  </a:lnTo>
                  <a:cubicBezTo>
                    <a:pt x="12644" y="2337"/>
                    <a:pt x="12540" y="1922"/>
                    <a:pt x="12436" y="1481"/>
                  </a:cubicBezTo>
                  <a:lnTo>
                    <a:pt x="12436" y="1377"/>
                  </a:lnTo>
                  <a:close/>
                  <a:moveTo>
                    <a:pt x="11579" y="2234"/>
                  </a:moveTo>
                  <a:lnTo>
                    <a:pt x="11579" y="2234"/>
                  </a:lnTo>
                  <a:cubicBezTo>
                    <a:pt x="11346" y="2571"/>
                    <a:pt x="11242" y="2883"/>
                    <a:pt x="11242" y="3090"/>
                  </a:cubicBezTo>
                  <a:cubicBezTo>
                    <a:pt x="11034" y="3324"/>
                    <a:pt x="10930" y="3428"/>
                    <a:pt x="10800" y="3532"/>
                  </a:cubicBezTo>
                  <a:cubicBezTo>
                    <a:pt x="11034" y="3220"/>
                    <a:pt x="11138" y="2779"/>
                    <a:pt x="11346" y="2441"/>
                  </a:cubicBezTo>
                  <a:cubicBezTo>
                    <a:pt x="11449" y="2441"/>
                    <a:pt x="11449" y="2337"/>
                    <a:pt x="11579" y="2234"/>
                  </a:cubicBezTo>
                  <a:close/>
                  <a:moveTo>
                    <a:pt x="12074" y="2228"/>
                  </a:moveTo>
                  <a:lnTo>
                    <a:pt x="12074" y="2228"/>
                  </a:lnTo>
                  <a:cubicBezTo>
                    <a:pt x="11963" y="2647"/>
                    <a:pt x="11762" y="3123"/>
                    <a:pt x="11449" y="3532"/>
                  </a:cubicBezTo>
                  <a:cubicBezTo>
                    <a:pt x="11683" y="3220"/>
                    <a:pt x="11891" y="2779"/>
                    <a:pt x="11995" y="2441"/>
                  </a:cubicBezTo>
                  <a:cubicBezTo>
                    <a:pt x="11995" y="2370"/>
                    <a:pt x="12043" y="2299"/>
                    <a:pt x="12074" y="2228"/>
                  </a:cubicBezTo>
                  <a:close/>
                  <a:moveTo>
                    <a:pt x="11138" y="2779"/>
                  </a:moveTo>
                  <a:cubicBezTo>
                    <a:pt x="10930" y="2986"/>
                    <a:pt x="10800" y="3324"/>
                    <a:pt x="10697" y="3635"/>
                  </a:cubicBezTo>
                  <a:cubicBezTo>
                    <a:pt x="10697" y="3739"/>
                    <a:pt x="10593" y="3869"/>
                    <a:pt x="10489" y="3869"/>
                  </a:cubicBezTo>
                  <a:cubicBezTo>
                    <a:pt x="10593" y="3532"/>
                    <a:pt x="10697" y="3220"/>
                    <a:pt x="10930" y="2986"/>
                  </a:cubicBezTo>
                  <a:cubicBezTo>
                    <a:pt x="11034" y="2883"/>
                    <a:pt x="11034" y="2779"/>
                    <a:pt x="11138" y="2779"/>
                  </a:cubicBezTo>
                  <a:close/>
                  <a:moveTo>
                    <a:pt x="10409" y="3772"/>
                  </a:moveTo>
                  <a:cubicBezTo>
                    <a:pt x="10394" y="3837"/>
                    <a:pt x="10385" y="3904"/>
                    <a:pt x="10385" y="3973"/>
                  </a:cubicBezTo>
                  <a:lnTo>
                    <a:pt x="10281" y="4077"/>
                  </a:lnTo>
                  <a:cubicBezTo>
                    <a:pt x="10324" y="3991"/>
                    <a:pt x="10367" y="3884"/>
                    <a:pt x="10409" y="3772"/>
                  </a:cubicBezTo>
                  <a:close/>
                  <a:moveTo>
                    <a:pt x="10930" y="3870"/>
                  </a:moveTo>
                  <a:cubicBezTo>
                    <a:pt x="10929" y="3973"/>
                    <a:pt x="10800" y="3973"/>
                    <a:pt x="10800" y="4077"/>
                  </a:cubicBezTo>
                  <a:cubicBezTo>
                    <a:pt x="10697" y="4077"/>
                    <a:pt x="10697" y="4077"/>
                    <a:pt x="10593" y="4181"/>
                  </a:cubicBezTo>
                  <a:cubicBezTo>
                    <a:pt x="10593" y="4077"/>
                    <a:pt x="10697" y="4077"/>
                    <a:pt x="10697" y="4077"/>
                  </a:cubicBezTo>
                  <a:cubicBezTo>
                    <a:pt x="10800" y="3973"/>
                    <a:pt x="10929" y="3973"/>
                    <a:pt x="10930" y="3870"/>
                  </a:cubicBezTo>
                  <a:close/>
                  <a:moveTo>
                    <a:pt x="10489" y="3428"/>
                  </a:moveTo>
                  <a:cubicBezTo>
                    <a:pt x="10281" y="3635"/>
                    <a:pt x="10281" y="3973"/>
                    <a:pt x="10151" y="4181"/>
                  </a:cubicBezTo>
                  <a:cubicBezTo>
                    <a:pt x="10048" y="4284"/>
                    <a:pt x="9944" y="4284"/>
                    <a:pt x="9944" y="4388"/>
                  </a:cubicBezTo>
                  <a:cubicBezTo>
                    <a:pt x="9944" y="4077"/>
                    <a:pt x="10151" y="3869"/>
                    <a:pt x="10281" y="3532"/>
                  </a:cubicBezTo>
                  <a:cubicBezTo>
                    <a:pt x="10385" y="3532"/>
                    <a:pt x="10385" y="3428"/>
                    <a:pt x="10489" y="3428"/>
                  </a:cubicBezTo>
                  <a:close/>
                  <a:moveTo>
                    <a:pt x="9944" y="3973"/>
                  </a:moveTo>
                  <a:cubicBezTo>
                    <a:pt x="9944" y="4077"/>
                    <a:pt x="9840" y="4284"/>
                    <a:pt x="9840" y="4388"/>
                  </a:cubicBezTo>
                  <a:cubicBezTo>
                    <a:pt x="9736" y="4388"/>
                    <a:pt x="9736" y="4518"/>
                    <a:pt x="9632" y="4518"/>
                  </a:cubicBezTo>
                  <a:cubicBezTo>
                    <a:pt x="9736" y="4284"/>
                    <a:pt x="9840" y="4077"/>
                    <a:pt x="9944" y="3973"/>
                  </a:cubicBezTo>
                  <a:close/>
                  <a:moveTo>
                    <a:pt x="13630" y="3532"/>
                  </a:moveTo>
                  <a:lnTo>
                    <a:pt x="13630" y="3532"/>
                  </a:lnTo>
                  <a:cubicBezTo>
                    <a:pt x="13630" y="3635"/>
                    <a:pt x="13734" y="3635"/>
                    <a:pt x="13734" y="3739"/>
                  </a:cubicBezTo>
                  <a:cubicBezTo>
                    <a:pt x="13734" y="3869"/>
                    <a:pt x="13838" y="4077"/>
                    <a:pt x="13838" y="4181"/>
                  </a:cubicBezTo>
                  <a:cubicBezTo>
                    <a:pt x="13942" y="4388"/>
                    <a:pt x="13942" y="4518"/>
                    <a:pt x="14046" y="4726"/>
                  </a:cubicBezTo>
                  <a:cubicBezTo>
                    <a:pt x="13942" y="4622"/>
                    <a:pt x="13942" y="4518"/>
                    <a:pt x="13838" y="4388"/>
                  </a:cubicBezTo>
                  <a:cubicBezTo>
                    <a:pt x="13838" y="4284"/>
                    <a:pt x="13734" y="4077"/>
                    <a:pt x="13734" y="3973"/>
                  </a:cubicBezTo>
                  <a:cubicBezTo>
                    <a:pt x="13630" y="3869"/>
                    <a:pt x="13630" y="3635"/>
                    <a:pt x="13630" y="3532"/>
                  </a:cubicBezTo>
                  <a:close/>
                  <a:moveTo>
                    <a:pt x="9840" y="3973"/>
                  </a:moveTo>
                  <a:lnTo>
                    <a:pt x="9840" y="3973"/>
                  </a:lnTo>
                  <a:cubicBezTo>
                    <a:pt x="9736" y="4181"/>
                    <a:pt x="9632" y="4388"/>
                    <a:pt x="9502" y="4622"/>
                  </a:cubicBezTo>
                  <a:cubicBezTo>
                    <a:pt x="9295" y="4726"/>
                    <a:pt x="9087" y="4933"/>
                    <a:pt x="8853" y="5037"/>
                  </a:cubicBezTo>
                  <a:cubicBezTo>
                    <a:pt x="8983" y="4933"/>
                    <a:pt x="9087" y="4830"/>
                    <a:pt x="9191" y="4622"/>
                  </a:cubicBezTo>
                  <a:lnTo>
                    <a:pt x="9191" y="4726"/>
                  </a:lnTo>
                  <a:cubicBezTo>
                    <a:pt x="9295" y="4622"/>
                    <a:pt x="9399" y="4518"/>
                    <a:pt x="9502" y="4388"/>
                  </a:cubicBezTo>
                  <a:cubicBezTo>
                    <a:pt x="9632" y="4181"/>
                    <a:pt x="9736" y="4077"/>
                    <a:pt x="9840" y="3973"/>
                  </a:cubicBezTo>
                  <a:close/>
                  <a:moveTo>
                    <a:pt x="10697" y="4181"/>
                  </a:moveTo>
                  <a:lnTo>
                    <a:pt x="10697" y="4181"/>
                  </a:lnTo>
                  <a:cubicBezTo>
                    <a:pt x="10385" y="4622"/>
                    <a:pt x="10151" y="5037"/>
                    <a:pt x="9840" y="5479"/>
                  </a:cubicBezTo>
                  <a:cubicBezTo>
                    <a:pt x="10048" y="4933"/>
                    <a:pt x="10281" y="4518"/>
                    <a:pt x="10697" y="4181"/>
                  </a:cubicBezTo>
                  <a:close/>
                  <a:moveTo>
                    <a:pt x="13838" y="3869"/>
                  </a:moveTo>
                  <a:lnTo>
                    <a:pt x="14046" y="4077"/>
                  </a:lnTo>
                  <a:cubicBezTo>
                    <a:pt x="14175" y="4388"/>
                    <a:pt x="14279" y="4830"/>
                    <a:pt x="14487" y="5167"/>
                  </a:cubicBezTo>
                  <a:cubicBezTo>
                    <a:pt x="14383" y="4830"/>
                    <a:pt x="14279" y="4622"/>
                    <a:pt x="14175" y="4284"/>
                  </a:cubicBezTo>
                  <a:cubicBezTo>
                    <a:pt x="14279" y="4284"/>
                    <a:pt x="14279" y="4284"/>
                    <a:pt x="14279" y="4388"/>
                  </a:cubicBezTo>
                  <a:cubicBezTo>
                    <a:pt x="14485" y="4723"/>
                    <a:pt x="14589" y="5160"/>
                    <a:pt x="14819" y="5572"/>
                  </a:cubicBezTo>
                  <a:lnTo>
                    <a:pt x="14819" y="5572"/>
                  </a:lnTo>
                  <a:cubicBezTo>
                    <a:pt x="14815" y="5545"/>
                    <a:pt x="14809" y="5515"/>
                    <a:pt x="14798" y="5482"/>
                  </a:cubicBezTo>
                  <a:lnTo>
                    <a:pt x="14798" y="5482"/>
                  </a:lnTo>
                  <a:cubicBezTo>
                    <a:pt x="14917" y="5698"/>
                    <a:pt x="15057" y="5890"/>
                    <a:pt x="15136" y="6128"/>
                  </a:cubicBezTo>
                  <a:cubicBezTo>
                    <a:pt x="15032" y="6024"/>
                    <a:pt x="14928" y="5816"/>
                    <a:pt x="14824" y="5686"/>
                  </a:cubicBezTo>
                  <a:cubicBezTo>
                    <a:pt x="14824" y="5652"/>
                    <a:pt x="14824" y="5617"/>
                    <a:pt x="14820" y="5579"/>
                  </a:cubicBezTo>
                  <a:lnTo>
                    <a:pt x="14820" y="5579"/>
                  </a:lnTo>
                  <a:cubicBezTo>
                    <a:pt x="14821" y="5580"/>
                    <a:pt x="14823" y="5581"/>
                    <a:pt x="14824" y="5582"/>
                  </a:cubicBezTo>
                  <a:cubicBezTo>
                    <a:pt x="14822" y="5579"/>
                    <a:pt x="14821" y="5576"/>
                    <a:pt x="14819" y="5572"/>
                  </a:cubicBezTo>
                  <a:lnTo>
                    <a:pt x="14819" y="5572"/>
                  </a:lnTo>
                  <a:cubicBezTo>
                    <a:pt x="14819" y="5574"/>
                    <a:pt x="14819" y="5577"/>
                    <a:pt x="14820" y="5579"/>
                  </a:cubicBezTo>
                  <a:lnTo>
                    <a:pt x="14820" y="5579"/>
                  </a:lnTo>
                  <a:cubicBezTo>
                    <a:pt x="14692" y="5476"/>
                    <a:pt x="14589" y="5373"/>
                    <a:pt x="14487" y="5271"/>
                  </a:cubicBezTo>
                  <a:cubicBezTo>
                    <a:pt x="14383" y="5037"/>
                    <a:pt x="14279" y="4933"/>
                    <a:pt x="14175" y="4830"/>
                  </a:cubicBezTo>
                  <a:cubicBezTo>
                    <a:pt x="14046" y="4518"/>
                    <a:pt x="13942" y="4181"/>
                    <a:pt x="13838" y="3869"/>
                  </a:cubicBezTo>
                  <a:close/>
                  <a:moveTo>
                    <a:pt x="14591" y="4726"/>
                  </a:moveTo>
                  <a:cubicBezTo>
                    <a:pt x="14695" y="4830"/>
                    <a:pt x="14824" y="4933"/>
                    <a:pt x="14928" y="5167"/>
                  </a:cubicBezTo>
                  <a:lnTo>
                    <a:pt x="14824" y="5167"/>
                  </a:lnTo>
                  <a:cubicBezTo>
                    <a:pt x="15135" y="5814"/>
                    <a:pt x="15342" y="6461"/>
                    <a:pt x="15575" y="7211"/>
                  </a:cubicBezTo>
                  <a:lnTo>
                    <a:pt x="15575" y="7211"/>
                  </a:lnTo>
                  <a:cubicBezTo>
                    <a:pt x="15550" y="6599"/>
                    <a:pt x="15326" y="5987"/>
                    <a:pt x="15032" y="5375"/>
                  </a:cubicBezTo>
                  <a:lnTo>
                    <a:pt x="15032" y="5375"/>
                  </a:lnTo>
                  <a:cubicBezTo>
                    <a:pt x="15136" y="5582"/>
                    <a:pt x="15240" y="5686"/>
                    <a:pt x="15344" y="5920"/>
                  </a:cubicBezTo>
                  <a:cubicBezTo>
                    <a:pt x="15567" y="6317"/>
                    <a:pt x="15671" y="7329"/>
                    <a:pt x="15590" y="7329"/>
                  </a:cubicBezTo>
                  <a:cubicBezTo>
                    <a:pt x="15586" y="7329"/>
                    <a:pt x="15582" y="7326"/>
                    <a:pt x="15577" y="7322"/>
                  </a:cubicBezTo>
                  <a:cubicBezTo>
                    <a:pt x="15577" y="7286"/>
                    <a:pt x="15577" y="7251"/>
                    <a:pt x="15575" y="7216"/>
                  </a:cubicBezTo>
                  <a:lnTo>
                    <a:pt x="15575" y="7216"/>
                  </a:lnTo>
                  <a:cubicBezTo>
                    <a:pt x="15576" y="7217"/>
                    <a:pt x="15577" y="7217"/>
                    <a:pt x="15577" y="7218"/>
                  </a:cubicBezTo>
                  <a:cubicBezTo>
                    <a:pt x="15576" y="7216"/>
                    <a:pt x="15576" y="7213"/>
                    <a:pt x="15575" y="7211"/>
                  </a:cubicBezTo>
                  <a:lnTo>
                    <a:pt x="15575" y="7211"/>
                  </a:lnTo>
                  <a:cubicBezTo>
                    <a:pt x="15575" y="7212"/>
                    <a:pt x="15575" y="7214"/>
                    <a:pt x="15575" y="7216"/>
                  </a:cubicBezTo>
                  <a:lnTo>
                    <a:pt x="15575" y="7216"/>
                  </a:lnTo>
                  <a:cubicBezTo>
                    <a:pt x="15473" y="7112"/>
                    <a:pt x="15472" y="6983"/>
                    <a:pt x="15344" y="6777"/>
                  </a:cubicBezTo>
                  <a:cubicBezTo>
                    <a:pt x="15344" y="6673"/>
                    <a:pt x="15240" y="6569"/>
                    <a:pt x="15240" y="6569"/>
                  </a:cubicBezTo>
                  <a:cubicBezTo>
                    <a:pt x="15136" y="5920"/>
                    <a:pt x="14928" y="5375"/>
                    <a:pt x="14591" y="4830"/>
                  </a:cubicBezTo>
                  <a:lnTo>
                    <a:pt x="14591" y="4726"/>
                  </a:lnTo>
                  <a:close/>
                  <a:moveTo>
                    <a:pt x="9373" y="5055"/>
                  </a:moveTo>
                  <a:cubicBezTo>
                    <a:pt x="8624" y="5801"/>
                    <a:pt x="8438" y="6828"/>
                    <a:pt x="8438" y="7763"/>
                  </a:cubicBezTo>
                  <a:cubicBezTo>
                    <a:pt x="8204" y="6880"/>
                    <a:pt x="8438" y="5920"/>
                    <a:pt x="9087" y="5271"/>
                  </a:cubicBezTo>
                  <a:cubicBezTo>
                    <a:pt x="9177" y="5198"/>
                    <a:pt x="9273" y="5126"/>
                    <a:pt x="9373" y="5055"/>
                  </a:cubicBezTo>
                  <a:close/>
                  <a:moveTo>
                    <a:pt x="14046" y="4933"/>
                  </a:moveTo>
                  <a:cubicBezTo>
                    <a:pt x="14175" y="5037"/>
                    <a:pt x="14279" y="5167"/>
                    <a:pt x="14383" y="5271"/>
                  </a:cubicBezTo>
                  <a:cubicBezTo>
                    <a:pt x="14591" y="5582"/>
                    <a:pt x="14824" y="5920"/>
                    <a:pt x="15032" y="6231"/>
                  </a:cubicBezTo>
                  <a:cubicBezTo>
                    <a:pt x="15136" y="6984"/>
                    <a:pt x="15240" y="7529"/>
                    <a:pt x="14928" y="8178"/>
                  </a:cubicBezTo>
                  <a:cubicBezTo>
                    <a:pt x="14928" y="8412"/>
                    <a:pt x="14824" y="8620"/>
                    <a:pt x="14695" y="8828"/>
                  </a:cubicBezTo>
                  <a:cubicBezTo>
                    <a:pt x="14824" y="8282"/>
                    <a:pt x="15032" y="7867"/>
                    <a:pt x="15032" y="7322"/>
                  </a:cubicBezTo>
                  <a:cubicBezTo>
                    <a:pt x="15032" y="6465"/>
                    <a:pt x="14591" y="5686"/>
                    <a:pt x="14046" y="4933"/>
                  </a:cubicBezTo>
                  <a:close/>
                  <a:moveTo>
                    <a:pt x="12332" y="2026"/>
                  </a:moveTo>
                  <a:cubicBezTo>
                    <a:pt x="12436" y="3324"/>
                    <a:pt x="12877" y="4518"/>
                    <a:pt x="12877" y="5920"/>
                  </a:cubicBezTo>
                  <a:cubicBezTo>
                    <a:pt x="12877" y="6984"/>
                    <a:pt x="12436" y="7867"/>
                    <a:pt x="12228" y="8931"/>
                  </a:cubicBezTo>
                  <a:cubicBezTo>
                    <a:pt x="12228" y="8724"/>
                    <a:pt x="12098" y="8412"/>
                    <a:pt x="12098" y="8178"/>
                  </a:cubicBezTo>
                  <a:cubicBezTo>
                    <a:pt x="11995" y="7322"/>
                    <a:pt x="12098" y="6465"/>
                    <a:pt x="12228" y="5686"/>
                  </a:cubicBezTo>
                  <a:cubicBezTo>
                    <a:pt x="12332" y="4830"/>
                    <a:pt x="12332" y="3973"/>
                    <a:pt x="12228" y="3090"/>
                  </a:cubicBezTo>
                  <a:cubicBezTo>
                    <a:pt x="12332" y="2883"/>
                    <a:pt x="12332" y="2675"/>
                    <a:pt x="12332" y="2441"/>
                  </a:cubicBezTo>
                  <a:lnTo>
                    <a:pt x="12332" y="2026"/>
                  </a:lnTo>
                  <a:close/>
                  <a:moveTo>
                    <a:pt x="10301" y="4423"/>
                  </a:moveTo>
                  <a:cubicBezTo>
                    <a:pt x="10288" y="4452"/>
                    <a:pt x="10281" y="4484"/>
                    <a:pt x="10281" y="4518"/>
                  </a:cubicBezTo>
                  <a:cubicBezTo>
                    <a:pt x="9840" y="4933"/>
                    <a:pt x="9632" y="5582"/>
                    <a:pt x="9502" y="6231"/>
                  </a:cubicBezTo>
                  <a:cubicBezTo>
                    <a:pt x="9191" y="6880"/>
                    <a:pt x="9087" y="7763"/>
                    <a:pt x="9399" y="8620"/>
                  </a:cubicBezTo>
                  <a:cubicBezTo>
                    <a:pt x="9087" y="7218"/>
                    <a:pt x="9632" y="6128"/>
                    <a:pt x="10385" y="5167"/>
                  </a:cubicBezTo>
                  <a:lnTo>
                    <a:pt x="10385" y="5167"/>
                  </a:lnTo>
                  <a:cubicBezTo>
                    <a:pt x="9944" y="5920"/>
                    <a:pt x="9736" y="6880"/>
                    <a:pt x="9736" y="7763"/>
                  </a:cubicBezTo>
                  <a:cubicBezTo>
                    <a:pt x="9632" y="8178"/>
                    <a:pt x="9632" y="8620"/>
                    <a:pt x="9632" y="9061"/>
                  </a:cubicBezTo>
                  <a:lnTo>
                    <a:pt x="9632" y="8178"/>
                  </a:lnTo>
                  <a:cubicBezTo>
                    <a:pt x="9502" y="8724"/>
                    <a:pt x="9632" y="9373"/>
                    <a:pt x="9632" y="9918"/>
                  </a:cubicBezTo>
                  <a:lnTo>
                    <a:pt x="9736" y="9918"/>
                  </a:lnTo>
                  <a:cubicBezTo>
                    <a:pt x="9632" y="9710"/>
                    <a:pt x="9632" y="9477"/>
                    <a:pt x="9632" y="9269"/>
                  </a:cubicBezTo>
                  <a:lnTo>
                    <a:pt x="9632" y="9269"/>
                  </a:lnTo>
                  <a:cubicBezTo>
                    <a:pt x="9736" y="9814"/>
                    <a:pt x="9840" y="10463"/>
                    <a:pt x="9944" y="11112"/>
                  </a:cubicBezTo>
                  <a:cubicBezTo>
                    <a:pt x="9502" y="10671"/>
                    <a:pt x="9295" y="9814"/>
                    <a:pt x="8983" y="9269"/>
                  </a:cubicBezTo>
                  <a:cubicBezTo>
                    <a:pt x="8447" y="7661"/>
                    <a:pt x="8338" y="6379"/>
                    <a:pt x="9444" y="5004"/>
                  </a:cubicBezTo>
                  <a:lnTo>
                    <a:pt x="9444" y="5004"/>
                  </a:lnTo>
                  <a:cubicBezTo>
                    <a:pt x="9722" y="4810"/>
                    <a:pt x="10024" y="4620"/>
                    <a:pt x="10301" y="4423"/>
                  </a:cubicBezTo>
                  <a:close/>
                  <a:moveTo>
                    <a:pt x="9840" y="7867"/>
                  </a:moveTo>
                  <a:cubicBezTo>
                    <a:pt x="9840" y="8282"/>
                    <a:pt x="9840" y="8931"/>
                    <a:pt x="9944" y="9580"/>
                  </a:cubicBezTo>
                  <a:cubicBezTo>
                    <a:pt x="9944" y="10229"/>
                    <a:pt x="10151" y="10775"/>
                    <a:pt x="10385" y="11320"/>
                  </a:cubicBezTo>
                  <a:cubicBezTo>
                    <a:pt x="10048" y="10775"/>
                    <a:pt x="9944" y="10229"/>
                    <a:pt x="9840" y="9580"/>
                  </a:cubicBezTo>
                  <a:lnTo>
                    <a:pt x="9840" y="9580"/>
                  </a:lnTo>
                  <a:cubicBezTo>
                    <a:pt x="9840" y="10229"/>
                    <a:pt x="10048" y="10878"/>
                    <a:pt x="10385" y="11320"/>
                  </a:cubicBezTo>
                  <a:cubicBezTo>
                    <a:pt x="10281" y="11320"/>
                    <a:pt x="10151" y="11216"/>
                    <a:pt x="10048" y="11216"/>
                  </a:cubicBezTo>
                  <a:cubicBezTo>
                    <a:pt x="9736" y="10126"/>
                    <a:pt x="9736" y="9061"/>
                    <a:pt x="9840" y="7867"/>
                  </a:cubicBezTo>
                  <a:close/>
                  <a:moveTo>
                    <a:pt x="10344" y="10986"/>
                  </a:moveTo>
                  <a:cubicBezTo>
                    <a:pt x="10412" y="11160"/>
                    <a:pt x="10490" y="11320"/>
                    <a:pt x="10593" y="11424"/>
                  </a:cubicBezTo>
                  <a:lnTo>
                    <a:pt x="10489" y="11424"/>
                  </a:lnTo>
                  <a:cubicBezTo>
                    <a:pt x="10489" y="11392"/>
                    <a:pt x="10479" y="11370"/>
                    <a:pt x="10466" y="11355"/>
                  </a:cubicBezTo>
                  <a:lnTo>
                    <a:pt x="10466" y="11355"/>
                  </a:lnTo>
                  <a:cubicBezTo>
                    <a:pt x="10474" y="11378"/>
                    <a:pt x="10481" y="11401"/>
                    <a:pt x="10489" y="11424"/>
                  </a:cubicBezTo>
                  <a:lnTo>
                    <a:pt x="10385" y="11320"/>
                  </a:lnTo>
                  <a:lnTo>
                    <a:pt x="10385" y="11320"/>
                  </a:lnTo>
                  <a:cubicBezTo>
                    <a:pt x="10385" y="11320"/>
                    <a:pt x="10436" y="11320"/>
                    <a:pt x="10466" y="11355"/>
                  </a:cubicBezTo>
                  <a:lnTo>
                    <a:pt x="10466" y="11355"/>
                  </a:lnTo>
                  <a:cubicBezTo>
                    <a:pt x="10426" y="11234"/>
                    <a:pt x="10386" y="11110"/>
                    <a:pt x="10344" y="10986"/>
                  </a:cubicBezTo>
                  <a:close/>
                  <a:moveTo>
                    <a:pt x="12098" y="2883"/>
                  </a:moveTo>
                  <a:lnTo>
                    <a:pt x="12098" y="2986"/>
                  </a:lnTo>
                  <a:cubicBezTo>
                    <a:pt x="11891" y="3739"/>
                    <a:pt x="11579" y="4388"/>
                    <a:pt x="11242" y="5167"/>
                  </a:cubicBezTo>
                  <a:cubicBezTo>
                    <a:pt x="10800" y="6128"/>
                    <a:pt x="10697" y="7114"/>
                    <a:pt x="10697" y="8075"/>
                  </a:cubicBezTo>
                  <a:cubicBezTo>
                    <a:pt x="10800" y="6777"/>
                    <a:pt x="11138" y="5686"/>
                    <a:pt x="11787" y="4518"/>
                  </a:cubicBezTo>
                  <a:cubicBezTo>
                    <a:pt x="11891" y="4284"/>
                    <a:pt x="11995" y="4077"/>
                    <a:pt x="12098" y="3869"/>
                  </a:cubicBezTo>
                  <a:lnTo>
                    <a:pt x="12098" y="5167"/>
                  </a:lnTo>
                  <a:cubicBezTo>
                    <a:pt x="11995" y="6673"/>
                    <a:pt x="11891" y="7867"/>
                    <a:pt x="12098" y="9269"/>
                  </a:cubicBezTo>
                  <a:cubicBezTo>
                    <a:pt x="12098" y="9477"/>
                    <a:pt x="12228" y="9710"/>
                    <a:pt x="12228" y="9710"/>
                  </a:cubicBezTo>
                  <a:lnTo>
                    <a:pt x="12228" y="10126"/>
                  </a:lnTo>
                  <a:cubicBezTo>
                    <a:pt x="12228" y="10156"/>
                    <a:pt x="12246" y="10169"/>
                    <a:pt x="12271" y="10169"/>
                  </a:cubicBezTo>
                  <a:cubicBezTo>
                    <a:pt x="12332" y="10169"/>
                    <a:pt x="12436" y="10095"/>
                    <a:pt x="12436" y="10022"/>
                  </a:cubicBezTo>
                  <a:cubicBezTo>
                    <a:pt x="12436" y="9814"/>
                    <a:pt x="12332" y="9580"/>
                    <a:pt x="12332" y="9373"/>
                  </a:cubicBezTo>
                  <a:cubicBezTo>
                    <a:pt x="12332" y="9373"/>
                    <a:pt x="12332" y="9269"/>
                    <a:pt x="12436" y="9165"/>
                  </a:cubicBezTo>
                  <a:cubicBezTo>
                    <a:pt x="12436" y="8620"/>
                    <a:pt x="12644" y="8075"/>
                    <a:pt x="12747" y="7633"/>
                  </a:cubicBezTo>
                  <a:cubicBezTo>
                    <a:pt x="12981" y="6880"/>
                    <a:pt x="13085" y="6231"/>
                    <a:pt x="13085" y="5479"/>
                  </a:cubicBezTo>
                  <a:cubicBezTo>
                    <a:pt x="13085" y="4622"/>
                    <a:pt x="12747" y="3739"/>
                    <a:pt x="12540" y="2883"/>
                  </a:cubicBezTo>
                  <a:lnTo>
                    <a:pt x="12540" y="2883"/>
                  </a:lnTo>
                  <a:cubicBezTo>
                    <a:pt x="13396" y="4830"/>
                    <a:pt x="15240" y="6024"/>
                    <a:pt x="14591" y="8412"/>
                  </a:cubicBezTo>
                  <a:cubicBezTo>
                    <a:pt x="14279" y="9710"/>
                    <a:pt x="13085" y="10775"/>
                    <a:pt x="12228" y="11865"/>
                  </a:cubicBezTo>
                  <a:cubicBezTo>
                    <a:pt x="12147" y="11965"/>
                    <a:pt x="12073" y="12007"/>
                    <a:pt x="12007" y="12007"/>
                  </a:cubicBezTo>
                  <a:cubicBezTo>
                    <a:pt x="11713" y="12007"/>
                    <a:pt x="11555" y="11197"/>
                    <a:pt x="11449" y="11112"/>
                  </a:cubicBezTo>
                  <a:cubicBezTo>
                    <a:pt x="11138" y="10229"/>
                    <a:pt x="11034" y="9710"/>
                    <a:pt x="11034" y="8724"/>
                  </a:cubicBezTo>
                  <a:lnTo>
                    <a:pt x="10930" y="8724"/>
                  </a:lnTo>
                  <a:cubicBezTo>
                    <a:pt x="10697" y="9918"/>
                    <a:pt x="11034" y="10878"/>
                    <a:pt x="11449" y="11969"/>
                  </a:cubicBezTo>
                  <a:lnTo>
                    <a:pt x="11242" y="11969"/>
                  </a:lnTo>
                  <a:cubicBezTo>
                    <a:pt x="10489" y="11424"/>
                    <a:pt x="10385" y="10229"/>
                    <a:pt x="10151" y="9373"/>
                  </a:cubicBezTo>
                  <a:cubicBezTo>
                    <a:pt x="9840" y="8178"/>
                    <a:pt x="9736" y="6984"/>
                    <a:pt x="10151" y="5816"/>
                  </a:cubicBezTo>
                  <a:cubicBezTo>
                    <a:pt x="10489" y="4830"/>
                    <a:pt x="11579" y="3973"/>
                    <a:pt x="12098" y="2883"/>
                  </a:cubicBezTo>
                  <a:close/>
                  <a:moveTo>
                    <a:pt x="18139" y="9447"/>
                  </a:moveTo>
                  <a:lnTo>
                    <a:pt x="18139" y="9447"/>
                  </a:lnTo>
                  <a:cubicBezTo>
                    <a:pt x="18069" y="9614"/>
                    <a:pt x="18069" y="9736"/>
                    <a:pt x="18069" y="9918"/>
                  </a:cubicBezTo>
                  <a:cubicBezTo>
                    <a:pt x="17940" y="10229"/>
                    <a:pt x="17732" y="10463"/>
                    <a:pt x="17524" y="10775"/>
                  </a:cubicBezTo>
                  <a:cubicBezTo>
                    <a:pt x="16771" y="11657"/>
                    <a:pt x="15136" y="11424"/>
                    <a:pt x="14175" y="11865"/>
                  </a:cubicBezTo>
                  <a:cubicBezTo>
                    <a:pt x="14928" y="11657"/>
                    <a:pt x="16330" y="11657"/>
                    <a:pt x="17187" y="11216"/>
                  </a:cubicBezTo>
                  <a:lnTo>
                    <a:pt x="17187" y="11216"/>
                  </a:lnTo>
                  <a:cubicBezTo>
                    <a:pt x="17083" y="11424"/>
                    <a:pt x="16875" y="11657"/>
                    <a:pt x="16642" y="11865"/>
                  </a:cubicBezTo>
                  <a:cubicBezTo>
                    <a:pt x="16122" y="12073"/>
                    <a:pt x="15473" y="12073"/>
                    <a:pt x="14824" y="12073"/>
                  </a:cubicBezTo>
                  <a:cubicBezTo>
                    <a:pt x="14046" y="12073"/>
                    <a:pt x="13396" y="12306"/>
                    <a:pt x="12877" y="12618"/>
                  </a:cubicBezTo>
                  <a:cubicBezTo>
                    <a:pt x="13189" y="12410"/>
                    <a:pt x="13396" y="12176"/>
                    <a:pt x="13630" y="11865"/>
                  </a:cubicBezTo>
                  <a:cubicBezTo>
                    <a:pt x="14591" y="10775"/>
                    <a:pt x="15577" y="11112"/>
                    <a:pt x="16771" y="10671"/>
                  </a:cubicBezTo>
                  <a:cubicBezTo>
                    <a:pt x="17399" y="10470"/>
                    <a:pt x="17808" y="10148"/>
                    <a:pt x="18139" y="9447"/>
                  </a:cubicBezTo>
                  <a:close/>
                  <a:moveTo>
                    <a:pt x="16434" y="11969"/>
                  </a:moveTo>
                  <a:cubicBezTo>
                    <a:pt x="16434" y="12073"/>
                    <a:pt x="16330" y="12073"/>
                    <a:pt x="16330" y="12073"/>
                  </a:cubicBezTo>
                  <a:cubicBezTo>
                    <a:pt x="15577" y="12410"/>
                    <a:pt x="14591" y="12306"/>
                    <a:pt x="13734" y="12410"/>
                  </a:cubicBezTo>
                  <a:cubicBezTo>
                    <a:pt x="13526" y="12514"/>
                    <a:pt x="13189" y="12514"/>
                    <a:pt x="12981" y="12618"/>
                  </a:cubicBezTo>
                  <a:cubicBezTo>
                    <a:pt x="13838" y="12176"/>
                    <a:pt x="14695" y="12176"/>
                    <a:pt x="15785" y="12073"/>
                  </a:cubicBezTo>
                  <a:cubicBezTo>
                    <a:pt x="15993" y="12073"/>
                    <a:pt x="16226" y="12073"/>
                    <a:pt x="16434" y="11969"/>
                  </a:cubicBezTo>
                  <a:close/>
                  <a:moveTo>
                    <a:pt x="15993" y="12306"/>
                  </a:moveTo>
                  <a:cubicBezTo>
                    <a:pt x="15889" y="12410"/>
                    <a:pt x="15785" y="12514"/>
                    <a:pt x="15681" y="12514"/>
                  </a:cubicBezTo>
                  <a:cubicBezTo>
                    <a:pt x="14824" y="12722"/>
                    <a:pt x="13630" y="12722"/>
                    <a:pt x="12747" y="12955"/>
                  </a:cubicBezTo>
                  <a:cubicBezTo>
                    <a:pt x="13526" y="12722"/>
                    <a:pt x="14279" y="12618"/>
                    <a:pt x="15136" y="12514"/>
                  </a:cubicBezTo>
                  <a:cubicBezTo>
                    <a:pt x="15473" y="12514"/>
                    <a:pt x="15785" y="12410"/>
                    <a:pt x="15993" y="12306"/>
                  </a:cubicBezTo>
                  <a:close/>
                  <a:moveTo>
                    <a:pt x="15473" y="13059"/>
                  </a:moveTo>
                  <a:cubicBezTo>
                    <a:pt x="15473" y="13163"/>
                    <a:pt x="15473" y="13163"/>
                    <a:pt x="15344" y="13163"/>
                  </a:cubicBezTo>
                  <a:cubicBezTo>
                    <a:pt x="15344" y="13163"/>
                    <a:pt x="15473" y="13163"/>
                    <a:pt x="15473" y="13059"/>
                  </a:cubicBezTo>
                  <a:close/>
                  <a:moveTo>
                    <a:pt x="15577" y="12410"/>
                  </a:moveTo>
                  <a:cubicBezTo>
                    <a:pt x="15032" y="12514"/>
                    <a:pt x="14487" y="12514"/>
                    <a:pt x="14046" y="12618"/>
                  </a:cubicBezTo>
                  <a:cubicBezTo>
                    <a:pt x="13293" y="12618"/>
                    <a:pt x="12644" y="12825"/>
                    <a:pt x="11995" y="13267"/>
                  </a:cubicBezTo>
                  <a:cubicBezTo>
                    <a:pt x="12098" y="13163"/>
                    <a:pt x="12228" y="13059"/>
                    <a:pt x="12436" y="12955"/>
                  </a:cubicBezTo>
                  <a:cubicBezTo>
                    <a:pt x="12540" y="12825"/>
                    <a:pt x="12644" y="12825"/>
                    <a:pt x="12644" y="12722"/>
                  </a:cubicBezTo>
                  <a:cubicBezTo>
                    <a:pt x="13396" y="12514"/>
                    <a:pt x="14279" y="12410"/>
                    <a:pt x="14695" y="12410"/>
                  </a:cubicBezTo>
                  <a:close/>
                  <a:moveTo>
                    <a:pt x="11901" y="13370"/>
                  </a:moveTo>
                  <a:lnTo>
                    <a:pt x="11901" y="13370"/>
                  </a:lnTo>
                  <a:cubicBezTo>
                    <a:pt x="11859" y="13402"/>
                    <a:pt x="11823" y="13438"/>
                    <a:pt x="11787" y="13474"/>
                  </a:cubicBezTo>
                  <a:lnTo>
                    <a:pt x="11787" y="13474"/>
                  </a:lnTo>
                  <a:lnTo>
                    <a:pt x="11891" y="13371"/>
                  </a:lnTo>
                  <a:cubicBezTo>
                    <a:pt x="11894" y="13371"/>
                    <a:pt x="11898" y="13371"/>
                    <a:pt x="11901" y="13370"/>
                  </a:cubicBezTo>
                  <a:close/>
                  <a:moveTo>
                    <a:pt x="15136" y="12825"/>
                  </a:moveTo>
                  <a:lnTo>
                    <a:pt x="15136" y="12825"/>
                  </a:lnTo>
                  <a:cubicBezTo>
                    <a:pt x="14383" y="13163"/>
                    <a:pt x="13630" y="13163"/>
                    <a:pt x="12877" y="13267"/>
                  </a:cubicBezTo>
                  <a:cubicBezTo>
                    <a:pt x="12332" y="13371"/>
                    <a:pt x="11891" y="13604"/>
                    <a:pt x="11579" y="13916"/>
                  </a:cubicBezTo>
                  <a:lnTo>
                    <a:pt x="11579" y="13812"/>
                  </a:lnTo>
                  <a:cubicBezTo>
                    <a:pt x="11579" y="13812"/>
                    <a:pt x="11683" y="13812"/>
                    <a:pt x="11683" y="13708"/>
                  </a:cubicBezTo>
                  <a:cubicBezTo>
                    <a:pt x="12540" y="12722"/>
                    <a:pt x="13942" y="13059"/>
                    <a:pt x="15136" y="12825"/>
                  </a:cubicBezTo>
                  <a:close/>
                  <a:moveTo>
                    <a:pt x="14279" y="13267"/>
                  </a:moveTo>
                  <a:lnTo>
                    <a:pt x="14279" y="13267"/>
                  </a:lnTo>
                  <a:cubicBezTo>
                    <a:pt x="13189" y="13474"/>
                    <a:pt x="11995" y="13916"/>
                    <a:pt x="11346" y="14669"/>
                  </a:cubicBezTo>
                  <a:lnTo>
                    <a:pt x="11346" y="14461"/>
                  </a:lnTo>
                  <a:cubicBezTo>
                    <a:pt x="11449" y="14357"/>
                    <a:pt x="11449" y="14253"/>
                    <a:pt x="11579" y="14020"/>
                  </a:cubicBezTo>
                  <a:cubicBezTo>
                    <a:pt x="12098" y="13267"/>
                    <a:pt x="13189" y="13371"/>
                    <a:pt x="14279" y="13267"/>
                  </a:cubicBezTo>
                  <a:close/>
                  <a:moveTo>
                    <a:pt x="17990" y="10351"/>
                  </a:moveTo>
                  <a:cubicBezTo>
                    <a:pt x="17940" y="10473"/>
                    <a:pt x="17940" y="10624"/>
                    <a:pt x="17940" y="10775"/>
                  </a:cubicBezTo>
                  <a:cubicBezTo>
                    <a:pt x="17291" y="12618"/>
                    <a:pt x="16642" y="14020"/>
                    <a:pt x="14824" y="14773"/>
                  </a:cubicBezTo>
                  <a:cubicBezTo>
                    <a:pt x="15785" y="14253"/>
                    <a:pt x="16538" y="13163"/>
                    <a:pt x="16771" y="12176"/>
                  </a:cubicBezTo>
                  <a:lnTo>
                    <a:pt x="16771" y="12176"/>
                  </a:lnTo>
                  <a:cubicBezTo>
                    <a:pt x="16226" y="13267"/>
                    <a:pt x="15577" y="14357"/>
                    <a:pt x="14487" y="14902"/>
                  </a:cubicBezTo>
                  <a:cubicBezTo>
                    <a:pt x="14383" y="14902"/>
                    <a:pt x="14175" y="15006"/>
                    <a:pt x="14046" y="15006"/>
                  </a:cubicBezTo>
                  <a:cubicBezTo>
                    <a:pt x="13189" y="15214"/>
                    <a:pt x="12332" y="15422"/>
                    <a:pt x="11683" y="15863"/>
                  </a:cubicBezTo>
                  <a:cubicBezTo>
                    <a:pt x="11995" y="15422"/>
                    <a:pt x="12332" y="15006"/>
                    <a:pt x="12747" y="14669"/>
                  </a:cubicBezTo>
                  <a:cubicBezTo>
                    <a:pt x="13526" y="14020"/>
                    <a:pt x="14279" y="13604"/>
                    <a:pt x="15136" y="13371"/>
                  </a:cubicBezTo>
                  <a:lnTo>
                    <a:pt x="15136" y="13371"/>
                  </a:lnTo>
                  <a:cubicBezTo>
                    <a:pt x="14824" y="13604"/>
                    <a:pt x="14383" y="13812"/>
                    <a:pt x="13942" y="14020"/>
                  </a:cubicBezTo>
                  <a:cubicBezTo>
                    <a:pt x="14487" y="13812"/>
                    <a:pt x="15032" y="13474"/>
                    <a:pt x="15577" y="13163"/>
                  </a:cubicBezTo>
                  <a:lnTo>
                    <a:pt x="15577" y="13163"/>
                  </a:lnTo>
                  <a:cubicBezTo>
                    <a:pt x="14695" y="13916"/>
                    <a:pt x="13396" y="14253"/>
                    <a:pt x="12644" y="15214"/>
                  </a:cubicBezTo>
                  <a:lnTo>
                    <a:pt x="12644" y="15318"/>
                  </a:lnTo>
                  <a:cubicBezTo>
                    <a:pt x="13630" y="14020"/>
                    <a:pt x="15889" y="13916"/>
                    <a:pt x="16434" y="12410"/>
                  </a:cubicBezTo>
                  <a:cubicBezTo>
                    <a:pt x="16538" y="12410"/>
                    <a:pt x="16642" y="12306"/>
                    <a:pt x="16771" y="12176"/>
                  </a:cubicBezTo>
                  <a:lnTo>
                    <a:pt x="16771" y="12176"/>
                  </a:lnTo>
                  <a:cubicBezTo>
                    <a:pt x="16771" y="12176"/>
                    <a:pt x="16771" y="12176"/>
                    <a:pt x="16771" y="12176"/>
                  </a:cubicBezTo>
                  <a:cubicBezTo>
                    <a:pt x="16875" y="12176"/>
                    <a:pt x="16771" y="12073"/>
                    <a:pt x="16771" y="12073"/>
                  </a:cubicBezTo>
                  <a:cubicBezTo>
                    <a:pt x="16979" y="11969"/>
                    <a:pt x="17187" y="11657"/>
                    <a:pt x="17291" y="11424"/>
                  </a:cubicBezTo>
                  <a:cubicBezTo>
                    <a:pt x="17420" y="11424"/>
                    <a:pt x="17420" y="11320"/>
                    <a:pt x="17420" y="11320"/>
                  </a:cubicBezTo>
                  <a:cubicBezTo>
                    <a:pt x="17524" y="11320"/>
                    <a:pt x="17524" y="11216"/>
                    <a:pt x="17524" y="11216"/>
                  </a:cubicBezTo>
                  <a:cubicBezTo>
                    <a:pt x="17707" y="10919"/>
                    <a:pt x="17809" y="10643"/>
                    <a:pt x="17990" y="10351"/>
                  </a:cubicBezTo>
                  <a:close/>
                  <a:moveTo>
                    <a:pt x="11242" y="15863"/>
                  </a:moveTo>
                  <a:lnTo>
                    <a:pt x="11242" y="15863"/>
                  </a:lnTo>
                  <a:cubicBezTo>
                    <a:pt x="11190" y="15915"/>
                    <a:pt x="11190" y="15941"/>
                    <a:pt x="11203" y="15941"/>
                  </a:cubicBezTo>
                  <a:cubicBezTo>
                    <a:pt x="11216" y="15941"/>
                    <a:pt x="11242" y="15915"/>
                    <a:pt x="11242" y="15863"/>
                  </a:cubicBezTo>
                  <a:close/>
                  <a:moveTo>
                    <a:pt x="15207" y="15913"/>
                  </a:moveTo>
                  <a:lnTo>
                    <a:pt x="15207" y="15913"/>
                  </a:lnTo>
                  <a:cubicBezTo>
                    <a:pt x="15159" y="16017"/>
                    <a:pt x="15136" y="16146"/>
                    <a:pt x="15136" y="16304"/>
                  </a:cubicBezTo>
                  <a:cubicBezTo>
                    <a:pt x="15136" y="16181"/>
                    <a:pt x="15164" y="16037"/>
                    <a:pt x="15207" y="15913"/>
                  </a:cubicBezTo>
                  <a:close/>
                  <a:moveTo>
                    <a:pt x="15136" y="15655"/>
                  </a:moveTo>
                  <a:cubicBezTo>
                    <a:pt x="14928" y="15863"/>
                    <a:pt x="14824" y="16071"/>
                    <a:pt x="14824" y="16304"/>
                  </a:cubicBezTo>
                  <a:lnTo>
                    <a:pt x="14591" y="16304"/>
                  </a:lnTo>
                  <a:cubicBezTo>
                    <a:pt x="14383" y="16408"/>
                    <a:pt x="14279" y="16408"/>
                    <a:pt x="14175" y="16408"/>
                  </a:cubicBezTo>
                  <a:cubicBezTo>
                    <a:pt x="14175" y="16200"/>
                    <a:pt x="14279" y="15967"/>
                    <a:pt x="14383" y="15759"/>
                  </a:cubicBezTo>
                  <a:lnTo>
                    <a:pt x="14695" y="15759"/>
                  </a:lnTo>
                  <a:cubicBezTo>
                    <a:pt x="14591" y="15863"/>
                    <a:pt x="14591" y="16071"/>
                    <a:pt x="14591" y="16304"/>
                  </a:cubicBezTo>
                  <a:cubicBezTo>
                    <a:pt x="14591" y="16071"/>
                    <a:pt x="14695" y="15863"/>
                    <a:pt x="14824" y="15655"/>
                  </a:cubicBezTo>
                  <a:close/>
                  <a:moveTo>
                    <a:pt x="14045" y="15863"/>
                  </a:moveTo>
                  <a:cubicBezTo>
                    <a:pt x="13838" y="16071"/>
                    <a:pt x="13734" y="16408"/>
                    <a:pt x="13734" y="16616"/>
                  </a:cubicBezTo>
                  <a:cubicBezTo>
                    <a:pt x="13630" y="16408"/>
                    <a:pt x="13734" y="16200"/>
                    <a:pt x="13942" y="15967"/>
                  </a:cubicBezTo>
                  <a:lnTo>
                    <a:pt x="14045" y="15863"/>
                  </a:lnTo>
                  <a:close/>
                  <a:moveTo>
                    <a:pt x="14227" y="15862"/>
                  </a:moveTo>
                  <a:cubicBezTo>
                    <a:pt x="14137" y="16044"/>
                    <a:pt x="14046" y="16251"/>
                    <a:pt x="14046" y="16512"/>
                  </a:cubicBezTo>
                  <a:cubicBezTo>
                    <a:pt x="13942" y="16512"/>
                    <a:pt x="13942" y="16512"/>
                    <a:pt x="13838" y="16616"/>
                  </a:cubicBezTo>
                  <a:cubicBezTo>
                    <a:pt x="13838" y="16304"/>
                    <a:pt x="13942" y="16071"/>
                    <a:pt x="14175" y="15863"/>
                  </a:cubicBezTo>
                  <a:cubicBezTo>
                    <a:pt x="14197" y="15863"/>
                    <a:pt x="14214" y="15863"/>
                    <a:pt x="14227" y="15862"/>
                  </a:cubicBezTo>
                  <a:close/>
                  <a:moveTo>
                    <a:pt x="13526" y="13604"/>
                  </a:moveTo>
                  <a:lnTo>
                    <a:pt x="13526" y="13604"/>
                  </a:lnTo>
                  <a:cubicBezTo>
                    <a:pt x="12436" y="14020"/>
                    <a:pt x="11449" y="14669"/>
                    <a:pt x="11242" y="15863"/>
                  </a:cubicBezTo>
                  <a:cubicBezTo>
                    <a:pt x="11891" y="14773"/>
                    <a:pt x="12644" y="14253"/>
                    <a:pt x="13630" y="13916"/>
                  </a:cubicBezTo>
                  <a:lnTo>
                    <a:pt x="13630" y="13916"/>
                  </a:lnTo>
                  <a:cubicBezTo>
                    <a:pt x="12540" y="14565"/>
                    <a:pt x="11579" y="15655"/>
                    <a:pt x="10930" y="16720"/>
                  </a:cubicBezTo>
                  <a:cubicBezTo>
                    <a:pt x="11034" y="16512"/>
                    <a:pt x="11034" y="16200"/>
                    <a:pt x="11138" y="15863"/>
                  </a:cubicBezTo>
                  <a:cubicBezTo>
                    <a:pt x="11242" y="15551"/>
                    <a:pt x="11242" y="15214"/>
                    <a:pt x="11346" y="14773"/>
                  </a:cubicBezTo>
                  <a:cubicBezTo>
                    <a:pt x="11787" y="14123"/>
                    <a:pt x="12644" y="13916"/>
                    <a:pt x="13526" y="13604"/>
                  </a:cubicBezTo>
                  <a:close/>
                  <a:moveTo>
                    <a:pt x="13663" y="16274"/>
                  </a:moveTo>
                  <a:cubicBezTo>
                    <a:pt x="13630" y="16391"/>
                    <a:pt x="13630" y="16503"/>
                    <a:pt x="13630" y="16616"/>
                  </a:cubicBezTo>
                  <a:cubicBezTo>
                    <a:pt x="13630" y="16720"/>
                    <a:pt x="13526" y="16720"/>
                    <a:pt x="13526" y="16720"/>
                  </a:cubicBezTo>
                  <a:lnTo>
                    <a:pt x="13526" y="16512"/>
                  </a:lnTo>
                  <a:cubicBezTo>
                    <a:pt x="13599" y="16366"/>
                    <a:pt x="13621" y="16323"/>
                    <a:pt x="13663" y="16274"/>
                  </a:cubicBezTo>
                  <a:close/>
                  <a:moveTo>
                    <a:pt x="21315" y="16953"/>
                  </a:moveTo>
                  <a:cubicBezTo>
                    <a:pt x="21333" y="16981"/>
                    <a:pt x="21352" y="17010"/>
                    <a:pt x="21370" y="17040"/>
                  </a:cubicBezTo>
                  <a:lnTo>
                    <a:pt x="21370" y="17040"/>
                  </a:lnTo>
                  <a:cubicBezTo>
                    <a:pt x="21361" y="17012"/>
                    <a:pt x="21352" y="16984"/>
                    <a:pt x="21344" y="16956"/>
                  </a:cubicBezTo>
                  <a:lnTo>
                    <a:pt x="21344" y="16956"/>
                  </a:lnTo>
                  <a:cubicBezTo>
                    <a:pt x="21334" y="16954"/>
                    <a:pt x="21324" y="16953"/>
                    <a:pt x="21315" y="16953"/>
                  </a:cubicBezTo>
                  <a:close/>
                  <a:moveTo>
                    <a:pt x="13293" y="16304"/>
                  </a:moveTo>
                  <a:cubicBezTo>
                    <a:pt x="13189" y="16304"/>
                    <a:pt x="13085" y="16512"/>
                    <a:pt x="13085" y="16616"/>
                  </a:cubicBezTo>
                  <a:cubicBezTo>
                    <a:pt x="13085" y="16720"/>
                    <a:pt x="13085" y="16953"/>
                    <a:pt x="13189" y="17057"/>
                  </a:cubicBezTo>
                  <a:cubicBezTo>
                    <a:pt x="13085" y="16849"/>
                    <a:pt x="13189" y="16512"/>
                    <a:pt x="13293" y="16408"/>
                  </a:cubicBezTo>
                  <a:lnTo>
                    <a:pt x="13293" y="16304"/>
                  </a:lnTo>
                  <a:close/>
                  <a:moveTo>
                    <a:pt x="10385" y="17369"/>
                  </a:moveTo>
                  <a:cubicBezTo>
                    <a:pt x="10489" y="17498"/>
                    <a:pt x="10489" y="17498"/>
                    <a:pt x="10593" y="17498"/>
                  </a:cubicBezTo>
                  <a:cubicBezTo>
                    <a:pt x="10593" y="17602"/>
                    <a:pt x="10697" y="17602"/>
                    <a:pt x="10697" y="17706"/>
                  </a:cubicBezTo>
                  <a:lnTo>
                    <a:pt x="10593" y="17706"/>
                  </a:lnTo>
                  <a:cubicBezTo>
                    <a:pt x="10489" y="17602"/>
                    <a:pt x="10489" y="17498"/>
                    <a:pt x="10385" y="17369"/>
                  </a:cubicBezTo>
                  <a:close/>
                  <a:moveTo>
                    <a:pt x="10697" y="17498"/>
                  </a:moveTo>
                  <a:cubicBezTo>
                    <a:pt x="10800" y="17498"/>
                    <a:pt x="10800" y="17498"/>
                    <a:pt x="10930" y="17602"/>
                  </a:cubicBezTo>
                  <a:cubicBezTo>
                    <a:pt x="11034" y="17706"/>
                    <a:pt x="11034" y="17706"/>
                    <a:pt x="10930" y="17706"/>
                  </a:cubicBezTo>
                  <a:lnTo>
                    <a:pt x="10697" y="17706"/>
                  </a:lnTo>
                  <a:lnTo>
                    <a:pt x="10697" y="17498"/>
                  </a:lnTo>
                  <a:close/>
                  <a:moveTo>
                    <a:pt x="9632" y="17369"/>
                  </a:moveTo>
                  <a:cubicBezTo>
                    <a:pt x="9632" y="17498"/>
                    <a:pt x="9736" y="17498"/>
                    <a:pt x="9736" y="17602"/>
                  </a:cubicBezTo>
                  <a:cubicBezTo>
                    <a:pt x="9840" y="17706"/>
                    <a:pt x="9736" y="17706"/>
                    <a:pt x="9736" y="17810"/>
                  </a:cubicBezTo>
                  <a:cubicBezTo>
                    <a:pt x="9840" y="17706"/>
                    <a:pt x="9840" y="17498"/>
                    <a:pt x="9632" y="17369"/>
                  </a:cubicBezTo>
                  <a:close/>
                  <a:moveTo>
                    <a:pt x="11034" y="17602"/>
                  </a:moveTo>
                  <a:cubicBezTo>
                    <a:pt x="11242" y="17706"/>
                    <a:pt x="11579" y="17706"/>
                    <a:pt x="11787" y="17810"/>
                  </a:cubicBezTo>
                  <a:cubicBezTo>
                    <a:pt x="11449" y="17810"/>
                    <a:pt x="11242" y="17706"/>
                    <a:pt x="11034" y="17706"/>
                  </a:cubicBezTo>
                  <a:lnTo>
                    <a:pt x="11034" y="17602"/>
                  </a:lnTo>
                  <a:close/>
                  <a:moveTo>
                    <a:pt x="13838" y="15967"/>
                  </a:moveTo>
                  <a:lnTo>
                    <a:pt x="13838" y="15967"/>
                  </a:lnTo>
                  <a:cubicBezTo>
                    <a:pt x="13795" y="16015"/>
                    <a:pt x="13761" y="16062"/>
                    <a:pt x="13734" y="16108"/>
                  </a:cubicBezTo>
                  <a:lnTo>
                    <a:pt x="13734" y="16108"/>
                  </a:lnTo>
                  <a:lnTo>
                    <a:pt x="13734" y="16071"/>
                  </a:lnTo>
                  <a:cubicBezTo>
                    <a:pt x="13526" y="16200"/>
                    <a:pt x="13396" y="16616"/>
                    <a:pt x="13396" y="16849"/>
                  </a:cubicBezTo>
                  <a:cubicBezTo>
                    <a:pt x="13396" y="16616"/>
                    <a:pt x="13396" y="16408"/>
                    <a:pt x="13526" y="16200"/>
                  </a:cubicBezTo>
                  <a:lnTo>
                    <a:pt x="13396" y="16200"/>
                  </a:lnTo>
                  <a:cubicBezTo>
                    <a:pt x="13293" y="16304"/>
                    <a:pt x="13293" y="16408"/>
                    <a:pt x="13293" y="16512"/>
                  </a:cubicBezTo>
                  <a:lnTo>
                    <a:pt x="13293" y="16849"/>
                  </a:lnTo>
                  <a:cubicBezTo>
                    <a:pt x="13293" y="16953"/>
                    <a:pt x="13189" y="16953"/>
                    <a:pt x="13189" y="17057"/>
                  </a:cubicBezTo>
                  <a:cubicBezTo>
                    <a:pt x="13085" y="17161"/>
                    <a:pt x="12981" y="17265"/>
                    <a:pt x="12877" y="17369"/>
                  </a:cubicBezTo>
                  <a:cubicBezTo>
                    <a:pt x="12747" y="17265"/>
                    <a:pt x="12747" y="17057"/>
                    <a:pt x="12747" y="16849"/>
                  </a:cubicBezTo>
                  <a:cubicBezTo>
                    <a:pt x="12644" y="17057"/>
                    <a:pt x="12747" y="17265"/>
                    <a:pt x="12747" y="17498"/>
                  </a:cubicBezTo>
                  <a:cubicBezTo>
                    <a:pt x="12747" y="17602"/>
                    <a:pt x="12644" y="17810"/>
                    <a:pt x="12644" y="17914"/>
                  </a:cubicBezTo>
                  <a:cubicBezTo>
                    <a:pt x="12228" y="17057"/>
                    <a:pt x="12981" y="16304"/>
                    <a:pt x="13838" y="15967"/>
                  </a:cubicBezTo>
                  <a:close/>
                  <a:moveTo>
                    <a:pt x="8983" y="17369"/>
                  </a:moveTo>
                  <a:cubicBezTo>
                    <a:pt x="9087" y="17498"/>
                    <a:pt x="9191" y="17602"/>
                    <a:pt x="9191" y="17602"/>
                  </a:cubicBezTo>
                  <a:cubicBezTo>
                    <a:pt x="9295" y="17706"/>
                    <a:pt x="9191" y="17914"/>
                    <a:pt x="9191" y="18018"/>
                  </a:cubicBezTo>
                  <a:lnTo>
                    <a:pt x="9087" y="18018"/>
                  </a:lnTo>
                  <a:cubicBezTo>
                    <a:pt x="9087" y="17810"/>
                    <a:pt x="9087" y="17498"/>
                    <a:pt x="8853" y="17498"/>
                  </a:cubicBezTo>
                  <a:lnTo>
                    <a:pt x="8983" y="17369"/>
                  </a:lnTo>
                  <a:close/>
                  <a:moveTo>
                    <a:pt x="10281" y="17369"/>
                  </a:moveTo>
                  <a:cubicBezTo>
                    <a:pt x="10385" y="17498"/>
                    <a:pt x="10489" y="17602"/>
                    <a:pt x="10489" y="17706"/>
                  </a:cubicBezTo>
                  <a:lnTo>
                    <a:pt x="10048" y="17706"/>
                  </a:lnTo>
                  <a:lnTo>
                    <a:pt x="10048" y="17810"/>
                  </a:lnTo>
                  <a:cubicBezTo>
                    <a:pt x="10048" y="17602"/>
                    <a:pt x="10048" y="17498"/>
                    <a:pt x="9840" y="17369"/>
                  </a:cubicBezTo>
                  <a:lnTo>
                    <a:pt x="9840" y="17369"/>
                  </a:lnTo>
                  <a:cubicBezTo>
                    <a:pt x="9944" y="17498"/>
                    <a:pt x="9944" y="17602"/>
                    <a:pt x="9944" y="17810"/>
                  </a:cubicBezTo>
                  <a:lnTo>
                    <a:pt x="9736" y="17810"/>
                  </a:lnTo>
                  <a:cubicBezTo>
                    <a:pt x="9632" y="17810"/>
                    <a:pt x="9632" y="17914"/>
                    <a:pt x="9502" y="17914"/>
                  </a:cubicBezTo>
                  <a:cubicBezTo>
                    <a:pt x="9502" y="17706"/>
                    <a:pt x="9502" y="17498"/>
                    <a:pt x="9295" y="17369"/>
                  </a:cubicBezTo>
                  <a:lnTo>
                    <a:pt x="9295" y="17369"/>
                  </a:lnTo>
                  <a:cubicBezTo>
                    <a:pt x="9399" y="17602"/>
                    <a:pt x="9502" y="17706"/>
                    <a:pt x="9399" y="17914"/>
                  </a:cubicBezTo>
                  <a:cubicBezTo>
                    <a:pt x="9399" y="17914"/>
                    <a:pt x="9295" y="17914"/>
                    <a:pt x="9295" y="18018"/>
                  </a:cubicBezTo>
                  <a:cubicBezTo>
                    <a:pt x="9295" y="17810"/>
                    <a:pt x="9295" y="17498"/>
                    <a:pt x="9087" y="17369"/>
                  </a:cubicBezTo>
                  <a:lnTo>
                    <a:pt x="10048" y="17369"/>
                  </a:lnTo>
                  <a:cubicBezTo>
                    <a:pt x="10151" y="17498"/>
                    <a:pt x="10151" y="17498"/>
                    <a:pt x="10151" y="17602"/>
                  </a:cubicBezTo>
                  <a:lnTo>
                    <a:pt x="10151" y="17706"/>
                  </a:lnTo>
                  <a:cubicBezTo>
                    <a:pt x="10281" y="17602"/>
                    <a:pt x="10281" y="17498"/>
                    <a:pt x="10151" y="17369"/>
                  </a:cubicBezTo>
                  <a:close/>
                  <a:moveTo>
                    <a:pt x="21370" y="17040"/>
                  </a:moveTo>
                  <a:cubicBezTo>
                    <a:pt x="21481" y="17373"/>
                    <a:pt x="21642" y="17668"/>
                    <a:pt x="21730" y="18018"/>
                  </a:cubicBezTo>
                  <a:cubicBezTo>
                    <a:pt x="21730" y="17734"/>
                    <a:pt x="21558" y="17343"/>
                    <a:pt x="21370" y="17040"/>
                  </a:cubicBezTo>
                  <a:close/>
                  <a:moveTo>
                    <a:pt x="8750" y="17498"/>
                  </a:moveTo>
                  <a:cubicBezTo>
                    <a:pt x="8853" y="17498"/>
                    <a:pt x="8983" y="17602"/>
                    <a:pt x="8983" y="17706"/>
                  </a:cubicBezTo>
                  <a:cubicBezTo>
                    <a:pt x="9087" y="17810"/>
                    <a:pt x="8983" y="17914"/>
                    <a:pt x="8983" y="18018"/>
                  </a:cubicBezTo>
                  <a:cubicBezTo>
                    <a:pt x="8939" y="18040"/>
                    <a:pt x="8895" y="18064"/>
                    <a:pt x="8851" y="18088"/>
                  </a:cubicBezTo>
                  <a:lnTo>
                    <a:pt x="8851" y="18088"/>
                  </a:lnTo>
                  <a:cubicBezTo>
                    <a:pt x="8835" y="17878"/>
                    <a:pt x="8741" y="17688"/>
                    <a:pt x="8646" y="17498"/>
                  </a:cubicBezTo>
                  <a:close/>
                  <a:moveTo>
                    <a:pt x="8334" y="17602"/>
                  </a:moveTo>
                  <a:cubicBezTo>
                    <a:pt x="8438" y="17810"/>
                    <a:pt x="8542" y="17914"/>
                    <a:pt x="8646" y="18147"/>
                  </a:cubicBezTo>
                  <a:cubicBezTo>
                    <a:pt x="8542" y="17914"/>
                    <a:pt x="8542" y="17706"/>
                    <a:pt x="8334" y="17602"/>
                  </a:cubicBezTo>
                  <a:close/>
                  <a:moveTo>
                    <a:pt x="16814" y="15577"/>
                  </a:moveTo>
                  <a:cubicBezTo>
                    <a:pt x="17271" y="15577"/>
                    <a:pt x="17732" y="15603"/>
                    <a:pt x="18173" y="15655"/>
                  </a:cubicBezTo>
                  <a:cubicBezTo>
                    <a:pt x="19367" y="15655"/>
                    <a:pt x="20432" y="16071"/>
                    <a:pt x="21315" y="16849"/>
                  </a:cubicBezTo>
                  <a:cubicBezTo>
                    <a:pt x="21324" y="16885"/>
                    <a:pt x="21333" y="16921"/>
                    <a:pt x="21344" y="16956"/>
                  </a:cubicBezTo>
                  <a:lnTo>
                    <a:pt x="21344" y="16956"/>
                  </a:lnTo>
                  <a:cubicBezTo>
                    <a:pt x="21437" y="16973"/>
                    <a:pt x="21522" y="17067"/>
                    <a:pt x="21522" y="17161"/>
                  </a:cubicBezTo>
                  <a:cubicBezTo>
                    <a:pt x="21626" y="17265"/>
                    <a:pt x="21730" y="17369"/>
                    <a:pt x="21730" y="17369"/>
                  </a:cubicBezTo>
                  <a:cubicBezTo>
                    <a:pt x="21964" y="17706"/>
                    <a:pt x="21964" y="18018"/>
                    <a:pt x="21964" y="18459"/>
                  </a:cubicBezTo>
                  <a:cubicBezTo>
                    <a:pt x="21408" y="17726"/>
                    <a:pt x="20681" y="17221"/>
                    <a:pt x="19816" y="17221"/>
                  </a:cubicBezTo>
                  <a:cubicBezTo>
                    <a:pt x="19670" y="17221"/>
                    <a:pt x="19521" y="17235"/>
                    <a:pt x="19367" y="17265"/>
                  </a:cubicBezTo>
                  <a:cubicBezTo>
                    <a:pt x="19070" y="17328"/>
                    <a:pt x="18813" y="17357"/>
                    <a:pt x="18578" y="17357"/>
                  </a:cubicBezTo>
                  <a:cubicBezTo>
                    <a:pt x="17949" y="17357"/>
                    <a:pt x="17470" y="17151"/>
                    <a:pt x="16771" y="16849"/>
                  </a:cubicBezTo>
                  <a:cubicBezTo>
                    <a:pt x="16330" y="16616"/>
                    <a:pt x="15681" y="16304"/>
                    <a:pt x="15136" y="16304"/>
                  </a:cubicBezTo>
                  <a:lnTo>
                    <a:pt x="14928" y="16304"/>
                  </a:lnTo>
                  <a:cubicBezTo>
                    <a:pt x="14928" y="16071"/>
                    <a:pt x="15032" y="15863"/>
                    <a:pt x="15240" y="15655"/>
                  </a:cubicBezTo>
                  <a:lnTo>
                    <a:pt x="15344" y="15655"/>
                  </a:lnTo>
                  <a:cubicBezTo>
                    <a:pt x="15294" y="15704"/>
                    <a:pt x="15245" y="15801"/>
                    <a:pt x="15207" y="15913"/>
                  </a:cubicBezTo>
                  <a:lnTo>
                    <a:pt x="15207" y="15913"/>
                  </a:lnTo>
                  <a:cubicBezTo>
                    <a:pt x="15261" y="15795"/>
                    <a:pt x="15349" y="15710"/>
                    <a:pt x="15473" y="15655"/>
                  </a:cubicBezTo>
                  <a:cubicBezTo>
                    <a:pt x="15902" y="15603"/>
                    <a:pt x="16356" y="15577"/>
                    <a:pt x="16814" y="15577"/>
                  </a:cubicBezTo>
                  <a:close/>
                  <a:moveTo>
                    <a:pt x="21996" y="17713"/>
                  </a:moveTo>
                  <a:cubicBezTo>
                    <a:pt x="22026" y="17769"/>
                    <a:pt x="22067" y="17810"/>
                    <a:pt x="22067" y="17810"/>
                  </a:cubicBezTo>
                  <a:cubicBezTo>
                    <a:pt x="22275" y="18147"/>
                    <a:pt x="22275" y="18355"/>
                    <a:pt x="22171" y="18667"/>
                  </a:cubicBezTo>
                  <a:cubicBezTo>
                    <a:pt x="22171" y="18667"/>
                    <a:pt x="22067" y="18563"/>
                    <a:pt x="22067" y="18459"/>
                  </a:cubicBezTo>
                  <a:cubicBezTo>
                    <a:pt x="22067" y="18276"/>
                    <a:pt x="22067" y="17991"/>
                    <a:pt x="21996" y="17713"/>
                  </a:cubicBezTo>
                  <a:close/>
                  <a:moveTo>
                    <a:pt x="7140" y="18251"/>
                  </a:moveTo>
                  <a:lnTo>
                    <a:pt x="7140" y="18251"/>
                  </a:lnTo>
                  <a:cubicBezTo>
                    <a:pt x="6802" y="18563"/>
                    <a:pt x="6802" y="18900"/>
                    <a:pt x="6906" y="19212"/>
                  </a:cubicBezTo>
                  <a:cubicBezTo>
                    <a:pt x="6906" y="18900"/>
                    <a:pt x="7036" y="18563"/>
                    <a:pt x="7140" y="18251"/>
                  </a:cubicBezTo>
                  <a:close/>
                  <a:moveTo>
                    <a:pt x="22275" y="18251"/>
                  </a:moveTo>
                  <a:cubicBezTo>
                    <a:pt x="22379" y="18459"/>
                    <a:pt x="22483" y="18667"/>
                    <a:pt x="22483" y="19004"/>
                  </a:cubicBezTo>
                  <a:cubicBezTo>
                    <a:pt x="22483" y="18796"/>
                    <a:pt x="22483" y="18563"/>
                    <a:pt x="22379" y="18355"/>
                  </a:cubicBezTo>
                  <a:lnTo>
                    <a:pt x="22379" y="18355"/>
                  </a:lnTo>
                  <a:cubicBezTo>
                    <a:pt x="22483" y="18459"/>
                    <a:pt x="22613" y="18667"/>
                    <a:pt x="22716" y="18796"/>
                  </a:cubicBezTo>
                  <a:lnTo>
                    <a:pt x="22716" y="19316"/>
                  </a:lnTo>
                  <a:cubicBezTo>
                    <a:pt x="22716" y="19212"/>
                    <a:pt x="22820" y="19108"/>
                    <a:pt x="22820" y="19004"/>
                  </a:cubicBezTo>
                  <a:cubicBezTo>
                    <a:pt x="22924" y="19316"/>
                    <a:pt x="23028" y="19549"/>
                    <a:pt x="23028" y="19861"/>
                  </a:cubicBezTo>
                  <a:cubicBezTo>
                    <a:pt x="23028" y="19757"/>
                    <a:pt x="22924" y="19653"/>
                    <a:pt x="22924" y="19653"/>
                  </a:cubicBezTo>
                  <a:cubicBezTo>
                    <a:pt x="22820" y="19549"/>
                    <a:pt x="22820" y="19445"/>
                    <a:pt x="22716" y="19316"/>
                  </a:cubicBezTo>
                  <a:cubicBezTo>
                    <a:pt x="22613" y="19212"/>
                    <a:pt x="22483" y="19108"/>
                    <a:pt x="22483" y="19004"/>
                  </a:cubicBezTo>
                  <a:cubicBezTo>
                    <a:pt x="22379" y="18900"/>
                    <a:pt x="22275" y="18900"/>
                    <a:pt x="22275" y="18796"/>
                  </a:cubicBezTo>
                  <a:lnTo>
                    <a:pt x="22275" y="18251"/>
                  </a:lnTo>
                  <a:close/>
                  <a:moveTo>
                    <a:pt x="8542" y="17498"/>
                  </a:moveTo>
                  <a:cubicBezTo>
                    <a:pt x="8646" y="17602"/>
                    <a:pt x="8646" y="17602"/>
                    <a:pt x="8646" y="17706"/>
                  </a:cubicBezTo>
                  <a:cubicBezTo>
                    <a:pt x="8749" y="17809"/>
                    <a:pt x="8750" y="17913"/>
                    <a:pt x="8750" y="18143"/>
                  </a:cubicBezTo>
                  <a:lnTo>
                    <a:pt x="8750" y="18143"/>
                  </a:lnTo>
                  <a:cubicBezTo>
                    <a:pt x="8177" y="18461"/>
                    <a:pt x="7592" y="18846"/>
                    <a:pt x="6906" y="19212"/>
                  </a:cubicBezTo>
                  <a:cubicBezTo>
                    <a:pt x="6699" y="19316"/>
                    <a:pt x="6491" y="19445"/>
                    <a:pt x="6387" y="19549"/>
                  </a:cubicBezTo>
                  <a:cubicBezTo>
                    <a:pt x="5946" y="19757"/>
                    <a:pt x="5608" y="20094"/>
                    <a:pt x="5297" y="20406"/>
                  </a:cubicBezTo>
                  <a:cubicBezTo>
                    <a:pt x="5504" y="19965"/>
                    <a:pt x="5738" y="19549"/>
                    <a:pt x="6050" y="19212"/>
                  </a:cubicBezTo>
                  <a:lnTo>
                    <a:pt x="6050" y="19653"/>
                  </a:lnTo>
                  <a:lnTo>
                    <a:pt x="6153" y="19653"/>
                  </a:lnTo>
                  <a:lnTo>
                    <a:pt x="6153" y="19108"/>
                  </a:lnTo>
                  <a:cubicBezTo>
                    <a:pt x="6257" y="19004"/>
                    <a:pt x="6257" y="19004"/>
                    <a:pt x="6387" y="18900"/>
                  </a:cubicBezTo>
                  <a:lnTo>
                    <a:pt x="6387" y="18900"/>
                  </a:lnTo>
                  <a:cubicBezTo>
                    <a:pt x="6257" y="19108"/>
                    <a:pt x="6257" y="19212"/>
                    <a:pt x="6257" y="19445"/>
                  </a:cubicBezTo>
                  <a:lnTo>
                    <a:pt x="6387" y="19445"/>
                  </a:lnTo>
                  <a:cubicBezTo>
                    <a:pt x="6257" y="19212"/>
                    <a:pt x="6387" y="19004"/>
                    <a:pt x="6491" y="18796"/>
                  </a:cubicBezTo>
                  <a:cubicBezTo>
                    <a:pt x="6906" y="18355"/>
                    <a:pt x="7555" y="17914"/>
                    <a:pt x="8334" y="17602"/>
                  </a:cubicBezTo>
                  <a:lnTo>
                    <a:pt x="8438" y="17602"/>
                  </a:lnTo>
                  <a:lnTo>
                    <a:pt x="8542" y="17498"/>
                  </a:lnTo>
                  <a:close/>
                  <a:moveTo>
                    <a:pt x="14487" y="20951"/>
                  </a:moveTo>
                  <a:lnTo>
                    <a:pt x="14487" y="21386"/>
                  </a:lnTo>
                  <a:lnTo>
                    <a:pt x="14487" y="21386"/>
                  </a:lnTo>
                  <a:cubicBezTo>
                    <a:pt x="14487" y="21386"/>
                    <a:pt x="14487" y="21386"/>
                    <a:pt x="14487" y="21386"/>
                  </a:cubicBezTo>
                  <a:lnTo>
                    <a:pt x="14487" y="21386"/>
                  </a:lnTo>
                  <a:cubicBezTo>
                    <a:pt x="14487" y="21388"/>
                    <a:pt x="14487" y="21390"/>
                    <a:pt x="14487" y="21392"/>
                  </a:cubicBezTo>
                  <a:lnTo>
                    <a:pt x="14487" y="21386"/>
                  </a:lnTo>
                  <a:lnTo>
                    <a:pt x="14487" y="21386"/>
                  </a:lnTo>
                  <a:cubicBezTo>
                    <a:pt x="14521" y="21493"/>
                    <a:pt x="14556" y="21600"/>
                    <a:pt x="14591" y="21704"/>
                  </a:cubicBezTo>
                  <a:cubicBezTo>
                    <a:pt x="14591" y="21496"/>
                    <a:pt x="14487" y="21159"/>
                    <a:pt x="14487" y="20951"/>
                  </a:cubicBezTo>
                  <a:close/>
                  <a:moveTo>
                    <a:pt x="14591" y="21704"/>
                  </a:moveTo>
                  <a:cubicBezTo>
                    <a:pt x="14591" y="21912"/>
                    <a:pt x="14591" y="22145"/>
                    <a:pt x="14695" y="22353"/>
                  </a:cubicBezTo>
                  <a:lnTo>
                    <a:pt x="14695" y="21912"/>
                  </a:lnTo>
                  <a:cubicBezTo>
                    <a:pt x="14695" y="21808"/>
                    <a:pt x="14591" y="21808"/>
                    <a:pt x="14591" y="21704"/>
                  </a:cubicBezTo>
                  <a:close/>
                  <a:moveTo>
                    <a:pt x="20090" y="22494"/>
                  </a:moveTo>
                  <a:cubicBezTo>
                    <a:pt x="20116" y="22511"/>
                    <a:pt x="20143" y="22530"/>
                    <a:pt x="20169" y="22548"/>
                  </a:cubicBezTo>
                  <a:lnTo>
                    <a:pt x="20169" y="22548"/>
                  </a:lnTo>
                  <a:cubicBezTo>
                    <a:pt x="20149" y="22527"/>
                    <a:pt x="20122" y="22508"/>
                    <a:pt x="20090" y="22494"/>
                  </a:cubicBezTo>
                  <a:close/>
                  <a:moveTo>
                    <a:pt x="20016" y="22353"/>
                  </a:moveTo>
                  <a:cubicBezTo>
                    <a:pt x="20120" y="22457"/>
                    <a:pt x="20224" y="22457"/>
                    <a:pt x="20328" y="22561"/>
                  </a:cubicBezTo>
                  <a:cubicBezTo>
                    <a:pt x="20432" y="22561"/>
                    <a:pt x="20535" y="22690"/>
                    <a:pt x="20664" y="22690"/>
                  </a:cubicBezTo>
                  <a:lnTo>
                    <a:pt x="20664" y="22690"/>
                  </a:lnTo>
                  <a:cubicBezTo>
                    <a:pt x="20470" y="22502"/>
                    <a:pt x="20281" y="22353"/>
                    <a:pt x="20016" y="22353"/>
                  </a:cubicBezTo>
                  <a:close/>
                  <a:moveTo>
                    <a:pt x="14928" y="21600"/>
                  </a:moveTo>
                  <a:cubicBezTo>
                    <a:pt x="14928" y="22041"/>
                    <a:pt x="15032" y="22353"/>
                    <a:pt x="15032" y="22690"/>
                  </a:cubicBezTo>
                  <a:cubicBezTo>
                    <a:pt x="15136" y="22353"/>
                    <a:pt x="15032" y="21912"/>
                    <a:pt x="14928" y="21600"/>
                  </a:cubicBezTo>
                  <a:close/>
                  <a:moveTo>
                    <a:pt x="15032" y="21496"/>
                  </a:moveTo>
                  <a:cubicBezTo>
                    <a:pt x="15032" y="21912"/>
                    <a:pt x="15136" y="22249"/>
                    <a:pt x="15136" y="22690"/>
                  </a:cubicBezTo>
                  <a:cubicBezTo>
                    <a:pt x="15240" y="22249"/>
                    <a:pt x="15240" y="21808"/>
                    <a:pt x="15032" y="21496"/>
                  </a:cubicBezTo>
                  <a:close/>
                  <a:moveTo>
                    <a:pt x="19367" y="22561"/>
                  </a:moveTo>
                  <a:cubicBezTo>
                    <a:pt x="19471" y="22561"/>
                    <a:pt x="19575" y="22561"/>
                    <a:pt x="19679" y="22690"/>
                  </a:cubicBezTo>
                  <a:lnTo>
                    <a:pt x="19471" y="22690"/>
                  </a:lnTo>
                  <a:cubicBezTo>
                    <a:pt x="19387" y="22690"/>
                    <a:pt x="19285" y="22605"/>
                    <a:pt x="19195" y="22573"/>
                  </a:cubicBezTo>
                  <a:lnTo>
                    <a:pt x="19195" y="22573"/>
                  </a:lnTo>
                  <a:cubicBezTo>
                    <a:pt x="19249" y="22565"/>
                    <a:pt x="19306" y="22561"/>
                    <a:pt x="19367" y="22561"/>
                  </a:cubicBezTo>
                  <a:close/>
                  <a:moveTo>
                    <a:pt x="20664" y="22690"/>
                  </a:moveTo>
                  <a:cubicBezTo>
                    <a:pt x="20664" y="22690"/>
                    <a:pt x="20664" y="22690"/>
                    <a:pt x="20664" y="22690"/>
                  </a:cubicBezTo>
                  <a:lnTo>
                    <a:pt x="20666" y="22690"/>
                  </a:lnTo>
                  <a:cubicBezTo>
                    <a:pt x="20665" y="22690"/>
                    <a:pt x="20665" y="22690"/>
                    <a:pt x="20664" y="22690"/>
                  </a:cubicBezTo>
                  <a:close/>
                  <a:moveTo>
                    <a:pt x="19149" y="22580"/>
                  </a:moveTo>
                  <a:lnTo>
                    <a:pt x="19238" y="22690"/>
                  </a:lnTo>
                  <a:cubicBezTo>
                    <a:pt x="19030" y="22690"/>
                    <a:pt x="18822" y="22794"/>
                    <a:pt x="18485" y="22794"/>
                  </a:cubicBezTo>
                  <a:cubicBezTo>
                    <a:pt x="18744" y="22715"/>
                    <a:pt x="18926" y="22620"/>
                    <a:pt x="19149" y="22580"/>
                  </a:cubicBezTo>
                  <a:close/>
                  <a:moveTo>
                    <a:pt x="20525" y="22260"/>
                  </a:moveTo>
                  <a:cubicBezTo>
                    <a:pt x="20502" y="22287"/>
                    <a:pt x="20453" y="22353"/>
                    <a:pt x="20536" y="22353"/>
                  </a:cubicBezTo>
                  <a:cubicBezTo>
                    <a:pt x="20666" y="22353"/>
                    <a:pt x="20873" y="22457"/>
                    <a:pt x="20977" y="22561"/>
                  </a:cubicBezTo>
                  <a:cubicBezTo>
                    <a:pt x="21184" y="22561"/>
                    <a:pt x="21314" y="22794"/>
                    <a:pt x="21315" y="22898"/>
                  </a:cubicBezTo>
                  <a:lnTo>
                    <a:pt x="21315" y="22898"/>
                  </a:lnTo>
                  <a:cubicBezTo>
                    <a:pt x="21314" y="22794"/>
                    <a:pt x="21185" y="22794"/>
                    <a:pt x="21185" y="22794"/>
                  </a:cubicBezTo>
                  <a:cubicBezTo>
                    <a:pt x="20977" y="22561"/>
                    <a:pt x="20666" y="22353"/>
                    <a:pt x="20328" y="22353"/>
                  </a:cubicBezTo>
                  <a:cubicBezTo>
                    <a:pt x="20432" y="22457"/>
                    <a:pt x="20536" y="22457"/>
                    <a:pt x="20666" y="22457"/>
                  </a:cubicBezTo>
                  <a:cubicBezTo>
                    <a:pt x="20873" y="22561"/>
                    <a:pt x="20977" y="22690"/>
                    <a:pt x="21081" y="22794"/>
                  </a:cubicBezTo>
                  <a:lnTo>
                    <a:pt x="20769" y="22794"/>
                  </a:lnTo>
                  <a:cubicBezTo>
                    <a:pt x="20734" y="22759"/>
                    <a:pt x="20699" y="22724"/>
                    <a:pt x="20664" y="22690"/>
                  </a:cubicBezTo>
                  <a:lnTo>
                    <a:pt x="20328" y="22690"/>
                  </a:lnTo>
                  <a:cubicBezTo>
                    <a:pt x="20287" y="22640"/>
                    <a:pt x="20231" y="22593"/>
                    <a:pt x="20169" y="22548"/>
                  </a:cubicBezTo>
                  <a:lnTo>
                    <a:pt x="20169" y="22548"/>
                  </a:lnTo>
                  <a:cubicBezTo>
                    <a:pt x="20206" y="22588"/>
                    <a:pt x="20224" y="22637"/>
                    <a:pt x="20224" y="22690"/>
                  </a:cubicBezTo>
                  <a:lnTo>
                    <a:pt x="19783" y="22690"/>
                  </a:lnTo>
                  <a:cubicBezTo>
                    <a:pt x="19679" y="22561"/>
                    <a:pt x="19575" y="22457"/>
                    <a:pt x="19471" y="22457"/>
                  </a:cubicBezTo>
                  <a:lnTo>
                    <a:pt x="19887" y="22457"/>
                  </a:lnTo>
                  <a:cubicBezTo>
                    <a:pt x="19971" y="22457"/>
                    <a:pt x="20038" y="22470"/>
                    <a:pt x="20090" y="22494"/>
                  </a:cubicBezTo>
                  <a:lnTo>
                    <a:pt x="20090" y="22494"/>
                  </a:lnTo>
                  <a:cubicBezTo>
                    <a:pt x="20017" y="22445"/>
                    <a:pt x="19944" y="22399"/>
                    <a:pt x="19887" y="22353"/>
                  </a:cubicBezTo>
                  <a:lnTo>
                    <a:pt x="20016" y="22353"/>
                  </a:lnTo>
                  <a:cubicBezTo>
                    <a:pt x="20182" y="22353"/>
                    <a:pt x="20347" y="22287"/>
                    <a:pt x="20525" y="22260"/>
                  </a:cubicBezTo>
                  <a:close/>
                  <a:moveTo>
                    <a:pt x="16771" y="22690"/>
                  </a:moveTo>
                  <a:cubicBezTo>
                    <a:pt x="16538" y="22898"/>
                    <a:pt x="16330" y="23106"/>
                    <a:pt x="15993" y="23210"/>
                  </a:cubicBezTo>
                  <a:cubicBezTo>
                    <a:pt x="16226" y="22898"/>
                    <a:pt x="16434" y="22690"/>
                    <a:pt x="16771" y="22690"/>
                  </a:cubicBezTo>
                  <a:close/>
                  <a:moveTo>
                    <a:pt x="12981" y="22561"/>
                  </a:moveTo>
                  <a:cubicBezTo>
                    <a:pt x="13293" y="22794"/>
                    <a:pt x="13396" y="23106"/>
                    <a:pt x="13526" y="23443"/>
                  </a:cubicBezTo>
                  <a:cubicBezTo>
                    <a:pt x="13396" y="23340"/>
                    <a:pt x="13293" y="23210"/>
                    <a:pt x="13189" y="23210"/>
                  </a:cubicBezTo>
                  <a:cubicBezTo>
                    <a:pt x="13085" y="23002"/>
                    <a:pt x="12981" y="22794"/>
                    <a:pt x="12981" y="22561"/>
                  </a:cubicBezTo>
                  <a:close/>
                  <a:moveTo>
                    <a:pt x="15993" y="23340"/>
                  </a:moveTo>
                  <a:cubicBezTo>
                    <a:pt x="15993" y="23443"/>
                    <a:pt x="15889" y="23443"/>
                    <a:pt x="15889" y="23443"/>
                  </a:cubicBezTo>
                  <a:cubicBezTo>
                    <a:pt x="15889" y="23443"/>
                    <a:pt x="15889" y="23340"/>
                    <a:pt x="15993" y="23340"/>
                  </a:cubicBezTo>
                  <a:close/>
                  <a:moveTo>
                    <a:pt x="24137" y="21317"/>
                  </a:moveTo>
                  <a:cubicBezTo>
                    <a:pt x="25108" y="21317"/>
                    <a:pt x="25776" y="22032"/>
                    <a:pt x="26611" y="22690"/>
                  </a:cubicBezTo>
                  <a:cubicBezTo>
                    <a:pt x="26922" y="23002"/>
                    <a:pt x="27363" y="23340"/>
                    <a:pt x="27805" y="23547"/>
                  </a:cubicBezTo>
                  <a:cubicBezTo>
                    <a:pt x="27156" y="23443"/>
                    <a:pt x="26507" y="23443"/>
                    <a:pt x="25858" y="23340"/>
                  </a:cubicBezTo>
                  <a:lnTo>
                    <a:pt x="25728" y="23340"/>
                  </a:lnTo>
                  <a:cubicBezTo>
                    <a:pt x="25624" y="22898"/>
                    <a:pt x="24871" y="22457"/>
                    <a:pt x="24430" y="22353"/>
                  </a:cubicBezTo>
                  <a:cubicBezTo>
                    <a:pt x="24326" y="22249"/>
                    <a:pt x="24118" y="22145"/>
                    <a:pt x="23911" y="22041"/>
                  </a:cubicBezTo>
                  <a:cubicBezTo>
                    <a:pt x="23781" y="22041"/>
                    <a:pt x="23781" y="22041"/>
                    <a:pt x="23781" y="22145"/>
                  </a:cubicBezTo>
                  <a:cubicBezTo>
                    <a:pt x="24222" y="22249"/>
                    <a:pt x="24560" y="22457"/>
                    <a:pt x="24871" y="22794"/>
                  </a:cubicBezTo>
                  <a:cubicBezTo>
                    <a:pt x="24871" y="22794"/>
                    <a:pt x="24975" y="22794"/>
                    <a:pt x="24871" y="22690"/>
                  </a:cubicBezTo>
                  <a:lnTo>
                    <a:pt x="24663" y="22457"/>
                  </a:lnTo>
                  <a:lnTo>
                    <a:pt x="24663" y="22457"/>
                  </a:lnTo>
                  <a:cubicBezTo>
                    <a:pt x="25079" y="22690"/>
                    <a:pt x="25416" y="22898"/>
                    <a:pt x="25624" y="23340"/>
                  </a:cubicBezTo>
                  <a:cubicBezTo>
                    <a:pt x="25312" y="23340"/>
                    <a:pt x="24975" y="23340"/>
                    <a:pt x="24767" y="23443"/>
                  </a:cubicBezTo>
                  <a:cubicBezTo>
                    <a:pt x="24594" y="23462"/>
                    <a:pt x="24425" y="23470"/>
                    <a:pt x="24258" y="23470"/>
                  </a:cubicBezTo>
                  <a:cubicBezTo>
                    <a:pt x="23477" y="23470"/>
                    <a:pt x="22755" y="23280"/>
                    <a:pt x="21964" y="23002"/>
                  </a:cubicBezTo>
                  <a:cubicBezTo>
                    <a:pt x="21834" y="23002"/>
                    <a:pt x="21626" y="22898"/>
                    <a:pt x="21418" y="22898"/>
                  </a:cubicBezTo>
                  <a:cubicBezTo>
                    <a:pt x="21315" y="22690"/>
                    <a:pt x="21185" y="22561"/>
                    <a:pt x="20977" y="22353"/>
                  </a:cubicBezTo>
                  <a:lnTo>
                    <a:pt x="20977" y="22353"/>
                  </a:lnTo>
                  <a:cubicBezTo>
                    <a:pt x="21185" y="22457"/>
                    <a:pt x="21418" y="22561"/>
                    <a:pt x="21626" y="22794"/>
                  </a:cubicBezTo>
                  <a:cubicBezTo>
                    <a:pt x="21418" y="22457"/>
                    <a:pt x="21081" y="22353"/>
                    <a:pt x="20873" y="22249"/>
                  </a:cubicBezTo>
                  <a:cubicBezTo>
                    <a:pt x="20769" y="22249"/>
                    <a:pt x="20769" y="22353"/>
                    <a:pt x="20873" y="22353"/>
                  </a:cubicBezTo>
                  <a:cubicBezTo>
                    <a:pt x="20782" y="22353"/>
                    <a:pt x="20691" y="22273"/>
                    <a:pt x="20582" y="22253"/>
                  </a:cubicBezTo>
                  <a:lnTo>
                    <a:pt x="20582" y="22253"/>
                  </a:lnTo>
                  <a:cubicBezTo>
                    <a:pt x="20609" y="22251"/>
                    <a:pt x="20637" y="22249"/>
                    <a:pt x="20666" y="22249"/>
                  </a:cubicBezTo>
                  <a:cubicBezTo>
                    <a:pt x="20769" y="22249"/>
                    <a:pt x="20873" y="22145"/>
                    <a:pt x="20977" y="22145"/>
                  </a:cubicBezTo>
                  <a:cubicBezTo>
                    <a:pt x="21081" y="22249"/>
                    <a:pt x="21185" y="22249"/>
                    <a:pt x="21315" y="22249"/>
                  </a:cubicBezTo>
                  <a:cubicBezTo>
                    <a:pt x="21418" y="22353"/>
                    <a:pt x="21522" y="22353"/>
                    <a:pt x="21730" y="22561"/>
                  </a:cubicBezTo>
                  <a:lnTo>
                    <a:pt x="21834" y="22561"/>
                  </a:lnTo>
                  <a:cubicBezTo>
                    <a:pt x="21626" y="22353"/>
                    <a:pt x="21315" y="22145"/>
                    <a:pt x="21081" y="22145"/>
                  </a:cubicBezTo>
                  <a:cubicBezTo>
                    <a:pt x="21964" y="21912"/>
                    <a:pt x="22716" y="21600"/>
                    <a:pt x="23573" y="21392"/>
                  </a:cubicBezTo>
                  <a:cubicBezTo>
                    <a:pt x="23773" y="21341"/>
                    <a:pt x="23960" y="21317"/>
                    <a:pt x="24137" y="21317"/>
                  </a:cubicBezTo>
                  <a:close/>
                  <a:moveTo>
                    <a:pt x="15032" y="22898"/>
                  </a:moveTo>
                  <a:cubicBezTo>
                    <a:pt x="15136" y="23106"/>
                    <a:pt x="15136" y="23340"/>
                    <a:pt x="15136" y="23547"/>
                  </a:cubicBezTo>
                  <a:lnTo>
                    <a:pt x="15032" y="23651"/>
                  </a:lnTo>
                  <a:cubicBezTo>
                    <a:pt x="15032" y="23443"/>
                    <a:pt x="14928" y="23106"/>
                    <a:pt x="15032" y="22898"/>
                  </a:cubicBezTo>
                  <a:close/>
                  <a:moveTo>
                    <a:pt x="14689" y="16618"/>
                  </a:moveTo>
                  <a:cubicBezTo>
                    <a:pt x="15291" y="16618"/>
                    <a:pt x="15911" y="16765"/>
                    <a:pt x="16330" y="16953"/>
                  </a:cubicBezTo>
                  <a:cubicBezTo>
                    <a:pt x="16538" y="17057"/>
                    <a:pt x="16642" y="17057"/>
                    <a:pt x="16875" y="17161"/>
                  </a:cubicBezTo>
                  <a:cubicBezTo>
                    <a:pt x="16875" y="17602"/>
                    <a:pt x="16979" y="18018"/>
                    <a:pt x="16875" y="18563"/>
                  </a:cubicBezTo>
                  <a:cubicBezTo>
                    <a:pt x="16975" y="18163"/>
                    <a:pt x="17075" y="17642"/>
                    <a:pt x="16990" y="17210"/>
                  </a:cubicBezTo>
                  <a:lnTo>
                    <a:pt x="16990" y="17210"/>
                  </a:lnTo>
                  <a:cubicBezTo>
                    <a:pt x="17019" y="17265"/>
                    <a:pt x="17103" y="17265"/>
                    <a:pt x="17187" y="17265"/>
                  </a:cubicBezTo>
                  <a:cubicBezTo>
                    <a:pt x="17187" y="18355"/>
                    <a:pt x="16875" y="19212"/>
                    <a:pt x="16538" y="20094"/>
                  </a:cubicBezTo>
                  <a:lnTo>
                    <a:pt x="16538" y="20198"/>
                  </a:lnTo>
                  <a:cubicBezTo>
                    <a:pt x="16875" y="19316"/>
                    <a:pt x="17524" y="18251"/>
                    <a:pt x="17291" y="17369"/>
                  </a:cubicBezTo>
                  <a:lnTo>
                    <a:pt x="17291" y="17369"/>
                  </a:lnTo>
                  <a:cubicBezTo>
                    <a:pt x="17732" y="17602"/>
                    <a:pt x="18069" y="17706"/>
                    <a:pt x="18485" y="17706"/>
                  </a:cubicBezTo>
                  <a:cubicBezTo>
                    <a:pt x="18822" y="17706"/>
                    <a:pt x="19134" y="17602"/>
                    <a:pt x="19471" y="17498"/>
                  </a:cubicBezTo>
                  <a:cubicBezTo>
                    <a:pt x="19691" y="17441"/>
                    <a:pt x="19882" y="17415"/>
                    <a:pt x="20051" y="17415"/>
                  </a:cubicBezTo>
                  <a:cubicBezTo>
                    <a:pt x="20884" y="17415"/>
                    <a:pt x="21191" y="18041"/>
                    <a:pt x="21730" y="18667"/>
                  </a:cubicBezTo>
                  <a:cubicBezTo>
                    <a:pt x="21964" y="19004"/>
                    <a:pt x="22275" y="19316"/>
                    <a:pt x="22483" y="19549"/>
                  </a:cubicBezTo>
                  <a:cubicBezTo>
                    <a:pt x="23132" y="20406"/>
                    <a:pt x="22613" y="21055"/>
                    <a:pt x="22067" y="21600"/>
                  </a:cubicBezTo>
                  <a:cubicBezTo>
                    <a:pt x="21418" y="21808"/>
                    <a:pt x="20769" y="22041"/>
                    <a:pt x="20224" y="22145"/>
                  </a:cubicBezTo>
                  <a:cubicBezTo>
                    <a:pt x="19367" y="22353"/>
                    <a:pt x="18485" y="22561"/>
                    <a:pt x="17732" y="23106"/>
                  </a:cubicBezTo>
                  <a:lnTo>
                    <a:pt x="17524" y="23106"/>
                  </a:lnTo>
                  <a:cubicBezTo>
                    <a:pt x="17732" y="23002"/>
                    <a:pt x="17940" y="22794"/>
                    <a:pt x="17940" y="22457"/>
                  </a:cubicBezTo>
                  <a:cubicBezTo>
                    <a:pt x="17897" y="22451"/>
                    <a:pt x="17855" y="22448"/>
                    <a:pt x="17814" y="22448"/>
                  </a:cubicBezTo>
                  <a:cubicBezTo>
                    <a:pt x="17115" y="22448"/>
                    <a:pt x="16520" y="23240"/>
                    <a:pt x="16226" y="23755"/>
                  </a:cubicBezTo>
                  <a:lnTo>
                    <a:pt x="16122" y="23755"/>
                  </a:lnTo>
                  <a:cubicBezTo>
                    <a:pt x="16122" y="23651"/>
                    <a:pt x="16226" y="23547"/>
                    <a:pt x="16226" y="23443"/>
                  </a:cubicBezTo>
                  <a:lnTo>
                    <a:pt x="16226" y="23340"/>
                  </a:lnTo>
                  <a:cubicBezTo>
                    <a:pt x="16538" y="23210"/>
                    <a:pt x="16771" y="23002"/>
                    <a:pt x="16875" y="22561"/>
                  </a:cubicBezTo>
                  <a:cubicBezTo>
                    <a:pt x="16979" y="22561"/>
                    <a:pt x="16875" y="22457"/>
                    <a:pt x="16875" y="22457"/>
                  </a:cubicBezTo>
                  <a:cubicBezTo>
                    <a:pt x="16330" y="22457"/>
                    <a:pt x="15993" y="22898"/>
                    <a:pt x="15785" y="23340"/>
                  </a:cubicBezTo>
                  <a:cubicBezTo>
                    <a:pt x="15889" y="23106"/>
                    <a:pt x="15889" y="22794"/>
                    <a:pt x="15785" y="22561"/>
                  </a:cubicBezTo>
                  <a:lnTo>
                    <a:pt x="15681" y="22561"/>
                  </a:lnTo>
                  <a:cubicBezTo>
                    <a:pt x="15598" y="22664"/>
                    <a:pt x="15516" y="22751"/>
                    <a:pt x="15485" y="22835"/>
                  </a:cubicBezTo>
                  <a:lnTo>
                    <a:pt x="15485" y="22835"/>
                  </a:lnTo>
                  <a:cubicBezTo>
                    <a:pt x="15585" y="22303"/>
                    <a:pt x="15681" y="21683"/>
                    <a:pt x="15681" y="21159"/>
                  </a:cubicBezTo>
                  <a:cubicBezTo>
                    <a:pt x="15785" y="20406"/>
                    <a:pt x="15577" y="19757"/>
                    <a:pt x="15577" y="19004"/>
                  </a:cubicBezTo>
                  <a:lnTo>
                    <a:pt x="15577" y="19004"/>
                  </a:lnTo>
                  <a:cubicBezTo>
                    <a:pt x="15473" y="19653"/>
                    <a:pt x="15577" y="20302"/>
                    <a:pt x="15681" y="20951"/>
                  </a:cubicBezTo>
                  <a:cubicBezTo>
                    <a:pt x="15681" y="21600"/>
                    <a:pt x="15473" y="22249"/>
                    <a:pt x="15344" y="22898"/>
                  </a:cubicBezTo>
                  <a:lnTo>
                    <a:pt x="15473" y="22898"/>
                  </a:lnTo>
                  <a:cubicBezTo>
                    <a:pt x="15406" y="22898"/>
                    <a:pt x="15374" y="22926"/>
                    <a:pt x="15344" y="22967"/>
                  </a:cubicBezTo>
                  <a:lnTo>
                    <a:pt x="15344" y="22967"/>
                  </a:lnTo>
                  <a:lnTo>
                    <a:pt x="15344" y="22353"/>
                  </a:lnTo>
                  <a:cubicBezTo>
                    <a:pt x="15473" y="21600"/>
                    <a:pt x="15473" y="20847"/>
                    <a:pt x="15240" y="20094"/>
                  </a:cubicBezTo>
                  <a:lnTo>
                    <a:pt x="15240" y="20094"/>
                  </a:lnTo>
                  <a:cubicBezTo>
                    <a:pt x="15344" y="20847"/>
                    <a:pt x="15344" y="21496"/>
                    <a:pt x="15240" y="22249"/>
                  </a:cubicBezTo>
                  <a:lnTo>
                    <a:pt x="15240" y="22457"/>
                  </a:lnTo>
                  <a:lnTo>
                    <a:pt x="15240" y="23002"/>
                  </a:lnTo>
                  <a:cubicBezTo>
                    <a:pt x="15262" y="23024"/>
                    <a:pt x="15279" y="23037"/>
                    <a:pt x="15292" y="23043"/>
                  </a:cubicBezTo>
                  <a:lnTo>
                    <a:pt x="15292" y="23043"/>
                  </a:lnTo>
                  <a:cubicBezTo>
                    <a:pt x="15278" y="23063"/>
                    <a:pt x="15261" y="23085"/>
                    <a:pt x="15240" y="23106"/>
                  </a:cubicBezTo>
                  <a:lnTo>
                    <a:pt x="15240" y="23002"/>
                  </a:lnTo>
                  <a:cubicBezTo>
                    <a:pt x="15240" y="22898"/>
                    <a:pt x="15240" y="22794"/>
                    <a:pt x="15136" y="22690"/>
                  </a:cubicBezTo>
                  <a:lnTo>
                    <a:pt x="15032" y="22690"/>
                  </a:lnTo>
                  <a:lnTo>
                    <a:pt x="14928" y="22794"/>
                  </a:lnTo>
                  <a:cubicBezTo>
                    <a:pt x="14928" y="22457"/>
                    <a:pt x="14928" y="22041"/>
                    <a:pt x="14824" y="21704"/>
                  </a:cubicBezTo>
                  <a:lnTo>
                    <a:pt x="14824" y="21263"/>
                  </a:lnTo>
                  <a:lnTo>
                    <a:pt x="14695" y="21263"/>
                  </a:lnTo>
                  <a:cubicBezTo>
                    <a:pt x="14695" y="21902"/>
                    <a:pt x="14820" y="22541"/>
                    <a:pt x="14824" y="23180"/>
                  </a:cubicBezTo>
                  <a:lnTo>
                    <a:pt x="14824" y="23180"/>
                  </a:lnTo>
                  <a:cubicBezTo>
                    <a:pt x="14823" y="23070"/>
                    <a:pt x="14813" y="22889"/>
                    <a:pt x="14695" y="22794"/>
                  </a:cubicBezTo>
                  <a:lnTo>
                    <a:pt x="14695" y="22353"/>
                  </a:lnTo>
                  <a:lnTo>
                    <a:pt x="14591" y="22353"/>
                  </a:lnTo>
                  <a:lnTo>
                    <a:pt x="14591" y="22457"/>
                  </a:lnTo>
                  <a:cubicBezTo>
                    <a:pt x="14487" y="21912"/>
                    <a:pt x="14383" y="21392"/>
                    <a:pt x="14279" y="20743"/>
                  </a:cubicBezTo>
                  <a:lnTo>
                    <a:pt x="14279" y="20743"/>
                  </a:lnTo>
                  <a:cubicBezTo>
                    <a:pt x="14348" y="20951"/>
                    <a:pt x="14418" y="21170"/>
                    <a:pt x="14487" y="21386"/>
                  </a:cubicBezTo>
                  <a:lnTo>
                    <a:pt x="14487" y="21386"/>
                  </a:lnTo>
                  <a:cubicBezTo>
                    <a:pt x="14485" y="21052"/>
                    <a:pt x="14382" y="20846"/>
                    <a:pt x="14279" y="20614"/>
                  </a:cubicBezTo>
                  <a:cubicBezTo>
                    <a:pt x="13942" y="19757"/>
                    <a:pt x="13630" y="19004"/>
                    <a:pt x="12981" y="18459"/>
                  </a:cubicBezTo>
                  <a:cubicBezTo>
                    <a:pt x="12981" y="18355"/>
                    <a:pt x="12877" y="18251"/>
                    <a:pt x="12877" y="18251"/>
                  </a:cubicBezTo>
                  <a:cubicBezTo>
                    <a:pt x="12747" y="17602"/>
                    <a:pt x="12981" y="17265"/>
                    <a:pt x="13396" y="16953"/>
                  </a:cubicBezTo>
                  <a:cubicBezTo>
                    <a:pt x="13742" y="16711"/>
                    <a:pt x="14210" y="16618"/>
                    <a:pt x="14689" y="16618"/>
                  </a:cubicBezTo>
                  <a:close/>
                  <a:moveTo>
                    <a:pt x="14175" y="22690"/>
                  </a:moveTo>
                  <a:cubicBezTo>
                    <a:pt x="14383" y="23002"/>
                    <a:pt x="14487" y="23443"/>
                    <a:pt x="14487" y="23859"/>
                  </a:cubicBezTo>
                  <a:cubicBezTo>
                    <a:pt x="14279" y="23547"/>
                    <a:pt x="13942" y="23002"/>
                    <a:pt x="14175" y="22690"/>
                  </a:cubicBezTo>
                  <a:close/>
                  <a:moveTo>
                    <a:pt x="17836" y="22561"/>
                  </a:moveTo>
                  <a:cubicBezTo>
                    <a:pt x="17836" y="22690"/>
                    <a:pt x="17732" y="22794"/>
                    <a:pt x="17732" y="22794"/>
                  </a:cubicBezTo>
                  <a:cubicBezTo>
                    <a:pt x="17628" y="23002"/>
                    <a:pt x="17524" y="23002"/>
                    <a:pt x="17420" y="23106"/>
                  </a:cubicBezTo>
                  <a:cubicBezTo>
                    <a:pt x="17187" y="23210"/>
                    <a:pt x="17083" y="23340"/>
                    <a:pt x="16875" y="23443"/>
                  </a:cubicBezTo>
                  <a:cubicBezTo>
                    <a:pt x="16771" y="23547"/>
                    <a:pt x="16642" y="23651"/>
                    <a:pt x="16642" y="23755"/>
                  </a:cubicBezTo>
                  <a:cubicBezTo>
                    <a:pt x="16538" y="23755"/>
                    <a:pt x="16538" y="23755"/>
                    <a:pt x="16434" y="23859"/>
                  </a:cubicBezTo>
                  <a:lnTo>
                    <a:pt x="16330" y="23755"/>
                  </a:lnTo>
                  <a:cubicBezTo>
                    <a:pt x="16642" y="23210"/>
                    <a:pt x="17187" y="22561"/>
                    <a:pt x="17836" y="22561"/>
                  </a:cubicBezTo>
                  <a:close/>
                  <a:moveTo>
                    <a:pt x="17732" y="23547"/>
                  </a:moveTo>
                  <a:cubicBezTo>
                    <a:pt x="17524" y="23859"/>
                    <a:pt x="17083" y="23859"/>
                    <a:pt x="16771" y="23989"/>
                  </a:cubicBezTo>
                  <a:cubicBezTo>
                    <a:pt x="16979" y="23651"/>
                    <a:pt x="17420" y="23547"/>
                    <a:pt x="17732" y="23547"/>
                  </a:cubicBezTo>
                  <a:close/>
                  <a:moveTo>
                    <a:pt x="16226" y="23989"/>
                  </a:moveTo>
                  <a:lnTo>
                    <a:pt x="16330" y="24092"/>
                  </a:lnTo>
                  <a:lnTo>
                    <a:pt x="16226" y="24092"/>
                  </a:lnTo>
                  <a:lnTo>
                    <a:pt x="16226" y="23989"/>
                  </a:lnTo>
                  <a:close/>
                  <a:moveTo>
                    <a:pt x="12332" y="23755"/>
                  </a:moveTo>
                  <a:cubicBezTo>
                    <a:pt x="12540" y="23755"/>
                    <a:pt x="12747" y="23859"/>
                    <a:pt x="12877" y="23989"/>
                  </a:cubicBezTo>
                  <a:cubicBezTo>
                    <a:pt x="12747" y="23989"/>
                    <a:pt x="12747" y="24092"/>
                    <a:pt x="12747" y="24092"/>
                  </a:cubicBezTo>
                  <a:lnTo>
                    <a:pt x="12747" y="24196"/>
                  </a:lnTo>
                  <a:lnTo>
                    <a:pt x="12644" y="24092"/>
                  </a:lnTo>
                  <a:cubicBezTo>
                    <a:pt x="12436" y="24092"/>
                    <a:pt x="12436" y="23989"/>
                    <a:pt x="12332" y="23755"/>
                  </a:cubicBezTo>
                  <a:close/>
                  <a:moveTo>
                    <a:pt x="11736" y="23747"/>
                  </a:moveTo>
                  <a:cubicBezTo>
                    <a:pt x="11905" y="23747"/>
                    <a:pt x="12082" y="23842"/>
                    <a:pt x="12228" y="23989"/>
                  </a:cubicBezTo>
                  <a:lnTo>
                    <a:pt x="12436" y="24196"/>
                  </a:lnTo>
                  <a:lnTo>
                    <a:pt x="12540" y="24300"/>
                  </a:lnTo>
                  <a:cubicBezTo>
                    <a:pt x="12098" y="24196"/>
                    <a:pt x="11787" y="24092"/>
                    <a:pt x="11449" y="23859"/>
                  </a:cubicBezTo>
                  <a:cubicBezTo>
                    <a:pt x="11537" y="23781"/>
                    <a:pt x="11635" y="23747"/>
                    <a:pt x="11736" y="23747"/>
                  </a:cubicBezTo>
                  <a:close/>
                  <a:moveTo>
                    <a:pt x="15681" y="22794"/>
                  </a:moveTo>
                  <a:lnTo>
                    <a:pt x="15681" y="22794"/>
                  </a:lnTo>
                  <a:cubicBezTo>
                    <a:pt x="15785" y="23210"/>
                    <a:pt x="15577" y="23755"/>
                    <a:pt x="15344" y="24092"/>
                  </a:cubicBezTo>
                  <a:cubicBezTo>
                    <a:pt x="15240" y="24196"/>
                    <a:pt x="15240" y="24196"/>
                    <a:pt x="15240" y="24300"/>
                  </a:cubicBezTo>
                  <a:lnTo>
                    <a:pt x="15240" y="24092"/>
                  </a:lnTo>
                  <a:lnTo>
                    <a:pt x="15240" y="23989"/>
                  </a:lnTo>
                  <a:lnTo>
                    <a:pt x="15240" y="23547"/>
                  </a:lnTo>
                  <a:cubicBezTo>
                    <a:pt x="15344" y="23547"/>
                    <a:pt x="15344" y="23443"/>
                    <a:pt x="15344" y="23340"/>
                  </a:cubicBezTo>
                  <a:cubicBezTo>
                    <a:pt x="15344" y="23210"/>
                    <a:pt x="15681" y="22794"/>
                    <a:pt x="15681" y="22794"/>
                  </a:cubicBezTo>
                  <a:close/>
                  <a:moveTo>
                    <a:pt x="16122" y="24092"/>
                  </a:moveTo>
                  <a:cubicBezTo>
                    <a:pt x="16122" y="24196"/>
                    <a:pt x="16122" y="24196"/>
                    <a:pt x="16226" y="24196"/>
                  </a:cubicBezTo>
                  <a:lnTo>
                    <a:pt x="16122" y="24196"/>
                  </a:lnTo>
                  <a:cubicBezTo>
                    <a:pt x="16122" y="24300"/>
                    <a:pt x="15993" y="24300"/>
                    <a:pt x="15993" y="24300"/>
                  </a:cubicBezTo>
                  <a:lnTo>
                    <a:pt x="15993" y="24196"/>
                  </a:lnTo>
                  <a:cubicBezTo>
                    <a:pt x="15993" y="24092"/>
                    <a:pt x="15993" y="24092"/>
                    <a:pt x="16122" y="24092"/>
                  </a:cubicBezTo>
                  <a:close/>
                  <a:moveTo>
                    <a:pt x="16947" y="24236"/>
                  </a:moveTo>
                  <a:lnTo>
                    <a:pt x="16947" y="24236"/>
                  </a:lnTo>
                  <a:cubicBezTo>
                    <a:pt x="16928" y="24265"/>
                    <a:pt x="16919" y="24300"/>
                    <a:pt x="16979" y="24300"/>
                  </a:cubicBezTo>
                  <a:lnTo>
                    <a:pt x="16875" y="24300"/>
                  </a:lnTo>
                  <a:cubicBezTo>
                    <a:pt x="16898" y="24278"/>
                    <a:pt x="16922" y="24256"/>
                    <a:pt x="16947" y="24236"/>
                  </a:cubicBezTo>
                  <a:close/>
                  <a:moveTo>
                    <a:pt x="18110" y="23848"/>
                  </a:moveTo>
                  <a:cubicBezTo>
                    <a:pt x="18512" y="23848"/>
                    <a:pt x="19067" y="23896"/>
                    <a:pt x="18926" y="24196"/>
                  </a:cubicBezTo>
                  <a:cubicBezTo>
                    <a:pt x="18874" y="24300"/>
                    <a:pt x="18660" y="24326"/>
                    <a:pt x="18430" y="24326"/>
                  </a:cubicBezTo>
                  <a:cubicBezTo>
                    <a:pt x="18199" y="24326"/>
                    <a:pt x="17953" y="24300"/>
                    <a:pt x="17836" y="24300"/>
                  </a:cubicBezTo>
                  <a:cubicBezTo>
                    <a:pt x="17631" y="24300"/>
                    <a:pt x="17301" y="24300"/>
                    <a:pt x="16994" y="24201"/>
                  </a:cubicBezTo>
                  <a:lnTo>
                    <a:pt x="16994" y="24201"/>
                  </a:lnTo>
                  <a:cubicBezTo>
                    <a:pt x="17199" y="24056"/>
                    <a:pt x="17474" y="23966"/>
                    <a:pt x="17732" y="23859"/>
                  </a:cubicBezTo>
                  <a:cubicBezTo>
                    <a:pt x="17765" y="23859"/>
                    <a:pt x="17921" y="23848"/>
                    <a:pt x="18110" y="23848"/>
                  </a:cubicBezTo>
                  <a:close/>
                  <a:moveTo>
                    <a:pt x="13085" y="23663"/>
                  </a:moveTo>
                  <a:cubicBezTo>
                    <a:pt x="13266" y="23663"/>
                    <a:pt x="13612" y="24074"/>
                    <a:pt x="13942" y="24404"/>
                  </a:cubicBezTo>
                  <a:cubicBezTo>
                    <a:pt x="13526" y="24300"/>
                    <a:pt x="12747" y="23989"/>
                    <a:pt x="12981" y="23755"/>
                  </a:cubicBezTo>
                  <a:cubicBezTo>
                    <a:pt x="13003" y="23691"/>
                    <a:pt x="13038" y="23663"/>
                    <a:pt x="13085" y="23663"/>
                  </a:cubicBezTo>
                  <a:close/>
                  <a:moveTo>
                    <a:pt x="17150" y="24404"/>
                  </a:moveTo>
                  <a:cubicBezTo>
                    <a:pt x="17161" y="24404"/>
                    <a:pt x="17173" y="24404"/>
                    <a:pt x="17187" y="24404"/>
                  </a:cubicBezTo>
                  <a:lnTo>
                    <a:pt x="17187" y="24433"/>
                  </a:lnTo>
                  <a:lnTo>
                    <a:pt x="17187" y="24433"/>
                  </a:lnTo>
                  <a:cubicBezTo>
                    <a:pt x="17175" y="24423"/>
                    <a:pt x="17163" y="24413"/>
                    <a:pt x="17150" y="24404"/>
                  </a:cubicBezTo>
                  <a:close/>
                  <a:moveTo>
                    <a:pt x="13189" y="24300"/>
                  </a:moveTo>
                  <a:cubicBezTo>
                    <a:pt x="13293" y="24300"/>
                    <a:pt x="13293" y="24404"/>
                    <a:pt x="13396" y="24404"/>
                  </a:cubicBezTo>
                  <a:lnTo>
                    <a:pt x="13396" y="24508"/>
                  </a:lnTo>
                  <a:cubicBezTo>
                    <a:pt x="13293" y="24404"/>
                    <a:pt x="13293" y="24300"/>
                    <a:pt x="13189" y="24300"/>
                  </a:cubicBezTo>
                  <a:close/>
                  <a:moveTo>
                    <a:pt x="11845" y="24441"/>
                  </a:moveTo>
                  <a:cubicBezTo>
                    <a:pt x="12040" y="24441"/>
                    <a:pt x="12233" y="24497"/>
                    <a:pt x="12436" y="24638"/>
                  </a:cubicBezTo>
                  <a:lnTo>
                    <a:pt x="12332" y="24638"/>
                  </a:lnTo>
                  <a:cubicBezTo>
                    <a:pt x="11995" y="24638"/>
                    <a:pt x="11683" y="24638"/>
                    <a:pt x="11449" y="24508"/>
                  </a:cubicBezTo>
                  <a:cubicBezTo>
                    <a:pt x="11584" y="24466"/>
                    <a:pt x="11715" y="24441"/>
                    <a:pt x="11845" y="24441"/>
                  </a:cubicBezTo>
                  <a:close/>
                  <a:moveTo>
                    <a:pt x="12332" y="24404"/>
                  </a:moveTo>
                  <a:cubicBezTo>
                    <a:pt x="12436" y="24404"/>
                    <a:pt x="12540" y="24404"/>
                    <a:pt x="12644" y="24508"/>
                  </a:cubicBezTo>
                  <a:lnTo>
                    <a:pt x="12747" y="24508"/>
                  </a:lnTo>
                  <a:cubicBezTo>
                    <a:pt x="12644" y="24508"/>
                    <a:pt x="12644" y="24508"/>
                    <a:pt x="12644" y="24638"/>
                  </a:cubicBezTo>
                  <a:cubicBezTo>
                    <a:pt x="12540" y="24508"/>
                    <a:pt x="12436" y="24404"/>
                    <a:pt x="12332" y="24404"/>
                  </a:cubicBezTo>
                  <a:close/>
                  <a:moveTo>
                    <a:pt x="13085" y="24404"/>
                  </a:moveTo>
                  <a:cubicBezTo>
                    <a:pt x="13189" y="24508"/>
                    <a:pt x="13293" y="24508"/>
                    <a:pt x="13293" y="24638"/>
                  </a:cubicBezTo>
                  <a:cubicBezTo>
                    <a:pt x="13293" y="24638"/>
                    <a:pt x="13189" y="24508"/>
                    <a:pt x="13085" y="24404"/>
                  </a:cubicBezTo>
                  <a:close/>
                  <a:moveTo>
                    <a:pt x="15785" y="24404"/>
                  </a:moveTo>
                  <a:lnTo>
                    <a:pt x="15785" y="24508"/>
                  </a:lnTo>
                  <a:cubicBezTo>
                    <a:pt x="15681" y="24508"/>
                    <a:pt x="15577" y="24638"/>
                    <a:pt x="15473" y="24638"/>
                  </a:cubicBezTo>
                  <a:cubicBezTo>
                    <a:pt x="15577" y="24508"/>
                    <a:pt x="15681" y="24508"/>
                    <a:pt x="15785" y="24404"/>
                  </a:cubicBezTo>
                  <a:close/>
                  <a:moveTo>
                    <a:pt x="9736" y="24638"/>
                  </a:moveTo>
                  <a:lnTo>
                    <a:pt x="9632" y="24741"/>
                  </a:lnTo>
                  <a:lnTo>
                    <a:pt x="9632" y="24645"/>
                  </a:lnTo>
                  <a:lnTo>
                    <a:pt x="9632" y="24645"/>
                  </a:lnTo>
                  <a:cubicBezTo>
                    <a:pt x="9664" y="24640"/>
                    <a:pt x="9698" y="24638"/>
                    <a:pt x="9736" y="24638"/>
                  </a:cubicBezTo>
                  <a:close/>
                  <a:moveTo>
                    <a:pt x="14824" y="23443"/>
                  </a:moveTo>
                  <a:cubicBezTo>
                    <a:pt x="14928" y="23651"/>
                    <a:pt x="15032" y="23989"/>
                    <a:pt x="15032" y="24300"/>
                  </a:cubicBezTo>
                  <a:lnTo>
                    <a:pt x="15136" y="24300"/>
                  </a:lnTo>
                  <a:lnTo>
                    <a:pt x="15136" y="24508"/>
                  </a:lnTo>
                  <a:cubicBezTo>
                    <a:pt x="15032" y="24638"/>
                    <a:pt x="15032" y="24638"/>
                    <a:pt x="15032" y="24741"/>
                  </a:cubicBezTo>
                  <a:lnTo>
                    <a:pt x="15032" y="24638"/>
                  </a:lnTo>
                  <a:cubicBezTo>
                    <a:pt x="15032" y="24300"/>
                    <a:pt x="15032" y="23989"/>
                    <a:pt x="14824" y="23755"/>
                  </a:cubicBezTo>
                  <a:lnTo>
                    <a:pt x="14824" y="23651"/>
                  </a:lnTo>
                  <a:lnTo>
                    <a:pt x="14824" y="23443"/>
                  </a:lnTo>
                  <a:close/>
                  <a:moveTo>
                    <a:pt x="10645" y="24323"/>
                  </a:moveTo>
                  <a:cubicBezTo>
                    <a:pt x="10533" y="24360"/>
                    <a:pt x="10459" y="24434"/>
                    <a:pt x="10385" y="24508"/>
                  </a:cubicBezTo>
                  <a:cubicBezTo>
                    <a:pt x="10281" y="24508"/>
                    <a:pt x="10151" y="24638"/>
                    <a:pt x="10048" y="24638"/>
                  </a:cubicBezTo>
                  <a:cubicBezTo>
                    <a:pt x="9944" y="24741"/>
                    <a:pt x="9840" y="24741"/>
                    <a:pt x="9736" y="24845"/>
                  </a:cubicBezTo>
                  <a:lnTo>
                    <a:pt x="9736" y="24741"/>
                  </a:lnTo>
                  <a:cubicBezTo>
                    <a:pt x="9840" y="24638"/>
                    <a:pt x="9944" y="24638"/>
                    <a:pt x="9944" y="24508"/>
                  </a:cubicBezTo>
                  <a:cubicBezTo>
                    <a:pt x="10184" y="24434"/>
                    <a:pt x="10412" y="24360"/>
                    <a:pt x="10645" y="24323"/>
                  </a:cubicBezTo>
                  <a:close/>
                  <a:moveTo>
                    <a:pt x="10930" y="24508"/>
                  </a:moveTo>
                  <a:cubicBezTo>
                    <a:pt x="10800" y="24508"/>
                    <a:pt x="10593" y="24638"/>
                    <a:pt x="10489" y="24741"/>
                  </a:cubicBezTo>
                  <a:cubicBezTo>
                    <a:pt x="10489" y="24741"/>
                    <a:pt x="10489" y="24845"/>
                    <a:pt x="10593" y="24845"/>
                  </a:cubicBezTo>
                  <a:cubicBezTo>
                    <a:pt x="10697" y="24741"/>
                    <a:pt x="10800" y="24638"/>
                    <a:pt x="10930" y="24508"/>
                  </a:cubicBezTo>
                  <a:close/>
                  <a:moveTo>
                    <a:pt x="12747" y="24300"/>
                  </a:moveTo>
                  <a:cubicBezTo>
                    <a:pt x="12747" y="24300"/>
                    <a:pt x="12747" y="24404"/>
                    <a:pt x="12877" y="24404"/>
                  </a:cubicBezTo>
                  <a:cubicBezTo>
                    <a:pt x="12877" y="24508"/>
                    <a:pt x="12981" y="24638"/>
                    <a:pt x="13085" y="24741"/>
                  </a:cubicBezTo>
                  <a:cubicBezTo>
                    <a:pt x="13085" y="24741"/>
                    <a:pt x="13189" y="24741"/>
                    <a:pt x="13189" y="24845"/>
                  </a:cubicBezTo>
                  <a:cubicBezTo>
                    <a:pt x="13189" y="24741"/>
                    <a:pt x="13085" y="24741"/>
                    <a:pt x="12981" y="24741"/>
                  </a:cubicBezTo>
                  <a:cubicBezTo>
                    <a:pt x="12877" y="24638"/>
                    <a:pt x="12877" y="24508"/>
                    <a:pt x="12747" y="24404"/>
                  </a:cubicBezTo>
                  <a:lnTo>
                    <a:pt x="12747" y="24300"/>
                  </a:lnTo>
                  <a:close/>
                  <a:moveTo>
                    <a:pt x="13630" y="24508"/>
                  </a:moveTo>
                  <a:cubicBezTo>
                    <a:pt x="13734" y="24638"/>
                    <a:pt x="13734" y="24638"/>
                    <a:pt x="13838" y="24741"/>
                  </a:cubicBezTo>
                  <a:lnTo>
                    <a:pt x="13734" y="24741"/>
                  </a:lnTo>
                  <a:lnTo>
                    <a:pt x="13734" y="24845"/>
                  </a:lnTo>
                  <a:lnTo>
                    <a:pt x="13526" y="24638"/>
                  </a:lnTo>
                  <a:cubicBezTo>
                    <a:pt x="13630" y="24638"/>
                    <a:pt x="13630" y="24638"/>
                    <a:pt x="13630" y="24508"/>
                  </a:cubicBezTo>
                  <a:close/>
                  <a:moveTo>
                    <a:pt x="13853" y="23490"/>
                  </a:moveTo>
                  <a:cubicBezTo>
                    <a:pt x="13872" y="23490"/>
                    <a:pt x="13901" y="23507"/>
                    <a:pt x="13942" y="23547"/>
                  </a:cubicBezTo>
                  <a:cubicBezTo>
                    <a:pt x="14046" y="23651"/>
                    <a:pt x="14175" y="23859"/>
                    <a:pt x="14279" y="24092"/>
                  </a:cubicBezTo>
                  <a:cubicBezTo>
                    <a:pt x="14279" y="24196"/>
                    <a:pt x="14383" y="24300"/>
                    <a:pt x="14383" y="24404"/>
                  </a:cubicBezTo>
                  <a:cubicBezTo>
                    <a:pt x="14383" y="24508"/>
                    <a:pt x="14383" y="24638"/>
                    <a:pt x="14487" y="24845"/>
                  </a:cubicBezTo>
                  <a:cubicBezTo>
                    <a:pt x="14279" y="24508"/>
                    <a:pt x="13942" y="24196"/>
                    <a:pt x="13838" y="23859"/>
                  </a:cubicBezTo>
                  <a:cubicBezTo>
                    <a:pt x="13838" y="23775"/>
                    <a:pt x="13771" y="23490"/>
                    <a:pt x="13853" y="23490"/>
                  </a:cubicBezTo>
                  <a:close/>
                  <a:moveTo>
                    <a:pt x="15993" y="23547"/>
                  </a:moveTo>
                  <a:cubicBezTo>
                    <a:pt x="15889" y="23989"/>
                    <a:pt x="15473" y="24404"/>
                    <a:pt x="15240" y="24845"/>
                  </a:cubicBezTo>
                  <a:lnTo>
                    <a:pt x="15240" y="24638"/>
                  </a:lnTo>
                  <a:cubicBezTo>
                    <a:pt x="15344" y="24404"/>
                    <a:pt x="15473" y="24196"/>
                    <a:pt x="15577" y="23989"/>
                  </a:cubicBezTo>
                  <a:lnTo>
                    <a:pt x="15681" y="23989"/>
                  </a:lnTo>
                  <a:cubicBezTo>
                    <a:pt x="15681" y="23859"/>
                    <a:pt x="15785" y="23859"/>
                    <a:pt x="15785" y="23755"/>
                  </a:cubicBezTo>
                  <a:cubicBezTo>
                    <a:pt x="15889" y="23651"/>
                    <a:pt x="15889" y="23651"/>
                    <a:pt x="15993" y="23547"/>
                  </a:cubicBezTo>
                  <a:close/>
                  <a:moveTo>
                    <a:pt x="16538" y="24404"/>
                  </a:moveTo>
                  <a:cubicBezTo>
                    <a:pt x="16538" y="24508"/>
                    <a:pt x="16538" y="24508"/>
                    <a:pt x="16642" y="24508"/>
                  </a:cubicBezTo>
                  <a:cubicBezTo>
                    <a:pt x="16771" y="24638"/>
                    <a:pt x="16979" y="24741"/>
                    <a:pt x="17083" y="24741"/>
                  </a:cubicBezTo>
                  <a:cubicBezTo>
                    <a:pt x="16875" y="24845"/>
                    <a:pt x="16642" y="24845"/>
                    <a:pt x="16330" y="24845"/>
                  </a:cubicBezTo>
                  <a:cubicBezTo>
                    <a:pt x="16434" y="24845"/>
                    <a:pt x="16538" y="24845"/>
                    <a:pt x="16642" y="24741"/>
                  </a:cubicBezTo>
                  <a:lnTo>
                    <a:pt x="16642" y="24638"/>
                  </a:lnTo>
                  <a:cubicBezTo>
                    <a:pt x="16538" y="24508"/>
                    <a:pt x="16434" y="24404"/>
                    <a:pt x="16226" y="24404"/>
                  </a:cubicBezTo>
                  <a:close/>
                  <a:moveTo>
                    <a:pt x="18069" y="24508"/>
                  </a:moveTo>
                  <a:cubicBezTo>
                    <a:pt x="18277" y="24508"/>
                    <a:pt x="18485" y="24638"/>
                    <a:pt x="18718" y="24845"/>
                  </a:cubicBezTo>
                  <a:cubicBezTo>
                    <a:pt x="18277" y="24741"/>
                    <a:pt x="18069" y="24638"/>
                    <a:pt x="17732" y="24508"/>
                  </a:cubicBezTo>
                  <a:close/>
                  <a:moveTo>
                    <a:pt x="14046" y="24638"/>
                  </a:moveTo>
                  <a:lnTo>
                    <a:pt x="14175" y="24741"/>
                  </a:lnTo>
                  <a:cubicBezTo>
                    <a:pt x="14175" y="24845"/>
                    <a:pt x="14279" y="24845"/>
                    <a:pt x="14279" y="24845"/>
                  </a:cubicBezTo>
                  <a:lnTo>
                    <a:pt x="14279" y="24929"/>
                  </a:lnTo>
                  <a:lnTo>
                    <a:pt x="14279" y="24929"/>
                  </a:lnTo>
                  <a:cubicBezTo>
                    <a:pt x="14183" y="24864"/>
                    <a:pt x="14072" y="24803"/>
                    <a:pt x="13942" y="24741"/>
                  </a:cubicBezTo>
                  <a:lnTo>
                    <a:pt x="13942" y="24638"/>
                  </a:lnTo>
                  <a:close/>
                  <a:moveTo>
                    <a:pt x="12644" y="24741"/>
                  </a:moveTo>
                  <a:cubicBezTo>
                    <a:pt x="12877" y="24845"/>
                    <a:pt x="13085" y="24949"/>
                    <a:pt x="13293" y="25053"/>
                  </a:cubicBezTo>
                  <a:cubicBezTo>
                    <a:pt x="12981" y="25053"/>
                    <a:pt x="12644" y="25053"/>
                    <a:pt x="12436" y="24845"/>
                  </a:cubicBezTo>
                  <a:cubicBezTo>
                    <a:pt x="12540" y="24845"/>
                    <a:pt x="12540" y="24845"/>
                    <a:pt x="12644" y="24741"/>
                  </a:cubicBezTo>
                  <a:close/>
                  <a:moveTo>
                    <a:pt x="12228" y="25053"/>
                  </a:moveTo>
                  <a:cubicBezTo>
                    <a:pt x="11995" y="25157"/>
                    <a:pt x="11891" y="25157"/>
                    <a:pt x="11683" y="25157"/>
                  </a:cubicBezTo>
                  <a:cubicBezTo>
                    <a:pt x="11787" y="25053"/>
                    <a:pt x="11891" y="25053"/>
                    <a:pt x="12098" y="25053"/>
                  </a:cubicBezTo>
                  <a:close/>
                  <a:moveTo>
                    <a:pt x="13630" y="24949"/>
                  </a:moveTo>
                  <a:lnTo>
                    <a:pt x="13630" y="25053"/>
                  </a:lnTo>
                  <a:lnTo>
                    <a:pt x="13734" y="25053"/>
                  </a:lnTo>
                  <a:lnTo>
                    <a:pt x="13734" y="25157"/>
                  </a:lnTo>
                  <a:lnTo>
                    <a:pt x="13630" y="25053"/>
                  </a:lnTo>
                  <a:cubicBezTo>
                    <a:pt x="13526" y="25053"/>
                    <a:pt x="13526" y="24949"/>
                    <a:pt x="13396" y="24949"/>
                  </a:cubicBezTo>
                  <a:close/>
                  <a:moveTo>
                    <a:pt x="16434" y="24638"/>
                  </a:moveTo>
                  <a:cubicBezTo>
                    <a:pt x="15993" y="24949"/>
                    <a:pt x="15577" y="25157"/>
                    <a:pt x="15136" y="25157"/>
                  </a:cubicBezTo>
                  <a:lnTo>
                    <a:pt x="15136" y="25053"/>
                  </a:lnTo>
                  <a:lnTo>
                    <a:pt x="15240" y="25053"/>
                  </a:lnTo>
                  <a:lnTo>
                    <a:pt x="15240" y="24949"/>
                  </a:lnTo>
                  <a:lnTo>
                    <a:pt x="15344" y="24949"/>
                  </a:lnTo>
                  <a:cubicBezTo>
                    <a:pt x="15368" y="24969"/>
                    <a:pt x="15396" y="24977"/>
                    <a:pt x="15425" y="24977"/>
                  </a:cubicBezTo>
                  <a:cubicBezTo>
                    <a:pt x="15549" y="24977"/>
                    <a:pt x="15701" y="24825"/>
                    <a:pt x="15785" y="24741"/>
                  </a:cubicBezTo>
                  <a:cubicBezTo>
                    <a:pt x="15785" y="24793"/>
                    <a:pt x="15811" y="24819"/>
                    <a:pt x="15837" y="24819"/>
                  </a:cubicBezTo>
                  <a:cubicBezTo>
                    <a:pt x="15863" y="24819"/>
                    <a:pt x="15889" y="24793"/>
                    <a:pt x="15889" y="24741"/>
                  </a:cubicBezTo>
                  <a:cubicBezTo>
                    <a:pt x="15993" y="24638"/>
                    <a:pt x="16226" y="24638"/>
                    <a:pt x="16434" y="24638"/>
                  </a:cubicBezTo>
                  <a:close/>
                  <a:moveTo>
                    <a:pt x="16875" y="24949"/>
                  </a:moveTo>
                  <a:cubicBezTo>
                    <a:pt x="17083" y="24949"/>
                    <a:pt x="17420" y="24949"/>
                    <a:pt x="17628" y="25053"/>
                  </a:cubicBezTo>
                  <a:cubicBezTo>
                    <a:pt x="17628" y="25053"/>
                    <a:pt x="17187" y="25157"/>
                    <a:pt x="17083" y="25157"/>
                  </a:cubicBezTo>
                  <a:lnTo>
                    <a:pt x="16771" y="25157"/>
                  </a:lnTo>
                  <a:cubicBezTo>
                    <a:pt x="16771" y="25053"/>
                    <a:pt x="16642" y="25053"/>
                    <a:pt x="16538" y="25053"/>
                  </a:cubicBezTo>
                  <a:lnTo>
                    <a:pt x="16330" y="25053"/>
                  </a:lnTo>
                  <a:lnTo>
                    <a:pt x="16226" y="25157"/>
                  </a:lnTo>
                  <a:lnTo>
                    <a:pt x="16226" y="25053"/>
                  </a:lnTo>
                  <a:cubicBezTo>
                    <a:pt x="16434" y="25053"/>
                    <a:pt x="16642" y="24949"/>
                    <a:pt x="16875" y="24949"/>
                  </a:cubicBezTo>
                  <a:close/>
                  <a:moveTo>
                    <a:pt x="13396" y="25157"/>
                  </a:moveTo>
                  <a:cubicBezTo>
                    <a:pt x="13396" y="25157"/>
                    <a:pt x="13396" y="25180"/>
                    <a:pt x="13407" y="25208"/>
                  </a:cubicBezTo>
                  <a:lnTo>
                    <a:pt x="13407" y="25208"/>
                  </a:lnTo>
                  <a:cubicBezTo>
                    <a:pt x="13285" y="25157"/>
                    <a:pt x="13133" y="25157"/>
                    <a:pt x="12981" y="25157"/>
                  </a:cubicBezTo>
                  <a:close/>
                  <a:moveTo>
                    <a:pt x="12540" y="25053"/>
                  </a:moveTo>
                  <a:cubicBezTo>
                    <a:pt x="12644" y="25157"/>
                    <a:pt x="12644" y="25157"/>
                    <a:pt x="12747" y="25157"/>
                  </a:cubicBezTo>
                  <a:cubicBezTo>
                    <a:pt x="12747" y="25157"/>
                    <a:pt x="12877" y="25157"/>
                    <a:pt x="12877" y="25287"/>
                  </a:cubicBezTo>
                  <a:lnTo>
                    <a:pt x="12540" y="25287"/>
                  </a:lnTo>
                  <a:cubicBezTo>
                    <a:pt x="12540" y="25287"/>
                    <a:pt x="12644" y="25157"/>
                    <a:pt x="12540" y="25053"/>
                  </a:cubicBezTo>
                  <a:close/>
                  <a:moveTo>
                    <a:pt x="13630" y="25157"/>
                  </a:moveTo>
                  <a:cubicBezTo>
                    <a:pt x="13630" y="25287"/>
                    <a:pt x="13734" y="25287"/>
                    <a:pt x="13734" y="25287"/>
                  </a:cubicBezTo>
                  <a:lnTo>
                    <a:pt x="13526" y="25287"/>
                  </a:lnTo>
                  <a:cubicBezTo>
                    <a:pt x="13526" y="25287"/>
                    <a:pt x="13630" y="25287"/>
                    <a:pt x="13630" y="25157"/>
                  </a:cubicBezTo>
                  <a:close/>
                  <a:moveTo>
                    <a:pt x="14695" y="23755"/>
                  </a:moveTo>
                  <a:lnTo>
                    <a:pt x="14695" y="23859"/>
                  </a:lnTo>
                  <a:lnTo>
                    <a:pt x="14695" y="23989"/>
                  </a:lnTo>
                  <a:lnTo>
                    <a:pt x="14824" y="23989"/>
                  </a:lnTo>
                  <a:cubicBezTo>
                    <a:pt x="14824" y="24196"/>
                    <a:pt x="14928" y="24508"/>
                    <a:pt x="14928" y="24741"/>
                  </a:cubicBezTo>
                  <a:lnTo>
                    <a:pt x="14928" y="25287"/>
                  </a:lnTo>
                  <a:cubicBezTo>
                    <a:pt x="14824" y="25157"/>
                    <a:pt x="14824" y="25053"/>
                    <a:pt x="14695" y="24845"/>
                  </a:cubicBezTo>
                  <a:cubicBezTo>
                    <a:pt x="14591" y="24741"/>
                    <a:pt x="14591" y="24638"/>
                    <a:pt x="14591" y="24404"/>
                  </a:cubicBezTo>
                  <a:cubicBezTo>
                    <a:pt x="14487" y="24196"/>
                    <a:pt x="14591" y="23989"/>
                    <a:pt x="14695" y="23755"/>
                  </a:cubicBezTo>
                  <a:close/>
                  <a:moveTo>
                    <a:pt x="15993" y="25157"/>
                  </a:moveTo>
                  <a:lnTo>
                    <a:pt x="15993" y="25287"/>
                  </a:lnTo>
                  <a:lnTo>
                    <a:pt x="15681" y="25287"/>
                  </a:lnTo>
                  <a:cubicBezTo>
                    <a:pt x="15785" y="25157"/>
                    <a:pt x="15889" y="25157"/>
                    <a:pt x="15993" y="25157"/>
                  </a:cubicBezTo>
                  <a:close/>
                  <a:moveTo>
                    <a:pt x="16538" y="25287"/>
                  </a:moveTo>
                  <a:cubicBezTo>
                    <a:pt x="16642" y="25287"/>
                    <a:pt x="16642" y="25287"/>
                    <a:pt x="16642" y="25390"/>
                  </a:cubicBezTo>
                  <a:cubicBezTo>
                    <a:pt x="16642" y="25390"/>
                    <a:pt x="16538" y="25390"/>
                    <a:pt x="16434" y="25287"/>
                  </a:cubicBezTo>
                  <a:close/>
                  <a:moveTo>
                    <a:pt x="17953" y="24953"/>
                  </a:moveTo>
                  <a:lnTo>
                    <a:pt x="17953" y="24953"/>
                  </a:lnTo>
                  <a:cubicBezTo>
                    <a:pt x="18265" y="24976"/>
                    <a:pt x="18615" y="25091"/>
                    <a:pt x="18822" y="25390"/>
                  </a:cubicBezTo>
                  <a:cubicBezTo>
                    <a:pt x="18489" y="25288"/>
                    <a:pt x="18283" y="25059"/>
                    <a:pt x="17953" y="24953"/>
                  </a:cubicBezTo>
                  <a:close/>
                  <a:moveTo>
                    <a:pt x="13942" y="24845"/>
                  </a:moveTo>
                  <a:lnTo>
                    <a:pt x="13942" y="24949"/>
                  </a:lnTo>
                  <a:cubicBezTo>
                    <a:pt x="14279" y="25053"/>
                    <a:pt x="14487" y="25287"/>
                    <a:pt x="14695" y="25494"/>
                  </a:cubicBezTo>
                  <a:lnTo>
                    <a:pt x="14487" y="25494"/>
                  </a:lnTo>
                  <a:cubicBezTo>
                    <a:pt x="14383" y="25390"/>
                    <a:pt x="14279" y="25390"/>
                    <a:pt x="14279" y="25390"/>
                  </a:cubicBezTo>
                  <a:cubicBezTo>
                    <a:pt x="14279" y="25287"/>
                    <a:pt x="14279" y="25287"/>
                    <a:pt x="14175" y="25287"/>
                  </a:cubicBezTo>
                  <a:lnTo>
                    <a:pt x="13942" y="25287"/>
                  </a:lnTo>
                  <a:cubicBezTo>
                    <a:pt x="13838" y="25157"/>
                    <a:pt x="13838" y="25053"/>
                    <a:pt x="13838" y="24845"/>
                  </a:cubicBezTo>
                  <a:close/>
                  <a:moveTo>
                    <a:pt x="14487" y="24949"/>
                  </a:moveTo>
                  <a:cubicBezTo>
                    <a:pt x="14591" y="25157"/>
                    <a:pt x="14695" y="25287"/>
                    <a:pt x="14824" y="25494"/>
                  </a:cubicBezTo>
                  <a:cubicBezTo>
                    <a:pt x="14667" y="25267"/>
                    <a:pt x="14521" y="25098"/>
                    <a:pt x="14308" y="24949"/>
                  </a:cubicBezTo>
                  <a:close/>
                  <a:moveTo>
                    <a:pt x="9620" y="24647"/>
                  </a:moveTo>
                  <a:cubicBezTo>
                    <a:pt x="9502" y="24748"/>
                    <a:pt x="9502" y="24848"/>
                    <a:pt x="9502" y="24949"/>
                  </a:cubicBezTo>
                  <a:cubicBezTo>
                    <a:pt x="9399" y="24949"/>
                    <a:pt x="9295" y="24949"/>
                    <a:pt x="9191" y="25053"/>
                  </a:cubicBezTo>
                  <a:cubicBezTo>
                    <a:pt x="9087" y="25157"/>
                    <a:pt x="9087" y="25157"/>
                    <a:pt x="8983" y="25157"/>
                  </a:cubicBezTo>
                  <a:cubicBezTo>
                    <a:pt x="8750" y="25287"/>
                    <a:pt x="8646" y="25494"/>
                    <a:pt x="8542" y="25598"/>
                  </a:cubicBezTo>
                  <a:cubicBezTo>
                    <a:pt x="8542" y="25462"/>
                    <a:pt x="8587" y="25370"/>
                    <a:pt x="8647" y="25287"/>
                  </a:cubicBezTo>
                  <a:lnTo>
                    <a:pt x="8750" y="25287"/>
                  </a:lnTo>
                  <a:cubicBezTo>
                    <a:pt x="8750" y="25157"/>
                    <a:pt x="8750" y="25157"/>
                    <a:pt x="8853" y="25053"/>
                  </a:cubicBezTo>
                  <a:lnTo>
                    <a:pt x="8983" y="24949"/>
                  </a:lnTo>
                  <a:lnTo>
                    <a:pt x="8983" y="24845"/>
                  </a:lnTo>
                  <a:lnTo>
                    <a:pt x="9191" y="24845"/>
                  </a:lnTo>
                  <a:cubicBezTo>
                    <a:pt x="9087" y="24845"/>
                    <a:pt x="8983" y="25053"/>
                    <a:pt x="8983" y="25157"/>
                  </a:cubicBezTo>
                  <a:lnTo>
                    <a:pt x="8983" y="25157"/>
                  </a:lnTo>
                  <a:cubicBezTo>
                    <a:pt x="8983" y="25059"/>
                    <a:pt x="9075" y="24961"/>
                    <a:pt x="9259" y="24863"/>
                  </a:cubicBezTo>
                  <a:lnTo>
                    <a:pt x="9259" y="24863"/>
                  </a:lnTo>
                  <a:cubicBezTo>
                    <a:pt x="9229" y="24927"/>
                    <a:pt x="9191" y="24990"/>
                    <a:pt x="9191" y="25053"/>
                  </a:cubicBezTo>
                  <a:cubicBezTo>
                    <a:pt x="9295" y="24949"/>
                    <a:pt x="9295" y="24845"/>
                    <a:pt x="9295" y="24845"/>
                  </a:cubicBezTo>
                  <a:lnTo>
                    <a:pt x="9295" y="24845"/>
                  </a:lnTo>
                  <a:cubicBezTo>
                    <a:pt x="9295" y="24845"/>
                    <a:pt x="9295" y="24845"/>
                    <a:pt x="9295" y="24845"/>
                  </a:cubicBezTo>
                  <a:cubicBezTo>
                    <a:pt x="9380" y="24760"/>
                    <a:pt x="9465" y="24675"/>
                    <a:pt x="9620" y="24647"/>
                  </a:cubicBezTo>
                  <a:close/>
                  <a:moveTo>
                    <a:pt x="8542" y="25158"/>
                  </a:moveTo>
                  <a:cubicBezTo>
                    <a:pt x="8541" y="25287"/>
                    <a:pt x="8438" y="25494"/>
                    <a:pt x="8438" y="25598"/>
                  </a:cubicBezTo>
                  <a:cubicBezTo>
                    <a:pt x="8438" y="25702"/>
                    <a:pt x="8334" y="25702"/>
                    <a:pt x="8334" y="25702"/>
                  </a:cubicBezTo>
                  <a:lnTo>
                    <a:pt x="8334" y="25287"/>
                  </a:lnTo>
                  <a:cubicBezTo>
                    <a:pt x="8438" y="25287"/>
                    <a:pt x="8541" y="25287"/>
                    <a:pt x="8542" y="25158"/>
                  </a:cubicBezTo>
                  <a:close/>
                  <a:moveTo>
                    <a:pt x="14175" y="25598"/>
                  </a:moveTo>
                  <a:lnTo>
                    <a:pt x="14175" y="25702"/>
                  </a:lnTo>
                  <a:lnTo>
                    <a:pt x="14046" y="25702"/>
                  </a:lnTo>
                  <a:lnTo>
                    <a:pt x="14175" y="25598"/>
                  </a:lnTo>
                  <a:close/>
                  <a:moveTo>
                    <a:pt x="13942" y="25390"/>
                  </a:moveTo>
                  <a:cubicBezTo>
                    <a:pt x="13942" y="25494"/>
                    <a:pt x="14046" y="25494"/>
                    <a:pt x="14046" y="25494"/>
                  </a:cubicBezTo>
                  <a:lnTo>
                    <a:pt x="14175" y="25494"/>
                  </a:lnTo>
                  <a:cubicBezTo>
                    <a:pt x="13797" y="25494"/>
                    <a:pt x="13590" y="25723"/>
                    <a:pt x="13327" y="25723"/>
                  </a:cubicBezTo>
                  <a:cubicBezTo>
                    <a:pt x="13283" y="25723"/>
                    <a:pt x="13237" y="25717"/>
                    <a:pt x="13189" y="25702"/>
                  </a:cubicBezTo>
                  <a:cubicBezTo>
                    <a:pt x="13293" y="25598"/>
                    <a:pt x="13396" y="25598"/>
                    <a:pt x="13526" y="25494"/>
                  </a:cubicBezTo>
                  <a:cubicBezTo>
                    <a:pt x="13630" y="25390"/>
                    <a:pt x="13838" y="25390"/>
                    <a:pt x="13942" y="25390"/>
                  </a:cubicBezTo>
                  <a:close/>
                  <a:moveTo>
                    <a:pt x="13051" y="25344"/>
                  </a:moveTo>
                  <a:cubicBezTo>
                    <a:pt x="13140" y="25344"/>
                    <a:pt x="13223" y="25356"/>
                    <a:pt x="13293" y="25390"/>
                  </a:cubicBezTo>
                  <a:cubicBezTo>
                    <a:pt x="12981" y="25598"/>
                    <a:pt x="12540" y="25702"/>
                    <a:pt x="12228" y="25806"/>
                  </a:cubicBezTo>
                  <a:cubicBezTo>
                    <a:pt x="11995" y="25806"/>
                    <a:pt x="11891" y="25702"/>
                    <a:pt x="12098" y="25598"/>
                  </a:cubicBezTo>
                  <a:cubicBezTo>
                    <a:pt x="12228" y="25494"/>
                    <a:pt x="12332" y="25494"/>
                    <a:pt x="12436" y="25494"/>
                  </a:cubicBezTo>
                  <a:cubicBezTo>
                    <a:pt x="12540" y="25494"/>
                    <a:pt x="12540" y="25494"/>
                    <a:pt x="12540" y="25390"/>
                  </a:cubicBezTo>
                  <a:cubicBezTo>
                    <a:pt x="12678" y="25390"/>
                    <a:pt x="12874" y="25344"/>
                    <a:pt x="13051" y="25344"/>
                  </a:cubicBezTo>
                  <a:close/>
                  <a:moveTo>
                    <a:pt x="14824" y="25702"/>
                  </a:moveTo>
                  <a:cubicBezTo>
                    <a:pt x="14890" y="25702"/>
                    <a:pt x="14914" y="25743"/>
                    <a:pt x="14923" y="25806"/>
                  </a:cubicBezTo>
                  <a:lnTo>
                    <a:pt x="14824" y="25806"/>
                  </a:lnTo>
                  <a:lnTo>
                    <a:pt x="14824" y="25702"/>
                  </a:lnTo>
                  <a:close/>
                  <a:moveTo>
                    <a:pt x="12981" y="25711"/>
                  </a:moveTo>
                  <a:cubicBezTo>
                    <a:pt x="12981" y="25806"/>
                    <a:pt x="12984" y="25806"/>
                    <a:pt x="13085" y="25806"/>
                  </a:cubicBezTo>
                  <a:cubicBezTo>
                    <a:pt x="13103" y="25828"/>
                    <a:pt x="13121" y="25846"/>
                    <a:pt x="13138" y="25862"/>
                  </a:cubicBezTo>
                  <a:lnTo>
                    <a:pt x="13138" y="25862"/>
                  </a:lnTo>
                  <a:cubicBezTo>
                    <a:pt x="12976" y="25806"/>
                    <a:pt x="12795" y="25806"/>
                    <a:pt x="12540" y="25806"/>
                  </a:cubicBezTo>
                  <a:cubicBezTo>
                    <a:pt x="12711" y="25806"/>
                    <a:pt x="12829" y="25735"/>
                    <a:pt x="12981" y="25711"/>
                  </a:cubicBezTo>
                  <a:close/>
                  <a:moveTo>
                    <a:pt x="11504" y="25673"/>
                  </a:moveTo>
                  <a:cubicBezTo>
                    <a:pt x="11408" y="25786"/>
                    <a:pt x="11325" y="25936"/>
                    <a:pt x="11242" y="25936"/>
                  </a:cubicBezTo>
                  <a:lnTo>
                    <a:pt x="11504" y="25673"/>
                  </a:lnTo>
                  <a:close/>
                  <a:moveTo>
                    <a:pt x="13282" y="25929"/>
                  </a:moveTo>
                  <a:cubicBezTo>
                    <a:pt x="13320" y="25936"/>
                    <a:pt x="13358" y="25936"/>
                    <a:pt x="13396" y="25936"/>
                  </a:cubicBezTo>
                  <a:lnTo>
                    <a:pt x="13293" y="25936"/>
                  </a:lnTo>
                  <a:cubicBezTo>
                    <a:pt x="13289" y="25933"/>
                    <a:pt x="13286" y="25931"/>
                    <a:pt x="13282" y="25929"/>
                  </a:cubicBezTo>
                  <a:close/>
                  <a:moveTo>
                    <a:pt x="15241" y="25703"/>
                  </a:moveTo>
                  <a:lnTo>
                    <a:pt x="15344" y="25806"/>
                  </a:lnTo>
                  <a:lnTo>
                    <a:pt x="15344" y="25936"/>
                  </a:lnTo>
                  <a:cubicBezTo>
                    <a:pt x="15344" y="25806"/>
                    <a:pt x="15344" y="25806"/>
                    <a:pt x="15241" y="25703"/>
                  </a:cubicBezTo>
                  <a:close/>
                  <a:moveTo>
                    <a:pt x="15344" y="25390"/>
                  </a:moveTo>
                  <a:cubicBezTo>
                    <a:pt x="15577" y="25390"/>
                    <a:pt x="15889" y="25390"/>
                    <a:pt x="16226" y="25494"/>
                  </a:cubicBezTo>
                  <a:cubicBezTo>
                    <a:pt x="16226" y="25494"/>
                    <a:pt x="16330" y="25494"/>
                    <a:pt x="16330" y="25598"/>
                  </a:cubicBezTo>
                  <a:lnTo>
                    <a:pt x="16538" y="25598"/>
                  </a:lnTo>
                  <a:lnTo>
                    <a:pt x="16642" y="25702"/>
                  </a:lnTo>
                  <a:cubicBezTo>
                    <a:pt x="16771" y="25806"/>
                    <a:pt x="16642" y="25936"/>
                    <a:pt x="16434" y="25936"/>
                  </a:cubicBezTo>
                  <a:cubicBezTo>
                    <a:pt x="16330" y="25806"/>
                    <a:pt x="16226" y="25806"/>
                    <a:pt x="16122" y="25702"/>
                  </a:cubicBezTo>
                  <a:cubicBezTo>
                    <a:pt x="15889" y="25598"/>
                    <a:pt x="15785" y="25494"/>
                    <a:pt x="15577" y="25494"/>
                  </a:cubicBezTo>
                  <a:lnTo>
                    <a:pt x="15473" y="25494"/>
                  </a:lnTo>
                  <a:cubicBezTo>
                    <a:pt x="15473" y="25442"/>
                    <a:pt x="15415" y="25416"/>
                    <a:pt x="15370" y="25416"/>
                  </a:cubicBezTo>
                  <a:cubicBezTo>
                    <a:pt x="15324" y="25416"/>
                    <a:pt x="15292" y="25442"/>
                    <a:pt x="15344" y="25494"/>
                  </a:cubicBezTo>
                  <a:lnTo>
                    <a:pt x="15344" y="25702"/>
                  </a:lnTo>
                  <a:lnTo>
                    <a:pt x="15240" y="25598"/>
                  </a:lnTo>
                  <a:lnTo>
                    <a:pt x="15240" y="25494"/>
                  </a:lnTo>
                  <a:cubicBezTo>
                    <a:pt x="15136" y="25494"/>
                    <a:pt x="15136" y="25494"/>
                    <a:pt x="15032" y="25390"/>
                  </a:cubicBezTo>
                  <a:close/>
                  <a:moveTo>
                    <a:pt x="16875" y="25598"/>
                  </a:moveTo>
                  <a:cubicBezTo>
                    <a:pt x="16875" y="25702"/>
                    <a:pt x="16979" y="25936"/>
                    <a:pt x="17083" y="25936"/>
                  </a:cubicBezTo>
                  <a:cubicBezTo>
                    <a:pt x="16979" y="25936"/>
                    <a:pt x="16979" y="25936"/>
                    <a:pt x="16875" y="25806"/>
                  </a:cubicBezTo>
                  <a:cubicBezTo>
                    <a:pt x="16875" y="25702"/>
                    <a:pt x="16875" y="25702"/>
                    <a:pt x="16771" y="25598"/>
                  </a:cubicBezTo>
                  <a:close/>
                  <a:moveTo>
                    <a:pt x="16122" y="25936"/>
                  </a:moveTo>
                  <a:cubicBezTo>
                    <a:pt x="16226" y="25936"/>
                    <a:pt x="16226" y="25936"/>
                    <a:pt x="16330" y="26039"/>
                  </a:cubicBezTo>
                  <a:cubicBezTo>
                    <a:pt x="16295" y="26005"/>
                    <a:pt x="16272" y="25993"/>
                    <a:pt x="16257" y="25993"/>
                  </a:cubicBezTo>
                  <a:cubicBezTo>
                    <a:pt x="16226" y="25993"/>
                    <a:pt x="16226" y="26039"/>
                    <a:pt x="16226" y="26039"/>
                  </a:cubicBezTo>
                  <a:cubicBezTo>
                    <a:pt x="16226" y="26039"/>
                    <a:pt x="16226" y="25936"/>
                    <a:pt x="16122" y="25936"/>
                  </a:cubicBezTo>
                  <a:close/>
                  <a:moveTo>
                    <a:pt x="12464" y="25993"/>
                  </a:moveTo>
                  <a:cubicBezTo>
                    <a:pt x="12635" y="25993"/>
                    <a:pt x="12825" y="26039"/>
                    <a:pt x="12981" y="26039"/>
                  </a:cubicBezTo>
                  <a:cubicBezTo>
                    <a:pt x="12671" y="26135"/>
                    <a:pt x="12471" y="26230"/>
                    <a:pt x="12098" y="26245"/>
                  </a:cubicBezTo>
                  <a:lnTo>
                    <a:pt x="12098" y="26245"/>
                  </a:lnTo>
                  <a:lnTo>
                    <a:pt x="12098" y="26143"/>
                  </a:lnTo>
                  <a:cubicBezTo>
                    <a:pt x="12098" y="26039"/>
                    <a:pt x="12098" y="26039"/>
                    <a:pt x="12228" y="26039"/>
                  </a:cubicBezTo>
                  <a:cubicBezTo>
                    <a:pt x="12297" y="26005"/>
                    <a:pt x="12378" y="25993"/>
                    <a:pt x="12464" y="25993"/>
                  </a:cubicBezTo>
                  <a:close/>
                  <a:moveTo>
                    <a:pt x="16979" y="25598"/>
                  </a:moveTo>
                  <a:lnTo>
                    <a:pt x="16979" y="25598"/>
                  </a:lnTo>
                  <a:cubicBezTo>
                    <a:pt x="17291" y="25702"/>
                    <a:pt x="17628" y="25936"/>
                    <a:pt x="17836" y="26247"/>
                  </a:cubicBezTo>
                  <a:cubicBezTo>
                    <a:pt x="17524" y="26143"/>
                    <a:pt x="17187" y="25936"/>
                    <a:pt x="16979" y="25598"/>
                  </a:cubicBezTo>
                  <a:close/>
                  <a:moveTo>
                    <a:pt x="11995" y="26039"/>
                  </a:moveTo>
                  <a:cubicBezTo>
                    <a:pt x="11891" y="26143"/>
                    <a:pt x="11891" y="26143"/>
                    <a:pt x="11787" y="26247"/>
                  </a:cubicBezTo>
                  <a:cubicBezTo>
                    <a:pt x="11683" y="26247"/>
                    <a:pt x="11579" y="26351"/>
                    <a:pt x="11449" y="26351"/>
                  </a:cubicBezTo>
                  <a:cubicBezTo>
                    <a:pt x="11579" y="26247"/>
                    <a:pt x="11683" y="26247"/>
                    <a:pt x="11787" y="26247"/>
                  </a:cubicBezTo>
                  <a:lnTo>
                    <a:pt x="11787" y="26143"/>
                  </a:lnTo>
                  <a:lnTo>
                    <a:pt x="11683" y="26143"/>
                  </a:lnTo>
                  <a:cubicBezTo>
                    <a:pt x="11787" y="26039"/>
                    <a:pt x="11891" y="26039"/>
                    <a:pt x="11995" y="26039"/>
                  </a:cubicBezTo>
                  <a:close/>
                  <a:moveTo>
                    <a:pt x="16771" y="26039"/>
                  </a:moveTo>
                  <a:cubicBezTo>
                    <a:pt x="16875" y="26143"/>
                    <a:pt x="16979" y="26143"/>
                    <a:pt x="16979" y="26351"/>
                  </a:cubicBezTo>
                  <a:cubicBezTo>
                    <a:pt x="16875" y="26247"/>
                    <a:pt x="16771" y="26143"/>
                    <a:pt x="16771" y="26039"/>
                  </a:cubicBezTo>
                  <a:close/>
                  <a:moveTo>
                    <a:pt x="14376" y="25745"/>
                  </a:moveTo>
                  <a:lnTo>
                    <a:pt x="14376" y="25745"/>
                  </a:lnTo>
                  <a:cubicBezTo>
                    <a:pt x="14332" y="25996"/>
                    <a:pt x="14254" y="26246"/>
                    <a:pt x="14171" y="26497"/>
                  </a:cubicBezTo>
                  <a:lnTo>
                    <a:pt x="14171" y="26497"/>
                  </a:lnTo>
                  <a:cubicBezTo>
                    <a:pt x="14221" y="26304"/>
                    <a:pt x="14257" y="26115"/>
                    <a:pt x="14279" y="25936"/>
                  </a:cubicBezTo>
                  <a:cubicBezTo>
                    <a:pt x="14279" y="25827"/>
                    <a:pt x="14352" y="25809"/>
                    <a:pt x="14376" y="25745"/>
                  </a:cubicBezTo>
                  <a:close/>
                  <a:moveTo>
                    <a:pt x="13189" y="26143"/>
                  </a:moveTo>
                  <a:cubicBezTo>
                    <a:pt x="13085" y="26143"/>
                    <a:pt x="13085" y="26247"/>
                    <a:pt x="12981" y="26247"/>
                  </a:cubicBezTo>
                  <a:cubicBezTo>
                    <a:pt x="12747" y="26247"/>
                    <a:pt x="12540" y="26351"/>
                    <a:pt x="12436" y="26455"/>
                  </a:cubicBezTo>
                  <a:cubicBezTo>
                    <a:pt x="12332" y="26455"/>
                    <a:pt x="12332" y="26585"/>
                    <a:pt x="12332" y="26585"/>
                  </a:cubicBezTo>
                  <a:cubicBezTo>
                    <a:pt x="11995" y="26688"/>
                    <a:pt x="11787" y="26792"/>
                    <a:pt x="11579" y="26896"/>
                  </a:cubicBezTo>
                  <a:cubicBezTo>
                    <a:pt x="11493" y="26896"/>
                    <a:pt x="11418" y="26942"/>
                    <a:pt x="11377" y="26942"/>
                  </a:cubicBezTo>
                  <a:cubicBezTo>
                    <a:pt x="11357" y="26942"/>
                    <a:pt x="11346" y="26931"/>
                    <a:pt x="11346" y="26896"/>
                  </a:cubicBezTo>
                  <a:cubicBezTo>
                    <a:pt x="11242" y="26896"/>
                    <a:pt x="11579" y="26688"/>
                    <a:pt x="11579" y="26688"/>
                  </a:cubicBezTo>
                  <a:cubicBezTo>
                    <a:pt x="11787" y="26585"/>
                    <a:pt x="12098" y="26585"/>
                    <a:pt x="12332" y="26455"/>
                  </a:cubicBezTo>
                  <a:lnTo>
                    <a:pt x="12436" y="26455"/>
                  </a:lnTo>
                  <a:lnTo>
                    <a:pt x="12436" y="26351"/>
                  </a:lnTo>
                  <a:cubicBezTo>
                    <a:pt x="12644" y="26247"/>
                    <a:pt x="12877" y="26143"/>
                    <a:pt x="13189" y="26143"/>
                  </a:cubicBezTo>
                  <a:close/>
                  <a:moveTo>
                    <a:pt x="12098" y="26792"/>
                  </a:moveTo>
                  <a:cubicBezTo>
                    <a:pt x="12047" y="26870"/>
                    <a:pt x="12001" y="26950"/>
                    <a:pt x="11962" y="27030"/>
                  </a:cubicBezTo>
                  <a:lnTo>
                    <a:pt x="11962" y="27030"/>
                  </a:lnTo>
                  <a:cubicBezTo>
                    <a:pt x="11951" y="27013"/>
                    <a:pt x="11928" y="27000"/>
                    <a:pt x="11891" y="27000"/>
                  </a:cubicBezTo>
                  <a:lnTo>
                    <a:pt x="11891" y="26896"/>
                  </a:lnTo>
                  <a:cubicBezTo>
                    <a:pt x="11995" y="26896"/>
                    <a:pt x="11995" y="26896"/>
                    <a:pt x="12098" y="26792"/>
                  </a:cubicBezTo>
                  <a:close/>
                  <a:moveTo>
                    <a:pt x="15577" y="26039"/>
                  </a:moveTo>
                  <a:cubicBezTo>
                    <a:pt x="15889" y="26351"/>
                    <a:pt x="16122" y="26792"/>
                    <a:pt x="16122" y="27104"/>
                  </a:cubicBezTo>
                  <a:cubicBezTo>
                    <a:pt x="15785" y="26792"/>
                    <a:pt x="15681" y="26455"/>
                    <a:pt x="15577" y="26039"/>
                  </a:cubicBezTo>
                  <a:close/>
                  <a:moveTo>
                    <a:pt x="17291" y="26247"/>
                  </a:moveTo>
                  <a:lnTo>
                    <a:pt x="17291" y="26247"/>
                  </a:lnTo>
                  <a:cubicBezTo>
                    <a:pt x="17524" y="26455"/>
                    <a:pt x="17836" y="26585"/>
                    <a:pt x="17940" y="26792"/>
                  </a:cubicBezTo>
                  <a:cubicBezTo>
                    <a:pt x="18069" y="26896"/>
                    <a:pt x="18173" y="26896"/>
                    <a:pt x="18173" y="27000"/>
                  </a:cubicBezTo>
                  <a:cubicBezTo>
                    <a:pt x="18277" y="27169"/>
                    <a:pt x="18277" y="27227"/>
                    <a:pt x="18222" y="27227"/>
                  </a:cubicBezTo>
                  <a:cubicBezTo>
                    <a:pt x="18167" y="27227"/>
                    <a:pt x="18056" y="27169"/>
                    <a:pt x="17940" y="27104"/>
                  </a:cubicBezTo>
                  <a:lnTo>
                    <a:pt x="17524" y="26688"/>
                  </a:lnTo>
                  <a:cubicBezTo>
                    <a:pt x="17524" y="26585"/>
                    <a:pt x="17420" y="26455"/>
                    <a:pt x="17291" y="26247"/>
                  </a:cubicBezTo>
                  <a:close/>
                  <a:moveTo>
                    <a:pt x="14046" y="25806"/>
                  </a:moveTo>
                  <a:lnTo>
                    <a:pt x="14046" y="25806"/>
                  </a:lnTo>
                  <a:cubicBezTo>
                    <a:pt x="13942" y="25936"/>
                    <a:pt x="13838" y="26039"/>
                    <a:pt x="13734" y="26247"/>
                  </a:cubicBezTo>
                  <a:lnTo>
                    <a:pt x="13734" y="26143"/>
                  </a:lnTo>
                  <a:lnTo>
                    <a:pt x="13630" y="26143"/>
                  </a:lnTo>
                  <a:cubicBezTo>
                    <a:pt x="13526" y="26351"/>
                    <a:pt x="13396" y="26585"/>
                    <a:pt x="13293" y="26792"/>
                  </a:cubicBezTo>
                  <a:cubicBezTo>
                    <a:pt x="13293" y="26896"/>
                    <a:pt x="13189" y="27000"/>
                    <a:pt x="13085" y="27104"/>
                  </a:cubicBezTo>
                  <a:cubicBezTo>
                    <a:pt x="12981" y="27104"/>
                    <a:pt x="12981" y="27234"/>
                    <a:pt x="12877" y="27234"/>
                  </a:cubicBezTo>
                  <a:cubicBezTo>
                    <a:pt x="12747" y="27104"/>
                    <a:pt x="12747" y="27000"/>
                    <a:pt x="12877" y="26896"/>
                  </a:cubicBezTo>
                  <a:lnTo>
                    <a:pt x="12877" y="26792"/>
                  </a:lnTo>
                  <a:cubicBezTo>
                    <a:pt x="12981" y="26688"/>
                    <a:pt x="12981" y="26585"/>
                    <a:pt x="13085" y="26455"/>
                  </a:cubicBezTo>
                  <a:cubicBezTo>
                    <a:pt x="13293" y="26143"/>
                    <a:pt x="13630" y="26039"/>
                    <a:pt x="14046" y="25806"/>
                  </a:cubicBezTo>
                  <a:close/>
                  <a:moveTo>
                    <a:pt x="12877" y="26455"/>
                  </a:moveTo>
                  <a:cubicBezTo>
                    <a:pt x="12747" y="26585"/>
                    <a:pt x="12747" y="26688"/>
                    <a:pt x="12747" y="26896"/>
                  </a:cubicBezTo>
                  <a:cubicBezTo>
                    <a:pt x="12540" y="27234"/>
                    <a:pt x="12228" y="27545"/>
                    <a:pt x="11891" y="27649"/>
                  </a:cubicBezTo>
                  <a:cubicBezTo>
                    <a:pt x="11891" y="27337"/>
                    <a:pt x="11995" y="27104"/>
                    <a:pt x="12228" y="26896"/>
                  </a:cubicBezTo>
                  <a:cubicBezTo>
                    <a:pt x="12436" y="26688"/>
                    <a:pt x="12644" y="26585"/>
                    <a:pt x="12877" y="26455"/>
                  </a:cubicBezTo>
                  <a:close/>
                  <a:moveTo>
                    <a:pt x="15136" y="25806"/>
                  </a:moveTo>
                  <a:cubicBezTo>
                    <a:pt x="15473" y="26351"/>
                    <a:pt x="15785" y="27104"/>
                    <a:pt x="15473" y="27649"/>
                  </a:cubicBezTo>
                  <a:cubicBezTo>
                    <a:pt x="15136" y="27104"/>
                    <a:pt x="15473" y="26247"/>
                    <a:pt x="15032" y="25936"/>
                  </a:cubicBezTo>
                  <a:cubicBezTo>
                    <a:pt x="15032" y="25936"/>
                    <a:pt x="15136" y="25936"/>
                    <a:pt x="15032" y="25806"/>
                  </a:cubicBezTo>
                  <a:close/>
                  <a:moveTo>
                    <a:pt x="11787" y="27104"/>
                  </a:moveTo>
                  <a:lnTo>
                    <a:pt x="11787" y="27104"/>
                  </a:lnTo>
                  <a:cubicBezTo>
                    <a:pt x="11683" y="27234"/>
                    <a:pt x="11683" y="27337"/>
                    <a:pt x="11683" y="27337"/>
                  </a:cubicBezTo>
                  <a:cubicBezTo>
                    <a:pt x="11579" y="27545"/>
                    <a:pt x="11449" y="27649"/>
                    <a:pt x="11242" y="27883"/>
                  </a:cubicBezTo>
                  <a:cubicBezTo>
                    <a:pt x="11138" y="27883"/>
                    <a:pt x="11034" y="27753"/>
                    <a:pt x="11034" y="27649"/>
                  </a:cubicBezTo>
                  <a:cubicBezTo>
                    <a:pt x="11034" y="27545"/>
                    <a:pt x="11138" y="27441"/>
                    <a:pt x="11242" y="27441"/>
                  </a:cubicBezTo>
                  <a:cubicBezTo>
                    <a:pt x="11449" y="27337"/>
                    <a:pt x="11579" y="27234"/>
                    <a:pt x="11787" y="27104"/>
                  </a:cubicBezTo>
                  <a:close/>
                  <a:moveTo>
                    <a:pt x="14824" y="26143"/>
                  </a:moveTo>
                  <a:lnTo>
                    <a:pt x="14824" y="26143"/>
                  </a:lnTo>
                  <a:cubicBezTo>
                    <a:pt x="15032" y="26688"/>
                    <a:pt x="15136" y="27337"/>
                    <a:pt x="14928" y="27883"/>
                  </a:cubicBezTo>
                  <a:cubicBezTo>
                    <a:pt x="14591" y="27441"/>
                    <a:pt x="14928" y="26688"/>
                    <a:pt x="14824" y="26143"/>
                  </a:cubicBezTo>
                  <a:close/>
                  <a:moveTo>
                    <a:pt x="16771" y="26585"/>
                  </a:moveTo>
                  <a:lnTo>
                    <a:pt x="16771" y="26585"/>
                  </a:lnTo>
                  <a:cubicBezTo>
                    <a:pt x="17083" y="27000"/>
                    <a:pt x="17524" y="27441"/>
                    <a:pt x="17291" y="27986"/>
                  </a:cubicBezTo>
                  <a:cubicBezTo>
                    <a:pt x="17083" y="27545"/>
                    <a:pt x="16875" y="27104"/>
                    <a:pt x="16771" y="26585"/>
                  </a:cubicBezTo>
                  <a:close/>
                  <a:moveTo>
                    <a:pt x="17420" y="26689"/>
                  </a:moveTo>
                  <a:lnTo>
                    <a:pt x="17420" y="26689"/>
                  </a:lnTo>
                  <a:cubicBezTo>
                    <a:pt x="17524" y="26896"/>
                    <a:pt x="17732" y="27104"/>
                    <a:pt x="17836" y="27234"/>
                  </a:cubicBezTo>
                  <a:cubicBezTo>
                    <a:pt x="18069" y="27441"/>
                    <a:pt x="18173" y="27649"/>
                    <a:pt x="18173" y="27986"/>
                  </a:cubicBezTo>
                  <a:cubicBezTo>
                    <a:pt x="17732" y="27649"/>
                    <a:pt x="17628" y="27104"/>
                    <a:pt x="17420" y="26689"/>
                  </a:cubicBezTo>
                  <a:close/>
                  <a:moveTo>
                    <a:pt x="14046" y="26143"/>
                  </a:moveTo>
                  <a:cubicBezTo>
                    <a:pt x="13838" y="26896"/>
                    <a:pt x="13630" y="27753"/>
                    <a:pt x="13085" y="28298"/>
                  </a:cubicBezTo>
                  <a:cubicBezTo>
                    <a:pt x="13189" y="28194"/>
                    <a:pt x="13189" y="27753"/>
                    <a:pt x="13189" y="27649"/>
                  </a:cubicBezTo>
                  <a:cubicBezTo>
                    <a:pt x="13293" y="27337"/>
                    <a:pt x="13396" y="27104"/>
                    <a:pt x="13630" y="26792"/>
                  </a:cubicBezTo>
                  <a:cubicBezTo>
                    <a:pt x="13734" y="26585"/>
                    <a:pt x="13838" y="26351"/>
                    <a:pt x="14046" y="26143"/>
                  </a:cubicBezTo>
                  <a:close/>
                  <a:moveTo>
                    <a:pt x="14487" y="25936"/>
                  </a:moveTo>
                  <a:cubicBezTo>
                    <a:pt x="14695" y="26792"/>
                    <a:pt x="14487" y="27753"/>
                    <a:pt x="14175" y="28532"/>
                  </a:cubicBezTo>
                  <a:cubicBezTo>
                    <a:pt x="14089" y="28724"/>
                    <a:pt x="14020" y="28802"/>
                    <a:pt x="13968" y="28802"/>
                  </a:cubicBezTo>
                  <a:cubicBezTo>
                    <a:pt x="13879" y="28802"/>
                    <a:pt x="13838" y="28576"/>
                    <a:pt x="13838" y="28298"/>
                  </a:cubicBezTo>
                  <a:cubicBezTo>
                    <a:pt x="13942" y="28194"/>
                    <a:pt x="14046" y="27986"/>
                    <a:pt x="13942" y="27883"/>
                  </a:cubicBezTo>
                  <a:lnTo>
                    <a:pt x="13942" y="27753"/>
                  </a:lnTo>
                  <a:lnTo>
                    <a:pt x="14046" y="27649"/>
                  </a:lnTo>
                  <a:lnTo>
                    <a:pt x="14046" y="27545"/>
                  </a:lnTo>
                  <a:cubicBezTo>
                    <a:pt x="14046" y="27441"/>
                    <a:pt x="14046" y="27337"/>
                    <a:pt x="14175" y="27234"/>
                  </a:cubicBezTo>
                  <a:cubicBezTo>
                    <a:pt x="14279" y="26792"/>
                    <a:pt x="14487" y="26351"/>
                    <a:pt x="14487" y="25936"/>
                  </a:cubicBezTo>
                  <a:close/>
                  <a:moveTo>
                    <a:pt x="8334" y="25390"/>
                  </a:moveTo>
                  <a:lnTo>
                    <a:pt x="8334" y="25390"/>
                  </a:lnTo>
                  <a:cubicBezTo>
                    <a:pt x="8204" y="25494"/>
                    <a:pt x="8204" y="25702"/>
                    <a:pt x="8204" y="25806"/>
                  </a:cubicBezTo>
                  <a:cubicBezTo>
                    <a:pt x="8204" y="25806"/>
                    <a:pt x="8100" y="25936"/>
                    <a:pt x="8100" y="26039"/>
                  </a:cubicBezTo>
                  <a:cubicBezTo>
                    <a:pt x="8100" y="25806"/>
                    <a:pt x="8100" y="25702"/>
                    <a:pt x="8204" y="25494"/>
                  </a:cubicBezTo>
                  <a:lnTo>
                    <a:pt x="8100" y="25494"/>
                  </a:lnTo>
                  <a:cubicBezTo>
                    <a:pt x="7893" y="25598"/>
                    <a:pt x="7789" y="25936"/>
                    <a:pt x="7893" y="26143"/>
                  </a:cubicBezTo>
                  <a:cubicBezTo>
                    <a:pt x="7893" y="26039"/>
                    <a:pt x="7893" y="25936"/>
                    <a:pt x="7997" y="25806"/>
                  </a:cubicBezTo>
                  <a:cubicBezTo>
                    <a:pt x="7997" y="25702"/>
                    <a:pt x="7997" y="25702"/>
                    <a:pt x="8100" y="25598"/>
                  </a:cubicBezTo>
                  <a:lnTo>
                    <a:pt x="8100" y="25598"/>
                  </a:lnTo>
                  <a:cubicBezTo>
                    <a:pt x="7997" y="25806"/>
                    <a:pt x="7997" y="25936"/>
                    <a:pt x="7997" y="26039"/>
                  </a:cubicBezTo>
                  <a:cubicBezTo>
                    <a:pt x="7997" y="26143"/>
                    <a:pt x="7997" y="26143"/>
                    <a:pt x="7893" y="26143"/>
                  </a:cubicBezTo>
                  <a:lnTo>
                    <a:pt x="7893" y="26247"/>
                  </a:lnTo>
                  <a:cubicBezTo>
                    <a:pt x="7789" y="26247"/>
                    <a:pt x="7789" y="26351"/>
                    <a:pt x="7685" y="26455"/>
                  </a:cubicBezTo>
                  <a:cubicBezTo>
                    <a:pt x="7451" y="26896"/>
                    <a:pt x="7348" y="27441"/>
                    <a:pt x="7140" y="27883"/>
                  </a:cubicBezTo>
                  <a:cubicBezTo>
                    <a:pt x="6699" y="28843"/>
                    <a:pt x="5842" y="29388"/>
                    <a:pt x="5193" y="30037"/>
                  </a:cubicBezTo>
                  <a:cubicBezTo>
                    <a:pt x="4855" y="30349"/>
                    <a:pt x="4648" y="30583"/>
                    <a:pt x="4440" y="30998"/>
                  </a:cubicBezTo>
                  <a:cubicBezTo>
                    <a:pt x="4544" y="29934"/>
                    <a:pt x="4959" y="28947"/>
                    <a:pt x="5608" y="28090"/>
                  </a:cubicBezTo>
                  <a:cubicBezTo>
                    <a:pt x="6050" y="27337"/>
                    <a:pt x="6595" y="26688"/>
                    <a:pt x="7140" y="26039"/>
                  </a:cubicBezTo>
                  <a:cubicBezTo>
                    <a:pt x="7451" y="25702"/>
                    <a:pt x="7893" y="25598"/>
                    <a:pt x="8334" y="25390"/>
                  </a:cubicBezTo>
                  <a:close/>
                  <a:moveTo>
                    <a:pt x="10205" y="17938"/>
                  </a:moveTo>
                  <a:cubicBezTo>
                    <a:pt x="11021" y="17938"/>
                    <a:pt x="11903" y="18157"/>
                    <a:pt x="12540" y="18563"/>
                  </a:cubicBezTo>
                  <a:cubicBezTo>
                    <a:pt x="13630" y="19212"/>
                    <a:pt x="14175" y="20847"/>
                    <a:pt x="14487" y="22249"/>
                  </a:cubicBezTo>
                  <a:cubicBezTo>
                    <a:pt x="14383" y="22145"/>
                    <a:pt x="14383" y="22145"/>
                    <a:pt x="14383" y="22041"/>
                  </a:cubicBezTo>
                  <a:lnTo>
                    <a:pt x="14279" y="22041"/>
                  </a:lnTo>
                  <a:cubicBezTo>
                    <a:pt x="14329" y="22291"/>
                    <a:pt x="14403" y="22546"/>
                    <a:pt x="14478" y="22805"/>
                  </a:cubicBezTo>
                  <a:lnTo>
                    <a:pt x="14478" y="22805"/>
                  </a:lnTo>
                  <a:cubicBezTo>
                    <a:pt x="14345" y="22452"/>
                    <a:pt x="14131" y="22114"/>
                    <a:pt x="13942" y="21808"/>
                  </a:cubicBezTo>
                  <a:lnTo>
                    <a:pt x="13942" y="21808"/>
                  </a:lnTo>
                  <a:cubicBezTo>
                    <a:pt x="14175" y="22457"/>
                    <a:pt x="14591" y="22898"/>
                    <a:pt x="14591" y="23651"/>
                  </a:cubicBezTo>
                  <a:cubicBezTo>
                    <a:pt x="14616" y="23491"/>
                    <a:pt x="14610" y="23331"/>
                    <a:pt x="14582" y="23173"/>
                  </a:cubicBezTo>
                  <a:lnTo>
                    <a:pt x="14582" y="23173"/>
                  </a:lnTo>
                  <a:cubicBezTo>
                    <a:pt x="14625" y="23332"/>
                    <a:pt x="14664" y="23491"/>
                    <a:pt x="14695" y="23651"/>
                  </a:cubicBezTo>
                  <a:lnTo>
                    <a:pt x="14591" y="23651"/>
                  </a:lnTo>
                  <a:lnTo>
                    <a:pt x="14591" y="23755"/>
                  </a:lnTo>
                  <a:cubicBezTo>
                    <a:pt x="14487" y="23340"/>
                    <a:pt x="14383" y="22794"/>
                    <a:pt x="14175" y="22457"/>
                  </a:cubicBezTo>
                  <a:cubicBezTo>
                    <a:pt x="14046" y="22249"/>
                    <a:pt x="13942" y="22041"/>
                    <a:pt x="13734" y="21912"/>
                  </a:cubicBezTo>
                  <a:lnTo>
                    <a:pt x="13734" y="22041"/>
                  </a:lnTo>
                  <a:cubicBezTo>
                    <a:pt x="13734" y="22145"/>
                    <a:pt x="13838" y="22249"/>
                    <a:pt x="13942" y="22249"/>
                  </a:cubicBezTo>
                  <a:cubicBezTo>
                    <a:pt x="13942" y="22353"/>
                    <a:pt x="14046" y="22457"/>
                    <a:pt x="14046" y="22457"/>
                  </a:cubicBezTo>
                  <a:cubicBezTo>
                    <a:pt x="13838" y="22690"/>
                    <a:pt x="13942" y="23106"/>
                    <a:pt x="14046" y="23443"/>
                  </a:cubicBezTo>
                  <a:lnTo>
                    <a:pt x="13942" y="23340"/>
                  </a:lnTo>
                  <a:cubicBezTo>
                    <a:pt x="13734" y="23340"/>
                    <a:pt x="13630" y="23443"/>
                    <a:pt x="13630" y="23547"/>
                  </a:cubicBezTo>
                  <a:cubicBezTo>
                    <a:pt x="13630" y="23106"/>
                    <a:pt x="13396" y="22561"/>
                    <a:pt x="12877" y="22457"/>
                  </a:cubicBezTo>
                  <a:lnTo>
                    <a:pt x="12877" y="22457"/>
                  </a:lnTo>
                  <a:cubicBezTo>
                    <a:pt x="12747" y="22690"/>
                    <a:pt x="12877" y="22898"/>
                    <a:pt x="12981" y="23002"/>
                  </a:cubicBezTo>
                  <a:cubicBezTo>
                    <a:pt x="12436" y="22561"/>
                    <a:pt x="11787" y="22353"/>
                    <a:pt x="11138" y="22353"/>
                  </a:cubicBezTo>
                  <a:lnTo>
                    <a:pt x="11138" y="22457"/>
                  </a:lnTo>
                  <a:cubicBezTo>
                    <a:pt x="11891" y="22690"/>
                    <a:pt x="12747" y="23002"/>
                    <a:pt x="13293" y="23547"/>
                  </a:cubicBezTo>
                  <a:cubicBezTo>
                    <a:pt x="13250" y="23504"/>
                    <a:pt x="13189" y="23479"/>
                    <a:pt x="13125" y="23479"/>
                  </a:cubicBezTo>
                  <a:cubicBezTo>
                    <a:pt x="13035" y="23479"/>
                    <a:pt x="12938" y="23529"/>
                    <a:pt x="12877" y="23651"/>
                  </a:cubicBezTo>
                  <a:cubicBezTo>
                    <a:pt x="12747" y="23651"/>
                    <a:pt x="12747" y="23755"/>
                    <a:pt x="12747" y="23755"/>
                  </a:cubicBezTo>
                  <a:cubicBezTo>
                    <a:pt x="12644" y="23651"/>
                    <a:pt x="12436" y="23651"/>
                    <a:pt x="12228" y="23651"/>
                  </a:cubicBezTo>
                  <a:lnTo>
                    <a:pt x="12228" y="23755"/>
                  </a:lnTo>
                  <a:cubicBezTo>
                    <a:pt x="12043" y="23641"/>
                    <a:pt x="11866" y="23558"/>
                    <a:pt x="11688" y="23558"/>
                  </a:cubicBezTo>
                  <a:cubicBezTo>
                    <a:pt x="11541" y="23558"/>
                    <a:pt x="11394" y="23614"/>
                    <a:pt x="11242" y="23755"/>
                  </a:cubicBezTo>
                  <a:lnTo>
                    <a:pt x="11242" y="23859"/>
                  </a:lnTo>
                  <a:cubicBezTo>
                    <a:pt x="11579" y="24092"/>
                    <a:pt x="11787" y="24196"/>
                    <a:pt x="11995" y="24300"/>
                  </a:cubicBezTo>
                  <a:cubicBezTo>
                    <a:pt x="11787" y="24300"/>
                    <a:pt x="11579" y="24300"/>
                    <a:pt x="11346" y="24404"/>
                  </a:cubicBezTo>
                  <a:cubicBezTo>
                    <a:pt x="11315" y="24373"/>
                    <a:pt x="11276" y="24361"/>
                    <a:pt x="11233" y="24361"/>
                  </a:cubicBezTo>
                  <a:cubicBezTo>
                    <a:pt x="11129" y="24361"/>
                    <a:pt x="11004" y="24434"/>
                    <a:pt x="10930" y="24508"/>
                  </a:cubicBezTo>
                  <a:cubicBezTo>
                    <a:pt x="11034" y="24508"/>
                    <a:pt x="11138" y="24508"/>
                    <a:pt x="11242" y="24404"/>
                  </a:cubicBezTo>
                  <a:lnTo>
                    <a:pt x="11242" y="24638"/>
                  </a:lnTo>
                  <a:cubicBezTo>
                    <a:pt x="11346" y="24638"/>
                    <a:pt x="11579" y="24741"/>
                    <a:pt x="11683" y="24741"/>
                  </a:cubicBezTo>
                  <a:lnTo>
                    <a:pt x="11683" y="24845"/>
                  </a:lnTo>
                  <a:cubicBezTo>
                    <a:pt x="11605" y="24811"/>
                    <a:pt x="11530" y="24799"/>
                    <a:pt x="11457" y="24799"/>
                  </a:cubicBezTo>
                  <a:cubicBezTo>
                    <a:pt x="11311" y="24799"/>
                    <a:pt x="11173" y="24845"/>
                    <a:pt x="11034" y="24845"/>
                  </a:cubicBezTo>
                  <a:cubicBezTo>
                    <a:pt x="10930" y="24845"/>
                    <a:pt x="10930" y="24845"/>
                    <a:pt x="10930" y="24949"/>
                  </a:cubicBezTo>
                  <a:lnTo>
                    <a:pt x="11242" y="24949"/>
                  </a:lnTo>
                  <a:lnTo>
                    <a:pt x="11242" y="25053"/>
                  </a:lnTo>
                  <a:lnTo>
                    <a:pt x="11346" y="25053"/>
                  </a:lnTo>
                  <a:lnTo>
                    <a:pt x="11346" y="24949"/>
                  </a:lnTo>
                  <a:lnTo>
                    <a:pt x="11683" y="24949"/>
                  </a:lnTo>
                  <a:cubicBezTo>
                    <a:pt x="11579" y="24949"/>
                    <a:pt x="11449" y="25053"/>
                    <a:pt x="11346" y="25053"/>
                  </a:cubicBezTo>
                  <a:cubicBezTo>
                    <a:pt x="11242" y="25053"/>
                    <a:pt x="11034" y="25053"/>
                    <a:pt x="10930" y="25157"/>
                  </a:cubicBezTo>
                  <a:lnTo>
                    <a:pt x="11242" y="25157"/>
                  </a:lnTo>
                  <a:cubicBezTo>
                    <a:pt x="11242" y="25157"/>
                    <a:pt x="11242" y="25287"/>
                    <a:pt x="11346" y="25287"/>
                  </a:cubicBezTo>
                  <a:lnTo>
                    <a:pt x="11891" y="25287"/>
                  </a:lnTo>
                  <a:cubicBezTo>
                    <a:pt x="11449" y="25494"/>
                    <a:pt x="11034" y="25936"/>
                    <a:pt x="10800" y="26143"/>
                  </a:cubicBezTo>
                  <a:lnTo>
                    <a:pt x="10930" y="26247"/>
                  </a:lnTo>
                  <a:cubicBezTo>
                    <a:pt x="11242" y="26143"/>
                    <a:pt x="11579" y="25936"/>
                    <a:pt x="11787" y="25702"/>
                  </a:cubicBezTo>
                  <a:cubicBezTo>
                    <a:pt x="11787" y="25806"/>
                    <a:pt x="11995" y="25936"/>
                    <a:pt x="12228" y="25936"/>
                  </a:cubicBezTo>
                  <a:lnTo>
                    <a:pt x="12098" y="25936"/>
                  </a:lnTo>
                  <a:cubicBezTo>
                    <a:pt x="11891" y="25936"/>
                    <a:pt x="11787" y="25936"/>
                    <a:pt x="11579" y="26039"/>
                  </a:cubicBezTo>
                  <a:cubicBezTo>
                    <a:pt x="11449" y="26039"/>
                    <a:pt x="11138" y="26143"/>
                    <a:pt x="11034" y="26247"/>
                  </a:cubicBezTo>
                  <a:cubicBezTo>
                    <a:pt x="10800" y="26351"/>
                    <a:pt x="10593" y="26455"/>
                    <a:pt x="10593" y="26688"/>
                  </a:cubicBezTo>
                  <a:cubicBezTo>
                    <a:pt x="10489" y="26896"/>
                    <a:pt x="10593" y="27000"/>
                    <a:pt x="10800" y="27000"/>
                  </a:cubicBezTo>
                  <a:cubicBezTo>
                    <a:pt x="11034" y="26896"/>
                    <a:pt x="11138" y="26792"/>
                    <a:pt x="11242" y="26585"/>
                  </a:cubicBezTo>
                  <a:cubicBezTo>
                    <a:pt x="11242" y="26455"/>
                    <a:pt x="11138" y="26455"/>
                    <a:pt x="11138" y="26455"/>
                  </a:cubicBezTo>
                  <a:cubicBezTo>
                    <a:pt x="11138" y="26688"/>
                    <a:pt x="10930" y="26792"/>
                    <a:pt x="10800" y="26792"/>
                  </a:cubicBezTo>
                  <a:cubicBezTo>
                    <a:pt x="10761" y="26812"/>
                    <a:pt x="10732" y="26821"/>
                    <a:pt x="10713" y="26821"/>
                  </a:cubicBezTo>
                  <a:cubicBezTo>
                    <a:pt x="10632" y="26821"/>
                    <a:pt x="10716" y="26669"/>
                    <a:pt x="10800" y="26585"/>
                  </a:cubicBezTo>
                  <a:cubicBezTo>
                    <a:pt x="10930" y="26455"/>
                    <a:pt x="11138" y="26351"/>
                    <a:pt x="11242" y="26351"/>
                  </a:cubicBezTo>
                  <a:lnTo>
                    <a:pt x="11242" y="26455"/>
                  </a:lnTo>
                  <a:lnTo>
                    <a:pt x="11449" y="26455"/>
                  </a:lnTo>
                  <a:cubicBezTo>
                    <a:pt x="11449" y="26455"/>
                    <a:pt x="11449" y="26585"/>
                    <a:pt x="11346" y="26585"/>
                  </a:cubicBezTo>
                  <a:cubicBezTo>
                    <a:pt x="11242" y="26688"/>
                    <a:pt x="11034" y="27000"/>
                    <a:pt x="11242" y="27000"/>
                  </a:cubicBezTo>
                  <a:cubicBezTo>
                    <a:pt x="11294" y="27052"/>
                    <a:pt x="11346" y="27078"/>
                    <a:pt x="11401" y="27078"/>
                  </a:cubicBezTo>
                  <a:cubicBezTo>
                    <a:pt x="11408" y="27078"/>
                    <a:pt x="11415" y="27077"/>
                    <a:pt x="11423" y="27076"/>
                  </a:cubicBezTo>
                  <a:lnTo>
                    <a:pt x="11423" y="27076"/>
                  </a:lnTo>
                  <a:cubicBezTo>
                    <a:pt x="11255" y="27168"/>
                    <a:pt x="11114" y="27281"/>
                    <a:pt x="11034" y="27441"/>
                  </a:cubicBezTo>
                  <a:cubicBezTo>
                    <a:pt x="10930" y="27545"/>
                    <a:pt x="10930" y="27883"/>
                    <a:pt x="11138" y="27986"/>
                  </a:cubicBezTo>
                  <a:cubicBezTo>
                    <a:pt x="11346" y="27986"/>
                    <a:pt x="11579" y="27649"/>
                    <a:pt x="11579" y="27545"/>
                  </a:cubicBezTo>
                  <a:cubicBezTo>
                    <a:pt x="11683" y="27441"/>
                    <a:pt x="11787" y="27234"/>
                    <a:pt x="11891" y="27104"/>
                  </a:cubicBezTo>
                  <a:cubicBezTo>
                    <a:pt x="11907" y="27104"/>
                    <a:pt x="11920" y="27101"/>
                    <a:pt x="11931" y="27097"/>
                  </a:cubicBezTo>
                  <a:lnTo>
                    <a:pt x="11931" y="27097"/>
                  </a:lnTo>
                  <a:cubicBezTo>
                    <a:pt x="11835" y="27317"/>
                    <a:pt x="11787" y="27541"/>
                    <a:pt x="11787" y="27753"/>
                  </a:cubicBezTo>
                  <a:lnTo>
                    <a:pt x="11891" y="27753"/>
                  </a:lnTo>
                  <a:cubicBezTo>
                    <a:pt x="12228" y="27753"/>
                    <a:pt x="12436" y="27441"/>
                    <a:pt x="12644" y="27104"/>
                  </a:cubicBezTo>
                  <a:lnTo>
                    <a:pt x="12644" y="27234"/>
                  </a:lnTo>
                  <a:cubicBezTo>
                    <a:pt x="12644" y="27337"/>
                    <a:pt x="12747" y="27337"/>
                    <a:pt x="12747" y="27337"/>
                  </a:cubicBezTo>
                  <a:cubicBezTo>
                    <a:pt x="12981" y="27337"/>
                    <a:pt x="13085" y="27234"/>
                    <a:pt x="13189" y="27104"/>
                  </a:cubicBezTo>
                  <a:lnTo>
                    <a:pt x="13189" y="27104"/>
                  </a:lnTo>
                  <a:cubicBezTo>
                    <a:pt x="12981" y="27545"/>
                    <a:pt x="12877" y="28090"/>
                    <a:pt x="12981" y="28402"/>
                  </a:cubicBezTo>
                  <a:cubicBezTo>
                    <a:pt x="12981" y="28467"/>
                    <a:pt x="12981" y="28499"/>
                    <a:pt x="12994" y="28499"/>
                  </a:cubicBezTo>
                  <a:cubicBezTo>
                    <a:pt x="13007" y="28499"/>
                    <a:pt x="13033" y="28467"/>
                    <a:pt x="13085" y="28402"/>
                  </a:cubicBezTo>
                  <a:cubicBezTo>
                    <a:pt x="13456" y="28105"/>
                    <a:pt x="13760" y="27620"/>
                    <a:pt x="13971" y="27100"/>
                  </a:cubicBezTo>
                  <a:lnTo>
                    <a:pt x="13971" y="27100"/>
                  </a:lnTo>
                  <a:cubicBezTo>
                    <a:pt x="13915" y="27283"/>
                    <a:pt x="13867" y="27466"/>
                    <a:pt x="13838" y="27649"/>
                  </a:cubicBezTo>
                  <a:cubicBezTo>
                    <a:pt x="13734" y="27883"/>
                    <a:pt x="13630" y="28090"/>
                    <a:pt x="13630" y="28298"/>
                  </a:cubicBezTo>
                  <a:cubicBezTo>
                    <a:pt x="12747" y="30037"/>
                    <a:pt x="13838" y="32737"/>
                    <a:pt x="11579" y="33594"/>
                  </a:cubicBezTo>
                  <a:cubicBezTo>
                    <a:pt x="10930" y="33828"/>
                    <a:pt x="10489" y="34580"/>
                    <a:pt x="10048" y="35126"/>
                  </a:cubicBezTo>
                  <a:cubicBezTo>
                    <a:pt x="9661" y="35512"/>
                    <a:pt x="9008" y="35705"/>
                    <a:pt x="8362" y="35705"/>
                  </a:cubicBezTo>
                  <a:cubicBezTo>
                    <a:pt x="7923" y="35705"/>
                    <a:pt x="7487" y="35616"/>
                    <a:pt x="7140" y="35437"/>
                  </a:cubicBezTo>
                  <a:cubicBezTo>
                    <a:pt x="6802" y="35229"/>
                    <a:pt x="6699" y="34788"/>
                    <a:pt x="6491" y="34580"/>
                  </a:cubicBezTo>
                  <a:cubicBezTo>
                    <a:pt x="5946" y="34139"/>
                    <a:pt x="5504" y="33931"/>
                    <a:pt x="5089" y="33490"/>
                  </a:cubicBezTo>
                  <a:cubicBezTo>
                    <a:pt x="4855" y="32426"/>
                    <a:pt x="5738" y="31335"/>
                    <a:pt x="6257" y="30479"/>
                  </a:cubicBezTo>
                  <a:lnTo>
                    <a:pt x="6257" y="30479"/>
                  </a:lnTo>
                  <a:cubicBezTo>
                    <a:pt x="5842" y="31128"/>
                    <a:pt x="4752" y="32296"/>
                    <a:pt x="4855" y="33282"/>
                  </a:cubicBezTo>
                  <a:cubicBezTo>
                    <a:pt x="4648" y="32945"/>
                    <a:pt x="4440" y="32530"/>
                    <a:pt x="4440" y="31984"/>
                  </a:cubicBezTo>
                  <a:cubicBezTo>
                    <a:pt x="4440" y="30583"/>
                    <a:pt x="5842" y="29830"/>
                    <a:pt x="6699" y="28947"/>
                  </a:cubicBezTo>
                  <a:cubicBezTo>
                    <a:pt x="7140" y="28532"/>
                    <a:pt x="7348" y="27986"/>
                    <a:pt x="7555" y="27337"/>
                  </a:cubicBezTo>
                  <a:cubicBezTo>
                    <a:pt x="8086" y="26073"/>
                    <a:pt x="8814" y="25523"/>
                    <a:pt x="9955" y="24896"/>
                  </a:cubicBezTo>
                  <a:lnTo>
                    <a:pt x="9955" y="24896"/>
                  </a:lnTo>
                  <a:cubicBezTo>
                    <a:pt x="9981" y="24949"/>
                    <a:pt x="10048" y="24949"/>
                    <a:pt x="10048" y="24949"/>
                  </a:cubicBezTo>
                  <a:cubicBezTo>
                    <a:pt x="10048" y="24845"/>
                    <a:pt x="10151" y="24845"/>
                    <a:pt x="10151" y="24741"/>
                  </a:cubicBezTo>
                  <a:cubicBezTo>
                    <a:pt x="10281" y="24741"/>
                    <a:pt x="10385" y="24638"/>
                    <a:pt x="10489" y="24638"/>
                  </a:cubicBezTo>
                  <a:cubicBezTo>
                    <a:pt x="10593" y="24508"/>
                    <a:pt x="10489" y="24508"/>
                    <a:pt x="10489" y="24508"/>
                  </a:cubicBezTo>
                  <a:cubicBezTo>
                    <a:pt x="10591" y="24406"/>
                    <a:pt x="10693" y="24404"/>
                    <a:pt x="10795" y="24305"/>
                  </a:cubicBezTo>
                  <a:lnTo>
                    <a:pt x="10795" y="24305"/>
                  </a:lnTo>
                  <a:cubicBezTo>
                    <a:pt x="10840" y="24302"/>
                    <a:pt x="10885" y="24300"/>
                    <a:pt x="10930" y="24300"/>
                  </a:cubicBezTo>
                  <a:cubicBezTo>
                    <a:pt x="10930" y="24300"/>
                    <a:pt x="10930" y="24196"/>
                    <a:pt x="10800" y="24196"/>
                  </a:cubicBezTo>
                  <a:cubicBezTo>
                    <a:pt x="9490" y="24336"/>
                    <a:pt x="8239" y="25169"/>
                    <a:pt x="7030" y="25169"/>
                  </a:cubicBezTo>
                  <a:cubicBezTo>
                    <a:pt x="6443" y="25169"/>
                    <a:pt x="5866" y="24973"/>
                    <a:pt x="5297" y="24404"/>
                  </a:cubicBezTo>
                  <a:cubicBezTo>
                    <a:pt x="4544" y="23651"/>
                    <a:pt x="4310" y="22690"/>
                    <a:pt x="4544" y="21808"/>
                  </a:cubicBezTo>
                  <a:cubicBezTo>
                    <a:pt x="4752" y="21496"/>
                    <a:pt x="4855" y="21263"/>
                    <a:pt x="4959" y="20951"/>
                  </a:cubicBezTo>
                  <a:cubicBezTo>
                    <a:pt x="5504" y="20198"/>
                    <a:pt x="6491" y="19653"/>
                    <a:pt x="7348" y="19212"/>
                  </a:cubicBezTo>
                  <a:cubicBezTo>
                    <a:pt x="7997" y="18796"/>
                    <a:pt x="8646" y="18251"/>
                    <a:pt x="9399" y="18018"/>
                  </a:cubicBezTo>
                  <a:cubicBezTo>
                    <a:pt x="9651" y="17964"/>
                    <a:pt x="9924" y="17938"/>
                    <a:pt x="10205" y="17938"/>
                  </a:cubicBezTo>
                  <a:close/>
                  <a:moveTo>
                    <a:pt x="19806" y="22894"/>
                  </a:moveTo>
                  <a:cubicBezTo>
                    <a:pt x="20496" y="22894"/>
                    <a:pt x="21213" y="23009"/>
                    <a:pt x="21834" y="23210"/>
                  </a:cubicBezTo>
                  <a:cubicBezTo>
                    <a:pt x="22483" y="23443"/>
                    <a:pt x="23028" y="23651"/>
                    <a:pt x="23677" y="23755"/>
                  </a:cubicBezTo>
                  <a:cubicBezTo>
                    <a:pt x="23807" y="23776"/>
                    <a:pt x="23941" y="23784"/>
                    <a:pt x="24077" y="23784"/>
                  </a:cubicBezTo>
                  <a:cubicBezTo>
                    <a:pt x="24623" y="23784"/>
                    <a:pt x="25209" y="23651"/>
                    <a:pt x="25728" y="23651"/>
                  </a:cubicBezTo>
                  <a:cubicBezTo>
                    <a:pt x="26377" y="23755"/>
                    <a:pt x="26922" y="23755"/>
                    <a:pt x="27467" y="23859"/>
                  </a:cubicBezTo>
                  <a:cubicBezTo>
                    <a:pt x="29414" y="23859"/>
                    <a:pt x="28220" y="25936"/>
                    <a:pt x="27675" y="26688"/>
                  </a:cubicBezTo>
                  <a:cubicBezTo>
                    <a:pt x="27363" y="27337"/>
                    <a:pt x="27260" y="27753"/>
                    <a:pt x="26507" y="28194"/>
                  </a:cubicBezTo>
                  <a:cubicBezTo>
                    <a:pt x="26169" y="28298"/>
                    <a:pt x="24326" y="29181"/>
                    <a:pt x="24118" y="29181"/>
                  </a:cubicBezTo>
                  <a:cubicBezTo>
                    <a:pt x="23781" y="28635"/>
                    <a:pt x="23469" y="28298"/>
                    <a:pt x="23028" y="27986"/>
                  </a:cubicBezTo>
                  <a:cubicBezTo>
                    <a:pt x="22483" y="27441"/>
                    <a:pt x="21730" y="27104"/>
                    <a:pt x="21081" y="26896"/>
                  </a:cubicBezTo>
                  <a:lnTo>
                    <a:pt x="21081" y="26792"/>
                  </a:lnTo>
                  <a:cubicBezTo>
                    <a:pt x="20667" y="26586"/>
                    <a:pt x="20228" y="26456"/>
                    <a:pt x="19789" y="26250"/>
                  </a:cubicBezTo>
                  <a:lnTo>
                    <a:pt x="19789" y="26250"/>
                  </a:lnTo>
                  <a:cubicBezTo>
                    <a:pt x="20228" y="26456"/>
                    <a:pt x="20667" y="26586"/>
                    <a:pt x="20977" y="26792"/>
                  </a:cubicBezTo>
                  <a:cubicBezTo>
                    <a:pt x="20769" y="26792"/>
                    <a:pt x="20536" y="26688"/>
                    <a:pt x="20224" y="26585"/>
                  </a:cubicBezTo>
                  <a:cubicBezTo>
                    <a:pt x="19887" y="26455"/>
                    <a:pt x="19575" y="26351"/>
                    <a:pt x="19134" y="26351"/>
                  </a:cubicBezTo>
                  <a:lnTo>
                    <a:pt x="19030" y="26351"/>
                  </a:lnTo>
                  <a:lnTo>
                    <a:pt x="19030" y="26247"/>
                  </a:lnTo>
                  <a:cubicBezTo>
                    <a:pt x="18718" y="26039"/>
                    <a:pt x="18277" y="25806"/>
                    <a:pt x="18069" y="25598"/>
                  </a:cubicBezTo>
                  <a:lnTo>
                    <a:pt x="17940" y="25598"/>
                  </a:lnTo>
                  <a:cubicBezTo>
                    <a:pt x="18277" y="25936"/>
                    <a:pt x="18589" y="26143"/>
                    <a:pt x="18926" y="26247"/>
                  </a:cubicBezTo>
                  <a:cubicBezTo>
                    <a:pt x="18381" y="26143"/>
                    <a:pt x="18069" y="25806"/>
                    <a:pt x="17524" y="25494"/>
                  </a:cubicBezTo>
                  <a:cubicBezTo>
                    <a:pt x="17420" y="25494"/>
                    <a:pt x="17291" y="25494"/>
                    <a:pt x="17420" y="25598"/>
                  </a:cubicBezTo>
                  <a:cubicBezTo>
                    <a:pt x="18069" y="26247"/>
                    <a:pt x="18589" y="26455"/>
                    <a:pt x="19471" y="26688"/>
                  </a:cubicBezTo>
                  <a:cubicBezTo>
                    <a:pt x="21185" y="27000"/>
                    <a:pt x="23262" y="27986"/>
                    <a:pt x="24118" y="29596"/>
                  </a:cubicBezTo>
                  <a:cubicBezTo>
                    <a:pt x="24975" y="31335"/>
                    <a:pt x="24326" y="32841"/>
                    <a:pt x="23469" y="34243"/>
                  </a:cubicBezTo>
                  <a:cubicBezTo>
                    <a:pt x="23469" y="33724"/>
                    <a:pt x="23132" y="33179"/>
                    <a:pt x="22820" y="32737"/>
                  </a:cubicBezTo>
                  <a:lnTo>
                    <a:pt x="22820" y="32737"/>
                  </a:lnTo>
                  <a:cubicBezTo>
                    <a:pt x="23132" y="33282"/>
                    <a:pt x="23365" y="33828"/>
                    <a:pt x="23365" y="34373"/>
                  </a:cubicBezTo>
                  <a:lnTo>
                    <a:pt x="23365" y="34477"/>
                  </a:lnTo>
                  <a:cubicBezTo>
                    <a:pt x="23262" y="34580"/>
                    <a:pt x="23262" y="34580"/>
                    <a:pt x="23262" y="34684"/>
                  </a:cubicBezTo>
                  <a:cubicBezTo>
                    <a:pt x="23262" y="34035"/>
                    <a:pt x="23028" y="33386"/>
                    <a:pt x="22716" y="32841"/>
                  </a:cubicBezTo>
                  <a:lnTo>
                    <a:pt x="22613" y="32841"/>
                  </a:lnTo>
                  <a:cubicBezTo>
                    <a:pt x="22924" y="33490"/>
                    <a:pt x="23132" y="34139"/>
                    <a:pt x="23132" y="34788"/>
                  </a:cubicBezTo>
                  <a:cubicBezTo>
                    <a:pt x="23038" y="34952"/>
                    <a:pt x="22923" y="35017"/>
                    <a:pt x="22800" y="35017"/>
                  </a:cubicBezTo>
                  <a:cubicBezTo>
                    <a:pt x="22514" y="35017"/>
                    <a:pt x="22181" y="34663"/>
                    <a:pt x="21964" y="34373"/>
                  </a:cubicBezTo>
                  <a:cubicBezTo>
                    <a:pt x="21730" y="34035"/>
                    <a:pt x="21626" y="33724"/>
                    <a:pt x="21315" y="33386"/>
                  </a:cubicBezTo>
                  <a:cubicBezTo>
                    <a:pt x="21185" y="33386"/>
                    <a:pt x="21185" y="33386"/>
                    <a:pt x="21185" y="33490"/>
                  </a:cubicBezTo>
                  <a:cubicBezTo>
                    <a:pt x="21418" y="33594"/>
                    <a:pt x="21626" y="34243"/>
                    <a:pt x="21964" y="34788"/>
                  </a:cubicBezTo>
                  <a:cubicBezTo>
                    <a:pt x="21964" y="35775"/>
                    <a:pt x="21522" y="36631"/>
                    <a:pt x="20432" y="36735"/>
                  </a:cubicBezTo>
                  <a:cubicBezTo>
                    <a:pt x="20016" y="36735"/>
                    <a:pt x="19575" y="36631"/>
                    <a:pt x="19134" y="36631"/>
                  </a:cubicBezTo>
                  <a:lnTo>
                    <a:pt x="18718" y="36631"/>
                  </a:lnTo>
                  <a:cubicBezTo>
                    <a:pt x="17940" y="36190"/>
                    <a:pt x="17524" y="35671"/>
                    <a:pt x="17187" y="34892"/>
                  </a:cubicBezTo>
                  <a:cubicBezTo>
                    <a:pt x="17187" y="34892"/>
                    <a:pt x="17083" y="34892"/>
                    <a:pt x="17083" y="35022"/>
                  </a:cubicBezTo>
                  <a:cubicBezTo>
                    <a:pt x="17291" y="35541"/>
                    <a:pt x="17836" y="36320"/>
                    <a:pt x="18381" y="36631"/>
                  </a:cubicBezTo>
                  <a:lnTo>
                    <a:pt x="18277" y="36735"/>
                  </a:lnTo>
                  <a:cubicBezTo>
                    <a:pt x="18051" y="36805"/>
                    <a:pt x="17839" y="36837"/>
                    <a:pt x="17638" y="36837"/>
                  </a:cubicBezTo>
                  <a:cubicBezTo>
                    <a:pt x="16874" y="36837"/>
                    <a:pt x="16278" y="36371"/>
                    <a:pt x="15681" y="35775"/>
                  </a:cubicBezTo>
                  <a:cubicBezTo>
                    <a:pt x="13942" y="33931"/>
                    <a:pt x="13942" y="31128"/>
                    <a:pt x="14279" y="28739"/>
                  </a:cubicBezTo>
                  <a:lnTo>
                    <a:pt x="14279" y="28635"/>
                  </a:lnTo>
                  <a:cubicBezTo>
                    <a:pt x="14487" y="28298"/>
                    <a:pt x="14591" y="27883"/>
                    <a:pt x="14591" y="27545"/>
                  </a:cubicBezTo>
                  <a:cubicBezTo>
                    <a:pt x="14591" y="27441"/>
                    <a:pt x="14695" y="27337"/>
                    <a:pt x="14695" y="27234"/>
                  </a:cubicBezTo>
                  <a:cubicBezTo>
                    <a:pt x="14695" y="27545"/>
                    <a:pt x="14695" y="27883"/>
                    <a:pt x="14928" y="28090"/>
                  </a:cubicBezTo>
                  <a:lnTo>
                    <a:pt x="15032" y="28090"/>
                  </a:lnTo>
                  <a:cubicBezTo>
                    <a:pt x="15240" y="27545"/>
                    <a:pt x="15240" y="26688"/>
                    <a:pt x="15032" y="26039"/>
                  </a:cubicBezTo>
                  <a:lnTo>
                    <a:pt x="15032" y="26039"/>
                  </a:lnTo>
                  <a:cubicBezTo>
                    <a:pt x="15344" y="26455"/>
                    <a:pt x="15032" y="27441"/>
                    <a:pt x="15344" y="27883"/>
                  </a:cubicBezTo>
                  <a:lnTo>
                    <a:pt x="15473" y="27883"/>
                  </a:lnTo>
                  <a:cubicBezTo>
                    <a:pt x="15681" y="27545"/>
                    <a:pt x="15785" y="27234"/>
                    <a:pt x="15681" y="26792"/>
                  </a:cubicBezTo>
                  <a:lnTo>
                    <a:pt x="15681" y="26792"/>
                  </a:lnTo>
                  <a:cubicBezTo>
                    <a:pt x="15785" y="27000"/>
                    <a:pt x="15993" y="27234"/>
                    <a:pt x="16122" y="27337"/>
                  </a:cubicBezTo>
                  <a:cubicBezTo>
                    <a:pt x="16226" y="27337"/>
                    <a:pt x="16226" y="27337"/>
                    <a:pt x="16226" y="27234"/>
                  </a:cubicBezTo>
                  <a:cubicBezTo>
                    <a:pt x="16330" y="26792"/>
                    <a:pt x="15993" y="26247"/>
                    <a:pt x="15577" y="25936"/>
                  </a:cubicBezTo>
                  <a:cubicBezTo>
                    <a:pt x="15577" y="25778"/>
                    <a:pt x="15530" y="25679"/>
                    <a:pt x="15499" y="25600"/>
                  </a:cubicBezTo>
                  <a:lnTo>
                    <a:pt x="15499" y="25600"/>
                  </a:lnTo>
                  <a:cubicBezTo>
                    <a:pt x="15609" y="25614"/>
                    <a:pt x="15801" y="25710"/>
                    <a:pt x="15993" y="25806"/>
                  </a:cubicBezTo>
                  <a:cubicBezTo>
                    <a:pt x="15889" y="25806"/>
                    <a:pt x="15889" y="25936"/>
                    <a:pt x="15889" y="25936"/>
                  </a:cubicBezTo>
                  <a:cubicBezTo>
                    <a:pt x="15993" y="25936"/>
                    <a:pt x="15993" y="26039"/>
                    <a:pt x="16122" y="26143"/>
                  </a:cubicBezTo>
                  <a:cubicBezTo>
                    <a:pt x="16226" y="26585"/>
                    <a:pt x="16434" y="26896"/>
                    <a:pt x="16538" y="27337"/>
                  </a:cubicBezTo>
                  <a:cubicBezTo>
                    <a:pt x="16538" y="27389"/>
                    <a:pt x="16564" y="27415"/>
                    <a:pt x="16590" y="27415"/>
                  </a:cubicBezTo>
                  <a:cubicBezTo>
                    <a:pt x="16616" y="27415"/>
                    <a:pt x="16642" y="27389"/>
                    <a:pt x="16642" y="27337"/>
                  </a:cubicBezTo>
                  <a:cubicBezTo>
                    <a:pt x="16642" y="27000"/>
                    <a:pt x="16538" y="26585"/>
                    <a:pt x="16330" y="26247"/>
                  </a:cubicBezTo>
                  <a:lnTo>
                    <a:pt x="16330" y="26247"/>
                  </a:lnTo>
                  <a:cubicBezTo>
                    <a:pt x="16399" y="26316"/>
                    <a:pt x="16469" y="26386"/>
                    <a:pt x="16538" y="26455"/>
                  </a:cubicBezTo>
                  <a:cubicBezTo>
                    <a:pt x="16771" y="27000"/>
                    <a:pt x="16979" y="27649"/>
                    <a:pt x="17187" y="28194"/>
                  </a:cubicBezTo>
                  <a:cubicBezTo>
                    <a:pt x="17239" y="28246"/>
                    <a:pt x="17265" y="28272"/>
                    <a:pt x="17294" y="28272"/>
                  </a:cubicBezTo>
                  <a:cubicBezTo>
                    <a:pt x="17323" y="28272"/>
                    <a:pt x="17356" y="28246"/>
                    <a:pt x="17420" y="28194"/>
                  </a:cubicBezTo>
                  <a:cubicBezTo>
                    <a:pt x="17628" y="27883"/>
                    <a:pt x="17524" y="27441"/>
                    <a:pt x="17291" y="27000"/>
                  </a:cubicBezTo>
                  <a:cubicBezTo>
                    <a:pt x="17187" y="26896"/>
                    <a:pt x="17083" y="26688"/>
                    <a:pt x="16979" y="26585"/>
                  </a:cubicBezTo>
                  <a:lnTo>
                    <a:pt x="17083" y="26585"/>
                  </a:lnTo>
                  <a:cubicBezTo>
                    <a:pt x="17420" y="27104"/>
                    <a:pt x="17628" y="27753"/>
                    <a:pt x="18277" y="28090"/>
                  </a:cubicBezTo>
                  <a:cubicBezTo>
                    <a:pt x="18312" y="28125"/>
                    <a:pt x="18335" y="28136"/>
                    <a:pt x="18350" y="28136"/>
                  </a:cubicBezTo>
                  <a:cubicBezTo>
                    <a:pt x="18381" y="28136"/>
                    <a:pt x="18381" y="28090"/>
                    <a:pt x="18381" y="28090"/>
                  </a:cubicBezTo>
                  <a:cubicBezTo>
                    <a:pt x="18381" y="27883"/>
                    <a:pt x="18277" y="27649"/>
                    <a:pt x="18173" y="27441"/>
                  </a:cubicBezTo>
                  <a:lnTo>
                    <a:pt x="18381" y="27441"/>
                  </a:lnTo>
                  <a:cubicBezTo>
                    <a:pt x="18485" y="27000"/>
                    <a:pt x="18173" y="26688"/>
                    <a:pt x="17836" y="26455"/>
                  </a:cubicBezTo>
                  <a:cubicBezTo>
                    <a:pt x="17940" y="26455"/>
                    <a:pt x="17940" y="26455"/>
                    <a:pt x="18069" y="26585"/>
                  </a:cubicBezTo>
                  <a:cubicBezTo>
                    <a:pt x="18173" y="26585"/>
                    <a:pt x="18173" y="26455"/>
                    <a:pt x="18173" y="26455"/>
                  </a:cubicBezTo>
                  <a:cubicBezTo>
                    <a:pt x="17940" y="26039"/>
                    <a:pt x="17524" y="25702"/>
                    <a:pt x="17083" y="25494"/>
                  </a:cubicBezTo>
                  <a:lnTo>
                    <a:pt x="17083" y="25287"/>
                  </a:lnTo>
                  <a:cubicBezTo>
                    <a:pt x="17420" y="25287"/>
                    <a:pt x="17836" y="25287"/>
                    <a:pt x="17732" y="25053"/>
                  </a:cubicBezTo>
                  <a:cubicBezTo>
                    <a:pt x="17732" y="24845"/>
                    <a:pt x="17524" y="24845"/>
                    <a:pt x="17420" y="24845"/>
                  </a:cubicBezTo>
                  <a:lnTo>
                    <a:pt x="17420" y="24741"/>
                  </a:lnTo>
                  <a:cubicBezTo>
                    <a:pt x="17379" y="24666"/>
                    <a:pt x="17339" y="24604"/>
                    <a:pt x="17299" y="24552"/>
                  </a:cubicBezTo>
                  <a:lnTo>
                    <a:pt x="17299" y="24552"/>
                  </a:lnTo>
                  <a:cubicBezTo>
                    <a:pt x="17574" y="24661"/>
                    <a:pt x="17771" y="24753"/>
                    <a:pt x="18069" y="24845"/>
                  </a:cubicBezTo>
                  <a:lnTo>
                    <a:pt x="17836" y="24845"/>
                  </a:lnTo>
                  <a:cubicBezTo>
                    <a:pt x="17732" y="24845"/>
                    <a:pt x="17732" y="24949"/>
                    <a:pt x="17836" y="24949"/>
                  </a:cubicBezTo>
                  <a:cubicBezTo>
                    <a:pt x="17869" y="24949"/>
                    <a:pt x="17902" y="24950"/>
                    <a:pt x="17937" y="24952"/>
                  </a:cubicBezTo>
                  <a:lnTo>
                    <a:pt x="17937" y="24952"/>
                  </a:lnTo>
                  <a:cubicBezTo>
                    <a:pt x="17920" y="24969"/>
                    <a:pt x="17847" y="25053"/>
                    <a:pt x="17940" y="25053"/>
                  </a:cubicBezTo>
                  <a:cubicBezTo>
                    <a:pt x="18277" y="25287"/>
                    <a:pt x="18589" y="25598"/>
                    <a:pt x="19030" y="25598"/>
                  </a:cubicBezTo>
                  <a:cubicBezTo>
                    <a:pt x="19030" y="25598"/>
                    <a:pt x="19134" y="25494"/>
                    <a:pt x="19030" y="25494"/>
                  </a:cubicBezTo>
                  <a:cubicBezTo>
                    <a:pt x="18926" y="25287"/>
                    <a:pt x="18822" y="25053"/>
                    <a:pt x="18485" y="24949"/>
                  </a:cubicBezTo>
                  <a:lnTo>
                    <a:pt x="18926" y="24949"/>
                  </a:lnTo>
                  <a:lnTo>
                    <a:pt x="18926" y="24845"/>
                  </a:lnTo>
                  <a:cubicBezTo>
                    <a:pt x="18822" y="24741"/>
                    <a:pt x="18589" y="24638"/>
                    <a:pt x="18485" y="24508"/>
                  </a:cubicBezTo>
                  <a:cubicBezTo>
                    <a:pt x="18822" y="24404"/>
                    <a:pt x="19134" y="24300"/>
                    <a:pt x="19030" y="24092"/>
                  </a:cubicBezTo>
                  <a:cubicBezTo>
                    <a:pt x="19030" y="23795"/>
                    <a:pt x="18689" y="23698"/>
                    <a:pt x="18363" y="23698"/>
                  </a:cubicBezTo>
                  <a:cubicBezTo>
                    <a:pt x="18204" y="23698"/>
                    <a:pt x="18050" y="23721"/>
                    <a:pt x="17940" y="23755"/>
                  </a:cubicBezTo>
                  <a:lnTo>
                    <a:pt x="17732" y="23755"/>
                  </a:lnTo>
                  <a:cubicBezTo>
                    <a:pt x="17836" y="23651"/>
                    <a:pt x="17836" y="23547"/>
                    <a:pt x="17940" y="23443"/>
                  </a:cubicBezTo>
                  <a:cubicBezTo>
                    <a:pt x="17940" y="23443"/>
                    <a:pt x="17940" y="23340"/>
                    <a:pt x="17836" y="23340"/>
                  </a:cubicBezTo>
                  <a:lnTo>
                    <a:pt x="17628" y="23340"/>
                  </a:lnTo>
                  <a:cubicBezTo>
                    <a:pt x="17836" y="23210"/>
                    <a:pt x="17940" y="23210"/>
                    <a:pt x="18173" y="23106"/>
                  </a:cubicBezTo>
                  <a:cubicBezTo>
                    <a:pt x="18381" y="23106"/>
                    <a:pt x="18718" y="23106"/>
                    <a:pt x="18926" y="23002"/>
                  </a:cubicBezTo>
                  <a:lnTo>
                    <a:pt x="18718" y="23002"/>
                  </a:lnTo>
                  <a:cubicBezTo>
                    <a:pt x="19059" y="22928"/>
                    <a:pt x="19428" y="22894"/>
                    <a:pt x="19806" y="22894"/>
                  </a:cubicBezTo>
                  <a:close/>
                  <a:moveTo>
                    <a:pt x="12696" y="1"/>
                  </a:moveTo>
                  <a:cubicBezTo>
                    <a:pt x="12670" y="1"/>
                    <a:pt x="12644" y="27"/>
                    <a:pt x="12644" y="79"/>
                  </a:cubicBezTo>
                  <a:cubicBezTo>
                    <a:pt x="11787" y="2234"/>
                    <a:pt x="9502" y="3428"/>
                    <a:pt x="8438" y="5479"/>
                  </a:cubicBezTo>
                  <a:cubicBezTo>
                    <a:pt x="7789" y="6024"/>
                    <a:pt x="7555" y="6673"/>
                    <a:pt x="7789" y="7529"/>
                  </a:cubicBezTo>
                  <a:cubicBezTo>
                    <a:pt x="7789" y="7581"/>
                    <a:pt x="7815" y="7607"/>
                    <a:pt x="7841" y="7607"/>
                  </a:cubicBezTo>
                  <a:cubicBezTo>
                    <a:pt x="7867" y="7607"/>
                    <a:pt x="7893" y="7581"/>
                    <a:pt x="7893" y="7529"/>
                  </a:cubicBezTo>
                  <a:cubicBezTo>
                    <a:pt x="7893" y="6880"/>
                    <a:pt x="8100" y="6335"/>
                    <a:pt x="8334" y="5816"/>
                  </a:cubicBezTo>
                  <a:cubicBezTo>
                    <a:pt x="8360" y="5816"/>
                    <a:pt x="8379" y="5808"/>
                    <a:pt x="8394" y="5796"/>
                  </a:cubicBezTo>
                  <a:lnTo>
                    <a:pt x="8394" y="5796"/>
                  </a:lnTo>
                  <a:cubicBezTo>
                    <a:pt x="8111" y="6562"/>
                    <a:pt x="8220" y="7559"/>
                    <a:pt x="8542" y="8178"/>
                  </a:cubicBezTo>
                  <a:cubicBezTo>
                    <a:pt x="8542" y="8724"/>
                    <a:pt x="8750" y="9269"/>
                    <a:pt x="8983" y="9814"/>
                  </a:cubicBezTo>
                  <a:cubicBezTo>
                    <a:pt x="8204" y="13163"/>
                    <a:pt x="6802" y="16408"/>
                    <a:pt x="5401" y="19653"/>
                  </a:cubicBezTo>
                  <a:cubicBezTo>
                    <a:pt x="5297" y="19861"/>
                    <a:pt x="5193" y="20094"/>
                    <a:pt x="5089" y="20406"/>
                  </a:cubicBezTo>
                  <a:cubicBezTo>
                    <a:pt x="4959" y="20510"/>
                    <a:pt x="4959" y="20614"/>
                    <a:pt x="4855" y="20743"/>
                  </a:cubicBezTo>
                  <a:cubicBezTo>
                    <a:pt x="4544" y="21159"/>
                    <a:pt x="4310" y="21600"/>
                    <a:pt x="4206" y="22041"/>
                  </a:cubicBezTo>
                  <a:cubicBezTo>
                    <a:pt x="3012" y="24404"/>
                    <a:pt x="1610" y="26455"/>
                    <a:pt x="1" y="28635"/>
                  </a:cubicBezTo>
                  <a:cubicBezTo>
                    <a:pt x="1714" y="26896"/>
                    <a:pt x="3012" y="24741"/>
                    <a:pt x="4206" y="22457"/>
                  </a:cubicBezTo>
                  <a:cubicBezTo>
                    <a:pt x="4206" y="23002"/>
                    <a:pt x="4310" y="23443"/>
                    <a:pt x="4752" y="23989"/>
                  </a:cubicBezTo>
                  <a:cubicBezTo>
                    <a:pt x="5385" y="24984"/>
                    <a:pt x="6159" y="25296"/>
                    <a:pt x="6992" y="25296"/>
                  </a:cubicBezTo>
                  <a:cubicBezTo>
                    <a:pt x="7592" y="25296"/>
                    <a:pt x="8223" y="25134"/>
                    <a:pt x="8853" y="24949"/>
                  </a:cubicBezTo>
                  <a:lnTo>
                    <a:pt x="8853" y="24949"/>
                  </a:lnTo>
                  <a:cubicBezTo>
                    <a:pt x="6387" y="25936"/>
                    <a:pt x="4206" y="28843"/>
                    <a:pt x="4206" y="31647"/>
                  </a:cubicBezTo>
                  <a:cubicBezTo>
                    <a:pt x="4103" y="32633"/>
                    <a:pt x="4544" y="33724"/>
                    <a:pt x="5608" y="34373"/>
                  </a:cubicBezTo>
                  <a:cubicBezTo>
                    <a:pt x="6595" y="34892"/>
                    <a:pt x="6802" y="35775"/>
                    <a:pt x="7893" y="35982"/>
                  </a:cubicBezTo>
                  <a:cubicBezTo>
                    <a:pt x="7992" y="35993"/>
                    <a:pt x="8092" y="35998"/>
                    <a:pt x="8193" y="35998"/>
                  </a:cubicBezTo>
                  <a:cubicBezTo>
                    <a:pt x="9072" y="35998"/>
                    <a:pt x="10000" y="35604"/>
                    <a:pt x="10489" y="35022"/>
                  </a:cubicBezTo>
                  <a:cubicBezTo>
                    <a:pt x="11346" y="34035"/>
                    <a:pt x="12332" y="33594"/>
                    <a:pt x="12981" y="32530"/>
                  </a:cubicBezTo>
                  <a:cubicBezTo>
                    <a:pt x="13630" y="31335"/>
                    <a:pt x="13293" y="29830"/>
                    <a:pt x="13734" y="28532"/>
                  </a:cubicBezTo>
                  <a:cubicBezTo>
                    <a:pt x="13734" y="28635"/>
                    <a:pt x="13734" y="28843"/>
                    <a:pt x="13838" y="28947"/>
                  </a:cubicBezTo>
                  <a:lnTo>
                    <a:pt x="13838" y="29051"/>
                  </a:lnTo>
                  <a:cubicBezTo>
                    <a:pt x="13942" y="28947"/>
                    <a:pt x="14046" y="28843"/>
                    <a:pt x="14175" y="28843"/>
                  </a:cubicBezTo>
                  <a:cubicBezTo>
                    <a:pt x="13734" y="30583"/>
                    <a:pt x="13838" y="32088"/>
                    <a:pt x="14279" y="33931"/>
                  </a:cubicBezTo>
                  <a:cubicBezTo>
                    <a:pt x="14591" y="35022"/>
                    <a:pt x="15785" y="36631"/>
                    <a:pt x="16875" y="37073"/>
                  </a:cubicBezTo>
                  <a:cubicBezTo>
                    <a:pt x="17115" y="37133"/>
                    <a:pt x="17329" y="37193"/>
                    <a:pt x="17552" y="37193"/>
                  </a:cubicBezTo>
                  <a:cubicBezTo>
                    <a:pt x="17715" y="37193"/>
                    <a:pt x="17883" y="37160"/>
                    <a:pt x="18069" y="37073"/>
                  </a:cubicBezTo>
                  <a:cubicBezTo>
                    <a:pt x="18409" y="36954"/>
                    <a:pt x="18722" y="36919"/>
                    <a:pt x="19024" y="36919"/>
                  </a:cubicBezTo>
                  <a:cubicBezTo>
                    <a:pt x="19455" y="36919"/>
                    <a:pt x="19863" y="36990"/>
                    <a:pt x="20292" y="36990"/>
                  </a:cubicBezTo>
                  <a:cubicBezTo>
                    <a:pt x="20414" y="36990"/>
                    <a:pt x="20539" y="36984"/>
                    <a:pt x="20666" y="36969"/>
                  </a:cubicBezTo>
                  <a:cubicBezTo>
                    <a:pt x="21730" y="36839"/>
                    <a:pt x="22171" y="36086"/>
                    <a:pt x="22067" y="35126"/>
                  </a:cubicBezTo>
                  <a:lnTo>
                    <a:pt x="22067" y="35126"/>
                  </a:lnTo>
                  <a:cubicBezTo>
                    <a:pt x="22319" y="35377"/>
                    <a:pt x="22587" y="35578"/>
                    <a:pt x="22845" y="35578"/>
                  </a:cubicBezTo>
                  <a:cubicBezTo>
                    <a:pt x="22907" y="35578"/>
                    <a:pt x="22968" y="35566"/>
                    <a:pt x="23028" y="35541"/>
                  </a:cubicBezTo>
                  <a:cubicBezTo>
                    <a:pt x="23365" y="35333"/>
                    <a:pt x="23573" y="34580"/>
                    <a:pt x="23781" y="34243"/>
                  </a:cubicBezTo>
                  <a:cubicBezTo>
                    <a:pt x="24118" y="33594"/>
                    <a:pt x="24430" y="32945"/>
                    <a:pt x="24663" y="32192"/>
                  </a:cubicBezTo>
                  <a:cubicBezTo>
                    <a:pt x="24871" y="31335"/>
                    <a:pt x="24663" y="30141"/>
                    <a:pt x="24118" y="29285"/>
                  </a:cubicBezTo>
                  <a:lnTo>
                    <a:pt x="24118" y="29285"/>
                  </a:lnTo>
                  <a:cubicBezTo>
                    <a:pt x="24181" y="29292"/>
                    <a:pt x="24242" y="29296"/>
                    <a:pt x="24302" y="29296"/>
                  </a:cubicBezTo>
                  <a:cubicBezTo>
                    <a:pt x="25056" y="29296"/>
                    <a:pt x="25575" y="28724"/>
                    <a:pt x="26273" y="28532"/>
                  </a:cubicBezTo>
                  <a:cubicBezTo>
                    <a:pt x="27026" y="28194"/>
                    <a:pt x="27363" y="27883"/>
                    <a:pt x="27675" y="27104"/>
                  </a:cubicBezTo>
                  <a:cubicBezTo>
                    <a:pt x="28116" y="26247"/>
                    <a:pt x="29752" y="24638"/>
                    <a:pt x="28324" y="23755"/>
                  </a:cubicBezTo>
                  <a:cubicBezTo>
                    <a:pt x="27805" y="23210"/>
                    <a:pt x="27026" y="22898"/>
                    <a:pt x="26377" y="22353"/>
                  </a:cubicBezTo>
                  <a:cubicBezTo>
                    <a:pt x="25624" y="21704"/>
                    <a:pt x="25079" y="21159"/>
                    <a:pt x="24014" y="21159"/>
                  </a:cubicBezTo>
                  <a:cubicBezTo>
                    <a:pt x="23573" y="21159"/>
                    <a:pt x="23132" y="21263"/>
                    <a:pt x="22716" y="21392"/>
                  </a:cubicBezTo>
                  <a:cubicBezTo>
                    <a:pt x="22924" y="21263"/>
                    <a:pt x="23028" y="21159"/>
                    <a:pt x="23132" y="20847"/>
                  </a:cubicBezTo>
                  <a:lnTo>
                    <a:pt x="23132" y="20406"/>
                  </a:lnTo>
                  <a:cubicBezTo>
                    <a:pt x="23262" y="19861"/>
                    <a:pt x="23028" y="19212"/>
                    <a:pt x="22820" y="18796"/>
                  </a:cubicBezTo>
                  <a:cubicBezTo>
                    <a:pt x="22716" y="18563"/>
                    <a:pt x="22716" y="18459"/>
                    <a:pt x="22716" y="18355"/>
                  </a:cubicBezTo>
                  <a:cubicBezTo>
                    <a:pt x="22682" y="18320"/>
                    <a:pt x="22659" y="18309"/>
                    <a:pt x="22643" y="18309"/>
                  </a:cubicBezTo>
                  <a:cubicBezTo>
                    <a:pt x="22613" y="18309"/>
                    <a:pt x="22613" y="18355"/>
                    <a:pt x="22613" y="18355"/>
                  </a:cubicBezTo>
                  <a:cubicBezTo>
                    <a:pt x="22613" y="18355"/>
                    <a:pt x="22613" y="18459"/>
                    <a:pt x="22716" y="18563"/>
                  </a:cubicBezTo>
                  <a:cubicBezTo>
                    <a:pt x="22483" y="18355"/>
                    <a:pt x="22379" y="18147"/>
                    <a:pt x="22171" y="17810"/>
                  </a:cubicBezTo>
                  <a:cubicBezTo>
                    <a:pt x="22171" y="17706"/>
                    <a:pt x="22067" y="17602"/>
                    <a:pt x="21964" y="17498"/>
                  </a:cubicBezTo>
                  <a:cubicBezTo>
                    <a:pt x="21834" y="17369"/>
                    <a:pt x="21834" y="17265"/>
                    <a:pt x="21834" y="17265"/>
                  </a:cubicBezTo>
                  <a:cubicBezTo>
                    <a:pt x="21730" y="17057"/>
                    <a:pt x="21626" y="16953"/>
                    <a:pt x="21418" y="16720"/>
                  </a:cubicBezTo>
                  <a:lnTo>
                    <a:pt x="21418" y="16849"/>
                  </a:lnTo>
                  <a:cubicBezTo>
                    <a:pt x="20536" y="15759"/>
                    <a:pt x="19367" y="15318"/>
                    <a:pt x="17732" y="15318"/>
                  </a:cubicBezTo>
                  <a:cubicBezTo>
                    <a:pt x="18069" y="14253"/>
                    <a:pt x="18069" y="13059"/>
                    <a:pt x="18277" y="11969"/>
                  </a:cubicBezTo>
                  <a:cubicBezTo>
                    <a:pt x="18485" y="10567"/>
                    <a:pt x="18822" y="9165"/>
                    <a:pt x="18589" y="7763"/>
                  </a:cubicBezTo>
                  <a:lnTo>
                    <a:pt x="18485" y="7763"/>
                  </a:lnTo>
                  <a:cubicBezTo>
                    <a:pt x="18381" y="10359"/>
                    <a:pt x="18173" y="12825"/>
                    <a:pt x="17628" y="15318"/>
                  </a:cubicBezTo>
                  <a:lnTo>
                    <a:pt x="17420" y="15318"/>
                  </a:lnTo>
                  <a:cubicBezTo>
                    <a:pt x="17732" y="14253"/>
                    <a:pt x="17732" y="13163"/>
                    <a:pt x="17836" y="12073"/>
                  </a:cubicBezTo>
                  <a:cubicBezTo>
                    <a:pt x="17940" y="11527"/>
                    <a:pt x="18069" y="11008"/>
                    <a:pt x="18069" y="10567"/>
                  </a:cubicBezTo>
                  <a:cubicBezTo>
                    <a:pt x="18069" y="10567"/>
                    <a:pt x="18069" y="10463"/>
                    <a:pt x="18173" y="10463"/>
                  </a:cubicBezTo>
                  <a:lnTo>
                    <a:pt x="18069" y="10463"/>
                  </a:lnTo>
                  <a:cubicBezTo>
                    <a:pt x="18277" y="9710"/>
                    <a:pt x="18381" y="8828"/>
                    <a:pt x="18277" y="8075"/>
                  </a:cubicBezTo>
                  <a:lnTo>
                    <a:pt x="18277" y="8075"/>
                  </a:lnTo>
                  <a:cubicBezTo>
                    <a:pt x="18277" y="8516"/>
                    <a:pt x="18173" y="8931"/>
                    <a:pt x="18173" y="9269"/>
                  </a:cubicBezTo>
                  <a:cubicBezTo>
                    <a:pt x="18069" y="9269"/>
                    <a:pt x="18069" y="9269"/>
                    <a:pt x="18069" y="9373"/>
                  </a:cubicBezTo>
                  <a:cubicBezTo>
                    <a:pt x="17420" y="10878"/>
                    <a:pt x="15889" y="10567"/>
                    <a:pt x="14591" y="10878"/>
                  </a:cubicBezTo>
                  <a:cubicBezTo>
                    <a:pt x="13734" y="11112"/>
                    <a:pt x="13293" y="12176"/>
                    <a:pt x="12436" y="12618"/>
                  </a:cubicBezTo>
                  <a:cubicBezTo>
                    <a:pt x="10930" y="13371"/>
                    <a:pt x="10930" y="15655"/>
                    <a:pt x="10593" y="17161"/>
                  </a:cubicBezTo>
                  <a:lnTo>
                    <a:pt x="10593" y="17265"/>
                  </a:lnTo>
                  <a:cubicBezTo>
                    <a:pt x="10697" y="17265"/>
                    <a:pt x="10697" y="17265"/>
                    <a:pt x="10697" y="17161"/>
                  </a:cubicBezTo>
                  <a:cubicBezTo>
                    <a:pt x="10800" y="17161"/>
                    <a:pt x="10800" y="17161"/>
                    <a:pt x="10800" y="17057"/>
                  </a:cubicBezTo>
                  <a:cubicBezTo>
                    <a:pt x="11034" y="16849"/>
                    <a:pt x="11242" y="16512"/>
                    <a:pt x="11346" y="16304"/>
                  </a:cubicBezTo>
                  <a:cubicBezTo>
                    <a:pt x="12540" y="15214"/>
                    <a:pt x="14487" y="15318"/>
                    <a:pt x="15785" y="14565"/>
                  </a:cubicBezTo>
                  <a:cubicBezTo>
                    <a:pt x="16875" y="13812"/>
                    <a:pt x="17420" y="12618"/>
                    <a:pt x="17836" y="11424"/>
                  </a:cubicBezTo>
                  <a:lnTo>
                    <a:pt x="17836" y="11527"/>
                  </a:lnTo>
                  <a:cubicBezTo>
                    <a:pt x="17628" y="12825"/>
                    <a:pt x="17524" y="14020"/>
                    <a:pt x="17187" y="15318"/>
                  </a:cubicBezTo>
                  <a:cubicBezTo>
                    <a:pt x="16910" y="15296"/>
                    <a:pt x="16619" y="15283"/>
                    <a:pt x="16324" y="15283"/>
                  </a:cubicBezTo>
                  <a:cubicBezTo>
                    <a:pt x="15231" y="15283"/>
                    <a:pt x="14069" y="15456"/>
                    <a:pt x="13293" y="15967"/>
                  </a:cubicBezTo>
                  <a:cubicBezTo>
                    <a:pt x="12540" y="16512"/>
                    <a:pt x="12228" y="17369"/>
                    <a:pt x="12644" y="18251"/>
                  </a:cubicBezTo>
                  <a:lnTo>
                    <a:pt x="12540" y="18147"/>
                  </a:lnTo>
                  <a:cubicBezTo>
                    <a:pt x="12098" y="17706"/>
                    <a:pt x="11346" y="17369"/>
                    <a:pt x="10593" y="17265"/>
                  </a:cubicBezTo>
                  <a:cubicBezTo>
                    <a:pt x="10213" y="17143"/>
                    <a:pt x="9832" y="17093"/>
                    <a:pt x="9473" y="17093"/>
                  </a:cubicBezTo>
                  <a:cubicBezTo>
                    <a:pt x="9219" y="17093"/>
                    <a:pt x="8975" y="17118"/>
                    <a:pt x="8750" y="17161"/>
                  </a:cubicBezTo>
                  <a:cubicBezTo>
                    <a:pt x="7451" y="17498"/>
                    <a:pt x="6491" y="18355"/>
                    <a:pt x="5738" y="19316"/>
                  </a:cubicBezTo>
                  <a:cubicBezTo>
                    <a:pt x="7036" y="16408"/>
                    <a:pt x="8334" y="13163"/>
                    <a:pt x="8983" y="9918"/>
                  </a:cubicBezTo>
                  <a:cubicBezTo>
                    <a:pt x="9295" y="10567"/>
                    <a:pt x="9632" y="11112"/>
                    <a:pt x="10048" y="11657"/>
                  </a:cubicBezTo>
                  <a:lnTo>
                    <a:pt x="10151" y="11657"/>
                  </a:lnTo>
                  <a:cubicBezTo>
                    <a:pt x="10187" y="11644"/>
                    <a:pt x="10223" y="11638"/>
                    <a:pt x="10260" y="11638"/>
                  </a:cubicBezTo>
                  <a:cubicBezTo>
                    <a:pt x="10578" y="11638"/>
                    <a:pt x="10952" y="12097"/>
                    <a:pt x="11138" y="12306"/>
                  </a:cubicBezTo>
                  <a:lnTo>
                    <a:pt x="11346" y="12306"/>
                  </a:lnTo>
                  <a:cubicBezTo>
                    <a:pt x="11449" y="12306"/>
                    <a:pt x="11579" y="12410"/>
                    <a:pt x="11683" y="12410"/>
                  </a:cubicBezTo>
                  <a:cubicBezTo>
                    <a:pt x="11683" y="12514"/>
                    <a:pt x="11787" y="12514"/>
                    <a:pt x="11787" y="12514"/>
                  </a:cubicBezTo>
                  <a:cubicBezTo>
                    <a:pt x="11787" y="12566"/>
                    <a:pt x="11813" y="12592"/>
                    <a:pt x="11839" y="12592"/>
                  </a:cubicBezTo>
                  <a:cubicBezTo>
                    <a:pt x="11865" y="12592"/>
                    <a:pt x="11891" y="12566"/>
                    <a:pt x="11891" y="12514"/>
                  </a:cubicBezTo>
                  <a:cubicBezTo>
                    <a:pt x="12644" y="11761"/>
                    <a:pt x="13526" y="10775"/>
                    <a:pt x="14175" y="9814"/>
                  </a:cubicBezTo>
                  <a:cubicBezTo>
                    <a:pt x="14824" y="9061"/>
                    <a:pt x="15344" y="7971"/>
                    <a:pt x="15344" y="6984"/>
                  </a:cubicBezTo>
                  <a:cubicBezTo>
                    <a:pt x="15344" y="7218"/>
                    <a:pt x="15473" y="7529"/>
                    <a:pt x="15577" y="7763"/>
                  </a:cubicBezTo>
                  <a:cubicBezTo>
                    <a:pt x="15629" y="7815"/>
                    <a:pt x="15655" y="7841"/>
                    <a:pt x="15668" y="7841"/>
                  </a:cubicBezTo>
                  <a:cubicBezTo>
                    <a:pt x="15681" y="7841"/>
                    <a:pt x="15681" y="7815"/>
                    <a:pt x="15681" y="7763"/>
                  </a:cubicBezTo>
                  <a:cubicBezTo>
                    <a:pt x="16122" y="6673"/>
                    <a:pt x="15473" y="5686"/>
                    <a:pt x="14824" y="4726"/>
                  </a:cubicBezTo>
                  <a:cubicBezTo>
                    <a:pt x="14695" y="4518"/>
                    <a:pt x="14487" y="4284"/>
                    <a:pt x="14279" y="4077"/>
                  </a:cubicBezTo>
                  <a:lnTo>
                    <a:pt x="14175" y="3973"/>
                  </a:lnTo>
                  <a:lnTo>
                    <a:pt x="14046" y="3869"/>
                  </a:lnTo>
                  <a:cubicBezTo>
                    <a:pt x="14046" y="3739"/>
                    <a:pt x="13942" y="3739"/>
                    <a:pt x="13942" y="3739"/>
                  </a:cubicBezTo>
                  <a:cubicBezTo>
                    <a:pt x="13838" y="3635"/>
                    <a:pt x="13838" y="3532"/>
                    <a:pt x="13734" y="3532"/>
                  </a:cubicBezTo>
                  <a:cubicBezTo>
                    <a:pt x="13630" y="3428"/>
                    <a:pt x="13630" y="3324"/>
                    <a:pt x="13526" y="3324"/>
                  </a:cubicBezTo>
                  <a:cubicBezTo>
                    <a:pt x="13396" y="3220"/>
                    <a:pt x="13396" y="3090"/>
                    <a:pt x="13293" y="3090"/>
                  </a:cubicBezTo>
                  <a:cubicBezTo>
                    <a:pt x="13293" y="3324"/>
                    <a:pt x="13396" y="3428"/>
                    <a:pt x="13396" y="3532"/>
                  </a:cubicBezTo>
                  <a:cubicBezTo>
                    <a:pt x="13526" y="3739"/>
                    <a:pt x="13526" y="3973"/>
                    <a:pt x="13630" y="4077"/>
                  </a:cubicBezTo>
                  <a:lnTo>
                    <a:pt x="13630" y="3869"/>
                  </a:lnTo>
                  <a:cubicBezTo>
                    <a:pt x="13630" y="4077"/>
                    <a:pt x="13734" y="4181"/>
                    <a:pt x="13734" y="4284"/>
                  </a:cubicBezTo>
                  <a:lnTo>
                    <a:pt x="13630" y="4181"/>
                  </a:lnTo>
                  <a:lnTo>
                    <a:pt x="13630" y="4077"/>
                  </a:lnTo>
                  <a:cubicBezTo>
                    <a:pt x="13509" y="3969"/>
                    <a:pt x="13422" y="3854"/>
                    <a:pt x="13338" y="3739"/>
                  </a:cubicBezTo>
                  <a:lnTo>
                    <a:pt x="13396" y="3739"/>
                  </a:lnTo>
                  <a:cubicBezTo>
                    <a:pt x="13293" y="3532"/>
                    <a:pt x="13293" y="3324"/>
                    <a:pt x="13293" y="3220"/>
                  </a:cubicBezTo>
                  <a:cubicBezTo>
                    <a:pt x="13189" y="3090"/>
                    <a:pt x="13189" y="3090"/>
                    <a:pt x="13189" y="2986"/>
                  </a:cubicBezTo>
                  <a:lnTo>
                    <a:pt x="13189" y="2986"/>
                  </a:lnTo>
                  <a:cubicBezTo>
                    <a:pt x="13189" y="3090"/>
                    <a:pt x="13293" y="3090"/>
                    <a:pt x="13293" y="3090"/>
                  </a:cubicBezTo>
                  <a:lnTo>
                    <a:pt x="13293" y="2986"/>
                  </a:lnTo>
                  <a:cubicBezTo>
                    <a:pt x="13189" y="2883"/>
                    <a:pt x="13189" y="2779"/>
                    <a:pt x="13085" y="2779"/>
                  </a:cubicBezTo>
                  <a:cubicBezTo>
                    <a:pt x="13085" y="2986"/>
                    <a:pt x="13189" y="3090"/>
                    <a:pt x="13189" y="3220"/>
                  </a:cubicBezTo>
                  <a:cubicBezTo>
                    <a:pt x="13189" y="3313"/>
                    <a:pt x="13272" y="3488"/>
                    <a:pt x="13289" y="3673"/>
                  </a:cubicBezTo>
                  <a:lnTo>
                    <a:pt x="13289" y="3673"/>
                  </a:lnTo>
                  <a:cubicBezTo>
                    <a:pt x="13228" y="3589"/>
                    <a:pt x="13164" y="3507"/>
                    <a:pt x="13085" y="3428"/>
                  </a:cubicBezTo>
                  <a:lnTo>
                    <a:pt x="13085" y="2986"/>
                  </a:lnTo>
                  <a:cubicBezTo>
                    <a:pt x="12981" y="2883"/>
                    <a:pt x="12981" y="2779"/>
                    <a:pt x="12981" y="2675"/>
                  </a:cubicBezTo>
                  <a:lnTo>
                    <a:pt x="12981" y="2675"/>
                  </a:lnTo>
                  <a:cubicBezTo>
                    <a:pt x="12981" y="2779"/>
                    <a:pt x="13085" y="2779"/>
                    <a:pt x="13085" y="2779"/>
                  </a:cubicBezTo>
                  <a:lnTo>
                    <a:pt x="13085" y="2675"/>
                  </a:lnTo>
                  <a:cubicBezTo>
                    <a:pt x="12747" y="2130"/>
                    <a:pt x="12540" y="1481"/>
                    <a:pt x="12540" y="728"/>
                  </a:cubicBezTo>
                  <a:cubicBezTo>
                    <a:pt x="12644" y="494"/>
                    <a:pt x="12644" y="286"/>
                    <a:pt x="12747" y="79"/>
                  </a:cubicBezTo>
                  <a:cubicBezTo>
                    <a:pt x="12747" y="27"/>
                    <a:pt x="12722" y="1"/>
                    <a:pt x="12696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69"/>
            <p:cNvSpPr/>
            <p:nvPr/>
          </p:nvSpPr>
          <p:spPr>
            <a:xfrm>
              <a:off x="2287725" y="3126175"/>
              <a:ext cx="27275" cy="39475"/>
            </a:xfrm>
            <a:custGeom>
              <a:avLst/>
              <a:gdLst/>
              <a:ahLst/>
              <a:cxnLst/>
              <a:rect l="l" t="t" r="r" b="b"/>
              <a:pathLst>
                <a:path w="1091" h="1579" extrusionOk="0">
                  <a:moveTo>
                    <a:pt x="545" y="234"/>
                  </a:moveTo>
                  <a:cubicBezTo>
                    <a:pt x="649" y="234"/>
                    <a:pt x="779" y="338"/>
                    <a:pt x="779" y="442"/>
                  </a:cubicBezTo>
                  <a:lnTo>
                    <a:pt x="545" y="442"/>
                  </a:lnTo>
                  <a:cubicBezTo>
                    <a:pt x="441" y="338"/>
                    <a:pt x="545" y="234"/>
                    <a:pt x="545" y="234"/>
                  </a:cubicBezTo>
                  <a:close/>
                  <a:moveTo>
                    <a:pt x="234" y="779"/>
                  </a:moveTo>
                  <a:cubicBezTo>
                    <a:pt x="338" y="779"/>
                    <a:pt x="441" y="883"/>
                    <a:pt x="441" y="883"/>
                  </a:cubicBezTo>
                  <a:cubicBezTo>
                    <a:pt x="539" y="980"/>
                    <a:pt x="545" y="1077"/>
                    <a:pt x="460" y="1089"/>
                  </a:cubicBezTo>
                  <a:lnTo>
                    <a:pt x="460" y="1089"/>
                  </a:lnTo>
                  <a:cubicBezTo>
                    <a:pt x="429" y="1020"/>
                    <a:pt x="338" y="952"/>
                    <a:pt x="338" y="883"/>
                  </a:cubicBezTo>
                  <a:cubicBezTo>
                    <a:pt x="234" y="883"/>
                    <a:pt x="234" y="779"/>
                    <a:pt x="234" y="779"/>
                  </a:cubicBezTo>
                  <a:close/>
                  <a:moveTo>
                    <a:pt x="441" y="0"/>
                  </a:moveTo>
                  <a:cubicBezTo>
                    <a:pt x="338" y="130"/>
                    <a:pt x="338" y="338"/>
                    <a:pt x="441" y="545"/>
                  </a:cubicBezTo>
                  <a:lnTo>
                    <a:pt x="545" y="649"/>
                  </a:lnTo>
                  <a:cubicBezTo>
                    <a:pt x="441" y="649"/>
                    <a:pt x="338" y="545"/>
                    <a:pt x="234" y="545"/>
                  </a:cubicBezTo>
                  <a:cubicBezTo>
                    <a:pt x="130" y="545"/>
                    <a:pt x="0" y="649"/>
                    <a:pt x="0" y="779"/>
                  </a:cubicBezTo>
                  <a:cubicBezTo>
                    <a:pt x="0" y="883"/>
                    <a:pt x="130" y="987"/>
                    <a:pt x="234" y="1091"/>
                  </a:cubicBezTo>
                  <a:cubicBezTo>
                    <a:pt x="234" y="1164"/>
                    <a:pt x="286" y="1237"/>
                    <a:pt x="353" y="1237"/>
                  </a:cubicBezTo>
                  <a:cubicBezTo>
                    <a:pt x="381" y="1237"/>
                    <a:pt x="411" y="1225"/>
                    <a:pt x="441" y="1194"/>
                  </a:cubicBezTo>
                  <a:cubicBezTo>
                    <a:pt x="453" y="1183"/>
                    <a:pt x="460" y="1172"/>
                    <a:pt x="465" y="1160"/>
                  </a:cubicBezTo>
                  <a:lnTo>
                    <a:pt x="465" y="1160"/>
                  </a:lnTo>
                  <a:cubicBezTo>
                    <a:pt x="496" y="1194"/>
                    <a:pt x="545" y="1194"/>
                    <a:pt x="545" y="1194"/>
                  </a:cubicBezTo>
                  <a:lnTo>
                    <a:pt x="545" y="1091"/>
                  </a:lnTo>
                  <a:cubicBezTo>
                    <a:pt x="649" y="1298"/>
                    <a:pt x="649" y="1428"/>
                    <a:pt x="649" y="1532"/>
                  </a:cubicBezTo>
                  <a:cubicBezTo>
                    <a:pt x="692" y="1567"/>
                    <a:pt x="721" y="1578"/>
                    <a:pt x="740" y="1578"/>
                  </a:cubicBezTo>
                  <a:cubicBezTo>
                    <a:pt x="779" y="1578"/>
                    <a:pt x="779" y="1532"/>
                    <a:pt x="779" y="1532"/>
                  </a:cubicBezTo>
                  <a:cubicBezTo>
                    <a:pt x="779" y="1194"/>
                    <a:pt x="649" y="987"/>
                    <a:pt x="649" y="779"/>
                  </a:cubicBezTo>
                  <a:cubicBezTo>
                    <a:pt x="779" y="779"/>
                    <a:pt x="779" y="883"/>
                    <a:pt x="883" y="987"/>
                  </a:cubicBezTo>
                  <a:cubicBezTo>
                    <a:pt x="913" y="1017"/>
                    <a:pt x="944" y="1030"/>
                    <a:pt x="971" y="1030"/>
                  </a:cubicBezTo>
                  <a:cubicBezTo>
                    <a:pt x="1038" y="1030"/>
                    <a:pt x="1090" y="956"/>
                    <a:pt x="1090" y="883"/>
                  </a:cubicBezTo>
                  <a:cubicBezTo>
                    <a:pt x="987" y="779"/>
                    <a:pt x="987" y="649"/>
                    <a:pt x="883" y="649"/>
                  </a:cubicBezTo>
                  <a:lnTo>
                    <a:pt x="883" y="545"/>
                  </a:lnTo>
                  <a:cubicBezTo>
                    <a:pt x="883" y="338"/>
                    <a:pt x="779" y="130"/>
                    <a:pt x="54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69"/>
            <p:cNvSpPr/>
            <p:nvPr/>
          </p:nvSpPr>
          <p:spPr>
            <a:xfrm>
              <a:off x="2625850" y="2896425"/>
              <a:ext cx="27275" cy="178500"/>
            </a:xfrm>
            <a:custGeom>
              <a:avLst/>
              <a:gdLst/>
              <a:ahLst/>
              <a:cxnLst/>
              <a:rect l="l" t="t" r="r" b="b"/>
              <a:pathLst>
                <a:path w="1091" h="7140" extrusionOk="0">
                  <a:moveTo>
                    <a:pt x="338" y="0"/>
                  </a:moveTo>
                  <a:lnTo>
                    <a:pt x="338" y="104"/>
                  </a:lnTo>
                  <a:cubicBezTo>
                    <a:pt x="883" y="2492"/>
                    <a:pt x="650" y="4777"/>
                    <a:pt x="1" y="7035"/>
                  </a:cubicBezTo>
                  <a:lnTo>
                    <a:pt x="1" y="7139"/>
                  </a:lnTo>
                  <a:cubicBezTo>
                    <a:pt x="987" y="4881"/>
                    <a:pt x="1091" y="2285"/>
                    <a:pt x="338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69"/>
            <p:cNvSpPr/>
            <p:nvPr/>
          </p:nvSpPr>
          <p:spPr>
            <a:xfrm>
              <a:off x="2631700" y="2850325"/>
              <a:ext cx="32475" cy="192150"/>
            </a:xfrm>
            <a:custGeom>
              <a:avLst/>
              <a:gdLst/>
              <a:ahLst/>
              <a:cxnLst/>
              <a:rect l="l" t="t" r="r" b="b"/>
              <a:pathLst>
                <a:path w="1299" h="7686" extrusionOk="0">
                  <a:moveTo>
                    <a:pt x="0" y="1"/>
                  </a:moveTo>
                  <a:lnTo>
                    <a:pt x="0" y="131"/>
                  </a:lnTo>
                  <a:cubicBezTo>
                    <a:pt x="519" y="2727"/>
                    <a:pt x="961" y="4985"/>
                    <a:pt x="519" y="7685"/>
                  </a:cubicBezTo>
                  <a:cubicBezTo>
                    <a:pt x="1298" y="5193"/>
                    <a:pt x="857" y="2493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69"/>
            <p:cNvSpPr/>
            <p:nvPr/>
          </p:nvSpPr>
          <p:spPr>
            <a:xfrm>
              <a:off x="2080025" y="2227500"/>
              <a:ext cx="989775" cy="1319900"/>
            </a:xfrm>
            <a:custGeom>
              <a:avLst/>
              <a:gdLst/>
              <a:ahLst/>
              <a:cxnLst/>
              <a:rect l="l" t="t" r="r" b="b"/>
              <a:pathLst>
                <a:path w="39591" h="52796" extrusionOk="0">
                  <a:moveTo>
                    <a:pt x="17732" y="6430"/>
                  </a:moveTo>
                  <a:cubicBezTo>
                    <a:pt x="17732" y="6534"/>
                    <a:pt x="17732" y="6534"/>
                    <a:pt x="17836" y="6534"/>
                  </a:cubicBezTo>
                  <a:cubicBezTo>
                    <a:pt x="17732" y="6638"/>
                    <a:pt x="17732" y="6741"/>
                    <a:pt x="17732" y="6871"/>
                  </a:cubicBezTo>
                  <a:lnTo>
                    <a:pt x="17732" y="6430"/>
                  </a:lnTo>
                  <a:close/>
                  <a:moveTo>
                    <a:pt x="19863" y="8876"/>
                  </a:moveTo>
                  <a:cubicBezTo>
                    <a:pt x="19840" y="8876"/>
                    <a:pt x="19817" y="8922"/>
                    <a:pt x="19887" y="8922"/>
                  </a:cubicBezTo>
                  <a:cubicBezTo>
                    <a:pt x="19887" y="8888"/>
                    <a:pt x="19875" y="8876"/>
                    <a:pt x="19863" y="8876"/>
                  </a:cubicBezTo>
                  <a:close/>
                  <a:moveTo>
                    <a:pt x="12058" y="9881"/>
                  </a:moveTo>
                  <a:cubicBezTo>
                    <a:pt x="12331" y="10027"/>
                    <a:pt x="12635" y="10121"/>
                    <a:pt x="12957" y="10167"/>
                  </a:cubicBezTo>
                  <a:lnTo>
                    <a:pt x="12957" y="10167"/>
                  </a:lnTo>
                  <a:cubicBezTo>
                    <a:pt x="12637" y="10112"/>
                    <a:pt x="12334" y="10018"/>
                    <a:pt x="12058" y="9881"/>
                  </a:cubicBezTo>
                  <a:close/>
                  <a:moveTo>
                    <a:pt x="13085" y="8273"/>
                  </a:moveTo>
                  <a:cubicBezTo>
                    <a:pt x="13889" y="8343"/>
                    <a:pt x="14975" y="8754"/>
                    <a:pt x="15900" y="8754"/>
                  </a:cubicBezTo>
                  <a:cubicBezTo>
                    <a:pt x="16349" y="8754"/>
                    <a:pt x="16760" y="8657"/>
                    <a:pt x="17083" y="8377"/>
                  </a:cubicBezTo>
                  <a:lnTo>
                    <a:pt x="17083" y="8481"/>
                  </a:lnTo>
                  <a:cubicBezTo>
                    <a:pt x="16330" y="9489"/>
                    <a:pt x="14809" y="10201"/>
                    <a:pt x="13457" y="10201"/>
                  </a:cubicBezTo>
                  <a:cubicBezTo>
                    <a:pt x="13287" y="10201"/>
                    <a:pt x="13119" y="10190"/>
                    <a:pt x="12957" y="10167"/>
                  </a:cubicBezTo>
                  <a:lnTo>
                    <a:pt x="12957" y="10167"/>
                  </a:lnTo>
                  <a:cubicBezTo>
                    <a:pt x="13181" y="10205"/>
                    <a:pt x="13412" y="10223"/>
                    <a:pt x="13647" y="10223"/>
                  </a:cubicBezTo>
                  <a:cubicBezTo>
                    <a:pt x="14625" y="10223"/>
                    <a:pt x="15660" y="9902"/>
                    <a:pt x="16434" y="9338"/>
                  </a:cubicBezTo>
                  <a:lnTo>
                    <a:pt x="16434" y="9338"/>
                  </a:lnTo>
                  <a:cubicBezTo>
                    <a:pt x="15724" y="10010"/>
                    <a:pt x="14743" y="10337"/>
                    <a:pt x="13758" y="10337"/>
                  </a:cubicBezTo>
                  <a:cubicBezTo>
                    <a:pt x="12653" y="10337"/>
                    <a:pt x="11541" y="9926"/>
                    <a:pt x="10800" y="9130"/>
                  </a:cubicBezTo>
                  <a:cubicBezTo>
                    <a:pt x="10904" y="9026"/>
                    <a:pt x="11034" y="9026"/>
                    <a:pt x="11034" y="8922"/>
                  </a:cubicBezTo>
                  <a:cubicBezTo>
                    <a:pt x="11275" y="9352"/>
                    <a:pt x="11633" y="9668"/>
                    <a:pt x="12058" y="9881"/>
                  </a:cubicBezTo>
                  <a:lnTo>
                    <a:pt x="12058" y="9881"/>
                  </a:lnTo>
                  <a:cubicBezTo>
                    <a:pt x="11674" y="9674"/>
                    <a:pt x="11354" y="9360"/>
                    <a:pt x="11138" y="8922"/>
                  </a:cubicBezTo>
                  <a:cubicBezTo>
                    <a:pt x="11683" y="8585"/>
                    <a:pt x="12332" y="8273"/>
                    <a:pt x="13085" y="8273"/>
                  </a:cubicBezTo>
                  <a:close/>
                  <a:moveTo>
                    <a:pt x="29310" y="9467"/>
                  </a:moveTo>
                  <a:cubicBezTo>
                    <a:pt x="29414" y="9467"/>
                    <a:pt x="29518" y="9571"/>
                    <a:pt x="29518" y="9571"/>
                  </a:cubicBezTo>
                  <a:cubicBezTo>
                    <a:pt x="29237" y="9541"/>
                    <a:pt x="28962" y="9528"/>
                    <a:pt x="28690" y="9528"/>
                  </a:cubicBezTo>
                  <a:cubicBezTo>
                    <a:pt x="28034" y="9528"/>
                    <a:pt x="27393" y="9602"/>
                    <a:pt x="26714" y="9675"/>
                  </a:cubicBezTo>
                  <a:cubicBezTo>
                    <a:pt x="25832" y="9883"/>
                    <a:pt x="24663" y="10324"/>
                    <a:pt x="23677" y="10428"/>
                  </a:cubicBezTo>
                  <a:lnTo>
                    <a:pt x="23573" y="10428"/>
                  </a:lnTo>
                  <a:cubicBezTo>
                    <a:pt x="24118" y="10324"/>
                    <a:pt x="24663" y="10220"/>
                    <a:pt x="25183" y="9987"/>
                  </a:cubicBezTo>
                  <a:cubicBezTo>
                    <a:pt x="26610" y="9571"/>
                    <a:pt x="27908" y="9467"/>
                    <a:pt x="29310" y="9467"/>
                  </a:cubicBezTo>
                  <a:close/>
                  <a:moveTo>
                    <a:pt x="28892" y="9648"/>
                  </a:moveTo>
                  <a:cubicBezTo>
                    <a:pt x="29133" y="9648"/>
                    <a:pt x="29376" y="9657"/>
                    <a:pt x="29622" y="9675"/>
                  </a:cubicBezTo>
                  <a:cubicBezTo>
                    <a:pt x="29855" y="9883"/>
                    <a:pt x="30063" y="10116"/>
                    <a:pt x="30271" y="10220"/>
                  </a:cubicBezTo>
                  <a:cubicBezTo>
                    <a:pt x="29598" y="10147"/>
                    <a:pt x="28912" y="10062"/>
                    <a:pt x="28231" y="10062"/>
                  </a:cubicBezTo>
                  <a:cubicBezTo>
                    <a:pt x="27940" y="10062"/>
                    <a:pt x="27651" y="10078"/>
                    <a:pt x="27363" y="10116"/>
                  </a:cubicBezTo>
                  <a:cubicBezTo>
                    <a:pt x="26169" y="10220"/>
                    <a:pt x="25079" y="10428"/>
                    <a:pt x="24014" y="10428"/>
                  </a:cubicBezTo>
                  <a:cubicBezTo>
                    <a:pt x="24534" y="10324"/>
                    <a:pt x="25079" y="10220"/>
                    <a:pt x="25520" y="10116"/>
                  </a:cubicBezTo>
                  <a:cubicBezTo>
                    <a:pt x="26676" y="9838"/>
                    <a:pt x="27761" y="9648"/>
                    <a:pt x="28892" y="9648"/>
                  </a:cubicBezTo>
                  <a:close/>
                  <a:moveTo>
                    <a:pt x="28314" y="10078"/>
                  </a:moveTo>
                  <a:cubicBezTo>
                    <a:pt x="28979" y="10078"/>
                    <a:pt x="29592" y="10242"/>
                    <a:pt x="30271" y="10324"/>
                  </a:cubicBezTo>
                  <a:cubicBezTo>
                    <a:pt x="30505" y="10428"/>
                    <a:pt x="30608" y="10532"/>
                    <a:pt x="30816" y="10636"/>
                  </a:cubicBezTo>
                  <a:cubicBezTo>
                    <a:pt x="30920" y="10636"/>
                    <a:pt x="30920" y="10636"/>
                    <a:pt x="31024" y="10765"/>
                  </a:cubicBezTo>
                  <a:cubicBezTo>
                    <a:pt x="30773" y="10722"/>
                    <a:pt x="30510" y="10708"/>
                    <a:pt x="30244" y="10708"/>
                  </a:cubicBezTo>
                  <a:cubicBezTo>
                    <a:pt x="29711" y="10708"/>
                    <a:pt x="29163" y="10765"/>
                    <a:pt x="28661" y="10765"/>
                  </a:cubicBezTo>
                  <a:cubicBezTo>
                    <a:pt x="28416" y="10784"/>
                    <a:pt x="28174" y="10791"/>
                    <a:pt x="27933" y="10791"/>
                  </a:cubicBezTo>
                  <a:cubicBezTo>
                    <a:pt x="26801" y="10791"/>
                    <a:pt x="25711" y="10617"/>
                    <a:pt x="24534" y="10532"/>
                  </a:cubicBezTo>
                  <a:cubicBezTo>
                    <a:pt x="24871" y="10532"/>
                    <a:pt x="25312" y="10532"/>
                    <a:pt x="25624" y="10428"/>
                  </a:cubicBezTo>
                  <a:cubicBezTo>
                    <a:pt x="26377" y="10324"/>
                    <a:pt x="27026" y="10220"/>
                    <a:pt x="27779" y="10116"/>
                  </a:cubicBezTo>
                  <a:cubicBezTo>
                    <a:pt x="27962" y="10089"/>
                    <a:pt x="28140" y="10078"/>
                    <a:pt x="28314" y="10078"/>
                  </a:cubicBezTo>
                  <a:close/>
                  <a:moveTo>
                    <a:pt x="17628" y="7520"/>
                  </a:moveTo>
                  <a:lnTo>
                    <a:pt x="17628" y="7520"/>
                  </a:lnTo>
                  <a:cubicBezTo>
                    <a:pt x="17524" y="8377"/>
                    <a:pt x="17187" y="9026"/>
                    <a:pt x="16745" y="9675"/>
                  </a:cubicBezTo>
                  <a:cubicBezTo>
                    <a:pt x="16227" y="10323"/>
                    <a:pt x="15449" y="10868"/>
                    <a:pt x="14490" y="11180"/>
                  </a:cubicBezTo>
                  <a:lnTo>
                    <a:pt x="14490" y="11180"/>
                  </a:lnTo>
                  <a:cubicBezTo>
                    <a:pt x="14839" y="11006"/>
                    <a:pt x="15188" y="10830"/>
                    <a:pt x="15447" y="10636"/>
                  </a:cubicBezTo>
                  <a:cubicBezTo>
                    <a:pt x="15681" y="10532"/>
                    <a:pt x="15889" y="10324"/>
                    <a:pt x="16096" y="10116"/>
                  </a:cubicBezTo>
                  <a:cubicBezTo>
                    <a:pt x="16226" y="9987"/>
                    <a:pt x="16434" y="9883"/>
                    <a:pt x="16538" y="9675"/>
                  </a:cubicBezTo>
                  <a:cubicBezTo>
                    <a:pt x="17083" y="9130"/>
                    <a:pt x="17524" y="8273"/>
                    <a:pt x="17628" y="7520"/>
                  </a:cubicBezTo>
                  <a:close/>
                  <a:moveTo>
                    <a:pt x="16468" y="10171"/>
                  </a:moveTo>
                  <a:cubicBezTo>
                    <a:pt x="16311" y="10566"/>
                    <a:pt x="16106" y="10933"/>
                    <a:pt x="15855" y="11277"/>
                  </a:cubicBezTo>
                  <a:lnTo>
                    <a:pt x="15855" y="11277"/>
                  </a:lnTo>
                  <a:cubicBezTo>
                    <a:pt x="16065" y="10966"/>
                    <a:pt x="16233" y="10636"/>
                    <a:pt x="16330" y="10324"/>
                  </a:cubicBezTo>
                  <a:cubicBezTo>
                    <a:pt x="16380" y="10274"/>
                    <a:pt x="16430" y="10224"/>
                    <a:pt x="16468" y="10171"/>
                  </a:cubicBezTo>
                  <a:close/>
                  <a:moveTo>
                    <a:pt x="14486" y="11182"/>
                  </a:moveTo>
                  <a:cubicBezTo>
                    <a:pt x="14383" y="11285"/>
                    <a:pt x="14382" y="11285"/>
                    <a:pt x="14279" y="11285"/>
                  </a:cubicBezTo>
                  <a:cubicBezTo>
                    <a:pt x="14347" y="11250"/>
                    <a:pt x="14416" y="11216"/>
                    <a:pt x="14486" y="11182"/>
                  </a:cubicBezTo>
                  <a:close/>
                  <a:moveTo>
                    <a:pt x="26169" y="10869"/>
                  </a:moveTo>
                  <a:cubicBezTo>
                    <a:pt x="26377" y="10869"/>
                    <a:pt x="26610" y="10973"/>
                    <a:pt x="26818" y="10973"/>
                  </a:cubicBezTo>
                  <a:cubicBezTo>
                    <a:pt x="27769" y="11049"/>
                    <a:pt x="28664" y="11181"/>
                    <a:pt x="29544" y="11338"/>
                  </a:cubicBezTo>
                  <a:lnTo>
                    <a:pt x="29544" y="11338"/>
                  </a:lnTo>
                  <a:cubicBezTo>
                    <a:pt x="28743" y="11222"/>
                    <a:pt x="27961" y="11149"/>
                    <a:pt x="27130" y="11077"/>
                  </a:cubicBezTo>
                  <a:cubicBezTo>
                    <a:pt x="26818" y="10973"/>
                    <a:pt x="26481" y="10973"/>
                    <a:pt x="26169" y="10869"/>
                  </a:cubicBezTo>
                  <a:close/>
                  <a:moveTo>
                    <a:pt x="10696" y="9130"/>
                  </a:moveTo>
                  <a:cubicBezTo>
                    <a:pt x="11418" y="10039"/>
                    <a:pt x="12688" y="10522"/>
                    <a:pt x="13913" y="10522"/>
                  </a:cubicBezTo>
                  <a:cubicBezTo>
                    <a:pt x="14716" y="10522"/>
                    <a:pt x="15500" y="10315"/>
                    <a:pt x="16096" y="9883"/>
                  </a:cubicBezTo>
                  <a:lnTo>
                    <a:pt x="16096" y="9883"/>
                  </a:lnTo>
                  <a:lnTo>
                    <a:pt x="15785" y="10220"/>
                  </a:lnTo>
                  <a:cubicBezTo>
                    <a:pt x="15061" y="10696"/>
                    <a:pt x="14169" y="10991"/>
                    <a:pt x="13284" y="10991"/>
                  </a:cubicBezTo>
                  <a:cubicBezTo>
                    <a:pt x="12963" y="10991"/>
                    <a:pt x="12643" y="10952"/>
                    <a:pt x="12332" y="10869"/>
                  </a:cubicBezTo>
                  <a:cubicBezTo>
                    <a:pt x="12202" y="10869"/>
                    <a:pt x="12202" y="10973"/>
                    <a:pt x="12332" y="10973"/>
                  </a:cubicBezTo>
                  <a:cubicBezTo>
                    <a:pt x="12717" y="11066"/>
                    <a:pt x="13123" y="11118"/>
                    <a:pt x="13534" y="11118"/>
                  </a:cubicBezTo>
                  <a:cubicBezTo>
                    <a:pt x="14036" y="11118"/>
                    <a:pt x="14546" y="11041"/>
                    <a:pt x="15032" y="10869"/>
                  </a:cubicBezTo>
                  <a:lnTo>
                    <a:pt x="15032" y="10869"/>
                  </a:lnTo>
                  <a:cubicBezTo>
                    <a:pt x="14371" y="11262"/>
                    <a:pt x="13635" y="11494"/>
                    <a:pt x="12868" y="11494"/>
                  </a:cubicBezTo>
                  <a:cubicBezTo>
                    <a:pt x="12369" y="11494"/>
                    <a:pt x="11857" y="11396"/>
                    <a:pt x="11345" y="11181"/>
                  </a:cubicBezTo>
                  <a:lnTo>
                    <a:pt x="11345" y="11181"/>
                  </a:lnTo>
                  <a:cubicBezTo>
                    <a:pt x="11449" y="11285"/>
                    <a:pt x="11683" y="11414"/>
                    <a:pt x="11891" y="11518"/>
                  </a:cubicBezTo>
                  <a:cubicBezTo>
                    <a:pt x="10593" y="11285"/>
                    <a:pt x="9398" y="10636"/>
                    <a:pt x="8204" y="9883"/>
                  </a:cubicBezTo>
                  <a:lnTo>
                    <a:pt x="8204" y="9883"/>
                  </a:lnTo>
                  <a:cubicBezTo>
                    <a:pt x="8390" y="9927"/>
                    <a:pt x="8567" y="9947"/>
                    <a:pt x="8737" y="9947"/>
                  </a:cubicBezTo>
                  <a:cubicBezTo>
                    <a:pt x="9474" y="9947"/>
                    <a:pt x="10085" y="9573"/>
                    <a:pt x="10696" y="9130"/>
                  </a:cubicBezTo>
                  <a:close/>
                  <a:moveTo>
                    <a:pt x="17394" y="8585"/>
                  </a:moveTo>
                  <a:cubicBezTo>
                    <a:pt x="17187" y="9571"/>
                    <a:pt x="16875" y="10428"/>
                    <a:pt x="16330" y="11285"/>
                  </a:cubicBezTo>
                  <a:cubicBezTo>
                    <a:pt x="16226" y="11414"/>
                    <a:pt x="15992" y="11622"/>
                    <a:pt x="15785" y="11726"/>
                  </a:cubicBezTo>
                  <a:cubicBezTo>
                    <a:pt x="16434" y="11077"/>
                    <a:pt x="16875" y="10220"/>
                    <a:pt x="17083" y="9338"/>
                  </a:cubicBezTo>
                  <a:lnTo>
                    <a:pt x="17083" y="9338"/>
                  </a:lnTo>
                  <a:cubicBezTo>
                    <a:pt x="17083" y="9338"/>
                    <a:pt x="17083" y="9338"/>
                    <a:pt x="17083" y="9338"/>
                  </a:cubicBezTo>
                  <a:cubicBezTo>
                    <a:pt x="17187" y="9130"/>
                    <a:pt x="17290" y="8922"/>
                    <a:pt x="17394" y="8585"/>
                  </a:cubicBezTo>
                  <a:close/>
                  <a:moveTo>
                    <a:pt x="24975" y="11726"/>
                  </a:moveTo>
                  <a:lnTo>
                    <a:pt x="24975" y="11830"/>
                  </a:lnTo>
                  <a:cubicBezTo>
                    <a:pt x="24975" y="11778"/>
                    <a:pt x="24949" y="11752"/>
                    <a:pt x="24910" y="11726"/>
                  </a:cubicBezTo>
                  <a:close/>
                  <a:moveTo>
                    <a:pt x="8100" y="9987"/>
                  </a:moveTo>
                  <a:lnTo>
                    <a:pt x="8100" y="9987"/>
                  </a:lnTo>
                  <a:cubicBezTo>
                    <a:pt x="9393" y="10923"/>
                    <a:pt x="10935" y="11687"/>
                    <a:pt x="12578" y="11687"/>
                  </a:cubicBezTo>
                  <a:cubicBezTo>
                    <a:pt x="12848" y="11687"/>
                    <a:pt x="13121" y="11666"/>
                    <a:pt x="13396" y="11622"/>
                  </a:cubicBezTo>
                  <a:lnTo>
                    <a:pt x="13396" y="11622"/>
                  </a:lnTo>
                  <a:cubicBezTo>
                    <a:pt x="12747" y="11934"/>
                    <a:pt x="12098" y="12063"/>
                    <a:pt x="11345" y="12167"/>
                  </a:cubicBezTo>
                  <a:cubicBezTo>
                    <a:pt x="10593" y="12063"/>
                    <a:pt x="9840" y="12271"/>
                    <a:pt x="8957" y="11518"/>
                  </a:cubicBezTo>
                  <a:cubicBezTo>
                    <a:pt x="8542" y="11077"/>
                    <a:pt x="8308" y="10428"/>
                    <a:pt x="8100" y="9987"/>
                  </a:cubicBezTo>
                  <a:close/>
                  <a:moveTo>
                    <a:pt x="17079" y="9346"/>
                  </a:moveTo>
                  <a:lnTo>
                    <a:pt x="17079" y="9346"/>
                  </a:lnTo>
                  <a:cubicBezTo>
                    <a:pt x="16639" y="10329"/>
                    <a:pt x="16224" y="11183"/>
                    <a:pt x="15577" y="11934"/>
                  </a:cubicBezTo>
                  <a:cubicBezTo>
                    <a:pt x="15447" y="12063"/>
                    <a:pt x="15343" y="12167"/>
                    <a:pt x="15136" y="12167"/>
                  </a:cubicBezTo>
                  <a:cubicBezTo>
                    <a:pt x="15889" y="11518"/>
                    <a:pt x="16434" y="10765"/>
                    <a:pt x="16745" y="9779"/>
                  </a:cubicBezTo>
                  <a:cubicBezTo>
                    <a:pt x="16874" y="9676"/>
                    <a:pt x="16976" y="9574"/>
                    <a:pt x="17079" y="9346"/>
                  </a:cubicBezTo>
                  <a:close/>
                  <a:moveTo>
                    <a:pt x="14045" y="11518"/>
                  </a:moveTo>
                  <a:cubicBezTo>
                    <a:pt x="13293" y="11830"/>
                    <a:pt x="12644" y="12167"/>
                    <a:pt x="11787" y="12271"/>
                  </a:cubicBezTo>
                  <a:cubicBezTo>
                    <a:pt x="12436" y="12167"/>
                    <a:pt x="13085" y="11830"/>
                    <a:pt x="13630" y="11622"/>
                  </a:cubicBezTo>
                  <a:cubicBezTo>
                    <a:pt x="13734" y="11622"/>
                    <a:pt x="13942" y="11518"/>
                    <a:pt x="14045" y="11518"/>
                  </a:cubicBezTo>
                  <a:close/>
                  <a:moveTo>
                    <a:pt x="14928" y="12282"/>
                  </a:moveTo>
                  <a:lnTo>
                    <a:pt x="14928" y="12282"/>
                  </a:lnTo>
                  <a:cubicBezTo>
                    <a:pt x="14919" y="12375"/>
                    <a:pt x="14798" y="12375"/>
                    <a:pt x="14798" y="12375"/>
                  </a:cubicBezTo>
                  <a:cubicBezTo>
                    <a:pt x="14841" y="12346"/>
                    <a:pt x="14885" y="12314"/>
                    <a:pt x="14928" y="12282"/>
                  </a:cubicBezTo>
                  <a:close/>
                  <a:moveTo>
                    <a:pt x="33014" y="12200"/>
                  </a:moveTo>
                  <a:cubicBezTo>
                    <a:pt x="33240" y="12311"/>
                    <a:pt x="33459" y="12432"/>
                    <a:pt x="33674" y="12564"/>
                  </a:cubicBezTo>
                  <a:lnTo>
                    <a:pt x="33674" y="12564"/>
                  </a:lnTo>
                  <a:cubicBezTo>
                    <a:pt x="33522" y="12457"/>
                    <a:pt x="33369" y="12354"/>
                    <a:pt x="33204" y="12271"/>
                  </a:cubicBezTo>
                  <a:cubicBezTo>
                    <a:pt x="33141" y="12247"/>
                    <a:pt x="33077" y="12223"/>
                    <a:pt x="33014" y="12200"/>
                  </a:cubicBezTo>
                  <a:close/>
                  <a:moveTo>
                    <a:pt x="15992" y="10532"/>
                  </a:moveTo>
                  <a:cubicBezTo>
                    <a:pt x="15032" y="11622"/>
                    <a:pt x="13838" y="12479"/>
                    <a:pt x="12436" y="12583"/>
                  </a:cubicBezTo>
                  <a:cubicBezTo>
                    <a:pt x="12332" y="12583"/>
                    <a:pt x="12202" y="12583"/>
                    <a:pt x="12098" y="12479"/>
                  </a:cubicBezTo>
                  <a:cubicBezTo>
                    <a:pt x="11994" y="12479"/>
                    <a:pt x="11994" y="12375"/>
                    <a:pt x="11891" y="12375"/>
                  </a:cubicBezTo>
                  <a:cubicBezTo>
                    <a:pt x="12747" y="12271"/>
                    <a:pt x="13630" y="11830"/>
                    <a:pt x="14279" y="11414"/>
                  </a:cubicBezTo>
                  <a:cubicBezTo>
                    <a:pt x="14928" y="11181"/>
                    <a:pt x="15577" y="10869"/>
                    <a:pt x="15992" y="10532"/>
                  </a:cubicBezTo>
                  <a:close/>
                  <a:moveTo>
                    <a:pt x="15577" y="11077"/>
                  </a:moveTo>
                  <a:lnTo>
                    <a:pt x="15577" y="11077"/>
                  </a:lnTo>
                  <a:cubicBezTo>
                    <a:pt x="14928" y="11934"/>
                    <a:pt x="13942" y="12583"/>
                    <a:pt x="12981" y="12712"/>
                  </a:cubicBezTo>
                  <a:lnTo>
                    <a:pt x="12747" y="12712"/>
                  </a:lnTo>
                  <a:cubicBezTo>
                    <a:pt x="13734" y="12583"/>
                    <a:pt x="14798" y="11934"/>
                    <a:pt x="15577" y="11077"/>
                  </a:cubicBezTo>
                  <a:close/>
                  <a:moveTo>
                    <a:pt x="15992" y="10636"/>
                  </a:moveTo>
                  <a:lnTo>
                    <a:pt x="15992" y="10636"/>
                  </a:lnTo>
                  <a:cubicBezTo>
                    <a:pt x="15577" y="11518"/>
                    <a:pt x="14928" y="12271"/>
                    <a:pt x="14045" y="12712"/>
                  </a:cubicBezTo>
                  <a:lnTo>
                    <a:pt x="13500" y="12712"/>
                  </a:lnTo>
                  <a:cubicBezTo>
                    <a:pt x="13838" y="12583"/>
                    <a:pt x="14045" y="12479"/>
                    <a:pt x="14279" y="12375"/>
                  </a:cubicBezTo>
                  <a:cubicBezTo>
                    <a:pt x="14928" y="11934"/>
                    <a:pt x="15577" y="11414"/>
                    <a:pt x="15992" y="10636"/>
                  </a:cubicBezTo>
                  <a:close/>
                  <a:moveTo>
                    <a:pt x="31569" y="10869"/>
                  </a:moveTo>
                  <a:cubicBezTo>
                    <a:pt x="32218" y="11077"/>
                    <a:pt x="32867" y="11285"/>
                    <a:pt x="33412" y="11726"/>
                  </a:cubicBezTo>
                  <a:cubicBezTo>
                    <a:pt x="34061" y="12167"/>
                    <a:pt x="34502" y="12816"/>
                    <a:pt x="34918" y="13465"/>
                  </a:cubicBezTo>
                  <a:cubicBezTo>
                    <a:pt x="34697" y="13282"/>
                    <a:pt x="34476" y="13109"/>
                    <a:pt x="34250" y="12948"/>
                  </a:cubicBezTo>
                  <a:lnTo>
                    <a:pt x="34250" y="12948"/>
                  </a:lnTo>
                  <a:cubicBezTo>
                    <a:pt x="34298" y="12974"/>
                    <a:pt x="34348" y="13000"/>
                    <a:pt x="34399" y="13024"/>
                  </a:cubicBezTo>
                  <a:cubicBezTo>
                    <a:pt x="34257" y="12926"/>
                    <a:pt x="34111" y="12834"/>
                    <a:pt x="33960" y="12746"/>
                  </a:cubicBezTo>
                  <a:lnTo>
                    <a:pt x="33960" y="12746"/>
                  </a:lnTo>
                  <a:cubicBezTo>
                    <a:pt x="33865" y="12684"/>
                    <a:pt x="33770" y="12623"/>
                    <a:pt x="33674" y="12564"/>
                  </a:cubicBezTo>
                  <a:lnTo>
                    <a:pt x="33674" y="12564"/>
                  </a:lnTo>
                  <a:cubicBezTo>
                    <a:pt x="33722" y="12598"/>
                    <a:pt x="33771" y="12633"/>
                    <a:pt x="33819" y="12667"/>
                  </a:cubicBezTo>
                  <a:lnTo>
                    <a:pt x="33819" y="12667"/>
                  </a:lnTo>
                  <a:cubicBezTo>
                    <a:pt x="33065" y="12251"/>
                    <a:pt x="32213" y="11950"/>
                    <a:pt x="31370" y="11715"/>
                  </a:cubicBezTo>
                  <a:lnTo>
                    <a:pt x="31370" y="11715"/>
                  </a:lnTo>
                  <a:cubicBezTo>
                    <a:pt x="31932" y="11851"/>
                    <a:pt x="32470" y="12002"/>
                    <a:pt x="33014" y="12200"/>
                  </a:cubicBezTo>
                  <a:lnTo>
                    <a:pt x="33014" y="12200"/>
                  </a:lnTo>
                  <a:cubicBezTo>
                    <a:pt x="32505" y="11951"/>
                    <a:pt x="31962" y="11756"/>
                    <a:pt x="31361" y="11622"/>
                  </a:cubicBezTo>
                  <a:cubicBezTo>
                    <a:pt x="30167" y="11414"/>
                    <a:pt x="28973" y="11181"/>
                    <a:pt x="27779" y="10973"/>
                  </a:cubicBezTo>
                  <a:lnTo>
                    <a:pt x="28220" y="10973"/>
                  </a:lnTo>
                  <a:cubicBezTo>
                    <a:pt x="28438" y="10994"/>
                    <a:pt x="28660" y="11002"/>
                    <a:pt x="28885" y="11002"/>
                  </a:cubicBezTo>
                  <a:cubicBezTo>
                    <a:pt x="29783" y="11002"/>
                    <a:pt x="30717" y="10869"/>
                    <a:pt x="31569" y="10869"/>
                  </a:cubicBezTo>
                  <a:close/>
                  <a:moveTo>
                    <a:pt x="34746" y="13393"/>
                  </a:moveTo>
                  <a:cubicBezTo>
                    <a:pt x="34838" y="13467"/>
                    <a:pt x="34933" y="13477"/>
                    <a:pt x="35048" y="13569"/>
                  </a:cubicBezTo>
                  <a:cubicBezTo>
                    <a:pt x="35048" y="13569"/>
                    <a:pt x="35048" y="13579"/>
                    <a:pt x="35051" y="13593"/>
                  </a:cubicBezTo>
                  <a:lnTo>
                    <a:pt x="35051" y="13593"/>
                  </a:lnTo>
                  <a:cubicBezTo>
                    <a:pt x="34952" y="13527"/>
                    <a:pt x="34828" y="13460"/>
                    <a:pt x="34746" y="13393"/>
                  </a:cubicBezTo>
                  <a:close/>
                  <a:moveTo>
                    <a:pt x="25520" y="11934"/>
                  </a:moveTo>
                  <a:lnTo>
                    <a:pt x="25520" y="11934"/>
                  </a:lnTo>
                  <a:cubicBezTo>
                    <a:pt x="25832" y="12063"/>
                    <a:pt x="26065" y="12167"/>
                    <a:pt x="26273" y="12167"/>
                  </a:cubicBezTo>
                  <a:cubicBezTo>
                    <a:pt x="27363" y="12375"/>
                    <a:pt x="28324" y="12920"/>
                    <a:pt x="29414" y="13128"/>
                  </a:cubicBezTo>
                  <a:cubicBezTo>
                    <a:pt x="31024" y="13673"/>
                    <a:pt x="32659" y="14010"/>
                    <a:pt x="34269" y="14530"/>
                  </a:cubicBezTo>
                  <a:lnTo>
                    <a:pt x="33750" y="14530"/>
                  </a:lnTo>
                  <a:cubicBezTo>
                    <a:pt x="32218" y="14322"/>
                    <a:pt x="30712" y="14114"/>
                    <a:pt x="29206" y="13569"/>
                  </a:cubicBezTo>
                  <a:cubicBezTo>
                    <a:pt x="28012" y="13128"/>
                    <a:pt x="26714" y="12583"/>
                    <a:pt x="25520" y="11934"/>
                  </a:cubicBezTo>
                  <a:close/>
                  <a:moveTo>
                    <a:pt x="24975" y="11726"/>
                  </a:moveTo>
                  <a:lnTo>
                    <a:pt x="24975" y="11726"/>
                  </a:lnTo>
                  <a:cubicBezTo>
                    <a:pt x="26377" y="12167"/>
                    <a:pt x="27779" y="12479"/>
                    <a:pt x="29310" y="12712"/>
                  </a:cubicBezTo>
                  <a:cubicBezTo>
                    <a:pt x="31154" y="13024"/>
                    <a:pt x="32867" y="13881"/>
                    <a:pt x="34710" y="14530"/>
                  </a:cubicBezTo>
                  <a:lnTo>
                    <a:pt x="34502" y="14530"/>
                  </a:lnTo>
                  <a:cubicBezTo>
                    <a:pt x="32971" y="14010"/>
                    <a:pt x="31361" y="13569"/>
                    <a:pt x="29855" y="13232"/>
                  </a:cubicBezTo>
                  <a:cubicBezTo>
                    <a:pt x="29077" y="13024"/>
                    <a:pt x="28324" y="12816"/>
                    <a:pt x="27571" y="12479"/>
                  </a:cubicBezTo>
                  <a:cubicBezTo>
                    <a:pt x="26714" y="12167"/>
                    <a:pt x="25832" y="12063"/>
                    <a:pt x="24975" y="11726"/>
                  </a:cubicBezTo>
                  <a:close/>
                  <a:moveTo>
                    <a:pt x="25079" y="11726"/>
                  </a:moveTo>
                  <a:lnTo>
                    <a:pt x="25079" y="11726"/>
                  </a:lnTo>
                  <a:cubicBezTo>
                    <a:pt x="26377" y="11934"/>
                    <a:pt x="27675" y="11934"/>
                    <a:pt x="28869" y="12167"/>
                  </a:cubicBezTo>
                  <a:cubicBezTo>
                    <a:pt x="31154" y="12583"/>
                    <a:pt x="33308" y="13569"/>
                    <a:pt x="35255" y="14659"/>
                  </a:cubicBezTo>
                  <a:lnTo>
                    <a:pt x="35151" y="14659"/>
                  </a:lnTo>
                  <a:cubicBezTo>
                    <a:pt x="33412" y="14010"/>
                    <a:pt x="31569" y="13128"/>
                    <a:pt x="29726" y="12712"/>
                  </a:cubicBezTo>
                  <a:cubicBezTo>
                    <a:pt x="28220" y="12375"/>
                    <a:pt x="26714" y="12063"/>
                    <a:pt x="25079" y="11726"/>
                  </a:cubicBezTo>
                  <a:close/>
                  <a:moveTo>
                    <a:pt x="21418" y="10220"/>
                  </a:moveTo>
                  <a:cubicBezTo>
                    <a:pt x="21522" y="10324"/>
                    <a:pt x="21522" y="10324"/>
                    <a:pt x="21626" y="10324"/>
                  </a:cubicBezTo>
                  <a:cubicBezTo>
                    <a:pt x="23365" y="11518"/>
                    <a:pt x="24663" y="13232"/>
                    <a:pt x="26481" y="14426"/>
                  </a:cubicBezTo>
                  <a:cubicBezTo>
                    <a:pt x="25520" y="13673"/>
                    <a:pt x="24534" y="12816"/>
                    <a:pt x="23677" y="11934"/>
                  </a:cubicBezTo>
                  <a:cubicBezTo>
                    <a:pt x="23132" y="11414"/>
                    <a:pt x="22716" y="10973"/>
                    <a:pt x="22067" y="10532"/>
                  </a:cubicBezTo>
                  <a:lnTo>
                    <a:pt x="22067" y="10532"/>
                  </a:lnTo>
                  <a:cubicBezTo>
                    <a:pt x="22275" y="10636"/>
                    <a:pt x="22379" y="10765"/>
                    <a:pt x="22586" y="10765"/>
                  </a:cubicBezTo>
                  <a:cubicBezTo>
                    <a:pt x="22820" y="10869"/>
                    <a:pt x="23028" y="10973"/>
                    <a:pt x="23235" y="11077"/>
                  </a:cubicBezTo>
                  <a:cubicBezTo>
                    <a:pt x="24014" y="11622"/>
                    <a:pt x="24430" y="12375"/>
                    <a:pt x="25079" y="13024"/>
                  </a:cubicBezTo>
                  <a:cubicBezTo>
                    <a:pt x="25961" y="13777"/>
                    <a:pt x="26714" y="14218"/>
                    <a:pt x="27675" y="14763"/>
                  </a:cubicBezTo>
                  <a:lnTo>
                    <a:pt x="26818" y="14763"/>
                  </a:lnTo>
                  <a:cubicBezTo>
                    <a:pt x="25624" y="14659"/>
                    <a:pt x="24534" y="13569"/>
                    <a:pt x="23781" y="12816"/>
                  </a:cubicBezTo>
                  <a:cubicBezTo>
                    <a:pt x="22924" y="12063"/>
                    <a:pt x="22275" y="11077"/>
                    <a:pt x="21418" y="10220"/>
                  </a:cubicBezTo>
                  <a:close/>
                  <a:moveTo>
                    <a:pt x="23885" y="11518"/>
                  </a:moveTo>
                  <a:cubicBezTo>
                    <a:pt x="25312" y="12583"/>
                    <a:pt x="26481" y="14010"/>
                    <a:pt x="28116" y="14763"/>
                  </a:cubicBezTo>
                  <a:lnTo>
                    <a:pt x="27779" y="14763"/>
                  </a:lnTo>
                  <a:cubicBezTo>
                    <a:pt x="26610" y="14114"/>
                    <a:pt x="25520" y="13361"/>
                    <a:pt x="24663" y="12375"/>
                  </a:cubicBezTo>
                  <a:cubicBezTo>
                    <a:pt x="24326" y="12063"/>
                    <a:pt x="24118" y="11726"/>
                    <a:pt x="23885" y="11518"/>
                  </a:cubicBezTo>
                  <a:close/>
                  <a:moveTo>
                    <a:pt x="24222" y="11622"/>
                  </a:moveTo>
                  <a:cubicBezTo>
                    <a:pt x="24534" y="11726"/>
                    <a:pt x="24767" y="11830"/>
                    <a:pt x="24975" y="12063"/>
                  </a:cubicBezTo>
                  <a:cubicBezTo>
                    <a:pt x="25728" y="12583"/>
                    <a:pt x="26481" y="13128"/>
                    <a:pt x="27259" y="13673"/>
                  </a:cubicBezTo>
                  <a:cubicBezTo>
                    <a:pt x="27642" y="13984"/>
                    <a:pt x="28135" y="14361"/>
                    <a:pt x="28717" y="14763"/>
                  </a:cubicBezTo>
                  <a:lnTo>
                    <a:pt x="28428" y="14763"/>
                  </a:lnTo>
                  <a:cubicBezTo>
                    <a:pt x="26818" y="14010"/>
                    <a:pt x="25624" y="12583"/>
                    <a:pt x="24222" y="11622"/>
                  </a:cubicBezTo>
                  <a:close/>
                  <a:moveTo>
                    <a:pt x="28772" y="14801"/>
                  </a:moveTo>
                  <a:lnTo>
                    <a:pt x="28772" y="14801"/>
                  </a:lnTo>
                  <a:cubicBezTo>
                    <a:pt x="28804" y="14823"/>
                    <a:pt x="28836" y="14845"/>
                    <a:pt x="28869" y="14867"/>
                  </a:cubicBezTo>
                  <a:cubicBezTo>
                    <a:pt x="28807" y="14867"/>
                    <a:pt x="28782" y="14831"/>
                    <a:pt x="28772" y="14801"/>
                  </a:cubicBezTo>
                  <a:close/>
                  <a:moveTo>
                    <a:pt x="23677" y="11077"/>
                  </a:moveTo>
                  <a:cubicBezTo>
                    <a:pt x="24767" y="11285"/>
                    <a:pt x="25832" y="11414"/>
                    <a:pt x="26922" y="11518"/>
                  </a:cubicBezTo>
                  <a:cubicBezTo>
                    <a:pt x="30063" y="11830"/>
                    <a:pt x="33750" y="12479"/>
                    <a:pt x="35904" y="14971"/>
                  </a:cubicBezTo>
                  <a:cubicBezTo>
                    <a:pt x="34269" y="13777"/>
                    <a:pt x="32218" y="12920"/>
                    <a:pt x="30271" y="12375"/>
                  </a:cubicBezTo>
                  <a:cubicBezTo>
                    <a:pt x="28116" y="11726"/>
                    <a:pt x="25624" y="12063"/>
                    <a:pt x="23677" y="11077"/>
                  </a:cubicBezTo>
                  <a:close/>
                  <a:moveTo>
                    <a:pt x="25312" y="11934"/>
                  </a:moveTo>
                  <a:lnTo>
                    <a:pt x="25312" y="11934"/>
                  </a:lnTo>
                  <a:cubicBezTo>
                    <a:pt x="27779" y="13232"/>
                    <a:pt x="30608" y="14322"/>
                    <a:pt x="33412" y="14530"/>
                  </a:cubicBezTo>
                  <a:cubicBezTo>
                    <a:pt x="33308" y="14530"/>
                    <a:pt x="33204" y="14659"/>
                    <a:pt x="33204" y="14659"/>
                  </a:cubicBezTo>
                  <a:cubicBezTo>
                    <a:pt x="32010" y="14659"/>
                    <a:pt x="31024" y="14659"/>
                    <a:pt x="29959" y="14114"/>
                  </a:cubicBezTo>
                  <a:lnTo>
                    <a:pt x="29959" y="14218"/>
                  </a:lnTo>
                  <a:cubicBezTo>
                    <a:pt x="30712" y="14530"/>
                    <a:pt x="31569" y="14867"/>
                    <a:pt x="32452" y="14867"/>
                  </a:cubicBezTo>
                  <a:cubicBezTo>
                    <a:pt x="32218" y="14867"/>
                    <a:pt x="31906" y="14971"/>
                    <a:pt x="31673" y="15075"/>
                  </a:cubicBezTo>
                  <a:cubicBezTo>
                    <a:pt x="31024" y="15075"/>
                    <a:pt x="30505" y="14763"/>
                    <a:pt x="29959" y="14530"/>
                  </a:cubicBezTo>
                  <a:cubicBezTo>
                    <a:pt x="28973" y="14114"/>
                    <a:pt x="28116" y="13569"/>
                    <a:pt x="27130" y="13024"/>
                  </a:cubicBezTo>
                  <a:cubicBezTo>
                    <a:pt x="26481" y="12712"/>
                    <a:pt x="25832" y="12271"/>
                    <a:pt x="25312" y="11934"/>
                  </a:cubicBezTo>
                  <a:close/>
                  <a:moveTo>
                    <a:pt x="25079" y="11934"/>
                  </a:moveTo>
                  <a:lnTo>
                    <a:pt x="25079" y="11934"/>
                  </a:lnTo>
                  <a:cubicBezTo>
                    <a:pt x="26273" y="12583"/>
                    <a:pt x="27467" y="13361"/>
                    <a:pt x="28661" y="14114"/>
                  </a:cubicBezTo>
                  <a:cubicBezTo>
                    <a:pt x="29310" y="14322"/>
                    <a:pt x="30271" y="15075"/>
                    <a:pt x="31154" y="15179"/>
                  </a:cubicBezTo>
                  <a:cubicBezTo>
                    <a:pt x="31024" y="15308"/>
                    <a:pt x="30816" y="15308"/>
                    <a:pt x="30608" y="15308"/>
                  </a:cubicBezTo>
                  <a:cubicBezTo>
                    <a:pt x="30375" y="15308"/>
                    <a:pt x="30167" y="15179"/>
                    <a:pt x="29959" y="15179"/>
                  </a:cubicBezTo>
                  <a:cubicBezTo>
                    <a:pt x="28765" y="14763"/>
                    <a:pt x="27675" y="13777"/>
                    <a:pt x="26610" y="13024"/>
                  </a:cubicBezTo>
                  <a:cubicBezTo>
                    <a:pt x="26065" y="12712"/>
                    <a:pt x="25520" y="12271"/>
                    <a:pt x="25079" y="11934"/>
                  </a:cubicBezTo>
                  <a:close/>
                  <a:moveTo>
                    <a:pt x="13734" y="17022"/>
                  </a:moveTo>
                  <a:cubicBezTo>
                    <a:pt x="13838" y="17126"/>
                    <a:pt x="13942" y="17126"/>
                    <a:pt x="14045" y="17256"/>
                  </a:cubicBezTo>
                  <a:cubicBezTo>
                    <a:pt x="13942" y="17126"/>
                    <a:pt x="13838" y="17022"/>
                    <a:pt x="13734" y="17022"/>
                  </a:cubicBezTo>
                  <a:close/>
                  <a:moveTo>
                    <a:pt x="13838" y="16918"/>
                  </a:moveTo>
                  <a:cubicBezTo>
                    <a:pt x="13942" y="17022"/>
                    <a:pt x="14045" y="17022"/>
                    <a:pt x="14045" y="17126"/>
                  </a:cubicBezTo>
                  <a:cubicBezTo>
                    <a:pt x="14279" y="17256"/>
                    <a:pt x="14279" y="17359"/>
                    <a:pt x="14383" y="17463"/>
                  </a:cubicBezTo>
                  <a:cubicBezTo>
                    <a:pt x="14045" y="17359"/>
                    <a:pt x="13396" y="17022"/>
                    <a:pt x="13734" y="17022"/>
                  </a:cubicBezTo>
                  <a:lnTo>
                    <a:pt x="13838" y="16918"/>
                  </a:lnTo>
                  <a:close/>
                  <a:moveTo>
                    <a:pt x="14591" y="17469"/>
                  </a:moveTo>
                  <a:cubicBezTo>
                    <a:pt x="14652" y="17525"/>
                    <a:pt x="14717" y="17590"/>
                    <a:pt x="14798" y="17671"/>
                  </a:cubicBezTo>
                  <a:cubicBezTo>
                    <a:pt x="14697" y="17569"/>
                    <a:pt x="14595" y="17567"/>
                    <a:pt x="14591" y="17469"/>
                  </a:cubicBezTo>
                  <a:close/>
                  <a:moveTo>
                    <a:pt x="14810" y="17053"/>
                  </a:moveTo>
                  <a:cubicBezTo>
                    <a:pt x="15191" y="17167"/>
                    <a:pt x="15468" y="17378"/>
                    <a:pt x="15681" y="17567"/>
                  </a:cubicBezTo>
                  <a:cubicBezTo>
                    <a:pt x="15763" y="17782"/>
                    <a:pt x="15881" y="17997"/>
                    <a:pt x="16019" y="18204"/>
                  </a:cubicBezTo>
                  <a:lnTo>
                    <a:pt x="16019" y="18204"/>
                  </a:lnTo>
                  <a:cubicBezTo>
                    <a:pt x="15807" y="17924"/>
                    <a:pt x="15575" y="17645"/>
                    <a:pt x="15343" y="17359"/>
                  </a:cubicBezTo>
                  <a:lnTo>
                    <a:pt x="15240" y="17359"/>
                  </a:lnTo>
                  <a:cubicBezTo>
                    <a:pt x="15136" y="17256"/>
                    <a:pt x="15032" y="17126"/>
                    <a:pt x="14928" y="17126"/>
                  </a:cubicBezTo>
                  <a:cubicBezTo>
                    <a:pt x="14928" y="17126"/>
                    <a:pt x="14875" y="17083"/>
                    <a:pt x="14810" y="17053"/>
                  </a:cubicBezTo>
                  <a:close/>
                  <a:moveTo>
                    <a:pt x="14279" y="16918"/>
                  </a:moveTo>
                  <a:cubicBezTo>
                    <a:pt x="14487" y="17022"/>
                    <a:pt x="14694" y="17359"/>
                    <a:pt x="14928" y="17567"/>
                  </a:cubicBezTo>
                  <a:cubicBezTo>
                    <a:pt x="15136" y="17775"/>
                    <a:pt x="15240" y="18008"/>
                    <a:pt x="15447" y="18216"/>
                  </a:cubicBezTo>
                  <a:lnTo>
                    <a:pt x="15343" y="18216"/>
                  </a:lnTo>
                  <a:cubicBezTo>
                    <a:pt x="15240" y="18008"/>
                    <a:pt x="15136" y="17905"/>
                    <a:pt x="15032" y="17775"/>
                  </a:cubicBezTo>
                  <a:cubicBezTo>
                    <a:pt x="14798" y="17463"/>
                    <a:pt x="14487" y="17126"/>
                    <a:pt x="14149" y="16918"/>
                  </a:cubicBezTo>
                  <a:close/>
                  <a:moveTo>
                    <a:pt x="15889" y="17671"/>
                  </a:moveTo>
                  <a:cubicBezTo>
                    <a:pt x="16144" y="17926"/>
                    <a:pt x="16376" y="18181"/>
                    <a:pt x="16605" y="18413"/>
                  </a:cubicBezTo>
                  <a:lnTo>
                    <a:pt x="16605" y="18413"/>
                  </a:lnTo>
                  <a:cubicBezTo>
                    <a:pt x="16448" y="18273"/>
                    <a:pt x="16306" y="18192"/>
                    <a:pt x="16226" y="18112"/>
                  </a:cubicBezTo>
                  <a:lnTo>
                    <a:pt x="16096" y="18112"/>
                  </a:lnTo>
                  <a:cubicBezTo>
                    <a:pt x="16096" y="18008"/>
                    <a:pt x="15992" y="17775"/>
                    <a:pt x="15889" y="17671"/>
                  </a:cubicBezTo>
                  <a:close/>
                  <a:moveTo>
                    <a:pt x="14591" y="17022"/>
                  </a:moveTo>
                  <a:lnTo>
                    <a:pt x="14591" y="17022"/>
                  </a:lnTo>
                  <a:cubicBezTo>
                    <a:pt x="14928" y="17256"/>
                    <a:pt x="15136" y="17567"/>
                    <a:pt x="15343" y="17905"/>
                  </a:cubicBezTo>
                  <a:cubicBezTo>
                    <a:pt x="15577" y="18112"/>
                    <a:pt x="15681" y="18320"/>
                    <a:pt x="15889" y="18554"/>
                  </a:cubicBezTo>
                  <a:cubicBezTo>
                    <a:pt x="15785" y="18554"/>
                    <a:pt x="15681" y="18424"/>
                    <a:pt x="15577" y="18424"/>
                  </a:cubicBezTo>
                  <a:cubicBezTo>
                    <a:pt x="15447" y="18008"/>
                    <a:pt x="15136" y="17671"/>
                    <a:pt x="14928" y="17359"/>
                  </a:cubicBezTo>
                  <a:cubicBezTo>
                    <a:pt x="14798" y="17359"/>
                    <a:pt x="14694" y="17126"/>
                    <a:pt x="14591" y="17022"/>
                  </a:cubicBezTo>
                  <a:close/>
                  <a:moveTo>
                    <a:pt x="16736" y="18543"/>
                  </a:moveTo>
                  <a:cubicBezTo>
                    <a:pt x="16742" y="18549"/>
                    <a:pt x="16749" y="18555"/>
                    <a:pt x="16755" y="18562"/>
                  </a:cubicBezTo>
                  <a:lnTo>
                    <a:pt x="16755" y="18562"/>
                  </a:lnTo>
                  <a:cubicBezTo>
                    <a:pt x="16752" y="18559"/>
                    <a:pt x="16749" y="18556"/>
                    <a:pt x="16745" y="18554"/>
                  </a:cubicBezTo>
                  <a:cubicBezTo>
                    <a:pt x="16742" y="18550"/>
                    <a:pt x="16739" y="18546"/>
                    <a:pt x="16736" y="18543"/>
                  </a:cubicBezTo>
                  <a:close/>
                  <a:moveTo>
                    <a:pt x="13413" y="14308"/>
                  </a:moveTo>
                  <a:cubicBezTo>
                    <a:pt x="14356" y="14308"/>
                    <a:pt x="15366" y="14930"/>
                    <a:pt x="15889" y="15620"/>
                  </a:cubicBezTo>
                  <a:cubicBezTo>
                    <a:pt x="16538" y="16373"/>
                    <a:pt x="16641" y="17567"/>
                    <a:pt x="17083" y="18657"/>
                  </a:cubicBezTo>
                  <a:cubicBezTo>
                    <a:pt x="15785" y="17022"/>
                    <a:pt x="14694" y="15308"/>
                    <a:pt x="12540" y="14867"/>
                  </a:cubicBezTo>
                  <a:cubicBezTo>
                    <a:pt x="12723" y="14832"/>
                    <a:pt x="12908" y="14815"/>
                    <a:pt x="13092" y="14815"/>
                  </a:cubicBezTo>
                  <a:cubicBezTo>
                    <a:pt x="14005" y="14815"/>
                    <a:pt x="14890" y="15240"/>
                    <a:pt x="15343" y="16061"/>
                  </a:cubicBezTo>
                  <a:cubicBezTo>
                    <a:pt x="15447" y="16061"/>
                    <a:pt x="15447" y="16061"/>
                    <a:pt x="15447" y="15958"/>
                  </a:cubicBezTo>
                  <a:cubicBezTo>
                    <a:pt x="15052" y="15340"/>
                    <a:pt x="13859" y="14418"/>
                    <a:pt x="12895" y="14418"/>
                  </a:cubicBezTo>
                  <a:cubicBezTo>
                    <a:pt x="12845" y="14418"/>
                    <a:pt x="12796" y="14421"/>
                    <a:pt x="12747" y="14426"/>
                  </a:cubicBezTo>
                  <a:cubicBezTo>
                    <a:pt x="12960" y="14345"/>
                    <a:pt x="13185" y="14308"/>
                    <a:pt x="13413" y="14308"/>
                  </a:cubicBezTo>
                  <a:close/>
                  <a:moveTo>
                    <a:pt x="22397" y="15910"/>
                  </a:moveTo>
                  <a:lnTo>
                    <a:pt x="22397" y="15910"/>
                  </a:lnTo>
                  <a:cubicBezTo>
                    <a:pt x="22426" y="16899"/>
                    <a:pt x="22132" y="17862"/>
                    <a:pt x="21730" y="18761"/>
                  </a:cubicBezTo>
                  <a:lnTo>
                    <a:pt x="21730" y="18554"/>
                  </a:lnTo>
                  <a:cubicBezTo>
                    <a:pt x="22095" y="17738"/>
                    <a:pt x="22371" y="16852"/>
                    <a:pt x="22397" y="15910"/>
                  </a:cubicBezTo>
                  <a:close/>
                  <a:moveTo>
                    <a:pt x="15032" y="17256"/>
                  </a:moveTo>
                  <a:cubicBezTo>
                    <a:pt x="15136" y="17359"/>
                    <a:pt x="15343" y="17463"/>
                    <a:pt x="15447" y="17671"/>
                  </a:cubicBezTo>
                  <a:cubicBezTo>
                    <a:pt x="15577" y="17775"/>
                    <a:pt x="15681" y="18008"/>
                    <a:pt x="15785" y="18112"/>
                  </a:cubicBezTo>
                  <a:cubicBezTo>
                    <a:pt x="15876" y="18295"/>
                    <a:pt x="16048" y="18578"/>
                    <a:pt x="16176" y="18785"/>
                  </a:cubicBezTo>
                  <a:lnTo>
                    <a:pt x="16176" y="18785"/>
                  </a:lnTo>
                  <a:cubicBezTo>
                    <a:pt x="16129" y="18761"/>
                    <a:pt x="16056" y="18761"/>
                    <a:pt x="15992" y="18761"/>
                  </a:cubicBezTo>
                  <a:cubicBezTo>
                    <a:pt x="15785" y="18320"/>
                    <a:pt x="15577" y="18008"/>
                    <a:pt x="15240" y="17567"/>
                  </a:cubicBezTo>
                  <a:cubicBezTo>
                    <a:pt x="15240" y="17463"/>
                    <a:pt x="15136" y="17359"/>
                    <a:pt x="15032" y="17256"/>
                  </a:cubicBezTo>
                  <a:close/>
                  <a:moveTo>
                    <a:pt x="16330" y="18861"/>
                  </a:moveTo>
                  <a:cubicBezTo>
                    <a:pt x="16362" y="18897"/>
                    <a:pt x="16398" y="18933"/>
                    <a:pt x="16434" y="18969"/>
                  </a:cubicBezTo>
                  <a:lnTo>
                    <a:pt x="16330" y="18865"/>
                  </a:lnTo>
                  <a:cubicBezTo>
                    <a:pt x="16330" y="18864"/>
                    <a:pt x="16330" y="18862"/>
                    <a:pt x="16330" y="18861"/>
                  </a:cubicBezTo>
                  <a:close/>
                  <a:moveTo>
                    <a:pt x="16254" y="18524"/>
                  </a:moveTo>
                  <a:cubicBezTo>
                    <a:pt x="16411" y="18722"/>
                    <a:pt x="16580" y="18908"/>
                    <a:pt x="16745" y="19073"/>
                  </a:cubicBezTo>
                  <a:cubicBezTo>
                    <a:pt x="16641" y="19073"/>
                    <a:pt x="16641" y="19073"/>
                    <a:pt x="16538" y="18969"/>
                  </a:cubicBezTo>
                  <a:cubicBezTo>
                    <a:pt x="16452" y="18819"/>
                    <a:pt x="16356" y="18671"/>
                    <a:pt x="16254" y="18524"/>
                  </a:cubicBezTo>
                  <a:close/>
                  <a:moveTo>
                    <a:pt x="10995" y="14473"/>
                  </a:moveTo>
                  <a:cubicBezTo>
                    <a:pt x="12318" y="14473"/>
                    <a:pt x="13495" y="15783"/>
                    <a:pt x="14279" y="16814"/>
                  </a:cubicBezTo>
                  <a:cubicBezTo>
                    <a:pt x="13942" y="16165"/>
                    <a:pt x="13293" y="15412"/>
                    <a:pt x="12644" y="14971"/>
                  </a:cubicBezTo>
                  <a:lnTo>
                    <a:pt x="12644" y="14971"/>
                  </a:lnTo>
                  <a:cubicBezTo>
                    <a:pt x="14279" y="15412"/>
                    <a:pt x="15136" y="16607"/>
                    <a:pt x="16226" y="17775"/>
                  </a:cubicBezTo>
                  <a:cubicBezTo>
                    <a:pt x="15992" y="17567"/>
                    <a:pt x="15785" y="17463"/>
                    <a:pt x="15577" y="17359"/>
                  </a:cubicBezTo>
                  <a:cubicBezTo>
                    <a:pt x="15032" y="17022"/>
                    <a:pt x="14383" y="16814"/>
                    <a:pt x="13838" y="16814"/>
                  </a:cubicBezTo>
                  <a:lnTo>
                    <a:pt x="13630" y="16814"/>
                  </a:lnTo>
                  <a:cubicBezTo>
                    <a:pt x="13500" y="16918"/>
                    <a:pt x="13293" y="16918"/>
                    <a:pt x="13189" y="17022"/>
                  </a:cubicBezTo>
                  <a:cubicBezTo>
                    <a:pt x="13085" y="17022"/>
                    <a:pt x="13085" y="17126"/>
                    <a:pt x="13189" y="17126"/>
                  </a:cubicBezTo>
                  <a:cubicBezTo>
                    <a:pt x="13942" y="17463"/>
                    <a:pt x="14694" y="17671"/>
                    <a:pt x="15240" y="18216"/>
                  </a:cubicBezTo>
                  <a:cubicBezTo>
                    <a:pt x="15577" y="18554"/>
                    <a:pt x="15889" y="18761"/>
                    <a:pt x="16226" y="19073"/>
                  </a:cubicBezTo>
                  <a:cubicBezTo>
                    <a:pt x="16330" y="19073"/>
                    <a:pt x="16330" y="19073"/>
                    <a:pt x="16434" y="19203"/>
                  </a:cubicBezTo>
                  <a:cubicBezTo>
                    <a:pt x="14928" y="18761"/>
                    <a:pt x="13396" y="18657"/>
                    <a:pt x="12332" y="17256"/>
                  </a:cubicBezTo>
                  <a:cubicBezTo>
                    <a:pt x="11553" y="16269"/>
                    <a:pt x="11138" y="14971"/>
                    <a:pt x="9944" y="14763"/>
                  </a:cubicBezTo>
                  <a:cubicBezTo>
                    <a:pt x="10301" y="14561"/>
                    <a:pt x="10653" y="14473"/>
                    <a:pt x="10995" y="14473"/>
                  </a:cubicBezTo>
                  <a:close/>
                  <a:moveTo>
                    <a:pt x="16226" y="18216"/>
                  </a:moveTo>
                  <a:lnTo>
                    <a:pt x="16641" y="18657"/>
                  </a:lnTo>
                  <a:lnTo>
                    <a:pt x="16745" y="18761"/>
                  </a:lnTo>
                  <a:cubicBezTo>
                    <a:pt x="16875" y="18865"/>
                    <a:pt x="16979" y="18969"/>
                    <a:pt x="16979" y="19073"/>
                  </a:cubicBezTo>
                  <a:cubicBezTo>
                    <a:pt x="17083" y="19073"/>
                    <a:pt x="17083" y="19203"/>
                    <a:pt x="17083" y="19203"/>
                  </a:cubicBezTo>
                  <a:cubicBezTo>
                    <a:pt x="16979" y="19203"/>
                    <a:pt x="16979" y="19203"/>
                    <a:pt x="16875" y="19073"/>
                  </a:cubicBezTo>
                  <a:cubicBezTo>
                    <a:pt x="16641" y="18865"/>
                    <a:pt x="16434" y="18554"/>
                    <a:pt x="16226" y="18216"/>
                  </a:cubicBezTo>
                  <a:close/>
                  <a:moveTo>
                    <a:pt x="21626" y="18865"/>
                  </a:moveTo>
                  <a:lnTo>
                    <a:pt x="21626" y="18969"/>
                  </a:lnTo>
                  <a:cubicBezTo>
                    <a:pt x="21522" y="19073"/>
                    <a:pt x="21522" y="19203"/>
                    <a:pt x="21418" y="19203"/>
                  </a:cubicBezTo>
                  <a:lnTo>
                    <a:pt x="21418" y="19073"/>
                  </a:lnTo>
                  <a:cubicBezTo>
                    <a:pt x="21522" y="18969"/>
                    <a:pt x="21522" y="18865"/>
                    <a:pt x="21522" y="18865"/>
                  </a:cubicBezTo>
                  <a:close/>
                  <a:moveTo>
                    <a:pt x="16801" y="18606"/>
                  </a:moveTo>
                  <a:lnTo>
                    <a:pt x="16801" y="18606"/>
                  </a:lnTo>
                  <a:cubicBezTo>
                    <a:pt x="16994" y="18789"/>
                    <a:pt x="17188" y="18949"/>
                    <a:pt x="17394" y="19073"/>
                  </a:cubicBezTo>
                  <a:cubicBezTo>
                    <a:pt x="17524" y="19203"/>
                    <a:pt x="17524" y="19306"/>
                    <a:pt x="17628" y="19306"/>
                  </a:cubicBezTo>
                  <a:lnTo>
                    <a:pt x="17394" y="19306"/>
                  </a:lnTo>
                  <a:cubicBezTo>
                    <a:pt x="17290" y="19203"/>
                    <a:pt x="17187" y="19073"/>
                    <a:pt x="17083" y="18969"/>
                  </a:cubicBezTo>
                  <a:cubicBezTo>
                    <a:pt x="16994" y="18880"/>
                    <a:pt x="16906" y="18717"/>
                    <a:pt x="16801" y="18606"/>
                  </a:cubicBezTo>
                  <a:close/>
                  <a:moveTo>
                    <a:pt x="16744" y="14892"/>
                  </a:moveTo>
                  <a:lnTo>
                    <a:pt x="16744" y="14892"/>
                  </a:lnTo>
                  <a:cubicBezTo>
                    <a:pt x="16881" y="15067"/>
                    <a:pt x="17115" y="15372"/>
                    <a:pt x="17187" y="15516"/>
                  </a:cubicBezTo>
                  <a:cubicBezTo>
                    <a:pt x="17628" y="16373"/>
                    <a:pt x="17083" y="18554"/>
                    <a:pt x="17939" y="19306"/>
                  </a:cubicBezTo>
                  <a:cubicBezTo>
                    <a:pt x="17836" y="19306"/>
                    <a:pt x="17732" y="19203"/>
                    <a:pt x="17732" y="19073"/>
                  </a:cubicBezTo>
                  <a:cubicBezTo>
                    <a:pt x="17083" y="18320"/>
                    <a:pt x="17083" y="17359"/>
                    <a:pt x="17083" y="16269"/>
                  </a:cubicBezTo>
                  <a:cubicBezTo>
                    <a:pt x="17083" y="15958"/>
                    <a:pt x="16979" y="15620"/>
                    <a:pt x="16875" y="15308"/>
                  </a:cubicBezTo>
                  <a:cubicBezTo>
                    <a:pt x="16875" y="15150"/>
                    <a:pt x="16815" y="15003"/>
                    <a:pt x="16744" y="14892"/>
                  </a:cubicBezTo>
                  <a:close/>
                  <a:moveTo>
                    <a:pt x="10255" y="14971"/>
                  </a:moveTo>
                  <a:lnTo>
                    <a:pt x="10255" y="14971"/>
                  </a:lnTo>
                  <a:cubicBezTo>
                    <a:pt x="11553" y="15620"/>
                    <a:pt x="11683" y="17126"/>
                    <a:pt x="12747" y="18008"/>
                  </a:cubicBezTo>
                  <a:cubicBezTo>
                    <a:pt x="13911" y="18945"/>
                    <a:pt x="15371" y="19190"/>
                    <a:pt x="16766" y="19491"/>
                  </a:cubicBezTo>
                  <a:lnTo>
                    <a:pt x="16766" y="19491"/>
                  </a:lnTo>
                  <a:cubicBezTo>
                    <a:pt x="16362" y="19410"/>
                    <a:pt x="15967" y="19410"/>
                    <a:pt x="15681" y="19410"/>
                  </a:cubicBezTo>
                  <a:cubicBezTo>
                    <a:pt x="14694" y="19306"/>
                    <a:pt x="13838" y="18761"/>
                    <a:pt x="13085" y="18320"/>
                  </a:cubicBezTo>
                  <a:cubicBezTo>
                    <a:pt x="11787" y="17463"/>
                    <a:pt x="11242" y="16165"/>
                    <a:pt x="10255" y="14971"/>
                  </a:cubicBezTo>
                  <a:close/>
                  <a:moveTo>
                    <a:pt x="17732" y="19618"/>
                  </a:moveTo>
                  <a:cubicBezTo>
                    <a:pt x="17661" y="19618"/>
                    <a:pt x="17530" y="19618"/>
                    <a:pt x="17420" y="19651"/>
                  </a:cubicBezTo>
                  <a:lnTo>
                    <a:pt x="17420" y="19651"/>
                  </a:lnTo>
                  <a:cubicBezTo>
                    <a:pt x="17445" y="19633"/>
                    <a:pt x="17475" y="19618"/>
                    <a:pt x="17524" y="19618"/>
                  </a:cubicBezTo>
                  <a:close/>
                  <a:moveTo>
                    <a:pt x="21185" y="18424"/>
                  </a:moveTo>
                  <a:lnTo>
                    <a:pt x="21185" y="18554"/>
                  </a:lnTo>
                  <a:cubicBezTo>
                    <a:pt x="20826" y="19384"/>
                    <a:pt x="19711" y="19748"/>
                    <a:pt x="18794" y="19748"/>
                  </a:cubicBezTo>
                  <a:cubicBezTo>
                    <a:pt x="18650" y="19748"/>
                    <a:pt x="18511" y="19739"/>
                    <a:pt x="18381" y="19722"/>
                  </a:cubicBezTo>
                  <a:lnTo>
                    <a:pt x="18381" y="19618"/>
                  </a:lnTo>
                  <a:lnTo>
                    <a:pt x="18173" y="19618"/>
                  </a:lnTo>
                  <a:lnTo>
                    <a:pt x="18173" y="19514"/>
                  </a:lnTo>
                  <a:cubicBezTo>
                    <a:pt x="18337" y="19549"/>
                    <a:pt x="18513" y="19567"/>
                    <a:pt x="18696" y="19567"/>
                  </a:cubicBezTo>
                  <a:cubicBezTo>
                    <a:pt x="19589" y="19567"/>
                    <a:pt x="20646" y="19156"/>
                    <a:pt x="21185" y="18424"/>
                  </a:cubicBezTo>
                  <a:close/>
                  <a:moveTo>
                    <a:pt x="17290" y="19618"/>
                  </a:moveTo>
                  <a:cubicBezTo>
                    <a:pt x="17162" y="19661"/>
                    <a:pt x="17046" y="19708"/>
                    <a:pt x="16940" y="19764"/>
                  </a:cubicBezTo>
                  <a:lnTo>
                    <a:pt x="16940" y="19764"/>
                  </a:lnTo>
                  <a:cubicBezTo>
                    <a:pt x="16954" y="19750"/>
                    <a:pt x="16968" y="19736"/>
                    <a:pt x="16979" y="19722"/>
                  </a:cubicBezTo>
                  <a:cubicBezTo>
                    <a:pt x="17083" y="19618"/>
                    <a:pt x="17187" y="19618"/>
                    <a:pt x="17290" y="19618"/>
                  </a:cubicBezTo>
                  <a:close/>
                  <a:moveTo>
                    <a:pt x="9944" y="14867"/>
                  </a:moveTo>
                  <a:cubicBezTo>
                    <a:pt x="10047" y="14867"/>
                    <a:pt x="10151" y="14971"/>
                    <a:pt x="10255" y="14971"/>
                  </a:cubicBezTo>
                  <a:cubicBezTo>
                    <a:pt x="10151" y="14971"/>
                    <a:pt x="10151" y="14971"/>
                    <a:pt x="10255" y="15075"/>
                  </a:cubicBezTo>
                  <a:cubicBezTo>
                    <a:pt x="10696" y="15724"/>
                    <a:pt x="11138" y="16477"/>
                    <a:pt x="11553" y="17126"/>
                  </a:cubicBezTo>
                  <a:cubicBezTo>
                    <a:pt x="11994" y="17671"/>
                    <a:pt x="12644" y="18112"/>
                    <a:pt x="13293" y="18554"/>
                  </a:cubicBezTo>
                  <a:cubicBezTo>
                    <a:pt x="13942" y="18865"/>
                    <a:pt x="14591" y="19306"/>
                    <a:pt x="15343" y="19410"/>
                  </a:cubicBezTo>
                  <a:cubicBezTo>
                    <a:pt x="15132" y="19431"/>
                    <a:pt x="14924" y="19443"/>
                    <a:pt x="14720" y="19443"/>
                  </a:cubicBezTo>
                  <a:cubicBezTo>
                    <a:pt x="13893" y="19443"/>
                    <a:pt x="13123" y="19240"/>
                    <a:pt x="12436" y="18554"/>
                  </a:cubicBezTo>
                  <a:lnTo>
                    <a:pt x="12436" y="18554"/>
                  </a:lnTo>
                  <a:cubicBezTo>
                    <a:pt x="13086" y="19384"/>
                    <a:pt x="14222" y="19748"/>
                    <a:pt x="15289" y="19748"/>
                  </a:cubicBezTo>
                  <a:cubicBezTo>
                    <a:pt x="15457" y="19748"/>
                    <a:pt x="15623" y="19739"/>
                    <a:pt x="15785" y="19722"/>
                  </a:cubicBezTo>
                  <a:lnTo>
                    <a:pt x="15785" y="19722"/>
                  </a:lnTo>
                  <a:cubicBezTo>
                    <a:pt x="15577" y="19955"/>
                    <a:pt x="15240" y="20059"/>
                    <a:pt x="14928" y="20163"/>
                  </a:cubicBezTo>
                  <a:cubicBezTo>
                    <a:pt x="13630" y="20163"/>
                    <a:pt x="12540" y="19618"/>
                    <a:pt x="11553" y="18865"/>
                  </a:cubicBezTo>
                  <a:cubicBezTo>
                    <a:pt x="10385" y="17905"/>
                    <a:pt x="10385" y="16269"/>
                    <a:pt x="9944" y="14867"/>
                  </a:cubicBezTo>
                  <a:close/>
                  <a:moveTo>
                    <a:pt x="16875" y="19722"/>
                  </a:moveTo>
                  <a:cubicBezTo>
                    <a:pt x="16641" y="19852"/>
                    <a:pt x="16538" y="19955"/>
                    <a:pt x="16330" y="20059"/>
                  </a:cubicBezTo>
                  <a:cubicBezTo>
                    <a:pt x="16249" y="20140"/>
                    <a:pt x="16091" y="20158"/>
                    <a:pt x="15927" y="20210"/>
                  </a:cubicBezTo>
                  <a:lnTo>
                    <a:pt x="15927" y="20210"/>
                  </a:lnTo>
                  <a:cubicBezTo>
                    <a:pt x="16172" y="20097"/>
                    <a:pt x="16379" y="19918"/>
                    <a:pt x="16641" y="19722"/>
                  </a:cubicBezTo>
                  <a:close/>
                  <a:moveTo>
                    <a:pt x="16434" y="19852"/>
                  </a:moveTo>
                  <a:cubicBezTo>
                    <a:pt x="16226" y="19955"/>
                    <a:pt x="15992" y="20059"/>
                    <a:pt x="15785" y="20163"/>
                  </a:cubicBezTo>
                  <a:cubicBezTo>
                    <a:pt x="15785" y="20163"/>
                    <a:pt x="15681" y="20267"/>
                    <a:pt x="15577" y="20267"/>
                  </a:cubicBezTo>
                  <a:cubicBezTo>
                    <a:pt x="15785" y="20163"/>
                    <a:pt x="15992" y="20059"/>
                    <a:pt x="16096" y="19955"/>
                  </a:cubicBezTo>
                  <a:cubicBezTo>
                    <a:pt x="16226" y="19852"/>
                    <a:pt x="16330" y="19852"/>
                    <a:pt x="16434" y="19852"/>
                  </a:cubicBezTo>
                  <a:close/>
                  <a:moveTo>
                    <a:pt x="15889" y="19955"/>
                  </a:moveTo>
                  <a:lnTo>
                    <a:pt x="15889" y="19955"/>
                  </a:lnTo>
                  <a:cubicBezTo>
                    <a:pt x="15681" y="20163"/>
                    <a:pt x="15447" y="20163"/>
                    <a:pt x="15343" y="20267"/>
                  </a:cubicBezTo>
                  <a:cubicBezTo>
                    <a:pt x="15136" y="20371"/>
                    <a:pt x="14928" y="20371"/>
                    <a:pt x="14694" y="20501"/>
                  </a:cubicBezTo>
                  <a:lnTo>
                    <a:pt x="14279" y="20501"/>
                  </a:lnTo>
                  <a:cubicBezTo>
                    <a:pt x="14798" y="20371"/>
                    <a:pt x="15343" y="20163"/>
                    <a:pt x="15889" y="19955"/>
                  </a:cubicBezTo>
                  <a:close/>
                  <a:moveTo>
                    <a:pt x="12981" y="20916"/>
                  </a:moveTo>
                  <a:cubicBezTo>
                    <a:pt x="13396" y="21150"/>
                    <a:pt x="13838" y="21461"/>
                    <a:pt x="14149" y="21903"/>
                  </a:cubicBezTo>
                  <a:cubicBezTo>
                    <a:pt x="14383" y="22110"/>
                    <a:pt x="14591" y="22214"/>
                    <a:pt x="14694" y="22448"/>
                  </a:cubicBezTo>
                  <a:cubicBezTo>
                    <a:pt x="14591" y="22318"/>
                    <a:pt x="14487" y="22318"/>
                    <a:pt x="14279" y="22214"/>
                  </a:cubicBezTo>
                  <a:lnTo>
                    <a:pt x="14279" y="22318"/>
                  </a:lnTo>
                  <a:cubicBezTo>
                    <a:pt x="14487" y="22448"/>
                    <a:pt x="14694" y="22552"/>
                    <a:pt x="14928" y="22552"/>
                  </a:cubicBezTo>
                  <a:cubicBezTo>
                    <a:pt x="15032" y="22552"/>
                    <a:pt x="15032" y="22655"/>
                    <a:pt x="15032" y="22655"/>
                  </a:cubicBezTo>
                  <a:cubicBezTo>
                    <a:pt x="14798" y="22552"/>
                    <a:pt x="14487" y="22448"/>
                    <a:pt x="14279" y="22448"/>
                  </a:cubicBezTo>
                  <a:cubicBezTo>
                    <a:pt x="13942" y="22110"/>
                    <a:pt x="13734" y="21799"/>
                    <a:pt x="13396" y="21461"/>
                  </a:cubicBezTo>
                  <a:cubicBezTo>
                    <a:pt x="13293" y="21253"/>
                    <a:pt x="13085" y="21150"/>
                    <a:pt x="12981" y="21020"/>
                  </a:cubicBezTo>
                  <a:lnTo>
                    <a:pt x="12981" y="20916"/>
                  </a:lnTo>
                  <a:close/>
                  <a:moveTo>
                    <a:pt x="14798" y="22863"/>
                  </a:moveTo>
                  <a:lnTo>
                    <a:pt x="14798" y="22967"/>
                  </a:lnTo>
                  <a:lnTo>
                    <a:pt x="14694" y="22863"/>
                  </a:lnTo>
                  <a:close/>
                  <a:moveTo>
                    <a:pt x="14279" y="22448"/>
                  </a:moveTo>
                  <a:lnTo>
                    <a:pt x="14279" y="22448"/>
                  </a:lnTo>
                  <a:cubicBezTo>
                    <a:pt x="14591" y="22655"/>
                    <a:pt x="15032" y="22759"/>
                    <a:pt x="15447" y="22863"/>
                  </a:cubicBezTo>
                  <a:cubicBezTo>
                    <a:pt x="15447" y="22863"/>
                    <a:pt x="15577" y="22863"/>
                    <a:pt x="15577" y="22967"/>
                  </a:cubicBezTo>
                  <a:lnTo>
                    <a:pt x="15681" y="22967"/>
                  </a:lnTo>
                  <a:cubicBezTo>
                    <a:pt x="15785" y="22967"/>
                    <a:pt x="15785" y="22967"/>
                    <a:pt x="15889" y="23097"/>
                  </a:cubicBezTo>
                  <a:lnTo>
                    <a:pt x="15447" y="23097"/>
                  </a:lnTo>
                  <a:cubicBezTo>
                    <a:pt x="15343" y="22967"/>
                    <a:pt x="15343" y="22967"/>
                    <a:pt x="15240" y="22967"/>
                  </a:cubicBezTo>
                  <a:lnTo>
                    <a:pt x="15577" y="22967"/>
                  </a:lnTo>
                  <a:cubicBezTo>
                    <a:pt x="15447" y="22967"/>
                    <a:pt x="15240" y="22863"/>
                    <a:pt x="15136" y="22863"/>
                  </a:cubicBezTo>
                  <a:cubicBezTo>
                    <a:pt x="14928" y="22863"/>
                    <a:pt x="14694" y="22759"/>
                    <a:pt x="14487" y="22655"/>
                  </a:cubicBezTo>
                  <a:cubicBezTo>
                    <a:pt x="14383" y="22655"/>
                    <a:pt x="14383" y="22552"/>
                    <a:pt x="14279" y="22448"/>
                  </a:cubicBezTo>
                  <a:close/>
                  <a:moveTo>
                    <a:pt x="15032" y="23097"/>
                  </a:moveTo>
                  <a:cubicBezTo>
                    <a:pt x="15188" y="23149"/>
                    <a:pt x="15402" y="23175"/>
                    <a:pt x="15603" y="23175"/>
                  </a:cubicBezTo>
                  <a:cubicBezTo>
                    <a:pt x="15663" y="23175"/>
                    <a:pt x="15722" y="23172"/>
                    <a:pt x="15778" y="23168"/>
                  </a:cubicBezTo>
                  <a:lnTo>
                    <a:pt x="15778" y="23168"/>
                  </a:lnTo>
                  <a:cubicBezTo>
                    <a:pt x="15718" y="23186"/>
                    <a:pt x="15655" y="23201"/>
                    <a:pt x="15577" y="23201"/>
                  </a:cubicBezTo>
                  <a:lnTo>
                    <a:pt x="15240" y="23201"/>
                  </a:lnTo>
                  <a:cubicBezTo>
                    <a:pt x="15136" y="23201"/>
                    <a:pt x="15032" y="23097"/>
                    <a:pt x="15032" y="23097"/>
                  </a:cubicBezTo>
                  <a:close/>
                  <a:moveTo>
                    <a:pt x="16745" y="23097"/>
                  </a:moveTo>
                  <a:lnTo>
                    <a:pt x="16745" y="23097"/>
                  </a:lnTo>
                  <a:cubicBezTo>
                    <a:pt x="16641" y="23201"/>
                    <a:pt x="16434" y="23201"/>
                    <a:pt x="16330" y="23201"/>
                  </a:cubicBezTo>
                  <a:lnTo>
                    <a:pt x="16096" y="23201"/>
                  </a:lnTo>
                  <a:cubicBezTo>
                    <a:pt x="16174" y="23201"/>
                    <a:pt x="16205" y="23163"/>
                    <a:pt x="16190" y="23133"/>
                  </a:cubicBezTo>
                  <a:lnTo>
                    <a:pt x="16190" y="23133"/>
                  </a:lnTo>
                  <a:cubicBezTo>
                    <a:pt x="16273" y="23161"/>
                    <a:pt x="16352" y="23175"/>
                    <a:pt x="16431" y="23175"/>
                  </a:cubicBezTo>
                  <a:cubicBezTo>
                    <a:pt x="16538" y="23175"/>
                    <a:pt x="16641" y="23149"/>
                    <a:pt x="16745" y="23097"/>
                  </a:cubicBezTo>
                  <a:close/>
                  <a:moveTo>
                    <a:pt x="12343" y="22305"/>
                  </a:moveTo>
                  <a:cubicBezTo>
                    <a:pt x="13227" y="22305"/>
                    <a:pt x="14004" y="22805"/>
                    <a:pt x="14694" y="23304"/>
                  </a:cubicBezTo>
                  <a:cubicBezTo>
                    <a:pt x="13799" y="23020"/>
                    <a:pt x="12885" y="22608"/>
                    <a:pt x="11906" y="22608"/>
                  </a:cubicBezTo>
                  <a:cubicBezTo>
                    <a:pt x="11722" y="22608"/>
                    <a:pt x="11535" y="22622"/>
                    <a:pt x="11345" y="22655"/>
                  </a:cubicBezTo>
                  <a:lnTo>
                    <a:pt x="11242" y="22655"/>
                  </a:lnTo>
                  <a:cubicBezTo>
                    <a:pt x="11553" y="22552"/>
                    <a:pt x="11787" y="22448"/>
                    <a:pt x="12098" y="22318"/>
                  </a:cubicBezTo>
                  <a:cubicBezTo>
                    <a:pt x="12181" y="22309"/>
                    <a:pt x="12262" y="22305"/>
                    <a:pt x="12343" y="22305"/>
                  </a:cubicBezTo>
                  <a:close/>
                  <a:moveTo>
                    <a:pt x="15992" y="23229"/>
                  </a:moveTo>
                  <a:lnTo>
                    <a:pt x="15992" y="23304"/>
                  </a:lnTo>
                  <a:lnTo>
                    <a:pt x="15889" y="23304"/>
                  </a:lnTo>
                  <a:cubicBezTo>
                    <a:pt x="15925" y="23268"/>
                    <a:pt x="15961" y="23245"/>
                    <a:pt x="15992" y="23229"/>
                  </a:cubicBezTo>
                  <a:close/>
                  <a:moveTo>
                    <a:pt x="12362" y="21000"/>
                  </a:moveTo>
                  <a:cubicBezTo>
                    <a:pt x="12455" y="21000"/>
                    <a:pt x="12549" y="21007"/>
                    <a:pt x="12644" y="21020"/>
                  </a:cubicBezTo>
                  <a:cubicBezTo>
                    <a:pt x="12747" y="21150"/>
                    <a:pt x="12981" y="21253"/>
                    <a:pt x="12981" y="21357"/>
                  </a:cubicBezTo>
                  <a:cubicBezTo>
                    <a:pt x="13396" y="21799"/>
                    <a:pt x="13734" y="22214"/>
                    <a:pt x="14045" y="22655"/>
                  </a:cubicBezTo>
                  <a:cubicBezTo>
                    <a:pt x="13683" y="22474"/>
                    <a:pt x="13223" y="22195"/>
                    <a:pt x="12680" y="22195"/>
                  </a:cubicBezTo>
                  <a:cubicBezTo>
                    <a:pt x="12601" y="22195"/>
                    <a:pt x="12519" y="22201"/>
                    <a:pt x="12436" y="22214"/>
                  </a:cubicBezTo>
                  <a:cubicBezTo>
                    <a:pt x="11787" y="22214"/>
                    <a:pt x="11242" y="22448"/>
                    <a:pt x="10696" y="22759"/>
                  </a:cubicBezTo>
                  <a:cubicBezTo>
                    <a:pt x="10151" y="22863"/>
                    <a:pt x="9736" y="23097"/>
                    <a:pt x="9295" y="23304"/>
                  </a:cubicBezTo>
                  <a:cubicBezTo>
                    <a:pt x="9191" y="23408"/>
                    <a:pt x="9087" y="23408"/>
                    <a:pt x="8957" y="23408"/>
                  </a:cubicBezTo>
                  <a:cubicBezTo>
                    <a:pt x="9881" y="22387"/>
                    <a:pt x="10988" y="21000"/>
                    <a:pt x="12362" y="21000"/>
                  </a:cubicBezTo>
                  <a:close/>
                  <a:moveTo>
                    <a:pt x="12098" y="22759"/>
                  </a:moveTo>
                  <a:cubicBezTo>
                    <a:pt x="13293" y="22759"/>
                    <a:pt x="14149" y="23512"/>
                    <a:pt x="15343" y="23512"/>
                  </a:cubicBezTo>
                  <a:cubicBezTo>
                    <a:pt x="15011" y="23582"/>
                    <a:pt x="14678" y="23609"/>
                    <a:pt x="14344" y="23609"/>
                  </a:cubicBezTo>
                  <a:cubicBezTo>
                    <a:pt x="13060" y="23609"/>
                    <a:pt x="11766" y="23201"/>
                    <a:pt x="10489" y="23201"/>
                  </a:cubicBezTo>
                  <a:lnTo>
                    <a:pt x="10047" y="23201"/>
                  </a:lnTo>
                  <a:cubicBezTo>
                    <a:pt x="10151" y="23201"/>
                    <a:pt x="10255" y="23097"/>
                    <a:pt x="10255" y="23097"/>
                  </a:cubicBezTo>
                  <a:cubicBezTo>
                    <a:pt x="10904" y="22863"/>
                    <a:pt x="11449" y="22759"/>
                    <a:pt x="12098" y="22759"/>
                  </a:cubicBezTo>
                  <a:close/>
                  <a:moveTo>
                    <a:pt x="21288" y="19410"/>
                  </a:moveTo>
                  <a:lnTo>
                    <a:pt x="21288" y="19514"/>
                  </a:lnTo>
                  <a:cubicBezTo>
                    <a:pt x="20224" y="21150"/>
                    <a:pt x="18692" y="22448"/>
                    <a:pt x="17290" y="23408"/>
                  </a:cubicBezTo>
                  <a:cubicBezTo>
                    <a:pt x="17083" y="23512"/>
                    <a:pt x="16979" y="23512"/>
                    <a:pt x="16875" y="23616"/>
                  </a:cubicBezTo>
                  <a:lnTo>
                    <a:pt x="16979" y="23512"/>
                  </a:lnTo>
                  <a:cubicBezTo>
                    <a:pt x="17083" y="23512"/>
                    <a:pt x="17083" y="23408"/>
                    <a:pt x="17083" y="23408"/>
                  </a:cubicBezTo>
                  <a:cubicBezTo>
                    <a:pt x="17524" y="23097"/>
                    <a:pt x="18043" y="22759"/>
                    <a:pt x="18485" y="22448"/>
                  </a:cubicBezTo>
                  <a:lnTo>
                    <a:pt x="18485" y="22318"/>
                  </a:lnTo>
                  <a:cubicBezTo>
                    <a:pt x="18173" y="22552"/>
                    <a:pt x="17939" y="22759"/>
                    <a:pt x="17628" y="22967"/>
                  </a:cubicBezTo>
                  <a:lnTo>
                    <a:pt x="17628" y="22863"/>
                  </a:lnTo>
                  <a:cubicBezTo>
                    <a:pt x="19030" y="22006"/>
                    <a:pt x="20328" y="20812"/>
                    <a:pt x="21288" y="19410"/>
                  </a:cubicBezTo>
                  <a:close/>
                  <a:moveTo>
                    <a:pt x="16538" y="23850"/>
                  </a:moveTo>
                  <a:lnTo>
                    <a:pt x="16538" y="23850"/>
                  </a:lnTo>
                  <a:cubicBezTo>
                    <a:pt x="16424" y="23903"/>
                    <a:pt x="16312" y="23972"/>
                    <a:pt x="16201" y="24049"/>
                  </a:cubicBezTo>
                  <a:lnTo>
                    <a:pt x="16201" y="24049"/>
                  </a:lnTo>
                  <a:cubicBezTo>
                    <a:pt x="16241" y="23993"/>
                    <a:pt x="16265" y="23953"/>
                    <a:pt x="16330" y="23953"/>
                  </a:cubicBezTo>
                  <a:cubicBezTo>
                    <a:pt x="16434" y="23850"/>
                    <a:pt x="16538" y="23850"/>
                    <a:pt x="16538" y="23850"/>
                  </a:cubicBezTo>
                  <a:close/>
                  <a:moveTo>
                    <a:pt x="16096" y="24057"/>
                  </a:moveTo>
                  <a:lnTo>
                    <a:pt x="16096" y="24123"/>
                  </a:lnTo>
                  <a:lnTo>
                    <a:pt x="16096" y="24123"/>
                  </a:lnTo>
                  <a:cubicBezTo>
                    <a:pt x="15812" y="24329"/>
                    <a:pt x="15531" y="24569"/>
                    <a:pt x="15240" y="24706"/>
                  </a:cubicBezTo>
                  <a:cubicBezTo>
                    <a:pt x="15447" y="24499"/>
                    <a:pt x="15785" y="24395"/>
                    <a:pt x="15992" y="24161"/>
                  </a:cubicBezTo>
                  <a:lnTo>
                    <a:pt x="16096" y="24057"/>
                  </a:lnTo>
                  <a:close/>
                  <a:moveTo>
                    <a:pt x="17187" y="23304"/>
                  </a:moveTo>
                  <a:cubicBezTo>
                    <a:pt x="17083" y="23304"/>
                    <a:pt x="16875" y="23408"/>
                    <a:pt x="16745" y="23512"/>
                  </a:cubicBezTo>
                  <a:cubicBezTo>
                    <a:pt x="16434" y="23616"/>
                    <a:pt x="16226" y="23746"/>
                    <a:pt x="15992" y="23953"/>
                  </a:cubicBezTo>
                  <a:cubicBezTo>
                    <a:pt x="15040" y="24348"/>
                    <a:pt x="13984" y="24722"/>
                    <a:pt x="12917" y="24722"/>
                  </a:cubicBezTo>
                  <a:cubicBezTo>
                    <a:pt x="12791" y="24722"/>
                    <a:pt x="12665" y="24717"/>
                    <a:pt x="12540" y="24706"/>
                  </a:cubicBezTo>
                  <a:cubicBezTo>
                    <a:pt x="11891" y="24602"/>
                    <a:pt x="11242" y="24265"/>
                    <a:pt x="10696" y="24265"/>
                  </a:cubicBezTo>
                  <a:cubicBezTo>
                    <a:pt x="11325" y="24044"/>
                    <a:pt x="12001" y="24000"/>
                    <a:pt x="12689" y="24000"/>
                  </a:cubicBezTo>
                  <a:cubicBezTo>
                    <a:pt x="13131" y="24000"/>
                    <a:pt x="13578" y="24018"/>
                    <a:pt x="14019" y="24018"/>
                  </a:cubicBezTo>
                  <a:cubicBezTo>
                    <a:pt x="14906" y="24018"/>
                    <a:pt x="15772" y="23946"/>
                    <a:pt x="16538" y="23512"/>
                  </a:cubicBezTo>
                  <a:cubicBezTo>
                    <a:pt x="16641" y="23512"/>
                    <a:pt x="16641" y="23408"/>
                    <a:pt x="16745" y="23408"/>
                  </a:cubicBezTo>
                  <a:cubicBezTo>
                    <a:pt x="16875" y="23408"/>
                    <a:pt x="16979" y="23304"/>
                    <a:pt x="17187" y="23304"/>
                  </a:cubicBezTo>
                  <a:close/>
                  <a:moveTo>
                    <a:pt x="15369" y="24949"/>
                  </a:moveTo>
                  <a:cubicBezTo>
                    <a:pt x="15331" y="24988"/>
                    <a:pt x="15308" y="25044"/>
                    <a:pt x="15240" y="25044"/>
                  </a:cubicBezTo>
                  <a:cubicBezTo>
                    <a:pt x="15181" y="25071"/>
                    <a:pt x="15122" y="25101"/>
                    <a:pt x="15064" y="25132"/>
                  </a:cubicBezTo>
                  <a:lnTo>
                    <a:pt x="15064" y="25132"/>
                  </a:lnTo>
                  <a:cubicBezTo>
                    <a:pt x="15162" y="25064"/>
                    <a:pt x="15260" y="25002"/>
                    <a:pt x="15369" y="24949"/>
                  </a:cubicBezTo>
                  <a:close/>
                  <a:moveTo>
                    <a:pt x="16330" y="24057"/>
                  </a:moveTo>
                  <a:lnTo>
                    <a:pt x="16330" y="24057"/>
                  </a:lnTo>
                  <a:cubicBezTo>
                    <a:pt x="16226" y="24265"/>
                    <a:pt x="15992" y="24395"/>
                    <a:pt x="15889" y="24499"/>
                  </a:cubicBezTo>
                  <a:cubicBezTo>
                    <a:pt x="15501" y="24772"/>
                    <a:pt x="15134" y="24985"/>
                    <a:pt x="14751" y="25244"/>
                  </a:cubicBezTo>
                  <a:lnTo>
                    <a:pt x="14751" y="25244"/>
                  </a:lnTo>
                  <a:cubicBezTo>
                    <a:pt x="14878" y="25132"/>
                    <a:pt x="14987" y="24978"/>
                    <a:pt x="15136" y="24810"/>
                  </a:cubicBezTo>
                  <a:lnTo>
                    <a:pt x="15240" y="24810"/>
                  </a:lnTo>
                  <a:cubicBezTo>
                    <a:pt x="15577" y="24602"/>
                    <a:pt x="15992" y="24395"/>
                    <a:pt x="16330" y="24057"/>
                  </a:cubicBezTo>
                  <a:close/>
                  <a:moveTo>
                    <a:pt x="15032" y="25355"/>
                  </a:moveTo>
                  <a:lnTo>
                    <a:pt x="15032" y="25355"/>
                  </a:lnTo>
                  <a:cubicBezTo>
                    <a:pt x="14928" y="25459"/>
                    <a:pt x="14798" y="25459"/>
                    <a:pt x="14798" y="25563"/>
                  </a:cubicBezTo>
                  <a:cubicBezTo>
                    <a:pt x="14694" y="25563"/>
                    <a:pt x="14487" y="25693"/>
                    <a:pt x="14383" y="25797"/>
                  </a:cubicBezTo>
                  <a:cubicBezTo>
                    <a:pt x="14591" y="25563"/>
                    <a:pt x="14798" y="25459"/>
                    <a:pt x="15032" y="25355"/>
                  </a:cubicBezTo>
                  <a:close/>
                  <a:moveTo>
                    <a:pt x="14591" y="25797"/>
                  </a:moveTo>
                  <a:lnTo>
                    <a:pt x="14045" y="26342"/>
                  </a:lnTo>
                  <a:lnTo>
                    <a:pt x="14045" y="26212"/>
                  </a:lnTo>
                  <a:cubicBezTo>
                    <a:pt x="13889" y="26309"/>
                    <a:pt x="13733" y="26392"/>
                    <a:pt x="13566" y="26472"/>
                  </a:cubicBezTo>
                  <a:lnTo>
                    <a:pt x="13566" y="26472"/>
                  </a:lnTo>
                  <a:cubicBezTo>
                    <a:pt x="13604" y="26434"/>
                    <a:pt x="13630" y="26388"/>
                    <a:pt x="13630" y="26342"/>
                  </a:cubicBezTo>
                  <a:lnTo>
                    <a:pt x="13734" y="26342"/>
                  </a:lnTo>
                  <a:cubicBezTo>
                    <a:pt x="13942" y="26108"/>
                    <a:pt x="14279" y="25900"/>
                    <a:pt x="14591" y="25797"/>
                  </a:cubicBezTo>
                  <a:close/>
                  <a:moveTo>
                    <a:pt x="10396" y="23324"/>
                  </a:moveTo>
                  <a:cubicBezTo>
                    <a:pt x="11684" y="23324"/>
                    <a:pt x="13059" y="23766"/>
                    <a:pt x="14383" y="23850"/>
                  </a:cubicBezTo>
                  <a:cubicBezTo>
                    <a:pt x="14045" y="23850"/>
                    <a:pt x="13838" y="23850"/>
                    <a:pt x="13630" y="23953"/>
                  </a:cubicBezTo>
                  <a:cubicBezTo>
                    <a:pt x="13164" y="23953"/>
                    <a:pt x="12714" y="23922"/>
                    <a:pt x="12273" y="23922"/>
                  </a:cubicBezTo>
                  <a:cubicBezTo>
                    <a:pt x="11600" y="23922"/>
                    <a:pt x="10949" y="23996"/>
                    <a:pt x="10298" y="24369"/>
                  </a:cubicBezTo>
                  <a:lnTo>
                    <a:pt x="10298" y="24369"/>
                  </a:lnTo>
                  <a:cubicBezTo>
                    <a:pt x="10276" y="24354"/>
                    <a:pt x="10265" y="24337"/>
                    <a:pt x="10260" y="24337"/>
                  </a:cubicBezTo>
                  <a:cubicBezTo>
                    <a:pt x="10255" y="24337"/>
                    <a:pt x="10255" y="24351"/>
                    <a:pt x="10255" y="24395"/>
                  </a:cubicBezTo>
                  <a:cubicBezTo>
                    <a:pt x="10270" y="24386"/>
                    <a:pt x="10284" y="24378"/>
                    <a:pt x="10298" y="24369"/>
                  </a:cubicBezTo>
                  <a:lnTo>
                    <a:pt x="10298" y="24369"/>
                  </a:lnTo>
                  <a:cubicBezTo>
                    <a:pt x="10318" y="24383"/>
                    <a:pt x="10345" y="24395"/>
                    <a:pt x="10385" y="24395"/>
                  </a:cubicBezTo>
                  <a:cubicBezTo>
                    <a:pt x="10151" y="24395"/>
                    <a:pt x="10047" y="24499"/>
                    <a:pt x="9944" y="24602"/>
                  </a:cubicBezTo>
                  <a:cubicBezTo>
                    <a:pt x="9840" y="24602"/>
                    <a:pt x="9944" y="24706"/>
                    <a:pt x="9944" y="24706"/>
                  </a:cubicBezTo>
                  <a:cubicBezTo>
                    <a:pt x="10151" y="24499"/>
                    <a:pt x="10385" y="24499"/>
                    <a:pt x="10489" y="24395"/>
                  </a:cubicBezTo>
                  <a:cubicBezTo>
                    <a:pt x="11034" y="24499"/>
                    <a:pt x="11891" y="24810"/>
                    <a:pt x="12098" y="24810"/>
                  </a:cubicBezTo>
                  <a:cubicBezTo>
                    <a:pt x="12411" y="24944"/>
                    <a:pt x="12723" y="25001"/>
                    <a:pt x="13035" y="25001"/>
                  </a:cubicBezTo>
                  <a:cubicBezTo>
                    <a:pt x="13268" y="25001"/>
                    <a:pt x="13501" y="24969"/>
                    <a:pt x="13734" y="24914"/>
                  </a:cubicBezTo>
                  <a:cubicBezTo>
                    <a:pt x="14149" y="24914"/>
                    <a:pt x="14694" y="24706"/>
                    <a:pt x="15136" y="24499"/>
                  </a:cubicBezTo>
                  <a:lnTo>
                    <a:pt x="15136" y="24499"/>
                  </a:lnTo>
                  <a:cubicBezTo>
                    <a:pt x="14798" y="24810"/>
                    <a:pt x="14487" y="25148"/>
                    <a:pt x="14279" y="25459"/>
                  </a:cubicBezTo>
                  <a:cubicBezTo>
                    <a:pt x="14149" y="25563"/>
                    <a:pt x="14149" y="25563"/>
                    <a:pt x="14045" y="25693"/>
                  </a:cubicBezTo>
                  <a:cubicBezTo>
                    <a:pt x="13500" y="26108"/>
                    <a:pt x="13085" y="26446"/>
                    <a:pt x="12436" y="26653"/>
                  </a:cubicBezTo>
                  <a:cubicBezTo>
                    <a:pt x="12254" y="26710"/>
                    <a:pt x="12076" y="26735"/>
                    <a:pt x="11901" y="26735"/>
                  </a:cubicBezTo>
                  <a:cubicBezTo>
                    <a:pt x="11027" y="26735"/>
                    <a:pt x="10238" y="26104"/>
                    <a:pt x="9502" y="25563"/>
                  </a:cubicBezTo>
                  <a:cubicBezTo>
                    <a:pt x="9191" y="25355"/>
                    <a:pt x="8749" y="25148"/>
                    <a:pt x="8438" y="25148"/>
                  </a:cubicBezTo>
                  <a:cubicBezTo>
                    <a:pt x="8308" y="25148"/>
                    <a:pt x="7244" y="25148"/>
                    <a:pt x="7451" y="24810"/>
                  </a:cubicBezTo>
                  <a:cubicBezTo>
                    <a:pt x="7555" y="24706"/>
                    <a:pt x="7555" y="24706"/>
                    <a:pt x="7555" y="24602"/>
                  </a:cubicBezTo>
                  <a:cubicBezTo>
                    <a:pt x="8204" y="24161"/>
                    <a:pt x="8853" y="23746"/>
                    <a:pt x="9502" y="23408"/>
                  </a:cubicBezTo>
                  <a:cubicBezTo>
                    <a:pt x="9794" y="23349"/>
                    <a:pt x="10093" y="23324"/>
                    <a:pt x="10396" y="23324"/>
                  </a:cubicBezTo>
                  <a:close/>
                  <a:moveTo>
                    <a:pt x="7789" y="28159"/>
                  </a:moveTo>
                  <a:lnTo>
                    <a:pt x="7789" y="28159"/>
                  </a:lnTo>
                  <a:cubicBezTo>
                    <a:pt x="8100" y="28289"/>
                    <a:pt x="8438" y="28497"/>
                    <a:pt x="8749" y="28600"/>
                  </a:cubicBezTo>
                  <a:cubicBezTo>
                    <a:pt x="8957" y="28808"/>
                    <a:pt x="9295" y="29042"/>
                    <a:pt x="9502" y="29249"/>
                  </a:cubicBezTo>
                  <a:cubicBezTo>
                    <a:pt x="8957" y="28808"/>
                    <a:pt x="8438" y="28497"/>
                    <a:pt x="7789" y="28159"/>
                  </a:cubicBezTo>
                  <a:close/>
                  <a:moveTo>
                    <a:pt x="27571" y="27406"/>
                  </a:moveTo>
                  <a:lnTo>
                    <a:pt x="27571" y="27406"/>
                  </a:lnTo>
                  <a:cubicBezTo>
                    <a:pt x="28324" y="28704"/>
                    <a:pt x="29622" y="29249"/>
                    <a:pt x="30816" y="30002"/>
                  </a:cubicBezTo>
                  <a:cubicBezTo>
                    <a:pt x="31151" y="30234"/>
                    <a:pt x="31460" y="30440"/>
                    <a:pt x="31794" y="30646"/>
                  </a:cubicBezTo>
                  <a:lnTo>
                    <a:pt x="31794" y="30646"/>
                  </a:lnTo>
                  <a:cubicBezTo>
                    <a:pt x="30912" y="30105"/>
                    <a:pt x="29723" y="29896"/>
                    <a:pt x="28765" y="29249"/>
                  </a:cubicBezTo>
                  <a:cubicBezTo>
                    <a:pt x="28428" y="28808"/>
                    <a:pt x="28116" y="28393"/>
                    <a:pt x="27908" y="27951"/>
                  </a:cubicBezTo>
                  <a:cubicBezTo>
                    <a:pt x="27908" y="27917"/>
                    <a:pt x="27894" y="27905"/>
                    <a:pt x="27875" y="27905"/>
                  </a:cubicBezTo>
                  <a:cubicBezTo>
                    <a:pt x="27836" y="27905"/>
                    <a:pt x="27779" y="27951"/>
                    <a:pt x="27779" y="27951"/>
                  </a:cubicBezTo>
                  <a:cubicBezTo>
                    <a:pt x="27836" y="28071"/>
                    <a:pt x="27896" y="28188"/>
                    <a:pt x="27960" y="28302"/>
                  </a:cubicBezTo>
                  <a:lnTo>
                    <a:pt x="27960" y="28302"/>
                  </a:lnTo>
                  <a:cubicBezTo>
                    <a:pt x="27934" y="28315"/>
                    <a:pt x="27908" y="28341"/>
                    <a:pt x="27908" y="28393"/>
                  </a:cubicBezTo>
                  <a:cubicBezTo>
                    <a:pt x="27908" y="28289"/>
                    <a:pt x="27908" y="28289"/>
                    <a:pt x="27779" y="28289"/>
                  </a:cubicBezTo>
                  <a:cubicBezTo>
                    <a:pt x="27675" y="27951"/>
                    <a:pt x="27675" y="27744"/>
                    <a:pt x="27571" y="27406"/>
                  </a:cubicBezTo>
                  <a:close/>
                  <a:moveTo>
                    <a:pt x="29622" y="30236"/>
                  </a:moveTo>
                  <a:cubicBezTo>
                    <a:pt x="30271" y="30651"/>
                    <a:pt x="31154" y="30989"/>
                    <a:pt x="31906" y="31300"/>
                  </a:cubicBezTo>
                  <a:cubicBezTo>
                    <a:pt x="31024" y="31093"/>
                    <a:pt x="30375" y="30755"/>
                    <a:pt x="29622" y="30236"/>
                  </a:cubicBezTo>
                  <a:close/>
                  <a:moveTo>
                    <a:pt x="28869" y="29353"/>
                  </a:moveTo>
                  <a:cubicBezTo>
                    <a:pt x="29959" y="30340"/>
                    <a:pt x="31673" y="30236"/>
                    <a:pt x="32659" y="31404"/>
                  </a:cubicBezTo>
                  <a:lnTo>
                    <a:pt x="32555" y="31404"/>
                  </a:lnTo>
                  <a:cubicBezTo>
                    <a:pt x="31361" y="30885"/>
                    <a:pt x="30167" y="30547"/>
                    <a:pt x="29077" y="29691"/>
                  </a:cubicBezTo>
                  <a:cubicBezTo>
                    <a:pt x="29077" y="29587"/>
                    <a:pt x="28973" y="29457"/>
                    <a:pt x="28869" y="29353"/>
                  </a:cubicBezTo>
                  <a:close/>
                  <a:moveTo>
                    <a:pt x="29959" y="31300"/>
                  </a:moveTo>
                  <a:cubicBezTo>
                    <a:pt x="29997" y="31343"/>
                    <a:pt x="30035" y="31388"/>
                    <a:pt x="30073" y="31436"/>
                  </a:cubicBezTo>
                  <a:lnTo>
                    <a:pt x="30073" y="31436"/>
                  </a:lnTo>
                  <a:cubicBezTo>
                    <a:pt x="30049" y="31391"/>
                    <a:pt x="30023" y="31345"/>
                    <a:pt x="29996" y="31300"/>
                  </a:cubicBezTo>
                  <a:close/>
                  <a:moveTo>
                    <a:pt x="30063" y="30651"/>
                  </a:moveTo>
                  <a:cubicBezTo>
                    <a:pt x="30271" y="30885"/>
                    <a:pt x="30608" y="30989"/>
                    <a:pt x="30920" y="31093"/>
                  </a:cubicBezTo>
                  <a:cubicBezTo>
                    <a:pt x="31569" y="31404"/>
                    <a:pt x="32218" y="31404"/>
                    <a:pt x="32867" y="31638"/>
                  </a:cubicBezTo>
                  <a:cubicBezTo>
                    <a:pt x="33101" y="31949"/>
                    <a:pt x="33412" y="32287"/>
                    <a:pt x="33620" y="32494"/>
                  </a:cubicBezTo>
                  <a:cubicBezTo>
                    <a:pt x="32763" y="31845"/>
                    <a:pt x="31569" y="31404"/>
                    <a:pt x="30608" y="31300"/>
                  </a:cubicBezTo>
                  <a:cubicBezTo>
                    <a:pt x="30375" y="31093"/>
                    <a:pt x="30167" y="30885"/>
                    <a:pt x="30063" y="30651"/>
                  </a:cubicBezTo>
                  <a:close/>
                  <a:moveTo>
                    <a:pt x="6361" y="32494"/>
                  </a:moveTo>
                  <a:cubicBezTo>
                    <a:pt x="6377" y="32499"/>
                    <a:pt x="6392" y="32505"/>
                    <a:pt x="6408" y="32510"/>
                  </a:cubicBezTo>
                  <a:lnTo>
                    <a:pt x="6408" y="32510"/>
                  </a:lnTo>
                  <a:cubicBezTo>
                    <a:pt x="6404" y="32505"/>
                    <a:pt x="6401" y="32500"/>
                    <a:pt x="6397" y="32494"/>
                  </a:cubicBezTo>
                  <a:close/>
                  <a:moveTo>
                    <a:pt x="7789" y="32832"/>
                  </a:moveTo>
                  <a:cubicBezTo>
                    <a:pt x="7857" y="32832"/>
                    <a:pt x="7969" y="32876"/>
                    <a:pt x="8067" y="32936"/>
                  </a:cubicBezTo>
                  <a:lnTo>
                    <a:pt x="8067" y="32936"/>
                  </a:lnTo>
                  <a:cubicBezTo>
                    <a:pt x="7997" y="32937"/>
                    <a:pt x="7997" y="32948"/>
                    <a:pt x="7997" y="33040"/>
                  </a:cubicBezTo>
                  <a:cubicBezTo>
                    <a:pt x="7893" y="32936"/>
                    <a:pt x="7893" y="32832"/>
                    <a:pt x="7789" y="32832"/>
                  </a:cubicBezTo>
                  <a:close/>
                  <a:moveTo>
                    <a:pt x="5193" y="32494"/>
                  </a:moveTo>
                  <a:lnTo>
                    <a:pt x="5193" y="32494"/>
                  </a:lnTo>
                  <a:cubicBezTo>
                    <a:pt x="5297" y="32598"/>
                    <a:pt x="5400" y="32598"/>
                    <a:pt x="5504" y="32702"/>
                  </a:cubicBezTo>
                  <a:cubicBezTo>
                    <a:pt x="5712" y="32832"/>
                    <a:pt x="5842" y="32936"/>
                    <a:pt x="5946" y="33143"/>
                  </a:cubicBezTo>
                  <a:cubicBezTo>
                    <a:pt x="6049" y="33143"/>
                    <a:pt x="6049" y="33143"/>
                    <a:pt x="6049" y="33040"/>
                  </a:cubicBezTo>
                  <a:cubicBezTo>
                    <a:pt x="5842" y="32832"/>
                    <a:pt x="5504" y="32598"/>
                    <a:pt x="5193" y="32494"/>
                  </a:cubicBezTo>
                  <a:close/>
                  <a:moveTo>
                    <a:pt x="6361" y="32391"/>
                  </a:moveTo>
                  <a:cubicBezTo>
                    <a:pt x="6361" y="32427"/>
                    <a:pt x="6377" y="32463"/>
                    <a:pt x="6397" y="32494"/>
                  </a:cubicBezTo>
                  <a:lnTo>
                    <a:pt x="6595" y="32494"/>
                  </a:lnTo>
                  <a:cubicBezTo>
                    <a:pt x="6906" y="32702"/>
                    <a:pt x="7140" y="32832"/>
                    <a:pt x="7348" y="33143"/>
                  </a:cubicBezTo>
                  <a:lnTo>
                    <a:pt x="7244" y="33143"/>
                  </a:lnTo>
                  <a:cubicBezTo>
                    <a:pt x="7021" y="32945"/>
                    <a:pt x="6727" y="32629"/>
                    <a:pt x="6408" y="32510"/>
                  </a:cubicBezTo>
                  <a:lnTo>
                    <a:pt x="6408" y="32510"/>
                  </a:lnTo>
                  <a:cubicBezTo>
                    <a:pt x="6445" y="32562"/>
                    <a:pt x="6491" y="32598"/>
                    <a:pt x="6491" y="32598"/>
                  </a:cubicBezTo>
                  <a:cubicBezTo>
                    <a:pt x="6361" y="32494"/>
                    <a:pt x="6257" y="32494"/>
                    <a:pt x="6153" y="32391"/>
                  </a:cubicBezTo>
                  <a:close/>
                  <a:moveTo>
                    <a:pt x="7010" y="32494"/>
                  </a:moveTo>
                  <a:cubicBezTo>
                    <a:pt x="7140" y="32832"/>
                    <a:pt x="7451" y="32936"/>
                    <a:pt x="7659" y="33143"/>
                  </a:cubicBezTo>
                  <a:lnTo>
                    <a:pt x="7348" y="33143"/>
                  </a:lnTo>
                  <a:cubicBezTo>
                    <a:pt x="7348" y="33143"/>
                    <a:pt x="7451" y="33143"/>
                    <a:pt x="7348" y="33040"/>
                  </a:cubicBezTo>
                  <a:lnTo>
                    <a:pt x="6802" y="32494"/>
                  </a:lnTo>
                  <a:close/>
                  <a:moveTo>
                    <a:pt x="7244" y="32702"/>
                  </a:moveTo>
                  <a:lnTo>
                    <a:pt x="7244" y="32702"/>
                  </a:lnTo>
                  <a:cubicBezTo>
                    <a:pt x="7451" y="32832"/>
                    <a:pt x="7659" y="32936"/>
                    <a:pt x="7789" y="33143"/>
                  </a:cubicBezTo>
                  <a:cubicBezTo>
                    <a:pt x="7555" y="33040"/>
                    <a:pt x="7451" y="32832"/>
                    <a:pt x="7244" y="32702"/>
                  </a:cubicBezTo>
                  <a:close/>
                  <a:moveTo>
                    <a:pt x="7244" y="32598"/>
                  </a:moveTo>
                  <a:cubicBezTo>
                    <a:pt x="7348" y="32598"/>
                    <a:pt x="7348" y="32702"/>
                    <a:pt x="7451" y="32702"/>
                  </a:cubicBezTo>
                  <a:cubicBezTo>
                    <a:pt x="7555" y="32702"/>
                    <a:pt x="7659" y="32832"/>
                    <a:pt x="7789" y="32936"/>
                  </a:cubicBezTo>
                  <a:cubicBezTo>
                    <a:pt x="7789" y="32936"/>
                    <a:pt x="7893" y="32936"/>
                    <a:pt x="7893" y="33040"/>
                  </a:cubicBezTo>
                  <a:lnTo>
                    <a:pt x="7997" y="33143"/>
                  </a:lnTo>
                  <a:lnTo>
                    <a:pt x="7893" y="33143"/>
                  </a:lnTo>
                  <a:cubicBezTo>
                    <a:pt x="7659" y="32936"/>
                    <a:pt x="7451" y="32702"/>
                    <a:pt x="7244" y="32598"/>
                  </a:cubicBezTo>
                  <a:close/>
                  <a:moveTo>
                    <a:pt x="7997" y="33040"/>
                  </a:moveTo>
                  <a:cubicBezTo>
                    <a:pt x="8100" y="33040"/>
                    <a:pt x="8204" y="33143"/>
                    <a:pt x="8308" y="33143"/>
                  </a:cubicBezTo>
                  <a:cubicBezTo>
                    <a:pt x="8438" y="33247"/>
                    <a:pt x="8438" y="33247"/>
                    <a:pt x="8542" y="33247"/>
                  </a:cubicBezTo>
                  <a:lnTo>
                    <a:pt x="8204" y="33247"/>
                  </a:lnTo>
                  <a:cubicBezTo>
                    <a:pt x="8204" y="33144"/>
                    <a:pt x="8100" y="33040"/>
                    <a:pt x="7997" y="33040"/>
                  </a:cubicBezTo>
                  <a:close/>
                  <a:moveTo>
                    <a:pt x="8646" y="33247"/>
                  </a:moveTo>
                  <a:lnTo>
                    <a:pt x="8749" y="33351"/>
                  </a:lnTo>
                  <a:cubicBezTo>
                    <a:pt x="8646" y="33351"/>
                    <a:pt x="8646" y="33351"/>
                    <a:pt x="8646" y="33247"/>
                  </a:cubicBezTo>
                  <a:close/>
                  <a:moveTo>
                    <a:pt x="30816" y="31404"/>
                  </a:moveTo>
                  <a:lnTo>
                    <a:pt x="30816" y="31404"/>
                  </a:lnTo>
                  <a:cubicBezTo>
                    <a:pt x="32010" y="31742"/>
                    <a:pt x="33412" y="32287"/>
                    <a:pt x="34269" y="33247"/>
                  </a:cubicBezTo>
                  <a:cubicBezTo>
                    <a:pt x="34399" y="33247"/>
                    <a:pt x="34399" y="33351"/>
                    <a:pt x="34502" y="33351"/>
                  </a:cubicBezTo>
                  <a:lnTo>
                    <a:pt x="34502" y="33481"/>
                  </a:lnTo>
                  <a:cubicBezTo>
                    <a:pt x="34269" y="33351"/>
                    <a:pt x="34061" y="33143"/>
                    <a:pt x="33750" y="33040"/>
                  </a:cubicBezTo>
                  <a:cubicBezTo>
                    <a:pt x="32763" y="32494"/>
                    <a:pt x="31803" y="31845"/>
                    <a:pt x="30816" y="31404"/>
                  </a:cubicBezTo>
                  <a:close/>
                  <a:moveTo>
                    <a:pt x="31024" y="31638"/>
                  </a:moveTo>
                  <a:lnTo>
                    <a:pt x="31024" y="31638"/>
                  </a:lnTo>
                  <a:cubicBezTo>
                    <a:pt x="31569" y="31949"/>
                    <a:pt x="32218" y="32391"/>
                    <a:pt x="32763" y="32702"/>
                  </a:cubicBezTo>
                  <a:cubicBezTo>
                    <a:pt x="33620" y="33040"/>
                    <a:pt x="34502" y="33351"/>
                    <a:pt x="34918" y="34130"/>
                  </a:cubicBezTo>
                  <a:cubicBezTo>
                    <a:pt x="33957" y="33351"/>
                    <a:pt x="32763" y="32936"/>
                    <a:pt x="31803" y="32391"/>
                  </a:cubicBezTo>
                  <a:cubicBezTo>
                    <a:pt x="31465" y="32183"/>
                    <a:pt x="31257" y="31845"/>
                    <a:pt x="31024" y="31638"/>
                  </a:cubicBezTo>
                  <a:close/>
                  <a:moveTo>
                    <a:pt x="5946" y="32391"/>
                  </a:moveTo>
                  <a:cubicBezTo>
                    <a:pt x="6361" y="32598"/>
                    <a:pt x="6698" y="32832"/>
                    <a:pt x="7010" y="33143"/>
                  </a:cubicBezTo>
                  <a:cubicBezTo>
                    <a:pt x="6906" y="33143"/>
                    <a:pt x="6698" y="33143"/>
                    <a:pt x="6595" y="33247"/>
                  </a:cubicBezTo>
                  <a:cubicBezTo>
                    <a:pt x="5842" y="33351"/>
                    <a:pt x="5063" y="33689"/>
                    <a:pt x="4414" y="34000"/>
                  </a:cubicBezTo>
                  <a:cubicBezTo>
                    <a:pt x="4079" y="34168"/>
                    <a:pt x="3774" y="34235"/>
                    <a:pt x="3484" y="34235"/>
                  </a:cubicBezTo>
                  <a:cubicBezTo>
                    <a:pt x="2651" y="34235"/>
                    <a:pt x="1951" y="33679"/>
                    <a:pt x="1065" y="33351"/>
                  </a:cubicBezTo>
                  <a:cubicBezTo>
                    <a:pt x="1714" y="33247"/>
                    <a:pt x="2363" y="33247"/>
                    <a:pt x="2908" y="33143"/>
                  </a:cubicBezTo>
                  <a:cubicBezTo>
                    <a:pt x="3661" y="32936"/>
                    <a:pt x="4414" y="32702"/>
                    <a:pt x="5193" y="32494"/>
                  </a:cubicBezTo>
                  <a:lnTo>
                    <a:pt x="5400" y="32494"/>
                  </a:lnTo>
                  <a:cubicBezTo>
                    <a:pt x="5712" y="32702"/>
                    <a:pt x="6049" y="32832"/>
                    <a:pt x="6361" y="33143"/>
                  </a:cubicBezTo>
                  <a:lnTo>
                    <a:pt x="6361" y="33040"/>
                  </a:lnTo>
                  <a:cubicBezTo>
                    <a:pt x="6153" y="32832"/>
                    <a:pt x="5842" y="32598"/>
                    <a:pt x="5504" y="32494"/>
                  </a:cubicBezTo>
                  <a:cubicBezTo>
                    <a:pt x="5504" y="32494"/>
                    <a:pt x="5608" y="32494"/>
                    <a:pt x="5608" y="32391"/>
                  </a:cubicBezTo>
                  <a:cubicBezTo>
                    <a:pt x="5946" y="32702"/>
                    <a:pt x="6257" y="32832"/>
                    <a:pt x="6595" y="33143"/>
                  </a:cubicBezTo>
                  <a:cubicBezTo>
                    <a:pt x="6361" y="32832"/>
                    <a:pt x="6049" y="32598"/>
                    <a:pt x="5712" y="32391"/>
                  </a:cubicBezTo>
                  <a:close/>
                  <a:moveTo>
                    <a:pt x="32971" y="33585"/>
                  </a:moveTo>
                  <a:cubicBezTo>
                    <a:pt x="33620" y="33896"/>
                    <a:pt x="34399" y="34130"/>
                    <a:pt x="34918" y="34545"/>
                  </a:cubicBezTo>
                  <a:cubicBezTo>
                    <a:pt x="34269" y="34130"/>
                    <a:pt x="33516" y="33896"/>
                    <a:pt x="32971" y="33585"/>
                  </a:cubicBezTo>
                  <a:close/>
                  <a:moveTo>
                    <a:pt x="7010" y="27951"/>
                  </a:moveTo>
                  <a:lnTo>
                    <a:pt x="7010" y="27951"/>
                  </a:lnTo>
                  <a:cubicBezTo>
                    <a:pt x="8308" y="28600"/>
                    <a:pt x="9502" y="29249"/>
                    <a:pt x="10489" y="30236"/>
                  </a:cubicBezTo>
                  <a:cubicBezTo>
                    <a:pt x="11449" y="31196"/>
                    <a:pt x="11787" y="32598"/>
                    <a:pt x="12098" y="33896"/>
                  </a:cubicBezTo>
                  <a:cubicBezTo>
                    <a:pt x="11994" y="34000"/>
                    <a:pt x="11891" y="34000"/>
                    <a:pt x="11787" y="34130"/>
                  </a:cubicBezTo>
                  <a:cubicBezTo>
                    <a:pt x="11683" y="34338"/>
                    <a:pt x="11553" y="34441"/>
                    <a:pt x="11345" y="34545"/>
                  </a:cubicBezTo>
                  <a:cubicBezTo>
                    <a:pt x="10696" y="33585"/>
                    <a:pt x="9840" y="32702"/>
                    <a:pt x="8957" y="31949"/>
                  </a:cubicBezTo>
                  <a:lnTo>
                    <a:pt x="8853" y="31949"/>
                  </a:lnTo>
                  <a:cubicBezTo>
                    <a:pt x="9736" y="32832"/>
                    <a:pt x="10489" y="33689"/>
                    <a:pt x="11242" y="34649"/>
                  </a:cubicBezTo>
                  <a:lnTo>
                    <a:pt x="11138" y="34779"/>
                  </a:lnTo>
                  <a:cubicBezTo>
                    <a:pt x="10800" y="34130"/>
                    <a:pt x="9944" y="33792"/>
                    <a:pt x="9398" y="33247"/>
                  </a:cubicBezTo>
                  <a:cubicBezTo>
                    <a:pt x="9398" y="33247"/>
                    <a:pt x="9295" y="33351"/>
                    <a:pt x="9398" y="33351"/>
                  </a:cubicBezTo>
                  <a:cubicBezTo>
                    <a:pt x="9790" y="33835"/>
                    <a:pt x="10508" y="34073"/>
                    <a:pt x="10901" y="34646"/>
                  </a:cubicBezTo>
                  <a:lnTo>
                    <a:pt x="10901" y="34646"/>
                  </a:lnTo>
                  <a:cubicBezTo>
                    <a:pt x="10798" y="34545"/>
                    <a:pt x="10696" y="34544"/>
                    <a:pt x="10696" y="34441"/>
                  </a:cubicBezTo>
                  <a:lnTo>
                    <a:pt x="10593" y="34441"/>
                  </a:lnTo>
                  <a:cubicBezTo>
                    <a:pt x="10255" y="34130"/>
                    <a:pt x="9944" y="33896"/>
                    <a:pt x="9606" y="33689"/>
                  </a:cubicBezTo>
                  <a:cubicBezTo>
                    <a:pt x="8957" y="33247"/>
                    <a:pt x="8308" y="32832"/>
                    <a:pt x="7659" y="32494"/>
                  </a:cubicBezTo>
                  <a:cubicBezTo>
                    <a:pt x="7140" y="31638"/>
                    <a:pt x="7140" y="30989"/>
                    <a:pt x="7244" y="29898"/>
                  </a:cubicBezTo>
                  <a:cubicBezTo>
                    <a:pt x="7348" y="29353"/>
                    <a:pt x="7244" y="28808"/>
                    <a:pt x="7140" y="28393"/>
                  </a:cubicBezTo>
                  <a:lnTo>
                    <a:pt x="7140" y="28393"/>
                  </a:lnTo>
                  <a:cubicBezTo>
                    <a:pt x="7789" y="28938"/>
                    <a:pt x="8438" y="29457"/>
                    <a:pt x="8957" y="30236"/>
                  </a:cubicBezTo>
                  <a:cubicBezTo>
                    <a:pt x="9087" y="30236"/>
                    <a:pt x="9191" y="30236"/>
                    <a:pt x="9087" y="30106"/>
                  </a:cubicBezTo>
                  <a:cubicBezTo>
                    <a:pt x="8853" y="29795"/>
                    <a:pt x="8646" y="29457"/>
                    <a:pt x="8308" y="29249"/>
                  </a:cubicBezTo>
                  <a:cubicBezTo>
                    <a:pt x="8100" y="29042"/>
                    <a:pt x="7893" y="28808"/>
                    <a:pt x="7659" y="28600"/>
                  </a:cubicBezTo>
                  <a:cubicBezTo>
                    <a:pt x="7659" y="28600"/>
                    <a:pt x="7010" y="28055"/>
                    <a:pt x="7010" y="27951"/>
                  </a:cubicBezTo>
                  <a:close/>
                  <a:moveTo>
                    <a:pt x="32010" y="32702"/>
                  </a:moveTo>
                  <a:lnTo>
                    <a:pt x="32010" y="32702"/>
                  </a:lnTo>
                  <a:cubicBezTo>
                    <a:pt x="32971" y="33247"/>
                    <a:pt x="34061" y="33585"/>
                    <a:pt x="35048" y="34234"/>
                  </a:cubicBezTo>
                  <a:lnTo>
                    <a:pt x="35048" y="34338"/>
                  </a:lnTo>
                  <a:lnTo>
                    <a:pt x="35151" y="34441"/>
                  </a:lnTo>
                  <a:cubicBezTo>
                    <a:pt x="35151" y="34545"/>
                    <a:pt x="35255" y="34649"/>
                    <a:pt x="35255" y="34779"/>
                  </a:cubicBezTo>
                  <a:cubicBezTo>
                    <a:pt x="34502" y="33792"/>
                    <a:pt x="33204" y="33689"/>
                    <a:pt x="32218" y="32936"/>
                  </a:cubicBezTo>
                  <a:cubicBezTo>
                    <a:pt x="32218" y="32832"/>
                    <a:pt x="32114" y="32832"/>
                    <a:pt x="32010" y="32702"/>
                  </a:cubicBezTo>
                  <a:close/>
                  <a:moveTo>
                    <a:pt x="10800" y="34649"/>
                  </a:moveTo>
                  <a:lnTo>
                    <a:pt x="10800" y="34649"/>
                  </a:lnTo>
                  <a:cubicBezTo>
                    <a:pt x="10835" y="34692"/>
                    <a:pt x="10858" y="34707"/>
                    <a:pt x="10873" y="34707"/>
                  </a:cubicBezTo>
                  <a:cubicBezTo>
                    <a:pt x="10901" y="34707"/>
                    <a:pt x="10904" y="34660"/>
                    <a:pt x="10904" y="34651"/>
                  </a:cubicBezTo>
                  <a:lnTo>
                    <a:pt x="10904" y="34651"/>
                  </a:lnTo>
                  <a:cubicBezTo>
                    <a:pt x="10953" y="34723"/>
                    <a:pt x="10997" y="34800"/>
                    <a:pt x="11034" y="34883"/>
                  </a:cubicBezTo>
                  <a:lnTo>
                    <a:pt x="10904" y="34883"/>
                  </a:lnTo>
                  <a:cubicBezTo>
                    <a:pt x="10904" y="34779"/>
                    <a:pt x="10800" y="34779"/>
                    <a:pt x="10800" y="34649"/>
                  </a:cubicBezTo>
                  <a:close/>
                  <a:moveTo>
                    <a:pt x="21449" y="26563"/>
                  </a:moveTo>
                  <a:lnTo>
                    <a:pt x="21449" y="26563"/>
                  </a:lnTo>
                  <a:cubicBezTo>
                    <a:pt x="21440" y="26845"/>
                    <a:pt x="21430" y="27126"/>
                    <a:pt x="21418" y="27406"/>
                  </a:cubicBezTo>
                  <a:cubicBezTo>
                    <a:pt x="21185" y="28600"/>
                    <a:pt x="20873" y="29795"/>
                    <a:pt x="20432" y="30989"/>
                  </a:cubicBezTo>
                  <a:cubicBezTo>
                    <a:pt x="19990" y="32391"/>
                    <a:pt x="19238" y="33585"/>
                    <a:pt x="18485" y="34883"/>
                  </a:cubicBezTo>
                  <a:cubicBezTo>
                    <a:pt x="18822" y="34234"/>
                    <a:pt x="19134" y="33689"/>
                    <a:pt x="19341" y="33143"/>
                  </a:cubicBezTo>
                  <a:cubicBezTo>
                    <a:pt x="20421" y="31158"/>
                    <a:pt x="21213" y="28885"/>
                    <a:pt x="21449" y="26563"/>
                  </a:cubicBezTo>
                  <a:close/>
                  <a:moveTo>
                    <a:pt x="13661" y="32552"/>
                  </a:moveTo>
                  <a:cubicBezTo>
                    <a:pt x="13630" y="32552"/>
                    <a:pt x="13630" y="32598"/>
                    <a:pt x="13630" y="32598"/>
                  </a:cubicBezTo>
                  <a:cubicBezTo>
                    <a:pt x="13999" y="33382"/>
                    <a:pt x="14307" y="34146"/>
                    <a:pt x="14516" y="34907"/>
                  </a:cubicBezTo>
                  <a:lnTo>
                    <a:pt x="14516" y="34907"/>
                  </a:lnTo>
                  <a:cubicBezTo>
                    <a:pt x="14367" y="34073"/>
                    <a:pt x="14077" y="33220"/>
                    <a:pt x="13734" y="32598"/>
                  </a:cubicBezTo>
                  <a:cubicBezTo>
                    <a:pt x="13699" y="32564"/>
                    <a:pt x="13676" y="32552"/>
                    <a:pt x="13661" y="32552"/>
                  </a:cubicBezTo>
                  <a:close/>
                  <a:moveTo>
                    <a:pt x="27893" y="33661"/>
                  </a:moveTo>
                  <a:cubicBezTo>
                    <a:pt x="27860" y="34112"/>
                    <a:pt x="27824" y="34564"/>
                    <a:pt x="27792" y="35016"/>
                  </a:cubicBezTo>
                  <a:lnTo>
                    <a:pt x="27792" y="35016"/>
                  </a:lnTo>
                  <a:cubicBezTo>
                    <a:pt x="27834" y="34562"/>
                    <a:pt x="27873" y="34109"/>
                    <a:pt x="27893" y="33661"/>
                  </a:cubicBezTo>
                  <a:close/>
                  <a:moveTo>
                    <a:pt x="9736" y="34000"/>
                  </a:moveTo>
                  <a:lnTo>
                    <a:pt x="9736" y="34000"/>
                  </a:lnTo>
                  <a:cubicBezTo>
                    <a:pt x="10047" y="34441"/>
                    <a:pt x="10385" y="34779"/>
                    <a:pt x="10696" y="35194"/>
                  </a:cubicBezTo>
                  <a:cubicBezTo>
                    <a:pt x="10385" y="34779"/>
                    <a:pt x="10047" y="34338"/>
                    <a:pt x="9736" y="34000"/>
                  </a:cubicBezTo>
                  <a:close/>
                  <a:moveTo>
                    <a:pt x="33308" y="33896"/>
                  </a:moveTo>
                  <a:lnTo>
                    <a:pt x="33308" y="33896"/>
                  </a:lnTo>
                  <a:cubicBezTo>
                    <a:pt x="33412" y="34000"/>
                    <a:pt x="33620" y="34130"/>
                    <a:pt x="33750" y="34234"/>
                  </a:cubicBezTo>
                  <a:cubicBezTo>
                    <a:pt x="34502" y="34545"/>
                    <a:pt x="35048" y="34779"/>
                    <a:pt x="35567" y="35298"/>
                  </a:cubicBezTo>
                  <a:cubicBezTo>
                    <a:pt x="35697" y="35428"/>
                    <a:pt x="35697" y="35428"/>
                    <a:pt x="35697" y="35532"/>
                  </a:cubicBezTo>
                  <a:cubicBezTo>
                    <a:pt x="35463" y="35298"/>
                    <a:pt x="35151" y="35091"/>
                    <a:pt x="34814" y="34987"/>
                  </a:cubicBezTo>
                  <a:cubicBezTo>
                    <a:pt x="34165" y="34649"/>
                    <a:pt x="33750" y="34338"/>
                    <a:pt x="33308" y="33896"/>
                  </a:cubicBezTo>
                  <a:close/>
                  <a:moveTo>
                    <a:pt x="19134" y="35298"/>
                  </a:moveTo>
                  <a:lnTo>
                    <a:pt x="19134" y="35532"/>
                  </a:lnTo>
                  <a:cubicBezTo>
                    <a:pt x="19030" y="35532"/>
                    <a:pt x="19030" y="35636"/>
                    <a:pt x="18926" y="35740"/>
                  </a:cubicBezTo>
                  <a:lnTo>
                    <a:pt x="18926" y="35636"/>
                  </a:lnTo>
                  <a:cubicBezTo>
                    <a:pt x="19030" y="35532"/>
                    <a:pt x="19134" y="35428"/>
                    <a:pt x="19134" y="35298"/>
                  </a:cubicBezTo>
                  <a:close/>
                  <a:moveTo>
                    <a:pt x="10151" y="35194"/>
                  </a:moveTo>
                  <a:cubicBezTo>
                    <a:pt x="10255" y="35428"/>
                    <a:pt x="10385" y="35532"/>
                    <a:pt x="10385" y="35740"/>
                  </a:cubicBezTo>
                  <a:lnTo>
                    <a:pt x="10385" y="35843"/>
                  </a:lnTo>
                  <a:cubicBezTo>
                    <a:pt x="10255" y="35740"/>
                    <a:pt x="10255" y="35740"/>
                    <a:pt x="10151" y="35636"/>
                  </a:cubicBezTo>
                  <a:cubicBezTo>
                    <a:pt x="10151" y="35532"/>
                    <a:pt x="10047" y="35298"/>
                    <a:pt x="10151" y="35194"/>
                  </a:cubicBezTo>
                  <a:close/>
                  <a:moveTo>
                    <a:pt x="9944" y="35740"/>
                  </a:moveTo>
                  <a:lnTo>
                    <a:pt x="9944" y="35740"/>
                  </a:lnTo>
                  <a:cubicBezTo>
                    <a:pt x="10047" y="35843"/>
                    <a:pt x="10151" y="35947"/>
                    <a:pt x="10255" y="36077"/>
                  </a:cubicBezTo>
                  <a:cubicBezTo>
                    <a:pt x="10255" y="36077"/>
                    <a:pt x="10255" y="36181"/>
                    <a:pt x="10151" y="36181"/>
                  </a:cubicBezTo>
                  <a:lnTo>
                    <a:pt x="10047" y="36077"/>
                  </a:lnTo>
                  <a:cubicBezTo>
                    <a:pt x="10047" y="35947"/>
                    <a:pt x="9944" y="35843"/>
                    <a:pt x="9944" y="35740"/>
                  </a:cubicBezTo>
                  <a:close/>
                  <a:moveTo>
                    <a:pt x="8853" y="28600"/>
                  </a:moveTo>
                  <a:lnTo>
                    <a:pt x="8853" y="28600"/>
                  </a:lnTo>
                  <a:cubicBezTo>
                    <a:pt x="9736" y="28938"/>
                    <a:pt x="10593" y="29353"/>
                    <a:pt x="11449" y="29898"/>
                  </a:cubicBezTo>
                  <a:cubicBezTo>
                    <a:pt x="12851" y="30755"/>
                    <a:pt x="14045" y="32183"/>
                    <a:pt x="14591" y="33689"/>
                  </a:cubicBezTo>
                  <a:cubicBezTo>
                    <a:pt x="14694" y="34234"/>
                    <a:pt x="14798" y="34649"/>
                    <a:pt x="14928" y="35091"/>
                  </a:cubicBezTo>
                  <a:cubicBezTo>
                    <a:pt x="14928" y="35415"/>
                    <a:pt x="15024" y="35811"/>
                    <a:pt x="15031" y="36234"/>
                  </a:cubicBezTo>
                  <a:lnTo>
                    <a:pt x="15031" y="36234"/>
                  </a:lnTo>
                  <a:cubicBezTo>
                    <a:pt x="15029" y="36146"/>
                    <a:pt x="15015" y="36056"/>
                    <a:pt x="14928" y="35947"/>
                  </a:cubicBezTo>
                  <a:cubicBezTo>
                    <a:pt x="14798" y="35298"/>
                    <a:pt x="14694" y="34545"/>
                    <a:pt x="14487" y="33792"/>
                  </a:cubicBezTo>
                  <a:lnTo>
                    <a:pt x="14487" y="33792"/>
                  </a:lnTo>
                  <a:cubicBezTo>
                    <a:pt x="14584" y="34399"/>
                    <a:pt x="14681" y="35005"/>
                    <a:pt x="14778" y="35697"/>
                  </a:cubicBezTo>
                  <a:lnTo>
                    <a:pt x="14778" y="35697"/>
                  </a:lnTo>
                  <a:cubicBezTo>
                    <a:pt x="14743" y="35580"/>
                    <a:pt x="14667" y="35504"/>
                    <a:pt x="14591" y="35428"/>
                  </a:cubicBezTo>
                  <a:cubicBezTo>
                    <a:pt x="14581" y="35340"/>
                    <a:pt x="14570" y="35251"/>
                    <a:pt x="14557" y="35161"/>
                  </a:cubicBezTo>
                  <a:lnTo>
                    <a:pt x="14557" y="35161"/>
                  </a:lnTo>
                  <a:cubicBezTo>
                    <a:pt x="14568" y="35172"/>
                    <a:pt x="14579" y="35183"/>
                    <a:pt x="14591" y="35194"/>
                  </a:cubicBezTo>
                  <a:cubicBezTo>
                    <a:pt x="14567" y="35099"/>
                    <a:pt x="14543" y="35003"/>
                    <a:pt x="14516" y="34907"/>
                  </a:cubicBezTo>
                  <a:lnTo>
                    <a:pt x="14516" y="34907"/>
                  </a:lnTo>
                  <a:cubicBezTo>
                    <a:pt x="14531" y="34992"/>
                    <a:pt x="14545" y="35077"/>
                    <a:pt x="14557" y="35161"/>
                  </a:cubicBezTo>
                  <a:lnTo>
                    <a:pt x="14557" y="35161"/>
                  </a:lnTo>
                  <a:cubicBezTo>
                    <a:pt x="14464" y="35067"/>
                    <a:pt x="14372" y="34964"/>
                    <a:pt x="14279" y="34779"/>
                  </a:cubicBezTo>
                  <a:cubicBezTo>
                    <a:pt x="14279" y="34779"/>
                    <a:pt x="14279" y="34649"/>
                    <a:pt x="14149" y="34545"/>
                  </a:cubicBezTo>
                  <a:cubicBezTo>
                    <a:pt x="13942" y="33792"/>
                    <a:pt x="13734" y="33143"/>
                    <a:pt x="13396" y="32391"/>
                  </a:cubicBezTo>
                  <a:cubicBezTo>
                    <a:pt x="13293" y="32391"/>
                    <a:pt x="13293" y="32391"/>
                    <a:pt x="13293" y="32494"/>
                  </a:cubicBezTo>
                  <a:cubicBezTo>
                    <a:pt x="13500" y="33040"/>
                    <a:pt x="13838" y="33689"/>
                    <a:pt x="14045" y="34338"/>
                  </a:cubicBezTo>
                  <a:cubicBezTo>
                    <a:pt x="13838" y="33792"/>
                    <a:pt x="13500" y="33143"/>
                    <a:pt x="13085" y="33040"/>
                  </a:cubicBezTo>
                  <a:lnTo>
                    <a:pt x="12981" y="33143"/>
                  </a:lnTo>
                  <a:cubicBezTo>
                    <a:pt x="12981" y="33351"/>
                    <a:pt x="12540" y="33585"/>
                    <a:pt x="12202" y="33792"/>
                  </a:cubicBezTo>
                  <a:cubicBezTo>
                    <a:pt x="11994" y="31949"/>
                    <a:pt x="11138" y="30755"/>
                    <a:pt x="10047" y="29691"/>
                  </a:cubicBezTo>
                  <a:cubicBezTo>
                    <a:pt x="9606" y="29353"/>
                    <a:pt x="9295" y="28938"/>
                    <a:pt x="8853" y="28600"/>
                  </a:cubicBezTo>
                  <a:close/>
                  <a:moveTo>
                    <a:pt x="10151" y="36285"/>
                  </a:moveTo>
                  <a:cubicBezTo>
                    <a:pt x="10151" y="36389"/>
                    <a:pt x="10151" y="36389"/>
                    <a:pt x="10047" y="36389"/>
                  </a:cubicBezTo>
                  <a:lnTo>
                    <a:pt x="10047" y="36285"/>
                  </a:lnTo>
                  <a:close/>
                  <a:moveTo>
                    <a:pt x="15097" y="36285"/>
                  </a:moveTo>
                  <a:cubicBezTo>
                    <a:pt x="15136" y="36421"/>
                    <a:pt x="15188" y="36557"/>
                    <a:pt x="15240" y="36726"/>
                  </a:cubicBezTo>
                  <a:cubicBezTo>
                    <a:pt x="15136" y="36596"/>
                    <a:pt x="15136" y="36389"/>
                    <a:pt x="15032" y="36285"/>
                  </a:cubicBezTo>
                  <a:close/>
                  <a:moveTo>
                    <a:pt x="19990" y="34234"/>
                  </a:moveTo>
                  <a:cubicBezTo>
                    <a:pt x="19887" y="34649"/>
                    <a:pt x="19575" y="34987"/>
                    <a:pt x="19238" y="35428"/>
                  </a:cubicBezTo>
                  <a:cubicBezTo>
                    <a:pt x="19238" y="35298"/>
                    <a:pt x="19341" y="35194"/>
                    <a:pt x="19341" y="35194"/>
                  </a:cubicBezTo>
                  <a:lnTo>
                    <a:pt x="19238" y="35194"/>
                  </a:lnTo>
                  <a:cubicBezTo>
                    <a:pt x="19030" y="35298"/>
                    <a:pt x="18822" y="35636"/>
                    <a:pt x="18692" y="35843"/>
                  </a:cubicBezTo>
                  <a:cubicBezTo>
                    <a:pt x="18589" y="35947"/>
                    <a:pt x="18485" y="36181"/>
                    <a:pt x="18381" y="36285"/>
                  </a:cubicBezTo>
                  <a:cubicBezTo>
                    <a:pt x="18485" y="35947"/>
                    <a:pt x="18692" y="35636"/>
                    <a:pt x="18926" y="35428"/>
                  </a:cubicBezTo>
                  <a:lnTo>
                    <a:pt x="18926" y="35428"/>
                  </a:lnTo>
                  <a:cubicBezTo>
                    <a:pt x="18589" y="35532"/>
                    <a:pt x="18381" y="35947"/>
                    <a:pt x="18277" y="36389"/>
                  </a:cubicBezTo>
                  <a:cubicBezTo>
                    <a:pt x="18173" y="36492"/>
                    <a:pt x="18043" y="36596"/>
                    <a:pt x="17836" y="36830"/>
                  </a:cubicBezTo>
                  <a:cubicBezTo>
                    <a:pt x="18173" y="36389"/>
                    <a:pt x="18277" y="36077"/>
                    <a:pt x="18485" y="35636"/>
                  </a:cubicBezTo>
                  <a:cubicBezTo>
                    <a:pt x="19134" y="35194"/>
                    <a:pt x="19783" y="34779"/>
                    <a:pt x="19990" y="34234"/>
                  </a:cubicBezTo>
                  <a:close/>
                  <a:moveTo>
                    <a:pt x="15343" y="36726"/>
                  </a:moveTo>
                  <a:lnTo>
                    <a:pt x="15343" y="36934"/>
                  </a:lnTo>
                  <a:cubicBezTo>
                    <a:pt x="15343" y="36934"/>
                    <a:pt x="15343" y="36830"/>
                    <a:pt x="15240" y="36830"/>
                  </a:cubicBezTo>
                  <a:cubicBezTo>
                    <a:pt x="15240" y="36830"/>
                    <a:pt x="15343" y="36830"/>
                    <a:pt x="15343" y="36726"/>
                  </a:cubicBezTo>
                  <a:close/>
                  <a:moveTo>
                    <a:pt x="9398" y="35428"/>
                  </a:moveTo>
                  <a:lnTo>
                    <a:pt x="9398" y="35428"/>
                  </a:lnTo>
                  <a:cubicBezTo>
                    <a:pt x="9606" y="35532"/>
                    <a:pt x="9736" y="35636"/>
                    <a:pt x="9840" y="35843"/>
                  </a:cubicBezTo>
                  <a:cubicBezTo>
                    <a:pt x="9736" y="35843"/>
                    <a:pt x="9736" y="35947"/>
                    <a:pt x="9840" y="36077"/>
                  </a:cubicBezTo>
                  <a:lnTo>
                    <a:pt x="9840" y="36181"/>
                  </a:lnTo>
                  <a:cubicBezTo>
                    <a:pt x="9944" y="36285"/>
                    <a:pt x="9944" y="36492"/>
                    <a:pt x="10047" y="36726"/>
                  </a:cubicBezTo>
                  <a:cubicBezTo>
                    <a:pt x="9944" y="36830"/>
                    <a:pt x="9944" y="36934"/>
                    <a:pt x="9944" y="37038"/>
                  </a:cubicBezTo>
                  <a:cubicBezTo>
                    <a:pt x="9944" y="36934"/>
                    <a:pt x="9840" y="36726"/>
                    <a:pt x="9606" y="36726"/>
                  </a:cubicBezTo>
                  <a:cubicBezTo>
                    <a:pt x="9502" y="36493"/>
                    <a:pt x="9502" y="36389"/>
                    <a:pt x="9502" y="36182"/>
                  </a:cubicBezTo>
                  <a:lnTo>
                    <a:pt x="9502" y="36182"/>
                  </a:lnTo>
                  <a:cubicBezTo>
                    <a:pt x="9502" y="36285"/>
                    <a:pt x="9503" y="36285"/>
                    <a:pt x="9606" y="36285"/>
                  </a:cubicBezTo>
                  <a:lnTo>
                    <a:pt x="9606" y="36492"/>
                  </a:lnTo>
                  <a:lnTo>
                    <a:pt x="9736" y="36492"/>
                  </a:lnTo>
                  <a:cubicBezTo>
                    <a:pt x="9944" y="36285"/>
                    <a:pt x="9736" y="36077"/>
                    <a:pt x="9502" y="35947"/>
                  </a:cubicBezTo>
                  <a:cubicBezTo>
                    <a:pt x="9398" y="35740"/>
                    <a:pt x="9398" y="35636"/>
                    <a:pt x="9398" y="35428"/>
                  </a:cubicBezTo>
                  <a:close/>
                  <a:moveTo>
                    <a:pt x="18381" y="35740"/>
                  </a:moveTo>
                  <a:lnTo>
                    <a:pt x="18381" y="35740"/>
                  </a:lnTo>
                  <a:cubicBezTo>
                    <a:pt x="18173" y="36077"/>
                    <a:pt x="17939" y="36596"/>
                    <a:pt x="17732" y="36934"/>
                  </a:cubicBezTo>
                  <a:cubicBezTo>
                    <a:pt x="17628" y="37038"/>
                    <a:pt x="17628" y="37038"/>
                    <a:pt x="17524" y="37141"/>
                  </a:cubicBezTo>
                  <a:cubicBezTo>
                    <a:pt x="17732" y="36830"/>
                    <a:pt x="17939" y="36389"/>
                    <a:pt x="18043" y="36077"/>
                  </a:cubicBezTo>
                  <a:cubicBezTo>
                    <a:pt x="18173" y="35947"/>
                    <a:pt x="18277" y="35843"/>
                    <a:pt x="18381" y="35740"/>
                  </a:cubicBezTo>
                  <a:close/>
                  <a:moveTo>
                    <a:pt x="17898" y="36266"/>
                  </a:moveTo>
                  <a:cubicBezTo>
                    <a:pt x="17717" y="36643"/>
                    <a:pt x="17612" y="36955"/>
                    <a:pt x="17394" y="37245"/>
                  </a:cubicBezTo>
                  <a:cubicBezTo>
                    <a:pt x="17290" y="37375"/>
                    <a:pt x="17290" y="37375"/>
                    <a:pt x="17187" y="37375"/>
                  </a:cubicBezTo>
                  <a:cubicBezTo>
                    <a:pt x="17524" y="37038"/>
                    <a:pt x="17732" y="36726"/>
                    <a:pt x="17836" y="36285"/>
                  </a:cubicBezTo>
                  <a:cubicBezTo>
                    <a:pt x="17836" y="36285"/>
                    <a:pt x="17869" y="36285"/>
                    <a:pt x="17898" y="36266"/>
                  </a:cubicBezTo>
                  <a:close/>
                  <a:moveTo>
                    <a:pt x="18173" y="33143"/>
                  </a:moveTo>
                  <a:cubicBezTo>
                    <a:pt x="18043" y="33689"/>
                    <a:pt x="17732" y="34234"/>
                    <a:pt x="17290" y="34649"/>
                  </a:cubicBezTo>
                  <a:cubicBezTo>
                    <a:pt x="16979" y="34779"/>
                    <a:pt x="16641" y="34987"/>
                    <a:pt x="16434" y="35194"/>
                  </a:cubicBezTo>
                  <a:cubicBezTo>
                    <a:pt x="15992" y="35843"/>
                    <a:pt x="16434" y="36934"/>
                    <a:pt x="15785" y="37479"/>
                  </a:cubicBezTo>
                  <a:lnTo>
                    <a:pt x="15785" y="36726"/>
                  </a:lnTo>
                  <a:cubicBezTo>
                    <a:pt x="15681" y="36181"/>
                    <a:pt x="15577" y="35947"/>
                    <a:pt x="15681" y="35428"/>
                  </a:cubicBezTo>
                  <a:cubicBezTo>
                    <a:pt x="15889" y="34883"/>
                    <a:pt x="16745" y="34441"/>
                    <a:pt x="17187" y="34130"/>
                  </a:cubicBezTo>
                  <a:cubicBezTo>
                    <a:pt x="17628" y="33896"/>
                    <a:pt x="17939" y="33585"/>
                    <a:pt x="18173" y="33143"/>
                  </a:cubicBezTo>
                  <a:close/>
                  <a:moveTo>
                    <a:pt x="17083" y="37375"/>
                  </a:moveTo>
                  <a:cubicBezTo>
                    <a:pt x="17016" y="37442"/>
                    <a:pt x="16949" y="37509"/>
                    <a:pt x="16875" y="37576"/>
                  </a:cubicBezTo>
                  <a:lnTo>
                    <a:pt x="16875" y="37576"/>
                  </a:lnTo>
                  <a:cubicBezTo>
                    <a:pt x="16880" y="37474"/>
                    <a:pt x="16981" y="37375"/>
                    <a:pt x="17083" y="37375"/>
                  </a:cubicBezTo>
                  <a:close/>
                  <a:moveTo>
                    <a:pt x="16979" y="36726"/>
                  </a:moveTo>
                  <a:lnTo>
                    <a:pt x="16979" y="36726"/>
                  </a:lnTo>
                  <a:cubicBezTo>
                    <a:pt x="16641" y="37038"/>
                    <a:pt x="16434" y="37245"/>
                    <a:pt x="16226" y="37583"/>
                  </a:cubicBezTo>
                  <a:lnTo>
                    <a:pt x="15785" y="37583"/>
                  </a:lnTo>
                  <a:cubicBezTo>
                    <a:pt x="15992" y="37479"/>
                    <a:pt x="16096" y="37479"/>
                    <a:pt x="16226" y="37375"/>
                  </a:cubicBezTo>
                  <a:cubicBezTo>
                    <a:pt x="16434" y="37141"/>
                    <a:pt x="16641" y="36934"/>
                    <a:pt x="16979" y="36726"/>
                  </a:cubicBezTo>
                  <a:close/>
                  <a:moveTo>
                    <a:pt x="17187" y="37245"/>
                  </a:moveTo>
                  <a:cubicBezTo>
                    <a:pt x="17187" y="37375"/>
                    <a:pt x="17187" y="37375"/>
                    <a:pt x="17083" y="37479"/>
                  </a:cubicBezTo>
                  <a:cubicBezTo>
                    <a:pt x="17083" y="37479"/>
                    <a:pt x="16979" y="37583"/>
                    <a:pt x="16875" y="37583"/>
                  </a:cubicBezTo>
                  <a:cubicBezTo>
                    <a:pt x="17083" y="37479"/>
                    <a:pt x="17187" y="37375"/>
                    <a:pt x="17187" y="37245"/>
                  </a:cubicBezTo>
                  <a:close/>
                  <a:moveTo>
                    <a:pt x="9606" y="36934"/>
                  </a:moveTo>
                  <a:lnTo>
                    <a:pt x="9606" y="36934"/>
                  </a:lnTo>
                  <a:cubicBezTo>
                    <a:pt x="9840" y="37038"/>
                    <a:pt x="9840" y="37141"/>
                    <a:pt x="9840" y="37375"/>
                  </a:cubicBezTo>
                  <a:cubicBezTo>
                    <a:pt x="9840" y="37427"/>
                    <a:pt x="9866" y="37453"/>
                    <a:pt x="9892" y="37453"/>
                  </a:cubicBezTo>
                  <a:cubicBezTo>
                    <a:pt x="9918" y="37453"/>
                    <a:pt x="9944" y="37427"/>
                    <a:pt x="9944" y="37375"/>
                  </a:cubicBezTo>
                  <a:lnTo>
                    <a:pt x="9944" y="37245"/>
                  </a:lnTo>
                  <a:cubicBezTo>
                    <a:pt x="9944" y="37375"/>
                    <a:pt x="10047" y="37583"/>
                    <a:pt x="10047" y="37687"/>
                  </a:cubicBezTo>
                  <a:cubicBezTo>
                    <a:pt x="10047" y="37583"/>
                    <a:pt x="9944" y="37583"/>
                    <a:pt x="9944" y="37479"/>
                  </a:cubicBezTo>
                  <a:lnTo>
                    <a:pt x="9840" y="37479"/>
                  </a:lnTo>
                  <a:cubicBezTo>
                    <a:pt x="9840" y="37375"/>
                    <a:pt x="9736" y="37375"/>
                    <a:pt x="9736" y="37245"/>
                  </a:cubicBezTo>
                  <a:lnTo>
                    <a:pt x="9736" y="37141"/>
                  </a:lnTo>
                  <a:cubicBezTo>
                    <a:pt x="9736" y="37141"/>
                    <a:pt x="9606" y="37038"/>
                    <a:pt x="9606" y="36934"/>
                  </a:cubicBezTo>
                  <a:close/>
                  <a:moveTo>
                    <a:pt x="16867" y="37583"/>
                  </a:moveTo>
                  <a:cubicBezTo>
                    <a:pt x="16829" y="37617"/>
                    <a:pt x="16789" y="37652"/>
                    <a:pt x="16745" y="37687"/>
                  </a:cubicBezTo>
                  <a:cubicBezTo>
                    <a:pt x="16745" y="37687"/>
                    <a:pt x="16745" y="37587"/>
                    <a:pt x="16867" y="37583"/>
                  </a:cubicBezTo>
                  <a:close/>
                  <a:moveTo>
                    <a:pt x="8204" y="37245"/>
                  </a:moveTo>
                  <a:cubicBezTo>
                    <a:pt x="8308" y="37245"/>
                    <a:pt x="8308" y="37245"/>
                    <a:pt x="8438" y="37375"/>
                  </a:cubicBezTo>
                  <a:cubicBezTo>
                    <a:pt x="8542" y="37375"/>
                    <a:pt x="8646" y="37583"/>
                    <a:pt x="8749" y="37687"/>
                  </a:cubicBezTo>
                  <a:lnTo>
                    <a:pt x="8749" y="37790"/>
                  </a:lnTo>
                  <a:lnTo>
                    <a:pt x="8749" y="37894"/>
                  </a:lnTo>
                  <a:cubicBezTo>
                    <a:pt x="8646" y="37790"/>
                    <a:pt x="8646" y="37790"/>
                    <a:pt x="8542" y="37790"/>
                  </a:cubicBezTo>
                  <a:cubicBezTo>
                    <a:pt x="8308" y="37687"/>
                    <a:pt x="8204" y="37479"/>
                    <a:pt x="8204" y="37245"/>
                  </a:cubicBezTo>
                  <a:close/>
                  <a:moveTo>
                    <a:pt x="8957" y="37790"/>
                  </a:moveTo>
                  <a:lnTo>
                    <a:pt x="8957" y="37790"/>
                  </a:lnTo>
                  <a:cubicBezTo>
                    <a:pt x="9039" y="37873"/>
                    <a:pt x="9118" y="37952"/>
                    <a:pt x="9191" y="38024"/>
                  </a:cubicBezTo>
                  <a:cubicBezTo>
                    <a:pt x="8957" y="38024"/>
                    <a:pt x="8957" y="37894"/>
                    <a:pt x="8957" y="37790"/>
                  </a:cubicBezTo>
                  <a:close/>
                  <a:moveTo>
                    <a:pt x="7736" y="37970"/>
                  </a:moveTo>
                  <a:cubicBezTo>
                    <a:pt x="7860" y="37970"/>
                    <a:pt x="7955" y="38055"/>
                    <a:pt x="8100" y="38128"/>
                  </a:cubicBezTo>
                  <a:lnTo>
                    <a:pt x="8100" y="38232"/>
                  </a:lnTo>
                  <a:cubicBezTo>
                    <a:pt x="7893" y="38232"/>
                    <a:pt x="7789" y="38128"/>
                    <a:pt x="7555" y="38024"/>
                  </a:cubicBezTo>
                  <a:cubicBezTo>
                    <a:pt x="7625" y="37985"/>
                    <a:pt x="7683" y="37970"/>
                    <a:pt x="7736" y="37970"/>
                  </a:cubicBezTo>
                  <a:close/>
                  <a:moveTo>
                    <a:pt x="18485" y="37583"/>
                  </a:moveTo>
                  <a:lnTo>
                    <a:pt x="18381" y="37687"/>
                  </a:lnTo>
                  <a:cubicBezTo>
                    <a:pt x="18173" y="37894"/>
                    <a:pt x="17836" y="38128"/>
                    <a:pt x="17524" y="38232"/>
                  </a:cubicBezTo>
                  <a:cubicBezTo>
                    <a:pt x="17220" y="38303"/>
                    <a:pt x="16816" y="38424"/>
                    <a:pt x="16485" y="38424"/>
                  </a:cubicBezTo>
                  <a:cubicBezTo>
                    <a:pt x="16336" y="38424"/>
                    <a:pt x="16201" y="38400"/>
                    <a:pt x="16096" y="38336"/>
                  </a:cubicBezTo>
                  <a:lnTo>
                    <a:pt x="16096" y="38232"/>
                  </a:lnTo>
                  <a:cubicBezTo>
                    <a:pt x="16241" y="38289"/>
                    <a:pt x="16395" y="38314"/>
                    <a:pt x="16554" y="38314"/>
                  </a:cubicBezTo>
                  <a:cubicBezTo>
                    <a:pt x="17252" y="38314"/>
                    <a:pt x="18041" y="37837"/>
                    <a:pt x="18485" y="37583"/>
                  </a:cubicBezTo>
                  <a:close/>
                  <a:moveTo>
                    <a:pt x="7997" y="38336"/>
                  </a:moveTo>
                  <a:cubicBezTo>
                    <a:pt x="7893" y="38336"/>
                    <a:pt x="7789" y="38336"/>
                    <a:pt x="7789" y="38439"/>
                  </a:cubicBezTo>
                  <a:lnTo>
                    <a:pt x="7789" y="38336"/>
                  </a:lnTo>
                  <a:close/>
                  <a:moveTo>
                    <a:pt x="8204" y="38336"/>
                  </a:moveTo>
                  <a:cubicBezTo>
                    <a:pt x="8204" y="38336"/>
                    <a:pt x="8308" y="38336"/>
                    <a:pt x="8308" y="38439"/>
                  </a:cubicBezTo>
                  <a:cubicBezTo>
                    <a:pt x="8204" y="38336"/>
                    <a:pt x="8100" y="38336"/>
                    <a:pt x="7997" y="38336"/>
                  </a:cubicBezTo>
                  <a:close/>
                  <a:moveTo>
                    <a:pt x="8749" y="38128"/>
                  </a:moveTo>
                  <a:lnTo>
                    <a:pt x="8749" y="38128"/>
                  </a:lnTo>
                  <a:cubicBezTo>
                    <a:pt x="8957" y="38232"/>
                    <a:pt x="9087" y="38336"/>
                    <a:pt x="9191" y="38439"/>
                  </a:cubicBezTo>
                  <a:cubicBezTo>
                    <a:pt x="9087" y="38336"/>
                    <a:pt x="8853" y="38232"/>
                    <a:pt x="8749" y="38128"/>
                  </a:cubicBezTo>
                  <a:close/>
                  <a:moveTo>
                    <a:pt x="28309" y="37229"/>
                  </a:moveTo>
                  <a:lnTo>
                    <a:pt x="28309" y="37229"/>
                  </a:lnTo>
                  <a:cubicBezTo>
                    <a:pt x="28280" y="37678"/>
                    <a:pt x="28302" y="38105"/>
                    <a:pt x="28345" y="38524"/>
                  </a:cubicBezTo>
                  <a:lnTo>
                    <a:pt x="28345" y="38524"/>
                  </a:lnTo>
                  <a:cubicBezTo>
                    <a:pt x="28326" y="38088"/>
                    <a:pt x="28312" y="37658"/>
                    <a:pt x="28309" y="37229"/>
                  </a:cubicBezTo>
                  <a:close/>
                  <a:moveTo>
                    <a:pt x="9191" y="38024"/>
                  </a:moveTo>
                  <a:cubicBezTo>
                    <a:pt x="9324" y="38157"/>
                    <a:pt x="9435" y="38268"/>
                    <a:pt x="9502" y="38336"/>
                  </a:cubicBezTo>
                  <a:cubicBezTo>
                    <a:pt x="9606" y="38439"/>
                    <a:pt x="9606" y="38439"/>
                    <a:pt x="9606" y="38543"/>
                  </a:cubicBezTo>
                  <a:lnTo>
                    <a:pt x="9502" y="38439"/>
                  </a:lnTo>
                  <a:cubicBezTo>
                    <a:pt x="9398" y="38336"/>
                    <a:pt x="9191" y="38232"/>
                    <a:pt x="9087" y="38128"/>
                  </a:cubicBezTo>
                  <a:lnTo>
                    <a:pt x="9191" y="38128"/>
                  </a:lnTo>
                  <a:lnTo>
                    <a:pt x="9191" y="38024"/>
                  </a:lnTo>
                  <a:close/>
                  <a:moveTo>
                    <a:pt x="9295" y="37375"/>
                  </a:moveTo>
                  <a:lnTo>
                    <a:pt x="9295" y="37375"/>
                  </a:lnTo>
                  <a:cubicBezTo>
                    <a:pt x="9606" y="37583"/>
                    <a:pt x="9736" y="38128"/>
                    <a:pt x="9944" y="38439"/>
                  </a:cubicBezTo>
                  <a:cubicBezTo>
                    <a:pt x="9944" y="38543"/>
                    <a:pt x="9944" y="38543"/>
                    <a:pt x="9840" y="38543"/>
                  </a:cubicBezTo>
                  <a:cubicBezTo>
                    <a:pt x="9840" y="38439"/>
                    <a:pt x="9840" y="38439"/>
                    <a:pt x="9736" y="38336"/>
                  </a:cubicBezTo>
                  <a:lnTo>
                    <a:pt x="9736" y="38232"/>
                  </a:lnTo>
                  <a:cubicBezTo>
                    <a:pt x="9736" y="38128"/>
                    <a:pt x="9606" y="38024"/>
                    <a:pt x="9502" y="38024"/>
                  </a:cubicBezTo>
                  <a:cubicBezTo>
                    <a:pt x="9398" y="37790"/>
                    <a:pt x="9295" y="37583"/>
                    <a:pt x="9295" y="37375"/>
                  </a:cubicBezTo>
                  <a:close/>
                  <a:moveTo>
                    <a:pt x="7789" y="38543"/>
                  </a:moveTo>
                  <a:cubicBezTo>
                    <a:pt x="8204" y="38543"/>
                    <a:pt x="8542" y="38673"/>
                    <a:pt x="8853" y="38777"/>
                  </a:cubicBezTo>
                  <a:lnTo>
                    <a:pt x="8749" y="38777"/>
                  </a:lnTo>
                  <a:cubicBezTo>
                    <a:pt x="8438" y="38777"/>
                    <a:pt x="7997" y="38777"/>
                    <a:pt x="7789" y="38543"/>
                  </a:cubicBezTo>
                  <a:close/>
                  <a:moveTo>
                    <a:pt x="9294" y="38724"/>
                  </a:moveTo>
                  <a:cubicBezTo>
                    <a:pt x="9362" y="38746"/>
                    <a:pt x="9431" y="38763"/>
                    <a:pt x="9502" y="38777"/>
                  </a:cubicBezTo>
                  <a:cubicBezTo>
                    <a:pt x="9502" y="38812"/>
                    <a:pt x="9502" y="38823"/>
                    <a:pt x="9498" y="38823"/>
                  </a:cubicBezTo>
                  <a:cubicBezTo>
                    <a:pt x="9491" y="38823"/>
                    <a:pt x="9468" y="38777"/>
                    <a:pt x="9398" y="38777"/>
                  </a:cubicBezTo>
                  <a:cubicBezTo>
                    <a:pt x="9364" y="38760"/>
                    <a:pt x="9329" y="38742"/>
                    <a:pt x="9294" y="38724"/>
                  </a:cubicBezTo>
                  <a:close/>
                  <a:moveTo>
                    <a:pt x="7010" y="38232"/>
                  </a:moveTo>
                  <a:lnTo>
                    <a:pt x="7010" y="38232"/>
                  </a:lnTo>
                  <a:cubicBezTo>
                    <a:pt x="7244" y="38336"/>
                    <a:pt x="7348" y="38336"/>
                    <a:pt x="7451" y="38439"/>
                  </a:cubicBezTo>
                  <a:lnTo>
                    <a:pt x="7555" y="38439"/>
                  </a:lnTo>
                  <a:cubicBezTo>
                    <a:pt x="7555" y="38439"/>
                    <a:pt x="7451" y="38543"/>
                    <a:pt x="7555" y="38543"/>
                  </a:cubicBezTo>
                  <a:cubicBezTo>
                    <a:pt x="7555" y="38673"/>
                    <a:pt x="7659" y="38777"/>
                    <a:pt x="7789" y="38777"/>
                  </a:cubicBezTo>
                  <a:cubicBezTo>
                    <a:pt x="7659" y="38777"/>
                    <a:pt x="7555" y="38777"/>
                    <a:pt x="7555" y="38881"/>
                  </a:cubicBezTo>
                  <a:lnTo>
                    <a:pt x="7555" y="38777"/>
                  </a:lnTo>
                  <a:cubicBezTo>
                    <a:pt x="7244" y="38673"/>
                    <a:pt x="7010" y="38543"/>
                    <a:pt x="7010" y="38232"/>
                  </a:cubicBezTo>
                  <a:close/>
                  <a:moveTo>
                    <a:pt x="33308" y="34130"/>
                  </a:moveTo>
                  <a:lnTo>
                    <a:pt x="33308" y="34130"/>
                  </a:lnTo>
                  <a:cubicBezTo>
                    <a:pt x="33516" y="34338"/>
                    <a:pt x="33750" y="34545"/>
                    <a:pt x="33957" y="34649"/>
                  </a:cubicBezTo>
                  <a:cubicBezTo>
                    <a:pt x="34606" y="35194"/>
                    <a:pt x="35359" y="35428"/>
                    <a:pt x="36008" y="35947"/>
                  </a:cubicBezTo>
                  <a:cubicBezTo>
                    <a:pt x="36346" y="36285"/>
                    <a:pt x="36657" y="36596"/>
                    <a:pt x="37099" y="36934"/>
                  </a:cubicBezTo>
                  <a:cubicBezTo>
                    <a:pt x="37851" y="37375"/>
                    <a:pt x="37851" y="38439"/>
                    <a:pt x="37955" y="39322"/>
                  </a:cubicBezTo>
                  <a:cubicBezTo>
                    <a:pt x="37851" y="39088"/>
                    <a:pt x="37748" y="38985"/>
                    <a:pt x="37748" y="38985"/>
                  </a:cubicBezTo>
                  <a:cubicBezTo>
                    <a:pt x="37306" y="38439"/>
                    <a:pt x="36995" y="38024"/>
                    <a:pt x="36553" y="37583"/>
                  </a:cubicBezTo>
                  <a:cubicBezTo>
                    <a:pt x="35697" y="36830"/>
                    <a:pt x="34814" y="36181"/>
                    <a:pt x="34165" y="35298"/>
                  </a:cubicBezTo>
                  <a:lnTo>
                    <a:pt x="34061" y="35298"/>
                  </a:lnTo>
                  <a:cubicBezTo>
                    <a:pt x="33853" y="34883"/>
                    <a:pt x="33516" y="34545"/>
                    <a:pt x="33308" y="34130"/>
                  </a:cubicBezTo>
                  <a:close/>
                  <a:moveTo>
                    <a:pt x="15889" y="38777"/>
                  </a:moveTo>
                  <a:cubicBezTo>
                    <a:pt x="15992" y="38881"/>
                    <a:pt x="15992" y="38881"/>
                    <a:pt x="15992" y="38985"/>
                  </a:cubicBezTo>
                  <a:lnTo>
                    <a:pt x="15992" y="39088"/>
                  </a:lnTo>
                  <a:lnTo>
                    <a:pt x="15992" y="39192"/>
                  </a:lnTo>
                  <a:lnTo>
                    <a:pt x="16096" y="39192"/>
                  </a:lnTo>
                  <a:cubicBezTo>
                    <a:pt x="16096" y="39322"/>
                    <a:pt x="15992" y="39322"/>
                    <a:pt x="15992" y="39426"/>
                  </a:cubicBezTo>
                  <a:lnTo>
                    <a:pt x="15992" y="39322"/>
                  </a:lnTo>
                  <a:lnTo>
                    <a:pt x="15992" y="39192"/>
                  </a:lnTo>
                  <a:cubicBezTo>
                    <a:pt x="15925" y="39192"/>
                    <a:pt x="15901" y="39148"/>
                    <a:pt x="15893" y="39088"/>
                  </a:cubicBezTo>
                  <a:lnTo>
                    <a:pt x="15893" y="39088"/>
                  </a:lnTo>
                  <a:cubicBezTo>
                    <a:pt x="15992" y="39088"/>
                    <a:pt x="15992" y="39087"/>
                    <a:pt x="15992" y="38985"/>
                  </a:cubicBezTo>
                  <a:cubicBezTo>
                    <a:pt x="15917" y="38985"/>
                    <a:pt x="15897" y="39039"/>
                    <a:pt x="15891" y="39069"/>
                  </a:cubicBezTo>
                  <a:lnTo>
                    <a:pt x="15891" y="39069"/>
                  </a:lnTo>
                  <a:cubicBezTo>
                    <a:pt x="15889" y="39042"/>
                    <a:pt x="15889" y="39013"/>
                    <a:pt x="15889" y="38985"/>
                  </a:cubicBezTo>
                  <a:lnTo>
                    <a:pt x="15785" y="38985"/>
                  </a:lnTo>
                  <a:cubicBezTo>
                    <a:pt x="15889" y="38985"/>
                    <a:pt x="15889" y="38881"/>
                    <a:pt x="15889" y="38777"/>
                  </a:cubicBezTo>
                  <a:close/>
                  <a:moveTo>
                    <a:pt x="8957" y="38985"/>
                  </a:moveTo>
                  <a:cubicBezTo>
                    <a:pt x="8853" y="39088"/>
                    <a:pt x="8749" y="39192"/>
                    <a:pt x="8749" y="39322"/>
                  </a:cubicBezTo>
                  <a:cubicBezTo>
                    <a:pt x="8902" y="39150"/>
                    <a:pt x="9070" y="39048"/>
                    <a:pt x="9272" y="39048"/>
                  </a:cubicBezTo>
                  <a:cubicBezTo>
                    <a:pt x="9344" y="39048"/>
                    <a:pt x="9420" y="39061"/>
                    <a:pt x="9502" y="39088"/>
                  </a:cubicBezTo>
                  <a:cubicBezTo>
                    <a:pt x="9502" y="39088"/>
                    <a:pt x="9502" y="39192"/>
                    <a:pt x="9398" y="39192"/>
                  </a:cubicBezTo>
                  <a:lnTo>
                    <a:pt x="9087" y="39192"/>
                  </a:lnTo>
                  <a:cubicBezTo>
                    <a:pt x="8957" y="39322"/>
                    <a:pt x="8749" y="39426"/>
                    <a:pt x="8646" y="39530"/>
                  </a:cubicBezTo>
                  <a:lnTo>
                    <a:pt x="8308" y="39530"/>
                  </a:lnTo>
                  <a:cubicBezTo>
                    <a:pt x="8438" y="39530"/>
                    <a:pt x="8542" y="39426"/>
                    <a:pt x="8646" y="39426"/>
                  </a:cubicBezTo>
                  <a:cubicBezTo>
                    <a:pt x="8646" y="39322"/>
                    <a:pt x="8749" y="39322"/>
                    <a:pt x="8749" y="39192"/>
                  </a:cubicBezTo>
                  <a:lnTo>
                    <a:pt x="8646" y="39192"/>
                  </a:lnTo>
                  <a:cubicBezTo>
                    <a:pt x="8749" y="39088"/>
                    <a:pt x="8749" y="39088"/>
                    <a:pt x="8646" y="39088"/>
                  </a:cubicBezTo>
                  <a:lnTo>
                    <a:pt x="8308" y="39088"/>
                  </a:lnTo>
                  <a:cubicBezTo>
                    <a:pt x="8204" y="39088"/>
                    <a:pt x="8100" y="39192"/>
                    <a:pt x="7997" y="39192"/>
                  </a:cubicBezTo>
                  <a:cubicBezTo>
                    <a:pt x="7789" y="39192"/>
                    <a:pt x="7555" y="39088"/>
                    <a:pt x="7348" y="39088"/>
                  </a:cubicBezTo>
                  <a:cubicBezTo>
                    <a:pt x="7555" y="38985"/>
                    <a:pt x="7789" y="38985"/>
                    <a:pt x="7893" y="38985"/>
                  </a:cubicBezTo>
                  <a:cubicBezTo>
                    <a:pt x="8100" y="38985"/>
                    <a:pt x="8308" y="39088"/>
                    <a:pt x="8438" y="39088"/>
                  </a:cubicBezTo>
                  <a:lnTo>
                    <a:pt x="8438" y="38985"/>
                  </a:lnTo>
                  <a:close/>
                  <a:moveTo>
                    <a:pt x="9398" y="39426"/>
                  </a:moveTo>
                  <a:lnTo>
                    <a:pt x="9398" y="39530"/>
                  </a:lnTo>
                  <a:cubicBezTo>
                    <a:pt x="9329" y="39530"/>
                    <a:pt x="9214" y="39576"/>
                    <a:pt x="9075" y="39576"/>
                  </a:cubicBezTo>
                  <a:cubicBezTo>
                    <a:pt x="9006" y="39576"/>
                    <a:pt x="8931" y="39564"/>
                    <a:pt x="8853" y="39530"/>
                  </a:cubicBezTo>
                  <a:cubicBezTo>
                    <a:pt x="8957" y="39426"/>
                    <a:pt x="9191" y="39426"/>
                    <a:pt x="9295" y="39426"/>
                  </a:cubicBezTo>
                  <a:close/>
                  <a:moveTo>
                    <a:pt x="8438" y="39426"/>
                  </a:moveTo>
                  <a:cubicBezTo>
                    <a:pt x="8204" y="39530"/>
                    <a:pt x="8100" y="39530"/>
                    <a:pt x="7893" y="39634"/>
                  </a:cubicBezTo>
                  <a:cubicBezTo>
                    <a:pt x="7789" y="39634"/>
                    <a:pt x="7659" y="39737"/>
                    <a:pt x="7555" y="39737"/>
                  </a:cubicBezTo>
                  <a:lnTo>
                    <a:pt x="7555" y="39634"/>
                  </a:lnTo>
                  <a:cubicBezTo>
                    <a:pt x="7555" y="39530"/>
                    <a:pt x="7659" y="39530"/>
                    <a:pt x="7659" y="39426"/>
                  </a:cubicBezTo>
                  <a:close/>
                  <a:moveTo>
                    <a:pt x="16226" y="39426"/>
                  </a:moveTo>
                  <a:lnTo>
                    <a:pt x="16226" y="39530"/>
                  </a:lnTo>
                  <a:cubicBezTo>
                    <a:pt x="16226" y="39634"/>
                    <a:pt x="16096" y="39634"/>
                    <a:pt x="16096" y="39737"/>
                  </a:cubicBezTo>
                  <a:lnTo>
                    <a:pt x="16096" y="39634"/>
                  </a:lnTo>
                  <a:lnTo>
                    <a:pt x="15992" y="39634"/>
                  </a:lnTo>
                  <a:lnTo>
                    <a:pt x="15992" y="39530"/>
                  </a:lnTo>
                  <a:lnTo>
                    <a:pt x="16096" y="39426"/>
                  </a:lnTo>
                  <a:lnTo>
                    <a:pt x="16096" y="39634"/>
                  </a:lnTo>
                  <a:cubicBezTo>
                    <a:pt x="16096" y="39634"/>
                    <a:pt x="16226" y="39530"/>
                    <a:pt x="16226" y="39426"/>
                  </a:cubicBezTo>
                  <a:close/>
                  <a:moveTo>
                    <a:pt x="8957" y="39737"/>
                  </a:moveTo>
                  <a:lnTo>
                    <a:pt x="8957" y="39841"/>
                  </a:lnTo>
                  <a:lnTo>
                    <a:pt x="8204" y="39841"/>
                  </a:lnTo>
                  <a:lnTo>
                    <a:pt x="8204" y="39737"/>
                  </a:lnTo>
                  <a:close/>
                  <a:moveTo>
                    <a:pt x="16241" y="39677"/>
                  </a:moveTo>
                  <a:cubicBezTo>
                    <a:pt x="16226" y="39732"/>
                    <a:pt x="16226" y="39787"/>
                    <a:pt x="16226" y="39841"/>
                  </a:cubicBezTo>
                  <a:lnTo>
                    <a:pt x="16096" y="39841"/>
                  </a:lnTo>
                  <a:cubicBezTo>
                    <a:pt x="16151" y="39797"/>
                    <a:pt x="16202" y="39735"/>
                    <a:pt x="16241" y="39677"/>
                  </a:cubicBezTo>
                  <a:close/>
                  <a:moveTo>
                    <a:pt x="9398" y="39737"/>
                  </a:moveTo>
                  <a:lnTo>
                    <a:pt x="9398" y="39971"/>
                  </a:lnTo>
                  <a:cubicBezTo>
                    <a:pt x="9295" y="39841"/>
                    <a:pt x="9295" y="39841"/>
                    <a:pt x="9295" y="39737"/>
                  </a:cubicBezTo>
                  <a:close/>
                  <a:moveTo>
                    <a:pt x="7519" y="33425"/>
                  </a:moveTo>
                  <a:cubicBezTo>
                    <a:pt x="8519" y="33425"/>
                    <a:pt x="9504" y="33748"/>
                    <a:pt x="10489" y="34441"/>
                  </a:cubicBezTo>
                  <a:lnTo>
                    <a:pt x="10385" y="34441"/>
                  </a:lnTo>
                  <a:cubicBezTo>
                    <a:pt x="10489" y="34545"/>
                    <a:pt x="10593" y="34649"/>
                    <a:pt x="10593" y="34779"/>
                  </a:cubicBezTo>
                  <a:cubicBezTo>
                    <a:pt x="10696" y="34883"/>
                    <a:pt x="10800" y="34987"/>
                    <a:pt x="10800" y="34987"/>
                  </a:cubicBezTo>
                  <a:cubicBezTo>
                    <a:pt x="10800" y="34883"/>
                    <a:pt x="10696" y="34649"/>
                    <a:pt x="10593" y="34545"/>
                  </a:cubicBezTo>
                  <a:lnTo>
                    <a:pt x="10696" y="34545"/>
                  </a:lnTo>
                  <a:cubicBezTo>
                    <a:pt x="10696" y="34649"/>
                    <a:pt x="10800" y="34883"/>
                    <a:pt x="10904" y="34987"/>
                  </a:cubicBezTo>
                  <a:lnTo>
                    <a:pt x="10800" y="34987"/>
                  </a:lnTo>
                  <a:lnTo>
                    <a:pt x="10800" y="35091"/>
                  </a:lnTo>
                  <a:cubicBezTo>
                    <a:pt x="10593" y="34779"/>
                    <a:pt x="10385" y="34441"/>
                    <a:pt x="10047" y="34234"/>
                  </a:cubicBezTo>
                  <a:lnTo>
                    <a:pt x="10047" y="34234"/>
                  </a:lnTo>
                  <a:cubicBezTo>
                    <a:pt x="10151" y="34441"/>
                    <a:pt x="10385" y="34545"/>
                    <a:pt x="10489" y="34649"/>
                  </a:cubicBezTo>
                  <a:cubicBezTo>
                    <a:pt x="10593" y="34779"/>
                    <a:pt x="10696" y="34987"/>
                    <a:pt x="10696" y="35091"/>
                  </a:cubicBezTo>
                  <a:lnTo>
                    <a:pt x="10696" y="35194"/>
                  </a:lnTo>
                  <a:cubicBezTo>
                    <a:pt x="10593" y="35298"/>
                    <a:pt x="10593" y="35298"/>
                    <a:pt x="10489" y="35428"/>
                  </a:cubicBezTo>
                  <a:lnTo>
                    <a:pt x="10489" y="35532"/>
                  </a:lnTo>
                  <a:cubicBezTo>
                    <a:pt x="10385" y="35298"/>
                    <a:pt x="10255" y="35091"/>
                    <a:pt x="10151" y="34987"/>
                  </a:cubicBezTo>
                  <a:lnTo>
                    <a:pt x="10047" y="34987"/>
                  </a:lnTo>
                  <a:cubicBezTo>
                    <a:pt x="9944" y="35194"/>
                    <a:pt x="9944" y="35428"/>
                    <a:pt x="9944" y="35532"/>
                  </a:cubicBezTo>
                  <a:lnTo>
                    <a:pt x="10047" y="35636"/>
                  </a:lnTo>
                  <a:lnTo>
                    <a:pt x="9944" y="35636"/>
                  </a:lnTo>
                  <a:cubicBezTo>
                    <a:pt x="9871" y="35490"/>
                    <a:pt x="9733" y="35331"/>
                    <a:pt x="9586" y="35331"/>
                  </a:cubicBezTo>
                  <a:cubicBezTo>
                    <a:pt x="9524" y="35331"/>
                    <a:pt x="9460" y="35359"/>
                    <a:pt x="9398" y="35428"/>
                  </a:cubicBezTo>
                  <a:cubicBezTo>
                    <a:pt x="9398" y="35363"/>
                    <a:pt x="9372" y="35331"/>
                    <a:pt x="9346" y="35331"/>
                  </a:cubicBezTo>
                  <a:cubicBezTo>
                    <a:pt x="9321" y="35331"/>
                    <a:pt x="9295" y="35363"/>
                    <a:pt x="9295" y="35428"/>
                  </a:cubicBezTo>
                  <a:lnTo>
                    <a:pt x="9295" y="35843"/>
                  </a:lnTo>
                  <a:cubicBezTo>
                    <a:pt x="9295" y="35947"/>
                    <a:pt x="9191" y="35947"/>
                    <a:pt x="9295" y="35947"/>
                  </a:cubicBezTo>
                  <a:cubicBezTo>
                    <a:pt x="9295" y="36285"/>
                    <a:pt x="9398" y="36492"/>
                    <a:pt x="9398" y="36726"/>
                  </a:cubicBezTo>
                  <a:cubicBezTo>
                    <a:pt x="9398" y="37038"/>
                    <a:pt x="9606" y="37375"/>
                    <a:pt x="9736" y="37583"/>
                  </a:cubicBezTo>
                  <a:cubicBezTo>
                    <a:pt x="9736" y="37790"/>
                    <a:pt x="9840" y="37894"/>
                    <a:pt x="9840" y="38024"/>
                  </a:cubicBezTo>
                  <a:cubicBezTo>
                    <a:pt x="9736" y="37687"/>
                    <a:pt x="9606" y="37245"/>
                    <a:pt x="9191" y="37141"/>
                  </a:cubicBezTo>
                  <a:lnTo>
                    <a:pt x="9087" y="37141"/>
                  </a:lnTo>
                  <a:cubicBezTo>
                    <a:pt x="9087" y="37375"/>
                    <a:pt x="9087" y="37583"/>
                    <a:pt x="9191" y="37687"/>
                  </a:cubicBezTo>
                  <a:cubicBezTo>
                    <a:pt x="9087" y="37687"/>
                    <a:pt x="9087" y="37583"/>
                    <a:pt x="8957" y="37583"/>
                  </a:cubicBezTo>
                  <a:cubicBezTo>
                    <a:pt x="8957" y="37531"/>
                    <a:pt x="8931" y="37505"/>
                    <a:pt x="8905" y="37505"/>
                  </a:cubicBezTo>
                  <a:cubicBezTo>
                    <a:pt x="8879" y="37505"/>
                    <a:pt x="8853" y="37531"/>
                    <a:pt x="8853" y="37583"/>
                  </a:cubicBezTo>
                  <a:cubicBezTo>
                    <a:pt x="8777" y="37334"/>
                    <a:pt x="8517" y="36987"/>
                    <a:pt x="8303" y="36987"/>
                  </a:cubicBezTo>
                  <a:cubicBezTo>
                    <a:pt x="8226" y="36987"/>
                    <a:pt x="8155" y="37032"/>
                    <a:pt x="8100" y="37141"/>
                  </a:cubicBezTo>
                  <a:cubicBezTo>
                    <a:pt x="7893" y="37245"/>
                    <a:pt x="7997" y="37583"/>
                    <a:pt x="8100" y="37687"/>
                  </a:cubicBezTo>
                  <a:cubicBezTo>
                    <a:pt x="8204" y="37687"/>
                    <a:pt x="8204" y="37790"/>
                    <a:pt x="8204" y="37790"/>
                  </a:cubicBezTo>
                  <a:cubicBezTo>
                    <a:pt x="8100" y="37790"/>
                    <a:pt x="8100" y="37894"/>
                    <a:pt x="8100" y="37894"/>
                  </a:cubicBezTo>
                  <a:cubicBezTo>
                    <a:pt x="8381" y="38175"/>
                    <a:pt x="8651" y="38413"/>
                    <a:pt x="8951" y="38577"/>
                  </a:cubicBezTo>
                  <a:lnTo>
                    <a:pt x="8951" y="38577"/>
                  </a:lnTo>
                  <a:cubicBezTo>
                    <a:pt x="8882" y="38556"/>
                    <a:pt x="8814" y="38543"/>
                    <a:pt x="8749" y="38543"/>
                  </a:cubicBezTo>
                  <a:cubicBezTo>
                    <a:pt x="8646" y="38439"/>
                    <a:pt x="8542" y="38439"/>
                    <a:pt x="8438" y="38439"/>
                  </a:cubicBezTo>
                  <a:cubicBezTo>
                    <a:pt x="8308" y="38232"/>
                    <a:pt x="8204" y="38024"/>
                    <a:pt x="7997" y="37894"/>
                  </a:cubicBezTo>
                  <a:cubicBezTo>
                    <a:pt x="7997" y="37790"/>
                    <a:pt x="7997" y="37790"/>
                    <a:pt x="7893" y="37790"/>
                  </a:cubicBezTo>
                  <a:lnTo>
                    <a:pt x="7893" y="37687"/>
                  </a:lnTo>
                  <a:cubicBezTo>
                    <a:pt x="7789" y="37687"/>
                    <a:pt x="7659" y="37687"/>
                    <a:pt x="7659" y="37583"/>
                  </a:cubicBezTo>
                  <a:cubicBezTo>
                    <a:pt x="7684" y="37563"/>
                    <a:pt x="7708" y="37554"/>
                    <a:pt x="7731" y="37554"/>
                  </a:cubicBezTo>
                  <a:cubicBezTo>
                    <a:pt x="7829" y="37554"/>
                    <a:pt x="7913" y="37706"/>
                    <a:pt x="7997" y="37790"/>
                  </a:cubicBezTo>
                  <a:lnTo>
                    <a:pt x="7997" y="37687"/>
                  </a:lnTo>
                  <a:cubicBezTo>
                    <a:pt x="7997" y="37540"/>
                    <a:pt x="7894" y="37381"/>
                    <a:pt x="7751" y="37381"/>
                  </a:cubicBezTo>
                  <a:cubicBezTo>
                    <a:pt x="7691" y="37381"/>
                    <a:pt x="7624" y="37410"/>
                    <a:pt x="7555" y="37479"/>
                  </a:cubicBezTo>
                  <a:cubicBezTo>
                    <a:pt x="7451" y="37583"/>
                    <a:pt x="7451" y="37687"/>
                    <a:pt x="7555" y="37790"/>
                  </a:cubicBezTo>
                  <a:cubicBezTo>
                    <a:pt x="7555" y="37790"/>
                    <a:pt x="7451" y="37790"/>
                    <a:pt x="7451" y="37894"/>
                  </a:cubicBezTo>
                  <a:cubicBezTo>
                    <a:pt x="7432" y="37875"/>
                    <a:pt x="7410" y="37868"/>
                    <a:pt x="7386" y="37868"/>
                  </a:cubicBezTo>
                  <a:cubicBezTo>
                    <a:pt x="7279" y="37868"/>
                    <a:pt x="7140" y="38024"/>
                    <a:pt x="7140" y="38024"/>
                  </a:cubicBezTo>
                  <a:cubicBezTo>
                    <a:pt x="7140" y="38128"/>
                    <a:pt x="7140" y="38128"/>
                    <a:pt x="7010" y="38128"/>
                  </a:cubicBezTo>
                  <a:lnTo>
                    <a:pt x="6906" y="38128"/>
                  </a:lnTo>
                  <a:cubicBezTo>
                    <a:pt x="6906" y="38543"/>
                    <a:pt x="7244" y="38777"/>
                    <a:pt x="7451" y="38881"/>
                  </a:cubicBezTo>
                  <a:cubicBezTo>
                    <a:pt x="7348" y="38881"/>
                    <a:pt x="7244" y="38985"/>
                    <a:pt x="7244" y="39088"/>
                  </a:cubicBezTo>
                  <a:cubicBezTo>
                    <a:pt x="7140" y="39088"/>
                    <a:pt x="7244" y="39088"/>
                    <a:pt x="7244" y="39192"/>
                  </a:cubicBezTo>
                  <a:cubicBezTo>
                    <a:pt x="7348" y="39192"/>
                    <a:pt x="7451" y="39192"/>
                    <a:pt x="7555" y="39322"/>
                  </a:cubicBezTo>
                  <a:cubicBezTo>
                    <a:pt x="7451" y="39426"/>
                    <a:pt x="7244" y="39530"/>
                    <a:pt x="7348" y="39737"/>
                  </a:cubicBezTo>
                  <a:cubicBezTo>
                    <a:pt x="7182" y="39824"/>
                    <a:pt x="7009" y="39852"/>
                    <a:pt x="6833" y="39852"/>
                  </a:cubicBezTo>
                  <a:cubicBezTo>
                    <a:pt x="6486" y="39852"/>
                    <a:pt x="6126" y="39741"/>
                    <a:pt x="5780" y="39741"/>
                  </a:cubicBezTo>
                  <a:cubicBezTo>
                    <a:pt x="5615" y="39741"/>
                    <a:pt x="5453" y="39766"/>
                    <a:pt x="5297" y="39841"/>
                  </a:cubicBezTo>
                  <a:cubicBezTo>
                    <a:pt x="5193" y="39841"/>
                    <a:pt x="5063" y="39971"/>
                    <a:pt x="4959" y="39971"/>
                  </a:cubicBezTo>
                  <a:cubicBezTo>
                    <a:pt x="4897" y="39979"/>
                    <a:pt x="4837" y="39982"/>
                    <a:pt x="4780" y="39982"/>
                  </a:cubicBezTo>
                  <a:cubicBezTo>
                    <a:pt x="4037" y="39982"/>
                    <a:pt x="3607" y="39394"/>
                    <a:pt x="2908" y="38985"/>
                  </a:cubicBezTo>
                  <a:cubicBezTo>
                    <a:pt x="2155" y="38673"/>
                    <a:pt x="1818" y="38024"/>
                    <a:pt x="1610" y="37375"/>
                  </a:cubicBezTo>
                  <a:cubicBezTo>
                    <a:pt x="2042" y="37283"/>
                    <a:pt x="2489" y="37227"/>
                    <a:pt x="2932" y="37227"/>
                  </a:cubicBezTo>
                  <a:cubicBezTo>
                    <a:pt x="3609" y="37227"/>
                    <a:pt x="4275" y="37357"/>
                    <a:pt x="4855" y="37687"/>
                  </a:cubicBezTo>
                  <a:cubicBezTo>
                    <a:pt x="4344" y="37316"/>
                    <a:pt x="3425" y="37054"/>
                    <a:pt x="2587" y="37054"/>
                  </a:cubicBezTo>
                  <a:cubicBezTo>
                    <a:pt x="2192" y="37054"/>
                    <a:pt x="1814" y="37112"/>
                    <a:pt x="1506" y="37245"/>
                  </a:cubicBezTo>
                  <a:cubicBezTo>
                    <a:pt x="1506" y="37141"/>
                    <a:pt x="1402" y="36934"/>
                    <a:pt x="1402" y="36830"/>
                  </a:cubicBezTo>
                  <a:cubicBezTo>
                    <a:pt x="961" y="35947"/>
                    <a:pt x="650" y="35532"/>
                    <a:pt x="650" y="34545"/>
                  </a:cubicBezTo>
                  <a:cubicBezTo>
                    <a:pt x="650" y="33869"/>
                    <a:pt x="771" y="33646"/>
                    <a:pt x="1007" y="33646"/>
                  </a:cubicBezTo>
                  <a:cubicBezTo>
                    <a:pt x="1260" y="33646"/>
                    <a:pt x="1645" y="33902"/>
                    <a:pt x="2155" y="34130"/>
                  </a:cubicBezTo>
                  <a:cubicBezTo>
                    <a:pt x="2609" y="34375"/>
                    <a:pt x="3022" y="34482"/>
                    <a:pt x="3433" y="34482"/>
                  </a:cubicBezTo>
                  <a:cubicBezTo>
                    <a:pt x="3892" y="34482"/>
                    <a:pt x="4349" y="34349"/>
                    <a:pt x="4855" y="34130"/>
                  </a:cubicBezTo>
                  <a:cubicBezTo>
                    <a:pt x="5762" y="33671"/>
                    <a:pt x="6646" y="33425"/>
                    <a:pt x="7519" y="33425"/>
                  </a:cubicBezTo>
                  <a:close/>
                  <a:moveTo>
                    <a:pt x="16434" y="39634"/>
                  </a:moveTo>
                  <a:cubicBezTo>
                    <a:pt x="16330" y="39737"/>
                    <a:pt x="16330" y="39841"/>
                    <a:pt x="16330" y="40075"/>
                  </a:cubicBezTo>
                  <a:cubicBezTo>
                    <a:pt x="16330" y="39971"/>
                    <a:pt x="16434" y="39841"/>
                    <a:pt x="16434" y="39634"/>
                  </a:cubicBezTo>
                  <a:close/>
                  <a:moveTo>
                    <a:pt x="34399" y="35740"/>
                  </a:moveTo>
                  <a:lnTo>
                    <a:pt x="34399" y="35740"/>
                  </a:lnTo>
                  <a:cubicBezTo>
                    <a:pt x="34814" y="36285"/>
                    <a:pt x="35359" y="36726"/>
                    <a:pt x="35904" y="37141"/>
                  </a:cubicBezTo>
                  <a:cubicBezTo>
                    <a:pt x="36657" y="37790"/>
                    <a:pt x="37306" y="38673"/>
                    <a:pt x="37955" y="39426"/>
                  </a:cubicBezTo>
                  <a:cubicBezTo>
                    <a:pt x="38059" y="39634"/>
                    <a:pt x="38059" y="39841"/>
                    <a:pt x="38163" y="39971"/>
                  </a:cubicBezTo>
                  <a:lnTo>
                    <a:pt x="38163" y="40075"/>
                  </a:lnTo>
                  <a:cubicBezTo>
                    <a:pt x="37306" y="38777"/>
                    <a:pt x="35904" y="37687"/>
                    <a:pt x="34814" y="36389"/>
                  </a:cubicBezTo>
                  <a:cubicBezTo>
                    <a:pt x="34710" y="36181"/>
                    <a:pt x="34502" y="35947"/>
                    <a:pt x="34399" y="35740"/>
                  </a:cubicBezTo>
                  <a:close/>
                  <a:moveTo>
                    <a:pt x="7453" y="39935"/>
                  </a:moveTo>
                  <a:cubicBezTo>
                    <a:pt x="7550" y="39935"/>
                    <a:pt x="7666" y="39971"/>
                    <a:pt x="7789" y="39971"/>
                  </a:cubicBezTo>
                  <a:cubicBezTo>
                    <a:pt x="7789" y="40075"/>
                    <a:pt x="7789" y="40075"/>
                    <a:pt x="7893" y="40075"/>
                  </a:cubicBezTo>
                  <a:lnTo>
                    <a:pt x="7997" y="40075"/>
                  </a:lnTo>
                  <a:cubicBezTo>
                    <a:pt x="7893" y="40179"/>
                    <a:pt x="7789" y="40179"/>
                    <a:pt x="7659" y="40179"/>
                  </a:cubicBezTo>
                  <a:cubicBezTo>
                    <a:pt x="7555" y="40179"/>
                    <a:pt x="7348" y="40075"/>
                    <a:pt x="7244" y="40075"/>
                  </a:cubicBezTo>
                  <a:cubicBezTo>
                    <a:pt x="7293" y="39964"/>
                    <a:pt x="7365" y="39935"/>
                    <a:pt x="7453" y="39935"/>
                  </a:cubicBezTo>
                  <a:close/>
                  <a:moveTo>
                    <a:pt x="27779" y="28497"/>
                  </a:moveTo>
                  <a:lnTo>
                    <a:pt x="27779" y="28497"/>
                  </a:lnTo>
                  <a:cubicBezTo>
                    <a:pt x="27908" y="28600"/>
                    <a:pt x="28012" y="28808"/>
                    <a:pt x="28012" y="28938"/>
                  </a:cubicBezTo>
                  <a:cubicBezTo>
                    <a:pt x="28116" y="29042"/>
                    <a:pt x="28116" y="29146"/>
                    <a:pt x="28116" y="29146"/>
                  </a:cubicBezTo>
                  <a:cubicBezTo>
                    <a:pt x="28661" y="30989"/>
                    <a:pt x="28661" y="32832"/>
                    <a:pt x="28428" y="34779"/>
                  </a:cubicBezTo>
                  <a:cubicBezTo>
                    <a:pt x="28331" y="35622"/>
                    <a:pt x="28302" y="36425"/>
                    <a:pt x="28309" y="37229"/>
                  </a:cubicBezTo>
                  <a:lnTo>
                    <a:pt x="28309" y="37229"/>
                  </a:lnTo>
                  <a:cubicBezTo>
                    <a:pt x="28313" y="37165"/>
                    <a:pt x="28318" y="37102"/>
                    <a:pt x="28324" y="37038"/>
                  </a:cubicBezTo>
                  <a:cubicBezTo>
                    <a:pt x="28428" y="35843"/>
                    <a:pt x="28557" y="34649"/>
                    <a:pt x="28661" y="33481"/>
                  </a:cubicBezTo>
                  <a:cubicBezTo>
                    <a:pt x="28765" y="32391"/>
                    <a:pt x="28765" y="31196"/>
                    <a:pt x="28557" y="30106"/>
                  </a:cubicBezTo>
                  <a:lnTo>
                    <a:pt x="28557" y="30106"/>
                  </a:lnTo>
                  <a:cubicBezTo>
                    <a:pt x="28661" y="30444"/>
                    <a:pt x="28765" y="30755"/>
                    <a:pt x="28869" y="31196"/>
                  </a:cubicBezTo>
                  <a:cubicBezTo>
                    <a:pt x="29077" y="32287"/>
                    <a:pt x="28973" y="33481"/>
                    <a:pt x="28973" y="34545"/>
                  </a:cubicBezTo>
                  <a:cubicBezTo>
                    <a:pt x="28765" y="36492"/>
                    <a:pt x="28661" y="38439"/>
                    <a:pt x="28661" y="40283"/>
                  </a:cubicBezTo>
                  <a:cubicBezTo>
                    <a:pt x="28661" y="40283"/>
                    <a:pt x="28557" y="40179"/>
                    <a:pt x="28557" y="40075"/>
                  </a:cubicBezTo>
                  <a:cubicBezTo>
                    <a:pt x="28489" y="39558"/>
                    <a:pt x="28400" y="39048"/>
                    <a:pt x="28345" y="38524"/>
                  </a:cubicBezTo>
                  <a:lnTo>
                    <a:pt x="28345" y="38524"/>
                  </a:lnTo>
                  <a:cubicBezTo>
                    <a:pt x="28368" y="39030"/>
                    <a:pt x="28398" y="39544"/>
                    <a:pt x="28428" y="40075"/>
                  </a:cubicBezTo>
                  <a:cubicBezTo>
                    <a:pt x="28324" y="39841"/>
                    <a:pt x="28116" y="39737"/>
                    <a:pt x="28116" y="39634"/>
                  </a:cubicBezTo>
                  <a:cubicBezTo>
                    <a:pt x="27675" y="37687"/>
                    <a:pt x="28116" y="35740"/>
                    <a:pt x="28324" y="33792"/>
                  </a:cubicBezTo>
                  <a:cubicBezTo>
                    <a:pt x="28557" y="32053"/>
                    <a:pt x="28324" y="30236"/>
                    <a:pt x="27779" y="28497"/>
                  </a:cubicBezTo>
                  <a:close/>
                  <a:moveTo>
                    <a:pt x="28324" y="29353"/>
                  </a:moveTo>
                  <a:lnTo>
                    <a:pt x="28324" y="29353"/>
                  </a:lnTo>
                  <a:cubicBezTo>
                    <a:pt x="28557" y="29587"/>
                    <a:pt x="28661" y="29795"/>
                    <a:pt x="28765" y="30002"/>
                  </a:cubicBezTo>
                  <a:cubicBezTo>
                    <a:pt x="29414" y="31300"/>
                    <a:pt x="29310" y="32936"/>
                    <a:pt x="29206" y="34338"/>
                  </a:cubicBezTo>
                  <a:cubicBezTo>
                    <a:pt x="29077" y="36389"/>
                    <a:pt x="28765" y="38439"/>
                    <a:pt x="28765" y="40386"/>
                  </a:cubicBezTo>
                  <a:cubicBezTo>
                    <a:pt x="28765" y="38232"/>
                    <a:pt x="28973" y="35947"/>
                    <a:pt x="29077" y="33689"/>
                  </a:cubicBezTo>
                  <a:cubicBezTo>
                    <a:pt x="29206" y="32183"/>
                    <a:pt x="28973" y="30755"/>
                    <a:pt x="28324" y="29353"/>
                  </a:cubicBezTo>
                  <a:close/>
                  <a:moveTo>
                    <a:pt x="8749" y="40179"/>
                  </a:moveTo>
                  <a:cubicBezTo>
                    <a:pt x="8853" y="40179"/>
                    <a:pt x="9087" y="40283"/>
                    <a:pt x="9191" y="40283"/>
                  </a:cubicBezTo>
                  <a:cubicBezTo>
                    <a:pt x="8936" y="40343"/>
                    <a:pt x="8681" y="40403"/>
                    <a:pt x="8431" y="40403"/>
                  </a:cubicBezTo>
                  <a:cubicBezTo>
                    <a:pt x="8248" y="40403"/>
                    <a:pt x="8068" y="40370"/>
                    <a:pt x="7893" y="40283"/>
                  </a:cubicBezTo>
                  <a:cubicBezTo>
                    <a:pt x="8204" y="40179"/>
                    <a:pt x="8438" y="40179"/>
                    <a:pt x="8749" y="40179"/>
                  </a:cubicBezTo>
                  <a:close/>
                  <a:moveTo>
                    <a:pt x="9295" y="40386"/>
                  </a:moveTo>
                  <a:cubicBezTo>
                    <a:pt x="9295" y="40490"/>
                    <a:pt x="9295" y="40490"/>
                    <a:pt x="9398" y="40490"/>
                  </a:cubicBezTo>
                  <a:lnTo>
                    <a:pt x="9191" y="40490"/>
                  </a:lnTo>
                  <a:lnTo>
                    <a:pt x="9191" y="40620"/>
                  </a:lnTo>
                  <a:lnTo>
                    <a:pt x="8749" y="40620"/>
                  </a:lnTo>
                  <a:cubicBezTo>
                    <a:pt x="8542" y="40620"/>
                    <a:pt x="8438" y="40724"/>
                    <a:pt x="8204" y="40828"/>
                  </a:cubicBezTo>
                  <a:lnTo>
                    <a:pt x="8204" y="40724"/>
                  </a:lnTo>
                  <a:lnTo>
                    <a:pt x="8100" y="40724"/>
                  </a:lnTo>
                  <a:cubicBezTo>
                    <a:pt x="8204" y="40724"/>
                    <a:pt x="8308" y="40724"/>
                    <a:pt x="8438" y="40620"/>
                  </a:cubicBezTo>
                  <a:cubicBezTo>
                    <a:pt x="8646" y="40620"/>
                    <a:pt x="8853" y="40620"/>
                    <a:pt x="9191" y="40490"/>
                  </a:cubicBezTo>
                  <a:cubicBezTo>
                    <a:pt x="9295" y="40490"/>
                    <a:pt x="9295" y="40386"/>
                    <a:pt x="9295" y="40386"/>
                  </a:cubicBezTo>
                  <a:close/>
                  <a:moveTo>
                    <a:pt x="7236" y="40886"/>
                  </a:moveTo>
                  <a:cubicBezTo>
                    <a:pt x="7382" y="40886"/>
                    <a:pt x="7521" y="40932"/>
                    <a:pt x="7659" y="40932"/>
                  </a:cubicBezTo>
                  <a:cubicBezTo>
                    <a:pt x="7555" y="40984"/>
                    <a:pt x="7451" y="41010"/>
                    <a:pt x="7344" y="41010"/>
                  </a:cubicBezTo>
                  <a:cubicBezTo>
                    <a:pt x="7237" y="41010"/>
                    <a:pt x="7127" y="40984"/>
                    <a:pt x="7010" y="40932"/>
                  </a:cubicBezTo>
                  <a:cubicBezTo>
                    <a:pt x="7088" y="40897"/>
                    <a:pt x="7163" y="40886"/>
                    <a:pt x="7236" y="40886"/>
                  </a:cubicBezTo>
                  <a:close/>
                  <a:moveTo>
                    <a:pt x="15681" y="39088"/>
                  </a:moveTo>
                  <a:cubicBezTo>
                    <a:pt x="15577" y="40724"/>
                    <a:pt x="13085" y="40724"/>
                    <a:pt x="11994" y="41139"/>
                  </a:cubicBezTo>
                  <a:cubicBezTo>
                    <a:pt x="13085" y="40932"/>
                    <a:pt x="15681" y="40620"/>
                    <a:pt x="15681" y="39088"/>
                  </a:cubicBezTo>
                  <a:close/>
                  <a:moveTo>
                    <a:pt x="9606" y="41035"/>
                  </a:moveTo>
                  <a:cubicBezTo>
                    <a:pt x="9502" y="41139"/>
                    <a:pt x="9502" y="41139"/>
                    <a:pt x="9502" y="41269"/>
                  </a:cubicBezTo>
                  <a:cubicBezTo>
                    <a:pt x="9502" y="41166"/>
                    <a:pt x="9502" y="41145"/>
                    <a:pt x="9450" y="41140"/>
                  </a:cubicBezTo>
                  <a:lnTo>
                    <a:pt x="9450" y="41140"/>
                  </a:lnTo>
                  <a:cubicBezTo>
                    <a:pt x="9464" y="41139"/>
                    <a:pt x="9481" y="41139"/>
                    <a:pt x="9502" y="41139"/>
                  </a:cubicBezTo>
                  <a:cubicBezTo>
                    <a:pt x="9502" y="41139"/>
                    <a:pt x="9502" y="41035"/>
                    <a:pt x="9606" y="41035"/>
                  </a:cubicBezTo>
                  <a:close/>
                  <a:moveTo>
                    <a:pt x="9606" y="41139"/>
                  </a:moveTo>
                  <a:lnTo>
                    <a:pt x="9606" y="41373"/>
                  </a:lnTo>
                  <a:lnTo>
                    <a:pt x="9502" y="41373"/>
                  </a:lnTo>
                  <a:cubicBezTo>
                    <a:pt x="9502" y="41269"/>
                    <a:pt x="9606" y="41269"/>
                    <a:pt x="9606" y="41139"/>
                  </a:cubicBezTo>
                  <a:close/>
                  <a:moveTo>
                    <a:pt x="9398" y="40620"/>
                  </a:moveTo>
                  <a:cubicBezTo>
                    <a:pt x="9398" y="40724"/>
                    <a:pt x="9502" y="40724"/>
                    <a:pt x="9502" y="40724"/>
                  </a:cubicBezTo>
                  <a:lnTo>
                    <a:pt x="9502" y="40828"/>
                  </a:lnTo>
                  <a:lnTo>
                    <a:pt x="9502" y="40932"/>
                  </a:lnTo>
                  <a:cubicBezTo>
                    <a:pt x="9502" y="40828"/>
                    <a:pt x="9398" y="40828"/>
                    <a:pt x="9398" y="40828"/>
                  </a:cubicBezTo>
                  <a:cubicBezTo>
                    <a:pt x="9295" y="40932"/>
                    <a:pt x="9191" y="41035"/>
                    <a:pt x="8957" y="41035"/>
                  </a:cubicBezTo>
                  <a:cubicBezTo>
                    <a:pt x="8542" y="41139"/>
                    <a:pt x="8100" y="41477"/>
                    <a:pt x="7555" y="41477"/>
                  </a:cubicBezTo>
                  <a:cubicBezTo>
                    <a:pt x="7451" y="41477"/>
                    <a:pt x="7348" y="41477"/>
                    <a:pt x="7451" y="41373"/>
                  </a:cubicBezTo>
                  <a:cubicBezTo>
                    <a:pt x="7555" y="41269"/>
                    <a:pt x="7789" y="41269"/>
                    <a:pt x="7893" y="41139"/>
                  </a:cubicBezTo>
                  <a:cubicBezTo>
                    <a:pt x="8204" y="41139"/>
                    <a:pt x="8438" y="41139"/>
                    <a:pt x="8749" y="41035"/>
                  </a:cubicBezTo>
                  <a:cubicBezTo>
                    <a:pt x="8749" y="41035"/>
                    <a:pt x="8853" y="40932"/>
                    <a:pt x="8749" y="40932"/>
                  </a:cubicBezTo>
                  <a:cubicBezTo>
                    <a:pt x="8853" y="40932"/>
                    <a:pt x="8957" y="40828"/>
                    <a:pt x="9087" y="40828"/>
                  </a:cubicBezTo>
                  <a:cubicBezTo>
                    <a:pt x="9087" y="40828"/>
                    <a:pt x="9133" y="40874"/>
                    <a:pt x="9195" y="40874"/>
                  </a:cubicBezTo>
                  <a:cubicBezTo>
                    <a:pt x="9225" y="40874"/>
                    <a:pt x="9260" y="40862"/>
                    <a:pt x="9295" y="40828"/>
                  </a:cubicBezTo>
                  <a:lnTo>
                    <a:pt x="9295" y="40724"/>
                  </a:lnTo>
                  <a:cubicBezTo>
                    <a:pt x="9295" y="40724"/>
                    <a:pt x="9398" y="40724"/>
                    <a:pt x="9398" y="40620"/>
                  </a:cubicBezTo>
                  <a:close/>
                  <a:moveTo>
                    <a:pt x="9295" y="41139"/>
                  </a:moveTo>
                  <a:lnTo>
                    <a:pt x="9295" y="41139"/>
                  </a:lnTo>
                  <a:cubicBezTo>
                    <a:pt x="9087" y="41373"/>
                    <a:pt x="8749" y="41685"/>
                    <a:pt x="8438" y="41685"/>
                  </a:cubicBezTo>
                  <a:cubicBezTo>
                    <a:pt x="8542" y="41373"/>
                    <a:pt x="8957" y="41269"/>
                    <a:pt x="9295" y="41139"/>
                  </a:cubicBezTo>
                  <a:close/>
                  <a:moveTo>
                    <a:pt x="9398" y="41373"/>
                  </a:moveTo>
                  <a:lnTo>
                    <a:pt x="9398" y="41685"/>
                  </a:lnTo>
                  <a:cubicBezTo>
                    <a:pt x="9295" y="41685"/>
                    <a:pt x="9295" y="41788"/>
                    <a:pt x="9191" y="41788"/>
                  </a:cubicBezTo>
                  <a:cubicBezTo>
                    <a:pt x="9191" y="41788"/>
                    <a:pt x="9295" y="41685"/>
                    <a:pt x="9295" y="41581"/>
                  </a:cubicBezTo>
                  <a:cubicBezTo>
                    <a:pt x="9295" y="41477"/>
                    <a:pt x="9398" y="41477"/>
                    <a:pt x="9398" y="41373"/>
                  </a:cubicBezTo>
                  <a:close/>
                  <a:moveTo>
                    <a:pt x="8957" y="41788"/>
                  </a:moveTo>
                  <a:cubicBezTo>
                    <a:pt x="8957" y="41918"/>
                    <a:pt x="8853" y="42022"/>
                    <a:pt x="8749" y="42230"/>
                  </a:cubicBezTo>
                  <a:lnTo>
                    <a:pt x="8749" y="42334"/>
                  </a:lnTo>
                  <a:cubicBezTo>
                    <a:pt x="8749" y="42334"/>
                    <a:pt x="8853" y="42230"/>
                    <a:pt x="8957" y="42126"/>
                  </a:cubicBezTo>
                  <a:cubicBezTo>
                    <a:pt x="8957" y="42126"/>
                    <a:pt x="8957" y="42022"/>
                    <a:pt x="9087" y="42022"/>
                  </a:cubicBezTo>
                  <a:lnTo>
                    <a:pt x="9087" y="42022"/>
                  </a:lnTo>
                  <a:cubicBezTo>
                    <a:pt x="8957" y="42022"/>
                    <a:pt x="8853" y="42126"/>
                    <a:pt x="8853" y="42126"/>
                  </a:cubicBezTo>
                  <a:cubicBezTo>
                    <a:pt x="8957" y="42022"/>
                    <a:pt x="8957" y="41918"/>
                    <a:pt x="9087" y="41788"/>
                  </a:cubicBezTo>
                  <a:close/>
                  <a:moveTo>
                    <a:pt x="14798" y="41688"/>
                  </a:moveTo>
                  <a:cubicBezTo>
                    <a:pt x="14798" y="41792"/>
                    <a:pt x="14797" y="41919"/>
                    <a:pt x="14694" y="42022"/>
                  </a:cubicBezTo>
                  <a:cubicBezTo>
                    <a:pt x="14622" y="42239"/>
                    <a:pt x="14449" y="42355"/>
                    <a:pt x="14272" y="42484"/>
                  </a:cubicBezTo>
                  <a:lnTo>
                    <a:pt x="14272" y="42484"/>
                  </a:lnTo>
                  <a:cubicBezTo>
                    <a:pt x="14479" y="42282"/>
                    <a:pt x="14616" y="42042"/>
                    <a:pt x="14694" y="41788"/>
                  </a:cubicBezTo>
                  <a:cubicBezTo>
                    <a:pt x="14797" y="41788"/>
                    <a:pt x="14798" y="41788"/>
                    <a:pt x="14798" y="41688"/>
                  </a:cubicBezTo>
                  <a:close/>
                  <a:moveTo>
                    <a:pt x="14307" y="42667"/>
                  </a:moveTo>
                  <a:cubicBezTo>
                    <a:pt x="14266" y="42737"/>
                    <a:pt x="14238" y="42808"/>
                    <a:pt x="14149" y="42879"/>
                  </a:cubicBezTo>
                  <a:lnTo>
                    <a:pt x="14149" y="42775"/>
                  </a:lnTo>
                  <a:lnTo>
                    <a:pt x="14279" y="42671"/>
                  </a:lnTo>
                  <a:cubicBezTo>
                    <a:pt x="14279" y="42671"/>
                    <a:pt x="14291" y="42671"/>
                    <a:pt x="14307" y="42667"/>
                  </a:cubicBezTo>
                  <a:close/>
                  <a:moveTo>
                    <a:pt x="9191" y="42567"/>
                  </a:moveTo>
                  <a:lnTo>
                    <a:pt x="9191" y="42567"/>
                  </a:lnTo>
                  <a:cubicBezTo>
                    <a:pt x="9191" y="42567"/>
                    <a:pt x="9087" y="42671"/>
                    <a:pt x="9087" y="42775"/>
                  </a:cubicBezTo>
                  <a:cubicBezTo>
                    <a:pt x="9000" y="42813"/>
                    <a:pt x="8917" y="42852"/>
                    <a:pt x="8841" y="42897"/>
                  </a:cubicBezTo>
                  <a:lnTo>
                    <a:pt x="8841" y="42897"/>
                  </a:lnTo>
                  <a:cubicBezTo>
                    <a:pt x="8953" y="42785"/>
                    <a:pt x="9068" y="42676"/>
                    <a:pt x="9191" y="42567"/>
                  </a:cubicBezTo>
                  <a:close/>
                  <a:moveTo>
                    <a:pt x="16434" y="39634"/>
                  </a:moveTo>
                  <a:cubicBezTo>
                    <a:pt x="16434" y="39737"/>
                    <a:pt x="16538" y="39737"/>
                    <a:pt x="16538" y="39737"/>
                  </a:cubicBezTo>
                  <a:cubicBezTo>
                    <a:pt x="16434" y="39841"/>
                    <a:pt x="16434" y="40075"/>
                    <a:pt x="16434" y="40179"/>
                  </a:cubicBezTo>
                  <a:cubicBezTo>
                    <a:pt x="16434" y="40075"/>
                    <a:pt x="16538" y="39971"/>
                    <a:pt x="16538" y="39841"/>
                  </a:cubicBezTo>
                  <a:lnTo>
                    <a:pt x="16641" y="39841"/>
                  </a:lnTo>
                  <a:cubicBezTo>
                    <a:pt x="16538" y="40075"/>
                    <a:pt x="16538" y="40179"/>
                    <a:pt x="16538" y="40283"/>
                  </a:cubicBezTo>
                  <a:cubicBezTo>
                    <a:pt x="16538" y="40179"/>
                    <a:pt x="16641" y="40075"/>
                    <a:pt x="16641" y="39971"/>
                  </a:cubicBezTo>
                  <a:cubicBezTo>
                    <a:pt x="16641" y="39971"/>
                    <a:pt x="16641" y="40075"/>
                    <a:pt x="16745" y="40075"/>
                  </a:cubicBezTo>
                  <a:cubicBezTo>
                    <a:pt x="16641" y="40179"/>
                    <a:pt x="16641" y="40283"/>
                    <a:pt x="16641" y="40386"/>
                  </a:cubicBezTo>
                  <a:lnTo>
                    <a:pt x="16641" y="40490"/>
                  </a:lnTo>
                  <a:cubicBezTo>
                    <a:pt x="16745" y="40386"/>
                    <a:pt x="16745" y="40283"/>
                    <a:pt x="16745" y="40179"/>
                  </a:cubicBezTo>
                  <a:lnTo>
                    <a:pt x="16745" y="40620"/>
                  </a:lnTo>
                  <a:lnTo>
                    <a:pt x="16875" y="40620"/>
                  </a:lnTo>
                  <a:lnTo>
                    <a:pt x="16875" y="40283"/>
                  </a:lnTo>
                  <a:cubicBezTo>
                    <a:pt x="16875" y="40386"/>
                    <a:pt x="16979" y="40490"/>
                    <a:pt x="16979" y="40620"/>
                  </a:cubicBezTo>
                  <a:lnTo>
                    <a:pt x="16979" y="40828"/>
                  </a:lnTo>
                  <a:lnTo>
                    <a:pt x="17083" y="40828"/>
                  </a:lnTo>
                  <a:lnTo>
                    <a:pt x="17083" y="40724"/>
                  </a:lnTo>
                  <a:lnTo>
                    <a:pt x="17083" y="40724"/>
                  </a:lnTo>
                  <a:cubicBezTo>
                    <a:pt x="17290" y="41477"/>
                    <a:pt x="17187" y="42230"/>
                    <a:pt x="16641" y="43086"/>
                  </a:cubicBezTo>
                  <a:cubicBezTo>
                    <a:pt x="16641" y="42879"/>
                    <a:pt x="16745" y="42671"/>
                    <a:pt x="16875" y="42437"/>
                  </a:cubicBezTo>
                  <a:cubicBezTo>
                    <a:pt x="16875" y="42230"/>
                    <a:pt x="16979" y="41788"/>
                    <a:pt x="16875" y="41477"/>
                  </a:cubicBezTo>
                  <a:cubicBezTo>
                    <a:pt x="16875" y="40932"/>
                    <a:pt x="16538" y="40490"/>
                    <a:pt x="16330" y="40075"/>
                  </a:cubicBezTo>
                  <a:lnTo>
                    <a:pt x="16226" y="39971"/>
                  </a:lnTo>
                  <a:cubicBezTo>
                    <a:pt x="16330" y="39841"/>
                    <a:pt x="16330" y="39737"/>
                    <a:pt x="16330" y="39634"/>
                  </a:cubicBezTo>
                  <a:close/>
                  <a:moveTo>
                    <a:pt x="29310" y="30885"/>
                  </a:moveTo>
                  <a:lnTo>
                    <a:pt x="29310" y="30885"/>
                  </a:lnTo>
                  <a:cubicBezTo>
                    <a:pt x="30063" y="33143"/>
                    <a:pt x="29622" y="35636"/>
                    <a:pt x="29855" y="38024"/>
                  </a:cubicBezTo>
                  <a:cubicBezTo>
                    <a:pt x="29959" y="39322"/>
                    <a:pt x="30167" y="40620"/>
                    <a:pt x="30375" y="41918"/>
                  </a:cubicBezTo>
                  <a:cubicBezTo>
                    <a:pt x="30505" y="42230"/>
                    <a:pt x="30608" y="42775"/>
                    <a:pt x="30816" y="43216"/>
                  </a:cubicBezTo>
                  <a:cubicBezTo>
                    <a:pt x="29855" y="42983"/>
                    <a:pt x="29414" y="41918"/>
                    <a:pt x="29077" y="41035"/>
                  </a:cubicBezTo>
                  <a:cubicBezTo>
                    <a:pt x="28973" y="40932"/>
                    <a:pt x="28973" y="40828"/>
                    <a:pt x="28869" y="40724"/>
                  </a:cubicBezTo>
                  <a:cubicBezTo>
                    <a:pt x="28869" y="38336"/>
                    <a:pt x="29206" y="35947"/>
                    <a:pt x="29414" y="33585"/>
                  </a:cubicBezTo>
                  <a:cubicBezTo>
                    <a:pt x="29414" y="32702"/>
                    <a:pt x="29414" y="31742"/>
                    <a:pt x="29310" y="30885"/>
                  </a:cubicBezTo>
                  <a:close/>
                  <a:moveTo>
                    <a:pt x="29726" y="31742"/>
                  </a:moveTo>
                  <a:lnTo>
                    <a:pt x="29726" y="31742"/>
                  </a:lnTo>
                  <a:cubicBezTo>
                    <a:pt x="31024" y="35298"/>
                    <a:pt x="29518" y="39841"/>
                    <a:pt x="31673" y="43216"/>
                  </a:cubicBezTo>
                  <a:lnTo>
                    <a:pt x="31024" y="43216"/>
                  </a:lnTo>
                  <a:cubicBezTo>
                    <a:pt x="30505" y="42775"/>
                    <a:pt x="30375" y="40828"/>
                    <a:pt x="30271" y="40179"/>
                  </a:cubicBezTo>
                  <a:cubicBezTo>
                    <a:pt x="29959" y="38777"/>
                    <a:pt x="29855" y="37375"/>
                    <a:pt x="29855" y="36077"/>
                  </a:cubicBezTo>
                  <a:cubicBezTo>
                    <a:pt x="29855" y="34649"/>
                    <a:pt x="30063" y="33143"/>
                    <a:pt x="29726" y="31742"/>
                  </a:cubicBezTo>
                  <a:close/>
                  <a:moveTo>
                    <a:pt x="29206" y="30444"/>
                  </a:moveTo>
                  <a:lnTo>
                    <a:pt x="29206" y="30444"/>
                  </a:lnTo>
                  <a:cubicBezTo>
                    <a:pt x="29414" y="30651"/>
                    <a:pt x="29622" y="30885"/>
                    <a:pt x="29855" y="31093"/>
                  </a:cubicBezTo>
                  <a:cubicBezTo>
                    <a:pt x="29907" y="31160"/>
                    <a:pt x="29954" y="31230"/>
                    <a:pt x="29996" y="31300"/>
                  </a:cubicBezTo>
                  <a:lnTo>
                    <a:pt x="30063" y="31300"/>
                  </a:lnTo>
                  <a:cubicBezTo>
                    <a:pt x="30167" y="31404"/>
                    <a:pt x="30271" y="31638"/>
                    <a:pt x="30505" y="31742"/>
                  </a:cubicBezTo>
                  <a:cubicBezTo>
                    <a:pt x="31569" y="33143"/>
                    <a:pt x="31024" y="35298"/>
                    <a:pt x="30920" y="36934"/>
                  </a:cubicBezTo>
                  <a:cubicBezTo>
                    <a:pt x="30920" y="37894"/>
                    <a:pt x="30920" y="38881"/>
                    <a:pt x="31024" y="39841"/>
                  </a:cubicBezTo>
                  <a:cubicBezTo>
                    <a:pt x="30816" y="38336"/>
                    <a:pt x="30712" y="36934"/>
                    <a:pt x="30816" y="35298"/>
                  </a:cubicBezTo>
                  <a:cubicBezTo>
                    <a:pt x="30816" y="34338"/>
                    <a:pt x="30816" y="33247"/>
                    <a:pt x="30505" y="32287"/>
                  </a:cubicBezTo>
                  <a:cubicBezTo>
                    <a:pt x="30398" y="31926"/>
                    <a:pt x="30240" y="31652"/>
                    <a:pt x="30073" y="31436"/>
                  </a:cubicBezTo>
                  <a:lnTo>
                    <a:pt x="30073" y="31436"/>
                  </a:lnTo>
                  <a:cubicBezTo>
                    <a:pt x="30314" y="31901"/>
                    <a:pt x="30401" y="32418"/>
                    <a:pt x="30505" y="32936"/>
                  </a:cubicBezTo>
                  <a:cubicBezTo>
                    <a:pt x="30712" y="34130"/>
                    <a:pt x="30608" y="35428"/>
                    <a:pt x="30608" y="36596"/>
                  </a:cubicBezTo>
                  <a:cubicBezTo>
                    <a:pt x="30505" y="38881"/>
                    <a:pt x="31024" y="41035"/>
                    <a:pt x="31803" y="43216"/>
                  </a:cubicBezTo>
                  <a:cubicBezTo>
                    <a:pt x="30608" y="41035"/>
                    <a:pt x="30505" y="38543"/>
                    <a:pt x="30375" y="36181"/>
                  </a:cubicBezTo>
                  <a:cubicBezTo>
                    <a:pt x="30271" y="34338"/>
                    <a:pt x="30375" y="31949"/>
                    <a:pt x="29206" y="30444"/>
                  </a:cubicBezTo>
                  <a:close/>
                  <a:moveTo>
                    <a:pt x="31465" y="41918"/>
                  </a:moveTo>
                  <a:lnTo>
                    <a:pt x="31465" y="41918"/>
                  </a:lnTo>
                  <a:cubicBezTo>
                    <a:pt x="31673" y="42334"/>
                    <a:pt x="31803" y="42879"/>
                    <a:pt x="32010" y="43320"/>
                  </a:cubicBezTo>
                  <a:lnTo>
                    <a:pt x="31906" y="43320"/>
                  </a:lnTo>
                  <a:cubicBezTo>
                    <a:pt x="31673" y="42775"/>
                    <a:pt x="31569" y="42334"/>
                    <a:pt x="31465" y="41918"/>
                  </a:cubicBezTo>
                  <a:close/>
                  <a:moveTo>
                    <a:pt x="35226" y="37144"/>
                  </a:moveTo>
                  <a:cubicBezTo>
                    <a:pt x="36264" y="38327"/>
                    <a:pt x="37562" y="39165"/>
                    <a:pt x="38397" y="40490"/>
                  </a:cubicBezTo>
                  <a:cubicBezTo>
                    <a:pt x="38708" y="41477"/>
                    <a:pt x="39046" y="42437"/>
                    <a:pt x="39149" y="43424"/>
                  </a:cubicBezTo>
                  <a:cubicBezTo>
                    <a:pt x="38942" y="42671"/>
                    <a:pt x="38500" y="41918"/>
                    <a:pt x="38163" y="41269"/>
                  </a:cubicBezTo>
                  <a:cubicBezTo>
                    <a:pt x="37410" y="39841"/>
                    <a:pt x="36346" y="38543"/>
                    <a:pt x="35255" y="37245"/>
                  </a:cubicBezTo>
                  <a:cubicBezTo>
                    <a:pt x="35255" y="37211"/>
                    <a:pt x="35244" y="37177"/>
                    <a:pt x="35226" y="37144"/>
                  </a:cubicBezTo>
                  <a:close/>
                  <a:moveTo>
                    <a:pt x="12981" y="43632"/>
                  </a:moveTo>
                  <a:cubicBezTo>
                    <a:pt x="12894" y="43632"/>
                    <a:pt x="12923" y="43678"/>
                    <a:pt x="12952" y="43678"/>
                  </a:cubicBezTo>
                  <a:cubicBezTo>
                    <a:pt x="12967" y="43678"/>
                    <a:pt x="12981" y="43666"/>
                    <a:pt x="12981" y="43632"/>
                  </a:cubicBezTo>
                  <a:close/>
                  <a:moveTo>
                    <a:pt x="13189" y="33247"/>
                  </a:moveTo>
                  <a:cubicBezTo>
                    <a:pt x="13293" y="33585"/>
                    <a:pt x="13630" y="34234"/>
                    <a:pt x="13630" y="34234"/>
                  </a:cubicBezTo>
                  <a:cubicBezTo>
                    <a:pt x="14045" y="34987"/>
                    <a:pt x="14487" y="35636"/>
                    <a:pt x="14928" y="36389"/>
                  </a:cubicBezTo>
                  <a:cubicBezTo>
                    <a:pt x="15025" y="36704"/>
                    <a:pt x="15213" y="37088"/>
                    <a:pt x="15407" y="37497"/>
                  </a:cubicBezTo>
                  <a:lnTo>
                    <a:pt x="15407" y="37497"/>
                  </a:lnTo>
                  <a:cubicBezTo>
                    <a:pt x="15367" y="37463"/>
                    <a:pt x="15303" y="37439"/>
                    <a:pt x="15240" y="37375"/>
                  </a:cubicBezTo>
                  <a:cubicBezTo>
                    <a:pt x="14798" y="37038"/>
                    <a:pt x="14279" y="36934"/>
                    <a:pt x="13734" y="36726"/>
                  </a:cubicBezTo>
                  <a:cubicBezTo>
                    <a:pt x="13630" y="36726"/>
                    <a:pt x="13630" y="36830"/>
                    <a:pt x="13734" y="36830"/>
                  </a:cubicBezTo>
                  <a:cubicBezTo>
                    <a:pt x="14487" y="37141"/>
                    <a:pt x="15240" y="37583"/>
                    <a:pt x="15785" y="38232"/>
                  </a:cubicBezTo>
                  <a:cubicBezTo>
                    <a:pt x="15785" y="38543"/>
                    <a:pt x="15681" y="38777"/>
                    <a:pt x="15240" y="38881"/>
                  </a:cubicBezTo>
                  <a:lnTo>
                    <a:pt x="14045" y="38881"/>
                  </a:lnTo>
                  <a:cubicBezTo>
                    <a:pt x="14368" y="39033"/>
                    <a:pt x="14747" y="39129"/>
                    <a:pt x="15141" y="39129"/>
                  </a:cubicBezTo>
                  <a:cubicBezTo>
                    <a:pt x="15285" y="39129"/>
                    <a:pt x="15431" y="39116"/>
                    <a:pt x="15577" y="39088"/>
                  </a:cubicBezTo>
                  <a:lnTo>
                    <a:pt x="15577" y="39088"/>
                  </a:lnTo>
                  <a:cubicBezTo>
                    <a:pt x="15240" y="39426"/>
                    <a:pt x="14928" y="39634"/>
                    <a:pt x="14383" y="39841"/>
                  </a:cubicBezTo>
                  <a:cubicBezTo>
                    <a:pt x="13838" y="40075"/>
                    <a:pt x="13189" y="40179"/>
                    <a:pt x="12540" y="40283"/>
                  </a:cubicBezTo>
                  <a:lnTo>
                    <a:pt x="12540" y="40386"/>
                  </a:lnTo>
                  <a:cubicBezTo>
                    <a:pt x="13500" y="40283"/>
                    <a:pt x="15136" y="40075"/>
                    <a:pt x="15681" y="39088"/>
                  </a:cubicBezTo>
                  <a:lnTo>
                    <a:pt x="15681" y="39088"/>
                  </a:lnTo>
                  <a:cubicBezTo>
                    <a:pt x="15681" y="39088"/>
                    <a:pt x="15681" y="39088"/>
                    <a:pt x="15681" y="39088"/>
                  </a:cubicBezTo>
                  <a:lnTo>
                    <a:pt x="15785" y="39192"/>
                  </a:lnTo>
                  <a:lnTo>
                    <a:pt x="15785" y="39322"/>
                  </a:lnTo>
                  <a:cubicBezTo>
                    <a:pt x="15992" y="40620"/>
                    <a:pt x="14383" y="41788"/>
                    <a:pt x="13630" y="42437"/>
                  </a:cubicBezTo>
                  <a:cubicBezTo>
                    <a:pt x="13293" y="42775"/>
                    <a:pt x="12981" y="43086"/>
                    <a:pt x="12540" y="43424"/>
                  </a:cubicBezTo>
                  <a:cubicBezTo>
                    <a:pt x="12404" y="43560"/>
                    <a:pt x="11844" y="43986"/>
                    <a:pt x="11409" y="43986"/>
                  </a:cubicBezTo>
                  <a:cubicBezTo>
                    <a:pt x="11179" y="43986"/>
                    <a:pt x="10985" y="43868"/>
                    <a:pt x="10904" y="43528"/>
                  </a:cubicBezTo>
                  <a:cubicBezTo>
                    <a:pt x="10800" y="43320"/>
                    <a:pt x="10904" y="43086"/>
                    <a:pt x="10800" y="42879"/>
                  </a:cubicBezTo>
                  <a:cubicBezTo>
                    <a:pt x="10593" y="42334"/>
                    <a:pt x="10151" y="42022"/>
                    <a:pt x="9944" y="41373"/>
                  </a:cubicBezTo>
                  <a:cubicBezTo>
                    <a:pt x="9840" y="41035"/>
                    <a:pt x="9840" y="40724"/>
                    <a:pt x="9736" y="40386"/>
                  </a:cubicBezTo>
                  <a:lnTo>
                    <a:pt x="9840" y="40386"/>
                  </a:lnTo>
                  <a:cubicBezTo>
                    <a:pt x="9840" y="40386"/>
                    <a:pt x="9840" y="40283"/>
                    <a:pt x="9736" y="40283"/>
                  </a:cubicBezTo>
                  <a:lnTo>
                    <a:pt x="9736" y="39530"/>
                  </a:lnTo>
                  <a:cubicBezTo>
                    <a:pt x="9736" y="38839"/>
                    <a:pt x="10146" y="38689"/>
                    <a:pt x="10672" y="38689"/>
                  </a:cubicBezTo>
                  <a:cubicBezTo>
                    <a:pt x="11075" y="38689"/>
                    <a:pt x="11547" y="38777"/>
                    <a:pt x="11956" y="38777"/>
                  </a:cubicBezTo>
                  <a:cubicBezTo>
                    <a:pt x="12176" y="38777"/>
                    <a:pt x="12377" y="38752"/>
                    <a:pt x="12540" y="38673"/>
                  </a:cubicBezTo>
                  <a:cubicBezTo>
                    <a:pt x="12625" y="38673"/>
                    <a:pt x="12571" y="38517"/>
                    <a:pt x="12548" y="38517"/>
                  </a:cubicBezTo>
                  <a:cubicBezTo>
                    <a:pt x="12543" y="38517"/>
                    <a:pt x="12540" y="38524"/>
                    <a:pt x="12540" y="38543"/>
                  </a:cubicBezTo>
                  <a:cubicBezTo>
                    <a:pt x="12356" y="38593"/>
                    <a:pt x="12170" y="38612"/>
                    <a:pt x="11987" y="38612"/>
                  </a:cubicBezTo>
                  <a:cubicBezTo>
                    <a:pt x="11407" y="38612"/>
                    <a:pt x="10842" y="38423"/>
                    <a:pt x="10370" y="38423"/>
                  </a:cubicBezTo>
                  <a:cubicBezTo>
                    <a:pt x="10295" y="38423"/>
                    <a:pt x="10222" y="38428"/>
                    <a:pt x="10151" y="38439"/>
                  </a:cubicBezTo>
                  <a:cubicBezTo>
                    <a:pt x="10255" y="38336"/>
                    <a:pt x="10255" y="38336"/>
                    <a:pt x="10255" y="38232"/>
                  </a:cubicBezTo>
                  <a:lnTo>
                    <a:pt x="10255" y="38024"/>
                  </a:lnTo>
                  <a:cubicBezTo>
                    <a:pt x="10255" y="37245"/>
                    <a:pt x="10255" y="37038"/>
                    <a:pt x="10696" y="36389"/>
                  </a:cubicBezTo>
                  <a:cubicBezTo>
                    <a:pt x="10800" y="36285"/>
                    <a:pt x="10904" y="36181"/>
                    <a:pt x="10800" y="35843"/>
                  </a:cubicBezTo>
                  <a:cubicBezTo>
                    <a:pt x="10696" y="35636"/>
                    <a:pt x="10800" y="35298"/>
                    <a:pt x="11138" y="34987"/>
                  </a:cubicBezTo>
                  <a:cubicBezTo>
                    <a:pt x="11449" y="34649"/>
                    <a:pt x="11787" y="34441"/>
                    <a:pt x="11891" y="34234"/>
                  </a:cubicBezTo>
                  <a:cubicBezTo>
                    <a:pt x="11994" y="34130"/>
                    <a:pt x="12098" y="34000"/>
                    <a:pt x="12202" y="34000"/>
                  </a:cubicBezTo>
                  <a:lnTo>
                    <a:pt x="12202" y="33896"/>
                  </a:lnTo>
                  <a:cubicBezTo>
                    <a:pt x="12540" y="33689"/>
                    <a:pt x="12851" y="33792"/>
                    <a:pt x="13085" y="33481"/>
                  </a:cubicBezTo>
                  <a:cubicBezTo>
                    <a:pt x="13085" y="33351"/>
                    <a:pt x="13189" y="33351"/>
                    <a:pt x="13189" y="33247"/>
                  </a:cubicBezTo>
                  <a:close/>
                  <a:moveTo>
                    <a:pt x="33467" y="35514"/>
                  </a:moveTo>
                  <a:cubicBezTo>
                    <a:pt x="33552" y="35639"/>
                    <a:pt x="33649" y="35754"/>
                    <a:pt x="33750" y="35843"/>
                  </a:cubicBezTo>
                  <a:cubicBezTo>
                    <a:pt x="34710" y="38024"/>
                    <a:pt x="35048" y="40179"/>
                    <a:pt x="35151" y="42437"/>
                  </a:cubicBezTo>
                  <a:cubicBezTo>
                    <a:pt x="35151" y="43027"/>
                    <a:pt x="35151" y="43616"/>
                    <a:pt x="35229" y="44128"/>
                  </a:cubicBezTo>
                  <a:lnTo>
                    <a:pt x="35229" y="44128"/>
                  </a:lnTo>
                  <a:cubicBezTo>
                    <a:pt x="34742" y="41226"/>
                    <a:pt x="34691" y="38158"/>
                    <a:pt x="33467" y="35514"/>
                  </a:cubicBezTo>
                  <a:close/>
                  <a:moveTo>
                    <a:pt x="36008" y="38336"/>
                  </a:moveTo>
                  <a:cubicBezTo>
                    <a:pt x="37306" y="40179"/>
                    <a:pt x="38942" y="42022"/>
                    <a:pt x="39149" y="44281"/>
                  </a:cubicBezTo>
                  <a:lnTo>
                    <a:pt x="39149" y="45033"/>
                  </a:lnTo>
                  <a:cubicBezTo>
                    <a:pt x="39046" y="42671"/>
                    <a:pt x="37306" y="40283"/>
                    <a:pt x="36008" y="38336"/>
                  </a:cubicBezTo>
                  <a:close/>
                  <a:moveTo>
                    <a:pt x="8099" y="45269"/>
                  </a:moveTo>
                  <a:lnTo>
                    <a:pt x="8099" y="45269"/>
                  </a:lnTo>
                  <a:cubicBezTo>
                    <a:pt x="7996" y="45476"/>
                    <a:pt x="7892" y="45683"/>
                    <a:pt x="7659" y="45812"/>
                  </a:cubicBezTo>
                  <a:cubicBezTo>
                    <a:pt x="7659" y="45916"/>
                    <a:pt x="7789" y="45916"/>
                    <a:pt x="7789" y="45916"/>
                  </a:cubicBezTo>
                  <a:cubicBezTo>
                    <a:pt x="7892" y="45683"/>
                    <a:pt x="7996" y="45476"/>
                    <a:pt x="8099" y="45269"/>
                  </a:cubicBezTo>
                  <a:close/>
                  <a:moveTo>
                    <a:pt x="30920" y="32287"/>
                  </a:moveTo>
                  <a:cubicBezTo>
                    <a:pt x="31024" y="32391"/>
                    <a:pt x="31154" y="32598"/>
                    <a:pt x="31257" y="32832"/>
                  </a:cubicBezTo>
                  <a:lnTo>
                    <a:pt x="31361" y="32832"/>
                  </a:lnTo>
                  <a:cubicBezTo>
                    <a:pt x="32010" y="34234"/>
                    <a:pt x="31569" y="36285"/>
                    <a:pt x="31673" y="37894"/>
                  </a:cubicBezTo>
                  <a:cubicBezTo>
                    <a:pt x="31803" y="40075"/>
                    <a:pt x="32010" y="42022"/>
                    <a:pt x="33101" y="43969"/>
                  </a:cubicBezTo>
                  <a:cubicBezTo>
                    <a:pt x="31803" y="41581"/>
                    <a:pt x="31673" y="38777"/>
                    <a:pt x="31803" y="36181"/>
                  </a:cubicBezTo>
                  <a:cubicBezTo>
                    <a:pt x="31803" y="35428"/>
                    <a:pt x="31906" y="34545"/>
                    <a:pt x="31803" y="33689"/>
                  </a:cubicBezTo>
                  <a:lnTo>
                    <a:pt x="31803" y="33689"/>
                  </a:lnTo>
                  <a:cubicBezTo>
                    <a:pt x="31906" y="34234"/>
                    <a:pt x="32010" y="34779"/>
                    <a:pt x="32114" y="35428"/>
                  </a:cubicBezTo>
                  <a:cubicBezTo>
                    <a:pt x="32218" y="36726"/>
                    <a:pt x="32218" y="38024"/>
                    <a:pt x="32322" y="39322"/>
                  </a:cubicBezTo>
                  <a:cubicBezTo>
                    <a:pt x="32555" y="41788"/>
                    <a:pt x="33412" y="44073"/>
                    <a:pt x="34606" y="46331"/>
                  </a:cubicBezTo>
                  <a:cubicBezTo>
                    <a:pt x="34269" y="46124"/>
                    <a:pt x="33853" y="45812"/>
                    <a:pt x="33516" y="45475"/>
                  </a:cubicBezTo>
                  <a:cubicBezTo>
                    <a:pt x="32867" y="44930"/>
                    <a:pt x="32659" y="44281"/>
                    <a:pt x="32218" y="43632"/>
                  </a:cubicBezTo>
                  <a:cubicBezTo>
                    <a:pt x="32218" y="43528"/>
                    <a:pt x="32218" y="43424"/>
                    <a:pt x="32114" y="43424"/>
                  </a:cubicBezTo>
                  <a:cubicBezTo>
                    <a:pt x="31673" y="41918"/>
                    <a:pt x="31154" y="40620"/>
                    <a:pt x="31024" y="38985"/>
                  </a:cubicBezTo>
                  <a:cubicBezTo>
                    <a:pt x="31024" y="37790"/>
                    <a:pt x="31154" y="36596"/>
                    <a:pt x="31257" y="35428"/>
                  </a:cubicBezTo>
                  <a:cubicBezTo>
                    <a:pt x="31257" y="34545"/>
                    <a:pt x="31361" y="33247"/>
                    <a:pt x="30920" y="32287"/>
                  </a:cubicBezTo>
                  <a:close/>
                  <a:moveTo>
                    <a:pt x="7893" y="46565"/>
                  </a:moveTo>
                  <a:lnTo>
                    <a:pt x="7893" y="46669"/>
                  </a:lnTo>
                  <a:cubicBezTo>
                    <a:pt x="7789" y="46669"/>
                    <a:pt x="7789" y="46773"/>
                    <a:pt x="7659" y="46773"/>
                  </a:cubicBezTo>
                  <a:cubicBezTo>
                    <a:pt x="7659" y="46773"/>
                    <a:pt x="7789" y="46669"/>
                    <a:pt x="7893" y="46565"/>
                  </a:cubicBezTo>
                  <a:close/>
                  <a:moveTo>
                    <a:pt x="35708" y="46690"/>
                  </a:moveTo>
                  <a:cubicBezTo>
                    <a:pt x="35720" y="46757"/>
                    <a:pt x="35741" y="46824"/>
                    <a:pt x="35766" y="46893"/>
                  </a:cubicBezTo>
                  <a:lnTo>
                    <a:pt x="35766" y="46893"/>
                  </a:lnTo>
                  <a:cubicBezTo>
                    <a:pt x="35746" y="46826"/>
                    <a:pt x="35727" y="46758"/>
                    <a:pt x="35708" y="46690"/>
                  </a:cubicBezTo>
                  <a:close/>
                  <a:moveTo>
                    <a:pt x="36657" y="39530"/>
                  </a:moveTo>
                  <a:lnTo>
                    <a:pt x="36657" y="39530"/>
                  </a:lnTo>
                  <a:cubicBezTo>
                    <a:pt x="37955" y="41581"/>
                    <a:pt x="39357" y="43865"/>
                    <a:pt x="38942" y="46124"/>
                  </a:cubicBezTo>
                  <a:cubicBezTo>
                    <a:pt x="38942" y="46461"/>
                    <a:pt x="38812" y="46669"/>
                    <a:pt x="38708" y="46980"/>
                  </a:cubicBezTo>
                  <a:cubicBezTo>
                    <a:pt x="39046" y="44514"/>
                    <a:pt x="37955" y="41685"/>
                    <a:pt x="36657" y="39530"/>
                  </a:cubicBezTo>
                  <a:close/>
                  <a:moveTo>
                    <a:pt x="8100" y="45916"/>
                  </a:moveTo>
                  <a:lnTo>
                    <a:pt x="8100" y="45916"/>
                  </a:lnTo>
                  <a:cubicBezTo>
                    <a:pt x="7789" y="46331"/>
                    <a:pt x="7348" y="46669"/>
                    <a:pt x="6802" y="46980"/>
                  </a:cubicBezTo>
                  <a:cubicBezTo>
                    <a:pt x="6802" y="46980"/>
                    <a:pt x="6802" y="47038"/>
                    <a:pt x="6833" y="47038"/>
                  </a:cubicBezTo>
                  <a:cubicBezTo>
                    <a:pt x="6848" y="47038"/>
                    <a:pt x="6872" y="47024"/>
                    <a:pt x="6906" y="46980"/>
                  </a:cubicBezTo>
                  <a:cubicBezTo>
                    <a:pt x="7348" y="46773"/>
                    <a:pt x="7893" y="46461"/>
                    <a:pt x="8100" y="45916"/>
                  </a:cubicBezTo>
                  <a:close/>
                  <a:moveTo>
                    <a:pt x="32010" y="33481"/>
                  </a:moveTo>
                  <a:lnTo>
                    <a:pt x="32010" y="33481"/>
                  </a:lnTo>
                  <a:cubicBezTo>
                    <a:pt x="32322" y="33896"/>
                    <a:pt x="32555" y="34234"/>
                    <a:pt x="32763" y="34545"/>
                  </a:cubicBezTo>
                  <a:cubicBezTo>
                    <a:pt x="34814" y="38543"/>
                    <a:pt x="34502" y="42879"/>
                    <a:pt x="35697" y="47110"/>
                  </a:cubicBezTo>
                  <a:cubicBezTo>
                    <a:pt x="35463" y="46877"/>
                    <a:pt x="35151" y="46669"/>
                    <a:pt x="34814" y="46461"/>
                  </a:cubicBezTo>
                  <a:cubicBezTo>
                    <a:pt x="34269" y="45267"/>
                    <a:pt x="33620" y="44073"/>
                    <a:pt x="33204" y="42775"/>
                  </a:cubicBezTo>
                  <a:cubicBezTo>
                    <a:pt x="32763" y="41269"/>
                    <a:pt x="32555" y="39841"/>
                    <a:pt x="32452" y="38336"/>
                  </a:cubicBezTo>
                  <a:cubicBezTo>
                    <a:pt x="32452" y="37038"/>
                    <a:pt x="32322" y="35843"/>
                    <a:pt x="32114" y="34545"/>
                  </a:cubicBezTo>
                  <a:cubicBezTo>
                    <a:pt x="32114" y="34338"/>
                    <a:pt x="32010" y="34130"/>
                    <a:pt x="32010" y="33896"/>
                  </a:cubicBezTo>
                  <a:lnTo>
                    <a:pt x="32010" y="33896"/>
                  </a:lnTo>
                  <a:cubicBezTo>
                    <a:pt x="32452" y="34883"/>
                    <a:pt x="32659" y="35947"/>
                    <a:pt x="32867" y="37038"/>
                  </a:cubicBezTo>
                  <a:cubicBezTo>
                    <a:pt x="33412" y="38777"/>
                    <a:pt x="33750" y="40490"/>
                    <a:pt x="34165" y="42230"/>
                  </a:cubicBezTo>
                  <a:cubicBezTo>
                    <a:pt x="33957" y="40179"/>
                    <a:pt x="33308" y="38128"/>
                    <a:pt x="32867" y="36181"/>
                  </a:cubicBezTo>
                  <a:cubicBezTo>
                    <a:pt x="32659" y="35298"/>
                    <a:pt x="32452" y="34338"/>
                    <a:pt x="32010" y="33481"/>
                  </a:cubicBezTo>
                  <a:close/>
                  <a:moveTo>
                    <a:pt x="35766" y="46893"/>
                  </a:moveTo>
                  <a:lnTo>
                    <a:pt x="35766" y="46893"/>
                  </a:lnTo>
                  <a:cubicBezTo>
                    <a:pt x="35798" y="46998"/>
                    <a:pt x="35831" y="47104"/>
                    <a:pt x="35867" y="47209"/>
                  </a:cubicBezTo>
                  <a:lnTo>
                    <a:pt x="35867" y="47209"/>
                  </a:lnTo>
                  <a:cubicBezTo>
                    <a:pt x="35877" y="47212"/>
                    <a:pt x="35890" y="47214"/>
                    <a:pt x="35904" y="47214"/>
                  </a:cubicBezTo>
                  <a:cubicBezTo>
                    <a:pt x="35855" y="47102"/>
                    <a:pt x="35805" y="46996"/>
                    <a:pt x="35766" y="46893"/>
                  </a:cubicBezTo>
                  <a:close/>
                  <a:moveTo>
                    <a:pt x="6153" y="39841"/>
                  </a:moveTo>
                  <a:cubicBezTo>
                    <a:pt x="6378" y="39841"/>
                    <a:pt x="6592" y="39899"/>
                    <a:pt x="6809" y="39899"/>
                  </a:cubicBezTo>
                  <a:cubicBezTo>
                    <a:pt x="6918" y="39899"/>
                    <a:pt x="7027" y="39885"/>
                    <a:pt x="7140" y="39841"/>
                  </a:cubicBezTo>
                  <a:lnTo>
                    <a:pt x="7140" y="39841"/>
                  </a:lnTo>
                  <a:cubicBezTo>
                    <a:pt x="7010" y="39971"/>
                    <a:pt x="7010" y="39971"/>
                    <a:pt x="7010" y="40075"/>
                  </a:cubicBezTo>
                  <a:lnTo>
                    <a:pt x="7010" y="40179"/>
                  </a:lnTo>
                  <a:cubicBezTo>
                    <a:pt x="7244" y="40179"/>
                    <a:pt x="7451" y="40283"/>
                    <a:pt x="7659" y="40283"/>
                  </a:cubicBezTo>
                  <a:lnTo>
                    <a:pt x="7659" y="40386"/>
                  </a:lnTo>
                  <a:cubicBezTo>
                    <a:pt x="7789" y="40386"/>
                    <a:pt x="7893" y="40490"/>
                    <a:pt x="8100" y="40490"/>
                  </a:cubicBezTo>
                  <a:lnTo>
                    <a:pt x="7348" y="40490"/>
                  </a:lnTo>
                  <a:cubicBezTo>
                    <a:pt x="7244" y="40490"/>
                    <a:pt x="7244" y="40620"/>
                    <a:pt x="7244" y="40620"/>
                  </a:cubicBezTo>
                  <a:lnTo>
                    <a:pt x="7348" y="40724"/>
                  </a:lnTo>
                  <a:cubicBezTo>
                    <a:pt x="7140" y="40724"/>
                    <a:pt x="6906" y="40724"/>
                    <a:pt x="6802" y="40932"/>
                  </a:cubicBezTo>
                  <a:cubicBezTo>
                    <a:pt x="6698" y="40932"/>
                    <a:pt x="6802" y="41035"/>
                    <a:pt x="6802" y="41035"/>
                  </a:cubicBezTo>
                  <a:cubicBezTo>
                    <a:pt x="7010" y="41139"/>
                    <a:pt x="7244" y="41139"/>
                    <a:pt x="7451" y="41139"/>
                  </a:cubicBezTo>
                  <a:cubicBezTo>
                    <a:pt x="7244" y="41269"/>
                    <a:pt x="7140" y="41373"/>
                    <a:pt x="7244" y="41581"/>
                  </a:cubicBezTo>
                  <a:cubicBezTo>
                    <a:pt x="7331" y="41668"/>
                    <a:pt x="7461" y="41701"/>
                    <a:pt x="7589" y="41701"/>
                  </a:cubicBezTo>
                  <a:cubicBezTo>
                    <a:pt x="7764" y="41701"/>
                    <a:pt x="7937" y="41641"/>
                    <a:pt x="7997" y="41581"/>
                  </a:cubicBezTo>
                  <a:cubicBezTo>
                    <a:pt x="8204" y="41581"/>
                    <a:pt x="8308" y="41477"/>
                    <a:pt x="8438" y="41477"/>
                  </a:cubicBezTo>
                  <a:cubicBezTo>
                    <a:pt x="8308" y="41581"/>
                    <a:pt x="8204" y="41581"/>
                    <a:pt x="8204" y="41685"/>
                  </a:cubicBezTo>
                  <a:lnTo>
                    <a:pt x="8204" y="41788"/>
                  </a:lnTo>
                  <a:cubicBezTo>
                    <a:pt x="8292" y="41814"/>
                    <a:pt x="8376" y="41826"/>
                    <a:pt x="8454" y="41826"/>
                  </a:cubicBezTo>
                  <a:cubicBezTo>
                    <a:pt x="8767" y="41826"/>
                    <a:pt x="9004" y="41643"/>
                    <a:pt x="9191" y="41477"/>
                  </a:cubicBezTo>
                  <a:lnTo>
                    <a:pt x="9191" y="41477"/>
                  </a:lnTo>
                  <a:cubicBezTo>
                    <a:pt x="9087" y="41581"/>
                    <a:pt x="9087" y="41788"/>
                    <a:pt x="9087" y="42022"/>
                  </a:cubicBezTo>
                  <a:lnTo>
                    <a:pt x="9191" y="42022"/>
                  </a:lnTo>
                  <a:cubicBezTo>
                    <a:pt x="9191" y="42022"/>
                    <a:pt x="9295" y="41918"/>
                    <a:pt x="9398" y="41918"/>
                  </a:cubicBezTo>
                  <a:lnTo>
                    <a:pt x="9398" y="41918"/>
                  </a:lnTo>
                  <a:cubicBezTo>
                    <a:pt x="9295" y="41918"/>
                    <a:pt x="9295" y="42022"/>
                    <a:pt x="9295" y="42022"/>
                  </a:cubicBezTo>
                  <a:lnTo>
                    <a:pt x="9191" y="42022"/>
                  </a:lnTo>
                  <a:cubicBezTo>
                    <a:pt x="9087" y="42126"/>
                    <a:pt x="9087" y="42126"/>
                    <a:pt x="8957" y="42230"/>
                  </a:cubicBezTo>
                  <a:cubicBezTo>
                    <a:pt x="8853" y="42334"/>
                    <a:pt x="8749" y="42437"/>
                    <a:pt x="8749" y="42567"/>
                  </a:cubicBezTo>
                  <a:lnTo>
                    <a:pt x="9087" y="42230"/>
                  </a:lnTo>
                  <a:lnTo>
                    <a:pt x="9191" y="42126"/>
                  </a:lnTo>
                  <a:lnTo>
                    <a:pt x="9295" y="42126"/>
                  </a:lnTo>
                  <a:cubicBezTo>
                    <a:pt x="9398" y="41918"/>
                    <a:pt x="9606" y="41685"/>
                    <a:pt x="9736" y="41373"/>
                  </a:cubicBezTo>
                  <a:lnTo>
                    <a:pt x="9736" y="41581"/>
                  </a:lnTo>
                  <a:lnTo>
                    <a:pt x="9736" y="41685"/>
                  </a:lnTo>
                  <a:lnTo>
                    <a:pt x="9606" y="41685"/>
                  </a:lnTo>
                  <a:cubicBezTo>
                    <a:pt x="9502" y="41918"/>
                    <a:pt x="9398" y="42126"/>
                    <a:pt x="9295" y="42230"/>
                  </a:cubicBezTo>
                  <a:cubicBezTo>
                    <a:pt x="9087" y="42671"/>
                    <a:pt x="8749" y="42983"/>
                    <a:pt x="8308" y="43216"/>
                  </a:cubicBezTo>
                  <a:lnTo>
                    <a:pt x="8308" y="43320"/>
                  </a:lnTo>
                  <a:cubicBezTo>
                    <a:pt x="7997" y="43424"/>
                    <a:pt x="7789" y="43632"/>
                    <a:pt x="7555" y="43865"/>
                  </a:cubicBezTo>
                  <a:cubicBezTo>
                    <a:pt x="7140" y="44073"/>
                    <a:pt x="7010" y="44722"/>
                    <a:pt x="6906" y="45163"/>
                  </a:cubicBezTo>
                  <a:cubicBezTo>
                    <a:pt x="6447" y="46430"/>
                    <a:pt x="5088" y="47311"/>
                    <a:pt x="3756" y="47311"/>
                  </a:cubicBezTo>
                  <a:cubicBezTo>
                    <a:pt x="3505" y="47311"/>
                    <a:pt x="3255" y="47280"/>
                    <a:pt x="3012" y="47214"/>
                  </a:cubicBezTo>
                  <a:cubicBezTo>
                    <a:pt x="2908" y="47110"/>
                    <a:pt x="2804" y="46980"/>
                    <a:pt x="2701" y="46980"/>
                  </a:cubicBezTo>
                  <a:cubicBezTo>
                    <a:pt x="3557" y="46877"/>
                    <a:pt x="4544" y="46461"/>
                    <a:pt x="4959" y="45812"/>
                  </a:cubicBezTo>
                  <a:lnTo>
                    <a:pt x="4959" y="45812"/>
                  </a:lnTo>
                  <a:cubicBezTo>
                    <a:pt x="4191" y="46394"/>
                    <a:pt x="3318" y="46789"/>
                    <a:pt x="2378" y="46789"/>
                  </a:cubicBezTo>
                  <a:cubicBezTo>
                    <a:pt x="2270" y="46789"/>
                    <a:pt x="2161" y="46783"/>
                    <a:pt x="2052" y="46773"/>
                  </a:cubicBezTo>
                  <a:cubicBezTo>
                    <a:pt x="1714" y="46669"/>
                    <a:pt x="1506" y="46331"/>
                    <a:pt x="1299" y="46124"/>
                  </a:cubicBezTo>
                  <a:lnTo>
                    <a:pt x="1299" y="46124"/>
                  </a:lnTo>
                  <a:cubicBezTo>
                    <a:pt x="1510" y="46207"/>
                    <a:pt x="1743" y="46243"/>
                    <a:pt x="1984" y="46243"/>
                  </a:cubicBezTo>
                  <a:cubicBezTo>
                    <a:pt x="2719" y="46243"/>
                    <a:pt x="3536" y="45911"/>
                    <a:pt x="4102" y="45579"/>
                  </a:cubicBezTo>
                  <a:cubicBezTo>
                    <a:pt x="4206" y="45579"/>
                    <a:pt x="4102" y="45475"/>
                    <a:pt x="4102" y="45475"/>
                  </a:cubicBezTo>
                  <a:cubicBezTo>
                    <a:pt x="3488" y="45782"/>
                    <a:pt x="2882" y="45982"/>
                    <a:pt x="2293" y="45982"/>
                  </a:cubicBezTo>
                  <a:cubicBezTo>
                    <a:pt x="1837" y="45982"/>
                    <a:pt x="1392" y="45862"/>
                    <a:pt x="961" y="45579"/>
                  </a:cubicBezTo>
                  <a:cubicBezTo>
                    <a:pt x="857" y="45579"/>
                    <a:pt x="857" y="45579"/>
                    <a:pt x="857" y="45475"/>
                  </a:cubicBezTo>
                  <a:cubicBezTo>
                    <a:pt x="104" y="44722"/>
                    <a:pt x="312" y="44930"/>
                    <a:pt x="753" y="44618"/>
                  </a:cubicBezTo>
                  <a:cubicBezTo>
                    <a:pt x="1169" y="44281"/>
                    <a:pt x="1299" y="43632"/>
                    <a:pt x="1402" y="43216"/>
                  </a:cubicBezTo>
                  <a:cubicBezTo>
                    <a:pt x="1610" y="42567"/>
                    <a:pt x="3350" y="40932"/>
                    <a:pt x="3895" y="40828"/>
                  </a:cubicBezTo>
                  <a:cubicBezTo>
                    <a:pt x="4751" y="40724"/>
                    <a:pt x="5193" y="39841"/>
                    <a:pt x="6153" y="39841"/>
                  </a:cubicBezTo>
                  <a:close/>
                  <a:moveTo>
                    <a:pt x="34165" y="36726"/>
                  </a:moveTo>
                  <a:cubicBezTo>
                    <a:pt x="34399" y="37141"/>
                    <a:pt x="34606" y="37583"/>
                    <a:pt x="34814" y="38024"/>
                  </a:cubicBezTo>
                  <a:cubicBezTo>
                    <a:pt x="34918" y="38024"/>
                    <a:pt x="34918" y="38128"/>
                    <a:pt x="34918" y="38128"/>
                  </a:cubicBezTo>
                  <a:lnTo>
                    <a:pt x="34814" y="38128"/>
                  </a:lnTo>
                  <a:cubicBezTo>
                    <a:pt x="36098" y="41005"/>
                    <a:pt x="35375" y="44314"/>
                    <a:pt x="35988" y="47326"/>
                  </a:cubicBezTo>
                  <a:lnTo>
                    <a:pt x="35988" y="47326"/>
                  </a:lnTo>
                  <a:cubicBezTo>
                    <a:pt x="35974" y="47318"/>
                    <a:pt x="35948" y="47318"/>
                    <a:pt x="35904" y="47318"/>
                  </a:cubicBezTo>
                  <a:cubicBezTo>
                    <a:pt x="35892" y="47282"/>
                    <a:pt x="35879" y="47245"/>
                    <a:pt x="35867" y="47209"/>
                  </a:cubicBezTo>
                  <a:lnTo>
                    <a:pt x="35867" y="47209"/>
                  </a:lnTo>
                  <a:cubicBezTo>
                    <a:pt x="35800" y="47187"/>
                    <a:pt x="35800" y="47110"/>
                    <a:pt x="35800" y="47110"/>
                  </a:cubicBezTo>
                  <a:cubicBezTo>
                    <a:pt x="35711" y="46998"/>
                    <a:pt x="35699" y="46827"/>
                    <a:pt x="35697" y="46648"/>
                  </a:cubicBezTo>
                  <a:lnTo>
                    <a:pt x="35697" y="46648"/>
                  </a:lnTo>
                  <a:cubicBezTo>
                    <a:pt x="35701" y="46662"/>
                    <a:pt x="35705" y="46676"/>
                    <a:pt x="35708" y="46690"/>
                  </a:cubicBezTo>
                  <a:lnTo>
                    <a:pt x="35708" y="46690"/>
                  </a:lnTo>
                  <a:cubicBezTo>
                    <a:pt x="35701" y="46649"/>
                    <a:pt x="35697" y="46607"/>
                    <a:pt x="35697" y="46565"/>
                  </a:cubicBezTo>
                  <a:lnTo>
                    <a:pt x="35697" y="46565"/>
                  </a:lnTo>
                  <a:cubicBezTo>
                    <a:pt x="35697" y="46593"/>
                    <a:pt x="35697" y="46621"/>
                    <a:pt x="35697" y="46648"/>
                  </a:cubicBezTo>
                  <a:lnTo>
                    <a:pt x="35697" y="46648"/>
                  </a:lnTo>
                  <a:cubicBezTo>
                    <a:pt x="35254" y="45008"/>
                    <a:pt x="35243" y="43306"/>
                    <a:pt x="35151" y="41685"/>
                  </a:cubicBezTo>
                  <a:cubicBezTo>
                    <a:pt x="35151" y="39971"/>
                    <a:pt x="34814" y="38336"/>
                    <a:pt x="34165" y="36726"/>
                  </a:cubicBezTo>
                  <a:close/>
                  <a:moveTo>
                    <a:pt x="8749" y="43216"/>
                  </a:moveTo>
                  <a:cubicBezTo>
                    <a:pt x="8646" y="43320"/>
                    <a:pt x="8646" y="43320"/>
                    <a:pt x="8646" y="43424"/>
                  </a:cubicBezTo>
                  <a:cubicBezTo>
                    <a:pt x="8308" y="43865"/>
                    <a:pt x="8204" y="44514"/>
                    <a:pt x="8204" y="45033"/>
                  </a:cubicBezTo>
                  <a:cubicBezTo>
                    <a:pt x="8100" y="45033"/>
                    <a:pt x="8100" y="45163"/>
                    <a:pt x="8100" y="45267"/>
                  </a:cubicBezTo>
                  <a:lnTo>
                    <a:pt x="8100" y="45579"/>
                  </a:lnTo>
                  <a:cubicBezTo>
                    <a:pt x="7789" y="45916"/>
                    <a:pt x="7555" y="46228"/>
                    <a:pt x="7244" y="46565"/>
                  </a:cubicBezTo>
                  <a:cubicBezTo>
                    <a:pt x="7140" y="46565"/>
                    <a:pt x="7244" y="46669"/>
                    <a:pt x="7244" y="46669"/>
                  </a:cubicBezTo>
                  <a:cubicBezTo>
                    <a:pt x="7555" y="46331"/>
                    <a:pt x="7893" y="46020"/>
                    <a:pt x="8100" y="45682"/>
                  </a:cubicBezTo>
                  <a:lnTo>
                    <a:pt x="8100" y="45916"/>
                  </a:lnTo>
                  <a:lnTo>
                    <a:pt x="8100" y="46228"/>
                  </a:lnTo>
                  <a:cubicBezTo>
                    <a:pt x="7997" y="46331"/>
                    <a:pt x="7997" y="46461"/>
                    <a:pt x="7789" y="46565"/>
                  </a:cubicBezTo>
                  <a:cubicBezTo>
                    <a:pt x="7659" y="46669"/>
                    <a:pt x="7555" y="46773"/>
                    <a:pt x="7348" y="46877"/>
                  </a:cubicBezTo>
                  <a:cubicBezTo>
                    <a:pt x="6595" y="47318"/>
                    <a:pt x="5504" y="47526"/>
                    <a:pt x="4959" y="47630"/>
                  </a:cubicBezTo>
                  <a:cubicBezTo>
                    <a:pt x="4759" y="47715"/>
                    <a:pt x="4563" y="47756"/>
                    <a:pt x="4367" y="47756"/>
                  </a:cubicBezTo>
                  <a:cubicBezTo>
                    <a:pt x="4029" y="47756"/>
                    <a:pt x="3695" y="47635"/>
                    <a:pt x="3350" y="47422"/>
                  </a:cubicBezTo>
                  <a:lnTo>
                    <a:pt x="3350" y="47422"/>
                  </a:lnTo>
                  <a:cubicBezTo>
                    <a:pt x="3495" y="47440"/>
                    <a:pt x="3641" y="47448"/>
                    <a:pt x="3786" y="47448"/>
                  </a:cubicBezTo>
                  <a:cubicBezTo>
                    <a:pt x="4489" y="47448"/>
                    <a:pt x="5156" y="47243"/>
                    <a:pt x="5608" y="46877"/>
                  </a:cubicBezTo>
                  <a:cubicBezTo>
                    <a:pt x="6361" y="46565"/>
                    <a:pt x="6802" y="46020"/>
                    <a:pt x="7140" y="45267"/>
                  </a:cubicBezTo>
                  <a:cubicBezTo>
                    <a:pt x="7451" y="44514"/>
                    <a:pt x="7659" y="43865"/>
                    <a:pt x="8542" y="43320"/>
                  </a:cubicBezTo>
                  <a:cubicBezTo>
                    <a:pt x="8542" y="43320"/>
                    <a:pt x="8646" y="43320"/>
                    <a:pt x="8749" y="43216"/>
                  </a:cubicBezTo>
                  <a:close/>
                  <a:moveTo>
                    <a:pt x="28029" y="28423"/>
                  </a:moveTo>
                  <a:cubicBezTo>
                    <a:pt x="28834" y="29801"/>
                    <a:pt x="30078" y="30780"/>
                    <a:pt x="31154" y="31949"/>
                  </a:cubicBezTo>
                  <a:cubicBezTo>
                    <a:pt x="32867" y="33792"/>
                    <a:pt x="34399" y="35843"/>
                    <a:pt x="35463" y="38128"/>
                  </a:cubicBezTo>
                  <a:cubicBezTo>
                    <a:pt x="36450" y="40283"/>
                    <a:pt x="37099" y="42671"/>
                    <a:pt x="37410" y="45033"/>
                  </a:cubicBezTo>
                  <a:cubicBezTo>
                    <a:pt x="37514" y="45916"/>
                    <a:pt x="37644" y="46877"/>
                    <a:pt x="37514" y="47759"/>
                  </a:cubicBezTo>
                  <a:cubicBezTo>
                    <a:pt x="37644" y="44826"/>
                    <a:pt x="36657" y="41788"/>
                    <a:pt x="35463" y="39088"/>
                  </a:cubicBezTo>
                  <a:cubicBezTo>
                    <a:pt x="34710" y="37141"/>
                    <a:pt x="33620" y="35298"/>
                    <a:pt x="32322" y="33585"/>
                  </a:cubicBezTo>
                  <a:cubicBezTo>
                    <a:pt x="32010" y="33143"/>
                    <a:pt x="31569" y="32702"/>
                    <a:pt x="31154" y="32287"/>
                  </a:cubicBezTo>
                  <a:cubicBezTo>
                    <a:pt x="31024" y="32183"/>
                    <a:pt x="31024" y="32053"/>
                    <a:pt x="30920" y="31949"/>
                  </a:cubicBezTo>
                  <a:lnTo>
                    <a:pt x="30712" y="31742"/>
                  </a:lnTo>
                  <a:lnTo>
                    <a:pt x="30608" y="31638"/>
                  </a:lnTo>
                  <a:cubicBezTo>
                    <a:pt x="30608" y="31534"/>
                    <a:pt x="30505" y="31534"/>
                    <a:pt x="30375" y="31404"/>
                  </a:cubicBezTo>
                  <a:cubicBezTo>
                    <a:pt x="29855" y="30885"/>
                    <a:pt x="29310" y="30340"/>
                    <a:pt x="28869" y="29795"/>
                  </a:cubicBezTo>
                  <a:cubicBezTo>
                    <a:pt x="28765" y="29587"/>
                    <a:pt x="28661" y="29353"/>
                    <a:pt x="28428" y="29146"/>
                  </a:cubicBezTo>
                  <a:cubicBezTo>
                    <a:pt x="28324" y="29042"/>
                    <a:pt x="28220" y="28938"/>
                    <a:pt x="28220" y="28808"/>
                  </a:cubicBezTo>
                  <a:cubicBezTo>
                    <a:pt x="28141" y="28650"/>
                    <a:pt x="28062" y="28552"/>
                    <a:pt x="28029" y="28423"/>
                  </a:cubicBezTo>
                  <a:close/>
                  <a:moveTo>
                    <a:pt x="37410" y="41477"/>
                  </a:moveTo>
                  <a:cubicBezTo>
                    <a:pt x="38293" y="43320"/>
                    <a:pt x="38942" y="45267"/>
                    <a:pt x="38604" y="47422"/>
                  </a:cubicBezTo>
                  <a:cubicBezTo>
                    <a:pt x="38500" y="47526"/>
                    <a:pt x="38500" y="47759"/>
                    <a:pt x="38397" y="47863"/>
                  </a:cubicBezTo>
                  <a:cubicBezTo>
                    <a:pt x="38500" y="46461"/>
                    <a:pt x="38293" y="45033"/>
                    <a:pt x="38059" y="43735"/>
                  </a:cubicBezTo>
                  <a:cubicBezTo>
                    <a:pt x="37955" y="42983"/>
                    <a:pt x="37748" y="42230"/>
                    <a:pt x="37410" y="41477"/>
                  </a:cubicBezTo>
                  <a:close/>
                  <a:moveTo>
                    <a:pt x="9840" y="41788"/>
                  </a:moveTo>
                  <a:lnTo>
                    <a:pt x="9840" y="41918"/>
                  </a:lnTo>
                  <a:cubicBezTo>
                    <a:pt x="9944" y="42230"/>
                    <a:pt x="10255" y="42437"/>
                    <a:pt x="10489" y="42775"/>
                  </a:cubicBezTo>
                  <a:cubicBezTo>
                    <a:pt x="10255" y="43086"/>
                    <a:pt x="10151" y="43424"/>
                    <a:pt x="10047" y="43735"/>
                  </a:cubicBezTo>
                  <a:cubicBezTo>
                    <a:pt x="10255" y="43528"/>
                    <a:pt x="10385" y="43216"/>
                    <a:pt x="10489" y="42879"/>
                  </a:cubicBezTo>
                  <a:cubicBezTo>
                    <a:pt x="10593" y="42879"/>
                    <a:pt x="10593" y="42983"/>
                    <a:pt x="10593" y="43086"/>
                  </a:cubicBezTo>
                  <a:cubicBezTo>
                    <a:pt x="10255" y="44281"/>
                    <a:pt x="9398" y="45163"/>
                    <a:pt x="8957" y="46331"/>
                  </a:cubicBezTo>
                  <a:lnTo>
                    <a:pt x="9087" y="46331"/>
                  </a:lnTo>
                  <a:cubicBezTo>
                    <a:pt x="9295" y="45579"/>
                    <a:pt x="9736" y="44930"/>
                    <a:pt x="10151" y="44384"/>
                  </a:cubicBezTo>
                  <a:cubicBezTo>
                    <a:pt x="10385" y="44073"/>
                    <a:pt x="10593" y="43735"/>
                    <a:pt x="10696" y="43320"/>
                  </a:cubicBezTo>
                  <a:cubicBezTo>
                    <a:pt x="10696" y="43632"/>
                    <a:pt x="10696" y="43865"/>
                    <a:pt x="10904" y="44073"/>
                  </a:cubicBezTo>
                  <a:cubicBezTo>
                    <a:pt x="11029" y="44164"/>
                    <a:pt x="11172" y="44204"/>
                    <a:pt x="11329" y="44204"/>
                  </a:cubicBezTo>
                  <a:cubicBezTo>
                    <a:pt x="12279" y="44204"/>
                    <a:pt x="13689" y="42727"/>
                    <a:pt x="14045" y="42437"/>
                  </a:cubicBezTo>
                  <a:lnTo>
                    <a:pt x="14383" y="42126"/>
                  </a:lnTo>
                  <a:lnTo>
                    <a:pt x="14383" y="42126"/>
                  </a:lnTo>
                  <a:cubicBezTo>
                    <a:pt x="14279" y="42437"/>
                    <a:pt x="14045" y="42671"/>
                    <a:pt x="13838" y="42879"/>
                  </a:cubicBezTo>
                  <a:cubicBezTo>
                    <a:pt x="13500" y="43086"/>
                    <a:pt x="13189" y="43320"/>
                    <a:pt x="12981" y="43632"/>
                  </a:cubicBezTo>
                  <a:cubicBezTo>
                    <a:pt x="13189" y="43424"/>
                    <a:pt x="13500" y="43216"/>
                    <a:pt x="13838" y="42983"/>
                  </a:cubicBezTo>
                  <a:lnTo>
                    <a:pt x="13838" y="42983"/>
                  </a:lnTo>
                  <a:cubicBezTo>
                    <a:pt x="13500" y="43424"/>
                    <a:pt x="13085" y="43735"/>
                    <a:pt x="12644" y="44177"/>
                  </a:cubicBezTo>
                  <a:cubicBezTo>
                    <a:pt x="13181" y="43742"/>
                    <a:pt x="13618" y="43332"/>
                    <a:pt x="14028" y="42897"/>
                  </a:cubicBezTo>
                  <a:lnTo>
                    <a:pt x="14028" y="42897"/>
                  </a:lnTo>
                  <a:cubicBezTo>
                    <a:pt x="13941" y="42995"/>
                    <a:pt x="13929" y="43100"/>
                    <a:pt x="13734" y="43320"/>
                  </a:cubicBezTo>
                  <a:cubicBezTo>
                    <a:pt x="13734" y="43424"/>
                    <a:pt x="13630" y="43528"/>
                    <a:pt x="13500" y="43632"/>
                  </a:cubicBezTo>
                  <a:lnTo>
                    <a:pt x="12644" y="44514"/>
                  </a:lnTo>
                  <a:cubicBezTo>
                    <a:pt x="12202" y="44930"/>
                    <a:pt x="11891" y="45475"/>
                    <a:pt x="11449" y="46020"/>
                  </a:cubicBezTo>
                  <a:cubicBezTo>
                    <a:pt x="11994" y="45371"/>
                    <a:pt x="12540" y="44722"/>
                    <a:pt x="13085" y="44177"/>
                  </a:cubicBezTo>
                  <a:cubicBezTo>
                    <a:pt x="13396" y="43865"/>
                    <a:pt x="13838" y="43528"/>
                    <a:pt x="14045" y="43086"/>
                  </a:cubicBezTo>
                  <a:lnTo>
                    <a:pt x="14487" y="42671"/>
                  </a:lnTo>
                  <a:lnTo>
                    <a:pt x="14487" y="42671"/>
                  </a:lnTo>
                  <a:cubicBezTo>
                    <a:pt x="14149" y="43086"/>
                    <a:pt x="13942" y="43528"/>
                    <a:pt x="13500" y="43969"/>
                  </a:cubicBezTo>
                  <a:cubicBezTo>
                    <a:pt x="13838" y="43632"/>
                    <a:pt x="14149" y="43320"/>
                    <a:pt x="14487" y="42879"/>
                  </a:cubicBezTo>
                  <a:lnTo>
                    <a:pt x="14487" y="42879"/>
                  </a:lnTo>
                  <a:cubicBezTo>
                    <a:pt x="14383" y="43086"/>
                    <a:pt x="14279" y="43320"/>
                    <a:pt x="14149" y="43424"/>
                  </a:cubicBezTo>
                  <a:lnTo>
                    <a:pt x="14149" y="43320"/>
                  </a:lnTo>
                  <a:cubicBezTo>
                    <a:pt x="13942" y="43735"/>
                    <a:pt x="13630" y="44073"/>
                    <a:pt x="13396" y="44514"/>
                  </a:cubicBezTo>
                  <a:cubicBezTo>
                    <a:pt x="13085" y="44722"/>
                    <a:pt x="12747" y="44930"/>
                    <a:pt x="12540" y="45267"/>
                  </a:cubicBezTo>
                  <a:cubicBezTo>
                    <a:pt x="12747" y="45033"/>
                    <a:pt x="13085" y="44826"/>
                    <a:pt x="13292" y="44618"/>
                  </a:cubicBezTo>
                  <a:lnTo>
                    <a:pt x="13292" y="44618"/>
                  </a:lnTo>
                  <a:cubicBezTo>
                    <a:pt x="13189" y="44722"/>
                    <a:pt x="13085" y="44826"/>
                    <a:pt x="13085" y="44930"/>
                  </a:cubicBezTo>
                  <a:cubicBezTo>
                    <a:pt x="13396" y="44514"/>
                    <a:pt x="13838" y="44177"/>
                    <a:pt x="14045" y="43632"/>
                  </a:cubicBezTo>
                  <a:cubicBezTo>
                    <a:pt x="14279" y="43424"/>
                    <a:pt x="14487" y="43086"/>
                    <a:pt x="14591" y="42879"/>
                  </a:cubicBezTo>
                  <a:lnTo>
                    <a:pt x="14591" y="42879"/>
                  </a:lnTo>
                  <a:cubicBezTo>
                    <a:pt x="14487" y="43086"/>
                    <a:pt x="14487" y="43424"/>
                    <a:pt x="14383" y="43735"/>
                  </a:cubicBezTo>
                  <a:cubicBezTo>
                    <a:pt x="14045" y="44722"/>
                    <a:pt x="12981" y="45475"/>
                    <a:pt x="12436" y="46331"/>
                  </a:cubicBezTo>
                  <a:cubicBezTo>
                    <a:pt x="11994" y="46980"/>
                    <a:pt x="12644" y="46669"/>
                    <a:pt x="11683" y="47526"/>
                  </a:cubicBezTo>
                  <a:cubicBezTo>
                    <a:pt x="11242" y="47967"/>
                    <a:pt x="10593" y="48071"/>
                    <a:pt x="10047" y="48279"/>
                  </a:cubicBezTo>
                  <a:cubicBezTo>
                    <a:pt x="9398" y="48720"/>
                    <a:pt x="8957" y="49706"/>
                    <a:pt x="8100" y="49706"/>
                  </a:cubicBezTo>
                  <a:cubicBezTo>
                    <a:pt x="8749" y="49369"/>
                    <a:pt x="8957" y="48616"/>
                    <a:pt x="9087" y="47967"/>
                  </a:cubicBezTo>
                  <a:cubicBezTo>
                    <a:pt x="9295" y="47214"/>
                    <a:pt x="9398" y="46565"/>
                    <a:pt x="9840" y="45916"/>
                  </a:cubicBezTo>
                  <a:cubicBezTo>
                    <a:pt x="10255" y="45267"/>
                    <a:pt x="10904" y="44930"/>
                    <a:pt x="11138" y="44281"/>
                  </a:cubicBezTo>
                  <a:cubicBezTo>
                    <a:pt x="11138" y="44177"/>
                    <a:pt x="11138" y="44177"/>
                    <a:pt x="11034" y="44177"/>
                  </a:cubicBezTo>
                  <a:cubicBezTo>
                    <a:pt x="10489" y="45267"/>
                    <a:pt x="9502" y="45682"/>
                    <a:pt x="9087" y="46773"/>
                  </a:cubicBezTo>
                  <a:cubicBezTo>
                    <a:pt x="8853" y="47526"/>
                    <a:pt x="8853" y="48512"/>
                    <a:pt x="8308" y="49161"/>
                  </a:cubicBezTo>
                  <a:cubicBezTo>
                    <a:pt x="8646" y="48279"/>
                    <a:pt x="8438" y="47422"/>
                    <a:pt x="8308" y="46565"/>
                  </a:cubicBezTo>
                  <a:cubicBezTo>
                    <a:pt x="8100" y="45371"/>
                    <a:pt x="8308" y="44073"/>
                    <a:pt x="8957" y="43086"/>
                  </a:cubicBezTo>
                  <a:cubicBezTo>
                    <a:pt x="8957" y="43086"/>
                    <a:pt x="9087" y="42983"/>
                    <a:pt x="9087" y="42879"/>
                  </a:cubicBezTo>
                  <a:cubicBezTo>
                    <a:pt x="9191" y="42879"/>
                    <a:pt x="9191" y="42775"/>
                    <a:pt x="9295" y="42671"/>
                  </a:cubicBezTo>
                  <a:cubicBezTo>
                    <a:pt x="9502" y="42334"/>
                    <a:pt x="9736" y="42126"/>
                    <a:pt x="9840" y="41788"/>
                  </a:cubicBezTo>
                  <a:close/>
                  <a:moveTo>
                    <a:pt x="35359" y="39088"/>
                  </a:moveTo>
                  <a:lnTo>
                    <a:pt x="35359" y="39088"/>
                  </a:lnTo>
                  <a:cubicBezTo>
                    <a:pt x="36995" y="42671"/>
                    <a:pt x="37644" y="46461"/>
                    <a:pt x="37202" y="50355"/>
                  </a:cubicBezTo>
                  <a:cubicBezTo>
                    <a:pt x="37099" y="49369"/>
                    <a:pt x="36865" y="48512"/>
                    <a:pt x="36346" y="47759"/>
                  </a:cubicBezTo>
                  <a:cubicBezTo>
                    <a:pt x="35904" y="46020"/>
                    <a:pt x="35904" y="44281"/>
                    <a:pt x="35800" y="42567"/>
                  </a:cubicBezTo>
                  <a:cubicBezTo>
                    <a:pt x="35697" y="42022"/>
                    <a:pt x="35697" y="41477"/>
                    <a:pt x="35697" y="40932"/>
                  </a:cubicBezTo>
                  <a:lnTo>
                    <a:pt x="35697" y="40932"/>
                  </a:lnTo>
                  <a:cubicBezTo>
                    <a:pt x="36008" y="42983"/>
                    <a:pt x="36346" y="44930"/>
                    <a:pt x="36553" y="46980"/>
                  </a:cubicBezTo>
                  <a:cubicBezTo>
                    <a:pt x="36450" y="44384"/>
                    <a:pt x="36216" y="41581"/>
                    <a:pt x="35359" y="39088"/>
                  </a:cubicBezTo>
                  <a:close/>
                  <a:moveTo>
                    <a:pt x="37410" y="49473"/>
                  </a:moveTo>
                  <a:cubicBezTo>
                    <a:pt x="37306" y="50018"/>
                    <a:pt x="37202" y="50667"/>
                    <a:pt x="37202" y="51316"/>
                  </a:cubicBezTo>
                  <a:lnTo>
                    <a:pt x="37202" y="50667"/>
                  </a:lnTo>
                  <a:cubicBezTo>
                    <a:pt x="37306" y="50226"/>
                    <a:pt x="37306" y="49810"/>
                    <a:pt x="37410" y="49473"/>
                  </a:cubicBezTo>
                  <a:close/>
                  <a:moveTo>
                    <a:pt x="36112" y="39088"/>
                  </a:moveTo>
                  <a:cubicBezTo>
                    <a:pt x="36865" y="40386"/>
                    <a:pt x="37514" y="41788"/>
                    <a:pt x="37851" y="43320"/>
                  </a:cubicBezTo>
                  <a:cubicBezTo>
                    <a:pt x="38163" y="44826"/>
                    <a:pt x="38500" y="46669"/>
                    <a:pt x="38293" y="48175"/>
                  </a:cubicBezTo>
                  <a:cubicBezTo>
                    <a:pt x="38293" y="48279"/>
                    <a:pt x="38163" y="48279"/>
                    <a:pt x="38163" y="48408"/>
                  </a:cubicBezTo>
                  <a:cubicBezTo>
                    <a:pt x="37780" y="49391"/>
                    <a:pt x="37551" y="50395"/>
                    <a:pt x="37355" y="51401"/>
                  </a:cubicBezTo>
                  <a:lnTo>
                    <a:pt x="37355" y="51401"/>
                  </a:lnTo>
                  <a:cubicBezTo>
                    <a:pt x="37673" y="49737"/>
                    <a:pt x="37950" y="47987"/>
                    <a:pt x="37851" y="46331"/>
                  </a:cubicBezTo>
                  <a:cubicBezTo>
                    <a:pt x="37748" y="43969"/>
                    <a:pt x="36995" y="41477"/>
                    <a:pt x="36112" y="39192"/>
                  </a:cubicBezTo>
                  <a:lnTo>
                    <a:pt x="36112" y="39088"/>
                  </a:lnTo>
                  <a:close/>
                  <a:moveTo>
                    <a:pt x="13901" y="1"/>
                  </a:moveTo>
                  <a:cubicBezTo>
                    <a:pt x="13847" y="1"/>
                    <a:pt x="13764" y="74"/>
                    <a:pt x="13838" y="147"/>
                  </a:cubicBezTo>
                  <a:cubicBezTo>
                    <a:pt x="15240" y="1991"/>
                    <a:pt x="16538" y="3938"/>
                    <a:pt x="17524" y="5989"/>
                  </a:cubicBezTo>
                  <a:cubicBezTo>
                    <a:pt x="17524" y="6534"/>
                    <a:pt x="17524" y="7183"/>
                    <a:pt x="17290" y="7832"/>
                  </a:cubicBezTo>
                  <a:cubicBezTo>
                    <a:pt x="16797" y="8408"/>
                    <a:pt x="16290" y="8591"/>
                    <a:pt x="15760" y="8591"/>
                  </a:cubicBezTo>
                  <a:cubicBezTo>
                    <a:pt x="14836" y="8591"/>
                    <a:pt x="13842" y="8034"/>
                    <a:pt x="12723" y="8034"/>
                  </a:cubicBezTo>
                  <a:cubicBezTo>
                    <a:pt x="12662" y="8034"/>
                    <a:pt x="12601" y="8036"/>
                    <a:pt x="12540" y="8040"/>
                  </a:cubicBezTo>
                  <a:cubicBezTo>
                    <a:pt x="11027" y="8152"/>
                    <a:pt x="10182" y="9797"/>
                    <a:pt x="8775" y="9797"/>
                  </a:cubicBezTo>
                  <a:cubicBezTo>
                    <a:pt x="8564" y="9797"/>
                    <a:pt x="8341" y="9760"/>
                    <a:pt x="8100" y="9675"/>
                  </a:cubicBezTo>
                  <a:lnTo>
                    <a:pt x="7997" y="9675"/>
                  </a:lnTo>
                  <a:cubicBezTo>
                    <a:pt x="7893" y="9675"/>
                    <a:pt x="7893" y="9675"/>
                    <a:pt x="7893" y="9571"/>
                  </a:cubicBezTo>
                  <a:cubicBezTo>
                    <a:pt x="7659" y="9467"/>
                    <a:pt x="7555" y="9234"/>
                    <a:pt x="7348" y="9130"/>
                  </a:cubicBezTo>
                  <a:cubicBezTo>
                    <a:pt x="7317" y="9099"/>
                    <a:pt x="7287" y="9087"/>
                    <a:pt x="7261" y="9087"/>
                  </a:cubicBezTo>
                  <a:cubicBezTo>
                    <a:pt x="7201" y="9087"/>
                    <a:pt x="7170" y="9160"/>
                    <a:pt x="7244" y="9234"/>
                  </a:cubicBezTo>
                  <a:cubicBezTo>
                    <a:pt x="8308" y="10116"/>
                    <a:pt x="8438" y="11622"/>
                    <a:pt x="9736" y="12271"/>
                  </a:cubicBezTo>
                  <a:cubicBezTo>
                    <a:pt x="10060" y="12492"/>
                    <a:pt x="10437" y="12492"/>
                    <a:pt x="10813" y="12492"/>
                  </a:cubicBezTo>
                  <a:cubicBezTo>
                    <a:pt x="11112" y="12492"/>
                    <a:pt x="11410" y="12492"/>
                    <a:pt x="11683" y="12602"/>
                  </a:cubicBezTo>
                  <a:lnTo>
                    <a:pt x="11683" y="12602"/>
                  </a:lnTo>
                  <a:lnTo>
                    <a:pt x="11683" y="12712"/>
                  </a:lnTo>
                  <a:lnTo>
                    <a:pt x="11891" y="12712"/>
                  </a:lnTo>
                  <a:cubicBezTo>
                    <a:pt x="11795" y="12712"/>
                    <a:pt x="11787" y="12712"/>
                    <a:pt x="11706" y="12611"/>
                  </a:cubicBezTo>
                  <a:lnTo>
                    <a:pt x="11706" y="12611"/>
                  </a:lnTo>
                  <a:cubicBezTo>
                    <a:pt x="11769" y="12639"/>
                    <a:pt x="11831" y="12672"/>
                    <a:pt x="11891" y="12712"/>
                  </a:cubicBezTo>
                  <a:lnTo>
                    <a:pt x="11994" y="12712"/>
                  </a:lnTo>
                  <a:cubicBezTo>
                    <a:pt x="12270" y="12882"/>
                    <a:pt x="12528" y="13052"/>
                    <a:pt x="12911" y="13052"/>
                  </a:cubicBezTo>
                  <a:cubicBezTo>
                    <a:pt x="12996" y="13052"/>
                    <a:pt x="13089" y="13043"/>
                    <a:pt x="13189" y="13024"/>
                  </a:cubicBezTo>
                  <a:cubicBezTo>
                    <a:pt x="15889" y="12816"/>
                    <a:pt x="17187" y="10869"/>
                    <a:pt x="17628" y="8273"/>
                  </a:cubicBezTo>
                  <a:cubicBezTo>
                    <a:pt x="17732" y="7832"/>
                    <a:pt x="17836" y="7287"/>
                    <a:pt x="17836" y="6741"/>
                  </a:cubicBezTo>
                  <a:cubicBezTo>
                    <a:pt x="19238" y="9675"/>
                    <a:pt x="20224" y="12816"/>
                    <a:pt x="20873" y="16165"/>
                  </a:cubicBezTo>
                  <a:cubicBezTo>
                    <a:pt x="20977" y="16814"/>
                    <a:pt x="21081" y="17567"/>
                    <a:pt x="21081" y="18216"/>
                  </a:cubicBezTo>
                  <a:cubicBezTo>
                    <a:pt x="20769" y="18761"/>
                    <a:pt x="20224" y="19073"/>
                    <a:pt x="19575" y="19306"/>
                  </a:cubicBezTo>
                  <a:cubicBezTo>
                    <a:pt x="19238" y="19410"/>
                    <a:pt x="18926" y="19410"/>
                    <a:pt x="18485" y="19410"/>
                  </a:cubicBezTo>
                  <a:cubicBezTo>
                    <a:pt x="17394" y="18969"/>
                    <a:pt x="17628" y="17359"/>
                    <a:pt x="17628" y="16373"/>
                  </a:cubicBezTo>
                  <a:cubicBezTo>
                    <a:pt x="17524" y="15516"/>
                    <a:pt x="17083" y="14971"/>
                    <a:pt x="16434" y="14426"/>
                  </a:cubicBezTo>
                  <a:cubicBezTo>
                    <a:pt x="16434" y="14426"/>
                    <a:pt x="16330" y="14426"/>
                    <a:pt x="16330" y="14530"/>
                  </a:cubicBezTo>
                  <a:cubicBezTo>
                    <a:pt x="16979" y="15620"/>
                    <a:pt x="16875" y="16477"/>
                    <a:pt x="16979" y="17671"/>
                  </a:cubicBezTo>
                  <a:lnTo>
                    <a:pt x="16979" y="18008"/>
                  </a:lnTo>
                  <a:cubicBezTo>
                    <a:pt x="16641" y="16710"/>
                    <a:pt x="16330" y="15516"/>
                    <a:pt x="15136" y="14763"/>
                  </a:cubicBezTo>
                  <a:cubicBezTo>
                    <a:pt x="14716" y="14401"/>
                    <a:pt x="14094" y="14169"/>
                    <a:pt x="13491" y="14169"/>
                  </a:cubicBezTo>
                  <a:cubicBezTo>
                    <a:pt x="13013" y="14169"/>
                    <a:pt x="12547" y="14315"/>
                    <a:pt x="12202" y="14659"/>
                  </a:cubicBezTo>
                  <a:cubicBezTo>
                    <a:pt x="11791" y="14418"/>
                    <a:pt x="11379" y="14247"/>
                    <a:pt x="10951" y="14247"/>
                  </a:cubicBezTo>
                  <a:cubicBezTo>
                    <a:pt x="10596" y="14247"/>
                    <a:pt x="10228" y="14365"/>
                    <a:pt x="9840" y="14659"/>
                  </a:cubicBezTo>
                  <a:cubicBezTo>
                    <a:pt x="9840" y="14659"/>
                    <a:pt x="9736" y="14659"/>
                    <a:pt x="9736" y="14763"/>
                  </a:cubicBezTo>
                  <a:lnTo>
                    <a:pt x="9736" y="14867"/>
                  </a:lnTo>
                  <a:lnTo>
                    <a:pt x="9840" y="14867"/>
                  </a:lnTo>
                  <a:cubicBezTo>
                    <a:pt x="10151" y="16269"/>
                    <a:pt x="10255" y="17905"/>
                    <a:pt x="11449" y="18969"/>
                  </a:cubicBezTo>
                  <a:cubicBezTo>
                    <a:pt x="12202" y="19722"/>
                    <a:pt x="13396" y="20267"/>
                    <a:pt x="14487" y="20267"/>
                  </a:cubicBezTo>
                  <a:cubicBezTo>
                    <a:pt x="14149" y="20371"/>
                    <a:pt x="13838" y="20371"/>
                    <a:pt x="13396" y="20371"/>
                  </a:cubicBezTo>
                  <a:lnTo>
                    <a:pt x="13396" y="20501"/>
                  </a:lnTo>
                  <a:lnTo>
                    <a:pt x="13630" y="20501"/>
                  </a:lnTo>
                  <a:cubicBezTo>
                    <a:pt x="14010" y="20622"/>
                    <a:pt x="14390" y="20673"/>
                    <a:pt x="14791" y="20673"/>
                  </a:cubicBezTo>
                  <a:cubicBezTo>
                    <a:pt x="15075" y="20673"/>
                    <a:pt x="15369" y="20647"/>
                    <a:pt x="15681" y="20604"/>
                  </a:cubicBezTo>
                  <a:cubicBezTo>
                    <a:pt x="16538" y="20501"/>
                    <a:pt x="17187" y="19852"/>
                    <a:pt x="18173" y="19722"/>
                  </a:cubicBezTo>
                  <a:cubicBezTo>
                    <a:pt x="18416" y="19807"/>
                    <a:pt x="18701" y="19849"/>
                    <a:pt x="18999" y="19849"/>
                  </a:cubicBezTo>
                  <a:cubicBezTo>
                    <a:pt x="19882" y="19849"/>
                    <a:pt x="20874" y="19479"/>
                    <a:pt x="21185" y="18761"/>
                  </a:cubicBezTo>
                  <a:lnTo>
                    <a:pt x="21185" y="19203"/>
                  </a:lnTo>
                  <a:cubicBezTo>
                    <a:pt x="20380" y="20616"/>
                    <a:pt x="19095" y="21847"/>
                    <a:pt x="17674" y="22701"/>
                  </a:cubicBezTo>
                  <a:lnTo>
                    <a:pt x="17674" y="22701"/>
                  </a:lnTo>
                  <a:lnTo>
                    <a:pt x="17628" y="22655"/>
                  </a:lnTo>
                  <a:cubicBezTo>
                    <a:pt x="17233" y="22861"/>
                    <a:pt x="16872" y="22949"/>
                    <a:pt x="16537" y="22949"/>
                  </a:cubicBezTo>
                  <a:cubicBezTo>
                    <a:pt x="15312" y="22949"/>
                    <a:pt x="14438" y="21772"/>
                    <a:pt x="13500" y="20916"/>
                  </a:cubicBezTo>
                  <a:cubicBezTo>
                    <a:pt x="13396" y="20708"/>
                    <a:pt x="13085" y="20604"/>
                    <a:pt x="12851" y="20604"/>
                  </a:cubicBezTo>
                  <a:cubicBezTo>
                    <a:pt x="12644" y="20501"/>
                    <a:pt x="12332" y="20501"/>
                    <a:pt x="12098" y="20501"/>
                  </a:cubicBezTo>
                  <a:lnTo>
                    <a:pt x="11449" y="20501"/>
                  </a:lnTo>
                  <a:cubicBezTo>
                    <a:pt x="11345" y="20604"/>
                    <a:pt x="11345" y="20708"/>
                    <a:pt x="11449" y="20708"/>
                  </a:cubicBezTo>
                  <a:cubicBezTo>
                    <a:pt x="11787" y="20708"/>
                    <a:pt x="11994" y="20708"/>
                    <a:pt x="12332" y="20812"/>
                  </a:cubicBezTo>
                  <a:cubicBezTo>
                    <a:pt x="10800" y="20812"/>
                    <a:pt x="9295" y="22759"/>
                    <a:pt x="8308" y="23850"/>
                  </a:cubicBezTo>
                  <a:cubicBezTo>
                    <a:pt x="7893" y="24161"/>
                    <a:pt x="7451" y="24602"/>
                    <a:pt x="7140" y="25044"/>
                  </a:cubicBezTo>
                  <a:cubicBezTo>
                    <a:pt x="7140" y="25044"/>
                    <a:pt x="7140" y="25148"/>
                    <a:pt x="7244" y="25148"/>
                  </a:cubicBezTo>
                  <a:cubicBezTo>
                    <a:pt x="8308" y="25251"/>
                    <a:pt x="9191" y="25459"/>
                    <a:pt x="10047" y="26212"/>
                  </a:cubicBezTo>
                  <a:cubicBezTo>
                    <a:pt x="10489" y="26549"/>
                    <a:pt x="10904" y="26757"/>
                    <a:pt x="11449" y="26861"/>
                  </a:cubicBezTo>
                  <a:cubicBezTo>
                    <a:pt x="11558" y="26880"/>
                    <a:pt x="11668" y="26889"/>
                    <a:pt x="11777" y="26889"/>
                  </a:cubicBezTo>
                  <a:cubicBezTo>
                    <a:pt x="12425" y="26889"/>
                    <a:pt x="13075" y="26574"/>
                    <a:pt x="13630" y="26108"/>
                  </a:cubicBezTo>
                  <a:lnTo>
                    <a:pt x="13630" y="26108"/>
                  </a:lnTo>
                  <a:cubicBezTo>
                    <a:pt x="13396" y="26446"/>
                    <a:pt x="13189" y="26653"/>
                    <a:pt x="12981" y="26861"/>
                  </a:cubicBezTo>
                  <a:cubicBezTo>
                    <a:pt x="12644" y="27095"/>
                    <a:pt x="12436" y="27302"/>
                    <a:pt x="11994" y="27406"/>
                  </a:cubicBezTo>
                  <a:cubicBezTo>
                    <a:pt x="11891" y="27406"/>
                    <a:pt x="11683" y="27510"/>
                    <a:pt x="11553" y="27510"/>
                  </a:cubicBezTo>
                  <a:cubicBezTo>
                    <a:pt x="11449" y="27510"/>
                    <a:pt x="11449" y="27640"/>
                    <a:pt x="11553" y="27640"/>
                  </a:cubicBezTo>
                  <a:lnTo>
                    <a:pt x="11891" y="27640"/>
                  </a:lnTo>
                  <a:cubicBezTo>
                    <a:pt x="12098" y="27640"/>
                    <a:pt x="12332" y="27510"/>
                    <a:pt x="12436" y="27510"/>
                  </a:cubicBezTo>
                  <a:cubicBezTo>
                    <a:pt x="14149" y="27095"/>
                    <a:pt x="15343" y="25355"/>
                    <a:pt x="16641" y="24057"/>
                  </a:cubicBezTo>
                  <a:cubicBezTo>
                    <a:pt x="16875" y="23953"/>
                    <a:pt x="16979" y="23746"/>
                    <a:pt x="17187" y="23616"/>
                  </a:cubicBezTo>
                  <a:cubicBezTo>
                    <a:pt x="18692" y="22759"/>
                    <a:pt x="20224" y="21461"/>
                    <a:pt x="21288" y="19852"/>
                  </a:cubicBezTo>
                  <a:cubicBezTo>
                    <a:pt x="21452" y="21580"/>
                    <a:pt x="21501" y="23372"/>
                    <a:pt x="21480" y="25148"/>
                  </a:cubicBezTo>
                  <a:lnTo>
                    <a:pt x="21418" y="25148"/>
                  </a:lnTo>
                  <a:cubicBezTo>
                    <a:pt x="21288" y="27640"/>
                    <a:pt x="20769" y="30002"/>
                    <a:pt x="19679" y="32287"/>
                  </a:cubicBezTo>
                  <a:cubicBezTo>
                    <a:pt x="18926" y="33896"/>
                    <a:pt x="17836" y="35843"/>
                    <a:pt x="16330" y="37038"/>
                  </a:cubicBezTo>
                  <a:lnTo>
                    <a:pt x="16330" y="36934"/>
                  </a:lnTo>
                  <a:cubicBezTo>
                    <a:pt x="16641" y="36181"/>
                    <a:pt x="16226" y="35636"/>
                    <a:pt x="17083" y="34883"/>
                  </a:cubicBezTo>
                  <a:cubicBezTo>
                    <a:pt x="17939" y="34338"/>
                    <a:pt x="18485" y="33351"/>
                    <a:pt x="18277" y="32391"/>
                  </a:cubicBezTo>
                  <a:lnTo>
                    <a:pt x="18277" y="32183"/>
                  </a:lnTo>
                  <a:cubicBezTo>
                    <a:pt x="18277" y="32118"/>
                    <a:pt x="18251" y="32086"/>
                    <a:pt x="18225" y="32086"/>
                  </a:cubicBezTo>
                  <a:cubicBezTo>
                    <a:pt x="18199" y="32086"/>
                    <a:pt x="18173" y="32118"/>
                    <a:pt x="18173" y="32183"/>
                  </a:cubicBezTo>
                  <a:cubicBezTo>
                    <a:pt x="18277" y="33896"/>
                    <a:pt x="16641" y="34000"/>
                    <a:pt x="15681" y="35091"/>
                  </a:cubicBezTo>
                  <a:cubicBezTo>
                    <a:pt x="15240" y="35532"/>
                    <a:pt x="15447" y="36285"/>
                    <a:pt x="15447" y="36934"/>
                  </a:cubicBezTo>
                  <a:cubicBezTo>
                    <a:pt x="14928" y="34545"/>
                    <a:pt x="14694" y="32183"/>
                    <a:pt x="12644" y="30444"/>
                  </a:cubicBezTo>
                  <a:cubicBezTo>
                    <a:pt x="11553" y="29457"/>
                    <a:pt x="10255" y="28938"/>
                    <a:pt x="8957" y="28393"/>
                  </a:cubicBezTo>
                  <a:cubicBezTo>
                    <a:pt x="8483" y="28298"/>
                    <a:pt x="7791" y="27834"/>
                    <a:pt x="7181" y="27834"/>
                  </a:cubicBezTo>
                  <a:cubicBezTo>
                    <a:pt x="7123" y="27834"/>
                    <a:pt x="7066" y="27839"/>
                    <a:pt x="7010" y="27847"/>
                  </a:cubicBezTo>
                  <a:cubicBezTo>
                    <a:pt x="6975" y="27813"/>
                    <a:pt x="6952" y="27801"/>
                    <a:pt x="6937" y="27801"/>
                  </a:cubicBezTo>
                  <a:cubicBezTo>
                    <a:pt x="6906" y="27801"/>
                    <a:pt x="6906" y="27847"/>
                    <a:pt x="6906" y="27847"/>
                  </a:cubicBezTo>
                  <a:lnTo>
                    <a:pt x="6802" y="27847"/>
                  </a:lnTo>
                  <a:cubicBezTo>
                    <a:pt x="6802" y="27847"/>
                    <a:pt x="6698" y="27847"/>
                    <a:pt x="6698" y="27951"/>
                  </a:cubicBezTo>
                  <a:lnTo>
                    <a:pt x="6595" y="27951"/>
                  </a:lnTo>
                  <a:lnTo>
                    <a:pt x="6595" y="28055"/>
                  </a:lnTo>
                  <a:cubicBezTo>
                    <a:pt x="6698" y="28159"/>
                    <a:pt x="6802" y="28159"/>
                    <a:pt x="6802" y="28159"/>
                  </a:cubicBezTo>
                  <a:cubicBezTo>
                    <a:pt x="7244" y="29146"/>
                    <a:pt x="7010" y="30002"/>
                    <a:pt x="6906" y="30989"/>
                  </a:cubicBezTo>
                  <a:cubicBezTo>
                    <a:pt x="6906" y="31534"/>
                    <a:pt x="7140" y="32053"/>
                    <a:pt x="7348" y="32494"/>
                  </a:cubicBezTo>
                  <a:cubicBezTo>
                    <a:pt x="7010" y="32287"/>
                    <a:pt x="6595" y="32287"/>
                    <a:pt x="6049" y="32183"/>
                  </a:cubicBezTo>
                  <a:cubicBezTo>
                    <a:pt x="5297" y="32183"/>
                    <a:pt x="4414" y="32391"/>
                    <a:pt x="3661" y="32598"/>
                  </a:cubicBezTo>
                  <a:cubicBezTo>
                    <a:pt x="2701" y="32936"/>
                    <a:pt x="1714" y="33040"/>
                    <a:pt x="753" y="33247"/>
                  </a:cubicBezTo>
                  <a:cubicBezTo>
                    <a:pt x="753" y="33143"/>
                    <a:pt x="650" y="33143"/>
                    <a:pt x="650" y="33143"/>
                  </a:cubicBezTo>
                  <a:cubicBezTo>
                    <a:pt x="520" y="33143"/>
                    <a:pt x="520" y="33143"/>
                    <a:pt x="520" y="33247"/>
                  </a:cubicBezTo>
                  <a:cubicBezTo>
                    <a:pt x="416" y="34000"/>
                    <a:pt x="208" y="35091"/>
                    <a:pt x="520" y="35843"/>
                  </a:cubicBezTo>
                  <a:cubicBezTo>
                    <a:pt x="650" y="36181"/>
                    <a:pt x="857" y="36389"/>
                    <a:pt x="961" y="36596"/>
                  </a:cubicBezTo>
                  <a:cubicBezTo>
                    <a:pt x="1402" y="37245"/>
                    <a:pt x="1299" y="37687"/>
                    <a:pt x="1506" y="38232"/>
                  </a:cubicBezTo>
                  <a:cubicBezTo>
                    <a:pt x="1818" y="38985"/>
                    <a:pt x="2804" y="39192"/>
                    <a:pt x="3453" y="39634"/>
                  </a:cubicBezTo>
                  <a:cubicBezTo>
                    <a:pt x="3895" y="39971"/>
                    <a:pt x="4206" y="40179"/>
                    <a:pt x="4751" y="40179"/>
                  </a:cubicBezTo>
                  <a:cubicBezTo>
                    <a:pt x="4751" y="40179"/>
                    <a:pt x="4648" y="40283"/>
                    <a:pt x="4544" y="40386"/>
                  </a:cubicBezTo>
                  <a:cubicBezTo>
                    <a:pt x="4102" y="40724"/>
                    <a:pt x="3557" y="40724"/>
                    <a:pt x="3012" y="40932"/>
                  </a:cubicBezTo>
                  <a:cubicBezTo>
                    <a:pt x="2467" y="41139"/>
                    <a:pt x="2052" y="42126"/>
                    <a:pt x="1714" y="42437"/>
                  </a:cubicBezTo>
                  <a:cubicBezTo>
                    <a:pt x="1201" y="43048"/>
                    <a:pt x="1171" y="44532"/>
                    <a:pt x="282" y="44532"/>
                  </a:cubicBezTo>
                  <a:cubicBezTo>
                    <a:pt x="226" y="44532"/>
                    <a:pt x="167" y="44526"/>
                    <a:pt x="104" y="44514"/>
                  </a:cubicBezTo>
                  <a:lnTo>
                    <a:pt x="1" y="44618"/>
                  </a:lnTo>
                  <a:cubicBezTo>
                    <a:pt x="312" y="45579"/>
                    <a:pt x="1065" y="45916"/>
                    <a:pt x="1402" y="46773"/>
                  </a:cubicBezTo>
                  <a:cubicBezTo>
                    <a:pt x="1506" y="46877"/>
                    <a:pt x="1714" y="46980"/>
                    <a:pt x="1818" y="46980"/>
                  </a:cubicBezTo>
                  <a:cubicBezTo>
                    <a:pt x="2467" y="47214"/>
                    <a:pt x="2908" y="47422"/>
                    <a:pt x="3453" y="47759"/>
                  </a:cubicBezTo>
                  <a:cubicBezTo>
                    <a:pt x="3728" y="47935"/>
                    <a:pt x="4058" y="47999"/>
                    <a:pt x="4396" y="47999"/>
                  </a:cubicBezTo>
                  <a:cubicBezTo>
                    <a:pt x="4859" y="47999"/>
                    <a:pt x="5337" y="47879"/>
                    <a:pt x="5712" y="47759"/>
                  </a:cubicBezTo>
                  <a:cubicBezTo>
                    <a:pt x="6595" y="47422"/>
                    <a:pt x="7659" y="47214"/>
                    <a:pt x="8204" y="46565"/>
                  </a:cubicBezTo>
                  <a:cubicBezTo>
                    <a:pt x="8204" y="47526"/>
                    <a:pt x="8438" y="48512"/>
                    <a:pt x="8204" y="49369"/>
                  </a:cubicBezTo>
                  <a:cubicBezTo>
                    <a:pt x="8100" y="49473"/>
                    <a:pt x="7893" y="49577"/>
                    <a:pt x="7789" y="49706"/>
                  </a:cubicBezTo>
                  <a:lnTo>
                    <a:pt x="7789" y="49810"/>
                  </a:lnTo>
                  <a:lnTo>
                    <a:pt x="7789" y="49914"/>
                  </a:lnTo>
                  <a:cubicBezTo>
                    <a:pt x="8438" y="49914"/>
                    <a:pt x="8853" y="49577"/>
                    <a:pt x="9295" y="49161"/>
                  </a:cubicBezTo>
                  <a:cubicBezTo>
                    <a:pt x="10047" y="48512"/>
                    <a:pt x="10904" y="48279"/>
                    <a:pt x="11787" y="47630"/>
                  </a:cubicBezTo>
                  <a:cubicBezTo>
                    <a:pt x="12098" y="47422"/>
                    <a:pt x="12332" y="47110"/>
                    <a:pt x="12436" y="46773"/>
                  </a:cubicBezTo>
                  <a:cubicBezTo>
                    <a:pt x="12747" y="46124"/>
                    <a:pt x="13189" y="45682"/>
                    <a:pt x="13630" y="45163"/>
                  </a:cubicBezTo>
                  <a:cubicBezTo>
                    <a:pt x="14045" y="44722"/>
                    <a:pt x="14279" y="44281"/>
                    <a:pt x="14591" y="43865"/>
                  </a:cubicBezTo>
                  <a:cubicBezTo>
                    <a:pt x="14928" y="43086"/>
                    <a:pt x="14591" y="42334"/>
                    <a:pt x="15136" y="41581"/>
                  </a:cubicBezTo>
                  <a:cubicBezTo>
                    <a:pt x="15136" y="41581"/>
                    <a:pt x="15136" y="41477"/>
                    <a:pt x="15032" y="41477"/>
                  </a:cubicBezTo>
                  <a:cubicBezTo>
                    <a:pt x="15577" y="41035"/>
                    <a:pt x="15889" y="40490"/>
                    <a:pt x="15992" y="39841"/>
                  </a:cubicBezTo>
                  <a:cubicBezTo>
                    <a:pt x="16096" y="39971"/>
                    <a:pt x="16096" y="40075"/>
                    <a:pt x="16226" y="40179"/>
                  </a:cubicBezTo>
                  <a:cubicBezTo>
                    <a:pt x="17083" y="41373"/>
                    <a:pt x="16745" y="42334"/>
                    <a:pt x="16226" y="43528"/>
                  </a:cubicBezTo>
                  <a:cubicBezTo>
                    <a:pt x="16134" y="43601"/>
                    <a:pt x="16224" y="43675"/>
                    <a:pt x="16285" y="43675"/>
                  </a:cubicBezTo>
                  <a:cubicBezTo>
                    <a:pt x="16310" y="43675"/>
                    <a:pt x="16330" y="43662"/>
                    <a:pt x="16330" y="43632"/>
                  </a:cubicBezTo>
                  <a:cubicBezTo>
                    <a:pt x="16979" y="42879"/>
                    <a:pt x="17524" y="42022"/>
                    <a:pt x="17394" y="40932"/>
                  </a:cubicBezTo>
                  <a:cubicBezTo>
                    <a:pt x="17290" y="40490"/>
                    <a:pt x="17083" y="40075"/>
                    <a:pt x="16745" y="39634"/>
                  </a:cubicBezTo>
                  <a:cubicBezTo>
                    <a:pt x="16434" y="39322"/>
                    <a:pt x="16096" y="38985"/>
                    <a:pt x="15992" y="38543"/>
                  </a:cubicBezTo>
                  <a:lnTo>
                    <a:pt x="15992" y="38543"/>
                  </a:lnTo>
                  <a:cubicBezTo>
                    <a:pt x="16125" y="38621"/>
                    <a:pt x="16289" y="38655"/>
                    <a:pt x="16469" y="38655"/>
                  </a:cubicBezTo>
                  <a:cubicBezTo>
                    <a:pt x="17311" y="38655"/>
                    <a:pt x="18521" y="37910"/>
                    <a:pt x="18692" y="37375"/>
                  </a:cubicBezTo>
                  <a:cubicBezTo>
                    <a:pt x="18692" y="37245"/>
                    <a:pt x="18692" y="37245"/>
                    <a:pt x="18589" y="37245"/>
                  </a:cubicBezTo>
                  <a:cubicBezTo>
                    <a:pt x="18340" y="37680"/>
                    <a:pt x="17398" y="38115"/>
                    <a:pt x="16697" y="38115"/>
                  </a:cubicBezTo>
                  <a:cubicBezTo>
                    <a:pt x="16519" y="38115"/>
                    <a:pt x="16357" y="38087"/>
                    <a:pt x="16226" y="38024"/>
                  </a:cubicBezTo>
                  <a:cubicBezTo>
                    <a:pt x="17083" y="38024"/>
                    <a:pt x="17836" y="37375"/>
                    <a:pt x="18277" y="36596"/>
                  </a:cubicBezTo>
                  <a:cubicBezTo>
                    <a:pt x="19030" y="35636"/>
                    <a:pt x="20224" y="35091"/>
                    <a:pt x="20224" y="33689"/>
                  </a:cubicBezTo>
                  <a:lnTo>
                    <a:pt x="20224" y="33481"/>
                  </a:lnTo>
                  <a:lnTo>
                    <a:pt x="20120" y="33481"/>
                  </a:lnTo>
                  <a:lnTo>
                    <a:pt x="20120" y="33585"/>
                  </a:lnTo>
                  <a:cubicBezTo>
                    <a:pt x="19783" y="34883"/>
                    <a:pt x="18822" y="34987"/>
                    <a:pt x="18043" y="35843"/>
                  </a:cubicBezTo>
                  <a:cubicBezTo>
                    <a:pt x="17524" y="36389"/>
                    <a:pt x="17083" y="37141"/>
                    <a:pt x="16538" y="37479"/>
                  </a:cubicBezTo>
                  <a:cubicBezTo>
                    <a:pt x="18926" y="34987"/>
                    <a:pt x="20639" y="31845"/>
                    <a:pt x="21288" y="28497"/>
                  </a:cubicBezTo>
                  <a:lnTo>
                    <a:pt x="21288" y="28497"/>
                  </a:lnTo>
                  <a:cubicBezTo>
                    <a:pt x="21185" y="30651"/>
                    <a:pt x="20873" y="32832"/>
                    <a:pt x="20536" y="35091"/>
                  </a:cubicBezTo>
                  <a:cubicBezTo>
                    <a:pt x="21834" y="30106"/>
                    <a:pt x="22067" y="24706"/>
                    <a:pt x="21522" y="19514"/>
                  </a:cubicBezTo>
                  <a:cubicBezTo>
                    <a:pt x="21522" y="19410"/>
                    <a:pt x="21522" y="19410"/>
                    <a:pt x="21626" y="19306"/>
                  </a:cubicBezTo>
                  <a:cubicBezTo>
                    <a:pt x="21730" y="20916"/>
                    <a:pt x="21937" y="22552"/>
                    <a:pt x="21937" y="24265"/>
                  </a:cubicBezTo>
                  <a:cubicBezTo>
                    <a:pt x="21937" y="26004"/>
                    <a:pt x="21834" y="27847"/>
                    <a:pt x="21730" y="29587"/>
                  </a:cubicBezTo>
                  <a:cubicBezTo>
                    <a:pt x="21626" y="31196"/>
                    <a:pt x="21081" y="32832"/>
                    <a:pt x="20977" y="34545"/>
                  </a:cubicBezTo>
                  <a:cubicBezTo>
                    <a:pt x="21730" y="31093"/>
                    <a:pt x="21937" y="27744"/>
                    <a:pt x="22067" y="24265"/>
                  </a:cubicBezTo>
                  <a:cubicBezTo>
                    <a:pt x="22067" y="22759"/>
                    <a:pt x="21937" y="21150"/>
                    <a:pt x="21730" y="19618"/>
                  </a:cubicBezTo>
                  <a:lnTo>
                    <a:pt x="21730" y="19073"/>
                  </a:lnTo>
                  <a:cubicBezTo>
                    <a:pt x="22275" y="18112"/>
                    <a:pt x="22586" y="17022"/>
                    <a:pt x="22586" y="15958"/>
                  </a:cubicBezTo>
                  <a:cubicBezTo>
                    <a:pt x="23028" y="17567"/>
                    <a:pt x="23781" y="18969"/>
                    <a:pt x="24430" y="20501"/>
                  </a:cubicBezTo>
                  <a:cubicBezTo>
                    <a:pt x="25832" y="23746"/>
                    <a:pt x="27467" y="26991"/>
                    <a:pt x="27779" y="30547"/>
                  </a:cubicBezTo>
                  <a:cubicBezTo>
                    <a:pt x="27675" y="29042"/>
                    <a:pt x="27363" y="27510"/>
                    <a:pt x="26922" y="26108"/>
                  </a:cubicBezTo>
                  <a:lnTo>
                    <a:pt x="26922" y="26108"/>
                  </a:lnTo>
                  <a:cubicBezTo>
                    <a:pt x="27779" y="28393"/>
                    <a:pt x="28012" y="30547"/>
                    <a:pt x="27908" y="33040"/>
                  </a:cubicBezTo>
                  <a:cubicBezTo>
                    <a:pt x="27908" y="33245"/>
                    <a:pt x="27903" y="33453"/>
                    <a:pt x="27893" y="33661"/>
                  </a:cubicBezTo>
                  <a:lnTo>
                    <a:pt x="27893" y="33661"/>
                  </a:lnTo>
                  <a:cubicBezTo>
                    <a:pt x="27980" y="32510"/>
                    <a:pt x="28053" y="31363"/>
                    <a:pt x="28012" y="30236"/>
                  </a:cubicBezTo>
                  <a:lnTo>
                    <a:pt x="28012" y="30236"/>
                  </a:lnTo>
                  <a:cubicBezTo>
                    <a:pt x="28220" y="31742"/>
                    <a:pt x="28324" y="33247"/>
                    <a:pt x="28116" y="34883"/>
                  </a:cubicBezTo>
                  <a:cubicBezTo>
                    <a:pt x="27908" y="36389"/>
                    <a:pt x="27571" y="37894"/>
                    <a:pt x="28012" y="39426"/>
                  </a:cubicBezTo>
                  <a:cubicBezTo>
                    <a:pt x="27908" y="39322"/>
                    <a:pt x="27908" y="39192"/>
                    <a:pt x="27779" y="39088"/>
                  </a:cubicBezTo>
                  <a:cubicBezTo>
                    <a:pt x="27635" y="37750"/>
                    <a:pt x="27695" y="36384"/>
                    <a:pt x="27792" y="35016"/>
                  </a:cubicBezTo>
                  <a:lnTo>
                    <a:pt x="27792" y="35016"/>
                  </a:lnTo>
                  <a:cubicBezTo>
                    <a:pt x="27678" y="36241"/>
                    <a:pt x="27540" y="37479"/>
                    <a:pt x="27675" y="38673"/>
                  </a:cubicBezTo>
                  <a:cubicBezTo>
                    <a:pt x="27571" y="38336"/>
                    <a:pt x="27467" y="38024"/>
                    <a:pt x="27467" y="37583"/>
                  </a:cubicBezTo>
                  <a:cubicBezTo>
                    <a:pt x="27259" y="36181"/>
                    <a:pt x="27363" y="34545"/>
                    <a:pt x="27467" y="33143"/>
                  </a:cubicBezTo>
                  <a:cubicBezTo>
                    <a:pt x="27467" y="32053"/>
                    <a:pt x="27908" y="31093"/>
                    <a:pt x="27571" y="30106"/>
                  </a:cubicBezTo>
                  <a:cubicBezTo>
                    <a:pt x="27571" y="30054"/>
                    <a:pt x="27545" y="30028"/>
                    <a:pt x="27519" y="30028"/>
                  </a:cubicBezTo>
                  <a:cubicBezTo>
                    <a:pt x="27493" y="30028"/>
                    <a:pt x="27467" y="30054"/>
                    <a:pt x="27467" y="30106"/>
                  </a:cubicBezTo>
                  <a:cubicBezTo>
                    <a:pt x="27675" y="31404"/>
                    <a:pt x="27259" y="32702"/>
                    <a:pt x="27130" y="34000"/>
                  </a:cubicBezTo>
                  <a:cubicBezTo>
                    <a:pt x="27130" y="35194"/>
                    <a:pt x="27130" y="36389"/>
                    <a:pt x="27259" y="37583"/>
                  </a:cubicBezTo>
                  <a:cubicBezTo>
                    <a:pt x="27259" y="38439"/>
                    <a:pt x="27467" y="39530"/>
                    <a:pt x="28116" y="40075"/>
                  </a:cubicBezTo>
                  <a:cubicBezTo>
                    <a:pt x="28869" y="40932"/>
                    <a:pt x="28869" y="42022"/>
                    <a:pt x="29622" y="42775"/>
                  </a:cubicBezTo>
                  <a:cubicBezTo>
                    <a:pt x="30063" y="43086"/>
                    <a:pt x="30271" y="43216"/>
                    <a:pt x="30712" y="43424"/>
                  </a:cubicBezTo>
                  <a:cubicBezTo>
                    <a:pt x="30863" y="43481"/>
                    <a:pt x="31014" y="43491"/>
                    <a:pt x="31160" y="43491"/>
                  </a:cubicBezTo>
                  <a:cubicBezTo>
                    <a:pt x="31235" y="43491"/>
                    <a:pt x="31308" y="43489"/>
                    <a:pt x="31380" y="43489"/>
                  </a:cubicBezTo>
                  <a:cubicBezTo>
                    <a:pt x="31673" y="43489"/>
                    <a:pt x="31933" y="43532"/>
                    <a:pt x="32114" y="43969"/>
                  </a:cubicBezTo>
                  <a:cubicBezTo>
                    <a:pt x="32555" y="44826"/>
                    <a:pt x="33101" y="45579"/>
                    <a:pt x="33853" y="46228"/>
                  </a:cubicBezTo>
                  <a:cubicBezTo>
                    <a:pt x="34918" y="47110"/>
                    <a:pt x="36008" y="47422"/>
                    <a:pt x="36553" y="48824"/>
                  </a:cubicBezTo>
                  <a:cubicBezTo>
                    <a:pt x="37099" y="50018"/>
                    <a:pt x="36865" y="51420"/>
                    <a:pt x="36865" y="52718"/>
                  </a:cubicBezTo>
                  <a:lnTo>
                    <a:pt x="36995" y="52718"/>
                  </a:lnTo>
                  <a:cubicBezTo>
                    <a:pt x="36995" y="52770"/>
                    <a:pt x="37021" y="52796"/>
                    <a:pt x="37047" y="52796"/>
                  </a:cubicBezTo>
                  <a:cubicBezTo>
                    <a:pt x="37073" y="52796"/>
                    <a:pt x="37099" y="52770"/>
                    <a:pt x="37099" y="52718"/>
                  </a:cubicBezTo>
                  <a:cubicBezTo>
                    <a:pt x="37644" y="51316"/>
                    <a:pt x="37851" y="49810"/>
                    <a:pt x="38397" y="48408"/>
                  </a:cubicBezTo>
                  <a:cubicBezTo>
                    <a:pt x="38942" y="47214"/>
                    <a:pt x="39357" y="46020"/>
                    <a:pt x="39461" y="44722"/>
                  </a:cubicBezTo>
                  <a:cubicBezTo>
                    <a:pt x="39591" y="43632"/>
                    <a:pt x="39253" y="42437"/>
                    <a:pt x="38942" y="41477"/>
                  </a:cubicBezTo>
                  <a:cubicBezTo>
                    <a:pt x="38812" y="40932"/>
                    <a:pt x="38604" y="40386"/>
                    <a:pt x="38397" y="39971"/>
                  </a:cubicBezTo>
                  <a:lnTo>
                    <a:pt x="38397" y="39841"/>
                  </a:lnTo>
                  <a:cubicBezTo>
                    <a:pt x="38397" y="39737"/>
                    <a:pt x="38293" y="39634"/>
                    <a:pt x="38293" y="39530"/>
                  </a:cubicBezTo>
                  <a:cubicBezTo>
                    <a:pt x="37955" y="38777"/>
                    <a:pt x="38397" y="38336"/>
                    <a:pt x="38059" y="37687"/>
                  </a:cubicBezTo>
                  <a:cubicBezTo>
                    <a:pt x="37748" y="36726"/>
                    <a:pt x="36657" y="36389"/>
                    <a:pt x="36112" y="35636"/>
                  </a:cubicBezTo>
                  <a:cubicBezTo>
                    <a:pt x="35697" y="35194"/>
                    <a:pt x="35463" y="34441"/>
                    <a:pt x="35151" y="33896"/>
                  </a:cubicBezTo>
                  <a:cubicBezTo>
                    <a:pt x="34814" y="33351"/>
                    <a:pt x="34399" y="32936"/>
                    <a:pt x="33957" y="32494"/>
                  </a:cubicBezTo>
                  <a:cubicBezTo>
                    <a:pt x="33853" y="32391"/>
                    <a:pt x="33620" y="32287"/>
                    <a:pt x="33516" y="32053"/>
                  </a:cubicBezTo>
                  <a:lnTo>
                    <a:pt x="33516" y="32053"/>
                  </a:lnTo>
                  <a:cubicBezTo>
                    <a:pt x="33551" y="32096"/>
                    <a:pt x="33574" y="32111"/>
                    <a:pt x="33589" y="32111"/>
                  </a:cubicBezTo>
                  <a:cubicBezTo>
                    <a:pt x="33620" y="32111"/>
                    <a:pt x="33620" y="32053"/>
                    <a:pt x="33620" y="32053"/>
                  </a:cubicBezTo>
                  <a:lnTo>
                    <a:pt x="33308" y="31742"/>
                  </a:lnTo>
                  <a:cubicBezTo>
                    <a:pt x="32659" y="31093"/>
                    <a:pt x="32010" y="30444"/>
                    <a:pt x="31257" y="29795"/>
                  </a:cubicBezTo>
                  <a:cubicBezTo>
                    <a:pt x="30167" y="29042"/>
                    <a:pt x="28973" y="28393"/>
                    <a:pt x="28220" y="27302"/>
                  </a:cubicBezTo>
                  <a:lnTo>
                    <a:pt x="28220" y="27198"/>
                  </a:lnTo>
                  <a:cubicBezTo>
                    <a:pt x="27259" y="25797"/>
                    <a:pt x="26610" y="24265"/>
                    <a:pt x="25961" y="22655"/>
                  </a:cubicBezTo>
                  <a:cubicBezTo>
                    <a:pt x="25183" y="21020"/>
                    <a:pt x="24430" y="19410"/>
                    <a:pt x="23781" y="17775"/>
                  </a:cubicBezTo>
                  <a:cubicBezTo>
                    <a:pt x="23132" y="16165"/>
                    <a:pt x="22820" y="14530"/>
                    <a:pt x="22171" y="12920"/>
                  </a:cubicBezTo>
                  <a:cubicBezTo>
                    <a:pt x="21730" y="11934"/>
                    <a:pt x="21522" y="10765"/>
                    <a:pt x="20873" y="9883"/>
                  </a:cubicBezTo>
                  <a:lnTo>
                    <a:pt x="20873" y="9883"/>
                  </a:lnTo>
                  <a:cubicBezTo>
                    <a:pt x="22924" y="11622"/>
                    <a:pt x="24118" y="14763"/>
                    <a:pt x="27130" y="15075"/>
                  </a:cubicBezTo>
                  <a:cubicBezTo>
                    <a:pt x="27519" y="15075"/>
                    <a:pt x="27902" y="15049"/>
                    <a:pt x="28282" y="15049"/>
                  </a:cubicBezTo>
                  <a:cubicBezTo>
                    <a:pt x="28661" y="15049"/>
                    <a:pt x="29038" y="15075"/>
                    <a:pt x="29414" y="15179"/>
                  </a:cubicBezTo>
                  <a:cubicBezTo>
                    <a:pt x="29794" y="15290"/>
                    <a:pt x="30078" y="15537"/>
                    <a:pt x="30431" y="15537"/>
                  </a:cubicBezTo>
                  <a:cubicBezTo>
                    <a:pt x="30488" y="15537"/>
                    <a:pt x="30547" y="15531"/>
                    <a:pt x="30608" y="15516"/>
                  </a:cubicBezTo>
                  <a:cubicBezTo>
                    <a:pt x="31361" y="15516"/>
                    <a:pt x="32010" y="15179"/>
                    <a:pt x="32659" y="14971"/>
                  </a:cubicBezTo>
                  <a:cubicBezTo>
                    <a:pt x="33221" y="14794"/>
                    <a:pt x="33733" y="14688"/>
                    <a:pt x="34228" y="14688"/>
                  </a:cubicBezTo>
                  <a:cubicBezTo>
                    <a:pt x="34968" y="14688"/>
                    <a:pt x="35672" y="14925"/>
                    <a:pt x="36450" y="15516"/>
                  </a:cubicBezTo>
                  <a:cubicBezTo>
                    <a:pt x="36484" y="15551"/>
                    <a:pt x="36507" y="15562"/>
                    <a:pt x="36523" y="15562"/>
                  </a:cubicBezTo>
                  <a:cubicBezTo>
                    <a:pt x="36553" y="15562"/>
                    <a:pt x="36553" y="15516"/>
                    <a:pt x="36553" y="15516"/>
                  </a:cubicBezTo>
                  <a:cubicBezTo>
                    <a:pt x="35697" y="14218"/>
                    <a:pt x="34918" y="12816"/>
                    <a:pt x="33853" y="11726"/>
                  </a:cubicBezTo>
                  <a:cubicBezTo>
                    <a:pt x="32763" y="10636"/>
                    <a:pt x="31154" y="10765"/>
                    <a:pt x="29959" y="9675"/>
                  </a:cubicBezTo>
                  <a:cubicBezTo>
                    <a:pt x="29855" y="9571"/>
                    <a:pt x="29726" y="9467"/>
                    <a:pt x="29726" y="9467"/>
                  </a:cubicBezTo>
                  <a:cubicBezTo>
                    <a:pt x="29726" y="9338"/>
                    <a:pt x="29726" y="9338"/>
                    <a:pt x="29622" y="9338"/>
                  </a:cubicBezTo>
                  <a:cubicBezTo>
                    <a:pt x="28921" y="8789"/>
                    <a:pt x="28262" y="8640"/>
                    <a:pt x="27454" y="8640"/>
                  </a:cubicBezTo>
                  <a:cubicBezTo>
                    <a:pt x="27153" y="8640"/>
                    <a:pt x="26832" y="8660"/>
                    <a:pt x="26481" y="8689"/>
                  </a:cubicBezTo>
                  <a:cubicBezTo>
                    <a:pt x="25206" y="8780"/>
                    <a:pt x="23918" y="9228"/>
                    <a:pt x="22663" y="9228"/>
                  </a:cubicBezTo>
                  <a:cubicBezTo>
                    <a:pt x="22129" y="9228"/>
                    <a:pt x="21600" y="9147"/>
                    <a:pt x="21081" y="8922"/>
                  </a:cubicBezTo>
                  <a:cubicBezTo>
                    <a:pt x="20977" y="8922"/>
                    <a:pt x="20977" y="9026"/>
                    <a:pt x="20977" y="9026"/>
                  </a:cubicBezTo>
                  <a:cubicBezTo>
                    <a:pt x="21569" y="9346"/>
                    <a:pt x="22183" y="9457"/>
                    <a:pt x="22811" y="9457"/>
                  </a:cubicBezTo>
                  <a:cubicBezTo>
                    <a:pt x="24272" y="9457"/>
                    <a:pt x="25802" y="8850"/>
                    <a:pt x="27267" y="8850"/>
                  </a:cubicBezTo>
                  <a:cubicBezTo>
                    <a:pt x="27931" y="8850"/>
                    <a:pt x="28581" y="8975"/>
                    <a:pt x="29206" y="9338"/>
                  </a:cubicBezTo>
                  <a:cubicBezTo>
                    <a:pt x="28947" y="9310"/>
                    <a:pt x="28697" y="9297"/>
                    <a:pt x="28450" y="9297"/>
                  </a:cubicBezTo>
                  <a:cubicBezTo>
                    <a:pt x="27760" y="9297"/>
                    <a:pt x="27104" y="9399"/>
                    <a:pt x="26377" y="9571"/>
                  </a:cubicBezTo>
                  <a:cubicBezTo>
                    <a:pt x="25390" y="9764"/>
                    <a:pt x="24382" y="10335"/>
                    <a:pt x="23288" y="10335"/>
                  </a:cubicBezTo>
                  <a:cubicBezTo>
                    <a:pt x="23202" y="10335"/>
                    <a:pt x="23115" y="10332"/>
                    <a:pt x="23028" y="10324"/>
                  </a:cubicBezTo>
                  <a:cubicBezTo>
                    <a:pt x="22820" y="10220"/>
                    <a:pt x="22586" y="10220"/>
                    <a:pt x="22379" y="10116"/>
                  </a:cubicBezTo>
                  <a:cubicBezTo>
                    <a:pt x="22275" y="10116"/>
                    <a:pt x="22275" y="10220"/>
                    <a:pt x="22379" y="10220"/>
                  </a:cubicBezTo>
                  <a:cubicBezTo>
                    <a:pt x="22483" y="10220"/>
                    <a:pt x="22716" y="10324"/>
                    <a:pt x="22924" y="10324"/>
                  </a:cubicBezTo>
                  <a:lnTo>
                    <a:pt x="22483" y="10324"/>
                  </a:lnTo>
                  <a:cubicBezTo>
                    <a:pt x="22448" y="10289"/>
                    <a:pt x="22425" y="10278"/>
                    <a:pt x="22410" y="10278"/>
                  </a:cubicBezTo>
                  <a:cubicBezTo>
                    <a:pt x="22379" y="10278"/>
                    <a:pt x="22379" y="10324"/>
                    <a:pt x="22379" y="10324"/>
                  </a:cubicBezTo>
                  <a:cubicBezTo>
                    <a:pt x="22924" y="10532"/>
                    <a:pt x="23469" y="10636"/>
                    <a:pt x="24014" y="10636"/>
                  </a:cubicBezTo>
                  <a:cubicBezTo>
                    <a:pt x="25624" y="10973"/>
                    <a:pt x="27363" y="11181"/>
                    <a:pt x="28973" y="11414"/>
                  </a:cubicBezTo>
                  <a:cubicBezTo>
                    <a:pt x="31361" y="11726"/>
                    <a:pt x="33750" y="12271"/>
                    <a:pt x="35359" y="14114"/>
                  </a:cubicBezTo>
                  <a:cubicBezTo>
                    <a:pt x="35463" y="14218"/>
                    <a:pt x="35463" y="14218"/>
                    <a:pt x="35463" y="14322"/>
                  </a:cubicBezTo>
                  <a:cubicBezTo>
                    <a:pt x="33957" y="12816"/>
                    <a:pt x="31803" y="12063"/>
                    <a:pt x="29855" y="11726"/>
                  </a:cubicBezTo>
                  <a:cubicBezTo>
                    <a:pt x="26377" y="11077"/>
                    <a:pt x="22586" y="11622"/>
                    <a:pt x="19887" y="8922"/>
                  </a:cubicBezTo>
                  <a:lnTo>
                    <a:pt x="19887" y="8922"/>
                  </a:lnTo>
                  <a:cubicBezTo>
                    <a:pt x="19990" y="9130"/>
                    <a:pt x="20224" y="9338"/>
                    <a:pt x="20432" y="9571"/>
                  </a:cubicBezTo>
                  <a:lnTo>
                    <a:pt x="20432" y="9675"/>
                  </a:lnTo>
                  <a:cubicBezTo>
                    <a:pt x="21522" y="10869"/>
                    <a:pt x="21834" y="12479"/>
                    <a:pt x="22379" y="13881"/>
                  </a:cubicBezTo>
                  <a:cubicBezTo>
                    <a:pt x="22924" y="15516"/>
                    <a:pt x="23365" y="17126"/>
                    <a:pt x="24118" y="18761"/>
                  </a:cubicBezTo>
                  <a:cubicBezTo>
                    <a:pt x="24767" y="20371"/>
                    <a:pt x="25520" y="21903"/>
                    <a:pt x="26169" y="23512"/>
                  </a:cubicBezTo>
                  <a:cubicBezTo>
                    <a:pt x="26714" y="24810"/>
                    <a:pt x="27259" y="26004"/>
                    <a:pt x="28116" y="27095"/>
                  </a:cubicBezTo>
                  <a:lnTo>
                    <a:pt x="28116" y="27198"/>
                  </a:lnTo>
                  <a:cubicBezTo>
                    <a:pt x="28661" y="28289"/>
                    <a:pt x="29622" y="29042"/>
                    <a:pt x="30608" y="29795"/>
                  </a:cubicBezTo>
                  <a:cubicBezTo>
                    <a:pt x="30063" y="29457"/>
                    <a:pt x="29622" y="29249"/>
                    <a:pt x="29077" y="28938"/>
                  </a:cubicBezTo>
                  <a:cubicBezTo>
                    <a:pt x="28324" y="28393"/>
                    <a:pt x="27908" y="27744"/>
                    <a:pt x="27363" y="26991"/>
                  </a:cubicBezTo>
                  <a:cubicBezTo>
                    <a:pt x="27259" y="26549"/>
                    <a:pt x="27026" y="26108"/>
                    <a:pt x="26818" y="25797"/>
                  </a:cubicBezTo>
                  <a:cubicBezTo>
                    <a:pt x="26169" y="23953"/>
                    <a:pt x="25416" y="22214"/>
                    <a:pt x="24534" y="20501"/>
                  </a:cubicBezTo>
                  <a:cubicBezTo>
                    <a:pt x="23781" y="18657"/>
                    <a:pt x="23028" y="16918"/>
                    <a:pt x="22483" y="15075"/>
                  </a:cubicBezTo>
                  <a:cubicBezTo>
                    <a:pt x="22067" y="13673"/>
                    <a:pt x="21626" y="12063"/>
                    <a:pt x="20639" y="10869"/>
                  </a:cubicBezTo>
                  <a:lnTo>
                    <a:pt x="20536" y="10973"/>
                  </a:lnTo>
                  <a:cubicBezTo>
                    <a:pt x="21288" y="12167"/>
                    <a:pt x="21730" y="13465"/>
                    <a:pt x="22171" y="14763"/>
                  </a:cubicBezTo>
                  <a:cubicBezTo>
                    <a:pt x="22379" y="16061"/>
                    <a:pt x="22171" y="17256"/>
                    <a:pt x="21626" y="18320"/>
                  </a:cubicBezTo>
                  <a:cubicBezTo>
                    <a:pt x="21626" y="17126"/>
                    <a:pt x="21522" y="15958"/>
                    <a:pt x="21185" y="14867"/>
                  </a:cubicBezTo>
                  <a:cubicBezTo>
                    <a:pt x="21133" y="14815"/>
                    <a:pt x="21081" y="14789"/>
                    <a:pt x="21042" y="14789"/>
                  </a:cubicBezTo>
                  <a:cubicBezTo>
                    <a:pt x="21003" y="14789"/>
                    <a:pt x="20977" y="14815"/>
                    <a:pt x="20977" y="14867"/>
                  </a:cubicBezTo>
                  <a:cubicBezTo>
                    <a:pt x="21288" y="16061"/>
                    <a:pt x="21418" y="17256"/>
                    <a:pt x="21522" y="18554"/>
                  </a:cubicBezTo>
                  <a:cubicBezTo>
                    <a:pt x="21522" y="18657"/>
                    <a:pt x="21418" y="18761"/>
                    <a:pt x="21418" y="18865"/>
                  </a:cubicBezTo>
                  <a:cubicBezTo>
                    <a:pt x="21288" y="17905"/>
                    <a:pt x="21185" y="17022"/>
                    <a:pt x="21081" y="16165"/>
                  </a:cubicBezTo>
                  <a:cubicBezTo>
                    <a:pt x="20120" y="10428"/>
                    <a:pt x="17939" y="4379"/>
                    <a:pt x="13942" y="44"/>
                  </a:cubicBezTo>
                  <a:cubicBezTo>
                    <a:pt x="13942" y="13"/>
                    <a:pt x="13924" y="1"/>
                    <a:pt x="1390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69"/>
            <p:cNvSpPr/>
            <p:nvPr/>
          </p:nvSpPr>
          <p:spPr>
            <a:xfrm>
              <a:off x="2485675" y="3213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69"/>
            <p:cNvSpPr/>
            <p:nvPr/>
          </p:nvSpPr>
          <p:spPr>
            <a:xfrm>
              <a:off x="2477225" y="3174850"/>
              <a:ext cx="2625" cy="25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1" y="0"/>
                  </a:moveTo>
                  <a:lnTo>
                    <a:pt x="1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69"/>
            <p:cNvSpPr/>
            <p:nvPr/>
          </p:nvSpPr>
          <p:spPr>
            <a:xfrm>
              <a:off x="2282525" y="325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69"/>
            <p:cNvSpPr/>
            <p:nvPr/>
          </p:nvSpPr>
          <p:spPr>
            <a:xfrm>
              <a:off x="2296150" y="324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69"/>
            <p:cNvSpPr/>
            <p:nvPr/>
          </p:nvSpPr>
          <p:spPr>
            <a:xfrm>
              <a:off x="2320175" y="319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69"/>
            <p:cNvSpPr/>
            <p:nvPr/>
          </p:nvSpPr>
          <p:spPr>
            <a:xfrm>
              <a:off x="2271500" y="324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69"/>
            <p:cNvSpPr/>
            <p:nvPr/>
          </p:nvSpPr>
          <p:spPr>
            <a:xfrm>
              <a:off x="2314975" y="3229350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0" y="105"/>
                  </a:moveTo>
                  <a:lnTo>
                    <a:pt x="0" y="105"/>
                  </a:lnTo>
                  <a:lnTo>
                    <a:pt x="0" y="105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69"/>
            <p:cNvSpPr/>
            <p:nvPr/>
          </p:nvSpPr>
          <p:spPr>
            <a:xfrm>
              <a:off x="2282525" y="3056075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0" y="10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69"/>
            <p:cNvSpPr/>
            <p:nvPr/>
          </p:nvSpPr>
          <p:spPr>
            <a:xfrm>
              <a:off x="2287725" y="3053475"/>
              <a:ext cx="3250" cy="2625"/>
            </a:xfrm>
            <a:custGeom>
              <a:avLst/>
              <a:gdLst/>
              <a:ahLst/>
              <a:cxnLst/>
              <a:rect l="l" t="t" r="r" b="b"/>
              <a:pathLst>
                <a:path w="130" h="105" extrusionOk="0">
                  <a:moveTo>
                    <a:pt x="130" y="104"/>
                  </a:moveTo>
                  <a:lnTo>
                    <a:pt x="0" y="1"/>
                  </a:lnTo>
                  <a:lnTo>
                    <a:pt x="130" y="104"/>
                  </a:lnTo>
                  <a:lnTo>
                    <a:pt x="130" y="104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69"/>
            <p:cNvSpPr/>
            <p:nvPr/>
          </p:nvSpPr>
          <p:spPr>
            <a:xfrm>
              <a:off x="2301350" y="3061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69"/>
            <p:cNvSpPr/>
            <p:nvPr/>
          </p:nvSpPr>
          <p:spPr>
            <a:xfrm>
              <a:off x="2282525" y="3385775"/>
              <a:ext cx="25" cy="3275"/>
            </a:xfrm>
            <a:custGeom>
              <a:avLst/>
              <a:gdLst/>
              <a:ahLst/>
              <a:cxnLst/>
              <a:rect l="l" t="t" r="r" b="b"/>
              <a:pathLst>
                <a:path w="1" h="131" extrusionOk="0">
                  <a:moveTo>
                    <a:pt x="0" y="130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69"/>
            <p:cNvSpPr/>
            <p:nvPr/>
          </p:nvSpPr>
          <p:spPr>
            <a:xfrm>
              <a:off x="2279925" y="3470150"/>
              <a:ext cx="2625" cy="25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104" y="0"/>
                  </a:moveTo>
                  <a:lnTo>
                    <a:pt x="1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69"/>
            <p:cNvSpPr/>
            <p:nvPr/>
          </p:nvSpPr>
          <p:spPr>
            <a:xfrm>
              <a:off x="2493450" y="3169650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04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69"/>
            <p:cNvSpPr/>
            <p:nvPr/>
          </p:nvSpPr>
          <p:spPr>
            <a:xfrm>
              <a:off x="2518125" y="3142425"/>
              <a:ext cx="2600" cy="5825"/>
            </a:xfrm>
            <a:custGeom>
              <a:avLst/>
              <a:gdLst/>
              <a:ahLst/>
              <a:cxnLst/>
              <a:rect l="l" t="t" r="r" b="b"/>
              <a:pathLst>
                <a:path w="104" h="233" extrusionOk="0">
                  <a:moveTo>
                    <a:pt x="104" y="0"/>
                  </a:moveTo>
                  <a:cubicBezTo>
                    <a:pt x="103" y="129"/>
                    <a:pt x="0" y="129"/>
                    <a:pt x="0" y="129"/>
                  </a:cubicBezTo>
                  <a:lnTo>
                    <a:pt x="0" y="233"/>
                  </a:lnTo>
                  <a:cubicBezTo>
                    <a:pt x="0" y="233"/>
                    <a:pt x="103" y="130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69"/>
            <p:cNvSpPr/>
            <p:nvPr/>
          </p:nvSpPr>
          <p:spPr>
            <a:xfrm>
              <a:off x="2693350" y="2515450"/>
              <a:ext cx="5875" cy="2625"/>
            </a:xfrm>
            <a:custGeom>
              <a:avLst/>
              <a:gdLst/>
              <a:ahLst/>
              <a:cxnLst/>
              <a:rect l="l" t="t" r="r" b="b"/>
              <a:pathLst>
                <a:path w="235" h="105" extrusionOk="0">
                  <a:moveTo>
                    <a:pt x="1" y="0"/>
                  </a:moveTo>
                  <a:cubicBezTo>
                    <a:pt x="1" y="0"/>
                    <a:pt x="20" y="0"/>
                    <a:pt x="50" y="6"/>
                  </a:cubicBezTo>
                  <a:lnTo>
                    <a:pt x="50" y="6"/>
                  </a:lnTo>
                  <a:cubicBezTo>
                    <a:pt x="36" y="2"/>
                    <a:pt x="20" y="0"/>
                    <a:pt x="1" y="0"/>
                  </a:cubicBezTo>
                  <a:close/>
                  <a:moveTo>
                    <a:pt x="50" y="6"/>
                  </a:moveTo>
                  <a:cubicBezTo>
                    <a:pt x="133" y="29"/>
                    <a:pt x="146" y="104"/>
                    <a:pt x="234" y="104"/>
                  </a:cubicBezTo>
                  <a:cubicBezTo>
                    <a:pt x="171" y="41"/>
                    <a:pt x="97" y="16"/>
                    <a:pt x="50" y="6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69"/>
            <p:cNvSpPr/>
            <p:nvPr/>
          </p:nvSpPr>
          <p:spPr>
            <a:xfrm>
              <a:off x="2980225" y="3194325"/>
              <a:ext cx="2625" cy="5200"/>
            </a:xfrm>
            <a:custGeom>
              <a:avLst/>
              <a:gdLst/>
              <a:ahLst/>
              <a:cxnLst/>
              <a:rect l="l" t="t" r="r" b="b"/>
              <a:pathLst>
                <a:path w="105" h="208" extrusionOk="0">
                  <a:moveTo>
                    <a:pt x="104" y="208"/>
                  </a:moveTo>
                  <a:cubicBezTo>
                    <a:pt x="104" y="104"/>
                    <a:pt x="104" y="104"/>
                    <a:pt x="0" y="0"/>
                  </a:cubicBezTo>
                  <a:cubicBezTo>
                    <a:pt x="104" y="104"/>
                    <a:pt x="104" y="104"/>
                    <a:pt x="104" y="20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69"/>
            <p:cNvSpPr/>
            <p:nvPr/>
          </p:nvSpPr>
          <p:spPr>
            <a:xfrm>
              <a:off x="2975025" y="3183275"/>
              <a:ext cx="5225" cy="7825"/>
            </a:xfrm>
            <a:custGeom>
              <a:avLst/>
              <a:gdLst/>
              <a:ahLst/>
              <a:cxnLst/>
              <a:rect l="l" t="t" r="r" b="b"/>
              <a:pathLst>
                <a:path w="209" h="313" extrusionOk="0">
                  <a:moveTo>
                    <a:pt x="0" y="1"/>
                  </a:moveTo>
                  <a:lnTo>
                    <a:pt x="0" y="105"/>
                  </a:lnTo>
                  <a:cubicBezTo>
                    <a:pt x="104" y="208"/>
                    <a:pt x="104" y="208"/>
                    <a:pt x="208" y="312"/>
                  </a:cubicBezTo>
                  <a:cubicBezTo>
                    <a:pt x="104" y="208"/>
                    <a:pt x="0" y="105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69"/>
            <p:cNvSpPr/>
            <p:nvPr/>
          </p:nvSpPr>
          <p:spPr>
            <a:xfrm>
              <a:off x="2952950" y="3080725"/>
              <a:ext cx="3275" cy="2625"/>
            </a:xfrm>
            <a:custGeom>
              <a:avLst/>
              <a:gdLst/>
              <a:ahLst/>
              <a:cxnLst/>
              <a:rect l="l" t="t" r="r" b="b"/>
              <a:pathLst>
                <a:path w="131" h="105" extrusionOk="0">
                  <a:moveTo>
                    <a:pt x="1" y="1"/>
                  </a:moveTo>
                  <a:lnTo>
                    <a:pt x="1" y="1"/>
                  </a:lnTo>
                  <a:lnTo>
                    <a:pt x="131" y="105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69"/>
            <p:cNvSpPr/>
            <p:nvPr/>
          </p:nvSpPr>
          <p:spPr>
            <a:xfrm>
              <a:off x="2301350" y="2812700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0" y="0"/>
                  </a:move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69"/>
            <p:cNvSpPr/>
            <p:nvPr/>
          </p:nvSpPr>
          <p:spPr>
            <a:xfrm>
              <a:off x="2442175" y="2650450"/>
              <a:ext cx="2625" cy="2600"/>
            </a:xfrm>
            <a:custGeom>
              <a:avLst/>
              <a:gdLst/>
              <a:ahLst/>
              <a:cxnLst/>
              <a:rect l="l" t="t" r="r" b="b"/>
              <a:pathLst>
                <a:path w="105" h="104" extrusionOk="0">
                  <a:moveTo>
                    <a:pt x="1" y="0"/>
                  </a:moveTo>
                  <a:cubicBezTo>
                    <a:pt x="1" y="104"/>
                    <a:pt x="105" y="104"/>
                    <a:pt x="105" y="104"/>
                  </a:cubicBezTo>
                  <a:cubicBezTo>
                    <a:pt x="105" y="104"/>
                    <a:pt x="105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69"/>
            <p:cNvSpPr/>
            <p:nvPr/>
          </p:nvSpPr>
          <p:spPr>
            <a:xfrm>
              <a:off x="2562250" y="2442750"/>
              <a:ext cx="44800" cy="140225"/>
            </a:xfrm>
            <a:custGeom>
              <a:avLst/>
              <a:gdLst/>
              <a:ahLst/>
              <a:cxnLst/>
              <a:rect l="l" t="t" r="r" b="b"/>
              <a:pathLst>
                <a:path w="1792" h="5609" extrusionOk="0">
                  <a:moveTo>
                    <a:pt x="13" y="1"/>
                  </a:moveTo>
                  <a:cubicBezTo>
                    <a:pt x="0" y="1"/>
                    <a:pt x="0" y="27"/>
                    <a:pt x="52" y="79"/>
                  </a:cubicBezTo>
                  <a:cubicBezTo>
                    <a:pt x="52" y="27"/>
                    <a:pt x="26" y="1"/>
                    <a:pt x="13" y="1"/>
                  </a:cubicBezTo>
                  <a:close/>
                  <a:moveTo>
                    <a:pt x="52" y="79"/>
                  </a:moveTo>
                  <a:lnTo>
                    <a:pt x="52" y="79"/>
                  </a:lnTo>
                  <a:cubicBezTo>
                    <a:pt x="598" y="1922"/>
                    <a:pt x="1247" y="3661"/>
                    <a:pt x="1688" y="5608"/>
                  </a:cubicBezTo>
                  <a:lnTo>
                    <a:pt x="1792" y="5608"/>
                  </a:lnTo>
                  <a:cubicBezTo>
                    <a:pt x="1350" y="3765"/>
                    <a:pt x="935" y="1714"/>
                    <a:pt x="52" y="79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69"/>
            <p:cNvSpPr/>
            <p:nvPr/>
          </p:nvSpPr>
          <p:spPr>
            <a:xfrm>
              <a:off x="2474625" y="2257350"/>
              <a:ext cx="148650" cy="217225"/>
            </a:xfrm>
            <a:custGeom>
              <a:avLst/>
              <a:gdLst/>
              <a:ahLst/>
              <a:cxnLst/>
              <a:rect l="l" t="t" r="r" b="b"/>
              <a:pathLst>
                <a:path w="5946" h="8689" extrusionOk="0">
                  <a:moveTo>
                    <a:pt x="83" y="1"/>
                  </a:moveTo>
                  <a:cubicBezTo>
                    <a:pt x="53" y="1"/>
                    <a:pt x="1" y="74"/>
                    <a:pt x="1" y="148"/>
                  </a:cubicBezTo>
                  <a:cubicBezTo>
                    <a:pt x="1195" y="1887"/>
                    <a:pt x="1948" y="3730"/>
                    <a:pt x="3038" y="5547"/>
                  </a:cubicBezTo>
                  <a:cubicBezTo>
                    <a:pt x="3687" y="6742"/>
                    <a:pt x="4544" y="8144"/>
                    <a:pt x="5946" y="8689"/>
                  </a:cubicBezTo>
                  <a:lnTo>
                    <a:pt x="5946" y="8585"/>
                  </a:lnTo>
                  <a:cubicBezTo>
                    <a:pt x="2701" y="6975"/>
                    <a:pt x="2389" y="2536"/>
                    <a:pt x="105" y="44"/>
                  </a:cubicBezTo>
                  <a:cubicBezTo>
                    <a:pt x="105" y="13"/>
                    <a:pt x="96" y="1"/>
                    <a:pt x="83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69"/>
            <p:cNvSpPr/>
            <p:nvPr/>
          </p:nvSpPr>
          <p:spPr>
            <a:xfrm>
              <a:off x="2671925" y="2657425"/>
              <a:ext cx="122050" cy="131275"/>
            </a:xfrm>
            <a:custGeom>
              <a:avLst/>
              <a:gdLst/>
              <a:ahLst/>
              <a:cxnLst/>
              <a:rect l="l" t="t" r="r" b="b"/>
              <a:pathLst>
                <a:path w="4882" h="5251" extrusionOk="0">
                  <a:moveTo>
                    <a:pt x="78" y="1"/>
                  </a:moveTo>
                  <a:cubicBezTo>
                    <a:pt x="47" y="1"/>
                    <a:pt x="1" y="59"/>
                    <a:pt x="1" y="59"/>
                  </a:cubicBezTo>
                  <a:cubicBezTo>
                    <a:pt x="1091" y="2317"/>
                    <a:pt x="2934" y="3953"/>
                    <a:pt x="4881" y="5251"/>
                  </a:cubicBezTo>
                  <a:lnTo>
                    <a:pt x="4881" y="5017"/>
                  </a:lnTo>
                  <a:cubicBezTo>
                    <a:pt x="2934" y="3615"/>
                    <a:pt x="1299" y="2109"/>
                    <a:pt x="105" y="59"/>
                  </a:cubicBezTo>
                  <a:cubicBezTo>
                    <a:pt x="105" y="15"/>
                    <a:pt x="93" y="1"/>
                    <a:pt x="78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69"/>
            <p:cNvSpPr/>
            <p:nvPr/>
          </p:nvSpPr>
          <p:spPr>
            <a:xfrm>
              <a:off x="2701800" y="2722325"/>
              <a:ext cx="94775" cy="76775"/>
            </a:xfrm>
            <a:custGeom>
              <a:avLst/>
              <a:gdLst/>
              <a:ahLst/>
              <a:cxnLst/>
              <a:rect l="l" t="t" r="r" b="b"/>
              <a:pathLst>
                <a:path w="3791" h="3071" extrusionOk="0">
                  <a:moveTo>
                    <a:pt x="31" y="1"/>
                  </a:moveTo>
                  <a:cubicBezTo>
                    <a:pt x="0" y="1"/>
                    <a:pt x="0" y="59"/>
                    <a:pt x="0" y="59"/>
                  </a:cubicBezTo>
                  <a:cubicBezTo>
                    <a:pt x="1298" y="1123"/>
                    <a:pt x="2492" y="2110"/>
                    <a:pt x="3790" y="3070"/>
                  </a:cubicBezTo>
                  <a:lnTo>
                    <a:pt x="3790" y="2862"/>
                  </a:lnTo>
                  <a:cubicBezTo>
                    <a:pt x="2492" y="2006"/>
                    <a:pt x="1298" y="915"/>
                    <a:pt x="104" y="59"/>
                  </a:cubicBezTo>
                  <a:cubicBezTo>
                    <a:pt x="69" y="15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69"/>
            <p:cNvSpPr/>
            <p:nvPr/>
          </p:nvSpPr>
          <p:spPr>
            <a:xfrm>
              <a:off x="2912725" y="3010000"/>
              <a:ext cx="473150" cy="305750"/>
            </a:xfrm>
            <a:custGeom>
              <a:avLst/>
              <a:gdLst/>
              <a:ahLst/>
              <a:cxnLst/>
              <a:rect l="l" t="t" r="r" b="b"/>
              <a:pathLst>
                <a:path w="18926" h="12230" extrusionOk="0">
                  <a:moveTo>
                    <a:pt x="2493" y="1298"/>
                  </a:moveTo>
                  <a:lnTo>
                    <a:pt x="2493" y="1298"/>
                  </a:lnTo>
                  <a:cubicBezTo>
                    <a:pt x="2596" y="1402"/>
                    <a:pt x="2700" y="1532"/>
                    <a:pt x="2804" y="1532"/>
                  </a:cubicBezTo>
                  <a:cubicBezTo>
                    <a:pt x="2804" y="1636"/>
                    <a:pt x="2804" y="1636"/>
                    <a:pt x="2908" y="1636"/>
                  </a:cubicBezTo>
                  <a:cubicBezTo>
                    <a:pt x="2804" y="1636"/>
                    <a:pt x="2700" y="1636"/>
                    <a:pt x="2700" y="1532"/>
                  </a:cubicBezTo>
                  <a:cubicBezTo>
                    <a:pt x="2596" y="1532"/>
                    <a:pt x="2596" y="1402"/>
                    <a:pt x="2493" y="1298"/>
                  </a:cubicBezTo>
                  <a:close/>
                  <a:moveTo>
                    <a:pt x="5738" y="2285"/>
                  </a:moveTo>
                  <a:lnTo>
                    <a:pt x="5738" y="2285"/>
                  </a:lnTo>
                  <a:cubicBezTo>
                    <a:pt x="7036" y="2389"/>
                    <a:pt x="8438" y="2285"/>
                    <a:pt x="9528" y="3479"/>
                  </a:cubicBezTo>
                  <a:lnTo>
                    <a:pt x="9528" y="3492"/>
                  </a:lnTo>
                  <a:lnTo>
                    <a:pt x="9528" y="3492"/>
                  </a:lnTo>
                  <a:cubicBezTo>
                    <a:pt x="8453" y="2590"/>
                    <a:pt x="7095" y="2486"/>
                    <a:pt x="5738" y="2285"/>
                  </a:cubicBezTo>
                  <a:close/>
                  <a:moveTo>
                    <a:pt x="5945" y="4543"/>
                  </a:moveTo>
                  <a:lnTo>
                    <a:pt x="5945" y="4543"/>
                  </a:lnTo>
                  <a:cubicBezTo>
                    <a:pt x="5945" y="4543"/>
                    <a:pt x="5994" y="4593"/>
                    <a:pt x="6025" y="4666"/>
                  </a:cubicBezTo>
                  <a:lnTo>
                    <a:pt x="6025" y="4666"/>
                  </a:lnTo>
                  <a:cubicBezTo>
                    <a:pt x="5999" y="4625"/>
                    <a:pt x="5972" y="4584"/>
                    <a:pt x="5945" y="4543"/>
                  </a:cubicBezTo>
                  <a:close/>
                  <a:moveTo>
                    <a:pt x="2908" y="1843"/>
                  </a:moveTo>
                  <a:cubicBezTo>
                    <a:pt x="3038" y="1843"/>
                    <a:pt x="3142" y="1947"/>
                    <a:pt x="3245" y="1947"/>
                  </a:cubicBezTo>
                  <a:cubicBezTo>
                    <a:pt x="3969" y="2895"/>
                    <a:pt x="4596" y="3915"/>
                    <a:pt x="5128" y="5145"/>
                  </a:cubicBezTo>
                  <a:lnTo>
                    <a:pt x="5128" y="5145"/>
                  </a:lnTo>
                  <a:cubicBezTo>
                    <a:pt x="4640" y="4313"/>
                    <a:pt x="4139" y="3466"/>
                    <a:pt x="3557" y="2700"/>
                  </a:cubicBezTo>
                  <a:cubicBezTo>
                    <a:pt x="3349" y="2389"/>
                    <a:pt x="3142" y="2051"/>
                    <a:pt x="2908" y="1843"/>
                  </a:cubicBezTo>
                  <a:close/>
                  <a:moveTo>
                    <a:pt x="6631" y="4688"/>
                  </a:moveTo>
                  <a:cubicBezTo>
                    <a:pt x="6723" y="4778"/>
                    <a:pt x="6817" y="4789"/>
                    <a:pt x="6932" y="4881"/>
                  </a:cubicBezTo>
                  <a:cubicBezTo>
                    <a:pt x="6932" y="4985"/>
                    <a:pt x="7036" y="5089"/>
                    <a:pt x="7139" y="5192"/>
                  </a:cubicBezTo>
                  <a:cubicBezTo>
                    <a:pt x="6944" y="4997"/>
                    <a:pt x="6818" y="4894"/>
                    <a:pt x="6631" y="4688"/>
                  </a:cubicBezTo>
                  <a:close/>
                  <a:moveTo>
                    <a:pt x="5841" y="5089"/>
                  </a:moveTo>
                  <a:lnTo>
                    <a:pt x="5841" y="5089"/>
                  </a:lnTo>
                  <a:cubicBezTo>
                    <a:pt x="5934" y="5239"/>
                    <a:pt x="6006" y="5405"/>
                    <a:pt x="6078" y="5573"/>
                  </a:cubicBezTo>
                  <a:lnTo>
                    <a:pt x="6078" y="5573"/>
                  </a:lnTo>
                  <a:cubicBezTo>
                    <a:pt x="6000" y="5410"/>
                    <a:pt x="5921" y="5249"/>
                    <a:pt x="5841" y="5089"/>
                  </a:cubicBezTo>
                  <a:close/>
                  <a:moveTo>
                    <a:pt x="3894" y="2700"/>
                  </a:moveTo>
                  <a:lnTo>
                    <a:pt x="3894" y="2700"/>
                  </a:lnTo>
                  <a:cubicBezTo>
                    <a:pt x="4855" y="3894"/>
                    <a:pt x="5400" y="5530"/>
                    <a:pt x="6153" y="6828"/>
                  </a:cubicBezTo>
                  <a:cubicBezTo>
                    <a:pt x="5832" y="6342"/>
                    <a:pt x="5526" y="5823"/>
                    <a:pt x="5217" y="5296"/>
                  </a:cubicBezTo>
                  <a:lnTo>
                    <a:pt x="5296" y="5296"/>
                  </a:lnTo>
                  <a:cubicBezTo>
                    <a:pt x="4855" y="4440"/>
                    <a:pt x="4440" y="3479"/>
                    <a:pt x="3894" y="2700"/>
                  </a:cubicBezTo>
                  <a:close/>
                  <a:moveTo>
                    <a:pt x="4102" y="2285"/>
                  </a:moveTo>
                  <a:cubicBezTo>
                    <a:pt x="6049" y="2830"/>
                    <a:pt x="8100" y="2389"/>
                    <a:pt x="9736" y="3791"/>
                  </a:cubicBezTo>
                  <a:cubicBezTo>
                    <a:pt x="10047" y="4128"/>
                    <a:pt x="10385" y="4336"/>
                    <a:pt x="10696" y="4543"/>
                  </a:cubicBezTo>
                  <a:cubicBezTo>
                    <a:pt x="11890" y="5192"/>
                    <a:pt x="12643" y="5945"/>
                    <a:pt x="13292" y="6828"/>
                  </a:cubicBezTo>
                  <a:cubicBezTo>
                    <a:pt x="11579" y="5426"/>
                    <a:pt x="9087" y="5530"/>
                    <a:pt x="7036" y="4543"/>
                  </a:cubicBezTo>
                  <a:lnTo>
                    <a:pt x="7036" y="4543"/>
                  </a:lnTo>
                  <a:cubicBezTo>
                    <a:pt x="8541" y="5089"/>
                    <a:pt x="10385" y="4881"/>
                    <a:pt x="11890" y="5530"/>
                  </a:cubicBezTo>
                  <a:lnTo>
                    <a:pt x="11994" y="5530"/>
                  </a:lnTo>
                  <a:cubicBezTo>
                    <a:pt x="11137" y="5089"/>
                    <a:pt x="10281" y="5089"/>
                    <a:pt x="9398" y="4985"/>
                  </a:cubicBezTo>
                  <a:cubicBezTo>
                    <a:pt x="7996" y="4777"/>
                    <a:pt x="6802" y="4440"/>
                    <a:pt x="5738" y="3687"/>
                  </a:cubicBezTo>
                  <a:cubicBezTo>
                    <a:pt x="5192" y="3141"/>
                    <a:pt x="4647" y="2700"/>
                    <a:pt x="4102" y="2285"/>
                  </a:cubicBezTo>
                  <a:close/>
                  <a:moveTo>
                    <a:pt x="5248" y="3784"/>
                  </a:moveTo>
                  <a:cubicBezTo>
                    <a:pt x="5287" y="3812"/>
                    <a:pt x="5344" y="3838"/>
                    <a:pt x="5400" y="3894"/>
                  </a:cubicBezTo>
                  <a:cubicBezTo>
                    <a:pt x="6049" y="4985"/>
                    <a:pt x="6698" y="6075"/>
                    <a:pt x="7139" y="7243"/>
                  </a:cubicBezTo>
                  <a:cubicBezTo>
                    <a:pt x="6802" y="6724"/>
                    <a:pt x="6490" y="6075"/>
                    <a:pt x="6153" y="5426"/>
                  </a:cubicBezTo>
                  <a:cubicBezTo>
                    <a:pt x="5860" y="4913"/>
                    <a:pt x="5544" y="4308"/>
                    <a:pt x="5248" y="3784"/>
                  </a:cubicBezTo>
                  <a:close/>
                  <a:moveTo>
                    <a:pt x="7036" y="4777"/>
                  </a:moveTo>
                  <a:lnTo>
                    <a:pt x="7036" y="4777"/>
                  </a:lnTo>
                  <a:cubicBezTo>
                    <a:pt x="7581" y="5089"/>
                    <a:pt x="8334" y="5192"/>
                    <a:pt x="8983" y="5296"/>
                  </a:cubicBezTo>
                  <a:cubicBezTo>
                    <a:pt x="10696" y="5738"/>
                    <a:pt x="12228" y="6075"/>
                    <a:pt x="13526" y="7139"/>
                  </a:cubicBezTo>
                  <a:cubicBezTo>
                    <a:pt x="13526" y="7243"/>
                    <a:pt x="13630" y="7373"/>
                    <a:pt x="13630" y="7581"/>
                  </a:cubicBezTo>
                  <a:cubicBezTo>
                    <a:pt x="12228" y="6075"/>
                    <a:pt x="9736" y="6179"/>
                    <a:pt x="7788" y="5426"/>
                  </a:cubicBezTo>
                  <a:cubicBezTo>
                    <a:pt x="7451" y="5192"/>
                    <a:pt x="7243" y="4985"/>
                    <a:pt x="7036" y="4777"/>
                  </a:cubicBezTo>
                  <a:close/>
                  <a:moveTo>
                    <a:pt x="4278" y="2898"/>
                  </a:moveTo>
                  <a:cubicBezTo>
                    <a:pt x="4574" y="3190"/>
                    <a:pt x="4768" y="3502"/>
                    <a:pt x="4985" y="3791"/>
                  </a:cubicBezTo>
                  <a:cubicBezTo>
                    <a:pt x="5794" y="5212"/>
                    <a:pt x="6325" y="7027"/>
                    <a:pt x="7561" y="8318"/>
                  </a:cubicBezTo>
                  <a:lnTo>
                    <a:pt x="7561" y="8318"/>
                  </a:lnTo>
                  <a:cubicBezTo>
                    <a:pt x="5908" y="6968"/>
                    <a:pt x="5647" y="4532"/>
                    <a:pt x="4278" y="2898"/>
                  </a:cubicBezTo>
                  <a:close/>
                  <a:moveTo>
                    <a:pt x="7581" y="8338"/>
                  </a:moveTo>
                  <a:cubicBezTo>
                    <a:pt x="7641" y="8400"/>
                    <a:pt x="7702" y="8461"/>
                    <a:pt x="7766" y="8520"/>
                  </a:cubicBezTo>
                  <a:lnTo>
                    <a:pt x="7766" y="8520"/>
                  </a:lnTo>
                  <a:cubicBezTo>
                    <a:pt x="7671" y="8438"/>
                    <a:pt x="7584" y="8430"/>
                    <a:pt x="7581" y="8338"/>
                  </a:cubicBezTo>
                  <a:close/>
                  <a:moveTo>
                    <a:pt x="6316" y="6069"/>
                  </a:moveTo>
                  <a:cubicBezTo>
                    <a:pt x="6338" y="6106"/>
                    <a:pt x="6362" y="6143"/>
                    <a:pt x="6387" y="6179"/>
                  </a:cubicBezTo>
                  <a:cubicBezTo>
                    <a:pt x="6932" y="7036"/>
                    <a:pt x="7347" y="8022"/>
                    <a:pt x="8100" y="8775"/>
                  </a:cubicBezTo>
                  <a:cubicBezTo>
                    <a:pt x="7301" y="8034"/>
                    <a:pt x="6794" y="7059"/>
                    <a:pt x="6316" y="6069"/>
                  </a:cubicBezTo>
                  <a:close/>
                  <a:moveTo>
                    <a:pt x="7451" y="5296"/>
                  </a:moveTo>
                  <a:lnTo>
                    <a:pt x="7451" y="5296"/>
                  </a:lnTo>
                  <a:cubicBezTo>
                    <a:pt x="7581" y="5426"/>
                    <a:pt x="7685" y="5530"/>
                    <a:pt x="7892" y="5634"/>
                  </a:cubicBezTo>
                  <a:cubicBezTo>
                    <a:pt x="8100" y="5738"/>
                    <a:pt x="8438" y="5945"/>
                    <a:pt x="8749" y="6075"/>
                  </a:cubicBezTo>
                  <a:cubicBezTo>
                    <a:pt x="8879" y="6075"/>
                    <a:pt x="8879" y="5945"/>
                    <a:pt x="8749" y="5945"/>
                  </a:cubicBezTo>
                  <a:cubicBezTo>
                    <a:pt x="8645" y="5945"/>
                    <a:pt x="8438" y="5841"/>
                    <a:pt x="8334" y="5738"/>
                  </a:cubicBezTo>
                  <a:lnTo>
                    <a:pt x="8334" y="5738"/>
                  </a:lnTo>
                  <a:cubicBezTo>
                    <a:pt x="9087" y="6075"/>
                    <a:pt x="9943" y="6075"/>
                    <a:pt x="10826" y="6283"/>
                  </a:cubicBezTo>
                  <a:cubicBezTo>
                    <a:pt x="11994" y="6594"/>
                    <a:pt x="13188" y="7139"/>
                    <a:pt x="13941" y="8126"/>
                  </a:cubicBezTo>
                  <a:cubicBezTo>
                    <a:pt x="14175" y="8437"/>
                    <a:pt x="14279" y="8775"/>
                    <a:pt x="14486" y="9086"/>
                  </a:cubicBezTo>
                  <a:cubicBezTo>
                    <a:pt x="14590" y="9424"/>
                    <a:pt x="14720" y="9632"/>
                    <a:pt x="14824" y="9839"/>
                  </a:cubicBezTo>
                  <a:cubicBezTo>
                    <a:pt x="14071" y="9190"/>
                    <a:pt x="13084" y="8879"/>
                    <a:pt x="12228" y="8541"/>
                  </a:cubicBezTo>
                  <a:cubicBezTo>
                    <a:pt x="10696" y="7892"/>
                    <a:pt x="9087" y="7243"/>
                    <a:pt x="7996" y="6075"/>
                  </a:cubicBezTo>
                  <a:lnTo>
                    <a:pt x="7892" y="6075"/>
                  </a:lnTo>
                  <a:lnTo>
                    <a:pt x="7892" y="5945"/>
                  </a:lnTo>
                  <a:cubicBezTo>
                    <a:pt x="8334" y="6283"/>
                    <a:pt x="8749" y="6594"/>
                    <a:pt x="9398" y="6724"/>
                  </a:cubicBezTo>
                  <a:cubicBezTo>
                    <a:pt x="11137" y="7243"/>
                    <a:pt x="12773" y="7892"/>
                    <a:pt x="14071" y="9086"/>
                  </a:cubicBezTo>
                  <a:cubicBezTo>
                    <a:pt x="13188" y="8126"/>
                    <a:pt x="12228" y="7581"/>
                    <a:pt x="11034" y="7139"/>
                  </a:cubicBezTo>
                  <a:cubicBezTo>
                    <a:pt x="10488" y="6828"/>
                    <a:pt x="9736" y="6724"/>
                    <a:pt x="9087" y="6490"/>
                  </a:cubicBezTo>
                  <a:cubicBezTo>
                    <a:pt x="8749" y="6387"/>
                    <a:pt x="8541" y="6283"/>
                    <a:pt x="8334" y="6179"/>
                  </a:cubicBezTo>
                  <a:lnTo>
                    <a:pt x="8334" y="6179"/>
                  </a:lnTo>
                  <a:cubicBezTo>
                    <a:pt x="9087" y="6387"/>
                    <a:pt x="9943" y="6387"/>
                    <a:pt x="10696" y="6828"/>
                  </a:cubicBezTo>
                  <a:cubicBezTo>
                    <a:pt x="10177" y="6490"/>
                    <a:pt x="9632" y="6387"/>
                    <a:pt x="8983" y="6283"/>
                  </a:cubicBezTo>
                  <a:cubicBezTo>
                    <a:pt x="8541" y="6179"/>
                    <a:pt x="8230" y="5945"/>
                    <a:pt x="7892" y="5841"/>
                  </a:cubicBezTo>
                  <a:cubicBezTo>
                    <a:pt x="7788" y="5634"/>
                    <a:pt x="7581" y="5530"/>
                    <a:pt x="7451" y="5296"/>
                  </a:cubicBezTo>
                  <a:close/>
                  <a:moveTo>
                    <a:pt x="9839" y="7685"/>
                  </a:moveTo>
                  <a:lnTo>
                    <a:pt x="9839" y="7685"/>
                  </a:lnTo>
                  <a:cubicBezTo>
                    <a:pt x="11579" y="8541"/>
                    <a:pt x="13734" y="8879"/>
                    <a:pt x="15135" y="10177"/>
                  </a:cubicBezTo>
                  <a:cubicBezTo>
                    <a:pt x="15135" y="10281"/>
                    <a:pt x="15239" y="10281"/>
                    <a:pt x="15239" y="10385"/>
                  </a:cubicBezTo>
                  <a:cubicBezTo>
                    <a:pt x="14486" y="9969"/>
                    <a:pt x="13734" y="9528"/>
                    <a:pt x="12981" y="9190"/>
                  </a:cubicBezTo>
                  <a:cubicBezTo>
                    <a:pt x="11994" y="8671"/>
                    <a:pt x="10930" y="8230"/>
                    <a:pt x="9839" y="7685"/>
                  </a:cubicBezTo>
                  <a:close/>
                  <a:moveTo>
                    <a:pt x="9294" y="7477"/>
                  </a:moveTo>
                  <a:cubicBezTo>
                    <a:pt x="10047" y="8022"/>
                    <a:pt x="11034" y="8334"/>
                    <a:pt x="11786" y="8775"/>
                  </a:cubicBezTo>
                  <a:cubicBezTo>
                    <a:pt x="13084" y="9320"/>
                    <a:pt x="14383" y="9969"/>
                    <a:pt x="15577" y="10618"/>
                  </a:cubicBezTo>
                  <a:cubicBezTo>
                    <a:pt x="15964" y="10892"/>
                    <a:pt x="16332" y="11085"/>
                    <a:pt x="16715" y="11287"/>
                  </a:cubicBezTo>
                  <a:lnTo>
                    <a:pt x="16715" y="11287"/>
                  </a:lnTo>
                  <a:cubicBezTo>
                    <a:pt x="15401" y="10860"/>
                    <a:pt x="14093" y="10331"/>
                    <a:pt x="12877" y="9528"/>
                  </a:cubicBezTo>
                  <a:cubicBezTo>
                    <a:pt x="11683" y="8775"/>
                    <a:pt x="10385" y="8437"/>
                    <a:pt x="9294" y="7477"/>
                  </a:cubicBezTo>
                  <a:close/>
                  <a:moveTo>
                    <a:pt x="9736" y="8126"/>
                  </a:moveTo>
                  <a:lnTo>
                    <a:pt x="9736" y="8126"/>
                  </a:lnTo>
                  <a:cubicBezTo>
                    <a:pt x="10696" y="8775"/>
                    <a:pt x="11890" y="9086"/>
                    <a:pt x="12877" y="9632"/>
                  </a:cubicBezTo>
                  <a:cubicBezTo>
                    <a:pt x="14071" y="10385"/>
                    <a:pt x="15369" y="11034"/>
                    <a:pt x="16771" y="11371"/>
                  </a:cubicBezTo>
                  <a:cubicBezTo>
                    <a:pt x="14071" y="11267"/>
                    <a:pt x="11786" y="9969"/>
                    <a:pt x="9736" y="8126"/>
                  </a:cubicBezTo>
                  <a:close/>
                  <a:moveTo>
                    <a:pt x="6660" y="5806"/>
                  </a:moveTo>
                  <a:lnTo>
                    <a:pt x="6660" y="5806"/>
                  </a:lnTo>
                  <a:cubicBezTo>
                    <a:pt x="8418" y="8536"/>
                    <a:pt x="11330" y="11352"/>
                    <a:pt x="14486" y="12020"/>
                  </a:cubicBezTo>
                  <a:cubicBezTo>
                    <a:pt x="13941" y="12020"/>
                    <a:pt x="13422" y="12020"/>
                    <a:pt x="12981" y="11916"/>
                  </a:cubicBezTo>
                  <a:cubicBezTo>
                    <a:pt x="11786" y="11786"/>
                    <a:pt x="10930" y="11371"/>
                    <a:pt x="10047" y="10488"/>
                  </a:cubicBezTo>
                  <a:cubicBezTo>
                    <a:pt x="9736" y="10177"/>
                    <a:pt x="9398" y="9839"/>
                    <a:pt x="8983" y="9528"/>
                  </a:cubicBezTo>
                  <a:cubicBezTo>
                    <a:pt x="7831" y="8474"/>
                    <a:pt x="7311" y="7112"/>
                    <a:pt x="6660" y="5806"/>
                  </a:cubicBezTo>
                  <a:close/>
                  <a:moveTo>
                    <a:pt x="5130" y="3424"/>
                  </a:moveTo>
                  <a:lnTo>
                    <a:pt x="5130" y="3424"/>
                  </a:lnTo>
                  <a:cubicBezTo>
                    <a:pt x="5215" y="3485"/>
                    <a:pt x="5308" y="3537"/>
                    <a:pt x="5400" y="3583"/>
                  </a:cubicBezTo>
                  <a:cubicBezTo>
                    <a:pt x="5738" y="3894"/>
                    <a:pt x="5945" y="4232"/>
                    <a:pt x="6283" y="4543"/>
                  </a:cubicBezTo>
                  <a:cubicBezTo>
                    <a:pt x="6490" y="4777"/>
                    <a:pt x="6802" y="5089"/>
                    <a:pt x="7036" y="5296"/>
                  </a:cubicBezTo>
                  <a:cubicBezTo>
                    <a:pt x="7892" y="6387"/>
                    <a:pt x="8749" y="7373"/>
                    <a:pt x="9736" y="8334"/>
                  </a:cubicBezTo>
                  <a:cubicBezTo>
                    <a:pt x="11562" y="10160"/>
                    <a:pt x="14233" y="11598"/>
                    <a:pt x="16893" y="11598"/>
                  </a:cubicBezTo>
                  <a:cubicBezTo>
                    <a:pt x="17069" y="11598"/>
                    <a:pt x="17244" y="11592"/>
                    <a:pt x="17420" y="11579"/>
                  </a:cubicBezTo>
                  <a:lnTo>
                    <a:pt x="17420" y="11579"/>
                  </a:lnTo>
                  <a:cubicBezTo>
                    <a:pt x="16537" y="11786"/>
                    <a:pt x="15681" y="11916"/>
                    <a:pt x="14824" y="12020"/>
                  </a:cubicBezTo>
                  <a:cubicBezTo>
                    <a:pt x="11241" y="11034"/>
                    <a:pt x="8541" y="8334"/>
                    <a:pt x="6594" y="5296"/>
                  </a:cubicBezTo>
                  <a:lnTo>
                    <a:pt x="6594" y="5296"/>
                  </a:lnTo>
                  <a:cubicBezTo>
                    <a:pt x="7139" y="6075"/>
                    <a:pt x="7788" y="6828"/>
                    <a:pt x="8438" y="7477"/>
                  </a:cubicBezTo>
                  <a:cubicBezTo>
                    <a:pt x="9294" y="8437"/>
                    <a:pt x="10281" y="9320"/>
                    <a:pt x="11345" y="9969"/>
                  </a:cubicBezTo>
                  <a:cubicBezTo>
                    <a:pt x="11890" y="10281"/>
                    <a:pt x="12435" y="10618"/>
                    <a:pt x="12877" y="10826"/>
                  </a:cubicBezTo>
                  <a:cubicBezTo>
                    <a:pt x="13734" y="11267"/>
                    <a:pt x="14486" y="11371"/>
                    <a:pt x="15369" y="11579"/>
                  </a:cubicBezTo>
                  <a:lnTo>
                    <a:pt x="15473" y="11579"/>
                  </a:lnTo>
                  <a:cubicBezTo>
                    <a:pt x="14720" y="11267"/>
                    <a:pt x="14071" y="11267"/>
                    <a:pt x="13292" y="10930"/>
                  </a:cubicBezTo>
                  <a:cubicBezTo>
                    <a:pt x="12539" y="10618"/>
                    <a:pt x="11786" y="10073"/>
                    <a:pt x="11034" y="9632"/>
                  </a:cubicBezTo>
                  <a:cubicBezTo>
                    <a:pt x="9736" y="8879"/>
                    <a:pt x="8645" y="7581"/>
                    <a:pt x="7685" y="6387"/>
                  </a:cubicBezTo>
                  <a:cubicBezTo>
                    <a:pt x="6791" y="5399"/>
                    <a:pt x="6004" y="4347"/>
                    <a:pt x="5130" y="3424"/>
                  </a:cubicBezTo>
                  <a:close/>
                  <a:moveTo>
                    <a:pt x="0" y="0"/>
                  </a:moveTo>
                  <a:cubicBezTo>
                    <a:pt x="649" y="338"/>
                    <a:pt x="1298" y="649"/>
                    <a:pt x="1843" y="987"/>
                  </a:cubicBezTo>
                  <a:cubicBezTo>
                    <a:pt x="2908" y="2051"/>
                    <a:pt x="3791" y="3349"/>
                    <a:pt x="4543" y="4543"/>
                  </a:cubicBezTo>
                  <a:cubicBezTo>
                    <a:pt x="3687" y="3245"/>
                    <a:pt x="2804" y="1947"/>
                    <a:pt x="1610" y="987"/>
                  </a:cubicBezTo>
                  <a:lnTo>
                    <a:pt x="1506" y="987"/>
                  </a:lnTo>
                  <a:cubicBezTo>
                    <a:pt x="3038" y="2492"/>
                    <a:pt x="4102" y="4232"/>
                    <a:pt x="5296" y="5945"/>
                  </a:cubicBezTo>
                  <a:cubicBezTo>
                    <a:pt x="5841" y="6828"/>
                    <a:pt x="6387" y="7581"/>
                    <a:pt x="7139" y="8230"/>
                  </a:cubicBezTo>
                  <a:cubicBezTo>
                    <a:pt x="7788" y="8983"/>
                    <a:pt x="8749" y="9424"/>
                    <a:pt x="9528" y="10177"/>
                  </a:cubicBezTo>
                  <a:cubicBezTo>
                    <a:pt x="9943" y="10618"/>
                    <a:pt x="10385" y="11137"/>
                    <a:pt x="10930" y="11579"/>
                  </a:cubicBezTo>
                  <a:cubicBezTo>
                    <a:pt x="11579" y="12020"/>
                    <a:pt x="12539" y="12020"/>
                    <a:pt x="13292" y="12124"/>
                  </a:cubicBezTo>
                  <a:cubicBezTo>
                    <a:pt x="13745" y="12196"/>
                    <a:pt x="14193" y="12229"/>
                    <a:pt x="14634" y="12229"/>
                  </a:cubicBezTo>
                  <a:cubicBezTo>
                    <a:pt x="16091" y="12229"/>
                    <a:pt x="17487" y="11869"/>
                    <a:pt x="18822" y="11371"/>
                  </a:cubicBezTo>
                  <a:cubicBezTo>
                    <a:pt x="18926" y="11267"/>
                    <a:pt x="18926" y="11137"/>
                    <a:pt x="18822" y="11137"/>
                  </a:cubicBezTo>
                  <a:cubicBezTo>
                    <a:pt x="18718" y="11267"/>
                    <a:pt x="18484" y="11267"/>
                    <a:pt x="18380" y="11371"/>
                  </a:cubicBezTo>
                  <a:lnTo>
                    <a:pt x="17524" y="11371"/>
                  </a:lnTo>
                  <a:cubicBezTo>
                    <a:pt x="16330" y="11034"/>
                    <a:pt x="15369" y="10488"/>
                    <a:pt x="14824" y="9320"/>
                  </a:cubicBezTo>
                  <a:cubicBezTo>
                    <a:pt x="14383" y="8671"/>
                    <a:pt x="14175" y="7892"/>
                    <a:pt x="13837" y="7139"/>
                  </a:cubicBezTo>
                  <a:cubicBezTo>
                    <a:pt x="13526" y="6490"/>
                    <a:pt x="12981" y="5841"/>
                    <a:pt x="12435" y="5426"/>
                  </a:cubicBezTo>
                  <a:cubicBezTo>
                    <a:pt x="11786" y="4777"/>
                    <a:pt x="11034" y="4543"/>
                    <a:pt x="10281" y="3998"/>
                  </a:cubicBezTo>
                  <a:cubicBezTo>
                    <a:pt x="9736" y="3583"/>
                    <a:pt x="9398" y="2700"/>
                    <a:pt x="9087" y="2181"/>
                  </a:cubicBezTo>
                  <a:cubicBezTo>
                    <a:pt x="8645" y="1636"/>
                    <a:pt x="7996" y="1298"/>
                    <a:pt x="7451" y="1091"/>
                  </a:cubicBezTo>
                  <a:cubicBezTo>
                    <a:pt x="6698" y="753"/>
                    <a:pt x="6049" y="545"/>
                    <a:pt x="5192" y="442"/>
                  </a:cubicBezTo>
                  <a:cubicBezTo>
                    <a:pt x="4466" y="442"/>
                    <a:pt x="3796" y="534"/>
                    <a:pt x="3108" y="534"/>
                  </a:cubicBezTo>
                  <a:cubicBezTo>
                    <a:pt x="2764" y="534"/>
                    <a:pt x="2415" y="511"/>
                    <a:pt x="2051" y="442"/>
                  </a:cubicBezTo>
                  <a:cubicBezTo>
                    <a:pt x="2051" y="442"/>
                    <a:pt x="1947" y="545"/>
                    <a:pt x="2051" y="545"/>
                  </a:cubicBezTo>
                  <a:cubicBezTo>
                    <a:pt x="2700" y="753"/>
                    <a:pt x="3349" y="753"/>
                    <a:pt x="4102" y="753"/>
                  </a:cubicBezTo>
                  <a:cubicBezTo>
                    <a:pt x="4293" y="737"/>
                    <a:pt x="4475" y="729"/>
                    <a:pt x="4651" y="729"/>
                  </a:cubicBezTo>
                  <a:cubicBezTo>
                    <a:pt x="5579" y="729"/>
                    <a:pt x="6344" y="949"/>
                    <a:pt x="7347" y="1298"/>
                  </a:cubicBezTo>
                  <a:cubicBezTo>
                    <a:pt x="8438" y="1740"/>
                    <a:pt x="8879" y="2389"/>
                    <a:pt x="9398" y="3245"/>
                  </a:cubicBezTo>
                  <a:cubicBezTo>
                    <a:pt x="7788" y="1636"/>
                    <a:pt x="5192" y="2596"/>
                    <a:pt x="3245" y="1636"/>
                  </a:cubicBezTo>
                  <a:cubicBezTo>
                    <a:pt x="3142" y="1532"/>
                    <a:pt x="3038" y="1402"/>
                    <a:pt x="2908" y="1298"/>
                  </a:cubicBezTo>
                  <a:lnTo>
                    <a:pt x="2908" y="1298"/>
                  </a:lnTo>
                  <a:cubicBezTo>
                    <a:pt x="3500" y="1496"/>
                    <a:pt x="4147" y="1523"/>
                    <a:pt x="4802" y="1523"/>
                  </a:cubicBezTo>
                  <a:cubicBezTo>
                    <a:pt x="5052" y="1523"/>
                    <a:pt x="5303" y="1519"/>
                    <a:pt x="5553" y="1519"/>
                  </a:cubicBezTo>
                  <a:cubicBezTo>
                    <a:pt x="6458" y="1519"/>
                    <a:pt x="7347" y="1571"/>
                    <a:pt x="8100" y="2051"/>
                  </a:cubicBezTo>
                  <a:cubicBezTo>
                    <a:pt x="6283" y="753"/>
                    <a:pt x="3894" y="1947"/>
                    <a:pt x="1947" y="649"/>
                  </a:cubicBezTo>
                  <a:lnTo>
                    <a:pt x="1947" y="753"/>
                  </a:lnTo>
                  <a:cubicBezTo>
                    <a:pt x="1298" y="442"/>
                    <a:pt x="649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69"/>
            <p:cNvSpPr/>
            <p:nvPr/>
          </p:nvSpPr>
          <p:spPr>
            <a:xfrm>
              <a:off x="3137275" y="3194325"/>
              <a:ext cx="2625" cy="2600"/>
            </a:xfrm>
            <a:custGeom>
              <a:avLst/>
              <a:gdLst/>
              <a:ahLst/>
              <a:cxnLst/>
              <a:rect l="l" t="t" r="r" b="b"/>
              <a:pathLst>
                <a:path w="105" h="104" extrusionOk="0">
                  <a:moveTo>
                    <a:pt x="1" y="0"/>
                  </a:moveTo>
                  <a:cubicBezTo>
                    <a:pt x="105" y="0"/>
                    <a:pt x="105" y="0"/>
                    <a:pt x="105" y="104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69"/>
            <p:cNvSpPr/>
            <p:nvPr/>
          </p:nvSpPr>
          <p:spPr>
            <a:xfrm>
              <a:off x="3093800" y="3139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69"/>
            <p:cNvSpPr/>
            <p:nvPr/>
          </p:nvSpPr>
          <p:spPr>
            <a:xfrm>
              <a:off x="3007475" y="3058675"/>
              <a:ext cx="2625" cy="2625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1" y="0"/>
                  </a:moveTo>
                  <a:cubicBezTo>
                    <a:pt x="1" y="0"/>
                    <a:pt x="45" y="0"/>
                    <a:pt x="76" y="29"/>
                  </a:cubicBezTo>
                  <a:lnTo>
                    <a:pt x="76" y="29"/>
                  </a:lnTo>
                  <a:cubicBezTo>
                    <a:pt x="60" y="13"/>
                    <a:pt x="37" y="0"/>
                    <a:pt x="1" y="0"/>
                  </a:cubicBezTo>
                  <a:close/>
                  <a:moveTo>
                    <a:pt x="76" y="29"/>
                  </a:moveTo>
                  <a:cubicBezTo>
                    <a:pt x="104" y="60"/>
                    <a:pt x="104" y="104"/>
                    <a:pt x="104" y="104"/>
                  </a:cubicBezTo>
                  <a:lnTo>
                    <a:pt x="104" y="104"/>
                  </a:lnTo>
                  <a:cubicBezTo>
                    <a:pt x="104" y="68"/>
                    <a:pt x="92" y="45"/>
                    <a:pt x="76" y="29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69"/>
            <p:cNvSpPr/>
            <p:nvPr/>
          </p:nvSpPr>
          <p:spPr>
            <a:xfrm>
              <a:off x="2966600" y="303725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69"/>
            <p:cNvSpPr/>
            <p:nvPr/>
          </p:nvSpPr>
          <p:spPr>
            <a:xfrm>
              <a:off x="1825625" y="4411225"/>
              <a:ext cx="5200" cy="64925"/>
            </a:xfrm>
            <a:custGeom>
              <a:avLst/>
              <a:gdLst/>
              <a:ahLst/>
              <a:cxnLst/>
              <a:rect l="l" t="t" r="r" b="b"/>
              <a:pathLst>
                <a:path w="208" h="2597" extrusionOk="0">
                  <a:moveTo>
                    <a:pt x="208" y="0"/>
                  </a:moveTo>
                  <a:lnTo>
                    <a:pt x="208" y="0"/>
                  </a:lnTo>
                  <a:cubicBezTo>
                    <a:pt x="138" y="277"/>
                    <a:pt x="115" y="566"/>
                    <a:pt x="108" y="858"/>
                  </a:cubicBezTo>
                  <a:lnTo>
                    <a:pt x="108" y="858"/>
                  </a:lnTo>
                  <a:cubicBezTo>
                    <a:pt x="138" y="571"/>
                    <a:pt x="173" y="286"/>
                    <a:pt x="208" y="0"/>
                  </a:cubicBezTo>
                  <a:close/>
                  <a:moveTo>
                    <a:pt x="108" y="858"/>
                  </a:moveTo>
                  <a:lnTo>
                    <a:pt x="108" y="858"/>
                  </a:lnTo>
                  <a:cubicBezTo>
                    <a:pt x="77" y="1144"/>
                    <a:pt x="50" y="1432"/>
                    <a:pt x="31" y="1721"/>
                  </a:cubicBezTo>
                  <a:lnTo>
                    <a:pt x="31" y="1721"/>
                  </a:lnTo>
                  <a:cubicBezTo>
                    <a:pt x="46" y="1578"/>
                    <a:pt x="69" y="1437"/>
                    <a:pt x="104" y="1298"/>
                  </a:cubicBezTo>
                  <a:cubicBezTo>
                    <a:pt x="104" y="1151"/>
                    <a:pt x="104" y="1004"/>
                    <a:pt x="108" y="858"/>
                  </a:cubicBezTo>
                  <a:close/>
                  <a:moveTo>
                    <a:pt x="31" y="1721"/>
                  </a:moveTo>
                  <a:cubicBezTo>
                    <a:pt x="0" y="2008"/>
                    <a:pt x="0" y="2302"/>
                    <a:pt x="0" y="2596"/>
                  </a:cubicBezTo>
                  <a:cubicBezTo>
                    <a:pt x="0" y="2302"/>
                    <a:pt x="12" y="2011"/>
                    <a:pt x="31" y="172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69"/>
            <p:cNvSpPr/>
            <p:nvPr/>
          </p:nvSpPr>
          <p:spPr>
            <a:xfrm>
              <a:off x="1698400" y="4213275"/>
              <a:ext cx="78550" cy="24675"/>
            </a:xfrm>
            <a:custGeom>
              <a:avLst/>
              <a:gdLst/>
              <a:ahLst/>
              <a:cxnLst/>
              <a:rect l="l" t="t" r="r" b="b"/>
              <a:pathLst>
                <a:path w="3142" h="987" extrusionOk="0">
                  <a:moveTo>
                    <a:pt x="3142" y="0"/>
                  </a:moveTo>
                  <a:cubicBezTo>
                    <a:pt x="2291" y="202"/>
                    <a:pt x="1459" y="384"/>
                    <a:pt x="697" y="714"/>
                  </a:cubicBezTo>
                  <a:lnTo>
                    <a:pt x="697" y="714"/>
                  </a:lnTo>
                  <a:cubicBezTo>
                    <a:pt x="1481" y="442"/>
                    <a:pt x="2304" y="260"/>
                    <a:pt x="3142" y="0"/>
                  </a:cubicBezTo>
                  <a:close/>
                  <a:moveTo>
                    <a:pt x="697" y="714"/>
                  </a:moveTo>
                  <a:lnTo>
                    <a:pt x="697" y="714"/>
                  </a:lnTo>
                  <a:cubicBezTo>
                    <a:pt x="461" y="795"/>
                    <a:pt x="229" y="885"/>
                    <a:pt x="1" y="987"/>
                  </a:cubicBezTo>
                  <a:cubicBezTo>
                    <a:pt x="105" y="987"/>
                    <a:pt x="208" y="883"/>
                    <a:pt x="338" y="883"/>
                  </a:cubicBezTo>
                  <a:cubicBezTo>
                    <a:pt x="456" y="822"/>
                    <a:pt x="576" y="766"/>
                    <a:pt x="697" y="714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69"/>
            <p:cNvSpPr/>
            <p:nvPr/>
          </p:nvSpPr>
          <p:spPr>
            <a:xfrm>
              <a:off x="1787975" y="3932250"/>
              <a:ext cx="7800" cy="18850"/>
            </a:xfrm>
            <a:custGeom>
              <a:avLst/>
              <a:gdLst/>
              <a:ahLst/>
              <a:cxnLst/>
              <a:rect l="l" t="t" r="r" b="b"/>
              <a:pathLst>
                <a:path w="312" h="754" extrusionOk="0">
                  <a:moveTo>
                    <a:pt x="0" y="753"/>
                  </a:moveTo>
                  <a:lnTo>
                    <a:pt x="0" y="753"/>
                  </a:lnTo>
                  <a:cubicBezTo>
                    <a:pt x="104" y="546"/>
                    <a:pt x="208" y="338"/>
                    <a:pt x="312" y="0"/>
                  </a:cubicBezTo>
                  <a:cubicBezTo>
                    <a:pt x="208" y="338"/>
                    <a:pt x="104" y="546"/>
                    <a:pt x="0" y="753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69"/>
            <p:cNvSpPr/>
            <p:nvPr/>
          </p:nvSpPr>
          <p:spPr>
            <a:xfrm>
              <a:off x="2217625" y="3635000"/>
              <a:ext cx="2625" cy="2625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0" y="0"/>
                  </a:moveTo>
                  <a:cubicBezTo>
                    <a:pt x="0" y="104"/>
                    <a:pt x="0" y="104"/>
                    <a:pt x="104" y="104"/>
                  </a:cubicBezTo>
                  <a:cubicBezTo>
                    <a:pt x="0" y="104"/>
                    <a:pt x="0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69"/>
            <p:cNvSpPr/>
            <p:nvPr/>
          </p:nvSpPr>
          <p:spPr>
            <a:xfrm>
              <a:off x="2185175" y="3623975"/>
              <a:ext cx="40900" cy="5200"/>
            </a:xfrm>
            <a:custGeom>
              <a:avLst/>
              <a:gdLst/>
              <a:ahLst/>
              <a:cxnLst/>
              <a:rect l="l" t="t" r="r" b="b"/>
              <a:pathLst>
                <a:path w="1636" h="208" extrusionOk="0">
                  <a:moveTo>
                    <a:pt x="0" y="0"/>
                  </a:moveTo>
                  <a:lnTo>
                    <a:pt x="0" y="0"/>
                  </a:lnTo>
                  <a:cubicBezTo>
                    <a:pt x="279" y="86"/>
                    <a:pt x="540" y="101"/>
                    <a:pt x="812" y="103"/>
                  </a:cubicBezTo>
                  <a:lnTo>
                    <a:pt x="812" y="103"/>
                  </a:lnTo>
                  <a:cubicBezTo>
                    <a:pt x="542" y="78"/>
                    <a:pt x="271" y="52"/>
                    <a:pt x="0" y="0"/>
                  </a:cubicBezTo>
                  <a:close/>
                  <a:moveTo>
                    <a:pt x="812" y="103"/>
                  </a:moveTo>
                  <a:cubicBezTo>
                    <a:pt x="974" y="119"/>
                    <a:pt x="1135" y="134"/>
                    <a:pt x="1297" y="155"/>
                  </a:cubicBezTo>
                  <a:lnTo>
                    <a:pt x="1297" y="155"/>
                  </a:lnTo>
                  <a:cubicBezTo>
                    <a:pt x="1192" y="129"/>
                    <a:pt x="1089" y="104"/>
                    <a:pt x="987" y="104"/>
                  </a:cubicBezTo>
                  <a:cubicBezTo>
                    <a:pt x="928" y="104"/>
                    <a:pt x="870" y="104"/>
                    <a:pt x="812" y="103"/>
                  </a:cubicBezTo>
                  <a:close/>
                  <a:moveTo>
                    <a:pt x="1297" y="155"/>
                  </a:moveTo>
                  <a:cubicBezTo>
                    <a:pt x="1406" y="181"/>
                    <a:pt x="1517" y="208"/>
                    <a:pt x="1636" y="208"/>
                  </a:cubicBezTo>
                  <a:cubicBezTo>
                    <a:pt x="1523" y="186"/>
                    <a:pt x="1410" y="169"/>
                    <a:pt x="1297" y="155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69"/>
            <p:cNvSpPr/>
            <p:nvPr/>
          </p:nvSpPr>
          <p:spPr>
            <a:xfrm>
              <a:off x="2699200" y="3545425"/>
              <a:ext cx="7800" cy="40925"/>
            </a:xfrm>
            <a:custGeom>
              <a:avLst/>
              <a:gdLst/>
              <a:ahLst/>
              <a:cxnLst/>
              <a:rect l="l" t="t" r="r" b="b"/>
              <a:pathLst>
                <a:path w="312" h="1637" extrusionOk="0">
                  <a:moveTo>
                    <a:pt x="0" y="1"/>
                  </a:moveTo>
                  <a:cubicBezTo>
                    <a:pt x="208" y="546"/>
                    <a:pt x="208" y="1091"/>
                    <a:pt x="208" y="1636"/>
                  </a:cubicBezTo>
                  <a:lnTo>
                    <a:pt x="312" y="1636"/>
                  </a:lnTo>
                  <a:cubicBezTo>
                    <a:pt x="312" y="1091"/>
                    <a:pt x="312" y="442"/>
                    <a:pt x="10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69"/>
            <p:cNvSpPr/>
            <p:nvPr/>
          </p:nvSpPr>
          <p:spPr>
            <a:xfrm>
              <a:off x="2753050" y="3540250"/>
              <a:ext cx="70125" cy="59725"/>
            </a:xfrm>
            <a:custGeom>
              <a:avLst/>
              <a:gdLst/>
              <a:ahLst/>
              <a:cxnLst/>
              <a:rect l="l" t="t" r="r" b="b"/>
              <a:pathLst>
                <a:path w="2805" h="2389" extrusionOk="0">
                  <a:moveTo>
                    <a:pt x="2805" y="0"/>
                  </a:moveTo>
                  <a:cubicBezTo>
                    <a:pt x="1636" y="312"/>
                    <a:pt x="546" y="1194"/>
                    <a:pt x="1" y="2388"/>
                  </a:cubicBezTo>
                  <a:lnTo>
                    <a:pt x="105" y="2388"/>
                  </a:lnTo>
                  <a:cubicBezTo>
                    <a:pt x="546" y="1194"/>
                    <a:pt x="1740" y="441"/>
                    <a:pt x="280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69"/>
            <p:cNvSpPr/>
            <p:nvPr/>
          </p:nvSpPr>
          <p:spPr>
            <a:xfrm>
              <a:off x="2788100" y="3548025"/>
              <a:ext cx="32475" cy="24700"/>
            </a:xfrm>
            <a:custGeom>
              <a:avLst/>
              <a:gdLst/>
              <a:ahLst/>
              <a:cxnLst/>
              <a:rect l="l" t="t" r="r" b="b"/>
              <a:pathLst>
                <a:path w="1299" h="988" extrusionOk="0">
                  <a:moveTo>
                    <a:pt x="1299" y="1"/>
                  </a:moveTo>
                  <a:cubicBezTo>
                    <a:pt x="754" y="130"/>
                    <a:pt x="338" y="546"/>
                    <a:pt x="1" y="987"/>
                  </a:cubicBezTo>
                  <a:cubicBezTo>
                    <a:pt x="338" y="546"/>
                    <a:pt x="754" y="234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69"/>
            <p:cNvSpPr/>
            <p:nvPr/>
          </p:nvSpPr>
          <p:spPr>
            <a:xfrm>
              <a:off x="2723200" y="3526600"/>
              <a:ext cx="59750" cy="86350"/>
            </a:xfrm>
            <a:custGeom>
              <a:avLst/>
              <a:gdLst/>
              <a:ahLst/>
              <a:cxnLst/>
              <a:rect l="l" t="t" r="r" b="b"/>
              <a:pathLst>
                <a:path w="2390" h="3454" extrusionOk="0">
                  <a:moveTo>
                    <a:pt x="2389" y="1"/>
                  </a:moveTo>
                  <a:lnTo>
                    <a:pt x="2389" y="1"/>
                  </a:lnTo>
                  <a:cubicBezTo>
                    <a:pt x="1299" y="987"/>
                    <a:pt x="546" y="2052"/>
                    <a:pt x="1" y="3454"/>
                  </a:cubicBezTo>
                  <a:lnTo>
                    <a:pt x="105" y="3454"/>
                  </a:lnTo>
                  <a:cubicBezTo>
                    <a:pt x="650" y="2156"/>
                    <a:pt x="1403" y="1091"/>
                    <a:pt x="238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69"/>
            <p:cNvSpPr/>
            <p:nvPr/>
          </p:nvSpPr>
          <p:spPr>
            <a:xfrm>
              <a:off x="2917900" y="3677825"/>
              <a:ext cx="87000" cy="22100"/>
            </a:xfrm>
            <a:custGeom>
              <a:avLst/>
              <a:gdLst/>
              <a:ahLst/>
              <a:cxnLst/>
              <a:rect l="l" t="t" r="r" b="b"/>
              <a:pathLst>
                <a:path w="3480" h="884" extrusionOk="0">
                  <a:moveTo>
                    <a:pt x="1" y="1"/>
                  </a:moveTo>
                  <a:cubicBezTo>
                    <a:pt x="1195" y="234"/>
                    <a:pt x="2389" y="338"/>
                    <a:pt x="3480" y="883"/>
                  </a:cubicBezTo>
                  <a:cubicBezTo>
                    <a:pt x="2493" y="234"/>
                    <a:pt x="1299" y="1"/>
                    <a:pt x="10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69"/>
            <p:cNvSpPr/>
            <p:nvPr/>
          </p:nvSpPr>
          <p:spPr>
            <a:xfrm>
              <a:off x="2928950" y="3686275"/>
              <a:ext cx="56475" cy="13650"/>
            </a:xfrm>
            <a:custGeom>
              <a:avLst/>
              <a:gdLst/>
              <a:ahLst/>
              <a:cxnLst/>
              <a:rect l="l" t="t" r="r" b="b"/>
              <a:pathLst>
                <a:path w="2259" h="546" extrusionOk="0">
                  <a:moveTo>
                    <a:pt x="0" y="0"/>
                  </a:moveTo>
                  <a:cubicBezTo>
                    <a:pt x="753" y="208"/>
                    <a:pt x="1506" y="208"/>
                    <a:pt x="2259" y="545"/>
                  </a:cubicBezTo>
                  <a:cubicBezTo>
                    <a:pt x="1506" y="104"/>
                    <a:pt x="753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69"/>
            <p:cNvSpPr/>
            <p:nvPr/>
          </p:nvSpPr>
          <p:spPr>
            <a:xfrm>
              <a:off x="2810175" y="3681075"/>
              <a:ext cx="110350" cy="37675"/>
            </a:xfrm>
            <a:custGeom>
              <a:avLst/>
              <a:gdLst/>
              <a:ahLst/>
              <a:cxnLst/>
              <a:rect l="l" t="t" r="r" b="b"/>
              <a:pathLst>
                <a:path w="4414" h="1507" extrusionOk="0">
                  <a:moveTo>
                    <a:pt x="0" y="1"/>
                  </a:moveTo>
                  <a:lnTo>
                    <a:pt x="0" y="1"/>
                  </a:lnTo>
                  <a:cubicBezTo>
                    <a:pt x="1169" y="1065"/>
                    <a:pt x="3012" y="650"/>
                    <a:pt x="4414" y="1506"/>
                  </a:cubicBezTo>
                  <a:cubicBezTo>
                    <a:pt x="3116" y="650"/>
                    <a:pt x="1402" y="857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69"/>
            <p:cNvSpPr/>
            <p:nvPr/>
          </p:nvSpPr>
          <p:spPr>
            <a:xfrm>
              <a:off x="2817950" y="3691450"/>
              <a:ext cx="40925" cy="16250"/>
            </a:xfrm>
            <a:custGeom>
              <a:avLst/>
              <a:gdLst/>
              <a:ahLst/>
              <a:cxnLst/>
              <a:rect l="l" t="t" r="r" b="b"/>
              <a:pathLst>
                <a:path w="1637" h="650" extrusionOk="0">
                  <a:moveTo>
                    <a:pt x="1" y="1"/>
                  </a:moveTo>
                  <a:cubicBezTo>
                    <a:pt x="546" y="338"/>
                    <a:pt x="1091" y="442"/>
                    <a:pt x="1507" y="650"/>
                  </a:cubicBezTo>
                  <a:cubicBezTo>
                    <a:pt x="1637" y="650"/>
                    <a:pt x="1637" y="650"/>
                    <a:pt x="1637" y="546"/>
                  </a:cubicBezTo>
                  <a:cubicBezTo>
                    <a:pt x="1091" y="442"/>
                    <a:pt x="546" y="235"/>
                    <a:pt x="10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69"/>
            <p:cNvSpPr/>
            <p:nvPr/>
          </p:nvSpPr>
          <p:spPr>
            <a:xfrm>
              <a:off x="2806925" y="3762200"/>
              <a:ext cx="73375" cy="97375"/>
            </a:xfrm>
            <a:custGeom>
              <a:avLst/>
              <a:gdLst/>
              <a:ahLst/>
              <a:cxnLst/>
              <a:rect l="l" t="t" r="r" b="b"/>
              <a:pathLst>
                <a:path w="2935" h="3895" extrusionOk="0">
                  <a:moveTo>
                    <a:pt x="130" y="1"/>
                  </a:moveTo>
                  <a:cubicBezTo>
                    <a:pt x="1" y="1"/>
                    <a:pt x="1" y="1"/>
                    <a:pt x="1" y="104"/>
                  </a:cubicBezTo>
                  <a:cubicBezTo>
                    <a:pt x="1429" y="1065"/>
                    <a:pt x="2285" y="2259"/>
                    <a:pt x="2934" y="3895"/>
                  </a:cubicBezTo>
                  <a:cubicBezTo>
                    <a:pt x="2389" y="2259"/>
                    <a:pt x="1532" y="857"/>
                    <a:pt x="13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69"/>
            <p:cNvSpPr/>
            <p:nvPr/>
          </p:nvSpPr>
          <p:spPr>
            <a:xfrm>
              <a:off x="2815375" y="3758950"/>
              <a:ext cx="40250" cy="38325"/>
            </a:xfrm>
            <a:custGeom>
              <a:avLst/>
              <a:gdLst/>
              <a:ahLst/>
              <a:cxnLst/>
              <a:rect l="l" t="t" r="r" b="b"/>
              <a:pathLst>
                <a:path w="1610" h="1533" extrusionOk="0">
                  <a:moveTo>
                    <a:pt x="0" y="1"/>
                  </a:moveTo>
                  <a:lnTo>
                    <a:pt x="0" y="1"/>
                  </a:lnTo>
                  <a:cubicBezTo>
                    <a:pt x="545" y="546"/>
                    <a:pt x="1091" y="987"/>
                    <a:pt x="1506" y="1533"/>
                  </a:cubicBezTo>
                  <a:lnTo>
                    <a:pt x="1610" y="1533"/>
                  </a:lnTo>
                  <a:cubicBezTo>
                    <a:pt x="1194" y="884"/>
                    <a:pt x="649" y="442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69"/>
            <p:cNvSpPr/>
            <p:nvPr/>
          </p:nvSpPr>
          <p:spPr>
            <a:xfrm>
              <a:off x="2799150" y="3742725"/>
              <a:ext cx="43500" cy="29875"/>
            </a:xfrm>
            <a:custGeom>
              <a:avLst/>
              <a:gdLst/>
              <a:ahLst/>
              <a:cxnLst/>
              <a:rect l="l" t="t" r="r" b="b"/>
              <a:pathLst>
                <a:path w="1740" h="1195" extrusionOk="0">
                  <a:moveTo>
                    <a:pt x="0" y="1"/>
                  </a:moveTo>
                  <a:lnTo>
                    <a:pt x="0" y="1"/>
                  </a:lnTo>
                  <a:cubicBezTo>
                    <a:pt x="649" y="442"/>
                    <a:pt x="1194" y="650"/>
                    <a:pt x="1610" y="1195"/>
                  </a:cubicBezTo>
                  <a:lnTo>
                    <a:pt x="1740" y="1195"/>
                  </a:lnTo>
                  <a:cubicBezTo>
                    <a:pt x="1298" y="650"/>
                    <a:pt x="649" y="338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69"/>
            <p:cNvSpPr/>
            <p:nvPr/>
          </p:nvSpPr>
          <p:spPr>
            <a:xfrm>
              <a:off x="2766700" y="3771425"/>
              <a:ext cx="46100" cy="101125"/>
            </a:xfrm>
            <a:custGeom>
              <a:avLst/>
              <a:gdLst/>
              <a:ahLst/>
              <a:cxnLst/>
              <a:rect l="l" t="t" r="r" b="b"/>
              <a:pathLst>
                <a:path w="1844" h="4045" extrusionOk="0">
                  <a:moveTo>
                    <a:pt x="77" y="1"/>
                  </a:moveTo>
                  <a:cubicBezTo>
                    <a:pt x="46" y="1"/>
                    <a:pt x="0" y="47"/>
                    <a:pt x="0" y="47"/>
                  </a:cubicBezTo>
                  <a:cubicBezTo>
                    <a:pt x="208" y="1579"/>
                    <a:pt x="1090" y="2747"/>
                    <a:pt x="1843" y="4045"/>
                  </a:cubicBezTo>
                  <a:cubicBezTo>
                    <a:pt x="1194" y="2643"/>
                    <a:pt x="312" y="1449"/>
                    <a:pt x="104" y="47"/>
                  </a:cubicBezTo>
                  <a:cubicBezTo>
                    <a:pt x="104" y="12"/>
                    <a:pt x="92" y="1"/>
                    <a:pt x="77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69"/>
            <p:cNvSpPr/>
            <p:nvPr/>
          </p:nvSpPr>
          <p:spPr>
            <a:xfrm>
              <a:off x="2764100" y="3767400"/>
              <a:ext cx="10400" cy="46100"/>
            </a:xfrm>
            <a:custGeom>
              <a:avLst/>
              <a:gdLst/>
              <a:ahLst/>
              <a:cxnLst/>
              <a:rect l="l" t="t" r="r" b="b"/>
              <a:pathLst>
                <a:path w="416" h="1844" extrusionOk="0">
                  <a:moveTo>
                    <a:pt x="0" y="0"/>
                  </a:moveTo>
                  <a:cubicBezTo>
                    <a:pt x="0" y="649"/>
                    <a:pt x="104" y="1298"/>
                    <a:pt x="416" y="1844"/>
                  </a:cubicBezTo>
                  <a:cubicBezTo>
                    <a:pt x="208" y="1195"/>
                    <a:pt x="104" y="649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69"/>
            <p:cNvSpPr/>
            <p:nvPr/>
          </p:nvSpPr>
          <p:spPr>
            <a:xfrm>
              <a:off x="2715425" y="3753775"/>
              <a:ext cx="2625" cy="29875"/>
            </a:xfrm>
            <a:custGeom>
              <a:avLst/>
              <a:gdLst/>
              <a:ahLst/>
              <a:cxnLst/>
              <a:rect l="l" t="t" r="r" b="b"/>
              <a:pathLst>
                <a:path w="105" h="1195" extrusionOk="0">
                  <a:moveTo>
                    <a:pt x="104" y="0"/>
                  </a:moveTo>
                  <a:lnTo>
                    <a:pt x="104" y="0"/>
                  </a:lnTo>
                  <a:cubicBezTo>
                    <a:pt x="0" y="208"/>
                    <a:pt x="0" y="441"/>
                    <a:pt x="0" y="649"/>
                  </a:cubicBezTo>
                  <a:cubicBezTo>
                    <a:pt x="0" y="441"/>
                    <a:pt x="104" y="208"/>
                    <a:pt x="104" y="0"/>
                  </a:cubicBezTo>
                  <a:close/>
                  <a:moveTo>
                    <a:pt x="0" y="649"/>
                  </a:moveTo>
                  <a:cubicBezTo>
                    <a:pt x="0" y="857"/>
                    <a:pt x="0" y="987"/>
                    <a:pt x="104" y="1194"/>
                  </a:cubicBezTo>
                  <a:cubicBezTo>
                    <a:pt x="0" y="987"/>
                    <a:pt x="104" y="857"/>
                    <a:pt x="0" y="649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69"/>
            <p:cNvSpPr/>
            <p:nvPr/>
          </p:nvSpPr>
          <p:spPr>
            <a:xfrm>
              <a:off x="2693350" y="3758950"/>
              <a:ext cx="38325" cy="129825"/>
            </a:xfrm>
            <a:custGeom>
              <a:avLst/>
              <a:gdLst/>
              <a:ahLst/>
              <a:cxnLst/>
              <a:rect l="l" t="t" r="r" b="b"/>
              <a:pathLst>
                <a:path w="1533" h="5193" extrusionOk="0">
                  <a:moveTo>
                    <a:pt x="546" y="1"/>
                  </a:moveTo>
                  <a:cubicBezTo>
                    <a:pt x="1" y="1740"/>
                    <a:pt x="650" y="3687"/>
                    <a:pt x="1532" y="5193"/>
                  </a:cubicBezTo>
                  <a:lnTo>
                    <a:pt x="1532" y="5089"/>
                  </a:lnTo>
                  <a:cubicBezTo>
                    <a:pt x="650" y="3583"/>
                    <a:pt x="234" y="1844"/>
                    <a:pt x="65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69"/>
            <p:cNvSpPr/>
            <p:nvPr/>
          </p:nvSpPr>
          <p:spPr>
            <a:xfrm>
              <a:off x="2696600" y="3748575"/>
              <a:ext cx="10400" cy="105175"/>
            </a:xfrm>
            <a:custGeom>
              <a:avLst/>
              <a:gdLst/>
              <a:ahLst/>
              <a:cxnLst/>
              <a:rect l="l" t="t" r="r" b="b"/>
              <a:pathLst>
                <a:path w="416" h="4207" extrusionOk="0">
                  <a:moveTo>
                    <a:pt x="416" y="312"/>
                  </a:moveTo>
                  <a:cubicBezTo>
                    <a:pt x="373" y="423"/>
                    <a:pt x="340" y="534"/>
                    <a:pt x="312" y="647"/>
                  </a:cubicBezTo>
                  <a:lnTo>
                    <a:pt x="312" y="647"/>
                  </a:lnTo>
                  <a:cubicBezTo>
                    <a:pt x="346" y="534"/>
                    <a:pt x="381" y="424"/>
                    <a:pt x="416" y="312"/>
                  </a:cubicBezTo>
                  <a:close/>
                  <a:moveTo>
                    <a:pt x="312" y="0"/>
                  </a:moveTo>
                  <a:cubicBezTo>
                    <a:pt x="104" y="649"/>
                    <a:pt x="0" y="1299"/>
                    <a:pt x="104" y="1948"/>
                  </a:cubicBezTo>
                  <a:cubicBezTo>
                    <a:pt x="0" y="2700"/>
                    <a:pt x="104" y="3453"/>
                    <a:pt x="312" y="4206"/>
                  </a:cubicBezTo>
                  <a:cubicBezTo>
                    <a:pt x="208" y="3661"/>
                    <a:pt x="104" y="3142"/>
                    <a:pt x="104" y="2597"/>
                  </a:cubicBezTo>
                  <a:cubicBezTo>
                    <a:pt x="104" y="2597"/>
                    <a:pt x="208" y="2597"/>
                    <a:pt x="208" y="2493"/>
                  </a:cubicBezTo>
                  <a:cubicBezTo>
                    <a:pt x="208" y="2363"/>
                    <a:pt x="104" y="2155"/>
                    <a:pt x="104" y="2051"/>
                  </a:cubicBezTo>
                  <a:cubicBezTo>
                    <a:pt x="187" y="1535"/>
                    <a:pt x="204" y="1084"/>
                    <a:pt x="312" y="647"/>
                  </a:cubicBezTo>
                  <a:lnTo>
                    <a:pt x="312" y="647"/>
                  </a:lnTo>
                  <a:cubicBezTo>
                    <a:pt x="243" y="872"/>
                    <a:pt x="173" y="1108"/>
                    <a:pt x="104" y="1402"/>
                  </a:cubicBezTo>
                  <a:cubicBezTo>
                    <a:pt x="104" y="961"/>
                    <a:pt x="208" y="416"/>
                    <a:pt x="41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69"/>
            <p:cNvSpPr/>
            <p:nvPr/>
          </p:nvSpPr>
          <p:spPr>
            <a:xfrm>
              <a:off x="2690750" y="3751175"/>
              <a:ext cx="5875" cy="53900"/>
            </a:xfrm>
            <a:custGeom>
              <a:avLst/>
              <a:gdLst/>
              <a:ahLst/>
              <a:cxnLst/>
              <a:rect l="l" t="t" r="r" b="b"/>
              <a:pathLst>
                <a:path w="235" h="2156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649"/>
                    <a:pt x="1" y="1402"/>
                    <a:pt x="1" y="2155"/>
                  </a:cubicBezTo>
                  <a:lnTo>
                    <a:pt x="105" y="2155"/>
                  </a:lnTo>
                  <a:cubicBezTo>
                    <a:pt x="1" y="1402"/>
                    <a:pt x="105" y="753"/>
                    <a:pt x="23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69"/>
            <p:cNvSpPr/>
            <p:nvPr/>
          </p:nvSpPr>
          <p:spPr>
            <a:xfrm>
              <a:off x="2888050" y="3834900"/>
              <a:ext cx="22100" cy="43500"/>
            </a:xfrm>
            <a:custGeom>
              <a:avLst/>
              <a:gdLst/>
              <a:ahLst/>
              <a:cxnLst/>
              <a:rect l="l" t="t" r="r" b="b"/>
              <a:pathLst>
                <a:path w="884" h="1740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545"/>
                    <a:pt x="650" y="1091"/>
                    <a:pt x="780" y="1740"/>
                  </a:cubicBezTo>
                  <a:lnTo>
                    <a:pt x="883" y="1740"/>
                  </a:lnTo>
                  <a:cubicBezTo>
                    <a:pt x="650" y="1091"/>
                    <a:pt x="338" y="442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69"/>
            <p:cNvSpPr/>
            <p:nvPr/>
          </p:nvSpPr>
          <p:spPr>
            <a:xfrm>
              <a:off x="2885450" y="3821275"/>
              <a:ext cx="24700" cy="43500"/>
            </a:xfrm>
            <a:custGeom>
              <a:avLst/>
              <a:gdLst/>
              <a:ahLst/>
              <a:cxnLst/>
              <a:rect l="l" t="t" r="r" b="b"/>
              <a:pathLst>
                <a:path w="988" h="1740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545"/>
                    <a:pt x="754" y="1090"/>
                    <a:pt x="987" y="1739"/>
                  </a:cubicBezTo>
                  <a:cubicBezTo>
                    <a:pt x="754" y="1090"/>
                    <a:pt x="442" y="44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69"/>
            <p:cNvSpPr/>
            <p:nvPr/>
          </p:nvSpPr>
          <p:spPr>
            <a:xfrm>
              <a:off x="2871825" y="3794650"/>
              <a:ext cx="32475" cy="40275"/>
            </a:xfrm>
            <a:custGeom>
              <a:avLst/>
              <a:gdLst/>
              <a:ahLst/>
              <a:cxnLst/>
              <a:rect l="l" t="t" r="r" b="b"/>
              <a:pathLst>
                <a:path w="1299" h="1611" extrusionOk="0">
                  <a:moveTo>
                    <a:pt x="1" y="1"/>
                  </a:moveTo>
                  <a:lnTo>
                    <a:pt x="1" y="105"/>
                  </a:lnTo>
                  <a:cubicBezTo>
                    <a:pt x="442" y="520"/>
                    <a:pt x="883" y="1065"/>
                    <a:pt x="1195" y="1610"/>
                  </a:cubicBezTo>
                  <a:lnTo>
                    <a:pt x="1299" y="1610"/>
                  </a:lnTo>
                  <a:cubicBezTo>
                    <a:pt x="883" y="1065"/>
                    <a:pt x="546" y="520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69"/>
            <p:cNvSpPr/>
            <p:nvPr/>
          </p:nvSpPr>
          <p:spPr>
            <a:xfrm>
              <a:off x="2817975" y="3732350"/>
              <a:ext cx="13650" cy="10400"/>
            </a:xfrm>
            <a:custGeom>
              <a:avLst/>
              <a:gdLst/>
              <a:ahLst/>
              <a:cxnLst/>
              <a:rect l="l" t="t" r="r" b="b"/>
              <a:pathLst>
                <a:path w="546" h="416" extrusionOk="0">
                  <a:moveTo>
                    <a:pt x="0" y="0"/>
                  </a:moveTo>
                  <a:cubicBezTo>
                    <a:pt x="208" y="104"/>
                    <a:pt x="338" y="312"/>
                    <a:pt x="545" y="416"/>
                  </a:cubicBezTo>
                  <a:cubicBezTo>
                    <a:pt x="338" y="208"/>
                    <a:pt x="208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69"/>
            <p:cNvSpPr/>
            <p:nvPr/>
          </p:nvSpPr>
          <p:spPr>
            <a:xfrm>
              <a:off x="2871825" y="3716125"/>
              <a:ext cx="40925" cy="26625"/>
            </a:xfrm>
            <a:custGeom>
              <a:avLst/>
              <a:gdLst/>
              <a:ahLst/>
              <a:cxnLst/>
              <a:rect l="l" t="t" r="r" b="b"/>
              <a:pathLst>
                <a:path w="1637" h="1065" extrusionOk="0">
                  <a:moveTo>
                    <a:pt x="1" y="0"/>
                  </a:moveTo>
                  <a:lnTo>
                    <a:pt x="1" y="0"/>
                  </a:lnTo>
                  <a:cubicBezTo>
                    <a:pt x="650" y="312"/>
                    <a:pt x="1091" y="649"/>
                    <a:pt x="1636" y="1065"/>
                  </a:cubicBezTo>
                  <a:cubicBezTo>
                    <a:pt x="1091" y="649"/>
                    <a:pt x="650" y="20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69"/>
            <p:cNvSpPr/>
            <p:nvPr/>
          </p:nvSpPr>
          <p:spPr>
            <a:xfrm>
              <a:off x="2858850" y="3713525"/>
              <a:ext cx="48700" cy="32475"/>
            </a:xfrm>
            <a:custGeom>
              <a:avLst/>
              <a:gdLst/>
              <a:ahLst/>
              <a:cxnLst/>
              <a:rect l="l" t="t" r="r" b="b"/>
              <a:pathLst>
                <a:path w="1948" h="1299" extrusionOk="0">
                  <a:moveTo>
                    <a:pt x="1" y="1"/>
                  </a:moveTo>
                  <a:cubicBezTo>
                    <a:pt x="650" y="312"/>
                    <a:pt x="1299" y="650"/>
                    <a:pt x="1818" y="1299"/>
                  </a:cubicBezTo>
                  <a:cubicBezTo>
                    <a:pt x="1818" y="1299"/>
                    <a:pt x="1948" y="1299"/>
                    <a:pt x="1818" y="1169"/>
                  </a:cubicBezTo>
                  <a:cubicBezTo>
                    <a:pt x="1402" y="650"/>
                    <a:pt x="650" y="208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69"/>
            <p:cNvSpPr/>
            <p:nvPr/>
          </p:nvSpPr>
          <p:spPr>
            <a:xfrm>
              <a:off x="2836775" y="3707675"/>
              <a:ext cx="43525" cy="22100"/>
            </a:xfrm>
            <a:custGeom>
              <a:avLst/>
              <a:gdLst/>
              <a:ahLst/>
              <a:cxnLst/>
              <a:rect l="l" t="t" r="r" b="b"/>
              <a:pathLst>
                <a:path w="1741" h="884" extrusionOk="0">
                  <a:moveTo>
                    <a:pt x="1" y="1"/>
                  </a:moveTo>
                  <a:cubicBezTo>
                    <a:pt x="650" y="338"/>
                    <a:pt x="1195" y="546"/>
                    <a:pt x="1740" y="884"/>
                  </a:cubicBezTo>
                  <a:cubicBezTo>
                    <a:pt x="1195" y="442"/>
                    <a:pt x="650" y="235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69"/>
            <p:cNvSpPr/>
            <p:nvPr/>
          </p:nvSpPr>
          <p:spPr>
            <a:xfrm>
              <a:off x="2788300" y="3697375"/>
              <a:ext cx="40725" cy="12925"/>
            </a:xfrm>
            <a:custGeom>
              <a:avLst/>
              <a:gdLst/>
              <a:ahLst/>
              <a:cxnLst/>
              <a:rect l="l" t="t" r="r" b="b"/>
              <a:pathLst>
                <a:path w="1629" h="517" extrusionOk="0">
                  <a:moveTo>
                    <a:pt x="1" y="1"/>
                  </a:moveTo>
                  <a:lnTo>
                    <a:pt x="1" y="1"/>
                  </a:lnTo>
                  <a:cubicBezTo>
                    <a:pt x="543" y="206"/>
                    <a:pt x="1085" y="310"/>
                    <a:pt x="1524" y="517"/>
                  </a:cubicBezTo>
                  <a:lnTo>
                    <a:pt x="1628" y="517"/>
                  </a:lnTo>
                  <a:cubicBezTo>
                    <a:pt x="1086" y="310"/>
                    <a:pt x="543" y="20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69"/>
            <p:cNvSpPr/>
            <p:nvPr/>
          </p:nvSpPr>
          <p:spPr>
            <a:xfrm>
              <a:off x="2777725" y="3626550"/>
              <a:ext cx="29225" cy="8475"/>
            </a:xfrm>
            <a:custGeom>
              <a:avLst/>
              <a:gdLst/>
              <a:ahLst/>
              <a:cxnLst/>
              <a:rect l="l" t="t" r="r" b="b"/>
              <a:pathLst>
                <a:path w="1169" h="339" extrusionOk="0">
                  <a:moveTo>
                    <a:pt x="649" y="1"/>
                  </a:moveTo>
                  <a:cubicBezTo>
                    <a:pt x="416" y="105"/>
                    <a:pt x="208" y="105"/>
                    <a:pt x="0" y="235"/>
                  </a:cubicBezTo>
                  <a:lnTo>
                    <a:pt x="0" y="338"/>
                  </a:lnTo>
                  <a:cubicBezTo>
                    <a:pt x="208" y="235"/>
                    <a:pt x="312" y="105"/>
                    <a:pt x="520" y="105"/>
                  </a:cubicBezTo>
                  <a:lnTo>
                    <a:pt x="1065" y="105"/>
                  </a:lnTo>
                  <a:cubicBezTo>
                    <a:pt x="1169" y="105"/>
                    <a:pt x="1169" y="1"/>
                    <a:pt x="106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69"/>
            <p:cNvSpPr/>
            <p:nvPr/>
          </p:nvSpPr>
          <p:spPr>
            <a:xfrm>
              <a:off x="2785500" y="3631050"/>
              <a:ext cx="27300" cy="3975"/>
            </a:xfrm>
            <a:custGeom>
              <a:avLst/>
              <a:gdLst/>
              <a:ahLst/>
              <a:cxnLst/>
              <a:rect l="l" t="t" r="r" b="b"/>
              <a:pathLst>
                <a:path w="1092" h="159" extrusionOk="0">
                  <a:moveTo>
                    <a:pt x="726" y="0"/>
                  </a:moveTo>
                  <a:cubicBezTo>
                    <a:pt x="461" y="0"/>
                    <a:pt x="237" y="86"/>
                    <a:pt x="1" y="158"/>
                  </a:cubicBezTo>
                  <a:cubicBezTo>
                    <a:pt x="105" y="158"/>
                    <a:pt x="338" y="158"/>
                    <a:pt x="442" y="55"/>
                  </a:cubicBezTo>
                  <a:lnTo>
                    <a:pt x="1091" y="55"/>
                  </a:lnTo>
                  <a:cubicBezTo>
                    <a:pt x="959" y="16"/>
                    <a:pt x="839" y="0"/>
                    <a:pt x="72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69"/>
            <p:cNvSpPr/>
            <p:nvPr/>
          </p:nvSpPr>
          <p:spPr>
            <a:xfrm>
              <a:off x="2799150" y="3632400"/>
              <a:ext cx="13650" cy="5225"/>
            </a:xfrm>
            <a:custGeom>
              <a:avLst/>
              <a:gdLst/>
              <a:ahLst/>
              <a:cxnLst/>
              <a:rect l="l" t="t" r="r" b="b"/>
              <a:pathLst>
                <a:path w="546" h="209" extrusionOk="0">
                  <a:moveTo>
                    <a:pt x="545" y="1"/>
                  </a:moveTo>
                  <a:cubicBezTo>
                    <a:pt x="312" y="1"/>
                    <a:pt x="208" y="104"/>
                    <a:pt x="0" y="208"/>
                  </a:cubicBezTo>
                  <a:cubicBezTo>
                    <a:pt x="208" y="208"/>
                    <a:pt x="312" y="104"/>
                    <a:pt x="54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69"/>
            <p:cNvSpPr/>
            <p:nvPr/>
          </p:nvSpPr>
          <p:spPr>
            <a:xfrm>
              <a:off x="2736825" y="3440300"/>
              <a:ext cx="16250" cy="21425"/>
            </a:xfrm>
            <a:custGeom>
              <a:avLst/>
              <a:gdLst/>
              <a:ahLst/>
              <a:cxnLst/>
              <a:rect l="l" t="t" r="r" b="b"/>
              <a:pathLst>
                <a:path w="650" h="857" extrusionOk="0">
                  <a:moveTo>
                    <a:pt x="650" y="0"/>
                  </a:moveTo>
                  <a:cubicBezTo>
                    <a:pt x="338" y="104"/>
                    <a:pt x="105" y="416"/>
                    <a:pt x="1" y="857"/>
                  </a:cubicBezTo>
                  <a:cubicBezTo>
                    <a:pt x="105" y="416"/>
                    <a:pt x="338" y="208"/>
                    <a:pt x="65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69"/>
            <p:cNvSpPr/>
            <p:nvPr/>
          </p:nvSpPr>
          <p:spPr>
            <a:xfrm>
              <a:off x="2740300" y="3445475"/>
              <a:ext cx="15375" cy="17425"/>
            </a:xfrm>
            <a:custGeom>
              <a:avLst/>
              <a:gdLst/>
              <a:ahLst/>
              <a:cxnLst/>
              <a:rect l="l" t="t" r="r" b="b"/>
              <a:pathLst>
                <a:path w="615" h="697" extrusionOk="0">
                  <a:moveTo>
                    <a:pt x="615" y="1"/>
                  </a:moveTo>
                  <a:cubicBezTo>
                    <a:pt x="371" y="1"/>
                    <a:pt x="255" y="271"/>
                    <a:pt x="153" y="488"/>
                  </a:cubicBezTo>
                  <a:lnTo>
                    <a:pt x="153" y="488"/>
                  </a:lnTo>
                  <a:cubicBezTo>
                    <a:pt x="198" y="438"/>
                    <a:pt x="254" y="388"/>
                    <a:pt x="303" y="338"/>
                  </a:cubicBezTo>
                  <a:cubicBezTo>
                    <a:pt x="407" y="105"/>
                    <a:pt x="511" y="105"/>
                    <a:pt x="615" y="1"/>
                  </a:cubicBezTo>
                  <a:close/>
                  <a:moveTo>
                    <a:pt x="153" y="488"/>
                  </a:moveTo>
                  <a:cubicBezTo>
                    <a:pt x="105" y="542"/>
                    <a:pt x="70" y="596"/>
                    <a:pt x="70" y="650"/>
                  </a:cubicBezTo>
                  <a:cubicBezTo>
                    <a:pt x="98" y="605"/>
                    <a:pt x="125" y="548"/>
                    <a:pt x="153" y="488"/>
                  </a:cubicBezTo>
                  <a:close/>
                  <a:moveTo>
                    <a:pt x="70" y="650"/>
                  </a:moveTo>
                  <a:cubicBezTo>
                    <a:pt x="0" y="650"/>
                    <a:pt x="23" y="696"/>
                    <a:pt x="47" y="696"/>
                  </a:cubicBezTo>
                  <a:cubicBezTo>
                    <a:pt x="58" y="696"/>
                    <a:pt x="70" y="684"/>
                    <a:pt x="70" y="65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69"/>
            <p:cNvSpPr/>
            <p:nvPr/>
          </p:nvSpPr>
          <p:spPr>
            <a:xfrm>
              <a:off x="2753050" y="3442900"/>
              <a:ext cx="11075" cy="16250"/>
            </a:xfrm>
            <a:custGeom>
              <a:avLst/>
              <a:gdLst/>
              <a:ahLst/>
              <a:cxnLst/>
              <a:rect l="l" t="t" r="r" b="b"/>
              <a:pathLst>
                <a:path w="443" h="650" extrusionOk="0">
                  <a:moveTo>
                    <a:pt x="442" y="0"/>
                  </a:moveTo>
                  <a:lnTo>
                    <a:pt x="442" y="0"/>
                  </a:lnTo>
                  <a:cubicBezTo>
                    <a:pt x="209" y="104"/>
                    <a:pt x="1" y="312"/>
                    <a:pt x="1" y="649"/>
                  </a:cubicBezTo>
                  <a:cubicBezTo>
                    <a:pt x="105" y="312"/>
                    <a:pt x="338" y="208"/>
                    <a:pt x="44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69"/>
            <p:cNvSpPr/>
            <p:nvPr/>
          </p:nvSpPr>
          <p:spPr>
            <a:xfrm>
              <a:off x="2764100" y="3445475"/>
              <a:ext cx="10400" cy="8475"/>
            </a:xfrm>
            <a:custGeom>
              <a:avLst/>
              <a:gdLst/>
              <a:ahLst/>
              <a:cxnLst/>
              <a:rect l="l" t="t" r="r" b="b"/>
              <a:pathLst>
                <a:path w="416" h="339" extrusionOk="0">
                  <a:moveTo>
                    <a:pt x="416" y="1"/>
                  </a:moveTo>
                  <a:cubicBezTo>
                    <a:pt x="283" y="1"/>
                    <a:pt x="192" y="86"/>
                    <a:pt x="117" y="181"/>
                  </a:cubicBezTo>
                  <a:lnTo>
                    <a:pt x="117" y="181"/>
                  </a:lnTo>
                  <a:cubicBezTo>
                    <a:pt x="220" y="95"/>
                    <a:pt x="343" y="73"/>
                    <a:pt x="416" y="1"/>
                  </a:cubicBezTo>
                  <a:close/>
                  <a:moveTo>
                    <a:pt x="117" y="181"/>
                  </a:moveTo>
                  <a:cubicBezTo>
                    <a:pt x="73" y="218"/>
                    <a:pt x="32" y="268"/>
                    <a:pt x="0" y="338"/>
                  </a:cubicBezTo>
                  <a:cubicBezTo>
                    <a:pt x="38" y="292"/>
                    <a:pt x="75" y="235"/>
                    <a:pt x="117" y="18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69"/>
            <p:cNvSpPr/>
            <p:nvPr/>
          </p:nvSpPr>
          <p:spPr>
            <a:xfrm>
              <a:off x="2647925" y="3459750"/>
              <a:ext cx="5200" cy="20800"/>
            </a:xfrm>
            <a:custGeom>
              <a:avLst/>
              <a:gdLst/>
              <a:ahLst/>
              <a:cxnLst/>
              <a:rect l="l" t="t" r="r" b="b"/>
              <a:pathLst>
                <a:path w="208" h="832" extrusionOk="0">
                  <a:moveTo>
                    <a:pt x="195" y="1"/>
                  </a:moveTo>
                  <a:cubicBezTo>
                    <a:pt x="182" y="1"/>
                    <a:pt x="156" y="27"/>
                    <a:pt x="104" y="79"/>
                  </a:cubicBezTo>
                  <a:cubicBezTo>
                    <a:pt x="0" y="183"/>
                    <a:pt x="0" y="624"/>
                    <a:pt x="0" y="832"/>
                  </a:cubicBezTo>
                  <a:lnTo>
                    <a:pt x="104" y="832"/>
                  </a:lnTo>
                  <a:lnTo>
                    <a:pt x="104" y="416"/>
                  </a:lnTo>
                  <a:cubicBezTo>
                    <a:pt x="104" y="287"/>
                    <a:pt x="104" y="183"/>
                    <a:pt x="208" y="79"/>
                  </a:cubicBezTo>
                  <a:cubicBezTo>
                    <a:pt x="208" y="27"/>
                    <a:pt x="208" y="1"/>
                    <a:pt x="19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69"/>
            <p:cNvSpPr/>
            <p:nvPr/>
          </p:nvSpPr>
          <p:spPr>
            <a:xfrm>
              <a:off x="2490850" y="3507800"/>
              <a:ext cx="11075" cy="21425"/>
            </a:xfrm>
            <a:custGeom>
              <a:avLst/>
              <a:gdLst/>
              <a:ahLst/>
              <a:cxnLst/>
              <a:rect l="l" t="t" r="r" b="b"/>
              <a:pathLst>
                <a:path w="443" h="857" extrusionOk="0">
                  <a:moveTo>
                    <a:pt x="312" y="0"/>
                  </a:moveTo>
                  <a:cubicBezTo>
                    <a:pt x="105" y="208"/>
                    <a:pt x="105" y="545"/>
                    <a:pt x="1" y="857"/>
                  </a:cubicBezTo>
                  <a:lnTo>
                    <a:pt x="105" y="857"/>
                  </a:lnTo>
                  <a:cubicBezTo>
                    <a:pt x="105" y="545"/>
                    <a:pt x="208" y="312"/>
                    <a:pt x="44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69"/>
            <p:cNvSpPr/>
            <p:nvPr/>
          </p:nvSpPr>
          <p:spPr>
            <a:xfrm>
              <a:off x="2512275" y="3686275"/>
              <a:ext cx="16250" cy="27275"/>
            </a:xfrm>
            <a:custGeom>
              <a:avLst/>
              <a:gdLst/>
              <a:ahLst/>
              <a:cxnLst/>
              <a:rect l="l" t="t" r="r" b="b"/>
              <a:pathLst>
                <a:path w="650" h="1091" extrusionOk="0">
                  <a:moveTo>
                    <a:pt x="546" y="0"/>
                  </a:moveTo>
                  <a:cubicBezTo>
                    <a:pt x="442" y="104"/>
                    <a:pt x="442" y="104"/>
                    <a:pt x="338" y="208"/>
                  </a:cubicBezTo>
                  <a:cubicBezTo>
                    <a:pt x="104" y="442"/>
                    <a:pt x="0" y="753"/>
                    <a:pt x="104" y="1091"/>
                  </a:cubicBezTo>
                  <a:cubicBezTo>
                    <a:pt x="104" y="829"/>
                    <a:pt x="182" y="708"/>
                    <a:pt x="266" y="570"/>
                  </a:cubicBezTo>
                  <a:lnTo>
                    <a:pt x="266" y="570"/>
                  </a:lnTo>
                  <a:cubicBezTo>
                    <a:pt x="234" y="670"/>
                    <a:pt x="234" y="787"/>
                    <a:pt x="234" y="857"/>
                  </a:cubicBezTo>
                  <a:cubicBezTo>
                    <a:pt x="234" y="909"/>
                    <a:pt x="260" y="935"/>
                    <a:pt x="286" y="935"/>
                  </a:cubicBezTo>
                  <a:cubicBezTo>
                    <a:pt x="312" y="935"/>
                    <a:pt x="338" y="909"/>
                    <a:pt x="338" y="857"/>
                  </a:cubicBezTo>
                  <a:lnTo>
                    <a:pt x="338" y="442"/>
                  </a:lnTo>
                  <a:cubicBezTo>
                    <a:pt x="338" y="312"/>
                    <a:pt x="442" y="208"/>
                    <a:pt x="649" y="104"/>
                  </a:cubicBezTo>
                  <a:cubicBezTo>
                    <a:pt x="649" y="0"/>
                    <a:pt x="649" y="0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69"/>
            <p:cNvSpPr/>
            <p:nvPr/>
          </p:nvSpPr>
          <p:spPr>
            <a:xfrm>
              <a:off x="2507075" y="3697300"/>
              <a:ext cx="7825" cy="21450"/>
            </a:xfrm>
            <a:custGeom>
              <a:avLst/>
              <a:gdLst/>
              <a:ahLst/>
              <a:cxnLst/>
              <a:rect l="l" t="t" r="r" b="b"/>
              <a:pathLst>
                <a:path w="313" h="858" extrusionOk="0">
                  <a:moveTo>
                    <a:pt x="312" y="1"/>
                  </a:moveTo>
                  <a:cubicBezTo>
                    <a:pt x="105" y="104"/>
                    <a:pt x="1" y="520"/>
                    <a:pt x="1" y="857"/>
                  </a:cubicBezTo>
                  <a:cubicBezTo>
                    <a:pt x="105" y="520"/>
                    <a:pt x="208" y="312"/>
                    <a:pt x="312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69"/>
            <p:cNvSpPr/>
            <p:nvPr/>
          </p:nvSpPr>
          <p:spPr>
            <a:xfrm>
              <a:off x="2501900" y="3705100"/>
              <a:ext cx="5200" cy="24675"/>
            </a:xfrm>
            <a:custGeom>
              <a:avLst/>
              <a:gdLst/>
              <a:ahLst/>
              <a:cxnLst/>
              <a:rect l="l" t="t" r="r" b="b"/>
              <a:pathLst>
                <a:path w="208" h="987" extrusionOk="0">
                  <a:moveTo>
                    <a:pt x="208" y="0"/>
                  </a:moveTo>
                  <a:lnTo>
                    <a:pt x="208" y="0"/>
                  </a:lnTo>
                  <a:cubicBezTo>
                    <a:pt x="0" y="208"/>
                    <a:pt x="0" y="649"/>
                    <a:pt x="104" y="987"/>
                  </a:cubicBezTo>
                  <a:lnTo>
                    <a:pt x="104" y="857"/>
                  </a:lnTo>
                  <a:lnTo>
                    <a:pt x="104" y="441"/>
                  </a:lnTo>
                  <a:cubicBezTo>
                    <a:pt x="104" y="338"/>
                    <a:pt x="208" y="104"/>
                    <a:pt x="208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69"/>
            <p:cNvSpPr/>
            <p:nvPr/>
          </p:nvSpPr>
          <p:spPr>
            <a:xfrm>
              <a:off x="2493450" y="3713525"/>
              <a:ext cx="5225" cy="21450"/>
            </a:xfrm>
            <a:custGeom>
              <a:avLst/>
              <a:gdLst/>
              <a:ahLst/>
              <a:cxnLst/>
              <a:rect l="l" t="t" r="r" b="b"/>
              <a:pathLst>
                <a:path w="209" h="858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" y="208"/>
                    <a:pt x="1" y="520"/>
                    <a:pt x="104" y="857"/>
                  </a:cubicBezTo>
                  <a:lnTo>
                    <a:pt x="104" y="416"/>
                  </a:lnTo>
                  <a:cubicBezTo>
                    <a:pt x="104" y="208"/>
                    <a:pt x="208" y="104"/>
                    <a:pt x="208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69"/>
            <p:cNvSpPr/>
            <p:nvPr/>
          </p:nvSpPr>
          <p:spPr>
            <a:xfrm>
              <a:off x="2488250" y="3723900"/>
              <a:ext cx="2625" cy="16250"/>
            </a:xfrm>
            <a:custGeom>
              <a:avLst/>
              <a:gdLst/>
              <a:ahLst/>
              <a:cxnLst/>
              <a:rect l="l" t="t" r="r" b="b"/>
              <a:pathLst>
                <a:path w="105" h="650" extrusionOk="0">
                  <a:moveTo>
                    <a:pt x="105" y="1"/>
                  </a:moveTo>
                  <a:cubicBezTo>
                    <a:pt x="1" y="235"/>
                    <a:pt x="1" y="442"/>
                    <a:pt x="105" y="650"/>
                  </a:cubicBezTo>
                  <a:lnTo>
                    <a:pt x="105" y="338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69"/>
            <p:cNvSpPr/>
            <p:nvPr/>
          </p:nvSpPr>
          <p:spPr>
            <a:xfrm>
              <a:off x="2485675" y="3729750"/>
              <a:ext cx="2600" cy="16250"/>
            </a:xfrm>
            <a:custGeom>
              <a:avLst/>
              <a:gdLst/>
              <a:ahLst/>
              <a:cxnLst/>
              <a:rect l="l" t="t" r="r" b="b"/>
              <a:pathLst>
                <a:path w="104" h="650" extrusionOk="0">
                  <a:moveTo>
                    <a:pt x="0" y="1"/>
                  </a:moveTo>
                  <a:lnTo>
                    <a:pt x="0" y="650"/>
                  </a:lnTo>
                  <a:cubicBezTo>
                    <a:pt x="0" y="416"/>
                    <a:pt x="104" y="208"/>
                    <a:pt x="104" y="104"/>
                  </a:cubicBezTo>
                  <a:cubicBezTo>
                    <a:pt x="10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69"/>
            <p:cNvSpPr/>
            <p:nvPr/>
          </p:nvSpPr>
          <p:spPr>
            <a:xfrm>
              <a:off x="2477225" y="3737550"/>
              <a:ext cx="2625" cy="17400"/>
            </a:xfrm>
            <a:custGeom>
              <a:avLst/>
              <a:gdLst/>
              <a:ahLst/>
              <a:cxnLst/>
              <a:rect l="l" t="t" r="r" b="b"/>
              <a:pathLst>
                <a:path w="105" h="696" extrusionOk="0">
                  <a:moveTo>
                    <a:pt x="104" y="0"/>
                  </a:moveTo>
                  <a:cubicBezTo>
                    <a:pt x="1" y="208"/>
                    <a:pt x="1" y="441"/>
                    <a:pt x="1" y="649"/>
                  </a:cubicBezTo>
                  <a:cubicBezTo>
                    <a:pt x="35" y="684"/>
                    <a:pt x="58" y="695"/>
                    <a:pt x="74" y="695"/>
                  </a:cubicBezTo>
                  <a:cubicBezTo>
                    <a:pt x="104" y="695"/>
                    <a:pt x="104" y="649"/>
                    <a:pt x="104" y="649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69"/>
            <p:cNvSpPr/>
            <p:nvPr/>
          </p:nvSpPr>
          <p:spPr>
            <a:xfrm>
              <a:off x="2472025" y="3740125"/>
              <a:ext cx="5225" cy="22100"/>
            </a:xfrm>
            <a:custGeom>
              <a:avLst/>
              <a:gdLst/>
              <a:ahLst/>
              <a:cxnLst/>
              <a:rect l="l" t="t" r="r" b="b"/>
              <a:pathLst>
                <a:path w="209" h="884" extrusionOk="0">
                  <a:moveTo>
                    <a:pt x="209" y="1"/>
                  </a:moveTo>
                  <a:cubicBezTo>
                    <a:pt x="1" y="235"/>
                    <a:pt x="1" y="546"/>
                    <a:pt x="105" y="884"/>
                  </a:cubicBezTo>
                  <a:cubicBezTo>
                    <a:pt x="105" y="546"/>
                    <a:pt x="105" y="338"/>
                    <a:pt x="20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69"/>
            <p:cNvSpPr/>
            <p:nvPr/>
          </p:nvSpPr>
          <p:spPr>
            <a:xfrm>
              <a:off x="2469450" y="3745975"/>
              <a:ext cx="2600" cy="18850"/>
            </a:xfrm>
            <a:custGeom>
              <a:avLst/>
              <a:gdLst/>
              <a:ahLst/>
              <a:cxnLst/>
              <a:rect l="l" t="t" r="r" b="b"/>
              <a:pathLst>
                <a:path w="104" h="754" extrusionOk="0">
                  <a:moveTo>
                    <a:pt x="0" y="1"/>
                  </a:moveTo>
                  <a:lnTo>
                    <a:pt x="0" y="753"/>
                  </a:lnTo>
                  <a:cubicBezTo>
                    <a:pt x="0" y="520"/>
                    <a:pt x="104" y="208"/>
                    <a:pt x="10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69"/>
            <p:cNvSpPr/>
            <p:nvPr/>
          </p:nvSpPr>
          <p:spPr>
            <a:xfrm>
              <a:off x="2525900" y="3686275"/>
              <a:ext cx="78550" cy="72700"/>
            </a:xfrm>
            <a:custGeom>
              <a:avLst/>
              <a:gdLst/>
              <a:ahLst/>
              <a:cxnLst/>
              <a:rect l="l" t="t" r="r" b="b"/>
              <a:pathLst>
                <a:path w="3142" h="2908" extrusionOk="0">
                  <a:moveTo>
                    <a:pt x="3142" y="0"/>
                  </a:moveTo>
                  <a:lnTo>
                    <a:pt x="3142" y="0"/>
                  </a:lnTo>
                  <a:cubicBezTo>
                    <a:pt x="1740" y="545"/>
                    <a:pt x="650" y="1610"/>
                    <a:pt x="1" y="2804"/>
                  </a:cubicBezTo>
                  <a:lnTo>
                    <a:pt x="1" y="2908"/>
                  </a:lnTo>
                  <a:cubicBezTo>
                    <a:pt x="754" y="1610"/>
                    <a:pt x="1844" y="753"/>
                    <a:pt x="314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69"/>
            <p:cNvSpPr/>
            <p:nvPr/>
          </p:nvSpPr>
          <p:spPr>
            <a:xfrm>
              <a:off x="2560950" y="3705100"/>
              <a:ext cx="27275" cy="27275"/>
            </a:xfrm>
            <a:custGeom>
              <a:avLst/>
              <a:gdLst/>
              <a:ahLst/>
              <a:cxnLst/>
              <a:rect l="l" t="t" r="r" b="b"/>
              <a:pathLst>
                <a:path w="1091" h="1091" extrusionOk="0">
                  <a:moveTo>
                    <a:pt x="1091" y="0"/>
                  </a:moveTo>
                  <a:lnTo>
                    <a:pt x="1091" y="0"/>
                  </a:lnTo>
                  <a:cubicBezTo>
                    <a:pt x="650" y="208"/>
                    <a:pt x="104" y="545"/>
                    <a:pt x="1" y="1090"/>
                  </a:cubicBezTo>
                  <a:cubicBezTo>
                    <a:pt x="234" y="545"/>
                    <a:pt x="650" y="338"/>
                    <a:pt x="109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69"/>
            <p:cNvSpPr/>
            <p:nvPr/>
          </p:nvSpPr>
          <p:spPr>
            <a:xfrm>
              <a:off x="2558350" y="3691450"/>
              <a:ext cx="21450" cy="16250"/>
            </a:xfrm>
            <a:custGeom>
              <a:avLst/>
              <a:gdLst/>
              <a:ahLst/>
              <a:cxnLst/>
              <a:rect l="l" t="t" r="r" b="b"/>
              <a:pathLst>
                <a:path w="858" h="650" extrusionOk="0">
                  <a:moveTo>
                    <a:pt x="857" y="1"/>
                  </a:moveTo>
                  <a:cubicBezTo>
                    <a:pt x="546" y="105"/>
                    <a:pt x="208" y="338"/>
                    <a:pt x="1" y="650"/>
                  </a:cubicBezTo>
                  <a:cubicBezTo>
                    <a:pt x="338" y="338"/>
                    <a:pt x="546" y="235"/>
                    <a:pt x="857" y="105"/>
                  </a:cubicBezTo>
                  <a:lnTo>
                    <a:pt x="857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69"/>
            <p:cNvSpPr/>
            <p:nvPr/>
          </p:nvSpPr>
          <p:spPr>
            <a:xfrm>
              <a:off x="2466200" y="3803875"/>
              <a:ext cx="38300" cy="49875"/>
            </a:xfrm>
            <a:custGeom>
              <a:avLst/>
              <a:gdLst/>
              <a:ahLst/>
              <a:cxnLst/>
              <a:rect l="l" t="t" r="r" b="b"/>
              <a:pathLst>
                <a:path w="1532" h="1995" extrusionOk="0">
                  <a:moveTo>
                    <a:pt x="1501" y="1"/>
                  </a:moveTo>
                  <a:cubicBezTo>
                    <a:pt x="1486" y="1"/>
                    <a:pt x="1463" y="12"/>
                    <a:pt x="1428" y="47"/>
                  </a:cubicBezTo>
                  <a:cubicBezTo>
                    <a:pt x="779" y="488"/>
                    <a:pt x="338" y="1241"/>
                    <a:pt x="0" y="1994"/>
                  </a:cubicBezTo>
                  <a:cubicBezTo>
                    <a:pt x="442" y="1241"/>
                    <a:pt x="883" y="592"/>
                    <a:pt x="1532" y="47"/>
                  </a:cubicBezTo>
                  <a:cubicBezTo>
                    <a:pt x="1532" y="47"/>
                    <a:pt x="1532" y="1"/>
                    <a:pt x="150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69"/>
            <p:cNvSpPr/>
            <p:nvPr/>
          </p:nvSpPr>
          <p:spPr>
            <a:xfrm>
              <a:off x="2485675" y="3799850"/>
              <a:ext cx="24025" cy="40250"/>
            </a:xfrm>
            <a:custGeom>
              <a:avLst/>
              <a:gdLst/>
              <a:ahLst/>
              <a:cxnLst/>
              <a:rect l="l" t="t" r="r" b="b"/>
              <a:pathLst>
                <a:path w="961" h="1610" extrusionOk="0">
                  <a:moveTo>
                    <a:pt x="961" y="0"/>
                  </a:moveTo>
                  <a:cubicBezTo>
                    <a:pt x="519" y="442"/>
                    <a:pt x="104" y="961"/>
                    <a:pt x="0" y="1506"/>
                  </a:cubicBezTo>
                  <a:lnTo>
                    <a:pt x="0" y="1610"/>
                  </a:lnTo>
                  <a:cubicBezTo>
                    <a:pt x="208" y="961"/>
                    <a:pt x="519" y="546"/>
                    <a:pt x="961" y="104"/>
                  </a:cubicBezTo>
                  <a:lnTo>
                    <a:pt x="961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69"/>
            <p:cNvSpPr/>
            <p:nvPr/>
          </p:nvSpPr>
          <p:spPr>
            <a:xfrm>
              <a:off x="2553175" y="3778425"/>
              <a:ext cx="51275" cy="88950"/>
            </a:xfrm>
            <a:custGeom>
              <a:avLst/>
              <a:gdLst/>
              <a:ahLst/>
              <a:cxnLst/>
              <a:rect l="l" t="t" r="r" b="b"/>
              <a:pathLst>
                <a:path w="2051" h="3558" extrusionOk="0">
                  <a:moveTo>
                    <a:pt x="2051" y="1"/>
                  </a:moveTo>
                  <a:lnTo>
                    <a:pt x="2051" y="1"/>
                  </a:lnTo>
                  <a:cubicBezTo>
                    <a:pt x="1402" y="1169"/>
                    <a:pt x="961" y="2467"/>
                    <a:pt x="0" y="3557"/>
                  </a:cubicBezTo>
                  <a:cubicBezTo>
                    <a:pt x="961" y="2597"/>
                    <a:pt x="1610" y="1299"/>
                    <a:pt x="205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69"/>
            <p:cNvSpPr/>
            <p:nvPr/>
          </p:nvSpPr>
          <p:spPr>
            <a:xfrm>
              <a:off x="2593400" y="3767400"/>
              <a:ext cx="22100" cy="53900"/>
            </a:xfrm>
            <a:custGeom>
              <a:avLst/>
              <a:gdLst/>
              <a:ahLst/>
              <a:cxnLst/>
              <a:rect l="l" t="t" r="r" b="b"/>
              <a:pathLst>
                <a:path w="884" h="2156" extrusionOk="0">
                  <a:moveTo>
                    <a:pt x="883" y="0"/>
                  </a:moveTo>
                  <a:cubicBezTo>
                    <a:pt x="650" y="753"/>
                    <a:pt x="442" y="1402"/>
                    <a:pt x="1" y="2051"/>
                  </a:cubicBezTo>
                  <a:lnTo>
                    <a:pt x="1" y="2155"/>
                  </a:lnTo>
                  <a:cubicBezTo>
                    <a:pt x="442" y="1506"/>
                    <a:pt x="753" y="753"/>
                    <a:pt x="88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69"/>
            <p:cNvSpPr/>
            <p:nvPr/>
          </p:nvSpPr>
          <p:spPr>
            <a:xfrm>
              <a:off x="2509675" y="3843325"/>
              <a:ext cx="27275" cy="53900"/>
            </a:xfrm>
            <a:custGeom>
              <a:avLst/>
              <a:gdLst/>
              <a:ahLst/>
              <a:cxnLst/>
              <a:rect l="l" t="t" r="r" b="b"/>
              <a:pathLst>
                <a:path w="1091" h="2156" extrusionOk="0">
                  <a:moveTo>
                    <a:pt x="1091" y="1"/>
                  </a:moveTo>
                  <a:cubicBezTo>
                    <a:pt x="546" y="650"/>
                    <a:pt x="208" y="1403"/>
                    <a:pt x="1" y="2155"/>
                  </a:cubicBezTo>
                  <a:cubicBezTo>
                    <a:pt x="338" y="1403"/>
                    <a:pt x="546" y="754"/>
                    <a:pt x="1091" y="105"/>
                  </a:cubicBezTo>
                  <a:lnTo>
                    <a:pt x="109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69"/>
            <p:cNvSpPr/>
            <p:nvPr/>
          </p:nvSpPr>
          <p:spPr>
            <a:xfrm>
              <a:off x="2512275" y="3851125"/>
              <a:ext cx="13650" cy="21425"/>
            </a:xfrm>
            <a:custGeom>
              <a:avLst/>
              <a:gdLst/>
              <a:ahLst/>
              <a:cxnLst/>
              <a:rect l="l" t="t" r="r" b="b"/>
              <a:pathLst>
                <a:path w="546" h="857" extrusionOk="0">
                  <a:moveTo>
                    <a:pt x="546" y="0"/>
                  </a:moveTo>
                  <a:lnTo>
                    <a:pt x="546" y="0"/>
                  </a:lnTo>
                  <a:cubicBezTo>
                    <a:pt x="338" y="208"/>
                    <a:pt x="104" y="545"/>
                    <a:pt x="0" y="857"/>
                  </a:cubicBezTo>
                  <a:lnTo>
                    <a:pt x="104" y="857"/>
                  </a:lnTo>
                  <a:cubicBezTo>
                    <a:pt x="234" y="545"/>
                    <a:pt x="338" y="208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69"/>
            <p:cNvSpPr/>
            <p:nvPr/>
          </p:nvSpPr>
          <p:spPr>
            <a:xfrm>
              <a:off x="2599250" y="3832300"/>
              <a:ext cx="26625" cy="53900"/>
            </a:xfrm>
            <a:custGeom>
              <a:avLst/>
              <a:gdLst/>
              <a:ahLst/>
              <a:cxnLst/>
              <a:rect l="l" t="t" r="r" b="b"/>
              <a:pathLst>
                <a:path w="1065" h="2156" extrusionOk="0">
                  <a:moveTo>
                    <a:pt x="1065" y="0"/>
                  </a:moveTo>
                  <a:lnTo>
                    <a:pt x="1065" y="0"/>
                  </a:lnTo>
                  <a:cubicBezTo>
                    <a:pt x="857" y="753"/>
                    <a:pt x="416" y="1402"/>
                    <a:pt x="0" y="2155"/>
                  </a:cubicBezTo>
                  <a:lnTo>
                    <a:pt x="104" y="2155"/>
                  </a:lnTo>
                  <a:cubicBezTo>
                    <a:pt x="519" y="1506"/>
                    <a:pt x="1065" y="857"/>
                    <a:pt x="106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69"/>
            <p:cNvSpPr/>
            <p:nvPr/>
          </p:nvSpPr>
          <p:spPr>
            <a:xfrm>
              <a:off x="2607025" y="3832300"/>
              <a:ext cx="13650" cy="29875"/>
            </a:xfrm>
            <a:custGeom>
              <a:avLst/>
              <a:gdLst/>
              <a:ahLst/>
              <a:cxnLst/>
              <a:rect l="l" t="t" r="r" b="b"/>
              <a:pathLst>
                <a:path w="546" h="1195" extrusionOk="0">
                  <a:moveTo>
                    <a:pt x="546" y="0"/>
                  </a:moveTo>
                  <a:lnTo>
                    <a:pt x="546" y="0"/>
                  </a:lnTo>
                  <a:cubicBezTo>
                    <a:pt x="338" y="442"/>
                    <a:pt x="105" y="753"/>
                    <a:pt x="1" y="1195"/>
                  </a:cubicBezTo>
                  <a:cubicBezTo>
                    <a:pt x="208" y="857"/>
                    <a:pt x="442" y="442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69"/>
            <p:cNvSpPr/>
            <p:nvPr/>
          </p:nvSpPr>
          <p:spPr>
            <a:xfrm>
              <a:off x="2747875" y="3918625"/>
              <a:ext cx="24025" cy="40900"/>
            </a:xfrm>
            <a:custGeom>
              <a:avLst/>
              <a:gdLst/>
              <a:ahLst/>
              <a:cxnLst/>
              <a:rect l="l" t="t" r="r" b="b"/>
              <a:pathLst>
                <a:path w="961" h="1636" extrusionOk="0">
                  <a:moveTo>
                    <a:pt x="0" y="0"/>
                  </a:moveTo>
                  <a:cubicBezTo>
                    <a:pt x="0" y="649"/>
                    <a:pt x="416" y="1194"/>
                    <a:pt x="961" y="1636"/>
                  </a:cubicBezTo>
                  <a:lnTo>
                    <a:pt x="961" y="1532"/>
                  </a:lnTo>
                  <a:cubicBezTo>
                    <a:pt x="416" y="1091"/>
                    <a:pt x="208" y="545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69"/>
            <p:cNvSpPr/>
            <p:nvPr/>
          </p:nvSpPr>
          <p:spPr>
            <a:xfrm>
              <a:off x="2723200" y="3886175"/>
              <a:ext cx="29875" cy="57125"/>
            </a:xfrm>
            <a:custGeom>
              <a:avLst/>
              <a:gdLst/>
              <a:ahLst/>
              <a:cxnLst/>
              <a:rect l="l" t="t" r="r" b="b"/>
              <a:pathLst>
                <a:path w="1195" h="2285" extrusionOk="0">
                  <a:moveTo>
                    <a:pt x="1" y="0"/>
                  </a:moveTo>
                  <a:cubicBezTo>
                    <a:pt x="234" y="883"/>
                    <a:pt x="546" y="1739"/>
                    <a:pt x="1091" y="2285"/>
                  </a:cubicBezTo>
                  <a:lnTo>
                    <a:pt x="1195" y="2285"/>
                  </a:lnTo>
                  <a:cubicBezTo>
                    <a:pt x="546" y="1636"/>
                    <a:pt x="338" y="883"/>
                    <a:pt x="10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69"/>
            <p:cNvSpPr/>
            <p:nvPr/>
          </p:nvSpPr>
          <p:spPr>
            <a:xfrm>
              <a:off x="2766700" y="3867350"/>
              <a:ext cx="35050" cy="51300"/>
            </a:xfrm>
            <a:custGeom>
              <a:avLst/>
              <a:gdLst/>
              <a:ahLst/>
              <a:cxnLst/>
              <a:rect l="l" t="t" r="r" b="b"/>
              <a:pathLst>
                <a:path w="1402" h="2052" extrusionOk="0">
                  <a:moveTo>
                    <a:pt x="0" y="0"/>
                  </a:moveTo>
                  <a:lnTo>
                    <a:pt x="0" y="0"/>
                  </a:lnTo>
                  <a:cubicBezTo>
                    <a:pt x="312" y="857"/>
                    <a:pt x="753" y="1506"/>
                    <a:pt x="1402" y="2051"/>
                  </a:cubicBezTo>
                  <a:cubicBezTo>
                    <a:pt x="857" y="1506"/>
                    <a:pt x="441" y="75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69"/>
            <p:cNvSpPr/>
            <p:nvPr/>
          </p:nvSpPr>
          <p:spPr>
            <a:xfrm>
              <a:off x="2623250" y="3551275"/>
              <a:ext cx="48700" cy="70125"/>
            </a:xfrm>
            <a:custGeom>
              <a:avLst/>
              <a:gdLst/>
              <a:ahLst/>
              <a:cxnLst/>
              <a:rect l="l" t="t" r="r" b="b"/>
              <a:pathLst>
                <a:path w="1948" h="2805" extrusionOk="0">
                  <a:moveTo>
                    <a:pt x="1" y="0"/>
                  </a:moveTo>
                  <a:cubicBezTo>
                    <a:pt x="1002" y="597"/>
                    <a:pt x="1632" y="1456"/>
                    <a:pt x="1888" y="2518"/>
                  </a:cubicBezTo>
                  <a:lnTo>
                    <a:pt x="1888" y="2518"/>
                  </a:lnTo>
                  <a:cubicBezTo>
                    <a:pt x="1658" y="1496"/>
                    <a:pt x="1196" y="380"/>
                    <a:pt x="105" y="0"/>
                  </a:cubicBezTo>
                  <a:close/>
                  <a:moveTo>
                    <a:pt x="1888" y="2518"/>
                  </a:moveTo>
                  <a:cubicBezTo>
                    <a:pt x="1910" y="2614"/>
                    <a:pt x="1930" y="2710"/>
                    <a:pt x="1948" y="2804"/>
                  </a:cubicBezTo>
                  <a:cubicBezTo>
                    <a:pt x="1931" y="2707"/>
                    <a:pt x="1911" y="2612"/>
                    <a:pt x="1888" y="251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69"/>
            <p:cNvSpPr/>
            <p:nvPr/>
          </p:nvSpPr>
          <p:spPr>
            <a:xfrm>
              <a:off x="2625850" y="3556475"/>
              <a:ext cx="18850" cy="18825"/>
            </a:xfrm>
            <a:custGeom>
              <a:avLst/>
              <a:gdLst/>
              <a:ahLst/>
              <a:cxnLst/>
              <a:rect l="l" t="t" r="r" b="b"/>
              <a:pathLst>
                <a:path w="754" h="753" extrusionOk="0">
                  <a:moveTo>
                    <a:pt x="1" y="0"/>
                  </a:moveTo>
                  <a:lnTo>
                    <a:pt x="1" y="0"/>
                  </a:lnTo>
                  <a:cubicBezTo>
                    <a:pt x="234" y="312"/>
                    <a:pt x="442" y="545"/>
                    <a:pt x="753" y="753"/>
                  </a:cubicBezTo>
                  <a:cubicBezTo>
                    <a:pt x="546" y="545"/>
                    <a:pt x="338" y="20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69"/>
            <p:cNvSpPr/>
            <p:nvPr/>
          </p:nvSpPr>
          <p:spPr>
            <a:xfrm>
              <a:off x="2571975" y="3677825"/>
              <a:ext cx="32475" cy="11075"/>
            </a:xfrm>
            <a:custGeom>
              <a:avLst/>
              <a:gdLst/>
              <a:ahLst/>
              <a:cxnLst/>
              <a:rect l="l" t="t" r="r" b="b"/>
              <a:pathLst>
                <a:path w="1299" h="443" extrusionOk="0">
                  <a:moveTo>
                    <a:pt x="1090" y="132"/>
                  </a:moveTo>
                  <a:cubicBezTo>
                    <a:pt x="960" y="234"/>
                    <a:pt x="753" y="234"/>
                    <a:pt x="546" y="234"/>
                  </a:cubicBezTo>
                  <a:cubicBezTo>
                    <a:pt x="707" y="154"/>
                    <a:pt x="868" y="136"/>
                    <a:pt x="1090" y="132"/>
                  </a:cubicBezTo>
                  <a:close/>
                  <a:moveTo>
                    <a:pt x="1299" y="1"/>
                  </a:moveTo>
                  <a:cubicBezTo>
                    <a:pt x="961" y="1"/>
                    <a:pt x="650" y="1"/>
                    <a:pt x="442" y="234"/>
                  </a:cubicBezTo>
                  <a:cubicBezTo>
                    <a:pt x="312" y="234"/>
                    <a:pt x="105" y="338"/>
                    <a:pt x="1" y="338"/>
                  </a:cubicBezTo>
                  <a:lnTo>
                    <a:pt x="1" y="442"/>
                  </a:lnTo>
                  <a:cubicBezTo>
                    <a:pt x="312" y="338"/>
                    <a:pt x="754" y="234"/>
                    <a:pt x="1091" y="234"/>
                  </a:cubicBezTo>
                  <a:cubicBezTo>
                    <a:pt x="1189" y="234"/>
                    <a:pt x="1195" y="142"/>
                    <a:pt x="1107" y="131"/>
                  </a:cubicBezTo>
                  <a:lnTo>
                    <a:pt x="1107" y="131"/>
                  </a:lnTo>
                  <a:cubicBezTo>
                    <a:pt x="1166" y="131"/>
                    <a:pt x="1230" y="131"/>
                    <a:pt x="1299" y="131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69"/>
            <p:cNvSpPr/>
            <p:nvPr/>
          </p:nvSpPr>
          <p:spPr>
            <a:xfrm>
              <a:off x="2574575" y="3686275"/>
              <a:ext cx="24700" cy="5200"/>
            </a:xfrm>
            <a:custGeom>
              <a:avLst/>
              <a:gdLst/>
              <a:ahLst/>
              <a:cxnLst/>
              <a:rect l="l" t="t" r="r" b="b"/>
              <a:pathLst>
                <a:path w="988" h="208" extrusionOk="0">
                  <a:moveTo>
                    <a:pt x="857" y="0"/>
                  </a:moveTo>
                  <a:cubicBezTo>
                    <a:pt x="650" y="0"/>
                    <a:pt x="338" y="0"/>
                    <a:pt x="1" y="104"/>
                  </a:cubicBezTo>
                  <a:lnTo>
                    <a:pt x="1" y="208"/>
                  </a:lnTo>
                  <a:cubicBezTo>
                    <a:pt x="338" y="104"/>
                    <a:pt x="546" y="104"/>
                    <a:pt x="857" y="104"/>
                  </a:cubicBezTo>
                  <a:cubicBezTo>
                    <a:pt x="987" y="104"/>
                    <a:pt x="987" y="0"/>
                    <a:pt x="857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69"/>
            <p:cNvSpPr/>
            <p:nvPr/>
          </p:nvSpPr>
          <p:spPr>
            <a:xfrm>
              <a:off x="2590800" y="3612925"/>
              <a:ext cx="37675" cy="13650"/>
            </a:xfrm>
            <a:custGeom>
              <a:avLst/>
              <a:gdLst/>
              <a:ahLst/>
              <a:cxnLst/>
              <a:rect l="l" t="t" r="r" b="b"/>
              <a:pathLst>
                <a:path w="1507" h="546" extrusionOk="0">
                  <a:moveTo>
                    <a:pt x="1" y="1"/>
                  </a:moveTo>
                  <a:lnTo>
                    <a:pt x="1" y="130"/>
                  </a:lnTo>
                  <a:cubicBezTo>
                    <a:pt x="546" y="130"/>
                    <a:pt x="1091" y="130"/>
                    <a:pt x="1403" y="546"/>
                  </a:cubicBezTo>
                  <a:cubicBezTo>
                    <a:pt x="1403" y="546"/>
                    <a:pt x="1506" y="546"/>
                    <a:pt x="1506" y="442"/>
                  </a:cubicBezTo>
                  <a:cubicBezTo>
                    <a:pt x="1091" y="130"/>
                    <a:pt x="546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69"/>
            <p:cNvSpPr/>
            <p:nvPr/>
          </p:nvSpPr>
          <p:spPr>
            <a:xfrm>
              <a:off x="2585625" y="3620350"/>
              <a:ext cx="24025" cy="6225"/>
            </a:xfrm>
            <a:custGeom>
              <a:avLst/>
              <a:gdLst/>
              <a:ahLst/>
              <a:cxnLst/>
              <a:rect l="l" t="t" r="r" b="b"/>
              <a:pathLst>
                <a:path w="961" h="249" extrusionOk="0">
                  <a:moveTo>
                    <a:pt x="255" y="0"/>
                  </a:moveTo>
                  <a:cubicBezTo>
                    <a:pt x="169" y="0"/>
                    <a:pt x="84" y="13"/>
                    <a:pt x="0" y="41"/>
                  </a:cubicBezTo>
                  <a:cubicBezTo>
                    <a:pt x="312" y="145"/>
                    <a:pt x="649" y="41"/>
                    <a:pt x="857" y="249"/>
                  </a:cubicBezTo>
                  <a:lnTo>
                    <a:pt x="961" y="249"/>
                  </a:lnTo>
                  <a:cubicBezTo>
                    <a:pt x="733" y="97"/>
                    <a:pt x="491" y="0"/>
                    <a:pt x="25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69"/>
            <p:cNvSpPr/>
            <p:nvPr/>
          </p:nvSpPr>
          <p:spPr>
            <a:xfrm>
              <a:off x="2631700" y="3521425"/>
              <a:ext cx="24025" cy="26625"/>
            </a:xfrm>
            <a:custGeom>
              <a:avLst/>
              <a:gdLst/>
              <a:ahLst/>
              <a:cxnLst/>
              <a:rect l="l" t="t" r="r" b="b"/>
              <a:pathLst>
                <a:path w="961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312" y="312"/>
                    <a:pt x="649" y="649"/>
                    <a:pt x="857" y="1065"/>
                  </a:cubicBezTo>
                  <a:lnTo>
                    <a:pt x="961" y="1065"/>
                  </a:lnTo>
                  <a:cubicBezTo>
                    <a:pt x="649" y="649"/>
                    <a:pt x="312" y="208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69"/>
            <p:cNvSpPr/>
            <p:nvPr/>
          </p:nvSpPr>
          <p:spPr>
            <a:xfrm>
              <a:off x="2618075" y="3521425"/>
              <a:ext cx="24025" cy="14800"/>
            </a:xfrm>
            <a:custGeom>
              <a:avLst/>
              <a:gdLst/>
              <a:ahLst/>
              <a:cxnLst/>
              <a:rect l="l" t="t" r="r" b="b"/>
              <a:pathLst>
                <a:path w="961" h="592" extrusionOk="0">
                  <a:moveTo>
                    <a:pt x="0" y="0"/>
                  </a:moveTo>
                  <a:cubicBezTo>
                    <a:pt x="312" y="208"/>
                    <a:pt x="649" y="312"/>
                    <a:pt x="857" y="545"/>
                  </a:cubicBezTo>
                  <a:cubicBezTo>
                    <a:pt x="891" y="580"/>
                    <a:pt x="914" y="592"/>
                    <a:pt x="930" y="592"/>
                  </a:cubicBezTo>
                  <a:cubicBezTo>
                    <a:pt x="961" y="592"/>
                    <a:pt x="961" y="545"/>
                    <a:pt x="961" y="545"/>
                  </a:cubicBezTo>
                  <a:cubicBezTo>
                    <a:pt x="753" y="208"/>
                    <a:pt x="415" y="0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69"/>
            <p:cNvSpPr/>
            <p:nvPr/>
          </p:nvSpPr>
          <p:spPr>
            <a:xfrm>
              <a:off x="2601850" y="3518825"/>
              <a:ext cx="18825" cy="10400"/>
            </a:xfrm>
            <a:custGeom>
              <a:avLst/>
              <a:gdLst/>
              <a:ahLst/>
              <a:cxnLst/>
              <a:rect l="l" t="t" r="r" b="b"/>
              <a:pathLst>
                <a:path w="753" h="416" extrusionOk="0">
                  <a:moveTo>
                    <a:pt x="0" y="0"/>
                  </a:moveTo>
                  <a:lnTo>
                    <a:pt x="0" y="104"/>
                  </a:lnTo>
                  <a:cubicBezTo>
                    <a:pt x="312" y="208"/>
                    <a:pt x="545" y="312"/>
                    <a:pt x="753" y="416"/>
                  </a:cubicBezTo>
                  <a:cubicBezTo>
                    <a:pt x="545" y="208"/>
                    <a:pt x="312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69"/>
            <p:cNvSpPr/>
            <p:nvPr/>
          </p:nvSpPr>
          <p:spPr>
            <a:xfrm>
              <a:off x="2590800" y="3521425"/>
              <a:ext cx="16250" cy="7800"/>
            </a:xfrm>
            <a:custGeom>
              <a:avLst/>
              <a:gdLst/>
              <a:ahLst/>
              <a:cxnLst/>
              <a:rect l="l" t="t" r="r" b="b"/>
              <a:pathLst>
                <a:path w="650" h="312" extrusionOk="0">
                  <a:moveTo>
                    <a:pt x="1" y="0"/>
                  </a:moveTo>
                  <a:lnTo>
                    <a:pt x="1" y="0"/>
                  </a:lnTo>
                  <a:cubicBezTo>
                    <a:pt x="105" y="104"/>
                    <a:pt x="442" y="208"/>
                    <a:pt x="546" y="312"/>
                  </a:cubicBezTo>
                  <a:lnTo>
                    <a:pt x="650" y="312"/>
                  </a:lnTo>
                  <a:cubicBezTo>
                    <a:pt x="442" y="208"/>
                    <a:pt x="208" y="10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69"/>
            <p:cNvSpPr/>
            <p:nvPr/>
          </p:nvSpPr>
          <p:spPr>
            <a:xfrm>
              <a:off x="2469450" y="3632400"/>
              <a:ext cx="116200" cy="16725"/>
            </a:xfrm>
            <a:custGeom>
              <a:avLst/>
              <a:gdLst/>
              <a:ahLst/>
              <a:cxnLst/>
              <a:rect l="l" t="t" r="r" b="b"/>
              <a:pathLst>
                <a:path w="4648" h="669" extrusionOk="0">
                  <a:moveTo>
                    <a:pt x="0" y="1"/>
                  </a:moveTo>
                  <a:lnTo>
                    <a:pt x="0" y="104"/>
                  </a:lnTo>
                  <a:cubicBezTo>
                    <a:pt x="649" y="533"/>
                    <a:pt x="1428" y="669"/>
                    <a:pt x="2236" y="669"/>
                  </a:cubicBezTo>
                  <a:cubicBezTo>
                    <a:pt x="3044" y="669"/>
                    <a:pt x="3881" y="533"/>
                    <a:pt x="4647" y="416"/>
                  </a:cubicBezTo>
                  <a:lnTo>
                    <a:pt x="4647" y="312"/>
                  </a:lnTo>
                  <a:cubicBezTo>
                    <a:pt x="3920" y="404"/>
                    <a:pt x="3219" y="481"/>
                    <a:pt x="2532" y="481"/>
                  </a:cubicBezTo>
                  <a:cubicBezTo>
                    <a:pt x="1673" y="481"/>
                    <a:pt x="837" y="36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69"/>
            <p:cNvSpPr/>
            <p:nvPr/>
          </p:nvSpPr>
          <p:spPr>
            <a:xfrm>
              <a:off x="2472025" y="3623975"/>
              <a:ext cx="24050" cy="13650"/>
            </a:xfrm>
            <a:custGeom>
              <a:avLst/>
              <a:gdLst/>
              <a:ahLst/>
              <a:cxnLst/>
              <a:rect l="l" t="t" r="r" b="b"/>
              <a:pathLst>
                <a:path w="962" h="546" extrusionOk="0">
                  <a:moveTo>
                    <a:pt x="1" y="0"/>
                  </a:moveTo>
                  <a:cubicBezTo>
                    <a:pt x="209" y="338"/>
                    <a:pt x="650" y="441"/>
                    <a:pt x="961" y="545"/>
                  </a:cubicBezTo>
                  <a:cubicBezTo>
                    <a:pt x="650" y="338"/>
                    <a:pt x="312" y="20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69"/>
            <p:cNvSpPr/>
            <p:nvPr/>
          </p:nvSpPr>
          <p:spPr>
            <a:xfrm>
              <a:off x="2469450" y="3607750"/>
              <a:ext cx="21425" cy="16250"/>
            </a:xfrm>
            <a:custGeom>
              <a:avLst/>
              <a:gdLst/>
              <a:ahLst/>
              <a:cxnLst/>
              <a:rect l="l" t="t" r="r" b="b"/>
              <a:pathLst>
                <a:path w="857" h="650" extrusionOk="0">
                  <a:moveTo>
                    <a:pt x="0" y="0"/>
                  </a:moveTo>
                  <a:cubicBezTo>
                    <a:pt x="208" y="337"/>
                    <a:pt x="519" y="441"/>
                    <a:pt x="857" y="649"/>
                  </a:cubicBezTo>
                  <a:lnTo>
                    <a:pt x="857" y="545"/>
                  </a:lnTo>
                  <a:cubicBezTo>
                    <a:pt x="649" y="337"/>
                    <a:pt x="312" y="208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69"/>
            <p:cNvSpPr/>
            <p:nvPr/>
          </p:nvSpPr>
          <p:spPr>
            <a:xfrm>
              <a:off x="2507075" y="3570100"/>
              <a:ext cx="39400" cy="20000"/>
            </a:xfrm>
            <a:custGeom>
              <a:avLst/>
              <a:gdLst/>
              <a:ahLst/>
              <a:cxnLst/>
              <a:rect l="l" t="t" r="r" b="b"/>
              <a:pathLst>
                <a:path w="1576" h="800" extrusionOk="0">
                  <a:moveTo>
                    <a:pt x="1" y="0"/>
                  </a:moveTo>
                  <a:lnTo>
                    <a:pt x="1" y="0"/>
                  </a:lnTo>
                  <a:cubicBezTo>
                    <a:pt x="546" y="312"/>
                    <a:pt x="1091" y="312"/>
                    <a:pt x="1507" y="753"/>
                  </a:cubicBezTo>
                  <a:cubicBezTo>
                    <a:pt x="1195" y="312"/>
                    <a:pt x="546" y="104"/>
                    <a:pt x="1" y="0"/>
                  </a:cubicBezTo>
                  <a:close/>
                  <a:moveTo>
                    <a:pt x="1507" y="753"/>
                  </a:moveTo>
                  <a:cubicBezTo>
                    <a:pt x="1507" y="788"/>
                    <a:pt x="1518" y="799"/>
                    <a:pt x="1530" y="799"/>
                  </a:cubicBezTo>
                  <a:cubicBezTo>
                    <a:pt x="1553" y="799"/>
                    <a:pt x="1576" y="753"/>
                    <a:pt x="1507" y="753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69"/>
            <p:cNvSpPr/>
            <p:nvPr/>
          </p:nvSpPr>
          <p:spPr>
            <a:xfrm>
              <a:off x="2504475" y="3572700"/>
              <a:ext cx="18850" cy="11050"/>
            </a:xfrm>
            <a:custGeom>
              <a:avLst/>
              <a:gdLst/>
              <a:ahLst/>
              <a:cxnLst/>
              <a:rect l="l" t="t" r="r" b="b"/>
              <a:pathLst>
                <a:path w="754" h="442" extrusionOk="0">
                  <a:moveTo>
                    <a:pt x="1" y="0"/>
                  </a:moveTo>
                  <a:lnTo>
                    <a:pt x="1" y="0"/>
                  </a:lnTo>
                  <a:cubicBezTo>
                    <a:pt x="209" y="208"/>
                    <a:pt x="416" y="208"/>
                    <a:pt x="650" y="441"/>
                  </a:cubicBezTo>
                  <a:cubicBezTo>
                    <a:pt x="650" y="441"/>
                    <a:pt x="754" y="441"/>
                    <a:pt x="650" y="312"/>
                  </a:cubicBezTo>
                  <a:cubicBezTo>
                    <a:pt x="416" y="208"/>
                    <a:pt x="209" y="10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69"/>
            <p:cNvSpPr/>
            <p:nvPr/>
          </p:nvSpPr>
          <p:spPr>
            <a:xfrm>
              <a:off x="2942575" y="3594100"/>
              <a:ext cx="24025" cy="22100"/>
            </a:xfrm>
            <a:custGeom>
              <a:avLst/>
              <a:gdLst/>
              <a:ahLst/>
              <a:cxnLst/>
              <a:rect l="l" t="t" r="r" b="b"/>
              <a:pathLst>
                <a:path w="961" h="884" extrusionOk="0">
                  <a:moveTo>
                    <a:pt x="0" y="1"/>
                  </a:moveTo>
                  <a:lnTo>
                    <a:pt x="0" y="1"/>
                  </a:lnTo>
                  <a:cubicBezTo>
                    <a:pt x="312" y="338"/>
                    <a:pt x="753" y="442"/>
                    <a:pt x="961" y="883"/>
                  </a:cubicBezTo>
                  <a:cubicBezTo>
                    <a:pt x="753" y="442"/>
                    <a:pt x="416" y="105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69"/>
            <p:cNvSpPr/>
            <p:nvPr/>
          </p:nvSpPr>
          <p:spPr>
            <a:xfrm>
              <a:off x="2934125" y="3596700"/>
              <a:ext cx="24700" cy="16250"/>
            </a:xfrm>
            <a:custGeom>
              <a:avLst/>
              <a:gdLst/>
              <a:ahLst/>
              <a:cxnLst/>
              <a:rect l="l" t="t" r="r" b="b"/>
              <a:pathLst>
                <a:path w="988" h="650" extrusionOk="0">
                  <a:moveTo>
                    <a:pt x="1" y="1"/>
                  </a:moveTo>
                  <a:cubicBezTo>
                    <a:pt x="338" y="234"/>
                    <a:pt x="650" y="338"/>
                    <a:pt x="987" y="650"/>
                  </a:cubicBezTo>
                  <a:lnTo>
                    <a:pt x="987" y="546"/>
                  </a:lnTo>
                  <a:cubicBezTo>
                    <a:pt x="754" y="338"/>
                    <a:pt x="442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69"/>
            <p:cNvSpPr/>
            <p:nvPr/>
          </p:nvSpPr>
          <p:spPr>
            <a:xfrm>
              <a:off x="2896500" y="3599950"/>
              <a:ext cx="32475" cy="17400"/>
            </a:xfrm>
            <a:custGeom>
              <a:avLst/>
              <a:gdLst/>
              <a:ahLst/>
              <a:cxnLst/>
              <a:rect l="l" t="t" r="r" b="b"/>
              <a:pathLst>
                <a:path w="1299" h="696" extrusionOk="0">
                  <a:moveTo>
                    <a:pt x="0" y="0"/>
                  </a:moveTo>
                  <a:lnTo>
                    <a:pt x="0" y="0"/>
                  </a:lnTo>
                  <a:cubicBezTo>
                    <a:pt x="442" y="208"/>
                    <a:pt x="857" y="416"/>
                    <a:pt x="1194" y="649"/>
                  </a:cubicBezTo>
                  <a:cubicBezTo>
                    <a:pt x="1229" y="684"/>
                    <a:pt x="1252" y="696"/>
                    <a:pt x="1268" y="696"/>
                  </a:cubicBezTo>
                  <a:cubicBezTo>
                    <a:pt x="1298" y="696"/>
                    <a:pt x="1298" y="649"/>
                    <a:pt x="1298" y="649"/>
                  </a:cubicBezTo>
                  <a:cubicBezTo>
                    <a:pt x="857" y="312"/>
                    <a:pt x="442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69"/>
            <p:cNvSpPr/>
            <p:nvPr/>
          </p:nvSpPr>
          <p:spPr>
            <a:xfrm>
              <a:off x="2893900" y="3602550"/>
              <a:ext cx="18850" cy="10400"/>
            </a:xfrm>
            <a:custGeom>
              <a:avLst/>
              <a:gdLst/>
              <a:ahLst/>
              <a:cxnLst/>
              <a:rect l="l" t="t" r="r" b="b"/>
              <a:pathLst>
                <a:path w="754" h="416" extrusionOk="0">
                  <a:moveTo>
                    <a:pt x="0" y="0"/>
                  </a:moveTo>
                  <a:cubicBezTo>
                    <a:pt x="208" y="104"/>
                    <a:pt x="416" y="208"/>
                    <a:pt x="649" y="416"/>
                  </a:cubicBezTo>
                  <a:cubicBezTo>
                    <a:pt x="753" y="416"/>
                    <a:pt x="753" y="312"/>
                    <a:pt x="753" y="312"/>
                  </a:cubicBezTo>
                  <a:cubicBezTo>
                    <a:pt x="546" y="208"/>
                    <a:pt x="20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69"/>
            <p:cNvSpPr/>
            <p:nvPr/>
          </p:nvSpPr>
          <p:spPr>
            <a:xfrm>
              <a:off x="2885450" y="3602550"/>
              <a:ext cx="18850" cy="10400"/>
            </a:xfrm>
            <a:custGeom>
              <a:avLst/>
              <a:gdLst/>
              <a:ahLst/>
              <a:cxnLst/>
              <a:rect l="l" t="t" r="r" b="b"/>
              <a:pathLst>
                <a:path w="754" h="416" extrusionOk="0">
                  <a:moveTo>
                    <a:pt x="1" y="0"/>
                  </a:moveTo>
                  <a:cubicBezTo>
                    <a:pt x="235" y="104"/>
                    <a:pt x="442" y="208"/>
                    <a:pt x="650" y="416"/>
                  </a:cubicBezTo>
                  <a:lnTo>
                    <a:pt x="754" y="416"/>
                  </a:lnTo>
                  <a:cubicBezTo>
                    <a:pt x="546" y="208"/>
                    <a:pt x="235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69"/>
            <p:cNvSpPr/>
            <p:nvPr/>
          </p:nvSpPr>
          <p:spPr>
            <a:xfrm>
              <a:off x="2875375" y="3604000"/>
              <a:ext cx="21150" cy="14800"/>
            </a:xfrm>
            <a:custGeom>
              <a:avLst/>
              <a:gdLst/>
              <a:ahLst/>
              <a:cxnLst/>
              <a:rect l="l" t="t" r="r" b="b"/>
              <a:pathLst>
                <a:path w="846" h="592" extrusionOk="0">
                  <a:moveTo>
                    <a:pt x="23" y="0"/>
                  </a:moveTo>
                  <a:cubicBezTo>
                    <a:pt x="0" y="0"/>
                    <a:pt x="23" y="46"/>
                    <a:pt x="92" y="46"/>
                  </a:cubicBezTo>
                  <a:cubicBezTo>
                    <a:pt x="58" y="12"/>
                    <a:pt x="35" y="0"/>
                    <a:pt x="23" y="0"/>
                  </a:cubicBezTo>
                  <a:close/>
                  <a:moveTo>
                    <a:pt x="92" y="46"/>
                  </a:moveTo>
                  <a:cubicBezTo>
                    <a:pt x="300" y="150"/>
                    <a:pt x="638" y="358"/>
                    <a:pt x="845" y="591"/>
                  </a:cubicBezTo>
                  <a:cubicBezTo>
                    <a:pt x="638" y="254"/>
                    <a:pt x="404" y="46"/>
                    <a:pt x="92" y="46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69"/>
            <p:cNvSpPr/>
            <p:nvPr/>
          </p:nvSpPr>
          <p:spPr>
            <a:xfrm>
              <a:off x="2869225" y="3605150"/>
              <a:ext cx="11075" cy="5200"/>
            </a:xfrm>
            <a:custGeom>
              <a:avLst/>
              <a:gdLst/>
              <a:ahLst/>
              <a:cxnLst/>
              <a:rect l="l" t="t" r="r" b="b"/>
              <a:pathLst>
                <a:path w="443" h="208" extrusionOk="0">
                  <a:moveTo>
                    <a:pt x="1" y="0"/>
                  </a:moveTo>
                  <a:cubicBezTo>
                    <a:pt x="105" y="0"/>
                    <a:pt x="338" y="104"/>
                    <a:pt x="338" y="208"/>
                  </a:cubicBezTo>
                  <a:cubicBezTo>
                    <a:pt x="442" y="208"/>
                    <a:pt x="442" y="104"/>
                    <a:pt x="442" y="104"/>
                  </a:cubicBezTo>
                  <a:cubicBezTo>
                    <a:pt x="338" y="0"/>
                    <a:pt x="235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69"/>
            <p:cNvSpPr/>
            <p:nvPr/>
          </p:nvSpPr>
          <p:spPr>
            <a:xfrm>
              <a:off x="2585625" y="3656425"/>
              <a:ext cx="18825" cy="11050"/>
            </a:xfrm>
            <a:custGeom>
              <a:avLst/>
              <a:gdLst/>
              <a:ahLst/>
              <a:cxnLst/>
              <a:rect l="l" t="t" r="r" b="b"/>
              <a:pathLst>
                <a:path w="753" h="442" extrusionOk="0">
                  <a:moveTo>
                    <a:pt x="753" y="0"/>
                  </a:moveTo>
                  <a:cubicBezTo>
                    <a:pt x="415" y="104"/>
                    <a:pt x="208" y="208"/>
                    <a:pt x="0" y="441"/>
                  </a:cubicBezTo>
                  <a:cubicBezTo>
                    <a:pt x="104" y="338"/>
                    <a:pt x="208" y="338"/>
                    <a:pt x="312" y="208"/>
                  </a:cubicBezTo>
                  <a:cubicBezTo>
                    <a:pt x="545" y="208"/>
                    <a:pt x="649" y="104"/>
                    <a:pt x="753" y="104"/>
                  </a:cubicBezTo>
                  <a:lnTo>
                    <a:pt x="753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69"/>
            <p:cNvSpPr/>
            <p:nvPr/>
          </p:nvSpPr>
          <p:spPr>
            <a:xfrm>
              <a:off x="2593400" y="3664850"/>
              <a:ext cx="18850" cy="7825"/>
            </a:xfrm>
            <a:custGeom>
              <a:avLst/>
              <a:gdLst/>
              <a:ahLst/>
              <a:cxnLst/>
              <a:rect l="l" t="t" r="r" b="b"/>
              <a:pathLst>
                <a:path w="754" h="313" extrusionOk="0">
                  <a:moveTo>
                    <a:pt x="650" y="1"/>
                  </a:moveTo>
                  <a:cubicBezTo>
                    <a:pt x="453" y="1"/>
                    <a:pt x="256" y="94"/>
                    <a:pt x="37" y="280"/>
                  </a:cubicBezTo>
                  <a:lnTo>
                    <a:pt x="37" y="280"/>
                  </a:lnTo>
                  <a:cubicBezTo>
                    <a:pt x="134" y="207"/>
                    <a:pt x="246" y="196"/>
                    <a:pt x="338" y="104"/>
                  </a:cubicBezTo>
                  <a:lnTo>
                    <a:pt x="650" y="104"/>
                  </a:lnTo>
                  <a:cubicBezTo>
                    <a:pt x="650" y="104"/>
                    <a:pt x="753" y="1"/>
                    <a:pt x="650" y="1"/>
                  </a:cubicBezTo>
                  <a:close/>
                  <a:moveTo>
                    <a:pt x="37" y="280"/>
                  </a:moveTo>
                  <a:cubicBezTo>
                    <a:pt x="25" y="290"/>
                    <a:pt x="13" y="300"/>
                    <a:pt x="1" y="312"/>
                  </a:cubicBezTo>
                  <a:cubicBezTo>
                    <a:pt x="13" y="301"/>
                    <a:pt x="25" y="290"/>
                    <a:pt x="37" y="28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69"/>
            <p:cNvSpPr/>
            <p:nvPr/>
          </p:nvSpPr>
          <p:spPr>
            <a:xfrm>
              <a:off x="2528500" y="3496750"/>
              <a:ext cx="5875" cy="8475"/>
            </a:xfrm>
            <a:custGeom>
              <a:avLst/>
              <a:gdLst/>
              <a:ahLst/>
              <a:cxnLst/>
              <a:rect l="l" t="t" r="r" b="b"/>
              <a:pathLst>
                <a:path w="235" h="339" extrusionOk="0">
                  <a:moveTo>
                    <a:pt x="0" y="1"/>
                  </a:moveTo>
                  <a:cubicBezTo>
                    <a:pt x="96" y="97"/>
                    <a:pt x="214" y="104"/>
                    <a:pt x="232" y="207"/>
                  </a:cubicBezTo>
                  <a:lnTo>
                    <a:pt x="232" y="207"/>
                  </a:lnTo>
                  <a:cubicBezTo>
                    <a:pt x="224" y="65"/>
                    <a:pt x="184" y="1"/>
                    <a:pt x="0" y="1"/>
                  </a:cubicBezTo>
                  <a:close/>
                  <a:moveTo>
                    <a:pt x="232" y="207"/>
                  </a:moveTo>
                  <a:cubicBezTo>
                    <a:pt x="234" y="245"/>
                    <a:pt x="234" y="289"/>
                    <a:pt x="234" y="338"/>
                  </a:cubicBezTo>
                  <a:lnTo>
                    <a:pt x="234" y="234"/>
                  </a:lnTo>
                  <a:cubicBezTo>
                    <a:pt x="234" y="224"/>
                    <a:pt x="233" y="215"/>
                    <a:pt x="232" y="207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69"/>
            <p:cNvSpPr/>
            <p:nvPr/>
          </p:nvSpPr>
          <p:spPr>
            <a:xfrm>
              <a:off x="2842625" y="3545425"/>
              <a:ext cx="35075" cy="38325"/>
            </a:xfrm>
            <a:custGeom>
              <a:avLst/>
              <a:gdLst/>
              <a:ahLst/>
              <a:cxnLst/>
              <a:rect l="l" t="t" r="r" b="b"/>
              <a:pathLst>
                <a:path w="1403" h="1533" extrusionOk="0">
                  <a:moveTo>
                    <a:pt x="1065" y="1"/>
                  </a:moveTo>
                  <a:cubicBezTo>
                    <a:pt x="1169" y="650"/>
                    <a:pt x="650" y="1299"/>
                    <a:pt x="1" y="1532"/>
                  </a:cubicBezTo>
                  <a:cubicBezTo>
                    <a:pt x="650" y="1403"/>
                    <a:pt x="1402" y="546"/>
                    <a:pt x="116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69"/>
            <p:cNvSpPr/>
            <p:nvPr/>
          </p:nvSpPr>
          <p:spPr>
            <a:xfrm>
              <a:off x="2855600" y="3545425"/>
              <a:ext cx="11075" cy="16250"/>
            </a:xfrm>
            <a:custGeom>
              <a:avLst/>
              <a:gdLst/>
              <a:ahLst/>
              <a:cxnLst/>
              <a:rect l="l" t="t" r="r" b="b"/>
              <a:pathLst>
                <a:path w="443" h="650" extrusionOk="0">
                  <a:moveTo>
                    <a:pt x="338" y="1"/>
                  </a:moveTo>
                  <a:cubicBezTo>
                    <a:pt x="338" y="105"/>
                    <a:pt x="338" y="234"/>
                    <a:pt x="234" y="234"/>
                  </a:cubicBezTo>
                  <a:cubicBezTo>
                    <a:pt x="234" y="371"/>
                    <a:pt x="190" y="463"/>
                    <a:pt x="122" y="539"/>
                  </a:cubicBezTo>
                  <a:lnTo>
                    <a:pt x="122" y="539"/>
                  </a:lnTo>
                  <a:cubicBezTo>
                    <a:pt x="302" y="367"/>
                    <a:pt x="442" y="193"/>
                    <a:pt x="442" y="1"/>
                  </a:cubicBezTo>
                  <a:close/>
                  <a:moveTo>
                    <a:pt x="122" y="539"/>
                  </a:moveTo>
                  <a:cubicBezTo>
                    <a:pt x="83" y="576"/>
                    <a:pt x="42" y="613"/>
                    <a:pt x="1" y="650"/>
                  </a:cubicBezTo>
                  <a:cubicBezTo>
                    <a:pt x="45" y="614"/>
                    <a:pt x="87" y="579"/>
                    <a:pt x="122" y="539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69"/>
            <p:cNvSpPr/>
            <p:nvPr/>
          </p:nvSpPr>
          <p:spPr>
            <a:xfrm>
              <a:off x="2853000" y="3542825"/>
              <a:ext cx="5875" cy="11075"/>
            </a:xfrm>
            <a:custGeom>
              <a:avLst/>
              <a:gdLst/>
              <a:ahLst/>
              <a:cxnLst/>
              <a:rect l="l" t="t" r="r" b="b"/>
              <a:pathLst>
                <a:path w="235" h="443" extrusionOk="0">
                  <a:moveTo>
                    <a:pt x="235" y="1"/>
                  </a:moveTo>
                  <a:cubicBezTo>
                    <a:pt x="105" y="105"/>
                    <a:pt x="105" y="338"/>
                    <a:pt x="1" y="442"/>
                  </a:cubicBezTo>
                  <a:lnTo>
                    <a:pt x="105" y="442"/>
                  </a:lnTo>
                  <a:cubicBezTo>
                    <a:pt x="105" y="338"/>
                    <a:pt x="235" y="105"/>
                    <a:pt x="23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69"/>
            <p:cNvSpPr/>
            <p:nvPr/>
          </p:nvSpPr>
          <p:spPr>
            <a:xfrm>
              <a:off x="2634300" y="3220925"/>
              <a:ext cx="37650" cy="116200"/>
            </a:xfrm>
            <a:custGeom>
              <a:avLst/>
              <a:gdLst/>
              <a:ahLst/>
              <a:cxnLst/>
              <a:rect l="l" t="t" r="r" b="b"/>
              <a:pathLst>
                <a:path w="1506" h="4648" extrusionOk="0">
                  <a:moveTo>
                    <a:pt x="961" y="0"/>
                  </a:moveTo>
                  <a:cubicBezTo>
                    <a:pt x="1298" y="1740"/>
                    <a:pt x="545" y="3142"/>
                    <a:pt x="0" y="4647"/>
                  </a:cubicBezTo>
                  <a:cubicBezTo>
                    <a:pt x="649" y="3142"/>
                    <a:pt x="1506" y="1636"/>
                    <a:pt x="106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69"/>
            <p:cNvSpPr/>
            <p:nvPr/>
          </p:nvSpPr>
          <p:spPr>
            <a:xfrm>
              <a:off x="2660900" y="3215725"/>
              <a:ext cx="13650" cy="64925"/>
            </a:xfrm>
            <a:custGeom>
              <a:avLst/>
              <a:gdLst/>
              <a:ahLst/>
              <a:cxnLst/>
              <a:rect l="l" t="t" r="r" b="b"/>
              <a:pathLst>
                <a:path w="546" h="2597" extrusionOk="0">
                  <a:moveTo>
                    <a:pt x="234" y="1"/>
                  </a:moveTo>
                  <a:lnTo>
                    <a:pt x="234" y="1"/>
                  </a:lnTo>
                  <a:cubicBezTo>
                    <a:pt x="338" y="961"/>
                    <a:pt x="338" y="1740"/>
                    <a:pt x="0" y="2597"/>
                  </a:cubicBezTo>
                  <a:lnTo>
                    <a:pt x="130" y="2597"/>
                  </a:lnTo>
                  <a:cubicBezTo>
                    <a:pt x="338" y="1740"/>
                    <a:pt x="546" y="857"/>
                    <a:pt x="23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69"/>
            <p:cNvSpPr/>
            <p:nvPr/>
          </p:nvSpPr>
          <p:spPr>
            <a:xfrm>
              <a:off x="2674525" y="3207300"/>
              <a:ext cx="2625" cy="35725"/>
            </a:xfrm>
            <a:custGeom>
              <a:avLst/>
              <a:gdLst/>
              <a:ahLst/>
              <a:cxnLst/>
              <a:rect l="l" t="t" r="r" b="b"/>
              <a:pathLst>
                <a:path w="105" h="1429" extrusionOk="0">
                  <a:moveTo>
                    <a:pt x="1" y="0"/>
                  </a:moveTo>
                  <a:cubicBezTo>
                    <a:pt x="1" y="545"/>
                    <a:pt x="105" y="987"/>
                    <a:pt x="105" y="1428"/>
                  </a:cubicBezTo>
                  <a:cubicBezTo>
                    <a:pt x="105" y="987"/>
                    <a:pt x="105" y="545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69"/>
            <p:cNvSpPr/>
            <p:nvPr/>
          </p:nvSpPr>
          <p:spPr>
            <a:xfrm>
              <a:off x="2669325" y="3183275"/>
              <a:ext cx="13675" cy="48700"/>
            </a:xfrm>
            <a:custGeom>
              <a:avLst/>
              <a:gdLst/>
              <a:ahLst/>
              <a:cxnLst/>
              <a:rect l="l" t="t" r="r" b="b"/>
              <a:pathLst>
                <a:path w="547" h="1948" extrusionOk="0">
                  <a:moveTo>
                    <a:pt x="1" y="1"/>
                  </a:moveTo>
                  <a:cubicBezTo>
                    <a:pt x="209" y="650"/>
                    <a:pt x="442" y="1195"/>
                    <a:pt x="442" y="1948"/>
                  </a:cubicBezTo>
                  <a:cubicBezTo>
                    <a:pt x="546" y="1299"/>
                    <a:pt x="313" y="54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69"/>
            <p:cNvSpPr/>
            <p:nvPr/>
          </p:nvSpPr>
          <p:spPr>
            <a:xfrm>
              <a:off x="2669325" y="3174850"/>
              <a:ext cx="16250" cy="40900"/>
            </a:xfrm>
            <a:custGeom>
              <a:avLst/>
              <a:gdLst/>
              <a:ahLst/>
              <a:cxnLst/>
              <a:rect l="l" t="t" r="r" b="b"/>
              <a:pathLst>
                <a:path w="650" h="1636" extrusionOk="0">
                  <a:moveTo>
                    <a:pt x="1" y="0"/>
                  </a:moveTo>
                  <a:lnTo>
                    <a:pt x="1" y="0"/>
                  </a:lnTo>
                  <a:cubicBezTo>
                    <a:pt x="209" y="545"/>
                    <a:pt x="546" y="987"/>
                    <a:pt x="650" y="1636"/>
                  </a:cubicBezTo>
                  <a:lnTo>
                    <a:pt x="650" y="1532"/>
                  </a:lnTo>
                  <a:cubicBezTo>
                    <a:pt x="546" y="987"/>
                    <a:pt x="313" y="442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69"/>
            <p:cNvSpPr/>
            <p:nvPr/>
          </p:nvSpPr>
          <p:spPr>
            <a:xfrm>
              <a:off x="2560950" y="3267000"/>
              <a:ext cx="2625" cy="27300"/>
            </a:xfrm>
            <a:custGeom>
              <a:avLst/>
              <a:gdLst/>
              <a:ahLst/>
              <a:cxnLst/>
              <a:rect l="l" t="t" r="r" b="b"/>
              <a:pathLst>
                <a:path w="105" h="1092" extrusionOk="0">
                  <a:moveTo>
                    <a:pt x="1" y="1"/>
                  </a:moveTo>
                  <a:cubicBezTo>
                    <a:pt x="1" y="338"/>
                    <a:pt x="1" y="754"/>
                    <a:pt x="104" y="1091"/>
                  </a:cubicBezTo>
                  <a:cubicBezTo>
                    <a:pt x="104" y="650"/>
                    <a:pt x="104" y="338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69"/>
            <p:cNvSpPr/>
            <p:nvPr/>
          </p:nvSpPr>
          <p:spPr>
            <a:xfrm>
              <a:off x="2555750" y="3169650"/>
              <a:ext cx="18850" cy="46100"/>
            </a:xfrm>
            <a:custGeom>
              <a:avLst/>
              <a:gdLst/>
              <a:ahLst/>
              <a:cxnLst/>
              <a:rect l="l" t="t" r="r" b="b"/>
              <a:pathLst>
                <a:path w="754" h="1844" extrusionOk="0">
                  <a:moveTo>
                    <a:pt x="754" y="1"/>
                  </a:moveTo>
                  <a:lnTo>
                    <a:pt x="754" y="1"/>
                  </a:lnTo>
                  <a:cubicBezTo>
                    <a:pt x="312" y="546"/>
                    <a:pt x="209" y="1195"/>
                    <a:pt x="1" y="1740"/>
                  </a:cubicBezTo>
                  <a:cubicBezTo>
                    <a:pt x="1" y="1844"/>
                    <a:pt x="105" y="1844"/>
                    <a:pt x="105" y="1844"/>
                  </a:cubicBezTo>
                  <a:cubicBezTo>
                    <a:pt x="209" y="1195"/>
                    <a:pt x="442" y="650"/>
                    <a:pt x="75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69"/>
            <p:cNvSpPr/>
            <p:nvPr/>
          </p:nvSpPr>
          <p:spPr>
            <a:xfrm>
              <a:off x="2555750" y="3174850"/>
              <a:ext cx="13675" cy="23250"/>
            </a:xfrm>
            <a:custGeom>
              <a:avLst/>
              <a:gdLst/>
              <a:ahLst/>
              <a:cxnLst/>
              <a:rect l="l" t="t" r="r" b="b"/>
              <a:pathLst>
                <a:path w="547" h="930" extrusionOk="0">
                  <a:moveTo>
                    <a:pt x="442" y="0"/>
                  </a:moveTo>
                  <a:cubicBezTo>
                    <a:pt x="209" y="234"/>
                    <a:pt x="105" y="545"/>
                    <a:pt x="1" y="883"/>
                  </a:cubicBezTo>
                  <a:cubicBezTo>
                    <a:pt x="1" y="883"/>
                    <a:pt x="47" y="929"/>
                    <a:pt x="78" y="929"/>
                  </a:cubicBezTo>
                  <a:cubicBezTo>
                    <a:pt x="93" y="929"/>
                    <a:pt x="105" y="918"/>
                    <a:pt x="105" y="883"/>
                  </a:cubicBezTo>
                  <a:cubicBezTo>
                    <a:pt x="209" y="545"/>
                    <a:pt x="312" y="234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69"/>
            <p:cNvSpPr/>
            <p:nvPr/>
          </p:nvSpPr>
          <p:spPr>
            <a:xfrm>
              <a:off x="2401300" y="3243000"/>
              <a:ext cx="38300" cy="16250"/>
            </a:xfrm>
            <a:custGeom>
              <a:avLst/>
              <a:gdLst/>
              <a:ahLst/>
              <a:cxnLst/>
              <a:rect l="l" t="t" r="r" b="b"/>
              <a:pathLst>
                <a:path w="1532" h="650" extrusionOk="0">
                  <a:moveTo>
                    <a:pt x="1532" y="0"/>
                  </a:moveTo>
                  <a:cubicBezTo>
                    <a:pt x="987" y="208"/>
                    <a:pt x="442" y="415"/>
                    <a:pt x="0" y="649"/>
                  </a:cubicBezTo>
                  <a:cubicBezTo>
                    <a:pt x="442" y="519"/>
                    <a:pt x="987" y="312"/>
                    <a:pt x="1532" y="104"/>
                  </a:cubicBezTo>
                  <a:lnTo>
                    <a:pt x="1532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69"/>
            <p:cNvSpPr/>
            <p:nvPr/>
          </p:nvSpPr>
          <p:spPr>
            <a:xfrm>
              <a:off x="2409725" y="3248175"/>
              <a:ext cx="32475" cy="13650"/>
            </a:xfrm>
            <a:custGeom>
              <a:avLst/>
              <a:gdLst/>
              <a:ahLst/>
              <a:cxnLst/>
              <a:rect l="l" t="t" r="r" b="b"/>
              <a:pathLst>
                <a:path w="1299" h="546" extrusionOk="0">
                  <a:moveTo>
                    <a:pt x="1299" y="1"/>
                  </a:moveTo>
                  <a:cubicBezTo>
                    <a:pt x="961" y="312"/>
                    <a:pt x="442" y="442"/>
                    <a:pt x="1" y="546"/>
                  </a:cubicBezTo>
                  <a:cubicBezTo>
                    <a:pt x="442" y="546"/>
                    <a:pt x="961" y="312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69"/>
            <p:cNvSpPr/>
            <p:nvPr/>
          </p:nvSpPr>
          <p:spPr>
            <a:xfrm>
              <a:off x="2401300" y="3126175"/>
              <a:ext cx="43500" cy="22075"/>
            </a:xfrm>
            <a:custGeom>
              <a:avLst/>
              <a:gdLst/>
              <a:ahLst/>
              <a:cxnLst/>
              <a:rect l="l" t="t" r="r" b="b"/>
              <a:pathLst>
                <a:path w="1740" h="883" extrusionOk="0">
                  <a:moveTo>
                    <a:pt x="130" y="0"/>
                  </a:moveTo>
                  <a:cubicBezTo>
                    <a:pt x="0" y="0"/>
                    <a:pt x="0" y="0"/>
                    <a:pt x="130" y="130"/>
                  </a:cubicBezTo>
                  <a:cubicBezTo>
                    <a:pt x="649" y="234"/>
                    <a:pt x="1194" y="442"/>
                    <a:pt x="1636" y="883"/>
                  </a:cubicBezTo>
                  <a:cubicBezTo>
                    <a:pt x="1740" y="883"/>
                    <a:pt x="1740" y="779"/>
                    <a:pt x="1740" y="779"/>
                  </a:cubicBezTo>
                  <a:cubicBezTo>
                    <a:pt x="1298" y="442"/>
                    <a:pt x="649" y="130"/>
                    <a:pt x="13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69"/>
            <p:cNvSpPr/>
            <p:nvPr/>
          </p:nvSpPr>
          <p:spPr>
            <a:xfrm>
              <a:off x="2412325" y="3123575"/>
              <a:ext cx="16250" cy="8450"/>
            </a:xfrm>
            <a:custGeom>
              <a:avLst/>
              <a:gdLst/>
              <a:ahLst/>
              <a:cxnLst/>
              <a:rect l="l" t="t" r="r" b="b"/>
              <a:pathLst>
                <a:path w="650" h="338" extrusionOk="0">
                  <a:moveTo>
                    <a:pt x="1" y="0"/>
                  </a:moveTo>
                  <a:lnTo>
                    <a:pt x="1" y="104"/>
                  </a:lnTo>
                  <a:cubicBezTo>
                    <a:pt x="208" y="234"/>
                    <a:pt x="442" y="234"/>
                    <a:pt x="650" y="338"/>
                  </a:cubicBezTo>
                  <a:cubicBezTo>
                    <a:pt x="442" y="234"/>
                    <a:pt x="208" y="10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69"/>
            <p:cNvSpPr/>
            <p:nvPr/>
          </p:nvSpPr>
          <p:spPr>
            <a:xfrm>
              <a:off x="2374675" y="3177375"/>
              <a:ext cx="56500" cy="13725"/>
            </a:xfrm>
            <a:custGeom>
              <a:avLst/>
              <a:gdLst/>
              <a:ahLst/>
              <a:cxnLst/>
              <a:rect l="l" t="t" r="r" b="b"/>
              <a:pathLst>
                <a:path w="2260" h="549" extrusionOk="0">
                  <a:moveTo>
                    <a:pt x="349" y="0"/>
                  </a:moveTo>
                  <a:cubicBezTo>
                    <a:pt x="233" y="0"/>
                    <a:pt x="117" y="9"/>
                    <a:pt x="1" y="29"/>
                  </a:cubicBezTo>
                  <a:cubicBezTo>
                    <a:pt x="754" y="133"/>
                    <a:pt x="1507" y="237"/>
                    <a:pt x="2259" y="548"/>
                  </a:cubicBezTo>
                  <a:lnTo>
                    <a:pt x="2259" y="444"/>
                  </a:lnTo>
                  <a:cubicBezTo>
                    <a:pt x="1623" y="269"/>
                    <a:pt x="986" y="0"/>
                    <a:pt x="34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69"/>
            <p:cNvSpPr/>
            <p:nvPr/>
          </p:nvSpPr>
          <p:spPr>
            <a:xfrm>
              <a:off x="2363650" y="3167050"/>
              <a:ext cx="29875" cy="5225"/>
            </a:xfrm>
            <a:custGeom>
              <a:avLst/>
              <a:gdLst/>
              <a:ahLst/>
              <a:cxnLst/>
              <a:rect l="l" t="t" r="r" b="b"/>
              <a:pathLst>
                <a:path w="1195" h="209" extrusionOk="0">
                  <a:moveTo>
                    <a:pt x="0" y="1"/>
                  </a:moveTo>
                  <a:cubicBezTo>
                    <a:pt x="442" y="105"/>
                    <a:pt x="753" y="105"/>
                    <a:pt x="1195" y="208"/>
                  </a:cubicBezTo>
                  <a:cubicBezTo>
                    <a:pt x="857" y="105"/>
                    <a:pt x="442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69"/>
            <p:cNvSpPr/>
            <p:nvPr/>
          </p:nvSpPr>
          <p:spPr>
            <a:xfrm>
              <a:off x="2407125" y="3085925"/>
              <a:ext cx="29900" cy="35075"/>
            </a:xfrm>
            <a:custGeom>
              <a:avLst/>
              <a:gdLst/>
              <a:ahLst/>
              <a:cxnLst/>
              <a:rect l="l" t="t" r="r" b="b"/>
              <a:pathLst>
                <a:path w="1196" h="1403" extrusionOk="0">
                  <a:moveTo>
                    <a:pt x="1" y="1"/>
                  </a:moveTo>
                  <a:cubicBezTo>
                    <a:pt x="312" y="546"/>
                    <a:pt x="754" y="961"/>
                    <a:pt x="1195" y="1403"/>
                  </a:cubicBezTo>
                  <a:cubicBezTo>
                    <a:pt x="754" y="961"/>
                    <a:pt x="416" y="442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69"/>
            <p:cNvSpPr/>
            <p:nvPr/>
          </p:nvSpPr>
          <p:spPr>
            <a:xfrm>
              <a:off x="2401300" y="3088525"/>
              <a:ext cx="13650" cy="13650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0" y="0"/>
                  </a:moveTo>
                  <a:cubicBezTo>
                    <a:pt x="234" y="208"/>
                    <a:pt x="338" y="442"/>
                    <a:pt x="545" y="546"/>
                  </a:cubicBezTo>
                  <a:cubicBezTo>
                    <a:pt x="442" y="338"/>
                    <a:pt x="234" y="104"/>
                    <a:pt x="13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69"/>
            <p:cNvSpPr/>
            <p:nvPr/>
          </p:nvSpPr>
          <p:spPr>
            <a:xfrm>
              <a:off x="2390900" y="3002200"/>
              <a:ext cx="18850" cy="38825"/>
            </a:xfrm>
            <a:custGeom>
              <a:avLst/>
              <a:gdLst/>
              <a:ahLst/>
              <a:cxnLst/>
              <a:rect l="l" t="t" r="r" b="b"/>
              <a:pathLst>
                <a:path w="754" h="1553" extrusionOk="0">
                  <a:moveTo>
                    <a:pt x="1" y="1"/>
                  </a:moveTo>
                  <a:lnTo>
                    <a:pt x="1" y="1"/>
                  </a:lnTo>
                  <a:cubicBezTo>
                    <a:pt x="209" y="546"/>
                    <a:pt x="546" y="961"/>
                    <a:pt x="650" y="1506"/>
                  </a:cubicBezTo>
                  <a:cubicBezTo>
                    <a:pt x="650" y="1541"/>
                    <a:pt x="661" y="1553"/>
                    <a:pt x="677" y="1553"/>
                  </a:cubicBezTo>
                  <a:cubicBezTo>
                    <a:pt x="708" y="1553"/>
                    <a:pt x="754" y="1506"/>
                    <a:pt x="754" y="1506"/>
                  </a:cubicBezTo>
                  <a:cubicBezTo>
                    <a:pt x="546" y="961"/>
                    <a:pt x="312" y="54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69"/>
            <p:cNvSpPr/>
            <p:nvPr/>
          </p:nvSpPr>
          <p:spPr>
            <a:xfrm>
              <a:off x="2385075" y="2999600"/>
              <a:ext cx="16250" cy="40275"/>
            </a:xfrm>
            <a:custGeom>
              <a:avLst/>
              <a:gdLst/>
              <a:ahLst/>
              <a:cxnLst/>
              <a:rect l="l" t="t" r="r" b="b"/>
              <a:pathLst>
                <a:path w="650" h="1611" extrusionOk="0">
                  <a:moveTo>
                    <a:pt x="0" y="1"/>
                  </a:moveTo>
                  <a:lnTo>
                    <a:pt x="0" y="1"/>
                  </a:lnTo>
                  <a:cubicBezTo>
                    <a:pt x="234" y="520"/>
                    <a:pt x="545" y="1065"/>
                    <a:pt x="649" y="1610"/>
                  </a:cubicBezTo>
                  <a:cubicBezTo>
                    <a:pt x="545" y="1065"/>
                    <a:pt x="338" y="520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69"/>
            <p:cNvSpPr/>
            <p:nvPr/>
          </p:nvSpPr>
          <p:spPr>
            <a:xfrm>
              <a:off x="2358450" y="2974950"/>
              <a:ext cx="37675" cy="62325"/>
            </a:xfrm>
            <a:custGeom>
              <a:avLst/>
              <a:gdLst/>
              <a:ahLst/>
              <a:cxnLst/>
              <a:rect l="l" t="t" r="r" b="b"/>
              <a:pathLst>
                <a:path w="1507" h="2493" extrusionOk="0">
                  <a:moveTo>
                    <a:pt x="105" y="0"/>
                  </a:moveTo>
                  <a:cubicBezTo>
                    <a:pt x="1" y="0"/>
                    <a:pt x="1" y="0"/>
                    <a:pt x="1" y="104"/>
                  </a:cubicBezTo>
                  <a:cubicBezTo>
                    <a:pt x="650" y="857"/>
                    <a:pt x="1195" y="1636"/>
                    <a:pt x="1507" y="2493"/>
                  </a:cubicBezTo>
                  <a:cubicBezTo>
                    <a:pt x="1195" y="1636"/>
                    <a:pt x="857" y="649"/>
                    <a:pt x="10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69"/>
            <p:cNvSpPr/>
            <p:nvPr/>
          </p:nvSpPr>
          <p:spPr>
            <a:xfrm>
              <a:off x="2339625" y="2967150"/>
              <a:ext cx="42875" cy="53900"/>
            </a:xfrm>
            <a:custGeom>
              <a:avLst/>
              <a:gdLst/>
              <a:ahLst/>
              <a:cxnLst/>
              <a:rect l="l" t="t" r="r" b="b"/>
              <a:pathLst>
                <a:path w="1715" h="2156" extrusionOk="0">
                  <a:moveTo>
                    <a:pt x="1" y="1"/>
                  </a:moveTo>
                  <a:lnTo>
                    <a:pt x="1" y="1"/>
                  </a:lnTo>
                  <a:cubicBezTo>
                    <a:pt x="650" y="650"/>
                    <a:pt x="1169" y="1299"/>
                    <a:pt x="1610" y="2156"/>
                  </a:cubicBezTo>
                  <a:lnTo>
                    <a:pt x="1714" y="2156"/>
                  </a:lnTo>
                  <a:cubicBezTo>
                    <a:pt x="1299" y="1299"/>
                    <a:pt x="754" y="520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69"/>
            <p:cNvSpPr/>
            <p:nvPr/>
          </p:nvSpPr>
          <p:spPr>
            <a:xfrm>
              <a:off x="2317575" y="2953525"/>
              <a:ext cx="43500" cy="46100"/>
            </a:xfrm>
            <a:custGeom>
              <a:avLst/>
              <a:gdLst/>
              <a:ahLst/>
              <a:cxnLst/>
              <a:rect l="l" t="t" r="r" b="b"/>
              <a:pathLst>
                <a:path w="1740" h="1844" extrusionOk="0">
                  <a:moveTo>
                    <a:pt x="0" y="1"/>
                  </a:moveTo>
                  <a:cubicBezTo>
                    <a:pt x="545" y="650"/>
                    <a:pt x="1091" y="1195"/>
                    <a:pt x="1636" y="1844"/>
                  </a:cubicBezTo>
                  <a:cubicBezTo>
                    <a:pt x="1740" y="1844"/>
                    <a:pt x="1740" y="1844"/>
                    <a:pt x="1740" y="1714"/>
                  </a:cubicBezTo>
                  <a:cubicBezTo>
                    <a:pt x="1194" y="1195"/>
                    <a:pt x="649" y="546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69"/>
            <p:cNvSpPr/>
            <p:nvPr/>
          </p:nvSpPr>
          <p:spPr>
            <a:xfrm>
              <a:off x="2298750" y="29425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0" y="0"/>
                  </a:moveTo>
                  <a:cubicBezTo>
                    <a:pt x="0" y="104"/>
                    <a:pt x="104" y="208"/>
                    <a:pt x="208" y="208"/>
                  </a:cubicBezTo>
                  <a:cubicBezTo>
                    <a:pt x="208" y="104"/>
                    <a:pt x="104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69"/>
            <p:cNvSpPr/>
            <p:nvPr/>
          </p:nvSpPr>
          <p:spPr>
            <a:xfrm>
              <a:off x="2312375" y="3074900"/>
              <a:ext cx="27275" cy="29875"/>
            </a:xfrm>
            <a:custGeom>
              <a:avLst/>
              <a:gdLst/>
              <a:ahLst/>
              <a:cxnLst/>
              <a:rect l="l" t="t" r="r" b="b"/>
              <a:pathLst>
                <a:path w="1091" h="1195" extrusionOk="0">
                  <a:moveTo>
                    <a:pt x="1" y="0"/>
                  </a:moveTo>
                  <a:lnTo>
                    <a:pt x="1" y="0"/>
                  </a:lnTo>
                  <a:cubicBezTo>
                    <a:pt x="312" y="442"/>
                    <a:pt x="753" y="649"/>
                    <a:pt x="1091" y="1195"/>
                  </a:cubicBezTo>
                  <a:lnTo>
                    <a:pt x="1091" y="1091"/>
                  </a:lnTo>
                  <a:cubicBezTo>
                    <a:pt x="857" y="649"/>
                    <a:pt x="442" y="23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69"/>
            <p:cNvSpPr/>
            <p:nvPr/>
          </p:nvSpPr>
          <p:spPr>
            <a:xfrm>
              <a:off x="2303950" y="3074900"/>
              <a:ext cx="19475" cy="16250"/>
            </a:xfrm>
            <a:custGeom>
              <a:avLst/>
              <a:gdLst/>
              <a:ahLst/>
              <a:cxnLst/>
              <a:rect l="l" t="t" r="r" b="b"/>
              <a:pathLst>
                <a:path w="779" h="650" extrusionOk="0">
                  <a:moveTo>
                    <a:pt x="0" y="0"/>
                  </a:moveTo>
                  <a:lnTo>
                    <a:pt x="0" y="0"/>
                  </a:lnTo>
                  <a:cubicBezTo>
                    <a:pt x="130" y="104"/>
                    <a:pt x="234" y="234"/>
                    <a:pt x="338" y="338"/>
                  </a:cubicBezTo>
                  <a:cubicBezTo>
                    <a:pt x="545" y="442"/>
                    <a:pt x="649" y="545"/>
                    <a:pt x="779" y="649"/>
                  </a:cubicBezTo>
                  <a:cubicBezTo>
                    <a:pt x="649" y="442"/>
                    <a:pt x="338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69"/>
            <p:cNvSpPr/>
            <p:nvPr/>
          </p:nvSpPr>
          <p:spPr>
            <a:xfrm>
              <a:off x="2298750" y="3074900"/>
              <a:ext cx="18850" cy="13650"/>
            </a:xfrm>
            <a:custGeom>
              <a:avLst/>
              <a:gdLst/>
              <a:ahLst/>
              <a:cxnLst/>
              <a:rect l="l" t="t" r="r" b="b"/>
              <a:pathLst>
                <a:path w="754" h="546" extrusionOk="0">
                  <a:moveTo>
                    <a:pt x="0" y="0"/>
                  </a:moveTo>
                  <a:lnTo>
                    <a:pt x="0" y="0"/>
                  </a:lnTo>
                  <a:cubicBezTo>
                    <a:pt x="208" y="234"/>
                    <a:pt x="442" y="338"/>
                    <a:pt x="649" y="545"/>
                  </a:cubicBezTo>
                  <a:cubicBezTo>
                    <a:pt x="649" y="545"/>
                    <a:pt x="753" y="545"/>
                    <a:pt x="649" y="442"/>
                  </a:cubicBezTo>
                  <a:cubicBezTo>
                    <a:pt x="546" y="338"/>
                    <a:pt x="338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69"/>
            <p:cNvSpPr/>
            <p:nvPr/>
          </p:nvSpPr>
          <p:spPr>
            <a:xfrm>
              <a:off x="2201400" y="3042450"/>
              <a:ext cx="21425" cy="16250"/>
            </a:xfrm>
            <a:custGeom>
              <a:avLst/>
              <a:gdLst/>
              <a:ahLst/>
              <a:cxnLst/>
              <a:rect l="l" t="t" r="r" b="b"/>
              <a:pathLst>
                <a:path w="857" h="650" extrusionOk="0">
                  <a:moveTo>
                    <a:pt x="0" y="0"/>
                  </a:moveTo>
                  <a:lnTo>
                    <a:pt x="0" y="0"/>
                  </a:lnTo>
                  <a:cubicBezTo>
                    <a:pt x="208" y="234"/>
                    <a:pt x="545" y="338"/>
                    <a:pt x="857" y="649"/>
                  </a:cubicBezTo>
                  <a:cubicBezTo>
                    <a:pt x="649" y="338"/>
                    <a:pt x="338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69"/>
            <p:cNvSpPr/>
            <p:nvPr/>
          </p:nvSpPr>
          <p:spPr>
            <a:xfrm>
              <a:off x="2196200" y="3045050"/>
              <a:ext cx="13650" cy="8450"/>
            </a:xfrm>
            <a:custGeom>
              <a:avLst/>
              <a:gdLst/>
              <a:ahLst/>
              <a:cxnLst/>
              <a:rect l="l" t="t" r="r" b="b"/>
              <a:pathLst>
                <a:path w="546" h="338" extrusionOk="0">
                  <a:moveTo>
                    <a:pt x="1" y="0"/>
                  </a:moveTo>
                  <a:lnTo>
                    <a:pt x="1" y="130"/>
                  </a:lnTo>
                  <a:cubicBezTo>
                    <a:pt x="208" y="234"/>
                    <a:pt x="416" y="234"/>
                    <a:pt x="546" y="338"/>
                  </a:cubicBezTo>
                  <a:cubicBezTo>
                    <a:pt x="416" y="234"/>
                    <a:pt x="208" y="13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69"/>
            <p:cNvSpPr/>
            <p:nvPr/>
          </p:nvSpPr>
          <p:spPr>
            <a:xfrm>
              <a:off x="2190350" y="3048275"/>
              <a:ext cx="16250" cy="7825"/>
            </a:xfrm>
            <a:custGeom>
              <a:avLst/>
              <a:gdLst/>
              <a:ahLst/>
              <a:cxnLst/>
              <a:rect l="l" t="t" r="r" b="b"/>
              <a:pathLst>
                <a:path w="650" h="313" extrusionOk="0">
                  <a:moveTo>
                    <a:pt x="1" y="1"/>
                  </a:moveTo>
                  <a:cubicBezTo>
                    <a:pt x="131" y="105"/>
                    <a:pt x="235" y="105"/>
                    <a:pt x="338" y="105"/>
                  </a:cubicBezTo>
                  <a:cubicBezTo>
                    <a:pt x="442" y="209"/>
                    <a:pt x="546" y="209"/>
                    <a:pt x="546" y="312"/>
                  </a:cubicBezTo>
                  <a:lnTo>
                    <a:pt x="650" y="312"/>
                  </a:lnTo>
                  <a:cubicBezTo>
                    <a:pt x="546" y="105"/>
                    <a:pt x="235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69"/>
            <p:cNvSpPr/>
            <p:nvPr/>
          </p:nvSpPr>
          <p:spPr>
            <a:xfrm>
              <a:off x="2187775" y="3048275"/>
              <a:ext cx="5850" cy="5225"/>
            </a:xfrm>
            <a:custGeom>
              <a:avLst/>
              <a:gdLst/>
              <a:ahLst/>
              <a:cxnLst/>
              <a:rect l="l" t="t" r="r" b="b"/>
              <a:pathLst>
                <a:path w="234" h="209" extrusionOk="0">
                  <a:moveTo>
                    <a:pt x="0" y="1"/>
                  </a:moveTo>
                  <a:lnTo>
                    <a:pt x="0" y="105"/>
                  </a:lnTo>
                  <a:cubicBezTo>
                    <a:pt x="104" y="105"/>
                    <a:pt x="104" y="209"/>
                    <a:pt x="234" y="209"/>
                  </a:cubicBezTo>
                  <a:cubicBezTo>
                    <a:pt x="234" y="105"/>
                    <a:pt x="104" y="105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69"/>
            <p:cNvSpPr/>
            <p:nvPr/>
          </p:nvSpPr>
          <p:spPr>
            <a:xfrm>
              <a:off x="2290950" y="2983375"/>
              <a:ext cx="37675" cy="45475"/>
            </a:xfrm>
            <a:custGeom>
              <a:avLst/>
              <a:gdLst/>
              <a:ahLst/>
              <a:cxnLst/>
              <a:rect l="l" t="t" r="r" b="b"/>
              <a:pathLst>
                <a:path w="1507" h="1819" extrusionOk="0">
                  <a:moveTo>
                    <a:pt x="1" y="1"/>
                  </a:moveTo>
                  <a:cubicBezTo>
                    <a:pt x="520" y="520"/>
                    <a:pt x="1065" y="1169"/>
                    <a:pt x="1507" y="1818"/>
                  </a:cubicBezTo>
                  <a:cubicBezTo>
                    <a:pt x="1065" y="1169"/>
                    <a:pt x="650" y="41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69"/>
            <p:cNvSpPr/>
            <p:nvPr/>
          </p:nvSpPr>
          <p:spPr>
            <a:xfrm>
              <a:off x="2285125" y="2985975"/>
              <a:ext cx="18850" cy="18850"/>
            </a:xfrm>
            <a:custGeom>
              <a:avLst/>
              <a:gdLst/>
              <a:ahLst/>
              <a:cxnLst/>
              <a:rect l="l" t="t" r="r" b="b"/>
              <a:pathLst>
                <a:path w="754" h="754" extrusionOk="0">
                  <a:moveTo>
                    <a:pt x="0" y="1"/>
                  </a:moveTo>
                  <a:lnTo>
                    <a:pt x="0" y="105"/>
                  </a:lnTo>
                  <a:cubicBezTo>
                    <a:pt x="234" y="312"/>
                    <a:pt x="442" y="546"/>
                    <a:pt x="649" y="754"/>
                  </a:cubicBezTo>
                  <a:cubicBezTo>
                    <a:pt x="649" y="754"/>
                    <a:pt x="753" y="754"/>
                    <a:pt x="649" y="650"/>
                  </a:cubicBezTo>
                  <a:cubicBezTo>
                    <a:pt x="545" y="416"/>
                    <a:pt x="234" y="208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69"/>
            <p:cNvSpPr/>
            <p:nvPr/>
          </p:nvSpPr>
          <p:spPr>
            <a:xfrm>
              <a:off x="2279925" y="2993775"/>
              <a:ext cx="11050" cy="8450"/>
            </a:xfrm>
            <a:custGeom>
              <a:avLst/>
              <a:gdLst/>
              <a:ahLst/>
              <a:cxnLst/>
              <a:rect l="l" t="t" r="r" b="b"/>
              <a:pathLst>
                <a:path w="442" h="338" extrusionOk="0">
                  <a:moveTo>
                    <a:pt x="1" y="0"/>
                  </a:moveTo>
                  <a:cubicBezTo>
                    <a:pt x="104" y="104"/>
                    <a:pt x="208" y="234"/>
                    <a:pt x="312" y="338"/>
                  </a:cubicBezTo>
                  <a:cubicBezTo>
                    <a:pt x="312" y="338"/>
                    <a:pt x="442" y="234"/>
                    <a:pt x="312" y="234"/>
                  </a:cubicBezTo>
                  <a:cubicBezTo>
                    <a:pt x="208" y="104"/>
                    <a:pt x="104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69"/>
            <p:cNvSpPr/>
            <p:nvPr/>
          </p:nvSpPr>
          <p:spPr>
            <a:xfrm>
              <a:off x="2226050" y="3113175"/>
              <a:ext cx="61700" cy="24050"/>
            </a:xfrm>
            <a:custGeom>
              <a:avLst/>
              <a:gdLst/>
              <a:ahLst/>
              <a:cxnLst/>
              <a:rect l="l" t="t" r="r" b="b"/>
              <a:pathLst>
                <a:path w="2468" h="962" extrusionOk="0">
                  <a:moveTo>
                    <a:pt x="1" y="1"/>
                  </a:moveTo>
                  <a:lnTo>
                    <a:pt x="1" y="105"/>
                  </a:lnTo>
                  <a:cubicBezTo>
                    <a:pt x="857" y="313"/>
                    <a:pt x="1610" y="520"/>
                    <a:pt x="2363" y="962"/>
                  </a:cubicBezTo>
                  <a:lnTo>
                    <a:pt x="2467" y="962"/>
                  </a:lnTo>
                  <a:cubicBezTo>
                    <a:pt x="1714" y="416"/>
                    <a:pt x="857" y="105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69"/>
            <p:cNvSpPr/>
            <p:nvPr/>
          </p:nvSpPr>
          <p:spPr>
            <a:xfrm>
              <a:off x="2228650" y="3120975"/>
              <a:ext cx="35075" cy="11050"/>
            </a:xfrm>
            <a:custGeom>
              <a:avLst/>
              <a:gdLst/>
              <a:ahLst/>
              <a:cxnLst/>
              <a:rect l="l" t="t" r="r" b="b"/>
              <a:pathLst>
                <a:path w="1403" h="442" extrusionOk="0">
                  <a:moveTo>
                    <a:pt x="1" y="1"/>
                  </a:moveTo>
                  <a:lnTo>
                    <a:pt x="1" y="1"/>
                  </a:lnTo>
                  <a:cubicBezTo>
                    <a:pt x="416" y="208"/>
                    <a:pt x="857" y="338"/>
                    <a:pt x="1403" y="442"/>
                  </a:cubicBezTo>
                  <a:cubicBezTo>
                    <a:pt x="961" y="208"/>
                    <a:pt x="416" y="104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69"/>
            <p:cNvSpPr/>
            <p:nvPr/>
          </p:nvSpPr>
          <p:spPr>
            <a:xfrm>
              <a:off x="2212525" y="3123600"/>
              <a:ext cx="26525" cy="8425"/>
            </a:xfrm>
            <a:custGeom>
              <a:avLst/>
              <a:gdLst/>
              <a:ahLst/>
              <a:cxnLst/>
              <a:rect l="l" t="t" r="r" b="b"/>
              <a:pathLst>
                <a:path w="1061" h="337" extrusionOk="0">
                  <a:moveTo>
                    <a:pt x="1" y="1"/>
                  </a:moveTo>
                  <a:lnTo>
                    <a:pt x="1" y="1"/>
                  </a:lnTo>
                  <a:cubicBezTo>
                    <a:pt x="311" y="104"/>
                    <a:pt x="647" y="233"/>
                    <a:pt x="957" y="337"/>
                  </a:cubicBezTo>
                  <a:lnTo>
                    <a:pt x="1061" y="337"/>
                  </a:lnTo>
                  <a:cubicBezTo>
                    <a:pt x="647" y="233"/>
                    <a:pt x="311" y="104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69"/>
            <p:cNvSpPr/>
            <p:nvPr/>
          </p:nvSpPr>
          <p:spPr>
            <a:xfrm>
              <a:off x="2150125" y="3167050"/>
              <a:ext cx="23175" cy="6375"/>
            </a:xfrm>
            <a:custGeom>
              <a:avLst/>
              <a:gdLst/>
              <a:ahLst/>
              <a:cxnLst/>
              <a:rect l="l" t="t" r="r" b="b"/>
              <a:pathLst>
                <a:path w="927" h="255" extrusionOk="0">
                  <a:moveTo>
                    <a:pt x="104" y="1"/>
                  </a:moveTo>
                  <a:cubicBezTo>
                    <a:pt x="104" y="1"/>
                    <a:pt x="0" y="105"/>
                    <a:pt x="104" y="105"/>
                  </a:cubicBezTo>
                  <a:cubicBezTo>
                    <a:pt x="208" y="156"/>
                    <a:pt x="344" y="156"/>
                    <a:pt x="481" y="156"/>
                  </a:cubicBezTo>
                  <a:cubicBezTo>
                    <a:pt x="617" y="156"/>
                    <a:pt x="753" y="156"/>
                    <a:pt x="857" y="208"/>
                  </a:cubicBezTo>
                  <a:cubicBezTo>
                    <a:pt x="649" y="105"/>
                    <a:pt x="312" y="1"/>
                    <a:pt x="104" y="1"/>
                  </a:cubicBezTo>
                  <a:close/>
                  <a:moveTo>
                    <a:pt x="857" y="208"/>
                  </a:moveTo>
                  <a:cubicBezTo>
                    <a:pt x="857" y="243"/>
                    <a:pt x="869" y="255"/>
                    <a:pt x="880" y="255"/>
                  </a:cubicBezTo>
                  <a:cubicBezTo>
                    <a:pt x="903" y="255"/>
                    <a:pt x="926" y="208"/>
                    <a:pt x="857" y="20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69"/>
            <p:cNvSpPr/>
            <p:nvPr/>
          </p:nvSpPr>
          <p:spPr>
            <a:xfrm>
              <a:off x="2168950" y="3178100"/>
              <a:ext cx="13650" cy="2600"/>
            </a:xfrm>
            <a:custGeom>
              <a:avLst/>
              <a:gdLst/>
              <a:ahLst/>
              <a:cxnLst/>
              <a:rect l="l" t="t" r="r" b="b"/>
              <a:pathLst>
                <a:path w="546" h="104" extrusionOk="0">
                  <a:moveTo>
                    <a:pt x="0" y="0"/>
                  </a:moveTo>
                  <a:cubicBezTo>
                    <a:pt x="208" y="104"/>
                    <a:pt x="338" y="104"/>
                    <a:pt x="545" y="104"/>
                  </a:cubicBezTo>
                  <a:cubicBezTo>
                    <a:pt x="338" y="0"/>
                    <a:pt x="20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69"/>
            <p:cNvSpPr/>
            <p:nvPr/>
          </p:nvSpPr>
          <p:spPr>
            <a:xfrm>
              <a:off x="2128700" y="3118375"/>
              <a:ext cx="24050" cy="5225"/>
            </a:xfrm>
            <a:custGeom>
              <a:avLst/>
              <a:gdLst/>
              <a:ahLst/>
              <a:cxnLst/>
              <a:rect l="l" t="t" r="r" b="b"/>
              <a:pathLst>
                <a:path w="962" h="209" extrusionOk="0">
                  <a:moveTo>
                    <a:pt x="961" y="208"/>
                  </a:moveTo>
                  <a:cubicBezTo>
                    <a:pt x="650" y="208"/>
                    <a:pt x="312" y="105"/>
                    <a:pt x="1" y="1"/>
                  </a:cubicBezTo>
                  <a:lnTo>
                    <a:pt x="1" y="1"/>
                  </a:lnTo>
                  <a:cubicBezTo>
                    <a:pt x="312" y="105"/>
                    <a:pt x="650" y="208"/>
                    <a:pt x="961" y="20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69"/>
            <p:cNvSpPr/>
            <p:nvPr/>
          </p:nvSpPr>
          <p:spPr>
            <a:xfrm>
              <a:off x="2131300" y="3113175"/>
              <a:ext cx="16250" cy="5225"/>
            </a:xfrm>
            <a:custGeom>
              <a:avLst/>
              <a:gdLst/>
              <a:ahLst/>
              <a:cxnLst/>
              <a:rect l="l" t="t" r="r" b="b"/>
              <a:pathLst>
                <a:path w="650" h="209" extrusionOk="0">
                  <a:moveTo>
                    <a:pt x="1" y="1"/>
                  </a:moveTo>
                  <a:cubicBezTo>
                    <a:pt x="208" y="105"/>
                    <a:pt x="416" y="105"/>
                    <a:pt x="650" y="209"/>
                  </a:cubicBezTo>
                  <a:lnTo>
                    <a:pt x="650" y="105"/>
                  </a:lnTo>
                  <a:cubicBezTo>
                    <a:pt x="416" y="105"/>
                    <a:pt x="208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69"/>
            <p:cNvSpPr/>
            <p:nvPr/>
          </p:nvSpPr>
          <p:spPr>
            <a:xfrm>
              <a:off x="2131300" y="3107350"/>
              <a:ext cx="13650" cy="2625"/>
            </a:xfrm>
            <a:custGeom>
              <a:avLst/>
              <a:gdLst/>
              <a:ahLst/>
              <a:cxnLst/>
              <a:rect l="l" t="t" r="r" b="b"/>
              <a:pathLst>
                <a:path w="546" h="105" extrusionOk="0">
                  <a:moveTo>
                    <a:pt x="1" y="0"/>
                  </a:moveTo>
                  <a:cubicBezTo>
                    <a:pt x="208" y="0"/>
                    <a:pt x="312" y="104"/>
                    <a:pt x="546" y="104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69"/>
            <p:cNvSpPr/>
            <p:nvPr/>
          </p:nvSpPr>
          <p:spPr>
            <a:xfrm>
              <a:off x="2117675" y="3099550"/>
              <a:ext cx="7800" cy="2625"/>
            </a:xfrm>
            <a:custGeom>
              <a:avLst/>
              <a:gdLst/>
              <a:ahLst/>
              <a:cxnLst/>
              <a:rect l="l" t="t" r="r" b="b"/>
              <a:pathLst>
                <a:path w="312" h="105" extrusionOk="0">
                  <a:moveTo>
                    <a:pt x="0" y="1"/>
                  </a:moveTo>
                  <a:cubicBezTo>
                    <a:pt x="104" y="105"/>
                    <a:pt x="208" y="105"/>
                    <a:pt x="312" y="105"/>
                  </a:cubicBezTo>
                  <a:cubicBezTo>
                    <a:pt x="208" y="1"/>
                    <a:pt x="104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69"/>
            <p:cNvSpPr/>
            <p:nvPr/>
          </p:nvSpPr>
          <p:spPr>
            <a:xfrm>
              <a:off x="2296150" y="3104750"/>
              <a:ext cx="13650" cy="8450"/>
            </a:xfrm>
            <a:custGeom>
              <a:avLst/>
              <a:gdLst/>
              <a:ahLst/>
              <a:cxnLst/>
              <a:rect l="l" t="t" r="r" b="b"/>
              <a:pathLst>
                <a:path w="546" h="338" extrusionOk="0">
                  <a:moveTo>
                    <a:pt x="1" y="1"/>
                  </a:moveTo>
                  <a:cubicBezTo>
                    <a:pt x="104" y="104"/>
                    <a:pt x="312" y="208"/>
                    <a:pt x="442" y="338"/>
                  </a:cubicBezTo>
                  <a:cubicBezTo>
                    <a:pt x="546" y="338"/>
                    <a:pt x="546" y="208"/>
                    <a:pt x="546" y="208"/>
                  </a:cubicBezTo>
                  <a:cubicBezTo>
                    <a:pt x="312" y="104"/>
                    <a:pt x="208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69"/>
            <p:cNvSpPr/>
            <p:nvPr/>
          </p:nvSpPr>
          <p:spPr>
            <a:xfrm>
              <a:off x="2285125" y="3102150"/>
              <a:ext cx="8450" cy="5225"/>
            </a:xfrm>
            <a:custGeom>
              <a:avLst/>
              <a:gdLst/>
              <a:ahLst/>
              <a:cxnLst/>
              <a:rect l="l" t="t" r="r" b="b"/>
              <a:pathLst>
                <a:path w="338" h="209" extrusionOk="0">
                  <a:moveTo>
                    <a:pt x="0" y="1"/>
                  </a:moveTo>
                  <a:cubicBezTo>
                    <a:pt x="104" y="105"/>
                    <a:pt x="234" y="105"/>
                    <a:pt x="234" y="208"/>
                  </a:cubicBezTo>
                  <a:lnTo>
                    <a:pt x="338" y="208"/>
                  </a:lnTo>
                  <a:cubicBezTo>
                    <a:pt x="234" y="1"/>
                    <a:pt x="104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69"/>
            <p:cNvSpPr/>
            <p:nvPr/>
          </p:nvSpPr>
          <p:spPr>
            <a:xfrm>
              <a:off x="2358450" y="3267000"/>
              <a:ext cx="18850" cy="5225"/>
            </a:xfrm>
            <a:custGeom>
              <a:avLst/>
              <a:gdLst/>
              <a:ahLst/>
              <a:cxnLst/>
              <a:rect l="l" t="t" r="r" b="b"/>
              <a:pathLst>
                <a:path w="754" h="209" extrusionOk="0">
                  <a:moveTo>
                    <a:pt x="754" y="1"/>
                  </a:moveTo>
                  <a:cubicBezTo>
                    <a:pt x="546" y="1"/>
                    <a:pt x="208" y="1"/>
                    <a:pt x="1" y="208"/>
                  </a:cubicBezTo>
                  <a:cubicBezTo>
                    <a:pt x="208" y="208"/>
                    <a:pt x="546" y="105"/>
                    <a:pt x="75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69"/>
            <p:cNvSpPr/>
            <p:nvPr/>
          </p:nvSpPr>
          <p:spPr>
            <a:xfrm>
              <a:off x="2363650" y="3272200"/>
              <a:ext cx="11050" cy="3275"/>
            </a:xfrm>
            <a:custGeom>
              <a:avLst/>
              <a:gdLst/>
              <a:ahLst/>
              <a:cxnLst/>
              <a:rect l="l" t="t" r="r" b="b"/>
              <a:pathLst>
                <a:path w="442" h="131" extrusionOk="0">
                  <a:moveTo>
                    <a:pt x="442" y="0"/>
                  </a:moveTo>
                  <a:cubicBezTo>
                    <a:pt x="338" y="0"/>
                    <a:pt x="104" y="0"/>
                    <a:pt x="0" y="130"/>
                  </a:cubicBezTo>
                  <a:lnTo>
                    <a:pt x="442" y="13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69"/>
            <p:cNvSpPr/>
            <p:nvPr/>
          </p:nvSpPr>
          <p:spPr>
            <a:xfrm>
              <a:off x="2372375" y="3361750"/>
              <a:ext cx="28950" cy="22600"/>
            </a:xfrm>
            <a:custGeom>
              <a:avLst/>
              <a:gdLst/>
              <a:ahLst/>
              <a:cxnLst/>
              <a:rect l="l" t="t" r="r" b="b"/>
              <a:pathLst>
                <a:path w="1158" h="904" extrusionOk="0">
                  <a:moveTo>
                    <a:pt x="1157" y="1"/>
                  </a:moveTo>
                  <a:lnTo>
                    <a:pt x="1157" y="1"/>
                  </a:lnTo>
                  <a:cubicBezTo>
                    <a:pt x="742" y="312"/>
                    <a:pt x="404" y="650"/>
                    <a:pt x="93" y="858"/>
                  </a:cubicBezTo>
                  <a:cubicBezTo>
                    <a:pt x="404" y="650"/>
                    <a:pt x="846" y="312"/>
                    <a:pt x="1157" y="1"/>
                  </a:cubicBezTo>
                  <a:close/>
                  <a:moveTo>
                    <a:pt x="93" y="858"/>
                  </a:moveTo>
                  <a:cubicBezTo>
                    <a:pt x="24" y="858"/>
                    <a:pt x="0" y="904"/>
                    <a:pt x="24" y="904"/>
                  </a:cubicBezTo>
                  <a:cubicBezTo>
                    <a:pt x="35" y="904"/>
                    <a:pt x="58" y="892"/>
                    <a:pt x="93" y="85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69"/>
            <p:cNvSpPr/>
            <p:nvPr/>
          </p:nvSpPr>
          <p:spPr>
            <a:xfrm>
              <a:off x="2382475" y="3348125"/>
              <a:ext cx="29875" cy="24700"/>
            </a:xfrm>
            <a:custGeom>
              <a:avLst/>
              <a:gdLst/>
              <a:ahLst/>
              <a:cxnLst/>
              <a:rect l="l" t="t" r="r" b="b"/>
              <a:pathLst>
                <a:path w="1195" h="988" extrusionOk="0">
                  <a:moveTo>
                    <a:pt x="1195" y="1"/>
                  </a:moveTo>
                  <a:lnTo>
                    <a:pt x="1195" y="1"/>
                  </a:lnTo>
                  <a:cubicBezTo>
                    <a:pt x="753" y="338"/>
                    <a:pt x="442" y="650"/>
                    <a:pt x="104" y="857"/>
                  </a:cubicBezTo>
                  <a:cubicBezTo>
                    <a:pt x="0" y="857"/>
                    <a:pt x="104" y="987"/>
                    <a:pt x="104" y="987"/>
                  </a:cubicBezTo>
                  <a:cubicBezTo>
                    <a:pt x="442" y="650"/>
                    <a:pt x="883" y="442"/>
                    <a:pt x="119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69"/>
            <p:cNvSpPr/>
            <p:nvPr/>
          </p:nvSpPr>
          <p:spPr>
            <a:xfrm>
              <a:off x="2266300" y="3380575"/>
              <a:ext cx="16250" cy="16250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649" y="1"/>
                  </a:moveTo>
                  <a:lnTo>
                    <a:pt x="0" y="650"/>
                  </a:lnTo>
                  <a:lnTo>
                    <a:pt x="104" y="650"/>
                  </a:lnTo>
                  <a:cubicBezTo>
                    <a:pt x="208" y="442"/>
                    <a:pt x="546" y="208"/>
                    <a:pt x="64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69"/>
            <p:cNvSpPr/>
            <p:nvPr/>
          </p:nvSpPr>
          <p:spPr>
            <a:xfrm>
              <a:off x="2277325" y="3267000"/>
              <a:ext cx="46100" cy="43525"/>
            </a:xfrm>
            <a:custGeom>
              <a:avLst/>
              <a:gdLst/>
              <a:ahLst/>
              <a:cxnLst/>
              <a:rect l="l" t="t" r="r" b="b"/>
              <a:pathLst>
                <a:path w="1844" h="1741" extrusionOk="0">
                  <a:moveTo>
                    <a:pt x="1714" y="1"/>
                  </a:moveTo>
                  <a:cubicBezTo>
                    <a:pt x="1381" y="604"/>
                    <a:pt x="965" y="1074"/>
                    <a:pt x="424" y="1465"/>
                  </a:cubicBezTo>
                  <a:lnTo>
                    <a:pt x="424" y="1465"/>
                  </a:lnTo>
                  <a:cubicBezTo>
                    <a:pt x="461" y="1443"/>
                    <a:pt x="501" y="1422"/>
                    <a:pt x="546" y="1403"/>
                  </a:cubicBezTo>
                  <a:cubicBezTo>
                    <a:pt x="1065" y="1091"/>
                    <a:pt x="1506" y="546"/>
                    <a:pt x="1844" y="1"/>
                  </a:cubicBezTo>
                  <a:close/>
                  <a:moveTo>
                    <a:pt x="424" y="1465"/>
                  </a:moveTo>
                  <a:cubicBezTo>
                    <a:pt x="336" y="1516"/>
                    <a:pt x="266" y="1570"/>
                    <a:pt x="191" y="1623"/>
                  </a:cubicBezTo>
                  <a:lnTo>
                    <a:pt x="191" y="1623"/>
                  </a:lnTo>
                  <a:cubicBezTo>
                    <a:pt x="271" y="1572"/>
                    <a:pt x="349" y="1519"/>
                    <a:pt x="424" y="1465"/>
                  </a:cubicBezTo>
                  <a:close/>
                  <a:moveTo>
                    <a:pt x="191" y="1623"/>
                  </a:moveTo>
                  <a:lnTo>
                    <a:pt x="191" y="1623"/>
                  </a:lnTo>
                  <a:cubicBezTo>
                    <a:pt x="129" y="1663"/>
                    <a:pt x="66" y="1702"/>
                    <a:pt x="1" y="1740"/>
                  </a:cubicBezTo>
                  <a:cubicBezTo>
                    <a:pt x="74" y="1704"/>
                    <a:pt x="134" y="1664"/>
                    <a:pt x="191" y="1623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69"/>
            <p:cNvSpPr/>
            <p:nvPr/>
          </p:nvSpPr>
          <p:spPr>
            <a:xfrm>
              <a:off x="2141675" y="3275450"/>
              <a:ext cx="113625" cy="61675"/>
            </a:xfrm>
            <a:custGeom>
              <a:avLst/>
              <a:gdLst/>
              <a:ahLst/>
              <a:cxnLst/>
              <a:rect l="l" t="t" r="r" b="b"/>
              <a:pathLst>
                <a:path w="4545" h="2467" extrusionOk="0">
                  <a:moveTo>
                    <a:pt x="4440" y="0"/>
                  </a:moveTo>
                  <a:cubicBezTo>
                    <a:pt x="3583" y="208"/>
                    <a:pt x="2831" y="519"/>
                    <a:pt x="2078" y="961"/>
                  </a:cubicBezTo>
                  <a:cubicBezTo>
                    <a:pt x="1299" y="1402"/>
                    <a:pt x="780" y="2051"/>
                    <a:pt x="1" y="2466"/>
                  </a:cubicBezTo>
                  <a:cubicBezTo>
                    <a:pt x="650" y="2155"/>
                    <a:pt x="1195" y="1714"/>
                    <a:pt x="1740" y="1298"/>
                  </a:cubicBezTo>
                  <a:cubicBezTo>
                    <a:pt x="2493" y="753"/>
                    <a:pt x="3583" y="416"/>
                    <a:pt x="4440" y="104"/>
                  </a:cubicBezTo>
                  <a:cubicBezTo>
                    <a:pt x="4544" y="104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69"/>
            <p:cNvSpPr/>
            <p:nvPr/>
          </p:nvSpPr>
          <p:spPr>
            <a:xfrm>
              <a:off x="2231250" y="3280625"/>
              <a:ext cx="35075" cy="13675"/>
            </a:xfrm>
            <a:custGeom>
              <a:avLst/>
              <a:gdLst/>
              <a:ahLst/>
              <a:cxnLst/>
              <a:rect l="l" t="t" r="r" b="b"/>
              <a:pathLst>
                <a:path w="1403" h="547" extrusionOk="0">
                  <a:moveTo>
                    <a:pt x="1402" y="1"/>
                  </a:moveTo>
                  <a:cubicBezTo>
                    <a:pt x="857" y="105"/>
                    <a:pt x="442" y="209"/>
                    <a:pt x="0" y="546"/>
                  </a:cubicBezTo>
                  <a:cubicBezTo>
                    <a:pt x="442" y="312"/>
                    <a:pt x="857" y="209"/>
                    <a:pt x="1402" y="105"/>
                  </a:cubicBezTo>
                  <a:lnTo>
                    <a:pt x="1402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69"/>
            <p:cNvSpPr/>
            <p:nvPr/>
          </p:nvSpPr>
          <p:spPr>
            <a:xfrm>
              <a:off x="2247475" y="3280625"/>
              <a:ext cx="35075" cy="18850"/>
            </a:xfrm>
            <a:custGeom>
              <a:avLst/>
              <a:gdLst/>
              <a:ahLst/>
              <a:cxnLst/>
              <a:rect l="l" t="t" r="r" b="b"/>
              <a:pathLst>
                <a:path w="1403" h="754" extrusionOk="0">
                  <a:moveTo>
                    <a:pt x="1299" y="1"/>
                  </a:moveTo>
                  <a:cubicBezTo>
                    <a:pt x="857" y="105"/>
                    <a:pt x="442" y="442"/>
                    <a:pt x="0" y="650"/>
                  </a:cubicBezTo>
                  <a:lnTo>
                    <a:pt x="0" y="754"/>
                  </a:lnTo>
                  <a:cubicBezTo>
                    <a:pt x="442" y="442"/>
                    <a:pt x="857" y="209"/>
                    <a:pt x="1402" y="105"/>
                  </a:cubicBezTo>
                  <a:cubicBezTo>
                    <a:pt x="1402" y="105"/>
                    <a:pt x="1402" y="1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69"/>
            <p:cNvSpPr/>
            <p:nvPr/>
          </p:nvSpPr>
          <p:spPr>
            <a:xfrm>
              <a:off x="2252675" y="3285825"/>
              <a:ext cx="32475" cy="18850"/>
            </a:xfrm>
            <a:custGeom>
              <a:avLst/>
              <a:gdLst/>
              <a:ahLst/>
              <a:cxnLst/>
              <a:rect l="l" t="t" r="r" b="b"/>
              <a:pathLst>
                <a:path w="1299" h="754" extrusionOk="0">
                  <a:moveTo>
                    <a:pt x="1194" y="1"/>
                  </a:moveTo>
                  <a:cubicBezTo>
                    <a:pt x="883" y="234"/>
                    <a:pt x="442" y="442"/>
                    <a:pt x="0" y="650"/>
                  </a:cubicBezTo>
                  <a:cubicBezTo>
                    <a:pt x="0" y="753"/>
                    <a:pt x="0" y="753"/>
                    <a:pt x="104" y="753"/>
                  </a:cubicBezTo>
                  <a:cubicBezTo>
                    <a:pt x="442" y="546"/>
                    <a:pt x="883" y="338"/>
                    <a:pt x="1298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69"/>
            <p:cNvSpPr/>
            <p:nvPr/>
          </p:nvSpPr>
          <p:spPr>
            <a:xfrm>
              <a:off x="2326000" y="3302050"/>
              <a:ext cx="18850" cy="38325"/>
            </a:xfrm>
            <a:custGeom>
              <a:avLst/>
              <a:gdLst/>
              <a:ahLst/>
              <a:cxnLst/>
              <a:rect l="l" t="t" r="r" b="b"/>
              <a:pathLst>
                <a:path w="754" h="1533" extrusionOk="0">
                  <a:moveTo>
                    <a:pt x="650" y="1"/>
                  </a:moveTo>
                  <a:cubicBezTo>
                    <a:pt x="546" y="546"/>
                    <a:pt x="312" y="987"/>
                    <a:pt x="1" y="1532"/>
                  </a:cubicBezTo>
                  <a:cubicBezTo>
                    <a:pt x="312" y="1091"/>
                    <a:pt x="754" y="546"/>
                    <a:pt x="65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69"/>
            <p:cNvSpPr/>
            <p:nvPr/>
          </p:nvSpPr>
          <p:spPr>
            <a:xfrm>
              <a:off x="2179975" y="3356575"/>
              <a:ext cx="32475" cy="24025"/>
            </a:xfrm>
            <a:custGeom>
              <a:avLst/>
              <a:gdLst/>
              <a:ahLst/>
              <a:cxnLst/>
              <a:rect l="l" t="t" r="r" b="b"/>
              <a:pathLst>
                <a:path w="1299" h="961" extrusionOk="0">
                  <a:moveTo>
                    <a:pt x="1299" y="0"/>
                  </a:moveTo>
                  <a:cubicBezTo>
                    <a:pt x="857" y="312"/>
                    <a:pt x="546" y="649"/>
                    <a:pt x="1" y="961"/>
                  </a:cubicBezTo>
                  <a:cubicBezTo>
                    <a:pt x="546" y="753"/>
                    <a:pt x="961" y="416"/>
                    <a:pt x="129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69"/>
            <p:cNvSpPr/>
            <p:nvPr/>
          </p:nvSpPr>
          <p:spPr>
            <a:xfrm>
              <a:off x="2196200" y="3348125"/>
              <a:ext cx="16250" cy="13650"/>
            </a:xfrm>
            <a:custGeom>
              <a:avLst/>
              <a:gdLst/>
              <a:ahLst/>
              <a:cxnLst/>
              <a:rect l="l" t="t" r="r" b="b"/>
              <a:pathLst>
                <a:path w="650" h="546" extrusionOk="0">
                  <a:moveTo>
                    <a:pt x="650" y="1"/>
                  </a:moveTo>
                  <a:lnTo>
                    <a:pt x="650" y="1"/>
                  </a:lnTo>
                  <a:cubicBezTo>
                    <a:pt x="416" y="105"/>
                    <a:pt x="208" y="338"/>
                    <a:pt x="1" y="546"/>
                  </a:cubicBezTo>
                  <a:cubicBezTo>
                    <a:pt x="208" y="338"/>
                    <a:pt x="416" y="208"/>
                    <a:pt x="65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69"/>
            <p:cNvSpPr/>
            <p:nvPr/>
          </p:nvSpPr>
          <p:spPr>
            <a:xfrm>
              <a:off x="2109225" y="3313075"/>
              <a:ext cx="35725" cy="35075"/>
            </a:xfrm>
            <a:custGeom>
              <a:avLst/>
              <a:gdLst/>
              <a:ahLst/>
              <a:cxnLst/>
              <a:rect l="l" t="t" r="r" b="b"/>
              <a:pathLst>
                <a:path w="1429" h="1403" extrusionOk="0">
                  <a:moveTo>
                    <a:pt x="1299" y="1"/>
                  </a:moveTo>
                  <a:cubicBezTo>
                    <a:pt x="884" y="546"/>
                    <a:pt x="546" y="961"/>
                    <a:pt x="1" y="1299"/>
                  </a:cubicBezTo>
                  <a:lnTo>
                    <a:pt x="1" y="1403"/>
                  </a:lnTo>
                  <a:cubicBezTo>
                    <a:pt x="546" y="1091"/>
                    <a:pt x="1091" y="650"/>
                    <a:pt x="1429" y="105"/>
                  </a:cubicBezTo>
                  <a:cubicBezTo>
                    <a:pt x="1429" y="1"/>
                    <a:pt x="1429" y="1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69"/>
            <p:cNvSpPr/>
            <p:nvPr/>
          </p:nvSpPr>
          <p:spPr>
            <a:xfrm>
              <a:off x="2122875" y="3299450"/>
              <a:ext cx="29875" cy="29875"/>
            </a:xfrm>
            <a:custGeom>
              <a:avLst/>
              <a:gdLst/>
              <a:ahLst/>
              <a:cxnLst/>
              <a:rect l="l" t="t" r="r" b="b"/>
              <a:pathLst>
                <a:path w="1195" h="1195" extrusionOk="0">
                  <a:moveTo>
                    <a:pt x="1090" y="1"/>
                  </a:moveTo>
                  <a:cubicBezTo>
                    <a:pt x="753" y="338"/>
                    <a:pt x="441" y="754"/>
                    <a:pt x="0" y="1091"/>
                  </a:cubicBezTo>
                  <a:lnTo>
                    <a:pt x="0" y="1195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69"/>
            <p:cNvSpPr/>
            <p:nvPr/>
          </p:nvSpPr>
          <p:spPr>
            <a:xfrm>
              <a:off x="2141675" y="3280625"/>
              <a:ext cx="35725" cy="21450"/>
            </a:xfrm>
            <a:custGeom>
              <a:avLst/>
              <a:gdLst/>
              <a:ahLst/>
              <a:cxnLst/>
              <a:rect l="l" t="t" r="r" b="b"/>
              <a:pathLst>
                <a:path w="1429" h="858" extrusionOk="0">
                  <a:moveTo>
                    <a:pt x="1299" y="1"/>
                  </a:moveTo>
                  <a:cubicBezTo>
                    <a:pt x="884" y="105"/>
                    <a:pt x="338" y="546"/>
                    <a:pt x="1" y="858"/>
                  </a:cubicBezTo>
                  <a:cubicBezTo>
                    <a:pt x="442" y="546"/>
                    <a:pt x="884" y="312"/>
                    <a:pt x="1429" y="105"/>
                  </a:cubicBezTo>
                  <a:cubicBezTo>
                    <a:pt x="1429" y="1"/>
                    <a:pt x="1429" y="1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69"/>
            <p:cNvSpPr/>
            <p:nvPr/>
          </p:nvSpPr>
          <p:spPr>
            <a:xfrm>
              <a:off x="2152725" y="3261800"/>
              <a:ext cx="51300" cy="24050"/>
            </a:xfrm>
            <a:custGeom>
              <a:avLst/>
              <a:gdLst/>
              <a:ahLst/>
              <a:cxnLst/>
              <a:rect l="l" t="t" r="r" b="b"/>
              <a:pathLst>
                <a:path w="2052" h="962" extrusionOk="0">
                  <a:moveTo>
                    <a:pt x="2051" y="1"/>
                  </a:moveTo>
                  <a:cubicBezTo>
                    <a:pt x="1298" y="209"/>
                    <a:pt x="649" y="416"/>
                    <a:pt x="104" y="858"/>
                  </a:cubicBezTo>
                  <a:cubicBezTo>
                    <a:pt x="0" y="962"/>
                    <a:pt x="104" y="962"/>
                    <a:pt x="104" y="962"/>
                  </a:cubicBezTo>
                  <a:cubicBezTo>
                    <a:pt x="753" y="546"/>
                    <a:pt x="1402" y="313"/>
                    <a:pt x="2051" y="105"/>
                  </a:cubicBezTo>
                  <a:lnTo>
                    <a:pt x="205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69"/>
            <p:cNvSpPr/>
            <p:nvPr/>
          </p:nvSpPr>
          <p:spPr>
            <a:xfrm>
              <a:off x="2204000" y="3248175"/>
              <a:ext cx="32475" cy="7825"/>
            </a:xfrm>
            <a:custGeom>
              <a:avLst/>
              <a:gdLst/>
              <a:ahLst/>
              <a:cxnLst/>
              <a:rect l="l" t="t" r="r" b="b"/>
              <a:pathLst>
                <a:path w="1299" h="313" extrusionOk="0">
                  <a:moveTo>
                    <a:pt x="1298" y="1"/>
                  </a:moveTo>
                  <a:cubicBezTo>
                    <a:pt x="883" y="1"/>
                    <a:pt x="441" y="105"/>
                    <a:pt x="0" y="208"/>
                  </a:cubicBezTo>
                  <a:lnTo>
                    <a:pt x="0" y="312"/>
                  </a:lnTo>
                  <a:cubicBezTo>
                    <a:pt x="441" y="105"/>
                    <a:pt x="883" y="105"/>
                    <a:pt x="1298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69"/>
            <p:cNvSpPr/>
            <p:nvPr/>
          </p:nvSpPr>
          <p:spPr>
            <a:xfrm>
              <a:off x="2404525" y="3331900"/>
              <a:ext cx="26650" cy="29875"/>
            </a:xfrm>
            <a:custGeom>
              <a:avLst/>
              <a:gdLst/>
              <a:ahLst/>
              <a:cxnLst/>
              <a:rect l="l" t="t" r="r" b="b"/>
              <a:pathLst>
                <a:path w="1066" h="1195" extrusionOk="0">
                  <a:moveTo>
                    <a:pt x="962" y="1"/>
                  </a:moveTo>
                  <a:cubicBezTo>
                    <a:pt x="650" y="338"/>
                    <a:pt x="313" y="754"/>
                    <a:pt x="1" y="1195"/>
                  </a:cubicBezTo>
                  <a:cubicBezTo>
                    <a:pt x="416" y="857"/>
                    <a:pt x="754" y="442"/>
                    <a:pt x="106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69"/>
            <p:cNvSpPr/>
            <p:nvPr/>
          </p:nvSpPr>
          <p:spPr>
            <a:xfrm>
              <a:off x="2910125" y="3231950"/>
              <a:ext cx="29875" cy="94800"/>
            </a:xfrm>
            <a:custGeom>
              <a:avLst/>
              <a:gdLst/>
              <a:ahLst/>
              <a:cxnLst/>
              <a:rect l="l" t="t" r="r" b="b"/>
              <a:pathLst>
                <a:path w="1195" h="3792" extrusionOk="0">
                  <a:moveTo>
                    <a:pt x="0" y="1"/>
                  </a:moveTo>
                  <a:lnTo>
                    <a:pt x="0" y="1"/>
                  </a:lnTo>
                  <a:cubicBezTo>
                    <a:pt x="208" y="1299"/>
                    <a:pt x="546" y="2597"/>
                    <a:pt x="1065" y="3791"/>
                  </a:cubicBezTo>
                  <a:cubicBezTo>
                    <a:pt x="1065" y="3791"/>
                    <a:pt x="1195" y="3791"/>
                    <a:pt x="1195" y="3687"/>
                  </a:cubicBezTo>
                  <a:cubicBezTo>
                    <a:pt x="546" y="2597"/>
                    <a:pt x="312" y="1195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69"/>
            <p:cNvSpPr/>
            <p:nvPr/>
          </p:nvSpPr>
          <p:spPr>
            <a:xfrm>
              <a:off x="2358450" y="2604350"/>
              <a:ext cx="32475" cy="43525"/>
            </a:xfrm>
            <a:custGeom>
              <a:avLst/>
              <a:gdLst/>
              <a:ahLst/>
              <a:cxnLst/>
              <a:rect l="l" t="t" r="r" b="b"/>
              <a:pathLst>
                <a:path w="1299" h="1741" extrusionOk="0">
                  <a:moveTo>
                    <a:pt x="105" y="1"/>
                  </a:moveTo>
                  <a:cubicBezTo>
                    <a:pt x="105" y="1"/>
                    <a:pt x="1" y="1"/>
                    <a:pt x="1" y="105"/>
                  </a:cubicBezTo>
                  <a:cubicBezTo>
                    <a:pt x="416" y="650"/>
                    <a:pt x="961" y="1091"/>
                    <a:pt x="1195" y="1740"/>
                  </a:cubicBezTo>
                  <a:lnTo>
                    <a:pt x="1299" y="1740"/>
                  </a:lnTo>
                  <a:cubicBezTo>
                    <a:pt x="1065" y="1091"/>
                    <a:pt x="650" y="442"/>
                    <a:pt x="10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69"/>
            <p:cNvSpPr/>
            <p:nvPr/>
          </p:nvSpPr>
          <p:spPr>
            <a:xfrm>
              <a:off x="2366250" y="2606950"/>
              <a:ext cx="22075" cy="22100"/>
            </a:xfrm>
            <a:custGeom>
              <a:avLst/>
              <a:gdLst/>
              <a:ahLst/>
              <a:cxnLst/>
              <a:rect l="l" t="t" r="r" b="b"/>
              <a:pathLst>
                <a:path w="883" h="884" extrusionOk="0">
                  <a:moveTo>
                    <a:pt x="0" y="1"/>
                  </a:moveTo>
                  <a:lnTo>
                    <a:pt x="0" y="1"/>
                  </a:lnTo>
                  <a:cubicBezTo>
                    <a:pt x="338" y="338"/>
                    <a:pt x="649" y="546"/>
                    <a:pt x="883" y="883"/>
                  </a:cubicBezTo>
                  <a:cubicBezTo>
                    <a:pt x="649" y="546"/>
                    <a:pt x="442" y="130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69"/>
            <p:cNvSpPr/>
            <p:nvPr/>
          </p:nvSpPr>
          <p:spPr>
            <a:xfrm>
              <a:off x="2366250" y="2601775"/>
              <a:ext cx="27275" cy="18825"/>
            </a:xfrm>
            <a:custGeom>
              <a:avLst/>
              <a:gdLst/>
              <a:ahLst/>
              <a:cxnLst/>
              <a:rect l="l" t="t" r="r" b="b"/>
              <a:pathLst>
                <a:path w="1091" h="753" extrusionOk="0">
                  <a:moveTo>
                    <a:pt x="0" y="0"/>
                  </a:moveTo>
                  <a:lnTo>
                    <a:pt x="0" y="0"/>
                  </a:lnTo>
                  <a:cubicBezTo>
                    <a:pt x="338" y="208"/>
                    <a:pt x="753" y="441"/>
                    <a:pt x="987" y="753"/>
                  </a:cubicBezTo>
                  <a:lnTo>
                    <a:pt x="1091" y="753"/>
                  </a:lnTo>
                  <a:cubicBezTo>
                    <a:pt x="753" y="441"/>
                    <a:pt x="442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69"/>
            <p:cNvSpPr/>
            <p:nvPr/>
          </p:nvSpPr>
          <p:spPr>
            <a:xfrm>
              <a:off x="2372075" y="2861375"/>
              <a:ext cx="59100" cy="21175"/>
            </a:xfrm>
            <a:custGeom>
              <a:avLst/>
              <a:gdLst/>
              <a:ahLst/>
              <a:cxnLst/>
              <a:rect l="l" t="t" r="r" b="b"/>
              <a:pathLst>
                <a:path w="2364" h="847" extrusionOk="0">
                  <a:moveTo>
                    <a:pt x="2363" y="0"/>
                  </a:moveTo>
                  <a:lnTo>
                    <a:pt x="2363" y="0"/>
                  </a:lnTo>
                  <a:cubicBezTo>
                    <a:pt x="1690" y="395"/>
                    <a:pt x="1016" y="769"/>
                    <a:pt x="268" y="769"/>
                  </a:cubicBezTo>
                  <a:cubicBezTo>
                    <a:pt x="180" y="769"/>
                    <a:pt x="91" y="764"/>
                    <a:pt x="1" y="753"/>
                  </a:cubicBezTo>
                  <a:lnTo>
                    <a:pt x="1" y="753"/>
                  </a:lnTo>
                  <a:cubicBezTo>
                    <a:pt x="167" y="819"/>
                    <a:pt x="333" y="847"/>
                    <a:pt x="497" y="847"/>
                  </a:cubicBezTo>
                  <a:cubicBezTo>
                    <a:pt x="1182" y="847"/>
                    <a:pt x="1840" y="356"/>
                    <a:pt x="236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69"/>
            <p:cNvSpPr/>
            <p:nvPr/>
          </p:nvSpPr>
          <p:spPr>
            <a:xfrm>
              <a:off x="2361050" y="2866550"/>
              <a:ext cx="40275" cy="9425"/>
            </a:xfrm>
            <a:custGeom>
              <a:avLst/>
              <a:gdLst/>
              <a:ahLst/>
              <a:cxnLst/>
              <a:rect l="l" t="t" r="r" b="b"/>
              <a:pathLst>
                <a:path w="1611" h="377" extrusionOk="0">
                  <a:moveTo>
                    <a:pt x="1610" y="1"/>
                  </a:moveTo>
                  <a:lnTo>
                    <a:pt x="1610" y="1"/>
                  </a:lnTo>
                  <a:cubicBezTo>
                    <a:pt x="1091" y="338"/>
                    <a:pt x="650" y="338"/>
                    <a:pt x="1" y="338"/>
                  </a:cubicBezTo>
                  <a:cubicBezTo>
                    <a:pt x="135" y="364"/>
                    <a:pt x="275" y="377"/>
                    <a:pt x="417" y="377"/>
                  </a:cubicBezTo>
                  <a:cubicBezTo>
                    <a:pt x="851" y="377"/>
                    <a:pt x="1297" y="255"/>
                    <a:pt x="161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69"/>
            <p:cNvSpPr/>
            <p:nvPr/>
          </p:nvSpPr>
          <p:spPr>
            <a:xfrm>
              <a:off x="2352625" y="2866550"/>
              <a:ext cx="27275" cy="4425"/>
            </a:xfrm>
            <a:custGeom>
              <a:avLst/>
              <a:gdLst/>
              <a:ahLst/>
              <a:cxnLst/>
              <a:rect l="l" t="t" r="r" b="b"/>
              <a:pathLst>
                <a:path w="1091" h="177" extrusionOk="0">
                  <a:moveTo>
                    <a:pt x="987" y="1"/>
                  </a:moveTo>
                  <a:cubicBezTo>
                    <a:pt x="649" y="131"/>
                    <a:pt x="441" y="131"/>
                    <a:pt x="0" y="131"/>
                  </a:cubicBezTo>
                  <a:cubicBezTo>
                    <a:pt x="113" y="165"/>
                    <a:pt x="237" y="177"/>
                    <a:pt x="364" y="177"/>
                  </a:cubicBezTo>
                  <a:cubicBezTo>
                    <a:pt x="617" y="177"/>
                    <a:pt x="883" y="131"/>
                    <a:pt x="1090" y="131"/>
                  </a:cubicBezTo>
                  <a:cubicBezTo>
                    <a:pt x="1090" y="1"/>
                    <a:pt x="1090" y="1"/>
                    <a:pt x="987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69"/>
            <p:cNvSpPr/>
            <p:nvPr/>
          </p:nvSpPr>
          <p:spPr>
            <a:xfrm>
              <a:off x="2344825" y="2861375"/>
              <a:ext cx="13650" cy="5200"/>
            </a:xfrm>
            <a:custGeom>
              <a:avLst/>
              <a:gdLst/>
              <a:ahLst/>
              <a:cxnLst/>
              <a:rect l="l" t="t" r="r" b="b"/>
              <a:pathLst>
                <a:path w="546" h="208" extrusionOk="0">
                  <a:moveTo>
                    <a:pt x="1" y="0"/>
                  </a:moveTo>
                  <a:cubicBezTo>
                    <a:pt x="104" y="104"/>
                    <a:pt x="312" y="104"/>
                    <a:pt x="546" y="208"/>
                  </a:cubicBezTo>
                  <a:lnTo>
                    <a:pt x="546" y="104"/>
                  </a:lnTo>
                  <a:cubicBezTo>
                    <a:pt x="312" y="104"/>
                    <a:pt x="208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69"/>
            <p:cNvSpPr/>
            <p:nvPr/>
          </p:nvSpPr>
          <p:spPr>
            <a:xfrm>
              <a:off x="2328600" y="2782850"/>
              <a:ext cx="32475" cy="13650"/>
            </a:xfrm>
            <a:custGeom>
              <a:avLst/>
              <a:gdLst/>
              <a:ahLst/>
              <a:cxnLst/>
              <a:rect l="l" t="t" r="r" b="b"/>
              <a:pathLst>
                <a:path w="1299" h="546" extrusionOk="0">
                  <a:moveTo>
                    <a:pt x="1299" y="0"/>
                  </a:moveTo>
                  <a:cubicBezTo>
                    <a:pt x="857" y="104"/>
                    <a:pt x="312" y="234"/>
                    <a:pt x="1" y="545"/>
                  </a:cubicBezTo>
                  <a:lnTo>
                    <a:pt x="104" y="545"/>
                  </a:lnTo>
                  <a:cubicBezTo>
                    <a:pt x="442" y="338"/>
                    <a:pt x="857" y="104"/>
                    <a:pt x="1299" y="104"/>
                  </a:cubicBezTo>
                  <a:lnTo>
                    <a:pt x="1299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69"/>
            <p:cNvSpPr/>
            <p:nvPr/>
          </p:nvSpPr>
          <p:spPr>
            <a:xfrm>
              <a:off x="2339625" y="2777650"/>
              <a:ext cx="16250" cy="7800"/>
            </a:xfrm>
            <a:custGeom>
              <a:avLst/>
              <a:gdLst/>
              <a:ahLst/>
              <a:cxnLst/>
              <a:rect l="l" t="t" r="r" b="b"/>
              <a:pathLst>
                <a:path w="650" h="312" extrusionOk="0">
                  <a:moveTo>
                    <a:pt x="650" y="0"/>
                  </a:moveTo>
                  <a:lnTo>
                    <a:pt x="650" y="0"/>
                  </a:lnTo>
                  <a:cubicBezTo>
                    <a:pt x="642" y="0"/>
                    <a:pt x="634" y="0"/>
                    <a:pt x="626" y="1"/>
                  </a:cubicBezTo>
                  <a:lnTo>
                    <a:pt x="626" y="1"/>
                  </a:lnTo>
                  <a:cubicBezTo>
                    <a:pt x="634" y="0"/>
                    <a:pt x="642" y="0"/>
                    <a:pt x="650" y="0"/>
                  </a:cubicBezTo>
                  <a:close/>
                  <a:moveTo>
                    <a:pt x="626" y="1"/>
                  </a:moveTo>
                  <a:cubicBezTo>
                    <a:pt x="396" y="7"/>
                    <a:pt x="101" y="111"/>
                    <a:pt x="1" y="312"/>
                  </a:cubicBezTo>
                  <a:cubicBezTo>
                    <a:pt x="204" y="211"/>
                    <a:pt x="307" y="10"/>
                    <a:pt x="626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6" name="Google Shape;8636;p69"/>
          <p:cNvGrpSpPr/>
          <p:nvPr/>
        </p:nvGrpSpPr>
        <p:grpSpPr>
          <a:xfrm rot="402590" flipH="1">
            <a:off x="7674032" y="3492217"/>
            <a:ext cx="1809745" cy="2418936"/>
            <a:chOff x="3520850" y="3816075"/>
            <a:chExt cx="987175" cy="1319475"/>
          </a:xfrm>
        </p:grpSpPr>
        <p:sp>
          <p:nvSpPr>
            <p:cNvPr id="8637" name="Google Shape;8637;p69"/>
            <p:cNvSpPr/>
            <p:nvPr/>
          </p:nvSpPr>
          <p:spPr>
            <a:xfrm>
              <a:off x="3894025" y="3999750"/>
              <a:ext cx="214200" cy="316100"/>
            </a:xfrm>
            <a:custGeom>
              <a:avLst/>
              <a:gdLst/>
              <a:ahLst/>
              <a:cxnLst/>
              <a:rect l="l" t="t" r="r" b="b"/>
              <a:pathLst>
                <a:path w="8568" h="12644" extrusionOk="0">
                  <a:moveTo>
                    <a:pt x="6076" y="1532"/>
                  </a:moveTo>
                  <a:cubicBezTo>
                    <a:pt x="6096" y="1594"/>
                    <a:pt x="6114" y="1654"/>
                    <a:pt x="6132" y="1714"/>
                  </a:cubicBezTo>
                  <a:lnTo>
                    <a:pt x="6132" y="1714"/>
                  </a:lnTo>
                  <a:cubicBezTo>
                    <a:pt x="6123" y="1661"/>
                    <a:pt x="6114" y="1607"/>
                    <a:pt x="6104" y="1554"/>
                  </a:cubicBezTo>
                  <a:lnTo>
                    <a:pt x="6104" y="1554"/>
                  </a:lnTo>
                  <a:cubicBezTo>
                    <a:pt x="6095" y="1547"/>
                    <a:pt x="6085" y="1539"/>
                    <a:pt x="6076" y="1532"/>
                  </a:cubicBezTo>
                  <a:close/>
                  <a:moveTo>
                    <a:pt x="5531" y="1194"/>
                  </a:moveTo>
                  <a:lnTo>
                    <a:pt x="5531" y="1194"/>
                  </a:lnTo>
                  <a:cubicBezTo>
                    <a:pt x="5738" y="1532"/>
                    <a:pt x="5842" y="1843"/>
                    <a:pt x="5842" y="2181"/>
                  </a:cubicBezTo>
                  <a:cubicBezTo>
                    <a:pt x="5738" y="1843"/>
                    <a:pt x="5634" y="1402"/>
                    <a:pt x="5531" y="1194"/>
                  </a:cubicBezTo>
                  <a:close/>
                  <a:moveTo>
                    <a:pt x="430" y="5289"/>
                  </a:moveTo>
                  <a:cubicBezTo>
                    <a:pt x="434" y="5289"/>
                    <a:pt x="438" y="5292"/>
                    <a:pt x="442" y="5296"/>
                  </a:cubicBezTo>
                  <a:cubicBezTo>
                    <a:pt x="546" y="5945"/>
                    <a:pt x="650" y="6594"/>
                    <a:pt x="987" y="7139"/>
                  </a:cubicBezTo>
                  <a:cubicBezTo>
                    <a:pt x="884" y="7036"/>
                    <a:pt x="780" y="6932"/>
                    <a:pt x="650" y="6724"/>
                  </a:cubicBezTo>
                  <a:cubicBezTo>
                    <a:pt x="551" y="6303"/>
                    <a:pt x="357" y="5289"/>
                    <a:pt x="430" y="5289"/>
                  </a:cubicBezTo>
                  <a:close/>
                  <a:moveTo>
                    <a:pt x="987" y="6490"/>
                  </a:moveTo>
                  <a:cubicBezTo>
                    <a:pt x="1091" y="6594"/>
                    <a:pt x="1091" y="6724"/>
                    <a:pt x="1195" y="6932"/>
                  </a:cubicBezTo>
                  <a:cubicBezTo>
                    <a:pt x="1195" y="7036"/>
                    <a:pt x="1299" y="7139"/>
                    <a:pt x="1299" y="7373"/>
                  </a:cubicBezTo>
                  <a:cubicBezTo>
                    <a:pt x="1195" y="7036"/>
                    <a:pt x="1091" y="6724"/>
                    <a:pt x="987" y="6490"/>
                  </a:cubicBezTo>
                  <a:close/>
                  <a:moveTo>
                    <a:pt x="7581" y="4881"/>
                  </a:moveTo>
                  <a:lnTo>
                    <a:pt x="7581" y="4881"/>
                  </a:lnTo>
                  <a:cubicBezTo>
                    <a:pt x="7789" y="5738"/>
                    <a:pt x="7581" y="6724"/>
                    <a:pt x="7036" y="7373"/>
                  </a:cubicBezTo>
                  <a:cubicBezTo>
                    <a:pt x="6920" y="7460"/>
                    <a:pt x="6794" y="7549"/>
                    <a:pt x="6660" y="7639"/>
                  </a:cubicBezTo>
                  <a:lnTo>
                    <a:pt x="6660" y="7639"/>
                  </a:lnTo>
                  <a:cubicBezTo>
                    <a:pt x="7385" y="6793"/>
                    <a:pt x="7683" y="5825"/>
                    <a:pt x="7581" y="4881"/>
                  </a:cubicBezTo>
                  <a:close/>
                  <a:moveTo>
                    <a:pt x="1429" y="3790"/>
                  </a:moveTo>
                  <a:cubicBezTo>
                    <a:pt x="1195" y="4232"/>
                    <a:pt x="1091" y="4777"/>
                    <a:pt x="1091" y="5296"/>
                  </a:cubicBezTo>
                  <a:cubicBezTo>
                    <a:pt x="1091" y="6179"/>
                    <a:pt x="1429" y="6932"/>
                    <a:pt x="1948" y="7685"/>
                  </a:cubicBezTo>
                  <a:cubicBezTo>
                    <a:pt x="1844" y="7581"/>
                    <a:pt x="1740" y="7477"/>
                    <a:pt x="1740" y="7373"/>
                  </a:cubicBezTo>
                  <a:cubicBezTo>
                    <a:pt x="1429" y="7036"/>
                    <a:pt x="1195" y="6724"/>
                    <a:pt x="1091" y="6283"/>
                  </a:cubicBezTo>
                  <a:cubicBezTo>
                    <a:pt x="884" y="5634"/>
                    <a:pt x="884" y="5089"/>
                    <a:pt x="1091" y="4440"/>
                  </a:cubicBezTo>
                  <a:cubicBezTo>
                    <a:pt x="1195" y="4232"/>
                    <a:pt x="1299" y="3998"/>
                    <a:pt x="1429" y="3790"/>
                  </a:cubicBezTo>
                  <a:close/>
                  <a:moveTo>
                    <a:pt x="553" y="5474"/>
                  </a:moveTo>
                  <a:cubicBezTo>
                    <a:pt x="578" y="5564"/>
                    <a:pt x="670" y="5665"/>
                    <a:pt x="780" y="5841"/>
                  </a:cubicBezTo>
                  <a:lnTo>
                    <a:pt x="780" y="6075"/>
                  </a:lnTo>
                  <a:cubicBezTo>
                    <a:pt x="987" y="6724"/>
                    <a:pt x="1195" y="7243"/>
                    <a:pt x="1429" y="7788"/>
                  </a:cubicBezTo>
                  <a:cubicBezTo>
                    <a:pt x="1533" y="7788"/>
                    <a:pt x="1533" y="7892"/>
                    <a:pt x="1533" y="7892"/>
                  </a:cubicBezTo>
                  <a:cubicBezTo>
                    <a:pt x="1429" y="7788"/>
                    <a:pt x="1299" y="7685"/>
                    <a:pt x="1195" y="7477"/>
                  </a:cubicBezTo>
                  <a:cubicBezTo>
                    <a:pt x="992" y="6842"/>
                    <a:pt x="664" y="6206"/>
                    <a:pt x="553" y="5474"/>
                  </a:cubicBezTo>
                  <a:close/>
                  <a:moveTo>
                    <a:pt x="5634" y="1194"/>
                  </a:moveTo>
                  <a:cubicBezTo>
                    <a:pt x="5738" y="1298"/>
                    <a:pt x="5842" y="1298"/>
                    <a:pt x="6076" y="1402"/>
                  </a:cubicBezTo>
                  <a:cubicBezTo>
                    <a:pt x="6085" y="1453"/>
                    <a:pt x="6095" y="1503"/>
                    <a:pt x="6104" y="1554"/>
                  </a:cubicBezTo>
                  <a:lnTo>
                    <a:pt x="6104" y="1554"/>
                  </a:lnTo>
                  <a:cubicBezTo>
                    <a:pt x="6628" y="1978"/>
                    <a:pt x="6832" y="2839"/>
                    <a:pt x="7036" y="3349"/>
                  </a:cubicBezTo>
                  <a:cubicBezTo>
                    <a:pt x="7685" y="4985"/>
                    <a:pt x="7685" y="6283"/>
                    <a:pt x="6491" y="7685"/>
                  </a:cubicBezTo>
                  <a:lnTo>
                    <a:pt x="6593" y="7685"/>
                  </a:lnTo>
                  <a:cubicBezTo>
                    <a:pt x="6338" y="7854"/>
                    <a:pt x="6059" y="8026"/>
                    <a:pt x="5775" y="8192"/>
                  </a:cubicBezTo>
                  <a:lnTo>
                    <a:pt x="5775" y="8192"/>
                  </a:lnTo>
                  <a:cubicBezTo>
                    <a:pt x="5797" y="8171"/>
                    <a:pt x="5820" y="8148"/>
                    <a:pt x="5842" y="8126"/>
                  </a:cubicBezTo>
                  <a:cubicBezTo>
                    <a:pt x="6283" y="7685"/>
                    <a:pt x="6491" y="7036"/>
                    <a:pt x="6621" y="6387"/>
                  </a:cubicBezTo>
                  <a:cubicBezTo>
                    <a:pt x="6932" y="5634"/>
                    <a:pt x="7036" y="4881"/>
                    <a:pt x="6725" y="3998"/>
                  </a:cubicBezTo>
                  <a:lnTo>
                    <a:pt x="6621" y="3998"/>
                  </a:lnTo>
                  <a:cubicBezTo>
                    <a:pt x="6932" y="5426"/>
                    <a:pt x="6387" y="6490"/>
                    <a:pt x="5738" y="7477"/>
                  </a:cubicBezTo>
                  <a:cubicBezTo>
                    <a:pt x="6180" y="6724"/>
                    <a:pt x="6387" y="5738"/>
                    <a:pt x="6283" y="4881"/>
                  </a:cubicBezTo>
                  <a:cubicBezTo>
                    <a:pt x="6387" y="4440"/>
                    <a:pt x="6387" y="3998"/>
                    <a:pt x="6387" y="3583"/>
                  </a:cubicBezTo>
                  <a:lnTo>
                    <a:pt x="6387" y="4440"/>
                  </a:lnTo>
                  <a:cubicBezTo>
                    <a:pt x="6491" y="3894"/>
                    <a:pt x="6491" y="3245"/>
                    <a:pt x="6387" y="2700"/>
                  </a:cubicBezTo>
                  <a:lnTo>
                    <a:pt x="6387" y="3349"/>
                  </a:lnTo>
                  <a:cubicBezTo>
                    <a:pt x="6387" y="2762"/>
                    <a:pt x="6302" y="2281"/>
                    <a:pt x="6132" y="1714"/>
                  </a:cubicBezTo>
                  <a:lnTo>
                    <a:pt x="6132" y="1714"/>
                  </a:lnTo>
                  <a:cubicBezTo>
                    <a:pt x="6301" y="2700"/>
                    <a:pt x="6377" y="3684"/>
                    <a:pt x="6283" y="4647"/>
                  </a:cubicBezTo>
                  <a:cubicBezTo>
                    <a:pt x="6283" y="4232"/>
                    <a:pt x="6180" y="3583"/>
                    <a:pt x="6076" y="2934"/>
                  </a:cubicBezTo>
                  <a:cubicBezTo>
                    <a:pt x="6076" y="2393"/>
                    <a:pt x="5973" y="1851"/>
                    <a:pt x="5642" y="1310"/>
                  </a:cubicBezTo>
                  <a:lnTo>
                    <a:pt x="5642" y="1310"/>
                  </a:lnTo>
                  <a:cubicBezTo>
                    <a:pt x="5973" y="1851"/>
                    <a:pt x="6077" y="2393"/>
                    <a:pt x="6180" y="3038"/>
                  </a:cubicBezTo>
                  <a:cubicBezTo>
                    <a:pt x="6180" y="2389"/>
                    <a:pt x="6076" y="1740"/>
                    <a:pt x="5634" y="1298"/>
                  </a:cubicBezTo>
                  <a:lnTo>
                    <a:pt x="5634" y="1298"/>
                  </a:lnTo>
                  <a:cubicBezTo>
                    <a:pt x="5634" y="1298"/>
                    <a:pt x="5634" y="1298"/>
                    <a:pt x="5634" y="1298"/>
                  </a:cubicBezTo>
                  <a:lnTo>
                    <a:pt x="5634" y="1194"/>
                  </a:lnTo>
                  <a:close/>
                  <a:moveTo>
                    <a:pt x="6180" y="7139"/>
                  </a:moveTo>
                  <a:cubicBezTo>
                    <a:pt x="5972" y="7685"/>
                    <a:pt x="5738" y="8126"/>
                    <a:pt x="5323" y="8437"/>
                  </a:cubicBezTo>
                  <a:cubicBezTo>
                    <a:pt x="5634" y="8022"/>
                    <a:pt x="5972" y="7581"/>
                    <a:pt x="6180" y="7139"/>
                  </a:cubicBezTo>
                  <a:close/>
                  <a:moveTo>
                    <a:pt x="6387" y="8126"/>
                  </a:moveTo>
                  <a:cubicBezTo>
                    <a:pt x="6310" y="8280"/>
                    <a:pt x="6233" y="8377"/>
                    <a:pt x="6156" y="8512"/>
                  </a:cubicBezTo>
                  <a:lnTo>
                    <a:pt x="6156" y="8512"/>
                  </a:lnTo>
                  <a:cubicBezTo>
                    <a:pt x="6193" y="8407"/>
                    <a:pt x="6216" y="8297"/>
                    <a:pt x="6283" y="8230"/>
                  </a:cubicBezTo>
                  <a:cubicBezTo>
                    <a:pt x="6283" y="8126"/>
                    <a:pt x="6387" y="8126"/>
                    <a:pt x="6387" y="8126"/>
                  </a:cubicBezTo>
                  <a:close/>
                  <a:moveTo>
                    <a:pt x="7270" y="7581"/>
                  </a:moveTo>
                  <a:cubicBezTo>
                    <a:pt x="7140" y="7685"/>
                    <a:pt x="7036" y="7788"/>
                    <a:pt x="6829" y="8022"/>
                  </a:cubicBezTo>
                  <a:cubicBezTo>
                    <a:pt x="6829" y="7892"/>
                    <a:pt x="6932" y="7892"/>
                    <a:pt x="6932" y="7892"/>
                  </a:cubicBezTo>
                  <a:cubicBezTo>
                    <a:pt x="6932" y="7892"/>
                    <a:pt x="6886" y="7846"/>
                    <a:pt x="6856" y="7846"/>
                  </a:cubicBezTo>
                  <a:cubicBezTo>
                    <a:pt x="6840" y="7846"/>
                    <a:pt x="6829" y="7858"/>
                    <a:pt x="6829" y="7892"/>
                  </a:cubicBezTo>
                  <a:cubicBezTo>
                    <a:pt x="6829" y="8022"/>
                    <a:pt x="6725" y="8126"/>
                    <a:pt x="6621" y="8230"/>
                  </a:cubicBezTo>
                  <a:cubicBezTo>
                    <a:pt x="6491" y="8334"/>
                    <a:pt x="6387" y="8541"/>
                    <a:pt x="6180" y="8671"/>
                  </a:cubicBezTo>
                  <a:cubicBezTo>
                    <a:pt x="6387" y="8437"/>
                    <a:pt x="6387" y="8230"/>
                    <a:pt x="6491" y="8022"/>
                  </a:cubicBezTo>
                  <a:cubicBezTo>
                    <a:pt x="6725" y="7892"/>
                    <a:pt x="6932" y="7685"/>
                    <a:pt x="7140" y="7581"/>
                  </a:cubicBezTo>
                  <a:close/>
                  <a:moveTo>
                    <a:pt x="2285" y="8334"/>
                  </a:moveTo>
                  <a:cubicBezTo>
                    <a:pt x="2389" y="8334"/>
                    <a:pt x="2389" y="8334"/>
                    <a:pt x="2389" y="8437"/>
                  </a:cubicBezTo>
                  <a:cubicBezTo>
                    <a:pt x="2389" y="8541"/>
                    <a:pt x="2493" y="8671"/>
                    <a:pt x="2493" y="8775"/>
                  </a:cubicBezTo>
                  <a:cubicBezTo>
                    <a:pt x="2389" y="8541"/>
                    <a:pt x="2389" y="8437"/>
                    <a:pt x="2285" y="8334"/>
                  </a:cubicBezTo>
                  <a:close/>
                  <a:moveTo>
                    <a:pt x="1299" y="7036"/>
                  </a:moveTo>
                  <a:lnTo>
                    <a:pt x="1299" y="7036"/>
                  </a:lnTo>
                  <a:cubicBezTo>
                    <a:pt x="1429" y="7139"/>
                    <a:pt x="1533" y="7243"/>
                    <a:pt x="1636" y="7373"/>
                  </a:cubicBezTo>
                  <a:cubicBezTo>
                    <a:pt x="1740" y="7581"/>
                    <a:pt x="1844" y="7685"/>
                    <a:pt x="1948" y="7788"/>
                  </a:cubicBezTo>
                  <a:cubicBezTo>
                    <a:pt x="1968" y="7841"/>
                    <a:pt x="1985" y="7893"/>
                    <a:pt x="2000" y="7944"/>
                  </a:cubicBezTo>
                  <a:lnTo>
                    <a:pt x="2000" y="7944"/>
                  </a:lnTo>
                  <a:lnTo>
                    <a:pt x="1948" y="7892"/>
                  </a:lnTo>
                  <a:lnTo>
                    <a:pt x="1948" y="7892"/>
                  </a:lnTo>
                  <a:cubicBezTo>
                    <a:pt x="1967" y="7911"/>
                    <a:pt x="1985" y="7932"/>
                    <a:pt x="2003" y="7954"/>
                  </a:cubicBezTo>
                  <a:lnTo>
                    <a:pt x="2003" y="7954"/>
                  </a:lnTo>
                  <a:cubicBezTo>
                    <a:pt x="2002" y="7951"/>
                    <a:pt x="2001" y="7948"/>
                    <a:pt x="2000" y="7944"/>
                  </a:cubicBezTo>
                  <a:lnTo>
                    <a:pt x="2000" y="7944"/>
                  </a:lnTo>
                  <a:lnTo>
                    <a:pt x="2182" y="8126"/>
                  </a:lnTo>
                  <a:cubicBezTo>
                    <a:pt x="2285" y="8334"/>
                    <a:pt x="2285" y="8541"/>
                    <a:pt x="2389" y="8671"/>
                  </a:cubicBezTo>
                  <a:cubicBezTo>
                    <a:pt x="2389" y="8775"/>
                    <a:pt x="2389" y="8879"/>
                    <a:pt x="2493" y="9086"/>
                  </a:cubicBezTo>
                  <a:lnTo>
                    <a:pt x="2285" y="8879"/>
                  </a:lnTo>
                  <a:cubicBezTo>
                    <a:pt x="2285" y="8775"/>
                    <a:pt x="2182" y="8541"/>
                    <a:pt x="2182" y="8437"/>
                  </a:cubicBezTo>
                  <a:cubicBezTo>
                    <a:pt x="2182" y="8260"/>
                    <a:pt x="2106" y="8083"/>
                    <a:pt x="2003" y="7954"/>
                  </a:cubicBezTo>
                  <a:lnTo>
                    <a:pt x="2003" y="7954"/>
                  </a:lnTo>
                  <a:cubicBezTo>
                    <a:pt x="2081" y="8227"/>
                    <a:pt x="2095" y="8476"/>
                    <a:pt x="2182" y="8671"/>
                  </a:cubicBezTo>
                  <a:cubicBezTo>
                    <a:pt x="2182" y="8671"/>
                    <a:pt x="2078" y="8671"/>
                    <a:pt x="2078" y="8541"/>
                  </a:cubicBezTo>
                  <a:cubicBezTo>
                    <a:pt x="1948" y="8230"/>
                    <a:pt x="1740" y="7788"/>
                    <a:pt x="1636" y="7477"/>
                  </a:cubicBezTo>
                  <a:lnTo>
                    <a:pt x="1533" y="7477"/>
                  </a:lnTo>
                  <a:cubicBezTo>
                    <a:pt x="1629" y="7765"/>
                    <a:pt x="1725" y="7987"/>
                    <a:pt x="1821" y="8265"/>
                  </a:cubicBezTo>
                  <a:lnTo>
                    <a:pt x="1821" y="8265"/>
                  </a:lnTo>
                  <a:cubicBezTo>
                    <a:pt x="1806" y="8246"/>
                    <a:pt x="1781" y="8230"/>
                    <a:pt x="1740" y="8230"/>
                  </a:cubicBezTo>
                  <a:cubicBezTo>
                    <a:pt x="1636" y="7788"/>
                    <a:pt x="1429" y="7477"/>
                    <a:pt x="1299" y="7036"/>
                  </a:cubicBezTo>
                  <a:close/>
                  <a:moveTo>
                    <a:pt x="6180" y="8230"/>
                  </a:moveTo>
                  <a:lnTo>
                    <a:pt x="6180" y="8230"/>
                  </a:lnTo>
                  <a:cubicBezTo>
                    <a:pt x="6076" y="8541"/>
                    <a:pt x="5972" y="8775"/>
                    <a:pt x="5842" y="8983"/>
                  </a:cubicBezTo>
                  <a:cubicBezTo>
                    <a:pt x="5738" y="9086"/>
                    <a:pt x="5634" y="9190"/>
                    <a:pt x="5634" y="9190"/>
                  </a:cubicBezTo>
                  <a:cubicBezTo>
                    <a:pt x="5738" y="8983"/>
                    <a:pt x="5842" y="8671"/>
                    <a:pt x="5972" y="8437"/>
                  </a:cubicBezTo>
                  <a:cubicBezTo>
                    <a:pt x="6076" y="8334"/>
                    <a:pt x="6076" y="8334"/>
                    <a:pt x="6180" y="8230"/>
                  </a:cubicBezTo>
                  <a:close/>
                  <a:moveTo>
                    <a:pt x="5842" y="8541"/>
                  </a:moveTo>
                  <a:lnTo>
                    <a:pt x="5842" y="8541"/>
                  </a:lnTo>
                  <a:cubicBezTo>
                    <a:pt x="5738" y="8775"/>
                    <a:pt x="5634" y="8983"/>
                    <a:pt x="5427" y="9320"/>
                  </a:cubicBezTo>
                  <a:cubicBezTo>
                    <a:pt x="5531" y="9086"/>
                    <a:pt x="5634" y="8879"/>
                    <a:pt x="5738" y="8671"/>
                  </a:cubicBezTo>
                  <a:cubicBezTo>
                    <a:pt x="5738" y="8541"/>
                    <a:pt x="5842" y="8541"/>
                    <a:pt x="5842" y="8541"/>
                  </a:cubicBezTo>
                  <a:close/>
                  <a:moveTo>
                    <a:pt x="2493" y="8437"/>
                  </a:moveTo>
                  <a:lnTo>
                    <a:pt x="2493" y="8437"/>
                  </a:lnTo>
                  <a:cubicBezTo>
                    <a:pt x="2548" y="8615"/>
                    <a:pt x="2638" y="8756"/>
                    <a:pt x="2727" y="8881"/>
                  </a:cubicBezTo>
                  <a:lnTo>
                    <a:pt x="2727" y="8881"/>
                  </a:lnTo>
                  <a:cubicBezTo>
                    <a:pt x="2728" y="9088"/>
                    <a:pt x="2831" y="9320"/>
                    <a:pt x="2831" y="9424"/>
                  </a:cubicBezTo>
                  <a:lnTo>
                    <a:pt x="2831" y="9528"/>
                  </a:lnTo>
                  <a:cubicBezTo>
                    <a:pt x="2727" y="9320"/>
                    <a:pt x="2727" y="9190"/>
                    <a:pt x="2597" y="9086"/>
                  </a:cubicBezTo>
                  <a:cubicBezTo>
                    <a:pt x="2597" y="8879"/>
                    <a:pt x="2493" y="8671"/>
                    <a:pt x="2493" y="8437"/>
                  </a:cubicBezTo>
                  <a:close/>
                  <a:moveTo>
                    <a:pt x="2730" y="8886"/>
                  </a:moveTo>
                  <a:lnTo>
                    <a:pt x="2730" y="8886"/>
                  </a:lnTo>
                  <a:cubicBezTo>
                    <a:pt x="2809" y="8996"/>
                    <a:pt x="2886" y="9093"/>
                    <a:pt x="2934" y="9190"/>
                  </a:cubicBezTo>
                  <a:cubicBezTo>
                    <a:pt x="2934" y="9320"/>
                    <a:pt x="3038" y="9528"/>
                    <a:pt x="3038" y="9632"/>
                  </a:cubicBezTo>
                  <a:lnTo>
                    <a:pt x="3038" y="9735"/>
                  </a:lnTo>
                  <a:cubicBezTo>
                    <a:pt x="2934" y="9632"/>
                    <a:pt x="2934" y="9528"/>
                    <a:pt x="2934" y="9424"/>
                  </a:cubicBezTo>
                  <a:cubicBezTo>
                    <a:pt x="2832" y="9193"/>
                    <a:pt x="2831" y="9089"/>
                    <a:pt x="2730" y="8886"/>
                  </a:cubicBezTo>
                  <a:close/>
                  <a:moveTo>
                    <a:pt x="3038" y="9424"/>
                  </a:moveTo>
                  <a:lnTo>
                    <a:pt x="3038" y="9424"/>
                  </a:lnTo>
                  <a:cubicBezTo>
                    <a:pt x="3142" y="9528"/>
                    <a:pt x="3142" y="9528"/>
                    <a:pt x="3142" y="9632"/>
                  </a:cubicBezTo>
                  <a:lnTo>
                    <a:pt x="3142" y="9735"/>
                  </a:lnTo>
                  <a:cubicBezTo>
                    <a:pt x="3038" y="9632"/>
                    <a:pt x="3038" y="9528"/>
                    <a:pt x="3038" y="9424"/>
                  </a:cubicBezTo>
                  <a:close/>
                  <a:moveTo>
                    <a:pt x="4017" y="621"/>
                  </a:moveTo>
                  <a:cubicBezTo>
                    <a:pt x="4339" y="621"/>
                    <a:pt x="4567" y="1425"/>
                    <a:pt x="4674" y="1532"/>
                  </a:cubicBezTo>
                  <a:cubicBezTo>
                    <a:pt x="4985" y="2389"/>
                    <a:pt x="5089" y="2934"/>
                    <a:pt x="5089" y="3790"/>
                  </a:cubicBezTo>
                  <a:cubicBezTo>
                    <a:pt x="5089" y="3842"/>
                    <a:pt x="5115" y="3868"/>
                    <a:pt x="5141" y="3868"/>
                  </a:cubicBezTo>
                  <a:cubicBezTo>
                    <a:pt x="5167" y="3868"/>
                    <a:pt x="5193" y="3842"/>
                    <a:pt x="5193" y="3790"/>
                  </a:cubicBezTo>
                  <a:cubicBezTo>
                    <a:pt x="5427" y="2700"/>
                    <a:pt x="4985" y="1636"/>
                    <a:pt x="4544" y="649"/>
                  </a:cubicBezTo>
                  <a:lnTo>
                    <a:pt x="4882" y="649"/>
                  </a:lnTo>
                  <a:cubicBezTo>
                    <a:pt x="5634" y="1194"/>
                    <a:pt x="5738" y="2389"/>
                    <a:pt x="5972" y="3245"/>
                  </a:cubicBezTo>
                  <a:cubicBezTo>
                    <a:pt x="6180" y="4440"/>
                    <a:pt x="6283" y="5634"/>
                    <a:pt x="5972" y="6828"/>
                  </a:cubicBezTo>
                  <a:cubicBezTo>
                    <a:pt x="5634" y="7685"/>
                    <a:pt x="4440" y="8671"/>
                    <a:pt x="4025" y="9735"/>
                  </a:cubicBezTo>
                  <a:lnTo>
                    <a:pt x="4025" y="9632"/>
                  </a:lnTo>
                  <a:cubicBezTo>
                    <a:pt x="4129" y="8879"/>
                    <a:pt x="4544" y="8230"/>
                    <a:pt x="4882" y="7477"/>
                  </a:cubicBezTo>
                  <a:cubicBezTo>
                    <a:pt x="5323" y="6490"/>
                    <a:pt x="5427" y="5530"/>
                    <a:pt x="5427" y="4543"/>
                  </a:cubicBezTo>
                  <a:lnTo>
                    <a:pt x="5323" y="4543"/>
                  </a:lnTo>
                  <a:cubicBezTo>
                    <a:pt x="5323" y="5841"/>
                    <a:pt x="4882" y="6932"/>
                    <a:pt x="4336" y="8022"/>
                  </a:cubicBezTo>
                  <a:cubicBezTo>
                    <a:pt x="4233" y="8334"/>
                    <a:pt x="4129" y="8541"/>
                    <a:pt x="4025" y="8775"/>
                  </a:cubicBezTo>
                  <a:lnTo>
                    <a:pt x="4025" y="7477"/>
                  </a:lnTo>
                  <a:cubicBezTo>
                    <a:pt x="4129" y="5945"/>
                    <a:pt x="4233" y="4777"/>
                    <a:pt x="3895" y="3245"/>
                  </a:cubicBezTo>
                  <a:lnTo>
                    <a:pt x="3895" y="2934"/>
                  </a:lnTo>
                  <a:cubicBezTo>
                    <a:pt x="3895" y="2830"/>
                    <a:pt x="3895" y="2700"/>
                    <a:pt x="3791" y="2492"/>
                  </a:cubicBezTo>
                  <a:cubicBezTo>
                    <a:pt x="3791" y="2449"/>
                    <a:pt x="3773" y="2424"/>
                    <a:pt x="3753" y="2424"/>
                  </a:cubicBezTo>
                  <a:cubicBezTo>
                    <a:pt x="3723" y="2424"/>
                    <a:pt x="3687" y="2475"/>
                    <a:pt x="3687" y="2596"/>
                  </a:cubicBezTo>
                  <a:lnTo>
                    <a:pt x="3687" y="3245"/>
                  </a:lnTo>
                  <a:lnTo>
                    <a:pt x="3687" y="3479"/>
                  </a:lnTo>
                  <a:cubicBezTo>
                    <a:pt x="3687" y="3998"/>
                    <a:pt x="3480" y="4543"/>
                    <a:pt x="3246" y="4985"/>
                  </a:cubicBezTo>
                  <a:cubicBezTo>
                    <a:pt x="3038" y="5738"/>
                    <a:pt x="2934" y="6387"/>
                    <a:pt x="3038" y="7139"/>
                  </a:cubicBezTo>
                  <a:cubicBezTo>
                    <a:pt x="3038" y="8022"/>
                    <a:pt x="3246" y="8879"/>
                    <a:pt x="3480" y="9735"/>
                  </a:cubicBezTo>
                  <a:cubicBezTo>
                    <a:pt x="2597" y="7788"/>
                    <a:pt x="884" y="6594"/>
                    <a:pt x="1429" y="4232"/>
                  </a:cubicBezTo>
                  <a:cubicBezTo>
                    <a:pt x="1740" y="2830"/>
                    <a:pt x="2934" y="1843"/>
                    <a:pt x="3791" y="753"/>
                  </a:cubicBezTo>
                  <a:cubicBezTo>
                    <a:pt x="3871" y="660"/>
                    <a:pt x="3946" y="621"/>
                    <a:pt x="4017" y="621"/>
                  </a:cubicBezTo>
                  <a:close/>
                  <a:moveTo>
                    <a:pt x="5634" y="8775"/>
                  </a:moveTo>
                  <a:cubicBezTo>
                    <a:pt x="5427" y="9086"/>
                    <a:pt x="5323" y="9424"/>
                    <a:pt x="5089" y="9632"/>
                  </a:cubicBezTo>
                  <a:cubicBezTo>
                    <a:pt x="5089" y="9702"/>
                    <a:pt x="5042" y="9724"/>
                    <a:pt x="5011" y="9764"/>
                  </a:cubicBezTo>
                  <a:lnTo>
                    <a:pt x="5011" y="9764"/>
                  </a:lnTo>
                  <a:cubicBezTo>
                    <a:pt x="5107" y="9492"/>
                    <a:pt x="5204" y="9292"/>
                    <a:pt x="5323" y="8983"/>
                  </a:cubicBezTo>
                  <a:cubicBezTo>
                    <a:pt x="5427" y="8879"/>
                    <a:pt x="5531" y="8775"/>
                    <a:pt x="5634" y="8775"/>
                  </a:cubicBezTo>
                  <a:close/>
                  <a:moveTo>
                    <a:pt x="3246" y="9839"/>
                  </a:moveTo>
                  <a:lnTo>
                    <a:pt x="3246" y="9839"/>
                  </a:lnTo>
                  <a:cubicBezTo>
                    <a:pt x="3283" y="9910"/>
                    <a:pt x="3317" y="9980"/>
                    <a:pt x="3348" y="10051"/>
                  </a:cubicBezTo>
                  <a:lnTo>
                    <a:pt x="3348" y="10051"/>
                  </a:lnTo>
                  <a:cubicBezTo>
                    <a:pt x="3246" y="9968"/>
                    <a:pt x="3246" y="9959"/>
                    <a:pt x="3246" y="9839"/>
                  </a:cubicBezTo>
                  <a:close/>
                  <a:moveTo>
                    <a:pt x="5193" y="9086"/>
                  </a:moveTo>
                  <a:lnTo>
                    <a:pt x="5193" y="9086"/>
                  </a:lnTo>
                  <a:cubicBezTo>
                    <a:pt x="5089" y="9424"/>
                    <a:pt x="4882" y="9839"/>
                    <a:pt x="4674" y="10177"/>
                  </a:cubicBezTo>
                  <a:lnTo>
                    <a:pt x="4544" y="10281"/>
                  </a:lnTo>
                  <a:cubicBezTo>
                    <a:pt x="4674" y="10073"/>
                    <a:pt x="4778" y="9735"/>
                    <a:pt x="4882" y="9424"/>
                  </a:cubicBezTo>
                  <a:lnTo>
                    <a:pt x="5193" y="9086"/>
                  </a:lnTo>
                  <a:close/>
                  <a:moveTo>
                    <a:pt x="3142" y="9735"/>
                  </a:moveTo>
                  <a:lnTo>
                    <a:pt x="3142" y="9735"/>
                  </a:lnTo>
                  <a:cubicBezTo>
                    <a:pt x="3216" y="9901"/>
                    <a:pt x="3237" y="10106"/>
                    <a:pt x="3290" y="10285"/>
                  </a:cubicBezTo>
                  <a:lnTo>
                    <a:pt x="3290" y="10285"/>
                  </a:lnTo>
                  <a:cubicBezTo>
                    <a:pt x="3276" y="10249"/>
                    <a:pt x="3261" y="10213"/>
                    <a:pt x="3246" y="10177"/>
                  </a:cubicBezTo>
                  <a:cubicBezTo>
                    <a:pt x="3142" y="9969"/>
                    <a:pt x="3142" y="9839"/>
                    <a:pt x="3142" y="9735"/>
                  </a:cubicBezTo>
                  <a:close/>
                  <a:moveTo>
                    <a:pt x="4392" y="9383"/>
                  </a:moveTo>
                  <a:lnTo>
                    <a:pt x="4392" y="9383"/>
                  </a:lnTo>
                  <a:cubicBezTo>
                    <a:pt x="4279" y="9649"/>
                    <a:pt x="4204" y="9933"/>
                    <a:pt x="4129" y="10177"/>
                  </a:cubicBezTo>
                  <a:cubicBezTo>
                    <a:pt x="4025" y="10281"/>
                    <a:pt x="4025" y="10384"/>
                    <a:pt x="3895" y="10488"/>
                  </a:cubicBezTo>
                  <a:cubicBezTo>
                    <a:pt x="3996" y="10085"/>
                    <a:pt x="4206" y="9729"/>
                    <a:pt x="4392" y="9383"/>
                  </a:cubicBezTo>
                  <a:close/>
                  <a:moveTo>
                    <a:pt x="3791" y="3687"/>
                  </a:moveTo>
                  <a:cubicBezTo>
                    <a:pt x="3895" y="3894"/>
                    <a:pt x="3895" y="4232"/>
                    <a:pt x="4025" y="4440"/>
                  </a:cubicBezTo>
                  <a:cubicBezTo>
                    <a:pt x="4129" y="5296"/>
                    <a:pt x="3895" y="6179"/>
                    <a:pt x="3791" y="6932"/>
                  </a:cubicBezTo>
                  <a:cubicBezTo>
                    <a:pt x="3687" y="7788"/>
                    <a:pt x="3791" y="8671"/>
                    <a:pt x="3791" y="9424"/>
                  </a:cubicBezTo>
                  <a:lnTo>
                    <a:pt x="3791" y="10177"/>
                  </a:lnTo>
                  <a:cubicBezTo>
                    <a:pt x="3791" y="10384"/>
                    <a:pt x="3791" y="10488"/>
                    <a:pt x="3687" y="10618"/>
                  </a:cubicBezTo>
                  <a:cubicBezTo>
                    <a:pt x="3584" y="9320"/>
                    <a:pt x="3142" y="8126"/>
                    <a:pt x="3142" y="6724"/>
                  </a:cubicBezTo>
                  <a:cubicBezTo>
                    <a:pt x="3142" y="5634"/>
                    <a:pt x="3687" y="4647"/>
                    <a:pt x="3791" y="3687"/>
                  </a:cubicBezTo>
                  <a:close/>
                  <a:moveTo>
                    <a:pt x="4778" y="9632"/>
                  </a:moveTo>
                  <a:lnTo>
                    <a:pt x="4778" y="9632"/>
                  </a:lnTo>
                  <a:cubicBezTo>
                    <a:pt x="4544" y="9969"/>
                    <a:pt x="4440" y="10281"/>
                    <a:pt x="4233" y="10618"/>
                  </a:cubicBezTo>
                  <a:cubicBezTo>
                    <a:pt x="4233" y="10722"/>
                    <a:pt x="4233" y="10722"/>
                    <a:pt x="4129" y="10826"/>
                  </a:cubicBezTo>
                  <a:cubicBezTo>
                    <a:pt x="4233" y="10618"/>
                    <a:pt x="4233" y="10488"/>
                    <a:pt x="4233" y="10281"/>
                  </a:cubicBezTo>
                  <a:cubicBezTo>
                    <a:pt x="4440" y="10073"/>
                    <a:pt x="4544" y="9839"/>
                    <a:pt x="4778" y="9632"/>
                  </a:cubicBezTo>
                  <a:close/>
                  <a:moveTo>
                    <a:pt x="3376" y="10117"/>
                  </a:moveTo>
                  <a:cubicBezTo>
                    <a:pt x="3519" y="10465"/>
                    <a:pt x="3584" y="10809"/>
                    <a:pt x="3584" y="11137"/>
                  </a:cubicBezTo>
                  <a:lnTo>
                    <a:pt x="3584" y="11267"/>
                  </a:lnTo>
                  <a:cubicBezTo>
                    <a:pt x="3507" y="10942"/>
                    <a:pt x="3430" y="10673"/>
                    <a:pt x="3343" y="10429"/>
                  </a:cubicBezTo>
                  <a:lnTo>
                    <a:pt x="3343" y="10429"/>
                  </a:lnTo>
                  <a:cubicBezTo>
                    <a:pt x="3353" y="10450"/>
                    <a:pt x="3364" y="10469"/>
                    <a:pt x="3376" y="10488"/>
                  </a:cubicBezTo>
                  <a:lnTo>
                    <a:pt x="3480" y="10488"/>
                  </a:lnTo>
                  <a:cubicBezTo>
                    <a:pt x="3390" y="10310"/>
                    <a:pt x="3378" y="10208"/>
                    <a:pt x="3376" y="10117"/>
                  </a:cubicBezTo>
                  <a:close/>
                  <a:moveTo>
                    <a:pt x="4129" y="10618"/>
                  </a:moveTo>
                  <a:cubicBezTo>
                    <a:pt x="4129" y="10722"/>
                    <a:pt x="4129" y="10826"/>
                    <a:pt x="4025" y="10930"/>
                  </a:cubicBezTo>
                  <a:cubicBezTo>
                    <a:pt x="4025" y="11034"/>
                    <a:pt x="3895" y="11137"/>
                    <a:pt x="3791" y="11267"/>
                  </a:cubicBezTo>
                  <a:cubicBezTo>
                    <a:pt x="3895" y="11034"/>
                    <a:pt x="4025" y="10826"/>
                    <a:pt x="4129" y="10618"/>
                  </a:cubicBezTo>
                  <a:close/>
                  <a:moveTo>
                    <a:pt x="4233" y="0"/>
                  </a:moveTo>
                  <a:cubicBezTo>
                    <a:pt x="3376" y="883"/>
                    <a:pt x="2493" y="1740"/>
                    <a:pt x="1844" y="2830"/>
                  </a:cubicBezTo>
                  <a:cubicBezTo>
                    <a:pt x="1195" y="3583"/>
                    <a:pt x="650" y="4647"/>
                    <a:pt x="780" y="5634"/>
                  </a:cubicBezTo>
                  <a:cubicBezTo>
                    <a:pt x="650" y="5296"/>
                    <a:pt x="546" y="5089"/>
                    <a:pt x="442" y="4881"/>
                  </a:cubicBezTo>
                  <a:cubicBezTo>
                    <a:pt x="442" y="4829"/>
                    <a:pt x="416" y="4803"/>
                    <a:pt x="390" y="4803"/>
                  </a:cubicBezTo>
                  <a:cubicBezTo>
                    <a:pt x="364" y="4803"/>
                    <a:pt x="338" y="4829"/>
                    <a:pt x="338" y="4881"/>
                  </a:cubicBezTo>
                  <a:cubicBezTo>
                    <a:pt x="1" y="5945"/>
                    <a:pt x="650" y="6932"/>
                    <a:pt x="1195" y="7788"/>
                  </a:cubicBezTo>
                  <a:cubicBezTo>
                    <a:pt x="1429" y="8126"/>
                    <a:pt x="1636" y="8334"/>
                    <a:pt x="1844" y="8541"/>
                  </a:cubicBezTo>
                  <a:lnTo>
                    <a:pt x="1844" y="8671"/>
                  </a:lnTo>
                  <a:lnTo>
                    <a:pt x="1948" y="8671"/>
                  </a:lnTo>
                  <a:cubicBezTo>
                    <a:pt x="1948" y="8671"/>
                    <a:pt x="1948" y="8775"/>
                    <a:pt x="2078" y="8775"/>
                  </a:cubicBezTo>
                  <a:lnTo>
                    <a:pt x="2078" y="8879"/>
                  </a:lnTo>
                  <a:lnTo>
                    <a:pt x="2182" y="8879"/>
                  </a:lnTo>
                  <a:cubicBezTo>
                    <a:pt x="2182" y="8983"/>
                    <a:pt x="2285" y="8983"/>
                    <a:pt x="2389" y="9086"/>
                  </a:cubicBezTo>
                  <a:cubicBezTo>
                    <a:pt x="2389" y="9190"/>
                    <a:pt x="2493" y="9320"/>
                    <a:pt x="2597" y="9320"/>
                  </a:cubicBezTo>
                  <a:cubicBezTo>
                    <a:pt x="2597" y="9424"/>
                    <a:pt x="2727" y="9424"/>
                    <a:pt x="2727" y="9528"/>
                  </a:cubicBezTo>
                  <a:cubicBezTo>
                    <a:pt x="2727" y="9528"/>
                    <a:pt x="2727" y="9632"/>
                    <a:pt x="2831" y="9632"/>
                  </a:cubicBezTo>
                  <a:cubicBezTo>
                    <a:pt x="2831" y="9735"/>
                    <a:pt x="2934" y="9839"/>
                    <a:pt x="2934" y="9839"/>
                  </a:cubicBezTo>
                  <a:lnTo>
                    <a:pt x="2934" y="9969"/>
                  </a:lnTo>
                  <a:lnTo>
                    <a:pt x="3038" y="9969"/>
                  </a:lnTo>
                  <a:cubicBezTo>
                    <a:pt x="3376" y="10488"/>
                    <a:pt x="3480" y="11137"/>
                    <a:pt x="3584" y="11916"/>
                  </a:cubicBezTo>
                  <a:cubicBezTo>
                    <a:pt x="3480" y="12124"/>
                    <a:pt x="3376" y="12332"/>
                    <a:pt x="3376" y="12565"/>
                  </a:cubicBezTo>
                  <a:cubicBezTo>
                    <a:pt x="3376" y="12617"/>
                    <a:pt x="3376" y="12643"/>
                    <a:pt x="3389" y="12643"/>
                  </a:cubicBezTo>
                  <a:cubicBezTo>
                    <a:pt x="3402" y="12643"/>
                    <a:pt x="3428" y="12617"/>
                    <a:pt x="3480" y="12565"/>
                  </a:cubicBezTo>
                  <a:cubicBezTo>
                    <a:pt x="4336" y="10384"/>
                    <a:pt x="6491" y="9086"/>
                    <a:pt x="7685" y="7139"/>
                  </a:cubicBezTo>
                  <a:cubicBezTo>
                    <a:pt x="8230" y="6594"/>
                    <a:pt x="8568" y="5945"/>
                    <a:pt x="8334" y="5089"/>
                  </a:cubicBezTo>
                  <a:cubicBezTo>
                    <a:pt x="8334" y="5037"/>
                    <a:pt x="8308" y="5011"/>
                    <a:pt x="8282" y="5011"/>
                  </a:cubicBezTo>
                  <a:cubicBezTo>
                    <a:pt x="8256" y="5011"/>
                    <a:pt x="8230" y="5037"/>
                    <a:pt x="8230" y="5089"/>
                  </a:cubicBezTo>
                  <a:cubicBezTo>
                    <a:pt x="8127" y="5738"/>
                    <a:pt x="8023" y="6283"/>
                    <a:pt x="7685" y="6828"/>
                  </a:cubicBezTo>
                  <a:lnTo>
                    <a:pt x="7581" y="6932"/>
                  </a:lnTo>
                  <a:cubicBezTo>
                    <a:pt x="7919" y="6179"/>
                    <a:pt x="7789" y="5089"/>
                    <a:pt x="7581" y="4440"/>
                  </a:cubicBezTo>
                  <a:cubicBezTo>
                    <a:pt x="7478" y="3894"/>
                    <a:pt x="7374" y="3349"/>
                    <a:pt x="7140" y="2830"/>
                  </a:cubicBezTo>
                  <a:cubicBezTo>
                    <a:pt x="7036" y="2700"/>
                    <a:pt x="7036" y="2700"/>
                    <a:pt x="6932" y="2596"/>
                  </a:cubicBezTo>
                  <a:lnTo>
                    <a:pt x="6932" y="2492"/>
                  </a:lnTo>
                  <a:cubicBezTo>
                    <a:pt x="6725" y="1947"/>
                    <a:pt x="6387" y="1402"/>
                    <a:pt x="5972" y="987"/>
                  </a:cubicBezTo>
                  <a:lnTo>
                    <a:pt x="5842" y="987"/>
                  </a:lnTo>
                  <a:cubicBezTo>
                    <a:pt x="5815" y="996"/>
                    <a:pt x="5788" y="1000"/>
                    <a:pt x="5760" y="1000"/>
                  </a:cubicBezTo>
                  <a:cubicBezTo>
                    <a:pt x="5457" y="1000"/>
                    <a:pt x="5071" y="528"/>
                    <a:pt x="4882" y="338"/>
                  </a:cubicBezTo>
                  <a:cubicBezTo>
                    <a:pt x="4882" y="303"/>
                    <a:pt x="4870" y="292"/>
                    <a:pt x="4855" y="292"/>
                  </a:cubicBezTo>
                  <a:cubicBezTo>
                    <a:pt x="4824" y="292"/>
                    <a:pt x="4778" y="338"/>
                    <a:pt x="4778" y="338"/>
                  </a:cubicBezTo>
                  <a:cubicBezTo>
                    <a:pt x="4674" y="234"/>
                    <a:pt x="4440" y="234"/>
                    <a:pt x="4336" y="234"/>
                  </a:cubicBezTo>
                  <a:lnTo>
                    <a:pt x="4336" y="104"/>
                  </a:lnTo>
                  <a:cubicBezTo>
                    <a:pt x="4336" y="0"/>
                    <a:pt x="4233" y="0"/>
                    <a:pt x="423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69"/>
            <p:cNvSpPr/>
            <p:nvPr/>
          </p:nvSpPr>
          <p:spPr>
            <a:xfrm>
              <a:off x="4053700" y="4167850"/>
              <a:ext cx="25" cy="2600"/>
            </a:xfrm>
            <a:custGeom>
              <a:avLst/>
              <a:gdLst/>
              <a:ahLst/>
              <a:cxnLst/>
              <a:rect l="l" t="t" r="r" b="b"/>
              <a:pathLst>
                <a:path w="1" h="104" extrusionOk="0">
                  <a:moveTo>
                    <a:pt x="0" y="104"/>
                  </a:move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69"/>
            <p:cNvSpPr/>
            <p:nvPr/>
          </p:nvSpPr>
          <p:spPr>
            <a:xfrm>
              <a:off x="4021250" y="4210675"/>
              <a:ext cx="8450" cy="8450"/>
            </a:xfrm>
            <a:custGeom>
              <a:avLst/>
              <a:gdLst/>
              <a:ahLst/>
              <a:cxnLst/>
              <a:rect l="l" t="t" r="r" b="b"/>
              <a:pathLst>
                <a:path w="338" h="338" extrusionOk="0">
                  <a:moveTo>
                    <a:pt x="338" y="0"/>
                  </a:moveTo>
                  <a:lnTo>
                    <a:pt x="234" y="104"/>
                  </a:lnTo>
                  <a:cubicBezTo>
                    <a:pt x="338" y="104"/>
                    <a:pt x="338" y="0"/>
                    <a:pt x="338" y="0"/>
                  </a:cubicBezTo>
                  <a:close/>
                  <a:moveTo>
                    <a:pt x="234" y="104"/>
                  </a:moveTo>
                  <a:cubicBezTo>
                    <a:pt x="104" y="234"/>
                    <a:pt x="104" y="234"/>
                    <a:pt x="0" y="338"/>
                  </a:cubicBezTo>
                  <a:cubicBezTo>
                    <a:pt x="104" y="234"/>
                    <a:pt x="234" y="234"/>
                    <a:pt x="234" y="104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69"/>
            <p:cNvSpPr/>
            <p:nvPr/>
          </p:nvSpPr>
          <p:spPr>
            <a:xfrm>
              <a:off x="3956350" y="4224300"/>
              <a:ext cx="2600" cy="5225"/>
            </a:xfrm>
            <a:custGeom>
              <a:avLst/>
              <a:gdLst/>
              <a:ahLst/>
              <a:cxnLst/>
              <a:rect l="l" t="t" r="r" b="b"/>
              <a:pathLst>
                <a:path w="104" h="209" extrusionOk="0">
                  <a:moveTo>
                    <a:pt x="0" y="1"/>
                  </a:moveTo>
                  <a:lnTo>
                    <a:pt x="0" y="208"/>
                  </a:lnTo>
                  <a:lnTo>
                    <a:pt x="104" y="208"/>
                  </a:lnTo>
                  <a:cubicBezTo>
                    <a:pt x="104" y="208"/>
                    <a:pt x="0" y="104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69"/>
            <p:cNvSpPr/>
            <p:nvPr/>
          </p:nvSpPr>
          <p:spPr>
            <a:xfrm>
              <a:off x="3981000" y="4245725"/>
              <a:ext cx="2625" cy="8450"/>
            </a:xfrm>
            <a:custGeom>
              <a:avLst/>
              <a:gdLst/>
              <a:ahLst/>
              <a:cxnLst/>
              <a:rect l="l" t="t" r="r" b="b"/>
              <a:pathLst>
                <a:path w="105" h="338" extrusionOk="0">
                  <a:moveTo>
                    <a:pt x="1" y="0"/>
                  </a:moveTo>
                  <a:cubicBezTo>
                    <a:pt x="1" y="130"/>
                    <a:pt x="105" y="234"/>
                    <a:pt x="105" y="338"/>
                  </a:cubicBezTo>
                  <a:cubicBezTo>
                    <a:pt x="105" y="234"/>
                    <a:pt x="105" y="13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69"/>
            <p:cNvSpPr/>
            <p:nvPr/>
          </p:nvSpPr>
          <p:spPr>
            <a:xfrm>
              <a:off x="3983600" y="4284000"/>
              <a:ext cx="25" cy="5225"/>
            </a:xfrm>
            <a:custGeom>
              <a:avLst/>
              <a:gdLst/>
              <a:ahLst/>
              <a:cxnLst/>
              <a:rect l="l" t="t" r="r" b="b"/>
              <a:pathLst>
                <a:path w="1" h="209" extrusionOk="0">
                  <a:moveTo>
                    <a:pt x="1" y="209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69"/>
            <p:cNvSpPr/>
            <p:nvPr/>
          </p:nvSpPr>
          <p:spPr>
            <a:xfrm>
              <a:off x="3951150" y="4027000"/>
              <a:ext cx="37675" cy="116200"/>
            </a:xfrm>
            <a:custGeom>
              <a:avLst/>
              <a:gdLst/>
              <a:ahLst/>
              <a:cxnLst/>
              <a:rect l="l" t="t" r="r" b="b"/>
              <a:pathLst>
                <a:path w="1507" h="4648" extrusionOk="0">
                  <a:moveTo>
                    <a:pt x="1402" y="1"/>
                  </a:moveTo>
                  <a:cubicBezTo>
                    <a:pt x="753" y="1402"/>
                    <a:pt x="0" y="3038"/>
                    <a:pt x="442" y="4648"/>
                  </a:cubicBezTo>
                  <a:cubicBezTo>
                    <a:pt x="208" y="2908"/>
                    <a:pt x="857" y="1506"/>
                    <a:pt x="1506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69"/>
            <p:cNvSpPr/>
            <p:nvPr/>
          </p:nvSpPr>
          <p:spPr>
            <a:xfrm>
              <a:off x="3948550" y="4083475"/>
              <a:ext cx="10400" cy="64925"/>
            </a:xfrm>
            <a:custGeom>
              <a:avLst/>
              <a:gdLst/>
              <a:ahLst/>
              <a:cxnLst/>
              <a:rect l="l" t="t" r="r" b="b"/>
              <a:pathLst>
                <a:path w="416" h="2597" extrusionOk="0">
                  <a:moveTo>
                    <a:pt x="416" y="0"/>
                  </a:moveTo>
                  <a:cubicBezTo>
                    <a:pt x="104" y="883"/>
                    <a:pt x="1" y="1740"/>
                    <a:pt x="208" y="2596"/>
                  </a:cubicBezTo>
                  <a:cubicBezTo>
                    <a:pt x="104" y="1636"/>
                    <a:pt x="208" y="883"/>
                    <a:pt x="41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69"/>
            <p:cNvSpPr/>
            <p:nvPr/>
          </p:nvSpPr>
          <p:spPr>
            <a:xfrm>
              <a:off x="3942700" y="4121750"/>
              <a:ext cx="3275" cy="35075"/>
            </a:xfrm>
            <a:custGeom>
              <a:avLst/>
              <a:gdLst/>
              <a:ahLst/>
              <a:cxnLst/>
              <a:rect l="l" t="t" r="r" b="b"/>
              <a:pathLst>
                <a:path w="131" h="1403" extrusionOk="0">
                  <a:moveTo>
                    <a:pt x="131" y="1"/>
                  </a:moveTo>
                  <a:cubicBezTo>
                    <a:pt x="1" y="416"/>
                    <a:pt x="131" y="858"/>
                    <a:pt x="131" y="1403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69"/>
            <p:cNvSpPr/>
            <p:nvPr/>
          </p:nvSpPr>
          <p:spPr>
            <a:xfrm>
              <a:off x="3940125" y="4132150"/>
              <a:ext cx="13650" cy="48700"/>
            </a:xfrm>
            <a:custGeom>
              <a:avLst/>
              <a:gdLst/>
              <a:ahLst/>
              <a:cxnLst/>
              <a:rect l="l" t="t" r="r" b="b"/>
              <a:pathLst>
                <a:path w="546" h="1948" extrusionOk="0">
                  <a:moveTo>
                    <a:pt x="0" y="0"/>
                  </a:moveTo>
                  <a:cubicBezTo>
                    <a:pt x="0" y="649"/>
                    <a:pt x="234" y="1428"/>
                    <a:pt x="545" y="1947"/>
                  </a:cubicBezTo>
                  <a:cubicBezTo>
                    <a:pt x="338" y="1298"/>
                    <a:pt x="0" y="649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69"/>
            <p:cNvSpPr/>
            <p:nvPr/>
          </p:nvSpPr>
          <p:spPr>
            <a:xfrm>
              <a:off x="3934925" y="4148375"/>
              <a:ext cx="18850" cy="40900"/>
            </a:xfrm>
            <a:custGeom>
              <a:avLst/>
              <a:gdLst/>
              <a:ahLst/>
              <a:cxnLst/>
              <a:rect l="l" t="t" r="r" b="b"/>
              <a:pathLst>
                <a:path w="754" h="1636" extrusionOk="0">
                  <a:moveTo>
                    <a:pt x="0" y="0"/>
                  </a:moveTo>
                  <a:cubicBezTo>
                    <a:pt x="104" y="649"/>
                    <a:pt x="442" y="1091"/>
                    <a:pt x="753" y="1636"/>
                  </a:cubicBezTo>
                  <a:lnTo>
                    <a:pt x="753" y="1532"/>
                  </a:lnTo>
                  <a:cubicBezTo>
                    <a:pt x="546" y="1091"/>
                    <a:pt x="208" y="649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69"/>
            <p:cNvSpPr/>
            <p:nvPr/>
          </p:nvSpPr>
          <p:spPr>
            <a:xfrm>
              <a:off x="4056300" y="4070475"/>
              <a:ext cx="5850" cy="26650"/>
            </a:xfrm>
            <a:custGeom>
              <a:avLst/>
              <a:gdLst/>
              <a:ahLst/>
              <a:cxnLst/>
              <a:rect l="l" t="t" r="r" b="b"/>
              <a:pathLst>
                <a:path w="234" h="1066" extrusionOk="0">
                  <a:moveTo>
                    <a:pt x="0" y="1"/>
                  </a:moveTo>
                  <a:cubicBezTo>
                    <a:pt x="130" y="312"/>
                    <a:pt x="130" y="754"/>
                    <a:pt x="130" y="1065"/>
                  </a:cubicBezTo>
                  <a:cubicBezTo>
                    <a:pt x="234" y="754"/>
                    <a:pt x="130" y="312"/>
                    <a:pt x="13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69"/>
            <p:cNvSpPr/>
            <p:nvPr/>
          </p:nvSpPr>
          <p:spPr>
            <a:xfrm>
              <a:off x="4045900" y="4148375"/>
              <a:ext cx="18850" cy="46100"/>
            </a:xfrm>
            <a:custGeom>
              <a:avLst/>
              <a:gdLst/>
              <a:ahLst/>
              <a:cxnLst/>
              <a:rect l="l" t="t" r="r" b="b"/>
              <a:pathLst>
                <a:path w="754" h="1844" extrusionOk="0">
                  <a:moveTo>
                    <a:pt x="754" y="0"/>
                  </a:moveTo>
                  <a:cubicBezTo>
                    <a:pt x="546" y="649"/>
                    <a:pt x="416" y="1194"/>
                    <a:pt x="105" y="1740"/>
                  </a:cubicBezTo>
                  <a:cubicBezTo>
                    <a:pt x="1" y="1843"/>
                    <a:pt x="105" y="1843"/>
                    <a:pt x="105" y="1843"/>
                  </a:cubicBezTo>
                  <a:cubicBezTo>
                    <a:pt x="546" y="1298"/>
                    <a:pt x="650" y="649"/>
                    <a:pt x="754" y="130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69"/>
            <p:cNvSpPr/>
            <p:nvPr/>
          </p:nvSpPr>
          <p:spPr>
            <a:xfrm>
              <a:off x="4053700" y="4164600"/>
              <a:ext cx="11050" cy="24675"/>
            </a:xfrm>
            <a:custGeom>
              <a:avLst/>
              <a:gdLst/>
              <a:ahLst/>
              <a:cxnLst/>
              <a:rect l="l" t="t" r="r" b="b"/>
              <a:pathLst>
                <a:path w="442" h="987" extrusionOk="0">
                  <a:moveTo>
                    <a:pt x="0" y="987"/>
                  </a:moveTo>
                  <a:cubicBezTo>
                    <a:pt x="234" y="779"/>
                    <a:pt x="338" y="442"/>
                    <a:pt x="442" y="130"/>
                  </a:cubicBezTo>
                  <a:cubicBezTo>
                    <a:pt x="442" y="130"/>
                    <a:pt x="442" y="0"/>
                    <a:pt x="442" y="130"/>
                  </a:cubicBezTo>
                  <a:cubicBezTo>
                    <a:pt x="338" y="442"/>
                    <a:pt x="234" y="779"/>
                    <a:pt x="0" y="987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69"/>
            <p:cNvSpPr/>
            <p:nvPr/>
          </p:nvSpPr>
          <p:spPr>
            <a:xfrm>
              <a:off x="3520850" y="3816075"/>
              <a:ext cx="987175" cy="1319475"/>
            </a:xfrm>
            <a:custGeom>
              <a:avLst/>
              <a:gdLst/>
              <a:ahLst/>
              <a:cxnLst/>
              <a:rect l="l" t="t" r="r" b="b"/>
              <a:pathLst>
                <a:path w="39487" h="52779" extrusionOk="0">
                  <a:moveTo>
                    <a:pt x="2389" y="1506"/>
                  </a:moveTo>
                  <a:lnTo>
                    <a:pt x="2389" y="2155"/>
                  </a:lnTo>
                  <a:cubicBezTo>
                    <a:pt x="2285" y="2596"/>
                    <a:pt x="2181" y="2908"/>
                    <a:pt x="2181" y="3349"/>
                  </a:cubicBezTo>
                  <a:cubicBezTo>
                    <a:pt x="2181" y="2700"/>
                    <a:pt x="2285" y="2155"/>
                    <a:pt x="2389" y="1506"/>
                  </a:cubicBezTo>
                  <a:close/>
                  <a:moveTo>
                    <a:pt x="35171" y="5084"/>
                  </a:moveTo>
                  <a:cubicBezTo>
                    <a:pt x="35535" y="5084"/>
                    <a:pt x="35853" y="5199"/>
                    <a:pt x="36138" y="5400"/>
                  </a:cubicBezTo>
                  <a:cubicBezTo>
                    <a:pt x="36006" y="5382"/>
                    <a:pt x="35870" y="5373"/>
                    <a:pt x="35733" y="5373"/>
                  </a:cubicBezTo>
                  <a:cubicBezTo>
                    <a:pt x="35090" y="5373"/>
                    <a:pt x="34414" y="5563"/>
                    <a:pt x="33879" y="5842"/>
                  </a:cubicBezTo>
                  <a:cubicBezTo>
                    <a:pt x="33230" y="6283"/>
                    <a:pt x="32789" y="6802"/>
                    <a:pt x="32451" y="7581"/>
                  </a:cubicBezTo>
                  <a:cubicBezTo>
                    <a:pt x="32140" y="8334"/>
                    <a:pt x="31802" y="8983"/>
                    <a:pt x="31050" y="9398"/>
                  </a:cubicBezTo>
                  <a:lnTo>
                    <a:pt x="30842" y="9632"/>
                  </a:lnTo>
                  <a:cubicBezTo>
                    <a:pt x="30842" y="9528"/>
                    <a:pt x="30946" y="9528"/>
                    <a:pt x="30946" y="9398"/>
                  </a:cubicBezTo>
                  <a:cubicBezTo>
                    <a:pt x="31283" y="8983"/>
                    <a:pt x="31283" y="8334"/>
                    <a:pt x="31387" y="7789"/>
                  </a:cubicBezTo>
                  <a:lnTo>
                    <a:pt x="31387" y="7581"/>
                  </a:lnTo>
                  <a:cubicBezTo>
                    <a:pt x="31595" y="7347"/>
                    <a:pt x="31699" y="7140"/>
                    <a:pt x="31802" y="6932"/>
                  </a:cubicBezTo>
                  <a:lnTo>
                    <a:pt x="31802" y="6932"/>
                  </a:lnTo>
                  <a:cubicBezTo>
                    <a:pt x="31595" y="7140"/>
                    <a:pt x="31491" y="7347"/>
                    <a:pt x="31387" y="7451"/>
                  </a:cubicBezTo>
                  <a:lnTo>
                    <a:pt x="31387" y="7243"/>
                  </a:lnTo>
                  <a:lnTo>
                    <a:pt x="32348" y="6283"/>
                  </a:lnTo>
                  <a:lnTo>
                    <a:pt x="32348" y="6153"/>
                  </a:lnTo>
                  <a:cubicBezTo>
                    <a:pt x="32036" y="6491"/>
                    <a:pt x="31595" y="6802"/>
                    <a:pt x="31387" y="7140"/>
                  </a:cubicBezTo>
                  <a:lnTo>
                    <a:pt x="31387" y="6932"/>
                  </a:lnTo>
                  <a:cubicBezTo>
                    <a:pt x="31802" y="6491"/>
                    <a:pt x="32244" y="6153"/>
                    <a:pt x="32685" y="5842"/>
                  </a:cubicBezTo>
                  <a:lnTo>
                    <a:pt x="32685" y="5842"/>
                  </a:lnTo>
                  <a:cubicBezTo>
                    <a:pt x="32244" y="6049"/>
                    <a:pt x="31699" y="6387"/>
                    <a:pt x="31387" y="6802"/>
                  </a:cubicBezTo>
                  <a:lnTo>
                    <a:pt x="31387" y="6594"/>
                  </a:lnTo>
                  <a:cubicBezTo>
                    <a:pt x="31491" y="6491"/>
                    <a:pt x="31595" y="6387"/>
                    <a:pt x="31699" y="6283"/>
                  </a:cubicBezTo>
                  <a:cubicBezTo>
                    <a:pt x="31802" y="6153"/>
                    <a:pt x="32036" y="6049"/>
                    <a:pt x="32140" y="5945"/>
                  </a:cubicBezTo>
                  <a:cubicBezTo>
                    <a:pt x="32893" y="5504"/>
                    <a:pt x="33983" y="5296"/>
                    <a:pt x="34528" y="5193"/>
                  </a:cubicBezTo>
                  <a:cubicBezTo>
                    <a:pt x="34758" y="5119"/>
                    <a:pt x="34972" y="5084"/>
                    <a:pt x="35171" y="5084"/>
                  </a:cubicBezTo>
                  <a:close/>
                  <a:moveTo>
                    <a:pt x="7685" y="9632"/>
                  </a:moveTo>
                  <a:lnTo>
                    <a:pt x="7685" y="9632"/>
                  </a:lnTo>
                  <a:cubicBezTo>
                    <a:pt x="7700" y="9666"/>
                    <a:pt x="7714" y="9700"/>
                    <a:pt x="7728" y="9734"/>
                  </a:cubicBezTo>
                  <a:lnTo>
                    <a:pt x="7728" y="9734"/>
                  </a:lnTo>
                  <a:cubicBezTo>
                    <a:pt x="7725" y="9719"/>
                    <a:pt x="7722" y="9703"/>
                    <a:pt x="7718" y="9688"/>
                  </a:cubicBezTo>
                  <a:lnTo>
                    <a:pt x="7718" y="9688"/>
                  </a:lnTo>
                  <a:cubicBezTo>
                    <a:pt x="7707" y="9669"/>
                    <a:pt x="7696" y="9650"/>
                    <a:pt x="7685" y="9632"/>
                  </a:cubicBezTo>
                  <a:close/>
                  <a:moveTo>
                    <a:pt x="25356" y="9499"/>
                  </a:moveTo>
                  <a:cubicBezTo>
                    <a:pt x="25360" y="9501"/>
                    <a:pt x="25363" y="9503"/>
                    <a:pt x="25366" y="9505"/>
                  </a:cubicBezTo>
                  <a:lnTo>
                    <a:pt x="25366" y="9505"/>
                  </a:lnTo>
                  <a:cubicBezTo>
                    <a:pt x="25267" y="9647"/>
                    <a:pt x="25178" y="9797"/>
                    <a:pt x="25105" y="9943"/>
                  </a:cubicBezTo>
                  <a:cubicBezTo>
                    <a:pt x="25185" y="9783"/>
                    <a:pt x="25265" y="9623"/>
                    <a:pt x="25356" y="9499"/>
                  </a:cubicBezTo>
                  <a:close/>
                  <a:moveTo>
                    <a:pt x="31050" y="9632"/>
                  </a:moveTo>
                  <a:lnTo>
                    <a:pt x="31050" y="9632"/>
                  </a:lnTo>
                  <a:cubicBezTo>
                    <a:pt x="30886" y="9795"/>
                    <a:pt x="30643" y="9958"/>
                    <a:pt x="30445" y="10134"/>
                  </a:cubicBezTo>
                  <a:lnTo>
                    <a:pt x="30445" y="10134"/>
                  </a:lnTo>
                  <a:cubicBezTo>
                    <a:pt x="30461" y="10107"/>
                    <a:pt x="30480" y="10078"/>
                    <a:pt x="30504" y="10047"/>
                  </a:cubicBezTo>
                  <a:cubicBezTo>
                    <a:pt x="30634" y="9943"/>
                    <a:pt x="30842" y="9736"/>
                    <a:pt x="31050" y="9632"/>
                  </a:cubicBezTo>
                  <a:close/>
                  <a:moveTo>
                    <a:pt x="25312" y="9943"/>
                  </a:moveTo>
                  <a:lnTo>
                    <a:pt x="25312" y="10047"/>
                  </a:lnTo>
                  <a:lnTo>
                    <a:pt x="25312" y="10177"/>
                  </a:lnTo>
                  <a:cubicBezTo>
                    <a:pt x="25270" y="10177"/>
                    <a:pt x="25245" y="10177"/>
                    <a:pt x="25230" y="10184"/>
                  </a:cubicBezTo>
                  <a:lnTo>
                    <a:pt x="25230" y="10184"/>
                  </a:lnTo>
                  <a:cubicBezTo>
                    <a:pt x="25260" y="10103"/>
                    <a:pt x="25312" y="10017"/>
                    <a:pt x="25312" y="9943"/>
                  </a:cubicBezTo>
                  <a:close/>
                  <a:moveTo>
                    <a:pt x="30738" y="10696"/>
                  </a:moveTo>
                  <a:cubicBezTo>
                    <a:pt x="30735" y="10696"/>
                    <a:pt x="30733" y="10696"/>
                    <a:pt x="30730" y="10696"/>
                  </a:cubicBezTo>
                  <a:lnTo>
                    <a:pt x="30730" y="10696"/>
                  </a:lnTo>
                  <a:cubicBezTo>
                    <a:pt x="30729" y="10700"/>
                    <a:pt x="30729" y="10704"/>
                    <a:pt x="30728" y="10708"/>
                  </a:cubicBezTo>
                  <a:lnTo>
                    <a:pt x="30728" y="10708"/>
                  </a:lnTo>
                  <a:cubicBezTo>
                    <a:pt x="30731" y="10704"/>
                    <a:pt x="30735" y="10700"/>
                    <a:pt x="30738" y="10696"/>
                  </a:cubicBezTo>
                  <a:close/>
                  <a:moveTo>
                    <a:pt x="30842" y="10281"/>
                  </a:moveTo>
                  <a:lnTo>
                    <a:pt x="30504" y="10592"/>
                  </a:lnTo>
                  <a:cubicBezTo>
                    <a:pt x="30401" y="10592"/>
                    <a:pt x="30297" y="10696"/>
                    <a:pt x="30297" y="10826"/>
                  </a:cubicBezTo>
                  <a:cubicBezTo>
                    <a:pt x="30401" y="10696"/>
                    <a:pt x="30504" y="10592"/>
                    <a:pt x="30634" y="10592"/>
                  </a:cubicBezTo>
                  <a:cubicBezTo>
                    <a:pt x="30634" y="10488"/>
                    <a:pt x="30738" y="10385"/>
                    <a:pt x="30842" y="10281"/>
                  </a:cubicBezTo>
                  <a:close/>
                  <a:moveTo>
                    <a:pt x="30842" y="10488"/>
                  </a:moveTo>
                  <a:cubicBezTo>
                    <a:pt x="30738" y="10488"/>
                    <a:pt x="30634" y="10592"/>
                    <a:pt x="30634" y="10696"/>
                  </a:cubicBezTo>
                  <a:cubicBezTo>
                    <a:pt x="30504" y="10696"/>
                    <a:pt x="30504" y="10696"/>
                    <a:pt x="30504" y="10826"/>
                  </a:cubicBezTo>
                  <a:cubicBezTo>
                    <a:pt x="30631" y="10826"/>
                    <a:pt x="30634" y="10703"/>
                    <a:pt x="30730" y="10696"/>
                  </a:cubicBezTo>
                  <a:lnTo>
                    <a:pt x="30730" y="10696"/>
                  </a:lnTo>
                  <a:cubicBezTo>
                    <a:pt x="30735" y="10665"/>
                    <a:pt x="30738" y="10630"/>
                    <a:pt x="30738" y="10592"/>
                  </a:cubicBezTo>
                  <a:lnTo>
                    <a:pt x="30842" y="10488"/>
                  </a:lnTo>
                  <a:close/>
                  <a:moveTo>
                    <a:pt x="25442" y="10177"/>
                  </a:moveTo>
                  <a:cubicBezTo>
                    <a:pt x="25208" y="10385"/>
                    <a:pt x="25001" y="10696"/>
                    <a:pt x="24793" y="10930"/>
                  </a:cubicBezTo>
                  <a:cubicBezTo>
                    <a:pt x="24793" y="10955"/>
                    <a:pt x="24786" y="10974"/>
                    <a:pt x="24774" y="10989"/>
                  </a:cubicBezTo>
                  <a:lnTo>
                    <a:pt x="24774" y="10989"/>
                  </a:lnTo>
                  <a:cubicBezTo>
                    <a:pt x="24793" y="10935"/>
                    <a:pt x="24793" y="10880"/>
                    <a:pt x="24793" y="10826"/>
                  </a:cubicBezTo>
                  <a:cubicBezTo>
                    <a:pt x="25001" y="10488"/>
                    <a:pt x="25208" y="10281"/>
                    <a:pt x="25442" y="10177"/>
                  </a:cubicBezTo>
                  <a:close/>
                  <a:moveTo>
                    <a:pt x="31387" y="3142"/>
                  </a:moveTo>
                  <a:cubicBezTo>
                    <a:pt x="30842" y="3453"/>
                    <a:pt x="30634" y="4206"/>
                    <a:pt x="30504" y="4751"/>
                  </a:cubicBezTo>
                  <a:cubicBezTo>
                    <a:pt x="30297" y="5634"/>
                    <a:pt x="30193" y="6283"/>
                    <a:pt x="29752" y="6932"/>
                  </a:cubicBezTo>
                  <a:cubicBezTo>
                    <a:pt x="29336" y="7581"/>
                    <a:pt x="28687" y="7789"/>
                    <a:pt x="28350" y="8541"/>
                  </a:cubicBezTo>
                  <a:cubicBezTo>
                    <a:pt x="28350" y="8645"/>
                    <a:pt x="28453" y="8645"/>
                    <a:pt x="28453" y="8645"/>
                  </a:cubicBezTo>
                  <a:cubicBezTo>
                    <a:pt x="28999" y="7581"/>
                    <a:pt x="29985" y="7140"/>
                    <a:pt x="30401" y="6049"/>
                  </a:cubicBezTo>
                  <a:cubicBezTo>
                    <a:pt x="30738" y="5296"/>
                    <a:pt x="30738" y="4336"/>
                    <a:pt x="31153" y="3687"/>
                  </a:cubicBezTo>
                  <a:lnTo>
                    <a:pt x="31153" y="3687"/>
                  </a:lnTo>
                  <a:cubicBezTo>
                    <a:pt x="30946" y="4440"/>
                    <a:pt x="31153" y="5400"/>
                    <a:pt x="31283" y="6283"/>
                  </a:cubicBezTo>
                  <a:cubicBezTo>
                    <a:pt x="31387" y="7451"/>
                    <a:pt x="31153" y="8749"/>
                    <a:pt x="30634" y="9736"/>
                  </a:cubicBezTo>
                  <a:cubicBezTo>
                    <a:pt x="30504" y="9736"/>
                    <a:pt x="30504" y="9839"/>
                    <a:pt x="30401" y="9943"/>
                  </a:cubicBezTo>
                  <a:cubicBezTo>
                    <a:pt x="30401" y="9943"/>
                    <a:pt x="30297" y="10047"/>
                    <a:pt x="30297" y="10177"/>
                  </a:cubicBezTo>
                  <a:cubicBezTo>
                    <a:pt x="30089" y="10488"/>
                    <a:pt x="29855" y="10696"/>
                    <a:pt x="29752" y="11034"/>
                  </a:cubicBezTo>
                  <a:cubicBezTo>
                    <a:pt x="29752" y="11034"/>
                    <a:pt x="29648" y="11034"/>
                    <a:pt x="29648" y="10930"/>
                  </a:cubicBezTo>
                  <a:cubicBezTo>
                    <a:pt x="29544" y="10592"/>
                    <a:pt x="29336" y="10385"/>
                    <a:pt x="29102" y="10047"/>
                  </a:cubicBezTo>
                  <a:cubicBezTo>
                    <a:pt x="29206" y="9736"/>
                    <a:pt x="29336" y="9398"/>
                    <a:pt x="29544" y="9087"/>
                  </a:cubicBezTo>
                  <a:cubicBezTo>
                    <a:pt x="29544" y="8983"/>
                    <a:pt x="29440" y="8983"/>
                    <a:pt x="29440" y="8983"/>
                  </a:cubicBezTo>
                  <a:cubicBezTo>
                    <a:pt x="29336" y="9294"/>
                    <a:pt x="29102" y="9632"/>
                    <a:pt x="28999" y="9943"/>
                  </a:cubicBezTo>
                  <a:cubicBezTo>
                    <a:pt x="28999" y="9839"/>
                    <a:pt x="28895" y="9839"/>
                    <a:pt x="28895" y="9736"/>
                  </a:cubicBezTo>
                  <a:cubicBezTo>
                    <a:pt x="29336" y="8541"/>
                    <a:pt x="30089" y="7685"/>
                    <a:pt x="30504" y="6491"/>
                  </a:cubicBezTo>
                  <a:lnTo>
                    <a:pt x="30504" y="6491"/>
                  </a:lnTo>
                  <a:cubicBezTo>
                    <a:pt x="30193" y="7243"/>
                    <a:pt x="29855" y="7892"/>
                    <a:pt x="29440" y="8438"/>
                  </a:cubicBezTo>
                  <a:cubicBezTo>
                    <a:pt x="29206" y="8749"/>
                    <a:pt x="28999" y="9087"/>
                    <a:pt x="28895" y="9528"/>
                  </a:cubicBezTo>
                  <a:cubicBezTo>
                    <a:pt x="28791" y="9190"/>
                    <a:pt x="28791" y="8983"/>
                    <a:pt x="28557" y="8749"/>
                  </a:cubicBezTo>
                  <a:cubicBezTo>
                    <a:pt x="28442" y="8634"/>
                    <a:pt x="28301" y="8584"/>
                    <a:pt x="28143" y="8584"/>
                  </a:cubicBezTo>
                  <a:cubicBezTo>
                    <a:pt x="27271" y="8584"/>
                    <a:pt x="25882" y="10099"/>
                    <a:pt x="25442" y="10385"/>
                  </a:cubicBezTo>
                  <a:cubicBezTo>
                    <a:pt x="25312" y="10488"/>
                    <a:pt x="25208" y="10592"/>
                    <a:pt x="25105" y="10696"/>
                  </a:cubicBezTo>
                  <a:cubicBezTo>
                    <a:pt x="25312" y="10385"/>
                    <a:pt x="25546" y="10177"/>
                    <a:pt x="25650" y="9943"/>
                  </a:cubicBezTo>
                  <a:lnTo>
                    <a:pt x="25754" y="9943"/>
                  </a:lnTo>
                  <a:cubicBezTo>
                    <a:pt x="25961" y="9736"/>
                    <a:pt x="26299" y="9528"/>
                    <a:pt x="26610" y="9190"/>
                  </a:cubicBezTo>
                  <a:cubicBezTo>
                    <a:pt x="26610" y="9190"/>
                    <a:pt x="26610" y="9087"/>
                    <a:pt x="26506" y="9087"/>
                  </a:cubicBezTo>
                  <a:cubicBezTo>
                    <a:pt x="26299" y="9398"/>
                    <a:pt x="25961" y="9632"/>
                    <a:pt x="25650" y="9839"/>
                  </a:cubicBezTo>
                  <a:cubicBezTo>
                    <a:pt x="26091" y="9398"/>
                    <a:pt x="26403" y="8983"/>
                    <a:pt x="26948" y="8645"/>
                  </a:cubicBezTo>
                  <a:lnTo>
                    <a:pt x="26844" y="8645"/>
                  </a:lnTo>
                  <a:cubicBezTo>
                    <a:pt x="26403" y="8983"/>
                    <a:pt x="25857" y="9528"/>
                    <a:pt x="25442" y="9943"/>
                  </a:cubicBezTo>
                  <a:cubicBezTo>
                    <a:pt x="25546" y="9839"/>
                    <a:pt x="25650" y="9632"/>
                    <a:pt x="25754" y="9528"/>
                  </a:cubicBezTo>
                  <a:lnTo>
                    <a:pt x="26091" y="9190"/>
                  </a:lnTo>
                  <a:cubicBezTo>
                    <a:pt x="26299" y="8879"/>
                    <a:pt x="26610" y="8645"/>
                    <a:pt x="26844" y="8334"/>
                  </a:cubicBezTo>
                  <a:cubicBezTo>
                    <a:pt x="27389" y="7892"/>
                    <a:pt x="27701" y="7347"/>
                    <a:pt x="28142" y="6802"/>
                  </a:cubicBezTo>
                  <a:cubicBezTo>
                    <a:pt x="28142" y="6802"/>
                    <a:pt x="28096" y="6756"/>
                    <a:pt x="28065" y="6756"/>
                  </a:cubicBezTo>
                  <a:cubicBezTo>
                    <a:pt x="28050" y="6756"/>
                    <a:pt x="28038" y="6767"/>
                    <a:pt x="28038" y="6802"/>
                  </a:cubicBezTo>
                  <a:cubicBezTo>
                    <a:pt x="27493" y="7451"/>
                    <a:pt x="27052" y="8100"/>
                    <a:pt x="26403" y="8645"/>
                  </a:cubicBezTo>
                  <a:cubicBezTo>
                    <a:pt x="26091" y="8983"/>
                    <a:pt x="25754" y="9294"/>
                    <a:pt x="25546" y="9736"/>
                  </a:cubicBezTo>
                  <a:cubicBezTo>
                    <a:pt x="25312" y="9839"/>
                    <a:pt x="25208" y="10047"/>
                    <a:pt x="25105" y="10177"/>
                  </a:cubicBezTo>
                  <a:cubicBezTo>
                    <a:pt x="25312" y="9736"/>
                    <a:pt x="25650" y="9294"/>
                    <a:pt x="26091" y="8879"/>
                  </a:cubicBezTo>
                  <a:cubicBezTo>
                    <a:pt x="26091" y="8879"/>
                    <a:pt x="26091" y="8821"/>
                    <a:pt x="26053" y="8821"/>
                  </a:cubicBezTo>
                  <a:cubicBezTo>
                    <a:pt x="26033" y="8821"/>
                    <a:pt x="26005" y="8836"/>
                    <a:pt x="25961" y="8879"/>
                  </a:cubicBezTo>
                  <a:cubicBezTo>
                    <a:pt x="25845" y="8957"/>
                    <a:pt x="25725" y="9067"/>
                    <a:pt x="25609" y="9196"/>
                  </a:cubicBezTo>
                  <a:lnTo>
                    <a:pt x="25609" y="9196"/>
                  </a:lnTo>
                  <a:cubicBezTo>
                    <a:pt x="25769" y="8903"/>
                    <a:pt x="25947" y="8639"/>
                    <a:pt x="26195" y="8334"/>
                  </a:cubicBezTo>
                  <a:cubicBezTo>
                    <a:pt x="26403" y="8100"/>
                    <a:pt x="26740" y="7789"/>
                    <a:pt x="27051" y="7581"/>
                  </a:cubicBezTo>
                  <a:lnTo>
                    <a:pt x="27051" y="7581"/>
                  </a:lnTo>
                  <a:cubicBezTo>
                    <a:pt x="26740" y="7789"/>
                    <a:pt x="26506" y="7892"/>
                    <a:pt x="26299" y="8100"/>
                  </a:cubicBezTo>
                  <a:cubicBezTo>
                    <a:pt x="26299" y="8100"/>
                    <a:pt x="26403" y="7996"/>
                    <a:pt x="26506" y="7892"/>
                  </a:cubicBezTo>
                  <a:cubicBezTo>
                    <a:pt x="26506" y="7892"/>
                    <a:pt x="26460" y="7846"/>
                    <a:pt x="26429" y="7846"/>
                  </a:cubicBezTo>
                  <a:cubicBezTo>
                    <a:pt x="26414" y="7846"/>
                    <a:pt x="26403" y="7858"/>
                    <a:pt x="26403" y="7892"/>
                  </a:cubicBezTo>
                  <a:cubicBezTo>
                    <a:pt x="26091" y="8334"/>
                    <a:pt x="25754" y="8645"/>
                    <a:pt x="25546" y="9190"/>
                  </a:cubicBezTo>
                  <a:cubicBezTo>
                    <a:pt x="25478" y="9251"/>
                    <a:pt x="25412" y="9322"/>
                    <a:pt x="25351" y="9398"/>
                  </a:cubicBezTo>
                  <a:lnTo>
                    <a:pt x="25312" y="9398"/>
                  </a:lnTo>
                  <a:cubicBezTo>
                    <a:pt x="25312" y="9414"/>
                    <a:pt x="25314" y="9428"/>
                    <a:pt x="25317" y="9440"/>
                  </a:cubicBezTo>
                  <a:lnTo>
                    <a:pt x="25317" y="9440"/>
                  </a:lnTo>
                  <a:cubicBezTo>
                    <a:pt x="25182" y="9615"/>
                    <a:pt x="25069" y="9807"/>
                    <a:pt x="25001" y="9943"/>
                  </a:cubicBezTo>
                  <a:cubicBezTo>
                    <a:pt x="25001" y="9736"/>
                    <a:pt x="25105" y="9398"/>
                    <a:pt x="25208" y="9087"/>
                  </a:cubicBezTo>
                  <a:cubicBezTo>
                    <a:pt x="25442" y="8100"/>
                    <a:pt x="26506" y="7347"/>
                    <a:pt x="27052" y="6491"/>
                  </a:cubicBezTo>
                  <a:cubicBezTo>
                    <a:pt x="27493" y="5842"/>
                    <a:pt x="26948" y="6153"/>
                    <a:pt x="27908" y="5296"/>
                  </a:cubicBezTo>
                  <a:cubicBezTo>
                    <a:pt x="28246" y="4855"/>
                    <a:pt x="28999" y="4751"/>
                    <a:pt x="29440" y="4440"/>
                  </a:cubicBezTo>
                  <a:cubicBezTo>
                    <a:pt x="30193" y="4102"/>
                    <a:pt x="30504" y="3142"/>
                    <a:pt x="31387" y="3142"/>
                  </a:cubicBezTo>
                  <a:close/>
                  <a:moveTo>
                    <a:pt x="30728" y="10708"/>
                  </a:moveTo>
                  <a:cubicBezTo>
                    <a:pt x="30626" y="10833"/>
                    <a:pt x="30504" y="10933"/>
                    <a:pt x="30504" y="11034"/>
                  </a:cubicBezTo>
                  <a:cubicBezTo>
                    <a:pt x="30610" y="10949"/>
                    <a:pt x="30699" y="10864"/>
                    <a:pt x="30728" y="10708"/>
                  </a:cubicBezTo>
                  <a:close/>
                  <a:moveTo>
                    <a:pt x="1195" y="4985"/>
                  </a:moveTo>
                  <a:lnTo>
                    <a:pt x="1195" y="4985"/>
                  </a:lnTo>
                  <a:cubicBezTo>
                    <a:pt x="987" y="6283"/>
                    <a:pt x="1299" y="7789"/>
                    <a:pt x="1532" y="9087"/>
                  </a:cubicBezTo>
                  <a:cubicBezTo>
                    <a:pt x="1636" y="9839"/>
                    <a:pt x="1844" y="10592"/>
                    <a:pt x="2077" y="11345"/>
                  </a:cubicBezTo>
                  <a:cubicBezTo>
                    <a:pt x="1195" y="9528"/>
                    <a:pt x="650" y="7581"/>
                    <a:pt x="987" y="5400"/>
                  </a:cubicBezTo>
                  <a:cubicBezTo>
                    <a:pt x="987" y="5296"/>
                    <a:pt x="1091" y="5089"/>
                    <a:pt x="1195" y="4985"/>
                  </a:cubicBezTo>
                  <a:close/>
                  <a:moveTo>
                    <a:pt x="30297" y="10930"/>
                  </a:moveTo>
                  <a:lnTo>
                    <a:pt x="30297" y="11241"/>
                  </a:lnTo>
                  <a:cubicBezTo>
                    <a:pt x="30193" y="11345"/>
                    <a:pt x="30193" y="11345"/>
                    <a:pt x="30089" y="11475"/>
                  </a:cubicBezTo>
                  <a:cubicBezTo>
                    <a:pt x="30089" y="11345"/>
                    <a:pt x="30089" y="11241"/>
                    <a:pt x="30193" y="11137"/>
                  </a:cubicBezTo>
                  <a:cubicBezTo>
                    <a:pt x="30193" y="11137"/>
                    <a:pt x="30297" y="11034"/>
                    <a:pt x="30297" y="10930"/>
                  </a:cubicBezTo>
                  <a:close/>
                  <a:moveTo>
                    <a:pt x="31153" y="11137"/>
                  </a:moveTo>
                  <a:cubicBezTo>
                    <a:pt x="30946" y="11475"/>
                    <a:pt x="30634" y="11579"/>
                    <a:pt x="30297" y="11683"/>
                  </a:cubicBezTo>
                  <a:cubicBezTo>
                    <a:pt x="30504" y="11345"/>
                    <a:pt x="30738" y="11137"/>
                    <a:pt x="31153" y="11137"/>
                  </a:cubicBezTo>
                  <a:close/>
                  <a:moveTo>
                    <a:pt x="31932" y="11241"/>
                  </a:moveTo>
                  <a:cubicBezTo>
                    <a:pt x="32140" y="11241"/>
                    <a:pt x="32140" y="11345"/>
                    <a:pt x="32036" y="11475"/>
                  </a:cubicBezTo>
                  <a:cubicBezTo>
                    <a:pt x="31932" y="11579"/>
                    <a:pt x="31699" y="11579"/>
                    <a:pt x="31595" y="11683"/>
                  </a:cubicBezTo>
                  <a:lnTo>
                    <a:pt x="30926" y="11683"/>
                  </a:lnTo>
                  <a:cubicBezTo>
                    <a:pt x="31254" y="11539"/>
                    <a:pt x="31593" y="11321"/>
                    <a:pt x="31932" y="11241"/>
                  </a:cubicBezTo>
                  <a:close/>
                  <a:moveTo>
                    <a:pt x="30089" y="11579"/>
                  </a:moveTo>
                  <a:lnTo>
                    <a:pt x="30089" y="11683"/>
                  </a:lnTo>
                  <a:lnTo>
                    <a:pt x="29985" y="11787"/>
                  </a:lnTo>
                  <a:cubicBezTo>
                    <a:pt x="29985" y="11683"/>
                    <a:pt x="29985" y="11683"/>
                    <a:pt x="30089" y="11579"/>
                  </a:cubicBezTo>
                  <a:close/>
                  <a:moveTo>
                    <a:pt x="32192" y="11812"/>
                  </a:moveTo>
                  <a:cubicBezTo>
                    <a:pt x="32328" y="11812"/>
                    <a:pt x="32464" y="11838"/>
                    <a:pt x="32581" y="11890"/>
                  </a:cubicBezTo>
                  <a:cubicBezTo>
                    <a:pt x="32503" y="11925"/>
                    <a:pt x="32428" y="11937"/>
                    <a:pt x="32355" y="11937"/>
                  </a:cubicBezTo>
                  <a:cubicBezTo>
                    <a:pt x="32209" y="11937"/>
                    <a:pt x="32071" y="11890"/>
                    <a:pt x="31932" y="11890"/>
                  </a:cubicBezTo>
                  <a:lnTo>
                    <a:pt x="31802" y="11890"/>
                  </a:lnTo>
                  <a:cubicBezTo>
                    <a:pt x="31919" y="11838"/>
                    <a:pt x="32056" y="11812"/>
                    <a:pt x="32192" y="11812"/>
                  </a:cubicBezTo>
                  <a:close/>
                  <a:moveTo>
                    <a:pt x="31491" y="11994"/>
                  </a:moveTo>
                  <a:lnTo>
                    <a:pt x="31491" y="12124"/>
                  </a:lnTo>
                  <a:lnTo>
                    <a:pt x="31136" y="12124"/>
                  </a:lnTo>
                  <a:cubicBezTo>
                    <a:pt x="31217" y="12087"/>
                    <a:pt x="31300" y="12042"/>
                    <a:pt x="31387" y="11994"/>
                  </a:cubicBezTo>
                  <a:cubicBezTo>
                    <a:pt x="31387" y="12037"/>
                    <a:pt x="31399" y="12052"/>
                    <a:pt x="31414" y="12052"/>
                  </a:cubicBezTo>
                  <a:cubicBezTo>
                    <a:pt x="31445" y="12052"/>
                    <a:pt x="31491" y="11994"/>
                    <a:pt x="31491" y="11994"/>
                  </a:cubicBezTo>
                  <a:close/>
                  <a:moveTo>
                    <a:pt x="30770" y="11745"/>
                  </a:moveTo>
                  <a:cubicBezTo>
                    <a:pt x="30752" y="11806"/>
                    <a:pt x="30776" y="11890"/>
                    <a:pt x="30842" y="11890"/>
                  </a:cubicBezTo>
                  <a:cubicBezTo>
                    <a:pt x="30738" y="11890"/>
                    <a:pt x="30504" y="11994"/>
                    <a:pt x="30401" y="11994"/>
                  </a:cubicBezTo>
                  <a:cubicBezTo>
                    <a:pt x="30401" y="11994"/>
                    <a:pt x="30354" y="11948"/>
                    <a:pt x="30324" y="11948"/>
                  </a:cubicBezTo>
                  <a:cubicBezTo>
                    <a:pt x="30308" y="11948"/>
                    <a:pt x="30297" y="11960"/>
                    <a:pt x="30297" y="11994"/>
                  </a:cubicBezTo>
                  <a:lnTo>
                    <a:pt x="30297" y="12124"/>
                  </a:lnTo>
                  <a:cubicBezTo>
                    <a:pt x="30193" y="12124"/>
                    <a:pt x="30193" y="12124"/>
                    <a:pt x="30089" y="12228"/>
                  </a:cubicBezTo>
                  <a:lnTo>
                    <a:pt x="30089" y="12124"/>
                  </a:lnTo>
                  <a:cubicBezTo>
                    <a:pt x="29985" y="12124"/>
                    <a:pt x="29985" y="11994"/>
                    <a:pt x="29985" y="11994"/>
                  </a:cubicBezTo>
                  <a:cubicBezTo>
                    <a:pt x="29985" y="11890"/>
                    <a:pt x="29985" y="11890"/>
                    <a:pt x="30089" y="11890"/>
                  </a:cubicBezTo>
                  <a:cubicBezTo>
                    <a:pt x="30089" y="11890"/>
                    <a:pt x="30089" y="11937"/>
                    <a:pt x="30120" y="11937"/>
                  </a:cubicBezTo>
                  <a:cubicBezTo>
                    <a:pt x="30135" y="11937"/>
                    <a:pt x="30158" y="11925"/>
                    <a:pt x="30193" y="11890"/>
                  </a:cubicBezTo>
                  <a:cubicBezTo>
                    <a:pt x="30297" y="11890"/>
                    <a:pt x="30401" y="11787"/>
                    <a:pt x="30504" y="11787"/>
                  </a:cubicBezTo>
                  <a:lnTo>
                    <a:pt x="30634" y="11787"/>
                  </a:lnTo>
                  <a:cubicBezTo>
                    <a:pt x="30679" y="11775"/>
                    <a:pt x="30724" y="11761"/>
                    <a:pt x="30770" y="11745"/>
                  </a:cubicBezTo>
                  <a:close/>
                  <a:moveTo>
                    <a:pt x="31050" y="12161"/>
                  </a:moveTo>
                  <a:lnTo>
                    <a:pt x="31050" y="12228"/>
                  </a:lnTo>
                  <a:lnTo>
                    <a:pt x="31153" y="12228"/>
                  </a:lnTo>
                  <a:cubicBezTo>
                    <a:pt x="30946" y="12228"/>
                    <a:pt x="30634" y="12228"/>
                    <a:pt x="30401" y="12332"/>
                  </a:cubicBezTo>
                  <a:lnTo>
                    <a:pt x="30401" y="12228"/>
                  </a:lnTo>
                  <a:lnTo>
                    <a:pt x="30738" y="12228"/>
                  </a:lnTo>
                  <a:cubicBezTo>
                    <a:pt x="30841" y="12228"/>
                    <a:pt x="30944" y="12202"/>
                    <a:pt x="31050" y="12161"/>
                  </a:cubicBezTo>
                  <a:close/>
                  <a:moveTo>
                    <a:pt x="30297" y="12332"/>
                  </a:moveTo>
                  <a:lnTo>
                    <a:pt x="30193" y="12436"/>
                  </a:lnTo>
                  <a:lnTo>
                    <a:pt x="30193" y="12332"/>
                  </a:lnTo>
                  <a:close/>
                  <a:moveTo>
                    <a:pt x="31100" y="12419"/>
                  </a:moveTo>
                  <a:cubicBezTo>
                    <a:pt x="31290" y="12419"/>
                    <a:pt x="31463" y="12452"/>
                    <a:pt x="31595" y="12539"/>
                  </a:cubicBezTo>
                  <a:cubicBezTo>
                    <a:pt x="31387" y="12643"/>
                    <a:pt x="31050" y="12643"/>
                    <a:pt x="30842" y="12643"/>
                  </a:cubicBezTo>
                  <a:cubicBezTo>
                    <a:pt x="30634" y="12643"/>
                    <a:pt x="30504" y="12539"/>
                    <a:pt x="30297" y="12539"/>
                  </a:cubicBezTo>
                  <a:cubicBezTo>
                    <a:pt x="30551" y="12479"/>
                    <a:pt x="30841" y="12419"/>
                    <a:pt x="31100" y="12419"/>
                  </a:cubicBezTo>
                  <a:close/>
                  <a:moveTo>
                    <a:pt x="35788" y="5526"/>
                  </a:moveTo>
                  <a:cubicBezTo>
                    <a:pt x="36057" y="5526"/>
                    <a:pt x="36324" y="5560"/>
                    <a:pt x="36579" y="5634"/>
                  </a:cubicBezTo>
                  <a:cubicBezTo>
                    <a:pt x="36579" y="5738"/>
                    <a:pt x="36683" y="5738"/>
                    <a:pt x="36787" y="5842"/>
                  </a:cubicBezTo>
                  <a:cubicBezTo>
                    <a:pt x="35930" y="5842"/>
                    <a:pt x="35048" y="6387"/>
                    <a:pt x="34528" y="7036"/>
                  </a:cubicBezTo>
                  <a:lnTo>
                    <a:pt x="34632" y="7036"/>
                  </a:lnTo>
                  <a:cubicBezTo>
                    <a:pt x="35405" y="6450"/>
                    <a:pt x="36283" y="6034"/>
                    <a:pt x="37228" y="6034"/>
                  </a:cubicBezTo>
                  <a:cubicBezTo>
                    <a:pt x="37331" y="6034"/>
                    <a:pt x="37435" y="6039"/>
                    <a:pt x="37540" y="6049"/>
                  </a:cubicBezTo>
                  <a:cubicBezTo>
                    <a:pt x="37773" y="6153"/>
                    <a:pt x="37981" y="6387"/>
                    <a:pt x="38189" y="6698"/>
                  </a:cubicBezTo>
                  <a:cubicBezTo>
                    <a:pt x="37967" y="6591"/>
                    <a:pt x="37724" y="6546"/>
                    <a:pt x="37471" y="6546"/>
                  </a:cubicBezTo>
                  <a:cubicBezTo>
                    <a:pt x="36744" y="6546"/>
                    <a:pt x="35943" y="6916"/>
                    <a:pt x="35385" y="7243"/>
                  </a:cubicBezTo>
                  <a:cubicBezTo>
                    <a:pt x="35385" y="7243"/>
                    <a:pt x="35385" y="7347"/>
                    <a:pt x="35489" y="7347"/>
                  </a:cubicBezTo>
                  <a:cubicBezTo>
                    <a:pt x="36045" y="7040"/>
                    <a:pt x="36658" y="6840"/>
                    <a:pt x="37265" y="6840"/>
                  </a:cubicBezTo>
                  <a:cubicBezTo>
                    <a:pt x="37734" y="6840"/>
                    <a:pt x="38199" y="6960"/>
                    <a:pt x="38630" y="7243"/>
                  </a:cubicBezTo>
                  <a:cubicBezTo>
                    <a:pt x="38630" y="7243"/>
                    <a:pt x="38734" y="7243"/>
                    <a:pt x="38734" y="7347"/>
                  </a:cubicBezTo>
                  <a:cubicBezTo>
                    <a:pt x="39487" y="8100"/>
                    <a:pt x="39279" y="7892"/>
                    <a:pt x="38734" y="8230"/>
                  </a:cubicBezTo>
                  <a:cubicBezTo>
                    <a:pt x="38422" y="8541"/>
                    <a:pt x="38293" y="9190"/>
                    <a:pt x="38085" y="9632"/>
                  </a:cubicBezTo>
                  <a:cubicBezTo>
                    <a:pt x="37877" y="10281"/>
                    <a:pt x="36138" y="11890"/>
                    <a:pt x="35697" y="11890"/>
                  </a:cubicBezTo>
                  <a:cubicBezTo>
                    <a:pt x="34736" y="12124"/>
                    <a:pt x="34398" y="12981"/>
                    <a:pt x="33334" y="12981"/>
                  </a:cubicBezTo>
                  <a:cubicBezTo>
                    <a:pt x="33178" y="12981"/>
                    <a:pt x="32988" y="12935"/>
                    <a:pt x="32778" y="12935"/>
                  </a:cubicBezTo>
                  <a:cubicBezTo>
                    <a:pt x="32674" y="12935"/>
                    <a:pt x="32564" y="12946"/>
                    <a:pt x="32451" y="12981"/>
                  </a:cubicBezTo>
                  <a:cubicBezTo>
                    <a:pt x="32451" y="12877"/>
                    <a:pt x="32581" y="12877"/>
                    <a:pt x="32581" y="12773"/>
                  </a:cubicBezTo>
                  <a:cubicBezTo>
                    <a:pt x="32581" y="12773"/>
                    <a:pt x="32581" y="12643"/>
                    <a:pt x="32451" y="12643"/>
                  </a:cubicBezTo>
                  <a:cubicBezTo>
                    <a:pt x="32244" y="12539"/>
                    <a:pt x="32036" y="12539"/>
                    <a:pt x="31802" y="12539"/>
                  </a:cubicBezTo>
                  <a:cubicBezTo>
                    <a:pt x="32036" y="12643"/>
                    <a:pt x="32140" y="12773"/>
                    <a:pt x="32348" y="12773"/>
                  </a:cubicBezTo>
                  <a:cubicBezTo>
                    <a:pt x="32244" y="12877"/>
                    <a:pt x="32036" y="12877"/>
                    <a:pt x="31802" y="12877"/>
                  </a:cubicBezTo>
                  <a:lnTo>
                    <a:pt x="31699" y="12877"/>
                  </a:lnTo>
                  <a:cubicBezTo>
                    <a:pt x="31802" y="12773"/>
                    <a:pt x="31699" y="12773"/>
                    <a:pt x="31699" y="12773"/>
                  </a:cubicBezTo>
                  <a:lnTo>
                    <a:pt x="31595" y="12773"/>
                  </a:lnTo>
                  <a:cubicBezTo>
                    <a:pt x="31595" y="12643"/>
                    <a:pt x="31699" y="12643"/>
                    <a:pt x="31802" y="12539"/>
                  </a:cubicBezTo>
                  <a:lnTo>
                    <a:pt x="31802" y="12436"/>
                  </a:lnTo>
                  <a:cubicBezTo>
                    <a:pt x="31699" y="12436"/>
                    <a:pt x="31595" y="12332"/>
                    <a:pt x="31491" y="12332"/>
                  </a:cubicBezTo>
                  <a:lnTo>
                    <a:pt x="32244" y="12332"/>
                  </a:lnTo>
                  <a:cubicBezTo>
                    <a:pt x="32348" y="12332"/>
                    <a:pt x="32348" y="12228"/>
                    <a:pt x="32348" y="12228"/>
                  </a:cubicBezTo>
                  <a:lnTo>
                    <a:pt x="32244" y="12124"/>
                  </a:lnTo>
                  <a:cubicBezTo>
                    <a:pt x="32451" y="12124"/>
                    <a:pt x="32581" y="12124"/>
                    <a:pt x="32789" y="11890"/>
                  </a:cubicBezTo>
                  <a:cubicBezTo>
                    <a:pt x="32789" y="11890"/>
                    <a:pt x="32789" y="11787"/>
                    <a:pt x="32685" y="11787"/>
                  </a:cubicBezTo>
                  <a:cubicBezTo>
                    <a:pt x="32451" y="11683"/>
                    <a:pt x="32244" y="11683"/>
                    <a:pt x="32036" y="11683"/>
                  </a:cubicBezTo>
                  <a:cubicBezTo>
                    <a:pt x="32244" y="11579"/>
                    <a:pt x="32348" y="11475"/>
                    <a:pt x="32244" y="11241"/>
                  </a:cubicBezTo>
                  <a:cubicBezTo>
                    <a:pt x="32200" y="11154"/>
                    <a:pt x="32096" y="11121"/>
                    <a:pt x="31974" y="11121"/>
                  </a:cubicBezTo>
                  <a:cubicBezTo>
                    <a:pt x="31809" y="11121"/>
                    <a:pt x="31611" y="11181"/>
                    <a:pt x="31491" y="11241"/>
                  </a:cubicBezTo>
                  <a:cubicBezTo>
                    <a:pt x="31387" y="11241"/>
                    <a:pt x="31283" y="11345"/>
                    <a:pt x="31153" y="11345"/>
                  </a:cubicBezTo>
                  <a:cubicBezTo>
                    <a:pt x="31283" y="11241"/>
                    <a:pt x="31283" y="11137"/>
                    <a:pt x="31387" y="11034"/>
                  </a:cubicBezTo>
                  <a:lnTo>
                    <a:pt x="31283" y="11034"/>
                  </a:lnTo>
                  <a:cubicBezTo>
                    <a:pt x="31221" y="11015"/>
                    <a:pt x="31160" y="11006"/>
                    <a:pt x="31100" y="11006"/>
                  </a:cubicBezTo>
                  <a:cubicBezTo>
                    <a:pt x="30831" y="11006"/>
                    <a:pt x="30572" y="11176"/>
                    <a:pt x="30297" y="11345"/>
                  </a:cubicBezTo>
                  <a:cubicBezTo>
                    <a:pt x="30401" y="11241"/>
                    <a:pt x="30504" y="11034"/>
                    <a:pt x="30504" y="10826"/>
                  </a:cubicBezTo>
                  <a:cubicBezTo>
                    <a:pt x="30504" y="10826"/>
                    <a:pt x="30458" y="10768"/>
                    <a:pt x="30427" y="10768"/>
                  </a:cubicBezTo>
                  <a:cubicBezTo>
                    <a:pt x="30412" y="10768"/>
                    <a:pt x="30401" y="10783"/>
                    <a:pt x="30401" y="10826"/>
                  </a:cubicBezTo>
                  <a:cubicBezTo>
                    <a:pt x="30297" y="10826"/>
                    <a:pt x="30297" y="10826"/>
                    <a:pt x="30193" y="10930"/>
                  </a:cubicBezTo>
                  <a:lnTo>
                    <a:pt x="30297" y="10826"/>
                  </a:lnTo>
                  <a:lnTo>
                    <a:pt x="30297" y="10696"/>
                  </a:lnTo>
                  <a:cubicBezTo>
                    <a:pt x="30089" y="10930"/>
                    <a:pt x="29985" y="11137"/>
                    <a:pt x="29855" y="11475"/>
                  </a:cubicBezTo>
                  <a:cubicBezTo>
                    <a:pt x="29855" y="11345"/>
                    <a:pt x="29855" y="11345"/>
                    <a:pt x="29752" y="11241"/>
                  </a:cubicBezTo>
                  <a:cubicBezTo>
                    <a:pt x="29855" y="11241"/>
                    <a:pt x="29855" y="11137"/>
                    <a:pt x="29855" y="11034"/>
                  </a:cubicBezTo>
                  <a:lnTo>
                    <a:pt x="29855" y="11137"/>
                  </a:lnTo>
                  <a:cubicBezTo>
                    <a:pt x="29985" y="10930"/>
                    <a:pt x="30089" y="10696"/>
                    <a:pt x="30193" y="10488"/>
                  </a:cubicBezTo>
                  <a:cubicBezTo>
                    <a:pt x="30504" y="10177"/>
                    <a:pt x="30842" y="9839"/>
                    <a:pt x="31283" y="9528"/>
                  </a:cubicBezTo>
                  <a:cubicBezTo>
                    <a:pt x="31491" y="9398"/>
                    <a:pt x="31802" y="9190"/>
                    <a:pt x="32036" y="8983"/>
                  </a:cubicBezTo>
                  <a:cubicBezTo>
                    <a:pt x="32348" y="8645"/>
                    <a:pt x="32451" y="7996"/>
                    <a:pt x="32685" y="7581"/>
                  </a:cubicBezTo>
                  <a:cubicBezTo>
                    <a:pt x="33031" y="6391"/>
                    <a:pt x="34441" y="5526"/>
                    <a:pt x="35788" y="5526"/>
                  </a:cubicBezTo>
                  <a:close/>
                  <a:moveTo>
                    <a:pt x="30193" y="12877"/>
                  </a:moveTo>
                  <a:cubicBezTo>
                    <a:pt x="30193" y="12981"/>
                    <a:pt x="30193" y="12981"/>
                    <a:pt x="30297" y="13085"/>
                  </a:cubicBezTo>
                  <a:lnTo>
                    <a:pt x="30193" y="13085"/>
                  </a:lnTo>
                  <a:cubicBezTo>
                    <a:pt x="30193" y="12981"/>
                    <a:pt x="30193" y="12877"/>
                    <a:pt x="30089" y="12877"/>
                  </a:cubicBezTo>
                  <a:close/>
                  <a:moveTo>
                    <a:pt x="31283" y="12981"/>
                  </a:moveTo>
                  <a:cubicBezTo>
                    <a:pt x="31153" y="13085"/>
                    <a:pt x="30946" y="13085"/>
                    <a:pt x="30738" y="13085"/>
                  </a:cubicBezTo>
                  <a:lnTo>
                    <a:pt x="30634" y="13085"/>
                  </a:lnTo>
                  <a:lnTo>
                    <a:pt x="30634" y="12981"/>
                  </a:lnTo>
                  <a:close/>
                  <a:moveTo>
                    <a:pt x="22950" y="9736"/>
                  </a:moveTo>
                  <a:cubicBezTo>
                    <a:pt x="22846" y="9943"/>
                    <a:pt x="22846" y="10177"/>
                    <a:pt x="22716" y="10385"/>
                  </a:cubicBezTo>
                  <a:cubicBezTo>
                    <a:pt x="22612" y="10592"/>
                    <a:pt x="22612" y="11034"/>
                    <a:pt x="22612" y="11241"/>
                  </a:cubicBezTo>
                  <a:cubicBezTo>
                    <a:pt x="22716" y="11890"/>
                    <a:pt x="22950" y="12332"/>
                    <a:pt x="23261" y="12773"/>
                  </a:cubicBezTo>
                  <a:cubicBezTo>
                    <a:pt x="23261" y="12877"/>
                    <a:pt x="23261" y="12877"/>
                    <a:pt x="23365" y="12877"/>
                  </a:cubicBezTo>
                  <a:cubicBezTo>
                    <a:pt x="23262" y="12980"/>
                    <a:pt x="23158" y="13084"/>
                    <a:pt x="23157" y="13188"/>
                  </a:cubicBezTo>
                  <a:lnTo>
                    <a:pt x="23157" y="13188"/>
                  </a:lnTo>
                  <a:cubicBezTo>
                    <a:pt x="23158" y="13084"/>
                    <a:pt x="23261" y="12877"/>
                    <a:pt x="23261" y="12773"/>
                  </a:cubicBezTo>
                  <a:lnTo>
                    <a:pt x="23261" y="12773"/>
                  </a:lnTo>
                  <a:cubicBezTo>
                    <a:pt x="23157" y="12877"/>
                    <a:pt x="23157" y="12981"/>
                    <a:pt x="23054" y="13085"/>
                  </a:cubicBezTo>
                  <a:cubicBezTo>
                    <a:pt x="23054" y="12981"/>
                    <a:pt x="23054" y="12773"/>
                    <a:pt x="23157" y="12643"/>
                  </a:cubicBezTo>
                  <a:lnTo>
                    <a:pt x="23054" y="12643"/>
                  </a:lnTo>
                  <a:cubicBezTo>
                    <a:pt x="23054" y="12773"/>
                    <a:pt x="23054" y="12877"/>
                    <a:pt x="22950" y="12981"/>
                  </a:cubicBezTo>
                  <a:cubicBezTo>
                    <a:pt x="22950" y="12773"/>
                    <a:pt x="23054" y="12643"/>
                    <a:pt x="23054" y="12539"/>
                  </a:cubicBezTo>
                  <a:lnTo>
                    <a:pt x="23054" y="12539"/>
                  </a:lnTo>
                  <a:cubicBezTo>
                    <a:pt x="22950" y="12643"/>
                    <a:pt x="22950" y="12773"/>
                    <a:pt x="22846" y="12877"/>
                  </a:cubicBezTo>
                  <a:lnTo>
                    <a:pt x="22846" y="12773"/>
                  </a:lnTo>
                  <a:cubicBezTo>
                    <a:pt x="22846" y="12643"/>
                    <a:pt x="22846" y="12539"/>
                    <a:pt x="22950" y="12332"/>
                  </a:cubicBezTo>
                  <a:lnTo>
                    <a:pt x="22846" y="12332"/>
                  </a:lnTo>
                  <a:cubicBezTo>
                    <a:pt x="22846" y="12436"/>
                    <a:pt x="22716" y="12539"/>
                    <a:pt x="22716" y="12643"/>
                  </a:cubicBezTo>
                  <a:cubicBezTo>
                    <a:pt x="22716" y="12539"/>
                    <a:pt x="22716" y="12332"/>
                    <a:pt x="22846" y="12228"/>
                  </a:cubicBezTo>
                  <a:lnTo>
                    <a:pt x="22716" y="12228"/>
                  </a:lnTo>
                  <a:lnTo>
                    <a:pt x="22716" y="12539"/>
                  </a:lnTo>
                  <a:cubicBezTo>
                    <a:pt x="22612" y="12436"/>
                    <a:pt x="22612" y="12332"/>
                    <a:pt x="22508" y="12228"/>
                  </a:cubicBezTo>
                  <a:lnTo>
                    <a:pt x="22508" y="12124"/>
                  </a:lnTo>
                  <a:cubicBezTo>
                    <a:pt x="22301" y="11345"/>
                    <a:pt x="22405" y="10592"/>
                    <a:pt x="22950" y="9736"/>
                  </a:cubicBezTo>
                  <a:close/>
                  <a:moveTo>
                    <a:pt x="883" y="5842"/>
                  </a:moveTo>
                  <a:cubicBezTo>
                    <a:pt x="442" y="8334"/>
                    <a:pt x="1636" y="11137"/>
                    <a:pt x="2934" y="13292"/>
                  </a:cubicBezTo>
                  <a:cubicBezTo>
                    <a:pt x="1532" y="11241"/>
                    <a:pt x="130" y="8983"/>
                    <a:pt x="546" y="6698"/>
                  </a:cubicBezTo>
                  <a:cubicBezTo>
                    <a:pt x="650" y="6387"/>
                    <a:pt x="779" y="6049"/>
                    <a:pt x="883" y="5842"/>
                  </a:cubicBezTo>
                  <a:close/>
                  <a:moveTo>
                    <a:pt x="23365" y="12981"/>
                  </a:moveTo>
                  <a:cubicBezTo>
                    <a:pt x="23365" y="13085"/>
                    <a:pt x="23261" y="13188"/>
                    <a:pt x="23261" y="13292"/>
                  </a:cubicBezTo>
                  <a:cubicBezTo>
                    <a:pt x="23261" y="13188"/>
                    <a:pt x="23261" y="13085"/>
                    <a:pt x="23365" y="12981"/>
                  </a:cubicBezTo>
                  <a:close/>
                  <a:moveTo>
                    <a:pt x="2285" y="1195"/>
                  </a:moveTo>
                  <a:lnTo>
                    <a:pt x="2285" y="1195"/>
                  </a:lnTo>
                  <a:cubicBezTo>
                    <a:pt x="1844" y="2908"/>
                    <a:pt x="1636" y="4647"/>
                    <a:pt x="1740" y="6491"/>
                  </a:cubicBezTo>
                  <a:cubicBezTo>
                    <a:pt x="1839" y="8782"/>
                    <a:pt x="2441" y="11050"/>
                    <a:pt x="3269" y="13339"/>
                  </a:cubicBezTo>
                  <a:lnTo>
                    <a:pt x="3269" y="13339"/>
                  </a:lnTo>
                  <a:cubicBezTo>
                    <a:pt x="2607" y="12084"/>
                    <a:pt x="2046" y="10879"/>
                    <a:pt x="1740" y="9398"/>
                  </a:cubicBezTo>
                  <a:cubicBezTo>
                    <a:pt x="1299" y="7996"/>
                    <a:pt x="1091" y="6153"/>
                    <a:pt x="1299" y="4647"/>
                  </a:cubicBezTo>
                  <a:lnTo>
                    <a:pt x="1299" y="4440"/>
                  </a:lnTo>
                  <a:cubicBezTo>
                    <a:pt x="1740" y="3349"/>
                    <a:pt x="1948" y="2259"/>
                    <a:pt x="2285" y="1195"/>
                  </a:cubicBezTo>
                  <a:close/>
                  <a:moveTo>
                    <a:pt x="30391" y="13214"/>
                  </a:moveTo>
                  <a:cubicBezTo>
                    <a:pt x="30485" y="13214"/>
                    <a:pt x="30569" y="13240"/>
                    <a:pt x="30634" y="13292"/>
                  </a:cubicBezTo>
                  <a:cubicBezTo>
                    <a:pt x="30504" y="13422"/>
                    <a:pt x="30401" y="13422"/>
                    <a:pt x="30193" y="13422"/>
                  </a:cubicBezTo>
                  <a:lnTo>
                    <a:pt x="30089" y="13422"/>
                  </a:lnTo>
                  <a:lnTo>
                    <a:pt x="30089" y="13292"/>
                  </a:lnTo>
                  <a:cubicBezTo>
                    <a:pt x="30193" y="13240"/>
                    <a:pt x="30297" y="13214"/>
                    <a:pt x="30391" y="13214"/>
                  </a:cubicBezTo>
                  <a:close/>
                  <a:moveTo>
                    <a:pt x="32036" y="13085"/>
                  </a:moveTo>
                  <a:lnTo>
                    <a:pt x="32036" y="13188"/>
                  </a:lnTo>
                  <a:cubicBezTo>
                    <a:pt x="32036" y="13292"/>
                    <a:pt x="31932" y="13292"/>
                    <a:pt x="31802" y="13292"/>
                  </a:cubicBezTo>
                  <a:cubicBezTo>
                    <a:pt x="31595" y="13422"/>
                    <a:pt x="31387" y="13422"/>
                    <a:pt x="31153" y="13422"/>
                  </a:cubicBezTo>
                  <a:cubicBezTo>
                    <a:pt x="31283" y="13292"/>
                    <a:pt x="31491" y="13292"/>
                    <a:pt x="31595" y="13188"/>
                  </a:cubicBezTo>
                  <a:cubicBezTo>
                    <a:pt x="31699" y="13188"/>
                    <a:pt x="31932" y="13085"/>
                    <a:pt x="32036" y="13085"/>
                  </a:cubicBezTo>
                  <a:close/>
                  <a:moveTo>
                    <a:pt x="23365" y="13085"/>
                  </a:moveTo>
                  <a:cubicBezTo>
                    <a:pt x="23365" y="13085"/>
                    <a:pt x="23495" y="13085"/>
                    <a:pt x="23495" y="13188"/>
                  </a:cubicBezTo>
                  <a:lnTo>
                    <a:pt x="23495" y="13292"/>
                  </a:lnTo>
                  <a:cubicBezTo>
                    <a:pt x="23495" y="13422"/>
                    <a:pt x="23495" y="13422"/>
                    <a:pt x="23365" y="13526"/>
                  </a:cubicBezTo>
                  <a:cubicBezTo>
                    <a:pt x="23365" y="13422"/>
                    <a:pt x="23495" y="13292"/>
                    <a:pt x="23495" y="13188"/>
                  </a:cubicBezTo>
                  <a:cubicBezTo>
                    <a:pt x="23365" y="13188"/>
                    <a:pt x="23365" y="13292"/>
                    <a:pt x="23365" y="13422"/>
                  </a:cubicBezTo>
                  <a:lnTo>
                    <a:pt x="23365" y="13292"/>
                  </a:lnTo>
                  <a:lnTo>
                    <a:pt x="23365" y="13085"/>
                  </a:lnTo>
                  <a:close/>
                  <a:moveTo>
                    <a:pt x="23495" y="13422"/>
                  </a:moveTo>
                  <a:lnTo>
                    <a:pt x="23599" y="13526"/>
                  </a:lnTo>
                  <a:cubicBezTo>
                    <a:pt x="23599" y="13630"/>
                    <a:pt x="23495" y="13630"/>
                    <a:pt x="23495" y="13630"/>
                  </a:cubicBezTo>
                  <a:lnTo>
                    <a:pt x="23495" y="13422"/>
                  </a:lnTo>
                  <a:close/>
                  <a:moveTo>
                    <a:pt x="2389" y="2493"/>
                  </a:moveTo>
                  <a:cubicBezTo>
                    <a:pt x="2493" y="3349"/>
                    <a:pt x="2726" y="4336"/>
                    <a:pt x="3246" y="5089"/>
                  </a:cubicBezTo>
                  <a:cubicBezTo>
                    <a:pt x="3687" y="6698"/>
                    <a:pt x="3583" y="8541"/>
                    <a:pt x="3791" y="10281"/>
                  </a:cubicBezTo>
                  <a:cubicBezTo>
                    <a:pt x="3791" y="10826"/>
                    <a:pt x="3791" y="11345"/>
                    <a:pt x="3895" y="11890"/>
                  </a:cubicBezTo>
                  <a:cubicBezTo>
                    <a:pt x="3479" y="9839"/>
                    <a:pt x="3142" y="7892"/>
                    <a:pt x="3038" y="5738"/>
                  </a:cubicBezTo>
                  <a:cubicBezTo>
                    <a:pt x="3038" y="5738"/>
                    <a:pt x="2934" y="5738"/>
                    <a:pt x="2934" y="5842"/>
                  </a:cubicBezTo>
                  <a:cubicBezTo>
                    <a:pt x="3142" y="8438"/>
                    <a:pt x="3375" y="11137"/>
                    <a:pt x="4128" y="13734"/>
                  </a:cubicBezTo>
                  <a:cubicBezTo>
                    <a:pt x="2597" y="10177"/>
                    <a:pt x="1844" y="6387"/>
                    <a:pt x="2389" y="2493"/>
                  </a:cubicBezTo>
                  <a:close/>
                  <a:moveTo>
                    <a:pt x="23622" y="13687"/>
                  </a:moveTo>
                  <a:cubicBezTo>
                    <a:pt x="23610" y="13687"/>
                    <a:pt x="23599" y="13699"/>
                    <a:pt x="23599" y="13734"/>
                  </a:cubicBezTo>
                  <a:cubicBezTo>
                    <a:pt x="23668" y="13734"/>
                    <a:pt x="23645" y="13687"/>
                    <a:pt x="23622" y="13687"/>
                  </a:cubicBezTo>
                  <a:close/>
                  <a:moveTo>
                    <a:pt x="31153" y="13188"/>
                  </a:moveTo>
                  <a:lnTo>
                    <a:pt x="30946" y="13422"/>
                  </a:lnTo>
                  <a:cubicBezTo>
                    <a:pt x="30901" y="13422"/>
                    <a:pt x="30856" y="13441"/>
                    <a:pt x="30828" y="13471"/>
                  </a:cubicBezTo>
                  <a:lnTo>
                    <a:pt x="30828" y="13471"/>
                  </a:lnTo>
                  <a:cubicBezTo>
                    <a:pt x="30818" y="13456"/>
                    <a:pt x="30804" y="13448"/>
                    <a:pt x="30790" y="13448"/>
                  </a:cubicBezTo>
                  <a:cubicBezTo>
                    <a:pt x="30764" y="13448"/>
                    <a:pt x="30738" y="13474"/>
                    <a:pt x="30738" y="13526"/>
                  </a:cubicBezTo>
                  <a:cubicBezTo>
                    <a:pt x="30662" y="13678"/>
                    <a:pt x="30461" y="13774"/>
                    <a:pt x="30277" y="13774"/>
                  </a:cubicBezTo>
                  <a:cubicBezTo>
                    <a:pt x="30210" y="13774"/>
                    <a:pt x="30145" y="13761"/>
                    <a:pt x="30089" y="13734"/>
                  </a:cubicBezTo>
                  <a:lnTo>
                    <a:pt x="30089" y="13630"/>
                  </a:lnTo>
                  <a:cubicBezTo>
                    <a:pt x="30193" y="13630"/>
                    <a:pt x="30297" y="13630"/>
                    <a:pt x="30401" y="13526"/>
                  </a:cubicBezTo>
                  <a:cubicBezTo>
                    <a:pt x="30634" y="13526"/>
                    <a:pt x="30738" y="13422"/>
                    <a:pt x="30842" y="13292"/>
                  </a:cubicBezTo>
                  <a:lnTo>
                    <a:pt x="30842" y="13188"/>
                  </a:lnTo>
                  <a:cubicBezTo>
                    <a:pt x="30911" y="13188"/>
                    <a:pt x="30934" y="13235"/>
                    <a:pt x="30973" y="13235"/>
                  </a:cubicBezTo>
                  <a:cubicBezTo>
                    <a:pt x="30992" y="13235"/>
                    <a:pt x="31015" y="13223"/>
                    <a:pt x="31050" y="13188"/>
                  </a:cubicBezTo>
                  <a:close/>
                  <a:moveTo>
                    <a:pt x="30801" y="13563"/>
                  </a:moveTo>
                  <a:cubicBezTo>
                    <a:pt x="30807" y="13585"/>
                    <a:pt x="30819" y="13607"/>
                    <a:pt x="30842" y="13630"/>
                  </a:cubicBezTo>
                  <a:lnTo>
                    <a:pt x="30842" y="13734"/>
                  </a:lnTo>
                  <a:cubicBezTo>
                    <a:pt x="30946" y="13734"/>
                    <a:pt x="31050" y="13734"/>
                    <a:pt x="31153" y="13630"/>
                  </a:cubicBezTo>
                  <a:lnTo>
                    <a:pt x="31595" y="13630"/>
                  </a:lnTo>
                  <a:cubicBezTo>
                    <a:pt x="31802" y="13630"/>
                    <a:pt x="31932" y="13630"/>
                    <a:pt x="32140" y="13734"/>
                  </a:cubicBezTo>
                  <a:cubicBezTo>
                    <a:pt x="32036" y="13837"/>
                    <a:pt x="31699" y="13837"/>
                    <a:pt x="31595" y="13837"/>
                  </a:cubicBezTo>
                  <a:cubicBezTo>
                    <a:pt x="31491" y="13837"/>
                    <a:pt x="31283" y="13734"/>
                    <a:pt x="31050" y="13734"/>
                  </a:cubicBezTo>
                  <a:lnTo>
                    <a:pt x="31050" y="13837"/>
                  </a:lnTo>
                  <a:lnTo>
                    <a:pt x="30504" y="13837"/>
                  </a:lnTo>
                  <a:lnTo>
                    <a:pt x="30801" y="13563"/>
                  </a:lnTo>
                  <a:close/>
                  <a:moveTo>
                    <a:pt x="338" y="7789"/>
                  </a:moveTo>
                  <a:cubicBezTo>
                    <a:pt x="433" y="9963"/>
                    <a:pt x="1883" y="12116"/>
                    <a:pt x="3200" y="13954"/>
                  </a:cubicBezTo>
                  <a:lnTo>
                    <a:pt x="3200" y="13954"/>
                  </a:lnTo>
                  <a:cubicBezTo>
                    <a:pt x="1982" y="12289"/>
                    <a:pt x="620" y="10606"/>
                    <a:pt x="338" y="8541"/>
                  </a:cubicBezTo>
                  <a:lnTo>
                    <a:pt x="338" y="7789"/>
                  </a:lnTo>
                  <a:close/>
                  <a:moveTo>
                    <a:pt x="23599" y="13630"/>
                  </a:moveTo>
                  <a:lnTo>
                    <a:pt x="23703" y="13734"/>
                  </a:lnTo>
                  <a:lnTo>
                    <a:pt x="23703" y="13837"/>
                  </a:lnTo>
                  <a:cubicBezTo>
                    <a:pt x="23703" y="13837"/>
                    <a:pt x="23599" y="13941"/>
                    <a:pt x="23599" y="14071"/>
                  </a:cubicBezTo>
                  <a:lnTo>
                    <a:pt x="23599" y="13837"/>
                  </a:lnTo>
                  <a:cubicBezTo>
                    <a:pt x="23599" y="13734"/>
                    <a:pt x="23599" y="13734"/>
                    <a:pt x="23495" y="13734"/>
                  </a:cubicBezTo>
                  <a:cubicBezTo>
                    <a:pt x="23599" y="13734"/>
                    <a:pt x="23599" y="13630"/>
                    <a:pt x="23599" y="13630"/>
                  </a:cubicBezTo>
                  <a:close/>
                  <a:moveTo>
                    <a:pt x="30039" y="13967"/>
                  </a:moveTo>
                  <a:cubicBezTo>
                    <a:pt x="30054" y="13967"/>
                    <a:pt x="30054" y="14071"/>
                    <a:pt x="30193" y="14071"/>
                  </a:cubicBezTo>
                  <a:cubicBezTo>
                    <a:pt x="30220" y="14085"/>
                    <a:pt x="30247" y="14098"/>
                    <a:pt x="30275" y="14111"/>
                  </a:cubicBezTo>
                  <a:lnTo>
                    <a:pt x="30275" y="14111"/>
                  </a:lnTo>
                  <a:cubicBezTo>
                    <a:pt x="30179" y="14085"/>
                    <a:pt x="30081" y="14071"/>
                    <a:pt x="29985" y="14071"/>
                  </a:cubicBezTo>
                  <a:cubicBezTo>
                    <a:pt x="30020" y="13993"/>
                    <a:pt x="30031" y="13967"/>
                    <a:pt x="30039" y="13967"/>
                  </a:cubicBezTo>
                  <a:close/>
                  <a:moveTo>
                    <a:pt x="30842" y="14071"/>
                  </a:moveTo>
                  <a:cubicBezTo>
                    <a:pt x="31050" y="14071"/>
                    <a:pt x="31595" y="14071"/>
                    <a:pt x="31802" y="14279"/>
                  </a:cubicBezTo>
                  <a:cubicBezTo>
                    <a:pt x="31387" y="14279"/>
                    <a:pt x="31050" y="14175"/>
                    <a:pt x="30634" y="14071"/>
                  </a:cubicBezTo>
                  <a:close/>
                  <a:moveTo>
                    <a:pt x="31153" y="14383"/>
                  </a:moveTo>
                  <a:cubicBezTo>
                    <a:pt x="31283" y="14383"/>
                    <a:pt x="31387" y="14486"/>
                    <a:pt x="31491" y="14486"/>
                  </a:cubicBezTo>
                  <a:lnTo>
                    <a:pt x="31283" y="14486"/>
                  </a:lnTo>
                  <a:lnTo>
                    <a:pt x="31153" y="14383"/>
                  </a:lnTo>
                  <a:close/>
                  <a:moveTo>
                    <a:pt x="31802" y="14383"/>
                  </a:moveTo>
                  <a:lnTo>
                    <a:pt x="31699" y="14486"/>
                  </a:lnTo>
                  <a:cubicBezTo>
                    <a:pt x="31699" y="14486"/>
                    <a:pt x="31595" y="14486"/>
                    <a:pt x="31595" y="14383"/>
                  </a:cubicBezTo>
                  <a:close/>
                  <a:moveTo>
                    <a:pt x="30297" y="14383"/>
                  </a:moveTo>
                  <a:cubicBezTo>
                    <a:pt x="30504" y="14383"/>
                    <a:pt x="30634" y="14486"/>
                    <a:pt x="30842" y="14590"/>
                  </a:cubicBezTo>
                  <a:cubicBezTo>
                    <a:pt x="30738" y="14590"/>
                    <a:pt x="30738" y="14720"/>
                    <a:pt x="30738" y="14720"/>
                  </a:cubicBezTo>
                  <a:cubicBezTo>
                    <a:pt x="30634" y="14590"/>
                    <a:pt x="30504" y="14486"/>
                    <a:pt x="30297" y="14383"/>
                  </a:cubicBezTo>
                  <a:close/>
                  <a:moveTo>
                    <a:pt x="31387" y="14590"/>
                  </a:moveTo>
                  <a:cubicBezTo>
                    <a:pt x="31595" y="14590"/>
                    <a:pt x="31802" y="14720"/>
                    <a:pt x="32036" y="14824"/>
                  </a:cubicBezTo>
                  <a:cubicBezTo>
                    <a:pt x="31968" y="14854"/>
                    <a:pt x="31901" y="14867"/>
                    <a:pt x="31839" y="14867"/>
                  </a:cubicBezTo>
                  <a:cubicBezTo>
                    <a:pt x="31690" y="14867"/>
                    <a:pt x="31564" y="14793"/>
                    <a:pt x="31491" y="14720"/>
                  </a:cubicBezTo>
                  <a:cubicBezTo>
                    <a:pt x="31491" y="14590"/>
                    <a:pt x="31387" y="14590"/>
                    <a:pt x="31387" y="14590"/>
                  </a:cubicBezTo>
                  <a:close/>
                  <a:moveTo>
                    <a:pt x="29985" y="14279"/>
                  </a:moveTo>
                  <a:cubicBezTo>
                    <a:pt x="29985" y="14279"/>
                    <a:pt x="29985" y="14383"/>
                    <a:pt x="30089" y="14383"/>
                  </a:cubicBezTo>
                  <a:cubicBezTo>
                    <a:pt x="30193" y="14486"/>
                    <a:pt x="30297" y="14590"/>
                    <a:pt x="30401" y="14720"/>
                  </a:cubicBezTo>
                  <a:lnTo>
                    <a:pt x="30401" y="14824"/>
                  </a:lnTo>
                  <a:cubicBezTo>
                    <a:pt x="30504" y="14824"/>
                    <a:pt x="30634" y="14928"/>
                    <a:pt x="30504" y="15032"/>
                  </a:cubicBezTo>
                  <a:cubicBezTo>
                    <a:pt x="30401" y="14824"/>
                    <a:pt x="30193" y="14590"/>
                    <a:pt x="29985" y="14383"/>
                  </a:cubicBezTo>
                  <a:lnTo>
                    <a:pt x="29985" y="14279"/>
                  </a:lnTo>
                  <a:close/>
                  <a:moveTo>
                    <a:pt x="22921" y="14373"/>
                  </a:moveTo>
                  <a:cubicBezTo>
                    <a:pt x="23128" y="14373"/>
                    <a:pt x="23326" y="14407"/>
                    <a:pt x="23495" y="14486"/>
                  </a:cubicBezTo>
                  <a:lnTo>
                    <a:pt x="23495" y="14590"/>
                  </a:lnTo>
                  <a:cubicBezTo>
                    <a:pt x="23351" y="14533"/>
                    <a:pt x="23193" y="14508"/>
                    <a:pt x="23029" y="14508"/>
                  </a:cubicBezTo>
                  <a:cubicBezTo>
                    <a:pt x="22308" y="14508"/>
                    <a:pt x="21466" y="14985"/>
                    <a:pt x="21107" y="15239"/>
                  </a:cubicBezTo>
                  <a:lnTo>
                    <a:pt x="21107" y="15135"/>
                  </a:lnTo>
                  <a:cubicBezTo>
                    <a:pt x="21418" y="14928"/>
                    <a:pt x="21756" y="14720"/>
                    <a:pt x="21963" y="14590"/>
                  </a:cubicBezTo>
                  <a:cubicBezTo>
                    <a:pt x="22236" y="14462"/>
                    <a:pt x="22588" y="14373"/>
                    <a:pt x="22921" y="14373"/>
                  </a:cubicBezTo>
                  <a:close/>
                  <a:moveTo>
                    <a:pt x="22846" y="15135"/>
                  </a:moveTo>
                  <a:lnTo>
                    <a:pt x="22716" y="15239"/>
                  </a:lnTo>
                  <a:cubicBezTo>
                    <a:pt x="22612" y="15369"/>
                    <a:pt x="22508" y="15473"/>
                    <a:pt x="22508" y="15473"/>
                  </a:cubicBezTo>
                  <a:cubicBezTo>
                    <a:pt x="22508" y="15369"/>
                    <a:pt x="22612" y="15239"/>
                    <a:pt x="22846" y="15135"/>
                  </a:cubicBezTo>
                  <a:close/>
                  <a:moveTo>
                    <a:pt x="29648" y="14279"/>
                  </a:moveTo>
                  <a:cubicBezTo>
                    <a:pt x="29752" y="14383"/>
                    <a:pt x="29752" y="14383"/>
                    <a:pt x="29752" y="14486"/>
                  </a:cubicBezTo>
                  <a:cubicBezTo>
                    <a:pt x="29752" y="14486"/>
                    <a:pt x="29752" y="14590"/>
                    <a:pt x="29855" y="14590"/>
                  </a:cubicBezTo>
                  <a:cubicBezTo>
                    <a:pt x="29855" y="14720"/>
                    <a:pt x="29985" y="14824"/>
                    <a:pt x="29985" y="14824"/>
                  </a:cubicBezTo>
                  <a:cubicBezTo>
                    <a:pt x="30089" y="15032"/>
                    <a:pt x="30297" y="15239"/>
                    <a:pt x="30297" y="15473"/>
                  </a:cubicBezTo>
                  <a:cubicBezTo>
                    <a:pt x="29985" y="15239"/>
                    <a:pt x="29855" y="14590"/>
                    <a:pt x="29648" y="14383"/>
                  </a:cubicBezTo>
                  <a:lnTo>
                    <a:pt x="29544" y="14279"/>
                  </a:lnTo>
                  <a:close/>
                  <a:moveTo>
                    <a:pt x="22612" y="15239"/>
                  </a:moveTo>
                  <a:lnTo>
                    <a:pt x="22324" y="15552"/>
                  </a:lnTo>
                  <a:lnTo>
                    <a:pt x="22324" y="15552"/>
                  </a:lnTo>
                  <a:cubicBezTo>
                    <a:pt x="22405" y="15457"/>
                    <a:pt x="22405" y="15369"/>
                    <a:pt x="22405" y="15369"/>
                  </a:cubicBezTo>
                  <a:cubicBezTo>
                    <a:pt x="22508" y="15369"/>
                    <a:pt x="22508" y="15239"/>
                    <a:pt x="22612" y="15239"/>
                  </a:cubicBezTo>
                  <a:close/>
                  <a:moveTo>
                    <a:pt x="30738" y="14928"/>
                  </a:moveTo>
                  <a:cubicBezTo>
                    <a:pt x="30842" y="14928"/>
                    <a:pt x="30946" y="15032"/>
                    <a:pt x="31050" y="15032"/>
                  </a:cubicBezTo>
                  <a:cubicBezTo>
                    <a:pt x="31153" y="15135"/>
                    <a:pt x="31283" y="15369"/>
                    <a:pt x="31283" y="15577"/>
                  </a:cubicBezTo>
                  <a:cubicBezTo>
                    <a:pt x="31283" y="15577"/>
                    <a:pt x="31153" y="15577"/>
                    <a:pt x="31153" y="15473"/>
                  </a:cubicBezTo>
                  <a:cubicBezTo>
                    <a:pt x="30946" y="15369"/>
                    <a:pt x="30946" y="15239"/>
                    <a:pt x="30842" y="15135"/>
                  </a:cubicBezTo>
                  <a:cubicBezTo>
                    <a:pt x="30842" y="15032"/>
                    <a:pt x="30842" y="15032"/>
                    <a:pt x="30738" y="15032"/>
                  </a:cubicBezTo>
                  <a:lnTo>
                    <a:pt x="30738" y="14928"/>
                  </a:lnTo>
                  <a:close/>
                  <a:moveTo>
                    <a:pt x="442" y="9398"/>
                  </a:moveTo>
                  <a:cubicBezTo>
                    <a:pt x="650" y="10177"/>
                    <a:pt x="987" y="10930"/>
                    <a:pt x="1299" y="11475"/>
                  </a:cubicBezTo>
                  <a:cubicBezTo>
                    <a:pt x="2077" y="12981"/>
                    <a:pt x="3246" y="14279"/>
                    <a:pt x="4232" y="15577"/>
                  </a:cubicBezTo>
                  <a:cubicBezTo>
                    <a:pt x="4304" y="15648"/>
                    <a:pt x="4326" y="15720"/>
                    <a:pt x="4367" y="15791"/>
                  </a:cubicBezTo>
                  <a:lnTo>
                    <a:pt x="4367" y="15791"/>
                  </a:lnTo>
                  <a:cubicBezTo>
                    <a:pt x="3409" y="14542"/>
                    <a:pt x="2053" y="13597"/>
                    <a:pt x="1091" y="12332"/>
                  </a:cubicBezTo>
                  <a:cubicBezTo>
                    <a:pt x="779" y="11345"/>
                    <a:pt x="546" y="10385"/>
                    <a:pt x="442" y="9398"/>
                  </a:cubicBezTo>
                  <a:close/>
                  <a:moveTo>
                    <a:pt x="29544" y="15135"/>
                  </a:moveTo>
                  <a:cubicBezTo>
                    <a:pt x="29544" y="15239"/>
                    <a:pt x="29544" y="15239"/>
                    <a:pt x="29648" y="15239"/>
                  </a:cubicBezTo>
                  <a:cubicBezTo>
                    <a:pt x="29752" y="15369"/>
                    <a:pt x="29752" y="15473"/>
                    <a:pt x="29855" y="15577"/>
                  </a:cubicBezTo>
                  <a:lnTo>
                    <a:pt x="29855" y="15888"/>
                  </a:lnTo>
                  <a:cubicBezTo>
                    <a:pt x="29752" y="15784"/>
                    <a:pt x="29648" y="15681"/>
                    <a:pt x="29648" y="15473"/>
                  </a:cubicBezTo>
                  <a:cubicBezTo>
                    <a:pt x="29544" y="15473"/>
                    <a:pt x="29544" y="15473"/>
                    <a:pt x="29544" y="15577"/>
                  </a:cubicBezTo>
                  <a:lnTo>
                    <a:pt x="29544" y="15135"/>
                  </a:lnTo>
                  <a:close/>
                  <a:moveTo>
                    <a:pt x="23807" y="15135"/>
                  </a:moveTo>
                  <a:lnTo>
                    <a:pt x="23807" y="15239"/>
                  </a:lnTo>
                  <a:cubicBezTo>
                    <a:pt x="23599" y="15369"/>
                    <a:pt x="23495" y="15369"/>
                    <a:pt x="23365" y="15473"/>
                  </a:cubicBezTo>
                  <a:cubicBezTo>
                    <a:pt x="23054" y="15681"/>
                    <a:pt x="22846" y="15784"/>
                    <a:pt x="22612" y="16018"/>
                  </a:cubicBezTo>
                  <a:cubicBezTo>
                    <a:pt x="22846" y="15784"/>
                    <a:pt x="23054" y="15473"/>
                    <a:pt x="23365" y="15239"/>
                  </a:cubicBezTo>
                  <a:cubicBezTo>
                    <a:pt x="23495" y="15239"/>
                    <a:pt x="23599" y="15135"/>
                    <a:pt x="23807" y="15135"/>
                  </a:cubicBezTo>
                  <a:close/>
                  <a:moveTo>
                    <a:pt x="3479" y="5400"/>
                  </a:moveTo>
                  <a:lnTo>
                    <a:pt x="3583" y="5504"/>
                  </a:lnTo>
                  <a:cubicBezTo>
                    <a:pt x="4336" y="7347"/>
                    <a:pt x="4232" y="9294"/>
                    <a:pt x="4336" y="11137"/>
                  </a:cubicBezTo>
                  <a:cubicBezTo>
                    <a:pt x="4440" y="12773"/>
                    <a:pt x="4673" y="14486"/>
                    <a:pt x="5322" y="16122"/>
                  </a:cubicBezTo>
                  <a:cubicBezTo>
                    <a:pt x="5089" y="15681"/>
                    <a:pt x="4881" y="15239"/>
                    <a:pt x="4673" y="14824"/>
                  </a:cubicBezTo>
                  <a:lnTo>
                    <a:pt x="4673" y="14720"/>
                  </a:lnTo>
                  <a:cubicBezTo>
                    <a:pt x="3375" y="11787"/>
                    <a:pt x="4232" y="8438"/>
                    <a:pt x="3479" y="5400"/>
                  </a:cubicBezTo>
                  <a:close/>
                  <a:moveTo>
                    <a:pt x="22301" y="15473"/>
                  </a:moveTo>
                  <a:lnTo>
                    <a:pt x="22301" y="15473"/>
                  </a:lnTo>
                  <a:cubicBezTo>
                    <a:pt x="22134" y="15695"/>
                    <a:pt x="21927" y="15931"/>
                    <a:pt x="21785" y="16199"/>
                  </a:cubicBezTo>
                  <a:lnTo>
                    <a:pt x="21785" y="16199"/>
                  </a:lnTo>
                  <a:cubicBezTo>
                    <a:pt x="21870" y="15970"/>
                    <a:pt x="21989" y="15768"/>
                    <a:pt x="22197" y="15577"/>
                  </a:cubicBezTo>
                  <a:cubicBezTo>
                    <a:pt x="22197" y="15473"/>
                    <a:pt x="22301" y="15473"/>
                    <a:pt x="22301" y="15473"/>
                  </a:cubicBezTo>
                  <a:close/>
                  <a:moveTo>
                    <a:pt x="1453" y="12970"/>
                  </a:moveTo>
                  <a:lnTo>
                    <a:pt x="1453" y="12970"/>
                  </a:lnTo>
                  <a:cubicBezTo>
                    <a:pt x="2427" y="14180"/>
                    <a:pt x="3737" y="15196"/>
                    <a:pt x="4673" y="16330"/>
                  </a:cubicBezTo>
                  <a:cubicBezTo>
                    <a:pt x="4881" y="16667"/>
                    <a:pt x="4985" y="16875"/>
                    <a:pt x="5089" y="17082"/>
                  </a:cubicBezTo>
                  <a:cubicBezTo>
                    <a:pt x="4673" y="16537"/>
                    <a:pt x="4232" y="16122"/>
                    <a:pt x="3687" y="15681"/>
                  </a:cubicBezTo>
                  <a:cubicBezTo>
                    <a:pt x="2830" y="15032"/>
                    <a:pt x="2285" y="14175"/>
                    <a:pt x="1532" y="13422"/>
                  </a:cubicBezTo>
                  <a:cubicBezTo>
                    <a:pt x="1532" y="13262"/>
                    <a:pt x="1483" y="13114"/>
                    <a:pt x="1453" y="12970"/>
                  </a:cubicBezTo>
                  <a:close/>
                  <a:moveTo>
                    <a:pt x="21907" y="15779"/>
                  </a:moveTo>
                  <a:cubicBezTo>
                    <a:pt x="21735" y="16096"/>
                    <a:pt x="21630" y="16466"/>
                    <a:pt x="21418" y="16771"/>
                  </a:cubicBezTo>
                  <a:lnTo>
                    <a:pt x="21107" y="17082"/>
                  </a:lnTo>
                  <a:cubicBezTo>
                    <a:pt x="21418" y="16667"/>
                    <a:pt x="21548" y="16226"/>
                    <a:pt x="21756" y="15888"/>
                  </a:cubicBezTo>
                  <a:cubicBezTo>
                    <a:pt x="21811" y="15833"/>
                    <a:pt x="21867" y="15807"/>
                    <a:pt x="21907" y="15779"/>
                  </a:cubicBezTo>
                  <a:close/>
                  <a:moveTo>
                    <a:pt x="29336" y="16667"/>
                  </a:moveTo>
                  <a:cubicBezTo>
                    <a:pt x="29440" y="16667"/>
                    <a:pt x="29440" y="16771"/>
                    <a:pt x="29544" y="16771"/>
                  </a:cubicBezTo>
                  <a:lnTo>
                    <a:pt x="29544" y="16979"/>
                  </a:lnTo>
                  <a:lnTo>
                    <a:pt x="29544" y="17082"/>
                  </a:lnTo>
                  <a:cubicBezTo>
                    <a:pt x="29440" y="16979"/>
                    <a:pt x="29440" y="16875"/>
                    <a:pt x="29336" y="16771"/>
                  </a:cubicBezTo>
                  <a:lnTo>
                    <a:pt x="29336" y="16667"/>
                  </a:lnTo>
                  <a:close/>
                  <a:moveTo>
                    <a:pt x="20665" y="17082"/>
                  </a:moveTo>
                  <a:lnTo>
                    <a:pt x="20665" y="17082"/>
                  </a:lnTo>
                  <a:cubicBezTo>
                    <a:pt x="20561" y="17316"/>
                    <a:pt x="20458" y="17316"/>
                    <a:pt x="20354" y="17420"/>
                  </a:cubicBezTo>
                  <a:lnTo>
                    <a:pt x="20458" y="17316"/>
                  </a:lnTo>
                  <a:cubicBezTo>
                    <a:pt x="20458" y="17316"/>
                    <a:pt x="20561" y="17186"/>
                    <a:pt x="20665" y="17082"/>
                  </a:cubicBezTo>
                  <a:close/>
                  <a:moveTo>
                    <a:pt x="9204" y="16525"/>
                  </a:moveTo>
                  <a:cubicBezTo>
                    <a:pt x="9215" y="16846"/>
                    <a:pt x="9228" y="17166"/>
                    <a:pt x="9246" y="17484"/>
                  </a:cubicBezTo>
                  <a:lnTo>
                    <a:pt x="9246" y="17484"/>
                  </a:lnTo>
                  <a:cubicBezTo>
                    <a:pt x="9239" y="17203"/>
                    <a:pt x="9232" y="16929"/>
                    <a:pt x="9217" y="16667"/>
                  </a:cubicBezTo>
                  <a:cubicBezTo>
                    <a:pt x="9212" y="16620"/>
                    <a:pt x="9208" y="16573"/>
                    <a:pt x="9204" y="16525"/>
                  </a:cubicBezTo>
                  <a:close/>
                  <a:moveTo>
                    <a:pt x="29206" y="16979"/>
                  </a:moveTo>
                  <a:cubicBezTo>
                    <a:pt x="29206" y="17082"/>
                    <a:pt x="29336" y="17082"/>
                    <a:pt x="29336" y="17186"/>
                  </a:cubicBezTo>
                  <a:cubicBezTo>
                    <a:pt x="29440" y="17316"/>
                    <a:pt x="29440" y="17524"/>
                    <a:pt x="29440" y="17628"/>
                  </a:cubicBezTo>
                  <a:cubicBezTo>
                    <a:pt x="29336" y="17420"/>
                    <a:pt x="29206" y="17186"/>
                    <a:pt x="29102" y="17082"/>
                  </a:cubicBezTo>
                  <a:lnTo>
                    <a:pt x="29206" y="16979"/>
                  </a:lnTo>
                  <a:close/>
                  <a:moveTo>
                    <a:pt x="4336" y="8438"/>
                  </a:moveTo>
                  <a:lnTo>
                    <a:pt x="4336" y="8438"/>
                  </a:lnTo>
                  <a:cubicBezTo>
                    <a:pt x="4777" y="11683"/>
                    <a:pt x="4881" y="15032"/>
                    <a:pt x="6387" y="17731"/>
                  </a:cubicBezTo>
                  <a:cubicBezTo>
                    <a:pt x="6179" y="17524"/>
                    <a:pt x="6075" y="17186"/>
                    <a:pt x="5842" y="16979"/>
                  </a:cubicBezTo>
                  <a:cubicBezTo>
                    <a:pt x="4881" y="14824"/>
                    <a:pt x="4544" y="12643"/>
                    <a:pt x="4440" y="10385"/>
                  </a:cubicBezTo>
                  <a:cubicBezTo>
                    <a:pt x="4440" y="9736"/>
                    <a:pt x="4336" y="9087"/>
                    <a:pt x="4336" y="8438"/>
                  </a:cubicBezTo>
                  <a:close/>
                  <a:moveTo>
                    <a:pt x="28557" y="17965"/>
                  </a:moveTo>
                  <a:cubicBezTo>
                    <a:pt x="28687" y="17965"/>
                    <a:pt x="28687" y="18069"/>
                    <a:pt x="28791" y="18173"/>
                  </a:cubicBezTo>
                  <a:cubicBezTo>
                    <a:pt x="28687" y="18173"/>
                    <a:pt x="28687" y="18173"/>
                    <a:pt x="28687" y="18069"/>
                  </a:cubicBezTo>
                  <a:cubicBezTo>
                    <a:pt x="28687" y="18069"/>
                    <a:pt x="28654" y="18096"/>
                    <a:pt x="28638" y="18122"/>
                  </a:cubicBezTo>
                  <a:lnTo>
                    <a:pt x="28638" y="18122"/>
                  </a:lnTo>
                  <a:cubicBezTo>
                    <a:pt x="28609" y="18072"/>
                    <a:pt x="28582" y="18020"/>
                    <a:pt x="28557" y="17965"/>
                  </a:cubicBezTo>
                  <a:close/>
                  <a:moveTo>
                    <a:pt x="28791" y="17731"/>
                  </a:moveTo>
                  <a:lnTo>
                    <a:pt x="28791" y="17731"/>
                  </a:lnTo>
                  <a:cubicBezTo>
                    <a:pt x="28839" y="17888"/>
                    <a:pt x="28910" y="18039"/>
                    <a:pt x="29005" y="18179"/>
                  </a:cubicBezTo>
                  <a:lnTo>
                    <a:pt x="29005" y="18179"/>
                  </a:lnTo>
                  <a:cubicBezTo>
                    <a:pt x="28972" y="18146"/>
                    <a:pt x="28933" y="18108"/>
                    <a:pt x="28895" y="18069"/>
                  </a:cubicBezTo>
                  <a:cubicBezTo>
                    <a:pt x="28791" y="17965"/>
                    <a:pt x="28791" y="17835"/>
                    <a:pt x="28791" y="17731"/>
                  </a:cubicBezTo>
                  <a:close/>
                  <a:moveTo>
                    <a:pt x="28687" y="17835"/>
                  </a:moveTo>
                  <a:lnTo>
                    <a:pt x="28687" y="17835"/>
                  </a:lnTo>
                  <a:cubicBezTo>
                    <a:pt x="28791" y="17965"/>
                    <a:pt x="28895" y="18173"/>
                    <a:pt x="28999" y="18277"/>
                  </a:cubicBezTo>
                  <a:lnTo>
                    <a:pt x="28895" y="18277"/>
                  </a:lnTo>
                  <a:cubicBezTo>
                    <a:pt x="28791" y="18069"/>
                    <a:pt x="28687" y="17965"/>
                    <a:pt x="28687" y="17835"/>
                  </a:cubicBezTo>
                  <a:close/>
                  <a:moveTo>
                    <a:pt x="21652" y="16018"/>
                  </a:moveTo>
                  <a:cubicBezTo>
                    <a:pt x="21418" y="16433"/>
                    <a:pt x="21210" y="16771"/>
                    <a:pt x="21003" y="17186"/>
                  </a:cubicBezTo>
                  <a:cubicBezTo>
                    <a:pt x="20458" y="17628"/>
                    <a:pt x="19809" y="18069"/>
                    <a:pt x="19471" y="18614"/>
                  </a:cubicBezTo>
                  <a:cubicBezTo>
                    <a:pt x="19601" y="18173"/>
                    <a:pt x="19912" y="17731"/>
                    <a:pt x="20250" y="17420"/>
                  </a:cubicBezTo>
                  <a:lnTo>
                    <a:pt x="20250" y="17628"/>
                  </a:lnTo>
                  <a:cubicBezTo>
                    <a:pt x="20561" y="17524"/>
                    <a:pt x="20665" y="17186"/>
                    <a:pt x="20899" y="16875"/>
                  </a:cubicBezTo>
                  <a:cubicBezTo>
                    <a:pt x="21003" y="16771"/>
                    <a:pt x="21107" y="16667"/>
                    <a:pt x="21210" y="16537"/>
                  </a:cubicBezTo>
                  <a:lnTo>
                    <a:pt x="21210" y="16537"/>
                  </a:lnTo>
                  <a:cubicBezTo>
                    <a:pt x="21107" y="16875"/>
                    <a:pt x="20899" y="17186"/>
                    <a:pt x="20561" y="17420"/>
                  </a:cubicBezTo>
                  <a:lnTo>
                    <a:pt x="20665" y="17420"/>
                  </a:lnTo>
                  <a:cubicBezTo>
                    <a:pt x="21003" y="17186"/>
                    <a:pt x="21210" y="16875"/>
                    <a:pt x="21314" y="16433"/>
                  </a:cubicBezTo>
                  <a:cubicBezTo>
                    <a:pt x="21418" y="16330"/>
                    <a:pt x="21548" y="16122"/>
                    <a:pt x="21652" y="16018"/>
                  </a:cubicBezTo>
                  <a:close/>
                  <a:moveTo>
                    <a:pt x="1532" y="13526"/>
                  </a:moveTo>
                  <a:cubicBezTo>
                    <a:pt x="1636" y="13630"/>
                    <a:pt x="1740" y="13837"/>
                    <a:pt x="1844" y="13837"/>
                  </a:cubicBezTo>
                  <a:cubicBezTo>
                    <a:pt x="2181" y="14383"/>
                    <a:pt x="2597" y="14824"/>
                    <a:pt x="3038" y="15239"/>
                  </a:cubicBezTo>
                  <a:cubicBezTo>
                    <a:pt x="3791" y="16018"/>
                    <a:pt x="4673" y="16667"/>
                    <a:pt x="5426" y="17524"/>
                  </a:cubicBezTo>
                  <a:cubicBezTo>
                    <a:pt x="5738" y="17965"/>
                    <a:pt x="5971" y="18277"/>
                    <a:pt x="6283" y="18718"/>
                  </a:cubicBezTo>
                  <a:cubicBezTo>
                    <a:pt x="6075" y="18484"/>
                    <a:pt x="5842" y="18277"/>
                    <a:pt x="5530" y="18173"/>
                  </a:cubicBezTo>
                  <a:cubicBezTo>
                    <a:pt x="4881" y="17628"/>
                    <a:pt x="4128" y="17420"/>
                    <a:pt x="3479" y="16875"/>
                  </a:cubicBezTo>
                  <a:cubicBezTo>
                    <a:pt x="3246" y="16537"/>
                    <a:pt x="2830" y="16226"/>
                    <a:pt x="2389" y="15888"/>
                  </a:cubicBezTo>
                  <a:cubicBezTo>
                    <a:pt x="1740" y="15473"/>
                    <a:pt x="1740" y="14383"/>
                    <a:pt x="1532" y="13526"/>
                  </a:cubicBezTo>
                  <a:close/>
                  <a:moveTo>
                    <a:pt x="3876" y="17367"/>
                  </a:moveTo>
                  <a:cubicBezTo>
                    <a:pt x="4181" y="17542"/>
                    <a:pt x="4468" y="17645"/>
                    <a:pt x="4777" y="17835"/>
                  </a:cubicBezTo>
                  <a:cubicBezTo>
                    <a:pt x="5322" y="18173"/>
                    <a:pt x="5842" y="18484"/>
                    <a:pt x="6283" y="18926"/>
                  </a:cubicBezTo>
                  <a:cubicBezTo>
                    <a:pt x="6075" y="18822"/>
                    <a:pt x="5971" y="18718"/>
                    <a:pt x="5738" y="18614"/>
                  </a:cubicBezTo>
                  <a:cubicBezTo>
                    <a:pt x="5089" y="18277"/>
                    <a:pt x="4440" y="18069"/>
                    <a:pt x="3895" y="17524"/>
                  </a:cubicBezTo>
                  <a:cubicBezTo>
                    <a:pt x="3895" y="17465"/>
                    <a:pt x="3895" y="17407"/>
                    <a:pt x="3876" y="17367"/>
                  </a:cubicBezTo>
                  <a:close/>
                  <a:moveTo>
                    <a:pt x="3687" y="5634"/>
                  </a:moveTo>
                  <a:lnTo>
                    <a:pt x="3791" y="5738"/>
                  </a:lnTo>
                  <a:cubicBezTo>
                    <a:pt x="3791" y="5738"/>
                    <a:pt x="3791" y="5738"/>
                    <a:pt x="3791" y="5738"/>
                  </a:cubicBezTo>
                  <a:lnTo>
                    <a:pt x="3791" y="5738"/>
                  </a:lnTo>
                  <a:cubicBezTo>
                    <a:pt x="4128" y="5945"/>
                    <a:pt x="4336" y="6153"/>
                    <a:pt x="4673" y="6387"/>
                  </a:cubicBezTo>
                  <a:cubicBezTo>
                    <a:pt x="5193" y="7581"/>
                    <a:pt x="5971" y="8749"/>
                    <a:pt x="6387" y="10047"/>
                  </a:cubicBezTo>
                  <a:cubicBezTo>
                    <a:pt x="6828" y="11475"/>
                    <a:pt x="6932" y="12981"/>
                    <a:pt x="7036" y="14486"/>
                  </a:cubicBezTo>
                  <a:cubicBezTo>
                    <a:pt x="7140" y="15681"/>
                    <a:pt x="7270" y="16979"/>
                    <a:pt x="7373" y="18277"/>
                  </a:cubicBezTo>
                  <a:cubicBezTo>
                    <a:pt x="7421" y="18372"/>
                    <a:pt x="7447" y="18474"/>
                    <a:pt x="7471" y="18565"/>
                  </a:cubicBezTo>
                  <a:lnTo>
                    <a:pt x="7471" y="18565"/>
                  </a:lnTo>
                  <a:cubicBezTo>
                    <a:pt x="7103" y="17668"/>
                    <a:pt x="6905" y="16780"/>
                    <a:pt x="6620" y="15784"/>
                  </a:cubicBezTo>
                  <a:cubicBezTo>
                    <a:pt x="6179" y="14071"/>
                    <a:pt x="5738" y="12332"/>
                    <a:pt x="5426" y="10592"/>
                  </a:cubicBezTo>
                  <a:cubicBezTo>
                    <a:pt x="5426" y="10540"/>
                    <a:pt x="5400" y="10514"/>
                    <a:pt x="5374" y="10514"/>
                  </a:cubicBezTo>
                  <a:cubicBezTo>
                    <a:pt x="5348" y="10514"/>
                    <a:pt x="5322" y="10540"/>
                    <a:pt x="5322" y="10592"/>
                  </a:cubicBezTo>
                  <a:cubicBezTo>
                    <a:pt x="5634" y="12539"/>
                    <a:pt x="6179" y="14720"/>
                    <a:pt x="6724" y="16667"/>
                  </a:cubicBezTo>
                  <a:cubicBezTo>
                    <a:pt x="6932" y="17524"/>
                    <a:pt x="7036" y="18484"/>
                    <a:pt x="7477" y="19263"/>
                  </a:cubicBezTo>
                  <a:cubicBezTo>
                    <a:pt x="7270" y="18926"/>
                    <a:pt x="6932" y="18614"/>
                    <a:pt x="6724" y="18277"/>
                  </a:cubicBezTo>
                  <a:cubicBezTo>
                    <a:pt x="4777" y="14279"/>
                    <a:pt x="4985" y="9839"/>
                    <a:pt x="3791" y="5738"/>
                  </a:cubicBezTo>
                  <a:lnTo>
                    <a:pt x="3791" y="5738"/>
                  </a:lnTo>
                  <a:cubicBezTo>
                    <a:pt x="3791" y="5841"/>
                    <a:pt x="3791" y="6048"/>
                    <a:pt x="3893" y="6280"/>
                  </a:cubicBezTo>
                  <a:lnTo>
                    <a:pt x="3893" y="6280"/>
                  </a:lnTo>
                  <a:cubicBezTo>
                    <a:pt x="3791" y="6048"/>
                    <a:pt x="3790" y="5841"/>
                    <a:pt x="3687" y="5634"/>
                  </a:cubicBezTo>
                  <a:close/>
                  <a:moveTo>
                    <a:pt x="34528" y="12773"/>
                  </a:moveTo>
                  <a:cubicBezTo>
                    <a:pt x="35385" y="12773"/>
                    <a:pt x="35930" y="13422"/>
                    <a:pt x="36683" y="13837"/>
                  </a:cubicBezTo>
                  <a:cubicBezTo>
                    <a:pt x="37332" y="14175"/>
                    <a:pt x="37644" y="14824"/>
                    <a:pt x="37981" y="15473"/>
                  </a:cubicBezTo>
                  <a:cubicBezTo>
                    <a:pt x="37565" y="15552"/>
                    <a:pt x="37119" y="15601"/>
                    <a:pt x="36672" y="15601"/>
                  </a:cubicBezTo>
                  <a:cubicBezTo>
                    <a:pt x="35949" y="15601"/>
                    <a:pt x="35226" y="15473"/>
                    <a:pt x="34632" y="15135"/>
                  </a:cubicBezTo>
                  <a:lnTo>
                    <a:pt x="34632" y="15135"/>
                  </a:lnTo>
                  <a:cubicBezTo>
                    <a:pt x="35143" y="15506"/>
                    <a:pt x="36049" y="15780"/>
                    <a:pt x="36887" y="15780"/>
                  </a:cubicBezTo>
                  <a:cubicBezTo>
                    <a:pt x="37283" y="15780"/>
                    <a:pt x="37664" y="15718"/>
                    <a:pt x="37981" y="15577"/>
                  </a:cubicBezTo>
                  <a:cubicBezTo>
                    <a:pt x="38085" y="15681"/>
                    <a:pt x="38085" y="15888"/>
                    <a:pt x="38189" y="16018"/>
                  </a:cubicBezTo>
                  <a:cubicBezTo>
                    <a:pt x="38526" y="16875"/>
                    <a:pt x="38942" y="17186"/>
                    <a:pt x="38942" y="18277"/>
                  </a:cubicBezTo>
                  <a:cubicBezTo>
                    <a:pt x="38942" y="18941"/>
                    <a:pt x="38825" y="19168"/>
                    <a:pt x="38587" y="19168"/>
                  </a:cubicBezTo>
                  <a:cubicBezTo>
                    <a:pt x="38322" y="19168"/>
                    <a:pt x="37906" y="18887"/>
                    <a:pt x="37332" y="18614"/>
                  </a:cubicBezTo>
                  <a:cubicBezTo>
                    <a:pt x="36896" y="18419"/>
                    <a:pt x="36526" y="18331"/>
                    <a:pt x="36166" y="18331"/>
                  </a:cubicBezTo>
                  <a:cubicBezTo>
                    <a:pt x="35711" y="18331"/>
                    <a:pt x="35272" y="18472"/>
                    <a:pt x="34736" y="18718"/>
                  </a:cubicBezTo>
                  <a:cubicBezTo>
                    <a:pt x="33807" y="19153"/>
                    <a:pt x="32921" y="19391"/>
                    <a:pt x="32068" y="19391"/>
                  </a:cubicBezTo>
                  <a:cubicBezTo>
                    <a:pt x="31294" y="19391"/>
                    <a:pt x="30547" y="19195"/>
                    <a:pt x="29821" y="18773"/>
                  </a:cubicBezTo>
                  <a:lnTo>
                    <a:pt x="29821" y="18773"/>
                  </a:lnTo>
                  <a:cubicBezTo>
                    <a:pt x="29519" y="18357"/>
                    <a:pt x="29195" y="18053"/>
                    <a:pt x="28895" y="17628"/>
                  </a:cubicBezTo>
                  <a:lnTo>
                    <a:pt x="28895" y="17628"/>
                  </a:lnTo>
                  <a:cubicBezTo>
                    <a:pt x="29076" y="18012"/>
                    <a:pt x="29355" y="18298"/>
                    <a:pt x="29630" y="18657"/>
                  </a:cubicBezTo>
                  <a:lnTo>
                    <a:pt x="29630" y="18657"/>
                  </a:lnTo>
                  <a:cubicBezTo>
                    <a:pt x="29543" y="18602"/>
                    <a:pt x="29457" y="18543"/>
                    <a:pt x="29370" y="18481"/>
                  </a:cubicBezTo>
                  <a:lnTo>
                    <a:pt x="29370" y="18481"/>
                  </a:lnTo>
                  <a:cubicBezTo>
                    <a:pt x="29282" y="18336"/>
                    <a:pt x="29184" y="18254"/>
                    <a:pt x="29102" y="18173"/>
                  </a:cubicBezTo>
                  <a:cubicBezTo>
                    <a:pt x="28999" y="18069"/>
                    <a:pt x="28895" y="17835"/>
                    <a:pt x="28791" y="17628"/>
                  </a:cubicBezTo>
                  <a:lnTo>
                    <a:pt x="28895" y="17628"/>
                  </a:lnTo>
                  <a:cubicBezTo>
                    <a:pt x="28895" y="17524"/>
                    <a:pt x="28999" y="17420"/>
                    <a:pt x="28999" y="17420"/>
                  </a:cubicBezTo>
                  <a:cubicBezTo>
                    <a:pt x="28999" y="17316"/>
                    <a:pt x="28999" y="17316"/>
                    <a:pt x="29102" y="17316"/>
                  </a:cubicBezTo>
                  <a:cubicBezTo>
                    <a:pt x="29102" y="17524"/>
                    <a:pt x="29206" y="17628"/>
                    <a:pt x="29440" y="17835"/>
                  </a:cubicBezTo>
                  <a:lnTo>
                    <a:pt x="29544" y="17835"/>
                  </a:lnTo>
                  <a:cubicBezTo>
                    <a:pt x="29648" y="17628"/>
                    <a:pt x="29648" y="17420"/>
                    <a:pt x="29544" y="17316"/>
                  </a:cubicBezTo>
                  <a:lnTo>
                    <a:pt x="29544" y="17186"/>
                  </a:lnTo>
                  <a:lnTo>
                    <a:pt x="29648" y="17186"/>
                  </a:lnTo>
                  <a:cubicBezTo>
                    <a:pt x="29721" y="17352"/>
                    <a:pt x="29861" y="17505"/>
                    <a:pt x="29973" y="17505"/>
                  </a:cubicBezTo>
                  <a:cubicBezTo>
                    <a:pt x="30018" y="17505"/>
                    <a:pt x="30059" y="17480"/>
                    <a:pt x="30089" y="17420"/>
                  </a:cubicBezTo>
                  <a:lnTo>
                    <a:pt x="30089" y="17316"/>
                  </a:lnTo>
                  <a:cubicBezTo>
                    <a:pt x="29855" y="17316"/>
                    <a:pt x="29855" y="17186"/>
                    <a:pt x="29752" y="16979"/>
                  </a:cubicBezTo>
                  <a:lnTo>
                    <a:pt x="29752" y="16771"/>
                  </a:lnTo>
                  <a:cubicBezTo>
                    <a:pt x="29752" y="16771"/>
                    <a:pt x="29648" y="16771"/>
                    <a:pt x="29648" y="16667"/>
                  </a:cubicBezTo>
                  <a:cubicBezTo>
                    <a:pt x="29648" y="16537"/>
                    <a:pt x="29544" y="16330"/>
                    <a:pt x="29544" y="16122"/>
                  </a:cubicBezTo>
                  <a:lnTo>
                    <a:pt x="29544" y="15784"/>
                  </a:lnTo>
                  <a:cubicBezTo>
                    <a:pt x="29648" y="15888"/>
                    <a:pt x="29752" y="16018"/>
                    <a:pt x="29985" y="16122"/>
                  </a:cubicBezTo>
                  <a:cubicBezTo>
                    <a:pt x="29985" y="16210"/>
                    <a:pt x="29985" y="16372"/>
                    <a:pt x="30048" y="16562"/>
                  </a:cubicBezTo>
                  <a:lnTo>
                    <a:pt x="30048" y="16562"/>
                  </a:lnTo>
                  <a:cubicBezTo>
                    <a:pt x="30019" y="16537"/>
                    <a:pt x="29985" y="16537"/>
                    <a:pt x="29985" y="16537"/>
                  </a:cubicBezTo>
                  <a:cubicBezTo>
                    <a:pt x="29985" y="16433"/>
                    <a:pt x="29985" y="16330"/>
                    <a:pt x="29855" y="16330"/>
                  </a:cubicBezTo>
                  <a:cubicBezTo>
                    <a:pt x="29648" y="16433"/>
                    <a:pt x="29855" y="16771"/>
                    <a:pt x="29985" y="16875"/>
                  </a:cubicBezTo>
                  <a:cubicBezTo>
                    <a:pt x="30089" y="16979"/>
                    <a:pt x="30193" y="17186"/>
                    <a:pt x="30089" y="17420"/>
                  </a:cubicBezTo>
                  <a:cubicBezTo>
                    <a:pt x="30089" y="17420"/>
                    <a:pt x="30135" y="17466"/>
                    <a:pt x="30166" y="17466"/>
                  </a:cubicBezTo>
                  <a:cubicBezTo>
                    <a:pt x="30181" y="17466"/>
                    <a:pt x="30193" y="17455"/>
                    <a:pt x="30193" y="17420"/>
                  </a:cubicBezTo>
                  <a:cubicBezTo>
                    <a:pt x="30297" y="17316"/>
                    <a:pt x="30297" y="17082"/>
                    <a:pt x="30193" y="16875"/>
                  </a:cubicBezTo>
                  <a:lnTo>
                    <a:pt x="30297" y="16875"/>
                  </a:lnTo>
                  <a:cubicBezTo>
                    <a:pt x="30297" y="16537"/>
                    <a:pt x="30193" y="16330"/>
                    <a:pt x="30089" y="16122"/>
                  </a:cubicBezTo>
                  <a:lnTo>
                    <a:pt x="30089" y="16018"/>
                  </a:lnTo>
                  <a:cubicBezTo>
                    <a:pt x="30089" y="15681"/>
                    <a:pt x="29985" y="15473"/>
                    <a:pt x="29752" y="15239"/>
                  </a:cubicBezTo>
                  <a:lnTo>
                    <a:pt x="29752" y="15135"/>
                  </a:lnTo>
                  <a:cubicBezTo>
                    <a:pt x="29752" y="15032"/>
                    <a:pt x="29648" y="14928"/>
                    <a:pt x="29648" y="14824"/>
                  </a:cubicBezTo>
                  <a:lnTo>
                    <a:pt x="29648" y="14824"/>
                  </a:lnTo>
                  <a:cubicBezTo>
                    <a:pt x="29855" y="15135"/>
                    <a:pt x="29985" y="15577"/>
                    <a:pt x="30297" y="15681"/>
                  </a:cubicBezTo>
                  <a:cubicBezTo>
                    <a:pt x="30401" y="15681"/>
                    <a:pt x="30401" y="15681"/>
                    <a:pt x="30401" y="15577"/>
                  </a:cubicBezTo>
                  <a:cubicBezTo>
                    <a:pt x="30504" y="15473"/>
                    <a:pt x="30401" y="15239"/>
                    <a:pt x="30401" y="15135"/>
                  </a:cubicBezTo>
                  <a:lnTo>
                    <a:pt x="30401" y="15135"/>
                  </a:lnTo>
                  <a:cubicBezTo>
                    <a:pt x="30401" y="15135"/>
                    <a:pt x="30504" y="15239"/>
                    <a:pt x="30634" y="15239"/>
                  </a:cubicBezTo>
                  <a:cubicBezTo>
                    <a:pt x="30634" y="15304"/>
                    <a:pt x="30634" y="15337"/>
                    <a:pt x="30647" y="15337"/>
                  </a:cubicBezTo>
                  <a:cubicBezTo>
                    <a:pt x="30660" y="15337"/>
                    <a:pt x="30686" y="15304"/>
                    <a:pt x="30738" y="15239"/>
                  </a:cubicBezTo>
                  <a:cubicBezTo>
                    <a:pt x="30816" y="15491"/>
                    <a:pt x="31082" y="15801"/>
                    <a:pt x="31298" y="15801"/>
                  </a:cubicBezTo>
                  <a:cubicBezTo>
                    <a:pt x="31371" y="15801"/>
                    <a:pt x="31438" y="15766"/>
                    <a:pt x="31491" y="15681"/>
                  </a:cubicBezTo>
                  <a:cubicBezTo>
                    <a:pt x="31595" y="15577"/>
                    <a:pt x="31491" y="15239"/>
                    <a:pt x="31387" y="15135"/>
                  </a:cubicBezTo>
                  <a:lnTo>
                    <a:pt x="31387" y="15032"/>
                  </a:lnTo>
                  <a:cubicBezTo>
                    <a:pt x="31387" y="15032"/>
                    <a:pt x="31491" y="14928"/>
                    <a:pt x="31387" y="14928"/>
                  </a:cubicBezTo>
                  <a:cubicBezTo>
                    <a:pt x="31181" y="14659"/>
                    <a:pt x="30899" y="14399"/>
                    <a:pt x="30591" y="14238"/>
                  </a:cubicBezTo>
                  <a:lnTo>
                    <a:pt x="30591" y="14238"/>
                  </a:lnTo>
                  <a:cubicBezTo>
                    <a:pt x="30677" y="14263"/>
                    <a:pt x="30761" y="14279"/>
                    <a:pt x="30842" y="14279"/>
                  </a:cubicBezTo>
                  <a:cubicBezTo>
                    <a:pt x="30842" y="14383"/>
                    <a:pt x="30946" y="14383"/>
                    <a:pt x="31050" y="14383"/>
                  </a:cubicBezTo>
                  <a:cubicBezTo>
                    <a:pt x="31283" y="14590"/>
                    <a:pt x="31387" y="14824"/>
                    <a:pt x="31595" y="14928"/>
                  </a:cubicBezTo>
                  <a:cubicBezTo>
                    <a:pt x="31595" y="15032"/>
                    <a:pt x="31595" y="15032"/>
                    <a:pt x="31699" y="15135"/>
                  </a:cubicBezTo>
                  <a:cubicBezTo>
                    <a:pt x="31750" y="15135"/>
                    <a:pt x="31809" y="15109"/>
                    <a:pt x="31838" y="15109"/>
                  </a:cubicBezTo>
                  <a:cubicBezTo>
                    <a:pt x="31867" y="15109"/>
                    <a:pt x="31867" y="15135"/>
                    <a:pt x="31802" y="15239"/>
                  </a:cubicBezTo>
                  <a:cubicBezTo>
                    <a:pt x="31781" y="15266"/>
                    <a:pt x="31759" y="15278"/>
                    <a:pt x="31739" y="15278"/>
                  </a:cubicBezTo>
                  <a:cubicBezTo>
                    <a:pt x="31660" y="15278"/>
                    <a:pt x="31595" y="15114"/>
                    <a:pt x="31595" y="15032"/>
                  </a:cubicBezTo>
                  <a:cubicBezTo>
                    <a:pt x="31595" y="15032"/>
                    <a:pt x="31491" y="15032"/>
                    <a:pt x="31491" y="15135"/>
                  </a:cubicBezTo>
                  <a:cubicBezTo>
                    <a:pt x="31491" y="15281"/>
                    <a:pt x="31612" y="15416"/>
                    <a:pt x="31759" y="15416"/>
                  </a:cubicBezTo>
                  <a:cubicBezTo>
                    <a:pt x="31849" y="15416"/>
                    <a:pt x="31948" y="15367"/>
                    <a:pt x="32036" y="15239"/>
                  </a:cubicBezTo>
                  <a:lnTo>
                    <a:pt x="32036" y="15032"/>
                  </a:lnTo>
                  <a:cubicBezTo>
                    <a:pt x="32036" y="15032"/>
                    <a:pt x="32036" y="14928"/>
                    <a:pt x="32140" y="14928"/>
                  </a:cubicBezTo>
                  <a:cubicBezTo>
                    <a:pt x="32160" y="14948"/>
                    <a:pt x="32180" y="14956"/>
                    <a:pt x="32199" y="14956"/>
                  </a:cubicBezTo>
                  <a:cubicBezTo>
                    <a:pt x="32283" y="14956"/>
                    <a:pt x="32367" y="14804"/>
                    <a:pt x="32451" y="14720"/>
                  </a:cubicBezTo>
                  <a:lnTo>
                    <a:pt x="32581" y="14720"/>
                  </a:lnTo>
                  <a:cubicBezTo>
                    <a:pt x="32581" y="14720"/>
                    <a:pt x="32685" y="14720"/>
                    <a:pt x="32685" y="14590"/>
                  </a:cubicBezTo>
                  <a:cubicBezTo>
                    <a:pt x="32685" y="14279"/>
                    <a:pt x="32348" y="14071"/>
                    <a:pt x="32036" y="13941"/>
                  </a:cubicBezTo>
                  <a:lnTo>
                    <a:pt x="32036" y="14071"/>
                  </a:lnTo>
                  <a:cubicBezTo>
                    <a:pt x="32244" y="14175"/>
                    <a:pt x="32451" y="14279"/>
                    <a:pt x="32451" y="14590"/>
                  </a:cubicBezTo>
                  <a:cubicBezTo>
                    <a:pt x="32348" y="14486"/>
                    <a:pt x="32244" y="14486"/>
                    <a:pt x="32036" y="14383"/>
                  </a:cubicBezTo>
                  <a:lnTo>
                    <a:pt x="31932" y="14383"/>
                  </a:lnTo>
                  <a:cubicBezTo>
                    <a:pt x="32036" y="14383"/>
                    <a:pt x="32036" y="14279"/>
                    <a:pt x="32036" y="14279"/>
                  </a:cubicBezTo>
                  <a:cubicBezTo>
                    <a:pt x="31932" y="14175"/>
                    <a:pt x="31932" y="14071"/>
                    <a:pt x="31802" y="14071"/>
                  </a:cubicBezTo>
                  <a:cubicBezTo>
                    <a:pt x="31802" y="14071"/>
                    <a:pt x="31932" y="13941"/>
                    <a:pt x="32036" y="13941"/>
                  </a:cubicBezTo>
                  <a:cubicBezTo>
                    <a:pt x="32244" y="13941"/>
                    <a:pt x="32348" y="13837"/>
                    <a:pt x="32348" y="13734"/>
                  </a:cubicBezTo>
                  <a:lnTo>
                    <a:pt x="32348" y="13630"/>
                  </a:lnTo>
                  <a:cubicBezTo>
                    <a:pt x="32140" y="13630"/>
                    <a:pt x="32036" y="13526"/>
                    <a:pt x="31932" y="13526"/>
                  </a:cubicBezTo>
                  <a:lnTo>
                    <a:pt x="32036" y="13526"/>
                  </a:lnTo>
                  <a:cubicBezTo>
                    <a:pt x="32140" y="13422"/>
                    <a:pt x="32244" y="13188"/>
                    <a:pt x="32244" y="13085"/>
                  </a:cubicBezTo>
                  <a:cubicBezTo>
                    <a:pt x="32406" y="13007"/>
                    <a:pt x="32575" y="12981"/>
                    <a:pt x="32747" y="12981"/>
                  </a:cubicBezTo>
                  <a:cubicBezTo>
                    <a:pt x="33091" y="12981"/>
                    <a:pt x="33448" y="13085"/>
                    <a:pt x="33792" y="13085"/>
                  </a:cubicBezTo>
                  <a:cubicBezTo>
                    <a:pt x="33964" y="13085"/>
                    <a:pt x="34132" y="13059"/>
                    <a:pt x="34295" y="12981"/>
                  </a:cubicBezTo>
                  <a:cubicBezTo>
                    <a:pt x="34398" y="12981"/>
                    <a:pt x="34398" y="12877"/>
                    <a:pt x="34528" y="12773"/>
                  </a:cubicBezTo>
                  <a:close/>
                  <a:moveTo>
                    <a:pt x="28132" y="8848"/>
                  </a:moveTo>
                  <a:cubicBezTo>
                    <a:pt x="28365" y="8848"/>
                    <a:pt x="28571" y="8963"/>
                    <a:pt x="28687" y="9294"/>
                  </a:cubicBezTo>
                  <a:cubicBezTo>
                    <a:pt x="28791" y="9528"/>
                    <a:pt x="28687" y="9736"/>
                    <a:pt x="28791" y="9943"/>
                  </a:cubicBezTo>
                  <a:cubicBezTo>
                    <a:pt x="28999" y="10488"/>
                    <a:pt x="29440" y="10826"/>
                    <a:pt x="29544" y="11345"/>
                  </a:cubicBezTo>
                  <a:cubicBezTo>
                    <a:pt x="29648" y="11683"/>
                    <a:pt x="29752" y="12124"/>
                    <a:pt x="29752" y="12436"/>
                  </a:cubicBezTo>
                  <a:lnTo>
                    <a:pt x="29752" y="12539"/>
                  </a:lnTo>
                  <a:cubicBezTo>
                    <a:pt x="29855" y="12773"/>
                    <a:pt x="29855" y="13085"/>
                    <a:pt x="29855" y="13292"/>
                  </a:cubicBezTo>
                  <a:cubicBezTo>
                    <a:pt x="29855" y="13995"/>
                    <a:pt x="29424" y="14146"/>
                    <a:pt x="28873" y="14146"/>
                  </a:cubicBezTo>
                  <a:cubicBezTo>
                    <a:pt x="28460" y="14146"/>
                    <a:pt x="27980" y="14061"/>
                    <a:pt x="27566" y="14061"/>
                  </a:cubicBezTo>
                  <a:cubicBezTo>
                    <a:pt x="27330" y="14061"/>
                    <a:pt x="27116" y="14088"/>
                    <a:pt x="26948" y="14175"/>
                  </a:cubicBezTo>
                  <a:cubicBezTo>
                    <a:pt x="26948" y="14175"/>
                    <a:pt x="26948" y="14279"/>
                    <a:pt x="27052" y="14279"/>
                  </a:cubicBezTo>
                  <a:cubicBezTo>
                    <a:pt x="27240" y="14227"/>
                    <a:pt x="27443" y="14207"/>
                    <a:pt x="27650" y="14207"/>
                  </a:cubicBezTo>
                  <a:cubicBezTo>
                    <a:pt x="28270" y="14207"/>
                    <a:pt x="28927" y="14383"/>
                    <a:pt x="29336" y="14383"/>
                  </a:cubicBezTo>
                  <a:lnTo>
                    <a:pt x="29336" y="14590"/>
                  </a:lnTo>
                  <a:lnTo>
                    <a:pt x="29206" y="14590"/>
                  </a:lnTo>
                  <a:lnTo>
                    <a:pt x="29206" y="14824"/>
                  </a:lnTo>
                  <a:cubicBezTo>
                    <a:pt x="29206" y="15577"/>
                    <a:pt x="29336" y="15784"/>
                    <a:pt x="28895" y="16330"/>
                  </a:cubicBezTo>
                  <a:cubicBezTo>
                    <a:pt x="28687" y="16537"/>
                    <a:pt x="28687" y="16667"/>
                    <a:pt x="28791" y="16875"/>
                  </a:cubicBezTo>
                  <a:cubicBezTo>
                    <a:pt x="28895" y="17186"/>
                    <a:pt x="28687" y="17524"/>
                    <a:pt x="28453" y="17835"/>
                  </a:cubicBezTo>
                  <a:lnTo>
                    <a:pt x="28350" y="17835"/>
                  </a:lnTo>
                  <a:cubicBezTo>
                    <a:pt x="28142" y="18173"/>
                    <a:pt x="27804" y="18381"/>
                    <a:pt x="27597" y="18614"/>
                  </a:cubicBezTo>
                  <a:cubicBezTo>
                    <a:pt x="27493" y="18718"/>
                    <a:pt x="27493" y="18822"/>
                    <a:pt x="27389" y="18822"/>
                  </a:cubicBezTo>
                  <a:lnTo>
                    <a:pt x="27389" y="18926"/>
                  </a:lnTo>
                  <a:cubicBezTo>
                    <a:pt x="27052" y="19133"/>
                    <a:pt x="26740" y="19030"/>
                    <a:pt x="26506" y="19367"/>
                  </a:cubicBezTo>
                  <a:lnTo>
                    <a:pt x="26403" y="19471"/>
                  </a:lnTo>
                  <a:cubicBezTo>
                    <a:pt x="26299" y="19263"/>
                    <a:pt x="25961" y="18614"/>
                    <a:pt x="25857" y="18484"/>
                  </a:cubicBezTo>
                  <a:cubicBezTo>
                    <a:pt x="25546" y="17835"/>
                    <a:pt x="25001" y="17186"/>
                    <a:pt x="24663" y="16433"/>
                  </a:cubicBezTo>
                  <a:cubicBezTo>
                    <a:pt x="24456" y="16018"/>
                    <a:pt x="24248" y="15681"/>
                    <a:pt x="24014" y="15239"/>
                  </a:cubicBezTo>
                  <a:lnTo>
                    <a:pt x="24014" y="15239"/>
                  </a:lnTo>
                  <a:cubicBezTo>
                    <a:pt x="24144" y="15369"/>
                    <a:pt x="24248" y="15369"/>
                    <a:pt x="24248" y="15369"/>
                  </a:cubicBezTo>
                  <a:cubicBezTo>
                    <a:pt x="24793" y="15681"/>
                    <a:pt x="25312" y="15888"/>
                    <a:pt x="25857" y="16122"/>
                  </a:cubicBezTo>
                  <a:lnTo>
                    <a:pt x="25857" y="16018"/>
                  </a:lnTo>
                  <a:cubicBezTo>
                    <a:pt x="25105" y="15681"/>
                    <a:pt x="24248" y="15239"/>
                    <a:pt x="23807" y="14590"/>
                  </a:cubicBezTo>
                  <a:cubicBezTo>
                    <a:pt x="23807" y="14279"/>
                    <a:pt x="23807" y="14071"/>
                    <a:pt x="24248" y="13941"/>
                  </a:cubicBezTo>
                  <a:cubicBezTo>
                    <a:pt x="24386" y="13907"/>
                    <a:pt x="24528" y="13895"/>
                    <a:pt x="24667" y="13895"/>
                  </a:cubicBezTo>
                  <a:cubicBezTo>
                    <a:pt x="24946" y="13895"/>
                    <a:pt x="25217" y="13941"/>
                    <a:pt x="25442" y="13941"/>
                  </a:cubicBezTo>
                  <a:cubicBezTo>
                    <a:pt x="25546" y="13941"/>
                    <a:pt x="25546" y="13941"/>
                    <a:pt x="25546" y="13837"/>
                  </a:cubicBezTo>
                  <a:cubicBezTo>
                    <a:pt x="25160" y="13764"/>
                    <a:pt x="24827" y="13691"/>
                    <a:pt x="24472" y="13691"/>
                  </a:cubicBezTo>
                  <a:cubicBezTo>
                    <a:pt x="24325" y="13691"/>
                    <a:pt x="24174" y="13703"/>
                    <a:pt x="24014" y="13734"/>
                  </a:cubicBezTo>
                  <a:cubicBezTo>
                    <a:pt x="24352" y="13422"/>
                    <a:pt x="24663" y="13085"/>
                    <a:pt x="25208" y="12981"/>
                  </a:cubicBezTo>
                  <a:cubicBezTo>
                    <a:pt x="25754" y="12773"/>
                    <a:pt x="26403" y="12539"/>
                    <a:pt x="26948" y="12539"/>
                  </a:cubicBezTo>
                  <a:lnTo>
                    <a:pt x="26948" y="12436"/>
                  </a:lnTo>
                  <a:cubicBezTo>
                    <a:pt x="25961" y="12539"/>
                    <a:pt x="24352" y="12773"/>
                    <a:pt x="23807" y="13734"/>
                  </a:cubicBezTo>
                  <a:cubicBezTo>
                    <a:pt x="24014" y="12124"/>
                    <a:pt x="26403" y="12124"/>
                    <a:pt x="27597" y="11683"/>
                  </a:cubicBezTo>
                  <a:lnTo>
                    <a:pt x="27597" y="11683"/>
                  </a:lnTo>
                  <a:cubicBezTo>
                    <a:pt x="26403" y="11890"/>
                    <a:pt x="23910" y="12228"/>
                    <a:pt x="23807" y="13630"/>
                  </a:cubicBezTo>
                  <a:lnTo>
                    <a:pt x="23807" y="13422"/>
                  </a:lnTo>
                  <a:cubicBezTo>
                    <a:pt x="23599" y="12228"/>
                    <a:pt x="25105" y="11034"/>
                    <a:pt x="25857" y="10385"/>
                  </a:cubicBezTo>
                  <a:cubicBezTo>
                    <a:pt x="26299" y="10047"/>
                    <a:pt x="26610" y="9736"/>
                    <a:pt x="26948" y="9398"/>
                  </a:cubicBezTo>
                  <a:cubicBezTo>
                    <a:pt x="27152" y="9262"/>
                    <a:pt x="27690" y="8848"/>
                    <a:pt x="28132" y="8848"/>
                  </a:cubicBezTo>
                  <a:close/>
                  <a:moveTo>
                    <a:pt x="23807" y="15369"/>
                  </a:moveTo>
                  <a:lnTo>
                    <a:pt x="23807" y="15369"/>
                  </a:lnTo>
                  <a:cubicBezTo>
                    <a:pt x="23703" y="15577"/>
                    <a:pt x="23807" y="15888"/>
                    <a:pt x="23807" y="16122"/>
                  </a:cubicBezTo>
                  <a:cubicBezTo>
                    <a:pt x="23807" y="16537"/>
                    <a:pt x="23910" y="16875"/>
                    <a:pt x="23807" y="17420"/>
                  </a:cubicBezTo>
                  <a:cubicBezTo>
                    <a:pt x="23703" y="17965"/>
                    <a:pt x="22846" y="18381"/>
                    <a:pt x="22405" y="18718"/>
                  </a:cubicBezTo>
                  <a:cubicBezTo>
                    <a:pt x="21859" y="18926"/>
                    <a:pt x="21548" y="19263"/>
                    <a:pt x="21418" y="19679"/>
                  </a:cubicBezTo>
                  <a:cubicBezTo>
                    <a:pt x="21548" y="19133"/>
                    <a:pt x="21756" y="18614"/>
                    <a:pt x="22301" y="18173"/>
                  </a:cubicBezTo>
                  <a:cubicBezTo>
                    <a:pt x="22508" y="17965"/>
                    <a:pt x="22846" y="17835"/>
                    <a:pt x="23054" y="17628"/>
                  </a:cubicBezTo>
                  <a:cubicBezTo>
                    <a:pt x="23599" y="16979"/>
                    <a:pt x="23157" y="15888"/>
                    <a:pt x="23807" y="15369"/>
                  </a:cubicBezTo>
                  <a:close/>
                  <a:moveTo>
                    <a:pt x="32451" y="19679"/>
                  </a:moveTo>
                  <a:lnTo>
                    <a:pt x="32451" y="19679"/>
                  </a:lnTo>
                  <a:cubicBezTo>
                    <a:pt x="32515" y="19742"/>
                    <a:pt x="32577" y="19800"/>
                    <a:pt x="32639" y="19855"/>
                  </a:cubicBezTo>
                  <a:lnTo>
                    <a:pt x="32639" y="19855"/>
                  </a:lnTo>
                  <a:cubicBezTo>
                    <a:pt x="32577" y="19779"/>
                    <a:pt x="32559" y="19764"/>
                    <a:pt x="32451" y="19679"/>
                  </a:cubicBezTo>
                  <a:close/>
                  <a:moveTo>
                    <a:pt x="4287" y="18136"/>
                  </a:moveTo>
                  <a:cubicBezTo>
                    <a:pt x="5051" y="19035"/>
                    <a:pt x="6408" y="19152"/>
                    <a:pt x="7270" y="19912"/>
                  </a:cubicBezTo>
                  <a:lnTo>
                    <a:pt x="7477" y="20120"/>
                  </a:lnTo>
                  <a:cubicBezTo>
                    <a:pt x="6620" y="19471"/>
                    <a:pt x="5426" y="19263"/>
                    <a:pt x="4544" y="18484"/>
                  </a:cubicBezTo>
                  <a:cubicBezTo>
                    <a:pt x="4440" y="18484"/>
                    <a:pt x="4440" y="18484"/>
                    <a:pt x="4440" y="18381"/>
                  </a:cubicBezTo>
                  <a:cubicBezTo>
                    <a:pt x="4358" y="18299"/>
                    <a:pt x="4341" y="18217"/>
                    <a:pt x="4287" y="18136"/>
                  </a:cubicBezTo>
                  <a:close/>
                  <a:moveTo>
                    <a:pt x="31802" y="19679"/>
                  </a:moveTo>
                  <a:lnTo>
                    <a:pt x="31802" y="19679"/>
                  </a:lnTo>
                  <a:cubicBezTo>
                    <a:pt x="31932" y="19782"/>
                    <a:pt x="32140" y="19912"/>
                    <a:pt x="32244" y="20120"/>
                  </a:cubicBezTo>
                  <a:cubicBezTo>
                    <a:pt x="32036" y="20016"/>
                    <a:pt x="31932" y="19782"/>
                    <a:pt x="31802" y="19679"/>
                  </a:cubicBezTo>
                  <a:close/>
                  <a:moveTo>
                    <a:pt x="30946" y="19471"/>
                  </a:moveTo>
                  <a:cubicBezTo>
                    <a:pt x="30946" y="19575"/>
                    <a:pt x="30946" y="19575"/>
                    <a:pt x="31050" y="19575"/>
                  </a:cubicBezTo>
                  <a:lnTo>
                    <a:pt x="31283" y="19575"/>
                  </a:lnTo>
                  <a:cubicBezTo>
                    <a:pt x="31387" y="19679"/>
                    <a:pt x="31491" y="19782"/>
                    <a:pt x="31595" y="19782"/>
                  </a:cubicBezTo>
                  <a:cubicBezTo>
                    <a:pt x="31595" y="19679"/>
                    <a:pt x="31595" y="19679"/>
                    <a:pt x="31491" y="19575"/>
                  </a:cubicBezTo>
                  <a:cubicBezTo>
                    <a:pt x="31595" y="19575"/>
                    <a:pt x="31595" y="19679"/>
                    <a:pt x="31699" y="19679"/>
                  </a:cubicBezTo>
                  <a:cubicBezTo>
                    <a:pt x="31802" y="19912"/>
                    <a:pt x="32036" y="20120"/>
                    <a:pt x="32348" y="20224"/>
                  </a:cubicBezTo>
                  <a:cubicBezTo>
                    <a:pt x="32244" y="20224"/>
                    <a:pt x="32140" y="20120"/>
                    <a:pt x="32036" y="20120"/>
                  </a:cubicBezTo>
                  <a:cubicBezTo>
                    <a:pt x="31932" y="20016"/>
                    <a:pt x="31802" y="20016"/>
                    <a:pt x="31802" y="19912"/>
                  </a:cubicBezTo>
                  <a:cubicBezTo>
                    <a:pt x="31699" y="19912"/>
                    <a:pt x="31699" y="19912"/>
                    <a:pt x="31699" y="19782"/>
                  </a:cubicBezTo>
                  <a:lnTo>
                    <a:pt x="31595" y="19782"/>
                  </a:lnTo>
                  <a:cubicBezTo>
                    <a:pt x="31595" y="19912"/>
                    <a:pt x="31699" y="19912"/>
                    <a:pt x="31699" y="20016"/>
                  </a:cubicBezTo>
                  <a:cubicBezTo>
                    <a:pt x="31629" y="19947"/>
                    <a:pt x="31560" y="19924"/>
                    <a:pt x="31491" y="19878"/>
                  </a:cubicBezTo>
                  <a:lnTo>
                    <a:pt x="31491" y="19878"/>
                  </a:lnTo>
                  <a:lnTo>
                    <a:pt x="31491" y="19782"/>
                  </a:lnTo>
                  <a:cubicBezTo>
                    <a:pt x="31387" y="19782"/>
                    <a:pt x="31283" y="19679"/>
                    <a:pt x="31153" y="19679"/>
                  </a:cubicBezTo>
                  <a:cubicBezTo>
                    <a:pt x="31153" y="19575"/>
                    <a:pt x="31050" y="19575"/>
                    <a:pt x="31050" y="19575"/>
                  </a:cubicBezTo>
                  <a:lnTo>
                    <a:pt x="30842" y="19575"/>
                  </a:lnTo>
                  <a:lnTo>
                    <a:pt x="30842" y="19471"/>
                  </a:lnTo>
                  <a:close/>
                  <a:moveTo>
                    <a:pt x="32244" y="19679"/>
                  </a:moveTo>
                  <a:cubicBezTo>
                    <a:pt x="32140" y="19679"/>
                    <a:pt x="32140" y="19679"/>
                    <a:pt x="32140" y="19782"/>
                  </a:cubicBezTo>
                  <a:cubicBezTo>
                    <a:pt x="32348" y="19912"/>
                    <a:pt x="32581" y="20120"/>
                    <a:pt x="32789" y="20328"/>
                  </a:cubicBezTo>
                  <a:cubicBezTo>
                    <a:pt x="32685" y="20328"/>
                    <a:pt x="32685" y="20328"/>
                    <a:pt x="32581" y="20224"/>
                  </a:cubicBezTo>
                  <a:cubicBezTo>
                    <a:pt x="32348" y="20016"/>
                    <a:pt x="32140" y="19912"/>
                    <a:pt x="31932" y="19679"/>
                  </a:cubicBezTo>
                  <a:close/>
                  <a:moveTo>
                    <a:pt x="32244" y="19679"/>
                  </a:moveTo>
                  <a:lnTo>
                    <a:pt x="32244" y="19679"/>
                  </a:lnTo>
                  <a:cubicBezTo>
                    <a:pt x="32581" y="19912"/>
                    <a:pt x="32789" y="20120"/>
                    <a:pt x="33100" y="20328"/>
                  </a:cubicBezTo>
                  <a:lnTo>
                    <a:pt x="32893" y="20328"/>
                  </a:lnTo>
                  <a:cubicBezTo>
                    <a:pt x="32685" y="20120"/>
                    <a:pt x="32451" y="19912"/>
                    <a:pt x="32244" y="19679"/>
                  </a:cubicBezTo>
                  <a:close/>
                  <a:moveTo>
                    <a:pt x="33332" y="20328"/>
                  </a:moveTo>
                  <a:lnTo>
                    <a:pt x="33332" y="20328"/>
                  </a:lnTo>
                  <a:cubicBezTo>
                    <a:pt x="33332" y="20328"/>
                    <a:pt x="33332" y="20328"/>
                    <a:pt x="33332" y="20328"/>
                  </a:cubicBezTo>
                  <a:lnTo>
                    <a:pt x="33334" y="20328"/>
                  </a:lnTo>
                  <a:cubicBezTo>
                    <a:pt x="33334" y="20328"/>
                    <a:pt x="33333" y="20328"/>
                    <a:pt x="33332" y="20328"/>
                  </a:cubicBezTo>
                  <a:close/>
                  <a:moveTo>
                    <a:pt x="36105" y="18587"/>
                  </a:moveTo>
                  <a:cubicBezTo>
                    <a:pt x="36933" y="18587"/>
                    <a:pt x="37613" y="19143"/>
                    <a:pt x="38422" y="19471"/>
                  </a:cubicBezTo>
                  <a:cubicBezTo>
                    <a:pt x="37773" y="19575"/>
                    <a:pt x="37228" y="19575"/>
                    <a:pt x="36579" y="19679"/>
                  </a:cubicBezTo>
                  <a:cubicBezTo>
                    <a:pt x="35826" y="19912"/>
                    <a:pt x="35177" y="20120"/>
                    <a:pt x="34398" y="20328"/>
                  </a:cubicBezTo>
                  <a:cubicBezTo>
                    <a:pt x="34295" y="20224"/>
                    <a:pt x="34087" y="20120"/>
                    <a:pt x="33983" y="20120"/>
                  </a:cubicBezTo>
                  <a:cubicBezTo>
                    <a:pt x="33879" y="20016"/>
                    <a:pt x="33646" y="19782"/>
                    <a:pt x="33542" y="19679"/>
                  </a:cubicBezTo>
                  <a:lnTo>
                    <a:pt x="33542" y="19679"/>
                  </a:lnTo>
                  <a:cubicBezTo>
                    <a:pt x="33749" y="20016"/>
                    <a:pt x="33983" y="20224"/>
                    <a:pt x="34295" y="20328"/>
                  </a:cubicBezTo>
                  <a:lnTo>
                    <a:pt x="34191" y="20328"/>
                  </a:lnTo>
                  <a:cubicBezTo>
                    <a:pt x="33749" y="20120"/>
                    <a:pt x="33438" y="20016"/>
                    <a:pt x="33230" y="19679"/>
                  </a:cubicBezTo>
                  <a:cubicBezTo>
                    <a:pt x="33230" y="19679"/>
                    <a:pt x="33100" y="19679"/>
                    <a:pt x="33100" y="19782"/>
                  </a:cubicBezTo>
                  <a:cubicBezTo>
                    <a:pt x="33438" y="20016"/>
                    <a:pt x="33749" y="20224"/>
                    <a:pt x="34087" y="20328"/>
                  </a:cubicBezTo>
                  <a:lnTo>
                    <a:pt x="33879" y="20328"/>
                  </a:lnTo>
                  <a:cubicBezTo>
                    <a:pt x="33542" y="20120"/>
                    <a:pt x="33230" y="20016"/>
                    <a:pt x="32997" y="19679"/>
                  </a:cubicBezTo>
                  <a:lnTo>
                    <a:pt x="32893" y="19679"/>
                  </a:lnTo>
                  <a:cubicBezTo>
                    <a:pt x="33230" y="20016"/>
                    <a:pt x="33438" y="20224"/>
                    <a:pt x="33749" y="20328"/>
                  </a:cubicBezTo>
                  <a:cubicBezTo>
                    <a:pt x="33749" y="20431"/>
                    <a:pt x="33646" y="20431"/>
                    <a:pt x="33542" y="20431"/>
                  </a:cubicBezTo>
                  <a:cubicBezTo>
                    <a:pt x="33469" y="20397"/>
                    <a:pt x="33399" y="20363"/>
                    <a:pt x="33332" y="20328"/>
                  </a:cubicBezTo>
                  <a:lnTo>
                    <a:pt x="33230" y="20328"/>
                  </a:lnTo>
                  <a:cubicBezTo>
                    <a:pt x="33199" y="20328"/>
                    <a:pt x="33175" y="20321"/>
                    <a:pt x="33156" y="20312"/>
                  </a:cubicBezTo>
                  <a:lnTo>
                    <a:pt x="33156" y="20312"/>
                  </a:lnTo>
                  <a:cubicBezTo>
                    <a:pt x="33217" y="20327"/>
                    <a:pt x="33278" y="20328"/>
                    <a:pt x="33332" y="20328"/>
                  </a:cubicBezTo>
                  <a:lnTo>
                    <a:pt x="33332" y="20328"/>
                  </a:lnTo>
                  <a:cubicBezTo>
                    <a:pt x="33072" y="20191"/>
                    <a:pt x="32855" y="20045"/>
                    <a:pt x="32639" y="19855"/>
                  </a:cubicBezTo>
                  <a:lnTo>
                    <a:pt x="32639" y="19855"/>
                  </a:lnTo>
                  <a:cubicBezTo>
                    <a:pt x="32652" y="19871"/>
                    <a:pt x="32667" y="19890"/>
                    <a:pt x="32685" y="19912"/>
                  </a:cubicBezTo>
                  <a:cubicBezTo>
                    <a:pt x="32581" y="19782"/>
                    <a:pt x="32451" y="19782"/>
                    <a:pt x="32348" y="19679"/>
                  </a:cubicBezTo>
                  <a:lnTo>
                    <a:pt x="32451" y="19679"/>
                  </a:lnTo>
                  <a:cubicBezTo>
                    <a:pt x="32685" y="19679"/>
                    <a:pt x="32789" y="19575"/>
                    <a:pt x="32997" y="19575"/>
                  </a:cubicBezTo>
                  <a:cubicBezTo>
                    <a:pt x="33749" y="19471"/>
                    <a:pt x="34398" y="19133"/>
                    <a:pt x="35177" y="18822"/>
                  </a:cubicBezTo>
                  <a:cubicBezTo>
                    <a:pt x="35512" y="18654"/>
                    <a:pt x="35818" y="18587"/>
                    <a:pt x="36105" y="18587"/>
                  </a:cubicBezTo>
                  <a:close/>
                  <a:moveTo>
                    <a:pt x="4881" y="6491"/>
                  </a:moveTo>
                  <a:cubicBezTo>
                    <a:pt x="5322" y="6698"/>
                    <a:pt x="5738" y="6932"/>
                    <a:pt x="6075" y="7243"/>
                  </a:cubicBezTo>
                  <a:cubicBezTo>
                    <a:pt x="6620" y="7789"/>
                    <a:pt x="6932" y="8541"/>
                    <a:pt x="7270" y="9190"/>
                  </a:cubicBezTo>
                  <a:cubicBezTo>
                    <a:pt x="7270" y="9294"/>
                    <a:pt x="7373" y="9398"/>
                    <a:pt x="7477" y="9398"/>
                  </a:cubicBezTo>
                  <a:cubicBezTo>
                    <a:pt x="7919" y="10930"/>
                    <a:pt x="8438" y="12228"/>
                    <a:pt x="8438" y="13837"/>
                  </a:cubicBezTo>
                  <a:cubicBezTo>
                    <a:pt x="8568" y="15032"/>
                    <a:pt x="8438" y="16226"/>
                    <a:pt x="8334" y="17420"/>
                  </a:cubicBezTo>
                  <a:cubicBezTo>
                    <a:pt x="8230" y="18277"/>
                    <a:pt x="8230" y="19575"/>
                    <a:pt x="8568" y="20561"/>
                  </a:cubicBezTo>
                  <a:cubicBezTo>
                    <a:pt x="8438" y="20431"/>
                    <a:pt x="8334" y="20224"/>
                    <a:pt x="8230" y="20016"/>
                  </a:cubicBezTo>
                  <a:cubicBezTo>
                    <a:pt x="7581" y="18484"/>
                    <a:pt x="7919" y="16433"/>
                    <a:pt x="7919" y="14928"/>
                  </a:cubicBezTo>
                  <a:cubicBezTo>
                    <a:pt x="7789" y="12773"/>
                    <a:pt x="7477" y="10696"/>
                    <a:pt x="6491" y="8879"/>
                  </a:cubicBezTo>
                  <a:lnTo>
                    <a:pt x="6387" y="8879"/>
                  </a:lnTo>
                  <a:cubicBezTo>
                    <a:pt x="7789" y="11241"/>
                    <a:pt x="7919" y="14071"/>
                    <a:pt x="7789" y="16667"/>
                  </a:cubicBezTo>
                  <a:cubicBezTo>
                    <a:pt x="7685" y="17420"/>
                    <a:pt x="7685" y="18277"/>
                    <a:pt x="7789" y="19133"/>
                  </a:cubicBezTo>
                  <a:cubicBezTo>
                    <a:pt x="7581" y="18614"/>
                    <a:pt x="7477" y="18069"/>
                    <a:pt x="7477" y="17420"/>
                  </a:cubicBezTo>
                  <a:cubicBezTo>
                    <a:pt x="7270" y="16122"/>
                    <a:pt x="7270" y="14824"/>
                    <a:pt x="7140" y="13526"/>
                  </a:cubicBezTo>
                  <a:cubicBezTo>
                    <a:pt x="6932" y="10930"/>
                    <a:pt x="6179" y="8749"/>
                    <a:pt x="4881" y="6491"/>
                  </a:cubicBezTo>
                  <a:close/>
                  <a:moveTo>
                    <a:pt x="4673" y="18718"/>
                  </a:moveTo>
                  <a:cubicBezTo>
                    <a:pt x="5530" y="19471"/>
                    <a:pt x="6724" y="19782"/>
                    <a:pt x="7789" y="20431"/>
                  </a:cubicBezTo>
                  <a:lnTo>
                    <a:pt x="8568" y="21210"/>
                  </a:lnTo>
                  <a:cubicBezTo>
                    <a:pt x="7919" y="20873"/>
                    <a:pt x="7373" y="20431"/>
                    <a:pt x="6724" y="20120"/>
                  </a:cubicBezTo>
                  <a:cubicBezTo>
                    <a:pt x="5971" y="19782"/>
                    <a:pt x="5089" y="19471"/>
                    <a:pt x="4673" y="18718"/>
                  </a:cubicBezTo>
                  <a:close/>
                  <a:moveTo>
                    <a:pt x="4985" y="19263"/>
                  </a:moveTo>
                  <a:cubicBezTo>
                    <a:pt x="5193" y="19471"/>
                    <a:pt x="5530" y="19679"/>
                    <a:pt x="5738" y="19782"/>
                  </a:cubicBezTo>
                  <a:cubicBezTo>
                    <a:pt x="6724" y="20328"/>
                    <a:pt x="7685" y="20977"/>
                    <a:pt x="8775" y="21418"/>
                  </a:cubicBezTo>
                  <a:cubicBezTo>
                    <a:pt x="7477" y="21080"/>
                    <a:pt x="6075" y="20561"/>
                    <a:pt x="5193" y="19575"/>
                  </a:cubicBezTo>
                  <a:cubicBezTo>
                    <a:pt x="5193" y="19575"/>
                    <a:pt x="5089" y="19471"/>
                    <a:pt x="5089" y="19367"/>
                  </a:cubicBezTo>
                  <a:cubicBezTo>
                    <a:pt x="5089" y="19367"/>
                    <a:pt x="4985" y="19367"/>
                    <a:pt x="4985" y="19263"/>
                  </a:cubicBezTo>
                  <a:close/>
                  <a:moveTo>
                    <a:pt x="8568" y="12981"/>
                  </a:moveTo>
                  <a:cubicBezTo>
                    <a:pt x="8775" y="14486"/>
                    <a:pt x="8775" y="15888"/>
                    <a:pt x="8775" y="17524"/>
                  </a:cubicBezTo>
                  <a:cubicBezTo>
                    <a:pt x="8775" y="18484"/>
                    <a:pt x="8775" y="19471"/>
                    <a:pt x="8983" y="20431"/>
                  </a:cubicBezTo>
                  <a:cubicBezTo>
                    <a:pt x="9087" y="20977"/>
                    <a:pt x="9320" y="21314"/>
                    <a:pt x="9528" y="21522"/>
                  </a:cubicBezTo>
                  <a:cubicBezTo>
                    <a:pt x="9320" y="21418"/>
                    <a:pt x="9217" y="21210"/>
                    <a:pt x="9087" y="21080"/>
                  </a:cubicBezTo>
                  <a:cubicBezTo>
                    <a:pt x="8022" y="19679"/>
                    <a:pt x="8438" y="17524"/>
                    <a:pt x="8568" y="15784"/>
                  </a:cubicBezTo>
                  <a:cubicBezTo>
                    <a:pt x="8671" y="14928"/>
                    <a:pt x="8568" y="13941"/>
                    <a:pt x="8568" y="12981"/>
                  </a:cubicBezTo>
                  <a:close/>
                  <a:moveTo>
                    <a:pt x="8775" y="9632"/>
                  </a:moveTo>
                  <a:lnTo>
                    <a:pt x="8775" y="9632"/>
                  </a:lnTo>
                  <a:cubicBezTo>
                    <a:pt x="9736" y="9839"/>
                    <a:pt x="10177" y="10930"/>
                    <a:pt x="10515" y="11787"/>
                  </a:cubicBezTo>
                  <a:cubicBezTo>
                    <a:pt x="10515" y="11890"/>
                    <a:pt x="10618" y="11994"/>
                    <a:pt x="10618" y="12124"/>
                  </a:cubicBezTo>
                  <a:cubicBezTo>
                    <a:pt x="10618" y="14486"/>
                    <a:pt x="10281" y="16875"/>
                    <a:pt x="10177" y="19263"/>
                  </a:cubicBezTo>
                  <a:cubicBezTo>
                    <a:pt x="10073" y="20120"/>
                    <a:pt x="10073" y="21080"/>
                    <a:pt x="10281" y="21963"/>
                  </a:cubicBezTo>
                  <a:cubicBezTo>
                    <a:pt x="9424" y="19679"/>
                    <a:pt x="9969" y="17186"/>
                    <a:pt x="9736" y="14824"/>
                  </a:cubicBezTo>
                  <a:cubicBezTo>
                    <a:pt x="9632" y="13526"/>
                    <a:pt x="9424" y="12228"/>
                    <a:pt x="9087" y="10930"/>
                  </a:cubicBezTo>
                  <a:cubicBezTo>
                    <a:pt x="9087" y="10592"/>
                    <a:pt x="8983" y="9943"/>
                    <a:pt x="8775" y="9632"/>
                  </a:cubicBezTo>
                  <a:close/>
                  <a:moveTo>
                    <a:pt x="7685" y="9528"/>
                  </a:moveTo>
                  <a:cubicBezTo>
                    <a:pt x="7696" y="9582"/>
                    <a:pt x="7707" y="9635"/>
                    <a:pt x="7718" y="9688"/>
                  </a:cubicBezTo>
                  <a:lnTo>
                    <a:pt x="7718" y="9688"/>
                  </a:lnTo>
                  <a:cubicBezTo>
                    <a:pt x="8959" y="11787"/>
                    <a:pt x="8984" y="14106"/>
                    <a:pt x="9204" y="16525"/>
                  </a:cubicBezTo>
                  <a:lnTo>
                    <a:pt x="9204" y="16525"/>
                  </a:lnTo>
                  <a:cubicBezTo>
                    <a:pt x="9116" y="14112"/>
                    <a:pt x="9106" y="11654"/>
                    <a:pt x="7789" y="9632"/>
                  </a:cubicBezTo>
                  <a:lnTo>
                    <a:pt x="8438" y="9632"/>
                  </a:lnTo>
                  <a:cubicBezTo>
                    <a:pt x="9087" y="10047"/>
                    <a:pt x="9217" y="11994"/>
                    <a:pt x="9320" y="12643"/>
                  </a:cubicBezTo>
                  <a:cubicBezTo>
                    <a:pt x="9528" y="13941"/>
                    <a:pt x="9632" y="15369"/>
                    <a:pt x="9632" y="16771"/>
                  </a:cubicBezTo>
                  <a:cubicBezTo>
                    <a:pt x="9632" y="18173"/>
                    <a:pt x="9528" y="19679"/>
                    <a:pt x="9866" y="21080"/>
                  </a:cubicBezTo>
                  <a:cubicBezTo>
                    <a:pt x="9456" y="19957"/>
                    <a:pt x="9315" y="18735"/>
                    <a:pt x="9246" y="17484"/>
                  </a:cubicBezTo>
                  <a:lnTo>
                    <a:pt x="9246" y="17484"/>
                  </a:lnTo>
                  <a:cubicBezTo>
                    <a:pt x="9280" y="19027"/>
                    <a:pt x="9262" y="20796"/>
                    <a:pt x="10065" y="22072"/>
                  </a:cubicBezTo>
                  <a:lnTo>
                    <a:pt x="10065" y="22072"/>
                  </a:lnTo>
                  <a:cubicBezTo>
                    <a:pt x="9969" y="21963"/>
                    <a:pt x="9856" y="21849"/>
                    <a:pt x="9736" y="21729"/>
                  </a:cubicBezTo>
                  <a:cubicBezTo>
                    <a:pt x="9320" y="21210"/>
                    <a:pt x="9087" y="20431"/>
                    <a:pt x="8983" y="19782"/>
                  </a:cubicBezTo>
                  <a:cubicBezTo>
                    <a:pt x="8775" y="18718"/>
                    <a:pt x="8879" y="17420"/>
                    <a:pt x="8983" y="16226"/>
                  </a:cubicBezTo>
                  <a:cubicBezTo>
                    <a:pt x="8983" y="13979"/>
                    <a:pt x="8581" y="11758"/>
                    <a:pt x="7728" y="9734"/>
                  </a:cubicBezTo>
                  <a:lnTo>
                    <a:pt x="7728" y="9734"/>
                  </a:lnTo>
                  <a:cubicBezTo>
                    <a:pt x="7785" y="9986"/>
                    <a:pt x="7850" y="10221"/>
                    <a:pt x="7929" y="10449"/>
                  </a:cubicBezTo>
                  <a:lnTo>
                    <a:pt x="7929" y="10449"/>
                  </a:lnTo>
                  <a:cubicBezTo>
                    <a:pt x="7786" y="10112"/>
                    <a:pt x="7653" y="9814"/>
                    <a:pt x="7581" y="9528"/>
                  </a:cubicBezTo>
                  <a:close/>
                  <a:moveTo>
                    <a:pt x="5902" y="20371"/>
                  </a:moveTo>
                  <a:lnTo>
                    <a:pt x="5902" y="20371"/>
                  </a:lnTo>
                  <a:cubicBezTo>
                    <a:pt x="6783" y="20996"/>
                    <a:pt x="8042" y="21420"/>
                    <a:pt x="8879" y="21522"/>
                  </a:cubicBezTo>
                  <a:lnTo>
                    <a:pt x="9528" y="22171"/>
                  </a:lnTo>
                  <a:cubicBezTo>
                    <a:pt x="9217" y="21963"/>
                    <a:pt x="8983" y="21859"/>
                    <a:pt x="8568" y="21626"/>
                  </a:cubicBezTo>
                  <a:cubicBezTo>
                    <a:pt x="7919" y="21418"/>
                    <a:pt x="7270" y="21418"/>
                    <a:pt x="6724" y="21210"/>
                  </a:cubicBezTo>
                  <a:cubicBezTo>
                    <a:pt x="6407" y="20893"/>
                    <a:pt x="6205" y="20599"/>
                    <a:pt x="5902" y="20371"/>
                  </a:cubicBezTo>
                  <a:close/>
                  <a:moveTo>
                    <a:pt x="7581" y="21522"/>
                  </a:moveTo>
                  <a:lnTo>
                    <a:pt x="7581" y="21522"/>
                  </a:lnTo>
                  <a:cubicBezTo>
                    <a:pt x="8568" y="21729"/>
                    <a:pt x="9217" y="22067"/>
                    <a:pt x="9969" y="22612"/>
                  </a:cubicBezTo>
                  <a:cubicBezTo>
                    <a:pt x="9217" y="22171"/>
                    <a:pt x="8438" y="21859"/>
                    <a:pt x="7581" y="21522"/>
                  </a:cubicBezTo>
                  <a:close/>
                  <a:moveTo>
                    <a:pt x="11624" y="13519"/>
                  </a:moveTo>
                  <a:lnTo>
                    <a:pt x="11624" y="13519"/>
                  </a:lnTo>
                  <a:cubicBezTo>
                    <a:pt x="11666" y="13609"/>
                    <a:pt x="11735" y="13671"/>
                    <a:pt x="11813" y="13734"/>
                  </a:cubicBezTo>
                  <a:cubicBezTo>
                    <a:pt x="12020" y="16667"/>
                    <a:pt x="11371" y="19679"/>
                    <a:pt x="11475" y="22612"/>
                  </a:cubicBezTo>
                  <a:cubicBezTo>
                    <a:pt x="11267" y="21080"/>
                    <a:pt x="11164" y="19575"/>
                    <a:pt x="11371" y="17965"/>
                  </a:cubicBezTo>
                  <a:cubicBezTo>
                    <a:pt x="11569" y="16509"/>
                    <a:pt x="11884" y="14982"/>
                    <a:pt x="11624" y="13519"/>
                  </a:cubicBezTo>
                  <a:close/>
                  <a:moveTo>
                    <a:pt x="28938" y="22542"/>
                  </a:moveTo>
                  <a:cubicBezTo>
                    <a:pt x="28958" y="22566"/>
                    <a:pt x="28978" y="22589"/>
                    <a:pt x="28999" y="22612"/>
                  </a:cubicBezTo>
                  <a:cubicBezTo>
                    <a:pt x="29004" y="22617"/>
                    <a:pt x="29009" y="22622"/>
                    <a:pt x="29014" y="22627"/>
                  </a:cubicBezTo>
                  <a:lnTo>
                    <a:pt x="29014" y="22627"/>
                  </a:lnTo>
                  <a:cubicBezTo>
                    <a:pt x="28988" y="22599"/>
                    <a:pt x="28963" y="22571"/>
                    <a:pt x="28938" y="22542"/>
                  </a:cubicBezTo>
                  <a:close/>
                  <a:moveTo>
                    <a:pt x="10826" y="12539"/>
                  </a:moveTo>
                  <a:cubicBezTo>
                    <a:pt x="10930" y="12539"/>
                    <a:pt x="10930" y="12643"/>
                    <a:pt x="11034" y="12643"/>
                  </a:cubicBezTo>
                  <a:cubicBezTo>
                    <a:pt x="11164" y="13734"/>
                    <a:pt x="11267" y="14720"/>
                    <a:pt x="11267" y="15681"/>
                  </a:cubicBezTo>
                  <a:cubicBezTo>
                    <a:pt x="11164" y="16979"/>
                    <a:pt x="10930" y="18173"/>
                    <a:pt x="10826" y="19367"/>
                  </a:cubicBezTo>
                  <a:cubicBezTo>
                    <a:pt x="10722" y="20431"/>
                    <a:pt x="10722" y="21626"/>
                    <a:pt x="11034" y="22716"/>
                  </a:cubicBezTo>
                  <a:cubicBezTo>
                    <a:pt x="10826" y="22378"/>
                    <a:pt x="10722" y="21963"/>
                    <a:pt x="10618" y="21626"/>
                  </a:cubicBezTo>
                  <a:cubicBezTo>
                    <a:pt x="10515" y="20561"/>
                    <a:pt x="10515" y="19367"/>
                    <a:pt x="10618" y="18277"/>
                  </a:cubicBezTo>
                  <a:cubicBezTo>
                    <a:pt x="10722" y="16330"/>
                    <a:pt x="10930" y="14383"/>
                    <a:pt x="10826" y="12539"/>
                  </a:cubicBezTo>
                  <a:close/>
                  <a:moveTo>
                    <a:pt x="10722" y="12332"/>
                  </a:moveTo>
                  <a:lnTo>
                    <a:pt x="10722" y="12436"/>
                  </a:lnTo>
                  <a:cubicBezTo>
                    <a:pt x="10722" y="14590"/>
                    <a:pt x="10515" y="16875"/>
                    <a:pt x="10385" y="19030"/>
                  </a:cubicBezTo>
                  <a:cubicBezTo>
                    <a:pt x="10385" y="20665"/>
                    <a:pt x="10515" y="22067"/>
                    <a:pt x="11164" y="23365"/>
                  </a:cubicBezTo>
                  <a:cubicBezTo>
                    <a:pt x="11034" y="23261"/>
                    <a:pt x="10826" y="23027"/>
                    <a:pt x="10722" y="22820"/>
                  </a:cubicBezTo>
                  <a:cubicBezTo>
                    <a:pt x="10177" y="21522"/>
                    <a:pt x="10281" y="19912"/>
                    <a:pt x="10385" y="18484"/>
                  </a:cubicBezTo>
                  <a:cubicBezTo>
                    <a:pt x="10515" y="16433"/>
                    <a:pt x="10722" y="14383"/>
                    <a:pt x="10722" y="12332"/>
                  </a:cubicBezTo>
                  <a:close/>
                  <a:moveTo>
                    <a:pt x="6932" y="21418"/>
                  </a:moveTo>
                  <a:cubicBezTo>
                    <a:pt x="8126" y="21963"/>
                    <a:pt x="9424" y="22275"/>
                    <a:pt x="10385" y="23157"/>
                  </a:cubicBezTo>
                  <a:cubicBezTo>
                    <a:pt x="10515" y="23261"/>
                    <a:pt x="10618" y="23365"/>
                    <a:pt x="10722" y="23469"/>
                  </a:cubicBezTo>
                  <a:cubicBezTo>
                    <a:pt x="9632" y="22508"/>
                    <a:pt x="7919" y="22508"/>
                    <a:pt x="6932" y="21418"/>
                  </a:cubicBezTo>
                  <a:close/>
                  <a:moveTo>
                    <a:pt x="11164" y="12773"/>
                  </a:moveTo>
                  <a:cubicBezTo>
                    <a:pt x="11267" y="12981"/>
                    <a:pt x="11371" y="13085"/>
                    <a:pt x="11475" y="13188"/>
                  </a:cubicBezTo>
                  <a:cubicBezTo>
                    <a:pt x="11916" y="15135"/>
                    <a:pt x="11371" y="17082"/>
                    <a:pt x="11164" y="19030"/>
                  </a:cubicBezTo>
                  <a:cubicBezTo>
                    <a:pt x="11034" y="20769"/>
                    <a:pt x="11164" y="22612"/>
                    <a:pt x="11683" y="24325"/>
                  </a:cubicBezTo>
                  <a:cubicBezTo>
                    <a:pt x="11579" y="24118"/>
                    <a:pt x="11579" y="24014"/>
                    <a:pt x="11475" y="23910"/>
                  </a:cubicBezTo>
                  <a:cubicBezTo>
                    <a:pt x="11475" y="23806"/>
                    <a:pt x="11371" y="23676"/>
                    <a:pt x="11371" y="23573"/>
                  </a:cubicBezTo>
                  <a:cubicBezTo>
                    <a:pt x="10826" y="21859"/>
                    <a:pt x="10826" y="20016"/>
                    <a:pt x="11164" y="18069"/>
                  </a:cubicBezTo>
                  <a:cubicBezTo>
                    <a:pt x="11371" y="16226"/>
                    <a:pt x="11267" y="14590"/>
                    <a:pt x="11164" y="12773"/>
                  </a:cubicBezTo>
                  <a:close/>
                  <a:moveTo>
                    <a:pt x="24352" y="16122"/>
                  </a:moveTo>
                  <a:lnTo>
                    <a:pt x="24352" y="16122"/>
                  </a:lnTo>
                  <a:cubicBezTo>
                    <a:pt x="24352" y="16226"/>
                    <a:pt x="24456" y="16330"/>
                    <a:pt x="24456" y="16537"/>
                  </a:cubicBezTo>
                  <a:cubicBezTo>
                    <a:pt x="24456" y="16537"/>
                    <a:pt x="24456" y="16537"/>
                    <a:pt x="24456" y="16537"/>
                  </a:cubicBezTo>
                  <a:lnTo>
                    <a:pt x="24456" y="16537"/>
                  </a:lnTo>
                  <a:cubicBezTo>
                    <a:pt x="24559" y="16667"/>
                    <a:pt x="24559" y="16771"/>
                    <a:pt x="24559" y="16771"/>
                  </a:cubicBezTo>
                  <a:cubicBezTo>
                    <a:pt x="24663" y="17524"/>
                    <a:pt x="24897" y="18277"/>
                    <a:pt x="25001" y="19030"/>
                  </a:cubicBezTo>
                  <a:lnTo>
                    <a:pt x="25105" y="19030"/>
                  </a:lnTo>
                  <a:cubicBezTo>
                    <a:pt x="25001" y="18381"/>
                    <a:pt x="24793" y="17731"/>
                    <a:pt x="24663" y="16979"/>
                  </a:cubicBezTo>
                  <a:lnTo>
                    <a:pt x="24663" y="16979"/>
                  </a:lnTo>
                  <a:cubicBezTo>
                    <a:pt x="24793" y="17186"/>
                    <a:pt x="24793" y="17316"/>
                    <a:pt x="24897" y="17420"/>
                  </a:cubicBezTo>
                  <a:cubicBezTo>
                    <a:pt x="25105" y="18381"/>
                    <a:pt x="25312" y="19471"/>
                    <a:pt x="25857" y="20224"/>
                  </a:cubicBezTo>
                  <a:cubicBezTo>
                    <a:pt x="25546" y="19367"/>
                    <a:pt x="25208" y="18484"/>
                    <a:pt x="25001" y="17628"/>
                  </a:cubicBezTo>
                  <a:lnTo>
                    <a:pt x="25001" y="17628"/>
                  </a:lnTo>
                  <a:cubicBezTo>
                    <a:pt x="25105" y="17731"/>
                    <a:pt x="25105" y="17835"/>
                    <a:pt x="25208" y="17965"/>
                  </a:cubicBezTo>
                  <a:cubicBezTo>
                    <a:pt x="25312" y="18069"/>
                    <a:pt x="25312" y="18173"/>
                    <a:pt x="25312" y="18277"/>
                  </a:cubicBezTo>
                  <a:cubicBezTo>
                    <a:pt x="25546" y="18926"/>
                    <a:pt x="25857" y="19679"/>
                    <a:pt x="26195" y="20328"/>
                  </a:cubicBezTo>
                  <a:cubicBezTo>
                    <a:pt x="25961" y="19679"/>
                    <a:pt x="25754" y="19133"/>
                    <a:pt x="25546" y="18484"/>
                  </a:cubicBezTo>
                  <a:lnTo>
                    <a:pt x="25546" y="18484"/>
                  </a:lnTo>
                  <a:cubicBezTo>
                    <a:pt x="25754" y="19030"/>
                    <a:pt x="26091" y="19679"/>
                    <a:pt x="26403" y="19782"/>
                  </a:cubicBezTo>
                  <a:cubicBezTo>
                    <a:pt x="26403" y="19782"/>
                    <a:pt x="26506" y="19782"/>
                    <a:pt x="26506" y="19679"/>
                  </a:cubicBezTo>
                  <a:cubicBezTo>
                    <a:pt x="26610" y="19471"/>
                    <a:pt x="27052" y="19263"/>
                    <a:pt x="27389" y="19030"/>
                  </a:cubicBezTo>
                  <a:cubicBezTo>
                    <a:pt x="27559" y="20453"/>
                    <a:pt x="28094" y="21582"/>
                    <a:pt x="28938" y="22542"/>
                  </a:cubicBezTo>
                  <a:lnTo>
                    <a:pt x="28938" y="22542"/>
                  </a:lnTo>
                  <a:cubicBezTo>
                    <a:pt x="28028" y="21466"/>
                    <a:pt x="27798" y="20196"/>
                    <a:pt x="27493" y="18926"/>
                  </a:cubicBezTo>
                  <a:cubicBezTo>
                    <a:pt x="27597" y="18822"/>
                    <a:pt x="27701" y="18822"/>
                    <a:pt x="27701" y="18718"/>
                  </a:cubicBezTo>
                  <a:cubicBezTo>
                    <a:pt x="27908" y="18484"/>
                    <a:pt x="28038" y="18381"/>
                    <a:pt x="28142" y="18277"/>
                  </a:cubicBezTo>
                  <a:cubicBezTo>
                    <a:pt x="28895" y="19263"/>
                    <a:pt x="29752" y="20120"/>
                    <a:pt x="30634" y="20873"/>
                  </a:cubicBezTo>
                  <a:cubicBezTo>
                    <a:pt x="29855" y="19912"/>
                    <a:pt x="28999" y="19133"/>
                    <a:pt x="28246" y="18173"/>
                  </a:cubicBezTo>
                  <a:cubicBezTo>
                    <a:pt x="28350" y="18173"/>
                    <a:pt x="28350" y="18069"/>
                    <a:pt x="28453" y="18069"/>
                  </a:cubicBezTo>
                  <a:cubicBezTo>
                    <a:pt x="28791" y="18718"/>
                    <a:pt x="29648" y="19030"/>
                    <a:pt x="30193" y="19471"/>
                  </a:cubicBezTo>
                  <a:cubicBezTo>
                    <a:pt x="29701" y="18979"/>
                    <a:pt x="29041" y="18762"/>
                    <a:pt x="28668" y="18172"/>
                  </a:cubicBezTo>
                  <a:lnTo>
                    <a:pt x="28668" y="18172"/>
                  </a:lnTo>
                  <a:cubicBezTo>
                    <a:pt x="28674" y="18173"/>
                    <a:pt x="28680" y="18173"/>
                    <a:pt x="28687" y="18173"/>
                  </a:cubicBezTo>
                  <a:cubicBezTo>
                    <a:pt x="28791" y="18173"/>
                    <a:pt x="28791" y="18277"/>
                    <a:pt x="28895" y="18381"/>
                  </a:cubicBezTo>
                  <a:cubicBezTo>
                    <a:pt x="29206" y="18718"/>
                    <a:pt x="29544" y="18926"/>
                    <a:pt x="29985" y="19133"/>
                  </a:cubicBezTo>
                  <a:cubicBezTo>
                    <a:pt x="30504" y="19575"/>
                    <a:pt x="31153" y="20016"/>
                    <a:pt x="31932" y="20224"/>
                  </a:cubicBezTo>
                  <a:cubicBezTo>
                    <a:pt x="32451" y="21210"/>
                    <a:pt x="32451" y="21859"/>
                    <a:pt x="32244" y="22924"/>
                  </a:cubicBezTo>
                  <a:cubicBezTo>
                    <a:pt x="32244" y="23469"/>
                    <a:pt x="32244" y="23910"/>
                    <a:pt x="32451" y="24455"/>
                  </a:cubicBezTo>
                  <a:cubicBezTo>
                    <a:pt x="31699" y="23910"/>
                    <a:pt x="31050" y="23365"/>
                    <a:pt x="30504" y="22612"/>
                  </a:cubicBezTo>
                  <a:cubicBezTo>
                    <a:pt x="30504" y="22612"/>
                    <a:pt x="30401" y="22612"/>
                    <a:pt x="30401" y="22716"/>
                  </a:cubicBezTo>
                  <a:cubicBezTo>
                    <a:pt x="30738" y="23027"/>
                    <a:pt x="30946" y="23365"/>
                    <a:pt x="31283" y="23573"/>
                  </a:cubicBezTo>
                  <a:cubicBezTo>
                    <a:pt x="31491" y="23806"/>
                    <a:pt x="31595" y="24014"/>
                    <a:pt x="31802" y="24118"/>
                  </a:cubicBezTo>
                  <a:cubicBezTo>
                    <a:pt x="31932" y="24222"/>
                    <a:pt x="32581" y="24663"/>
                    <a:pt x="32451" y="24871"/>
                  </a:cubicBezTo>
                  <a:cubicBezTo>
                    <a:pt x="31289" y="24225"/>
                    <a:pt x="29998" y="23579"/>
                    <a:pt x="29014" y="22627"/>
                  </a:cubicBezTo>
                  <a:lnTo>
                    <a:pt x="29014" y="22627"/>
                  </a:lnTo>
                  <a:cubicBezTo>
                    <a:pt x="29179" y="22809"/>
                    <a:pt x="29356" y="22986"/>
                    <a:pt x="29544" y="23157"/>
                  </a:cubicBezTo>
                  <a:cubicBezTo>
                    <a:pt x="29855" y="23469"/>
                    <a:pt x="30297" y="23910"/>
                    <a:pt x="30738" y="24222"/>
                  </a:cubicBezTo>
                  <a:lnTo>
                    <a:pt x="30089" y="23573"/>
                  </a:lnTo>
                  <a:lnTo>
                    <a:pt x="30089" y="23573"/>
                  </a:lnTo>
                  <a:cubicBezTo>
                    <a:pt x="30634" y="23910"/>
                    <a:pt x="31153" y="24325"/>
                    <a:pt x="31802" y="24663"/>
                  </a:cubicBezTo>
                  <a:cubicBezTo>
                    <a:pt x="31491" y="24559"/>
                    <a:pt x="31050" y="24325"/>
                    <a:pt x="30738" y="24222"/>
                  </a:cubicBezTo>
                  <a:cubicBezTo>
                    <a:pt x="29752" y="23806"/>
                    <a:pt x="28895" y="23469"/>
                    <a:pt x="28038" y="22924"/>
                  </a:cubicBezTo>
                  <a:cubicBezTo>
                    <a:pt x="26610" y="22067"/>
                    <a:pt x="25442" y="20665"/>
                    <a:pt x="25001" y="19030"/>
                  </a:cubicBezTo>
                  <a:cubicBezTo>
                    <a:pt x="24897" y="18614"/>
                    <a:pt x="24793" y="18173"/>
                    <a:pt x="24663" y="17731"/>
                  </a:cubicBezTo>
                  <a:cubicBezTo>
                    <a:pt x="24663" y="17316"/>
                    <a:pt x="24559" y="16979"/>
                    <a:pt x="24456" y="16537"/>
                  </a:cubicBezTo>
                  <a:lnTo>
                    <a:pt x="24456" y="16537"/>
                  </a:lnTo>
                  <a:cubicBezTo>
                    <a:pt x="24456" y="16771"/>
                    <a:pt x="24456" y="16979"/>
                    <a:pt x="24559" y="17186"/>
                  </a:cubicBezTo>
                  <a:cubicBezTo>
                    <a:pt x="24456" y="17082"/>
                    <a:pt x="24456" y="17082"/>
                    <a:pt x="24456" y="16979"/>
                  </a:cubicBezTo>
                  <a:cubicBezTo>
                    <a:pt x="24456" y="16667"/>
                    <a:pt x="24352" y="16434"/>
                    <a:pt x="24352" y="16122"/>
                  </a:cubicBezTo>
                  <a:close/>
                  <a:moveTo>
                    <a:pt x="1948" y="5089"/>
                  </a:moveTo>
                  <a:lnTo>
                    <a:pt x="1948" y="5089"/>
                  </a:lnTo>
                  <a:cubicBezTo>
                    <a:pt x="1948" y="7997"/>
                    <a:pt x="2830" y="11034"/>
                    <a:pt x="4024" y="13734"/>
                  </a:cubicBezTo>
                  <a:cubicBezTo>
                    <a:pt x="4881" y="15681"/>
                    <a:pt x="5971" y="17524"/>
                    <a:pt x="7270" y="19263"/>
                  </a:cubicBezTo>
                  <a:cubicBezTo>
                    <a:pt x="7581" y="19679"/>
                    <a:pt x="8022" y="20120"/>
                    <a:pt x="8334" y="20561"/>
                  </a:cubicBezTo>
                  <a:cubicBezTo>
                    <a:pt x="8438" y="20665"/>
                    <a:pt x="8568" y="20769"/>
                    <a:pt x="8671" y="20873"/>
                  </a:cubicBezTo>
                  <a:cubicBezTo>
                    <a:pt x="8671" y="20977"/>
                    <a:pt x="8775" y="20977"/>
                    <a:pt x="8775" y="21080"/>
                  </a:cubicBezTo>
                  <a:lnTo>
                    <a:pt x="8879" y="21080"/>
                  </a:lnTo>
                  <a:cubicBezTo>
                    <a:pt x="8983" y="21210"/>
                    <a:pt x="9087" y="21314"/>
                    <a:pt x="9217" y="21418"/>
                  </a:cubicBezTo>
                  <a:cubicBezTo>
                    <a:pt x="9632" y="21963"/>
                    <a:pt x="10177" y="22508"/>
                    <a:pt x="10618" y="23027"/>
                  </a:cubicBezTo>
                  <a:cubicBezTo>
                    <a:pt x="10722" y="23261"/>
                    <a:pt x="10930" y="23469"/>
                    <a:pt x="11034" y="23676"/>
                  </a:cubicBezTo>
                  <a:lnTo>
                    <a:pt x="11164" y="23676"/>
                  </a:lnTo>
                  <a:cubicBezTo>
                    <a:pt x="11267" y="23806"/>
                    <a:pt x="11267" y="23910"/>
                    <a:pt x="11371" y="24014"/>
                  </a:cubicBezTo>
                  <a:cubicBezTo>
                    <a:pt x="11371" y="24118"/>
                    <a:pt x="11475" y="24325"/>
                    <a:pt x="11579" y="24559"/>
                  </a:cubicBezTo>
                  <a:cubicBezTo>
                    <a:pt x="11579" y="24559"/>
                    <a:pt x="11683" y="24559"/>
                    <a:pt x="11683" y="24455"/>
                  </a:cubicBezTo>
                  <a:lnTo>
                    <a:pt x="11683" y="24559"/>
                  </a:lnTo>
                  <a:lnTo>
                    <a:pt x="11813" y="24559"/>
                  </a:lnTo>
                  <a:cubicBezTo>
                    <a:pt x="11813" y="24871"/>
                    <a:pt x="11916" y="25104"/>
                    <a:pt x="12020" y="25416"/>
                  </a:cubicBezTo>
                  <a:cubicBezTo>
                    <a:pt x="11267" y="24118"/>
                    <a:pt x="9969" y="23573"/>
                    <a:pt x="8671" y="22820"/>
                  </a:cubicBezTo>
                  <a:cubicBezTo>
                    <a:pt x="8334" y="22612"/>
                    <a:pt x="8022" y="22378"/>
                    <a:pt x="7685" y="22171"/>
                  </a:cubicBezTo>
                  <a:lnTo>
                    <a:pt x="7685" y="22171"/>
                  </a:lnTo>
                  <a:cubicBezTo>
                    <a:pt x="8671" y="22716"/>
                    <a:pt x="9866" y="22924"/>
                    <a:pt x="10722" y="23573"/>
                  </a:cubicBezTo>
                  <a:lnTo>
                    <a:pt x="10826" y="23573"/>
                  </a:lnTo>
                  <a:cubicBezTo>
                    <a:pt x="11164" y="24014"/>
                    <a:pt x="11371" y="24455"/>
                    <a:pt x="11683" y="24871"/>
                  </a:cubicBezTo>
                  <a:cubicBezTo>
                    <a:pt x="10930" y="23261"/>
                    <a:pt x="9632" y="22067"/>
                    <a:pt x="8334" y="20873"/>
                  </a:cubicBezTo>
                  <a:cubicBezTo>
                    <a:pt x="6724" y="19030"/>
                    <a:pt x="5089" y="16979"/>
                    <a:pt x="4128" y="14720"/>
                  </a:cubicBezTo>
                  <a:cubicBezTo>
                    <a:pt x="3038" y="12539"/>
                    <a:pt x="2389" y="10177"/>
                    <a:pt x="2077" y="7789"/>
                  </a:cubicBezTo>
                  <a:cubicBezTo>
                    <a:pt x="1948" y="6802"/>
                    <a:pt x="1948" y="5946"/>
                    <a:pt x="1948" y="5089"/>
                  </a:cubicBezTo>
                  <a:close/>
                  <a:moveTo>
                    <a:pt x="21107" y="17965"/>
                  </a:moveTo>
                  <a:lnTo>
                    <a:pt x="21107" y="17965"/>
                  </a:lnTo>
                  <a:cubicBezTo>
                    <a:pt x="20769" y="18484"/>
                    <a:pt x="20458" y="19133"/>
                    <a:pt x="20120" y="19679"/>
                  </a:cubicBezTo>
                  <a:cubicBezTo>
                    <a:pt x="19130" y="21500"/>
                    <a:pt x="18397" y="23563"/>
                    <a:pt x="18151" y="25694"/>
                  </a:cubicBezTo>
                  <a:lnTo>
                    <a:pt x="18151" y="25694"/>
                  </a:lnTo>
                  <a:cubicBezTo>
                    <a:pt x="18158" y="25601"/>
                    <a:pt x="18165" y="25509"/>
                    <a:pt x="18173" y="25416"/>
                  </a:cubicBezTo>
                  <a:cubicBezTo>
                    <a:pt x="18303" y="24222"/>
                    <a:pt x="18614" y="23027"/>
                    <a:pt x="19056" y="21859"/>
                  </a:cubicBezTo>
                  <a:cubicBezTo>
                    <a:pt x="19601" y="20431"/>
                    <a:pt x="20250" y="19133"/>
                    <a:pt x="21107" y="17965"/>
                  </a:cubicBezTo>
                  <a:close/>
                  <a:moveTo>
                    <a:pt x="26299" y="25857"/>
                  </a:moveTo>
                  <a:cubicBezTo>
                    <a:pt x="26091" y="26065"/>
                    <a:pt x="25857" y="26273"/>
                    <a:pt x="25546" y="26506"/>
                  </a:cubicBezTo>
                  <a:lnTo>
                    <a:pt x="25546" y="26610"/>
                  </a:lnTo>
                  <a:cubicBezTo>
                    <a:pt x="25713" y="26526"/>
                    <a:pt x="25813" y="26443"/>
                    <a:pt x="25968" y="26346"/>
                  </a:cubicBezTo>
                  <a:lnTo>
                    <a:pt x="25968" y="26346"/>
                  </a:lnTo>
                  <a:cubicBezTo>
                    <a:pt x="25937" y="26392"/>
                    <a:pt x="25911" y="26452"/>
                    <a:pt x="25857" y="26506"/>
                  </a:cubicBezTo>
                  <a:cubicBezTo>
                    <a:pt x="25546" y="26714"/>
                    <a:pt x="25208" y="26818"/>
                    <a:pt x="25001" y="27051"/>
                  </a:cubicBezTo>
                  <a:cubicBezTo>
                    <a:pt x="25105" y="26818"/>
                    <a:pt x="25312" y="26714"/>
                    <a:pt x="25546" y="26506"/>
                  </a:cubicBezTo>
                  <a:cubicBezTo>
                    <a:pt x="25754" y="26273"/>
                    <a:pt x="26091" y="26065"/>
                    <a:pt x="26299" y="25857"/>
                  </a:cubicBezTo>
                  <a:close/>
                  <a:moveTo>
                    <a:pt x="25208" y="27051"/>
                  </a:moveTo>
                  <a:cubicBezTo>
                    <a:pt x="25001" y="27155"/>
                    <a:pt x="24793" y="27259"/>
                    <a:pt x="24559" y="27467"/>
                  </a:cubicBezTo>
                  <a:cubicBezTo>
                    <a:pt x="24663" y="27363"/>
                    <a:pt x="24663" y="27259"/>
                    <a:pt x="24793" y="27259"/>
                  </a:cubicBezTo>
                  <a:cubicBezTo>
                    <a:pt x="24897" y="27155"/>
                    <a:pt x="25001" y="27155"/>
                    <a:pt x="25208" y="27051"/>
                  </a:cubicBezTo>
                  <a:close/>
                  <a:moveTo>
                    <a:pt x="25442" y="26922"/>
                  </a:moveTo>
                  <a:cubicBezTo>
                    <a:pt x="25252" y="27112"/>
                    <a:pt x="25089" y="27275"/>
                    <a:pt x="25001" y="27363"/>
                  </a:cubicBezTo>
                  <a:lnTo>
                    <a:pt x="24897" y="27363"/>
                  </a:lnTo>
                  <a:cubicBezTo>
                    <a:pt x="24663" y="27571"/>
                    <a:pt x="24352" y="27700"/>
                    <a:pt x="24144" y="27908"/>
                  </a:cubicBezTo>
                  <a:lnTo>
                    <a:pt x="24248" y="27804"/>
                  </a:lnTo>
                  <a:cubicBezTo>
                    <a:pt x="24663" y="27467"/>
                    <a:pt x="25104" y="27259"/>
                    <a:pt x="25442" y="26922"/>
                  </a:cubicBezTo>
                  <a:close/>
                  <a:moveTo>
                    <a:pt x="24688" y="27690"/>
                  </a:moveTo>
                  <a:lnTo>
                    <a:pt x="24688" y="27690"/>
                  </a:lnTo>
                  <a:cubicBezTo>
                    <a:pt x="24574" y="27790"/>
                    <a:pt x="24459" y="27904"/>
                    <a:pt x="24352" y="28012"/>
                  </a:cubicBezTo>
                  <a:cubicBezTo>
                    <a:pt x="23910" y="28220"/>
                    <a:pt x="23599" y="28453"/>
                    <a:pt x="23157" y="28661"/>
                  </a:cubicBezTo>
                  <a:cubicBezTo>
                    <a:pt x="23365" y="28557"/>
                    <a:pt x="23495" y="28453"/>
                    <a:pt x="23703" y="28349"/>
                  </a:cubicBezTo>
                  <a:cubicBezTo>
                    <a:pt x="24039" y="28093"/>
                    <a:pt x="24359" y="27911"/>
                    <a:pt x="24688" y="27690"/>
                  </a:cubicBezTo>
                  <a:close/>
                  <a:moveTo>
                    <a:pt x="24089" y="28207"/>
                  </a:moveTo>
                  <a:cubicBezTo>
                    <a:pt x="23918" y="28327"/>
                    <a:pt x="23758" y="28501"/>
                    <a:pt x="23599" y="28661"/>
                  </a:cubicBezTo>
                  <a:lnTo>
                    <a:pt x="23495" y="28661"/>
                  </a:lnTo>
                  <a:cubicBezTo>
                    <a:pt x="23420" y="28721"/>
                    <a:pt x="23353" y="28746"/>
                    <a:pt x="23291" y="28777"/>
                  </a:cubicBezTo>
                  <a:lnTo>
                    <a:pt x="23291" y="28777"/>
                  </a:lnTo>
                  <a:cubicBezTo>
                    <a:pt x="23552" y="28591"/>
                    <a:pt x="23820" y="28373"/>
                    <a:pt x="24089" y="28207"/>
                  </a:cubicBezTo>
                  <a:close/>
                  <a:moveTo>
                    <a:pt x="23156" y="28871"/>
                  </a:moveTo>
                  <a:lnTo>
                    <a:pt x="23156" y="28871"/>
                  </a:lnTo>
                  <a:cubicBezTo>
                    <a:pt x="23142" y="28887"/>
                    <a:pt x="23046" y="28998"/>
                    <a:pt x="22950" y="28998"/>
                  </a:cubicBezTo>
                  <a:cubicBezTo>
                    <a:pt x="23018" y="28960"/>
                    <a:pt x="23087" y="28917"/>
                    <a:pt x="23156" y="28871"/>
                  </a:cubicBezTo>
                  <a:close/>
                  <a:moveTo>
                    <a:pt x="22585" y="29283"/>
                  </a:moveTo>
                  <a:cubicBezTo>
                    <a:pt x="22566" y="29298"/>
                    <a:pt x="22543" y="29310"/>
                    <a:pt x="22508" y="29310"/>
                  </a:cubicBezTo>
                  <a:cubicBezTo>
                    <a:pt x="22534" y="29301"/>
                    <a:pt x="22560" y="29293"/>
                    <a:pt x="22585" y="29283"/>
                  </a:cubicBezTo>
                  <a:close/>
                  <a:moveTo>
                    <a:pt x="27670" y="26096"/>
                  </a:moveTo>
                  <a:cubicBezTo>
                    <a:pt x="28549" y="26096"/>
                    <a:pt x="29331" y="26714"/>
                    <a:pt x="29985" y="27259"/>
                  </a:cubicBezTo>
                  <a:cubicBezTo>
                    <a:pt x="30297" y="27467"/>
                    <a:pt x="30738" y="27700"/>
                    <a:pt x="31153" y="27700"/>
                  </a:cubicBezTo>
                  <a:cubicBezTo>
                    <a:pt x="31153" y="27700"/>
                    <a:pt x="32244" y="27700"/>
                    <a:pt x="32036" y="28012"/>
                  </a:cubicBezTo>
                  <a:cubicBezTo>
                    <a:pt x="32036" y="28116"/>
                    <a:pt x="32036" y="28116"/>
                    <a:pt x="31932" y="28220"/>
                  </a:cubicBezTo>
                  <a:cubicBezTo>
                    <a:pt x="31283" y="28661"/>
                    <a:pt x="30738" y="29102"/>
                    <a:pt x="30089" y="29414"/>
                  </a:cubicBezTo>
                  <a:cubicBezTo>
                    <a:pt x="29757" y="29482"/>
                    <a:pt x="29426" y="29510"/>
                    <a:pt x="29095" y="29510"/>
                  </a:cubicBezTo>
                  <a:cubicBezTo>
                    <a:pt x="27799" y="29510"/>
                    <a:pt x="26512" y="29081"/>
                    <a:pt x="25208" y="28998"/>
                  </a:cubicBezTo>
                  <a:cubicBezTo>
                    <a:pt x="25442" y="28998"/>
                    <a:pt x="25650" y="28998"/>
                    <a:pt x="25961" y="28869"/>
                  </a:cubicBezTo>
                  <a:cubicBezTo>
                    <a:pt x="26150" y="28852"/>
                    <a:pt x="26336" y="28847"/>
                    <a:pt x="26520" y="28847"/>
                  </a:cubicBezTo>
                  <a:cubicBezTo>
                    <a:pt x="26872" y="28847"/>
                    <a:pt x="27215" y="28866"/>
                    <a:pt x="27554" y="28866"/>
                  </a:cubicBezTo>
                  <a:cubicBezTo>
                    <a:pt x="28159" y="28866"/>
                    <a:pt x="28747" y="28804"/>
                    <a:pt x="29336" y="28453"/>
                  </a:cubicBezTo>
                  <a:lnTo>
                    <a:pt x="29206" y="28453"/>
                  </a:lnTo>
                  <a:cubicBezTo>
                    <a:pt x="29336" y="28453"/>
                    <a:pt x="29544" y="28349"/>
                    <a:pt x="29648" y="28220"/>
                  </a:cubicBezTo>
                  <a:cubicBezTo>
                    <a:pt x="29752" y="28220"/>
                    <a:pt x="29648" y="28116"/>
                    <a:pt x="29544" y="28116"/>
                  </a:cubicBezTo>
                  <a:cubicBezTo>
                    <a:pt x="29440" y="28220"/>
                    <a:pt x="29206" y="28349"/>
                    <a:pt x="28999" y="28453"/>
                  </a:cubicBezTo>
                  <a:cubicBezTo>
                    <a:pt x="28557" y="28349"/>
                    <a:pt x="27701" y="28012"/>
                    <a:pt x="27493" y="28012"/>
                  </a:cubicBezTo>
                  <a:cubicBezTo>
                    <a:pt x="27174" y="27890"/>
                    <a:pt x="26854" y="27840"/>
                    <a:pt x="26535" y="27840"/>
                  </a:cubicBezTo>
                  <a:cubicBezTo>
                    <a:pt x="26309" y="27840"/>
                    <a:pt x="26083" y="27865"/>
                    <a:pt x="25857" y="27908"/>
                  </a:cubicBezTo>
                  <a:cubicBezTo>
                    <a:pt x="25312" y="27908"/>
                    <a:pt x="24897" y="28116"/>
                    <a:pt x="24352" y="28220"/>
                  </a:cubicBezTo>
                  <a:cubicBezTo>
                    <a:pt x="24663" y="28012"/>
                    <a:pt x="25001" y="27700"/>
                    <a:pt x="25312" y="27363"/>
                  </a:cubicBezTo>
                  <a:cubicBezTo>
                    <a:pt x="25312" y="27259"/>
                    <a:pt x="25442" y="27259"/>
                    <a:pt x="25546" y="27155"/>
                  </a:cubicBezTo>
                  <a:cubicBezTo>
                    <a:pt x="25961" y="26714"/>
                    <a:pt x="26506" y="26402"/>
                    <a:pt x="27155" y="26169"/>
                  </a:cubicBezTo>
                  <a:cubicBezTo>
                    <a:pt x="27330" y="26119"/>
                    <a:pt x="27502" y="26096"/>
                    <a:pt x="27670" y="26096"/>
                  </a:cubicBezTo>
                  <a:close/>
                  <a:moveTo>
                    <a:pt x="26666" y="28100"/>
                  </a:moveTo>
                  <a:cubicBezTo>
                    <a:pt x="26793" y="28100"/>
                    <a:pt x="26921" y="28105"/>
                    <a:pt x="27052" y="28116"/>
                  </a:cubicBezTo>
                  <a:cubicBezTo>
                    <a:pt x="27597" y="28220"/>
                    <a:pt x="28246" y="28557"/>
                    <a:pt x="28895" y="28557"/>
                  </a:cubicBezTo>
                  <a:cubicBezTo>
                    <a:pt x="28244" y="28786"/>
                    <a:pt x="27525" y="28828"/>
                    <a:pt x="26792" y="28828"/>
                  </a:cubicBezTo>
                  <a:cubicBezTo>
                    <a:pt x="26377" y="28828"/>
                    <a:pt x="25957" y="28814"/>
                    <a:pt x="25542" y="28814"/>
                  </a:cubicBezTo>
                  <a:cubicBezTo>
                    <a:pt x="24616" y="28814"/>
                    <a:pt x="23715" y="28881"/>
                    <a:pt x="22950" y="29310"/>
                  </a:cubicBezTo>
                  <a:lnTo>
                    <a:pt x="22846" y="29414"/>
                  </a:lnTo>
                  <a:cubicBezTo>
                    <a:pt x="22612" y="29414"/>
                    <a:pt x="22508" y="29518"/>
                    <a:pt x="22405" y="29518"/>
                  </a:cubicBezTo>
                  <a:cubicBezTo>
                    <a:pt x="22508" y="29414"/>
                    <a:pt x="22612" y="29414"/>
                    <a:pt x="22716" y="29310"/>
                  </a:cubicBezTo>
                  <a:lnTo>
                    <a:pt x="22846" y="29310"/>
                  </a:lnTo>
                  <a:cubicBezTo>
                    <a:pt x="23054" y="29206"/>
                    <a:pt x="23261" y="29102"/>
                    <a:pt x="23495" y="28869"/>
                  </a:cubicBezTo>
                  <a:cubicBezTo>
                    <a:pt x="24546" y="28495"/>
                    <a:pt x="25534" y="28100"/>
                    <a:pt x="26666" y="28100"/>
                  </a:cubicBezTo>
                  <a:close/>
                  <a:moveTo>
                    <a:pt x="23703" y="29518"/>
                  </a:moveTo>
                  <a:cubicBezTo>
                    <a:pt x="23668" y="29561"/>
                    <a:pt x="23634" y="29589"/>
                    <a:pt x="23599" y="29608"/>
                  </a:cubicBezTo>
                  <a:lnTo>
                    <a:pt x="23599" y="29608"/>
                  </a:lnTo>
                  <a:lnTo>
                    <a:pt x="23599" y="29518"/>
                  </a:lnTo>
                  <a:close/>
                  <a:moveTo>
                    <a:pt x="23365" y="29518"/>
                  </a:moveTo>
                  <a:cubicBezTo>
                    <a:pt x="23365" y="29518"/>
                    <a:pt x="23448" y="29600"/>
                    <a:pt x="23534" y="29634"/>
                  </a:cubicBezTo>
                  <a:lnTo>
                    <a:pt x="23534" y="29634"/>
                  </a:lnTo>
                  <a:cubicBezTo>
                    <a:pt x="23482" y="29647"/>
                    <a:pt x="23426" y="29647"/>
                    <a:pt x="23365" y="29647"/>
                  </a:cubicBezTo>
                  <a:lnTo>
                    <a:pt x="23365" y="29703"/>
                  </a:lnTo>
                  <a:lnTo>
                    <a:pt x="23365" y="29703"/>
                  </a:lnTo>
                  <a:cubicBezTo>
                    <a:pt x="23183" y="29647"/>
                    <a:pt x="23014" y="29647"/>
                    <a:pt x="22846" y="29647"/>
                  </a:cubicBezTo>
                  <a:lnTo>
                    <a:pt x="23261" y="29647"/>
                  </a:lnTo>
                  <a:cubicBezTo>
                    <a:pt x="23261" y="29518"/>
                    <a:pt x="23365" y="29518"/>
                    <a:pt x="23365" y="29518"/>
                  </a:cubicBezTo>
                  <a:close/>
                  <a:moveTo>
                    <a:pt x="24352" y="29647"/>
                  </a:moveTo>
                  <a:cubicBezTo>
                    <a:pt x="24456" y="29647"/>
                    <a:pt x="24456" y="29647"/>
                    <a:pt x="24559" y="29751"/>
                  </a:cubicBezTo>
                  <a:cubicBezTo>
                    <a:pt x="24404" y="29699"/>
                    <a:pt x="24163" y="29673"/>
                    <a:pt x="23949" y="29673"/>
                  </a:cubicBezTo>
                  <a:cubicBezTo>
                    <a:pt x="23735" y="29673"/>
                    <a:pt x="23547" y="29699"/>
                    <a:pt x="23495" y="29751"/>
                  </a:cubicBezTo>
                  <a:cubicBezTo>
                    <a:pt x="23473" y="29742"/>
                    <a:pt x="23451" y="29733"/>
                    <a:pt x="23430" y="29725"/>
                  </a:cubicBezTo>
                  <a:lnTo>
                    <a:pt x="23430" y="29725"/>
                  </a:lnTo>
                  <a:cubicBezTo>
                    <a:pt x="23638" y="29647"/>
                    <a:pt x="23826" y="29647"/>
                    <a:pt x="24014" y="29647"/>
                  </a:cubicBezTo>
                  <a:close/>
                  <a:moveTo>
                    <a:pt x="24794" y="29870"/>
                  </a:moveTo>
                  <a:cubicBezTo>
                    <a:pt x="24822" y="29884"/>
                    <a:pt x="24848" y="29910"/>
                    <a:pt x="24897" y="29959"/>
                  </a:cubicBezTo>
                  <a:cubicBezTo>
                    <a:pt x="24818" y="29959"/>
                    <a:pt x="24799" y="29899"/>
                    <a:pt x="24794" y="29870"/>
                  </a:cubicBezTo>
                  <a:close/>
                  <a:moveTo>
                    <a:pt x="24910" y="29165"/>
                  </a:moveTo>
                  <a:cubicBezTo>
                    <a:pt x="26283" y="29165"/>
                    <a:pt x="27625" y="29647"/>
                    <a:pt x="29102" y="29647"/>
                  </a:cubicBezTo>
                  <a:lnTo>
                    <a:pt x="29544" y="29647"/>
                  </a:lnTo>
                  <a:cubicBezTo>
                    <a:pt x="29440" y="29647"/>
                    <a:pt x="29336" y="29751"/>
                    <a:pt x="29206" y="29751"/>
                  </a:cubicBezTo>
                  <a:cubicBezTo>
                    <a:pt x="28687" y="29959"/>
                    <a:pt x="28038" y="30063"/>
                    <a:pt x="27389" y="30063"/>
                  </a:cubicBezTo>
                  <a:cubicBezTo>
                    <a:pt x="26299" y="30063"/>
                    <a:pt x="25312" y="29310"/>
                    <a:pt x="24248" y="29206"/>
                  </a:cubicBezTo>
                  <a:cubicBezTo>
                    <a:pt x="24470" y="29177"/>
                    <a:pt x="24690" y="29165"/>
                    <a:pt x="24910" y="29165"/>
                  </a:cubicBezTo>
                  <a:close/>
                  <a:moveTo>
                    <a:pt x="24014" y="29751"/>
                  </a:moveTo>
                  <a:cubicBezTo>
                    <a:pt x="24144" y="29751"/>
                    <a:pt x="24248" y="29855"/>
                    <a:pt x="24352" y="29855"/>
                  </a:cubicBezTo>
                  <a:lnTo>
                    <a:pt x="23910" y="29855"/>
                  </a:lnTo>
                  <a:cubicBezTo>
                    <a:pt x="24144" y="29855"/>
                    <a:pt x="24248" y="29855"/>
                    <a:pt x="24456" y="29959"/>
                  </a:cubicBezTo>
                  <a:cubicBezTo>
                    <a:pt x="24663" y="29959"/>
                    <a:pt x="24897" y="30063"/>
                    <a:pt x="25001" y="30167"/>
                  </a:cubicBezTo>
                  <a:lnTo>
                    <a:pt x="25105" y="30167"/>
                  </a:lnTo>
                  <a:lnTo>
                    <a:pt x="25208" y="30296"/>
                  </a:lnTo>
                  <a:cubicBezTo>
                    <a:pt x="24897" y="30167"/>
                    <a:pt x="24456" y="30063"/>
                    <a:pt x="24144" y="29959"/>
                  </a:cubicBezTo>
                  <a:cubicBezTo>
                    <a:pt x="24014" y="29959"/>
                    <a:pt x="24014" y="29855"/>
                    <a:pt x="23910" y="29855"/>
                  </a:cubicBezTo>
                  <a:cubicBezTo>
                    <a:pt x="23876" y="29821"/>
                    <a:pt x="23853" y="29809"/>
                    <a:pt x="23837" y="29809"/>
                  </a:cubicBezTo>
                  <a:cubicBezTo>
                    <a:pt x="23807" y="29809"/>
                    <a:pt x="23807" y="29855"/>
                    <a:pt x="23807" y="29855"/>
                  </a:cubicBezTo>
                  <a:cubicBezTo>
                    <a:pt x="23807" y="29855"/>
                    <a:pt x="23703" y="29751"/>
                    <a:pt x="23599" y="29751"/>
                  </a:cubicBezTo>
                  <a:close/>
                  <a:moveTo>
                    <a:pt x="24793" y="29518"/>
                  </a:moveTo>
                  <a:lnTo>
                    <a:pt x="24793" y="29518"/>
                  </a:lnTo>
                  <a:cubicBezTo>
                    <a:pt x="25765" y="29798"/>
                    <a:pt x="26683" y="30223"/>
                    <a:pt x="27652" y="30223"/>
                  </a:cubicBezTo>
                  <a:cubicBezTo>
                    <a:pt x="27848" y="30223"/>
                    <a:pt x="28045" y="30206"/>
                    <a:pt x="28246" y="30167"/>
                  </a:cubicBezTo>
                  <a:lnTo>
                    <a:pt x="28246" y="30167"/>
                  </a:lnTo>
                  <a:cubicBezTo>
                    <a:pt x="28038" y="30296"/>
                    <a:pt x="27701" y="30400"/>
                    <a:pt x="27493" y="30504"/>
                  </a:cubicBezTo>
                  <a:cubicBezTo>
                    <a:pt x="27402" y="30513"/>
                    <a:pt x="27313" y="30517"/>
                    <a:pt x="27227" y="30517"/>
                  </a:cubicBezTo>
                  <a:cubicBezTo>
                    <a:pt x="26276" y="30517"/>
                    <a:pt x="25578" y="30017"/>
                    <a:pt x="24793" y="29518"/>
                  </a:cubicBezTo>
                  <a:close/>
                  <a:moveTo>
                    <a:pt x="30634" y="29414"/>
                  </a:moveTo>
                  <a:cubicBezTo>
                    <a:pt x="29582" y="30466"/>
                    <a:pt x="28530" y="31808"/>
                    <a:pt x="27105" y="31808"/>
                  </a:cubicBezTo>
                  <a:cubicBezTo>
                    <a:pt x="27053" y="31808"/>
                    <a:pt x="27001" y="31806"/>
                    <a:pt x="26948" y="31802"/>
                  </a:cubicBezTo>
                  <a:cubicBezTo>
                    <a:pt x="26740" y="31698"/>
                    <a:pt x="26610" y="31465"/>
                    <a:pt x="26506" y="31465"/>
                  </a:cubicBezTo>
                  <a:cubicBezTo>
                    <a:pt x="26195" y="31049"/>
                    <a:pt x="25857" y="30504"/>
                    <a:pt x="25442" y="30063"/>
                  </a:cubicBezTo>
                  <a:lnTo>
                    <a:pt x="25442" y="30063"/>
                  </a:lnTo>
                  <a:cubicBezTo>
                    <a:pt x="25892" y="30355"/>
                    <a:pt x="26362" y="30628"/>
                    <a:pt x="26901" y="30628"/>
                  </a:cubicBezTo>
                  <a:cubicBezTo>
                    <a:pt x="26984" y="30628"/>
                    <a:pt x="27069" y="30622"/>
                    <a:pt x="27155" y="30608"/>
                  </a:cubicBezTo>
                  <a:cubicBezTo>
                    <a:pt x="27804" y="30608"/>
                    <a:pt x="28350" y="30296"/>
                    <a:pt x="28895" y="30063"/>
                  </a:cubicBezTo>
                  <a:cubicBezTo>
                    <a:pt x="29336" y="29959"/>
                    <a:pt x="29855" y="29751"/>
                    <a:pt x="30297" y="29414"/>
                  </a:cubicBezTo>
                  <a:close/>
                  <a:moveTo>
                    <a:pt x="24559" y="30167"/>
                  </a:moveTo>
                  <a:cubicBezTo>
                    <a:pt x="24793" y="30296"/>
                    <a:pt x="25001" y="30400"/>
                    <a:pt x="25312" y="30400"/>
                  </a:cubicBezTo>
                  <a:cubicBezTo>
                    <a:pt x="25650" y="30712"/>
                    <a:pt x="25857" y="31049"/>
                    <a:pt x="26091" y="31361"/>
                  </a:cubicBezTo>
                  <a:cubicBezTo>
                    <a:pt x="26299" y="31594"/>
                    <a:pt x="26403" y="31698"/>
                    <a:pt x="26610" y="31802"/>
                  </a:cubicBezTo>
                  <a:lnTo>
                    <a:pt x="26610" y="31906"/>
                  </a:lnTo>
                  <a:cubicBezTo>
                    <a:pt x="26091" y="31698"/>
                    <a:pt x="25754" y="31361"/>
                    <a:pt x="25312" y="30945"/>
                  </a:cubicBezTo>
                  <a:cubicBezTo>
                    <a:pt x="25208" y="30712"/>
                    <a:pt x="25001" y="30504"/>
                    <a:pt x="24793" y="30400"/>
                  </a:cubicBezTo>
                  <a:cubicBezTo>
                    <a:pt x="24897" y="30400"/>
                    <a:pt x="25105" y="30504"/>
                    <a:pt x="25208" y="30608"/>
                  </a:cubicBezTo>
                  <a:cubicBezTo>
                    <a:pt x="25208" y="30608"/>
                    <a:pt x="25312" y="30504"/>
                    <a:pt x="25208" y="30504"/>
                  </a:cubicBezTo>
                  <a:cubicBezTo>
                    <a:pt x="25105" y="30400"/>
                    <a:pt x="24793" y="30296"/>
                    <a:pt x="24559" y="30296"/>
                  </a:cubicBezTo>
                  <a:lnTo>
                    <a:pt x="24559" y="30167"/>
                  </a:lnTo>
                  <a:close/>
                  <a:moveTo>
                    <a:pt x="25312" y="32347"/>
                  </a:moveTo>
                  <a:cubicBezTo>
                    <a:pt x="24793" y="32451"/>
                    <a:pt x="24248" y="32659"/>
                    <a:pt x="23703" y="32763"/>
                  </a:cubicBezTo>
                  <a:cubicBezTo>
                    <a:pt x="23807" y="32659"/>
                    <a:pt x="24014" y="32555"/>
                    <a:pt x="24248" y="32555"/>
                  </a:cubicBezTo>
                  <a:cubicBezTo>
                    <a:pt x="24456" y="32451"/>
                    <a:pt x="24663" y="32451"/>
                    <a:pt x="24897" y="32347"/>
                  </a:cubicBezTo>
                  <a:close/>
                  <a:moveTo>
                    <a:pt x="24014" y="32555"/>
                  </a:moveTo>
                  <a:cubicBezTo>
                    <a:pt x="23807" y="32659"/>
                    <a:pt x="23599" y="32763"/>
                    <a:pt x="23365" y="32893"/>
                  </a:cubicBezTo>
                  <a:cubicBezTo>
                    <a:pt x="23350" y="32893"/>
                    <a:pt x="23337" y="32895"/>
                    <a:pt x="23326" y="32898"/>
                  </a:cubicBezTo>
                  <a:lnTo>
                    <a:pt x="23326" y="32898"/>
                  </a:lnTo>
                  <a:cubicBezTo>
                    <a:pt x="23449" y="32818"/>
                    <a:pt x="23557" y="32732"/>
                    <a:pt x="23703" y="32659"/>
                  </a:cubicBezTo>
                  <a:cubicBezTo>
                    <a:pt x="23807" y="32555"/>
                    <a:pt x="23910" y="32555"/>
                    <a:pt x="24014" y="32555"/>
                  </a:cubicBezTo>
                  <a:close/>
                  <a:moveTo>
                    <a:pt x="23276" y="32930"/>
                  </a:moveTo>
                  <a:lnTo>
                    <a:pt x="23276" y="32930"/>
                  </a:lnTo>
                  <a:cubicBezTo>
                    <a:pt x="23244" y="32960"/>
                    <a:pt x="23219" y="32996"/>
                    <a:pt x="23157" y="32996"/>
                  </a:cubicBezTo>
                  <a:cubicBezTo>
                    <a:pt x="23200" y="32975"/>
                    <a:pt x="23239" y="32953"/>
                    <a:pt x="23276" y="32930"/>
                  </a:cubicBezTo>
                  <a:close/>
                  <a:moveTo>
                    <a:pt x="23807" y="32555"/>
                  </a:moveTo>
                  <a:cubicBezTo>
                    <a:pt x="23495" y="32659"/>
                    <a:pt x="23157" y="32893"/>
                    <a:pt x="22950" y="33100"/>
                  </a:cubicBezTo>
                  <a:lnTo>
                    <a:pt x="22716" y="33100"/>
                  </a:lnTo>
                  <a:cubicBezTo>
                    <a:pt x="22846" y="32996"/>
                    <a:pt x="23054" y="32893"/>
                    <a:pt x="23157" y="32763"/>
                  </a:cubicBezTo>
                  <a:cubicBezTo>
                    <a:pt x="23365" y="32659"/>
                    <a:pt x="23599" y="32555"/>
                    <a:pt x="23807" y="32555"/>
                  </a:cubicBezTo>
                  <a:close/>
                  <a:moveTo>
                    <a:pt x="22197" y="33100"/>
                  </a:moveTo>
                  <a:cubicBezTo>
                    <a:pt x="22197" y="33100"/>
                    <a:pt x="22067" y="33100"/>
                    <a:pt x="22067" y="33204"/>
                  </a:cubicBezTo>
                  <a:lnTo>
                    <a:pt x="21859" y="33204"/>
                  </a:lnTo>
                  <a:cubicBezTo>
                    <a:pt x="21963" y="33204"/>
                    <a:pt x="22067" y="33100"/>
                    <a:pt x="22197" y="33100"/>
                  </a:cubicBezTo>
                  <a:close/>
                  <a:moveTo>
                    <a:pt x="23054" y="32763"/>
                  </a:moveTo>
                  <a:lnTo>
                    <a:pt x="23054" y="32763"/>
                  </a:lnTo>
                  <a:cubicBezTo>
                    <a:pt x="22846" y="32893"/>
                    <a:pt x="22716" y="32996"/>
                    <a:pt x="22508" y="33100"/>
                  </a:cubicBezTo>
                  <a:cubicBezTo>
                    <a:pt x="22508" y="33100"/>
                    <a:pt x="22405" y="33204"/>
                    <a:pt x="22301" y="33204"/>
                  </a:cubicBezTo>
                  <a:cubicBezTo>
                    <a:pt x="22508" y="33100"/>
                    <a:pt x="22716" y="32893"/>
                    <a:pt x="23054" y="32763"/>
                  </a:cubicBezTo>
                  <a:close/>
                  <a:moveTo>
                    <a:pt x="22508" y="29310"/>
                  </a:moveTo>
                  <a:lnTo>
                    <a:pt x="22508" y="29414"/>
                  </a:lnTo>
                  <a:cubicBezTo>
                    <a:pt x="21963" y="29751"/>
                    <a:pt x="21548" y="30063"/>
                    <a:pt x="21003" y="30400"/>
                  </a:cubicBezTo>
                  <a:cubicBezTo>
                    <a:pt x="21314" y="30296"/>
                    <a:pt x="21652" y="30063"/>
                    <a:pt x="21859" y="29855"/>
                  </a:cubicBezTo>
                  <a:lnTo>
                    <a:pt x="21859" y="29959"/>
                  </a:lnTo>
                  <a:cubicBezTo>
                    <a:pt x="20458" y="30816"/>
                    <a:pt x="19160" y="32010"/>
                    <a:pt x="18303" y="33412"/>
                  </a:cubicBezTo>
                  <a:lnTo>
                    <a:pt x="18303" y="33308"/>
                  </a:lnTo>
                  <a:cubicBezTo>
                    <a:pt x="19263" y="31698"/>
                    <a:pt x="20769" y="30400"/>
                    <a:pt x="22301" y="29414"/>
                  </a:cubicBezTo>
                  <a:cubicBezTo>
                    <a:pt x="22353" y="29362"/>
                    <a:pt x="22431" y="29336"/>
                    <a:pt x="22508" y="29310"/>
                  </a:cubicBezTo>
                  <a:close/>
                  <a:moveTo>
                    <a:pt x="18069" y="33645"/>
                  </a:moveTo>
                  <a:lnTo>
                    <a:pt x="18069" y="33749"/>
                  </a:lnTo>
                  <a:cubicBezTo>
                    <a:pt x="18069" y="33853"/>
                    <a:pt x="17965" y="33853"/>
                    <a:pt x="17965" y="33957"/>
                  </a:cubicBezTo>
                  <a:lnTo>
                    <a:pt x="17965" y="33853"/>
                  </a:lnTo>
                  <a:cubicBezTo>
                    <a:pt x="17965" y="33749"/>
                    <a:pt x="18069" y="33645"/>
                    <a:pt x="18069" y="33645"/>
                  </a:cubicBezTo>
                  <a:close/>
                  <a:moveTo>
                    <a:pt x="23223" y="33394"/>
                  </a:moveTo>
                  <a:cubicBezTo>
                    <a:pt x="23446" y="33412"/>
                    <a:pt x="23682" y="33412"/>
                    <a:pt x="23910" y="33412"/>
                  </a:cubicBezTo>
                  <a:cubicBezTo>
                    <a:pt x="24508" y="33500"/>
                    <a:pt x="25095" y="33766"/>
                    <a:pt x="25645" y="34067"/>
                  </a:cubicBezTo>
                  <a:lnTo>
                    <a:pt x="25645" y="34067"/>
                  </a:lnTo>
                  <a:cubicBezTo>
                    <a:pt x="24894" y="33738"/>
                    <a:pt x="24056" y="33544"/>
                    <a:pt x="23223" y="33394"/>
                  </a:cubicBezTo>
                  <a:close/>
                  <a:moveTo>
                    <a:pt x="23157" y="33853"/>
                  </a:moveTo>
                  <a:cubicBezTo>
                    <a:pt x="23261" y="33957"/>
                    <a:pt x="23261" y="34061"/>
                    <a:pt x="23365" y="34191"/>
                  </a:cubicBezTo>
                  <a:cubicBezTo>
                    <a:pt x="23261" y="34061"/>
                    <a:pt x="23157" y="33957"/>
                    <a:pt x="23054" y="33853"/>
                  </a:cubicBezTo>
                  <a:close/>
                  <a:moveTo>
                    <a:pt x="22197" y="33542"/>
                  </a:moveTo>
                  <a:lnTo>
                    <a:pt x="22405" y="33749"/>
                  </a:lnTo>
                  <a:cubicBezTo>
                    <a:pt x="22612" y="33957"/>
                    <a:pt x="22716" y="34191"/>
                    <a:pt x="22846" y="34294"/>
                  </a:cubicBezTo>
                  <a:cubicBezTo>
                    <a:pt x="22853" y="34308"/>
                    <a:pt x="22860" y="34320"/>
                    <a:pt x="22867" y="34333"/>
                  </a:cubicBezTo>
                  <a:lnTo>
                    <a:pt x="22867" y="34333"/>
                  </a:lnTo>
                  <a:cubicBezTo>
                    <a:pt x="22600" y="34083"/>
                    <a:pt x="22334" y="33848"/>
                    <a:pt x="22067" y="33645"/>
                  </a:cubicBezTo>
                  <a:lnTo>
                    <a:pt x="21963" y="33542"/>
                  </a:lnTo>
                  <a:close/>
                  <a:moveTo>
                    <a:pt x="20809" y="33081"/>
                  </a:moveTo>
                  <a:cubicBezTo>
                    <a:pt x="20945" y="33081"/>
                    <a:pt x="21079" y="33088"/>
                    <a:pt x="21210" y="33100"/>
                  </a:cubicBezTo>
                  <a:cubicBezTo>
                    <a:pt x="21210" y="33204"/>
                    <a:pt x="21314" y="33204"/>
                    <a:pt x="21314" y="33204"/>
                  </a:cubicBezTo>
                  <a:cubicBezTo>
                    <a:pt x="21314" y="33204"/>
                    <a:pt x="21418" y="33204"/>
                    <a:pt x="21418" y="33308"/>
                  </a:cubicBezTo>
                  <a:cubicBezTo>
                    <a:pt x="21243" y="33274"/>
                    <a:pt x="21058" y="33257"/>
                    <a:pt x="20869" y="33257"/>
                  </a:cubicBezTo>
                  <a:cubicBezTo>
                    <a:pt x="19915" y="33257"/>
                    <a:pt x="18862" y="33683"/>
                    <a:pt x="18407" y="34398"/>
                  </a:cubicBezTo>
                  <a:lnTo>
                    <a:pt x="18407" y="34294"/>
                  </a:lnTo>
                  <a:cubicBezTo>
                    <a:pt x="18772" y="33427"/>
                    <a:pt x="19820" y="33081"/>
                    <a:pt x="20809" y="33081"/>
                  </a:cubicBezTo>
                  <a:close/>
                  <a:moveTo>
                    <a:pt x="22716" y="33645"/>
                  </a:moveTo>
                  <a:cubicBezTo>
                    <a:pt x="22846" y="33957"/>
                    <a:pt x="23054" y="34294"/>
                    <a:pt x="23261" y="34502"/>
                  </a:cubicBezTo>
                  <a:cubicBezTo>
                    <a:pt x="23157" y="34398"/>
                    <a:pt x="23054" y="34294"/>
                    <a:pt x="22950" y="34191"/>
                  </a:cubicBezTo>
                  <a:cubicBezTo>
                    <a:pt x="22846" y="34061"/>
                    <a:pt x="22846" y="34061"/>
                    <a:pt x="22716" y="34061"/>
                  </a:cubicBezTo>
                  <a:cubicBezTo>
                    <a:pt x="22716" y="33957"/>
                    <a:pt x="22612" y="33853"/>
                    <a:pt x="22508" y="33749"/>
                  </a:cubicBezTo>
                  <a:cubicBezTo>
                    <a:pt x="22508" y="33645"/>
                    <a:pt x="22405" y="33645"/>
                    <a:pt x="22405" y="33645"/>
                  </a:cubicBezTo>
                  <a:close/>
                  <a:moveTo>
                    <a:pt x="23703" y="34191"/>
                  </a:moveTo>
                  <a:cubicBezTo>
                    <a:pt x="23807" y="34294"/>
                    <a:pt x="23807" y="34398"/>
                    <a:pt x="23910" y="34398"/>
                  </a:cubicBezTo>
                  <a:cubicBezTo>
                    <a:pt x="24008" y="34582"/>
                    <a:pt x="24101" y="34744"/>
                    <a:pt x="24199" y="34894"/>
                  </a:cubicBezTo>
                  <a:lnTo>
                    <a:pt x="24199" y="34894"/>
                  </a:lnTo>
                  <a:cubicBezTo>
                    <a:pt x="23985" y="34680"/>
                    <a:pt x="23799" y="34480"/>
                    <a:pt x="23703" y="34191"/>
                  </a:cubicBezTo>
                  <a:close/>
                  <a:moveTo>
                    <a:pt x="23128" y="34582"/>
                  </a:moveTo>
                  <a:lnTo>
                    <a:pt x="23128" y="34582"/>
                  </a:lnTo>
                  <a:cubicBezTo>
                    <a:pt x="23203" y="34628"/>
                    <a:pt x="23284" y="34669"/>
                    <a:pt x="23365" y="34710"/>
                  </a:cubicBezTo>
                  <a:cubicBezTo>
                    <a:pt x="23495" y="34840"/>
                    <a:pt x="23599" y="34943"/>
                    <a:pt x="23703" y="35151"/>
                  </a:cubicBezTo>
                  <a:cubicBezTo>
                    <a:pt x="23511" y="34959"/>
                    <a:pt x="23319" y="34768"/>
                    <a:pt x="23128" y="34582"/>
                  </a:cubicBezTo>
                  <a:close/>
                  <a:moveTo>
                    <a:pt x="24844" y="35236"/>
                  </a:moveTo>
                  <a:cubicBezTo>
                    <a:pt x="24884" y="35255"/>
                    <a:pt x="24942" y="35255"/>
                    <a:pt x="25001" y="35255"/>
                  </a:cubicBezTo>
                  <a:lnTo>
                    <a:pt x="25001" y="35359"/>
                  </a:lnTo>
                  <a:cubicBezTo>
                    <a:pt x="25105" y="35359"/>
                    <a:pt x="25105" y="35489"/>
                    <a:pt x="25208" y="35592"/>
                  </a:cubicBezTo>
                  <a:cubicBezTo>
                    <a:pt x="25120" y="35504"/>
                    <a:pt x="24955" y="35396"/>
                    <a:pt x="24844" y="35236"/>
                  </a:cubicBezTo>
                  <a:close/>
                  <a:moveTo>
                    <a:pt x="22950" y="33749"/>
                  </a:moveTo>
                  <a:cubicBezTo>
                    <a:pt x="23365" y="34398"/>
                    <a:pt x="23807" y="34943"/>
                    <a:pt x="24248" y="35489"/>
                  </a:cubicBezTo>
                  <a:cubicBezTo>
                    <a:pt x="24304" y="35545"/>
                    <a:pt x="24361" y="35602"/>
                    <a:pt x="24417" y="35641"/>
                  </a:cubicBezTo>
                  <a:lnTo>
                    <a:pt x="24417" y="35641"/>
                  </a:lnTo>
                  <a:cubicBezTo>
                    <a:pt x="24215" y="35535"/>
                    <a:pt x="24016" y="35400"/>
                    <a:pt x="23807" y="35255"/>
                  </a:cubicBezTo>
                  <a:cubicBezTo>
                    <a:pt x="23599" y="34710"/>
                    <a:pt x="23157" y="34191"/>
                    <a:pt x="22846" y="33749"/>
                  </a:cubicBezTo>
                  <a:close/>
                  <a:moveTo>
                    <a:pt x="24266" y="34994"/>
                  </a:moveTo>
                  <a:lnTo>
                    <a:pt x="24266" y="34994"/>
                  </a:lnTo>
                  <a:cubicBezTo>
                    <a:pt x="24383" y="35165"/>
                    <a:pt x="24511" y="35324"/>
                    <a:pt x="24663" y="35489"/>
                  </a:cubicBezTo>
                  <a:cubicBezTo>
                    <a:pt x="24663" y="35489"/>
                    <a:pt x="24793" y="35592"/>
                    <a:pt x="24897" y="35696"/>
                  </a:cubicBezTo>
                  <a:cubicBezTo>
                    <a:pt x="24578" y="35598"/>
                    <a:pt x="24374" y="35291"/>
                    <a:pt x="24266" y="34994"/>
                  </a:cubicBezTo>
                  <a:close/>
                  <a:moveTo>
                    <a:pt x="23261" y="33957"/>
                  </a:moveTo>
                  <a:cubicBezTo>
                    <a:pt x="23365" y="33957"/>
                    <a:pt x="23495" y="34061"/>
                    <a:pt x="23495" y="34061"/>
                  </a:cubicBezTo>
                  <a:cubicBezTo>
                    <a:pt x="23807" y="34502"/>
                    <a:pt x="24014" y="34840"/>
                    <a:pt x="24248" y="35255"/>
                  </a:cubicBezTo>
                  <a:cubicBezTo>
                    <a:pt x="24352" y="35255"/>
                    <a:pt x="24456" y="35489"/>
                    <a:pt x="24559" y="35592"/>
                  </a:cubicBezTo>
                  <a:cubicBezTo>
                    <a:pt x="24627" y="35660"/>
                    <a:pt x="24651" y="35728"/>
                    <a:pt x="24695" y="35767"/>
                  </a:cubicBezTo>
                  <a:lnTo>
                    <a:pt x="24695" y="35767"/>
                  </a:lnTo>
                  <a:cubicBezTo>
                    <a:pt x="24634" y="35744"/>
                    <a:pt x="24574" y="35719"/>
                    <a:pt x="24514" y="35690"/>
                  </a:cubicBezTo>
                  <a:lnTo>
                    <a:pt x="24514" y="35690"/>
                  </a:lnTo>
                  <a:cubicBezTo>
                    <a:pt x="24529" y="35694"/>
                    <a:pt x="24544" y="35696"/>
                    <a:pt x="24559" y="35696"/>
                  </a:cubicBezTo>
                  <a:lnTo>
                    <a:pt x="24559" y="35592"/>
                  </a:lnTo>
                  <a:cubicBezTo>
                    <a:pt x="24352" y="35489"/>
                    <a:pt x="24248" y="35359"/>
                    <a:pt x="24144" y="35151"/>
                  </a:cubicBezTo>
                  <a:cubicBezTo>
                    <a:pt x="24014" y="35047"/>
                    <a:pt x="23910" y="34840"/>
                    <a:pt x="23807" y="34710"/>
                  </a:cubicBezTo>
                  <a:cubicBezTo>
                    <a:pt x="23599" y="34398"/>
                    <a:pt x="23495" y="34191"/>
                    <a:pt x="23261" y="33957"/>
                  </a:cubicBezTo>
                  <a:close/>
                  <a:moveTo>
                    <a:pt x="25105" y="35359"/>
                  </a:moveTo>
                  <a:lnTo>
                    <a:pt x="25105" y="35359"/>
                  </a:lnTo>
                  <a:cubicBezTo>
                    <a:pt x="25442" y="35489"/>
                    <a:pt x="26195" y="35800"/>
                    <a:pt x="25857" y="35800"/>
                  </a:cubicBezTo>
                  <a:cubicBezTo>
                    <a:pt x="25754" y="35696"/>
                    <a:pt x="25650" y="35696"/>
                    <a:pt x="25546" y="35592"/>
                  </a:cubicBezTo>
                  <a:lnTo>
                    <a:pt x="25442" y="35592"/>
                  </a:lnTo>
                  <a:cubicBezTo>
                    <a:pt x="25546" y="35696"/>
                    <a:pt x="25650" y="35800"/>
                    <a:pt x="25754" y="35800"/>
                  </a:cubicBezTo>
                  <a:cubicBezTo>
                    <a:pt x="25650" y="35800"/>
                    <a:pt x="25546" y="35800"/>
                    <a:pt x="25442" y="35696"/>
                  </a:cubicBezTo>
                  <a:cubicBezTo>
                    <a:pt x="25312" y="35592"/>
                    <a:pt x="25208" y="35489"/>
                    <a:pt x="25105" y="35359"/>
                  </a:cubicBezTo>
                  <a:close/>
                  <a:moveTo>
                    <a:pt x="24144" y="34606"/>
                  </a:moveTo>
                  <a:lnTo>
                    <a:pt x="24144" y="34606"/>
                  </a:lnTo>
                  <a:cubicBezTo>
                    <a:pt x="24248" y="34710"/>
                    <a:pt x="24456" y="34840"/>
                    <a:pt x="24559" y="34943"/>
                  </a:cubicBezTo>
                  <a:cubicBezTo>
                    <a:pt x="24793" y="35359"/>
                    <a:pt x="25001" y="35696"/>
                    <a:pt x="25442" y="35904"/>
                  </a:cubicBezTo>
                  <a:lnTo>
                    <a:pt x="25312" y="35904"/>
                  </a:lnTo>
                  <a:cubicBezTo>
                    <a:pt x="25001" y="35800"/>
                    <a:pt x="24793" y="35489"/>
                    <a:pt x="24559" y="35255"/>
                  </a:cubicBezTo>
                  <a:cubicBezTo>
                    <a:pt x="24456" y="35047"/>
                    <a:pt x="24248" y="34840"/>
                    <a:pt x="24144" y="34606"/>
                  </a:cubicBezTo>
                  <a:close/>
                  <a:moveTo>
                    <a:pt x="3015" y="37260"/>
                  </a:moveTo>
                  <a:cubicBezTo>
                    <a:pt x="2992" y="37260"/>
                    <a:pt x="2969" y="37306"/>
                    <a:pt x="3038" y="37306"/>
                  </a:cubicBezTo>
                  <a:cubicBezTo>
                    <a:pt x="3038" y="37271"/>
                    <a:pt x="3026" y="37260"/>
                    <a:pt x="3015" y="37260"/>
                  </a:cubicBezTo>
                  <a:close/>
                  <a:moveTo>
                    <a:pt x="17861" y="34061"/>
                  </a:moveTo>
                  <a:lnTo>
                    <a:pt x="17861" y="34191"/>
                  </a:lnTo>
                  <a:cubicBezTo>
                    <a:pt x="17321" y="35246"/>
                    <a:pt x="17112" y="36327"/>
                    <a:pt x="17210" y="37510"/>
                  </a:cubicBezTo>
                  <a:lnTo>
                    <a:pt x="17210" y="37510"/>
                  </a:lnTo>
                  <a:cubicBezTo>
                    <a:pt x="17194" y="37412"/>
                    <a:pt x="17109" y="37296"/>
                    <a:pt x="17109" y="37202"/>
                  </a:cubicBezTo>
                  <a:cubicBezTo>
                    <a:pt x="17109" y="36008"/>
                    <a:pt x="17316" y="35047"/>
                    <a:pt x="17861" y="34061"/>
                  </a:cubicBezTo>
                  <a:close/>
                  <a:moveTo>
                    <a:pt x="26840" y="34806"/>
                  </a:moveTo>
                  <a:lnTo>
                    <a:pt x="26840" y="34806"/>
                  </a:lnTo>
                  <a:cubicBezTo>
                    <a:pt x="27910" y="35647"/>
                    <a:pt x="28354" y="36779"/>
                    <a:pt x="29206" y="37747"/>
                  </a:cubicBezTo>
                  <a:cubicBezTo>
                    <a:pt x="28076" y="37119"/>
                    <a:pt x="27820" y="35786"/>
                    <a:pt x="26840" y="34806"/>
                  </a:cubicBezTo>
                  <a:close/>
                  <a:moveTo>
                    <a:pt x="23365" y="35047"/>
                  </a:moveTo>
                  <a:cubicBezTo>
                    <a:pt x="23599" y="35255"/>
                    <a:pt x="23703" y="35359"/>
                    <a:pt x="23910" y="35489"/>
                  </a:cubicBezTo>
                  <a:cubicBezTo>
                    <a:pt x="24390" y="35719"/>
                    <a:pt x="24813" y="35892"/>
                    <a:pt x="25264" y="35967"/>
                  </a:cubicBezTo>
                  <a:lnTo>
                    <a:pt x="25264" y="35967"/>
                  </a:lnTo>
                  <a:cubicBezTo>
                    <a:pt x="25237" y="35980"/>
                    <a:pt x="25208" y="36008"/>
                    <a:pt x="25208" y="36008"/>
                  </a:cubicBezTo>
                  <a:cubicBezTo>
                    <a:pt x="25650" y="36553"/>
                    <a:pt x="26195" y="37306"/>
                    <a:pt x="26948" y="37851"/>
                  </a:cubicBezTo>
                  <a:cubicBezTo>
                    <a:pt x="25208" y="37436"/>
                    <a:pt x="24352" y="36241"/>
                    <a:pt x="23365" y="35047"/>
                  </a:cubicBezTo>
                  <a:close/>
                  <a:moveTo>
                    <a:pt x="24663" y="32659"/>
                  </a:moveTo>
                  <a:cubicBezTo>
                    <a:pt x="25857" y="32659"/>
                    <a:pt x="27052" y="33204"/>
                    <a:pt x="28038" y="33957"/>
                  </a:cubicBezTo>
                  <a:cubicBezTo>
                    <a:pt x="29206" y="34943"/>
                    <a:pt x="29206" y="36553"/>
                    <a:pt x="29648" y="37955"/>
                  </a:cubicBezTo>
                  <a:cubicBezTo>
                    <a:pt x="29544" y="37955"/>
                    <a:pt x="29440" y="37851"/>
                    <a:pt x="29336" y="37851"/>
                  </a:cubicBezTo>
                  <a:lnTo>
                    <a:pt x="29336" y="37747"/>
                  </a:lnTo>
                  <a:cubicBezTo>
                    <a:pt x="28791" y="37098"/>
                    <a:pt x="28453" y="36345"/>
                    <a:pt x="27908" y="35696"/>
                  </a:cubicBezTo>
                  <a:cubicBezTo>
                    <a:pt x="27493" y="35151"/>
                    <a:pt x="26844" y="34710"/>
                    <a:pt x="26195" y="34294"/>
                  </a:cubicBezTo>
                  <a:cubicBezTo>
                    <a:pt x="25650" y="33957"/>
                    <a:pt x="24897" y="33542"/>
                    <a:pt x="24248" y="33308"/>
                  </a:cubicBezTo>
                  <a:cubicBezTo>
                    <a:pt x="25208" y="33308"/>
                    <a:pt x="26195" y="33412"/>
                    <a:pt x="27052" y="34294"/>
                  </a:cubicBezTo>
                  <a:lnTo>
                    <a:pt x="27155" y="34294"/>
                  </a:lnTo>
                  <a:cubicBezTo>
                    <a:pt x="26403" y="33308"/>
                    <a:pt x="25001" y="32996"/>
                    <a:pt x="23703" y="32996"/>
                  </a:cubicBezTo>
                  <a:cubicBezTo>
                    <a:pt x="24014" y="32893"/>
                    <a:pt x="24352" y="32763"/>
                    <a:pt x="24663" y="32659"/>
                  </a:cubicBezTo>
                  <a:close/>
                  <a:moveTo>
                    <a:pt x="21548" y="33542"/>
                  </a:moveTo>
                  <a:cubicBezTo>
                    <a:pt x="21652" y="33542"/>
                    <a:pt x="21756" y="33645"/>
                    <a:pt x="21859" y="33645"/>
                  </a:cubicBezTo>
                  <a:cubicBezTo>
                    <a:pt x="22508" y="34502"/>
                    <a:pt x="22405" y="35489"/>
                    <a:pt x="22508" y="36553"/>
                  </a:cubicBezTo>
                  <a:cubicBezTo>
                    <a:pt x="22508" y="36890"/>
                    <a:pt x="22508" y="37202"/>
                    <a:pt x="22612" y="37539"/>
                  </a:cubicBezTo>
                  <a:cubicBezTo>
                    <a:pt x="22716" y="37747"/>
                    <a:pt x="22846" y="37851"/>
                    <a:pt x="22950" y="38085"/>
                  </a:cubicBezTo>
                  <a:cubicBezTo>
                    <a:pt x="22950" y="38085"/>
                    <a:pt x="22508" y="37539"/>
                    <a:pt x="22405" y="37306"/>
                  </a:cubicBezTo>
                  <a:cubicBezTo>
                    <a:pt x="21963" y="36449"/>
                    <a:pt x="22405" y="34294"/>
                    <a:pt x="21548" y="33542"/>
                  </a:cubicBezTo>
                  <a:close/>
                  <a:moveTo>
                    <a:pt x="22405" y="34191"/>
                  </a:moveTo>
                  <a:lnTo>
                    <a:pt x="22405" y="34191"/>
                  </a:lnTo>
                  <a:cubicBezTo>
                    <a:pt x="23807" y="35696"/>
                    <a:pt x="24897" y="37539"/>
                    <a:pt x="27052" y="37955"/>
                  </a:cubicBezTo>
                  <a:cubicBezTo>
                    <a:pt x="26859" y="37996"/>
                    <a:pt x="26664" y="38016"/>
                    <a:pt x="26470" y="38016"/>
                  </a:cubicBezTo>
                  <a:cubicBezTo>
                    <a:pt x="25565" y="38016"/>
                    <a:pt x="24678" y="37577"/>
                    <a:pt x="24144" y="36787"/>
                  </a:cubicBezTo>
                  <a:lnTo>
                    <a:pt x="24014" y="36787"/>
                  </a:lnTo>
                  <a:cubicBezTo>
                    <a:pt x="24433" y="37502"/>
                    <a:pt x="25625" y="38404"/>
                    <a:pt x="26589" y="38404"/>
                  </a:cubicBezTo>
                  <a:cubicBezTo>
                    <a:pt x="26640" y="38404"/>
                    <a:pt x="26690" y="38401"/>
                    <a:pt x="26740" y="38396"/>
                  </a:cubicBezTo>
                  <a:lnTo>
                    <a:pt x="26740" y="38396"/>
                  </a:lnTo>
                  <a:cubicBezTo>
                    <a:pt x="26519" y="38486"/>
                    <a:pt x="26288" y="38526"/>
                    <a:pt x="26057" y="38526"/>
                  </a:cubicBezTo>
                  <a:cubicBezTo>
                    <a:pt x="25149" y="38526"/>
                    <a:pt x="24220" y="37905"/>
                    <a:pt x="23703" y="37202"/>
                  </a:cubicBezTo>
                  <a:cubicBezTo>
                    <a:pt x="22950" y="36449"/>
                    <a:pt x="22846" y="35151"/>
                    <a:pt x="22405" y="34191"/>
                  </a:cubicBezTo>
                  <a:close/>
                  <a:moveTo>
                    <a:pt x="4440" y="39149"/>
                  </a:moveTo>
                  <a:lnTo>
                    <a:pt x="4544" y="39253"/>
                  </a:lnTo>
                  <a:lnTo>
                    <a:pt x="4544" y="39253"/>
                  </a:lnTo>
                  <a:lnTo>
                    <a:pt x="4440" y="39149"/>
                  </a:lnTo>
                  <a:close/>
                  <a:moveTo>
                    <a:pt x="5193" y="39798"/>
                  </a:moveTo>
                  <a:cubicBezTo>
                    <a:pt x="5530" y="40031"/>
                    <a:pt x="5888" y="40235"/>
                    <a:pt x="6263" y="40410"/>
                  </a:cubicBezTo>
                  <a:lnTo>
                    <a:pt x="6263" y="40410"/>
                  </a:lnTo>
                  <a:cubicBezTo>
                    <a:pt x="5885" y="40282"/>
                    <a:pt x="5497" y="40009"/>
                    <a:pt x="5193" y="39798"/>
                  </a:cubicBezTo>
                  <a:close/>
                  <a:moveTo>
                    <a:pt x="5738" y="38292"/>
                  </a:moveTo>
                  <a:cubicBezTo>
                    <a:pt x="7373" y="38500"/>
                    <a:pt x="8879" y="38734"/>
                    <a:pt x="10385" y="39253"/>
                  </a:cubicBezTo>
                  <a:cubicBezTo>
                    <a:pt x="11579" y="39590"/>
                    <a:pt x="12773" y="40239"/>
                    <a:pt x="13967" y="40785"/>
                  </a:cubicBezTo>
                  <a:cubicBezTo>
                    <a:pt x="13760" y="40785"/>
                    <a:pt x="13526" y="40681"/>
                    <a:pt x="13215" y="40681"/>
                  </a:cubicBezTo>
                  <a:cubicBezTo>
                    <a:pt x="12228" y="40447"/>
                    <a:pt x="11164" y="39902"/>
                    <a:pt x="10177" y="39590"/>
                  </a:cubicBezTo>
                  <a:cubicBezTo>
                    <a:pt x="8568" y="39149"/>
                    <a:pt x="6932" y="38837"/>
                    <a:pt x="5322" y="38292"/>
                  </a:cubicBezTo>
                  <a:close/>
                  <a:moveTo>
                    <a:pt x="7919" y="37747"/>
                  </a:moveTo>
                  <a:cubicBezTo>
                    <a:pt x="8438" y="37747"/>
                    <a:pt x="9087" y="38085"/>
                    <a:pt x="9528" y="38292"/>
                  </a:cubicBezTo>
                  <a:cubicBezTo>
                    <a:pt x="10515" y="38734"/>
                    <a:pt x="11475" y="39253"/>
                    <a:pt x="12332" y="39798"/>
                  </a:cubicBezTo>
                  <a:cubicBezTo>
                    <a:pt x="12981" y="40136"/>
                    <a:pt x="13630" y="40447"/>
                    <a:pt x="14279" y="40888"/>
                  </a:cubicBezTo>
                  <a:cubicBezTo>
                    <a:pt x="11683" y="39590"/>
                    <a:pt x="8983" y="38500"/>
                    <a:pt x="6075" y="38292"/>
                  </a:cubicBezTo>
                  <a:cubicBezTo>
                    <a:pt x="6179" y="38188"/>
                    <a:pt x="6283" y="38188"/>
                    <a:pt x="6387" y="38188"/>
                  </a:cubicBezTo>
                  <a:cubicBezTo>
                    <a:pt x="7477" y="38188"/>
                    <a:pt x="8568" y="38188"/>
                    <a:pt x="9528" y="38734"/>
                  </a:cubicBezTo>
                  <a:lnTo>
                    <a:pt x="9528" y="38604"/>
                  </a:lnTo>
                  <a:cubicBezTo>
                    <a:pt x="8879" y="38292"/>
                    <a:pt x="7919" y="37955"/>
                    <a:pt x="7036" y="37955"/>
                  </a:cubicBezTo>
                  <a:cubicBezTo>
                    <a:pt x="7373" y="37851"/>
                    <a:pt x="7581" y="37851"/>
                    <a:pt x="7919" y="37747"/>
                  </a:cubicBezTo>
                  <a:close/>
                  <a:moveTo>
                    <a:pt x="8983" y="37539"/>
                  </a:moveTo>
                  <a:cubicBezTo>
                    <a:pt x="9087" y="37539"/>
                    <a:pt x="9320" y="37539"/>
                    <a:pt x="9528" y="37643"/>
                  </a:cubicBezTo>
                  <a:cubicBezTo>
                    <a:pt x="10722" y="38085"/>
                    <a:pt x="11916" y="39045"/>
                    <a:pt x="12877" y="39694"/>
                  </a:cubicBezTo>
                  <a:cubicBezTo>
                    <a:pt x="13422" y="40136"/>
                    <a:pt x="13967" y="40551"/>
                    <a:pt x="14513" y="40888"/>
                  </a:cubicBezTo>
                  <a:cubicBezTo>
                    <a:pt x="13318" y="40239"/>
                    <a:pt x="12020" y="39383"/>
                    <a:pt x="10826" y="38734"/>
                  </a:cubicBezTo>
                  <a:cubicBezTo>
                    <a:pt x="10281" y="38396"/>
                    <a:pt x="9217" y="37747"/>
                    <a:pt x="8334" y="37643"/>
                  </a:cubicBezTo>
                  <a:cubicBezTo>
                    <a:pt x="8568" y="37539"/>
                    <a:pt x="8775" y="37539"/>
                    <a:pt x="8983" y="37539"/>
                  </a:cubicBezTo>
                  <a:close/>
                  <a:moveTo>
                    <a:pt x="14513" y="40992"/>
                  </a:moveTo>
                  <a:lnTo>
                    <a:pt x="14513" y="40992"/>
                  </a:lnTo>
                  <a:cubicBezTo>
                    <a:pt x="14564" y="41044"/>
                    <a:pt x="14615" y="41069"/>
                    <a:pt x="14666" y="41095"/>
                  </a:cubicBezTo>
                  <a:lnTo>
                    <a:pt x="14666" y="41095"/>
                  </a:lnTo>
                  <a:cubicBezTo>
                    <a:pt x="14612" y="41091"/>
                    <a:pt x="14594" y="41074"/>
                    <a:pt x="14513" y="40992"/>
                  </a:cubicBezTo>
                  <a:close/>
                  <a:moveTo>
                    <a:pt x="4336" y="38188"/>
                  </a:moveTo>
                  <a:cubicBezTo>
                    <a:pt x="6179" y="38837"/>
                    <a:pt x="7919" y="39694"/>
                    <a:pt x="9736" y="40136"/>
                  </a:cubicBezTo>
                  <a:cubicBezTo>
                    <a:pt x="11371" y="40447"/>
                    <a:pt x="12877" y="40785"/>
                    <a:pt x="14409" y="41096"/>
                  </a:cubicBezTo>
                  <a:cubicBezTo>
                    <a:pt x="13215" y="40888"/>
                    <a:pt x="11916" y="40888"/>
                    <a:pt x="10618" y="40681"/>
                  </a:cubicBezTo>
                  <a:cubicBezTo>
                    <a:pt x="8334" y="40239"/>
                    <a:pt x="6283" y="39253"/>
                    <a:pt x="4232" y="38188"/>
                  </a:cubicBezTo>
                  <a:close/>
                  <a:moveTo>
                    <a:pt x="5089" y="38292"/>
                  </a:moveTo>
                  <a:cubicBezTo>
                    <a:pt x="6491" y="38837"/>
                    <a:pt x="8126" y="39253"/>
                    <a:pt x="9632" y="39590"/>
                  </a:cubicBezTo>
                  <a:cubicBezTo>
                    <a:pt x="10385" y="39798"/>
                    <a:pt x="11164" y="40032"/>
                    <a:pt x="11916" y="40343"/>
                  </a:cubicBezTo>
                  <a:cubicBezTo>
                    <a:pt x="12773" y="40681"/>
                    <a:pt x="13760" y="40681"/>
                    <a:pt x="14513" y="41096"/>
                  </a:cubicBezTo>
                  <a:cubicBezTo>
                    <a:pt x="13111" y="40681"/>
                    <a:pt x="11683" y="40343"/>
                    <a:pt x="10281" y="40136"/>
                  </a:cubicBezTo>
                  <a:cubicBezTo>
                    <a:pt x="8334" y="39798"/>
                    <a:pt x="6620" y="38941"/>
                    <a:pt x="4881" y="38292"/>
                  </a:cubicBezTo>
                  <a:close/>
                  <a:moveTo>
                    <a:pt x="10826" y="37955"/>
                  </a:moveTo>
                  <a:cubicBezTo>
                    <a:pt x="10930" y="38085"/>
                    <a:pt x="11034" y="38085"/>
                    <a:pt x="11164" y="38085"/>
                  </a:cubicBezTo>
                  <a:cubicBezTo>
                    <a:pt x="12669" y="38837"/>
                    <a:pt x="13864" y="40239"/>
                    <a:pt x="15369" y="41200"/>
                  </a:cubicBezTo>
                  <a:cubicBezTo>
                    <a:pt x="15058" y="41096"/>
                    <a:pt x="14824" y="40992"/>
                    <a:pt x="14513" y="40785"/>
                  </a:cubicBezTo>
                  <a:cubicBezTo>
                    <a:pt x="13760" y="40239"/>
                    <a:pt x="12981" y="39694"/>
                    <a:pt x="12228" y="39149"/>
                  </a:cubicBezTo>
                  <a:cubicBezTo>
                    <a:pt x="11813" y="38837"/>
                    <a:pt x="11267" y="38396"/>
                    <a:pt x="10722" y="37955"/>
                  </a:cubicBezTo>
                  <a:close/>
                  <a:moveTo>
                    <a:pt x="11683" y="38085"/>
                  </a:moveTo>
                  <a:cubicBezTo>
                    <a:pt x="12877" y="38734"/>
                    <a:pt x="13967" y="39383"/>
                    <a:pt x="14928" y="40447"/>
                  </a:cubicBezTo>
                  <a:cubicBezTo>
                    <a:pt x="15162" y="40785"/>
                    <a:pt x="15369" y="40992"/>
                    <a:pt x="15707" y="41330"/>
                  </a:cubicBezTo>
                  <a:cubicBezTo>
                    <a:pt x="14175" y="40239"/>
                    <a:pt x="12981" y="38837"/>
                    <a:pt x="11475" y="38085"/>
                  </a:cubicBezTo>
                  <a:close/>
                  <a:moveTo>
                    <a:pt x="27701" y="40551"/>
                  </a:moveTo>
                  <a:cubicBezTo>
                    <a:pt x="27052" y="40681"/>
                    <a:pt x="26506" y="40888"/>
                    <a:pt x="25857" y="41200"/>
                  </a:cubicBezTo>
                  <a:cubicBezTo>
                    <a:pt x="25754" y="41200"/>
                    <a:pt x="25650" y="41330"/>
                    <a:pt x="25546" y="41330"/>
                  </a:cubicBezTo>
                  <a:cubicBezTo>
                    <a:pt x="26195" y="40888"/>
                    <a:pt x="26948" y="40551"/>
                    <a:pt x="27701" y="40551"/>
                  </a:cubicBezTo>
                  <a:close/>
                  <a:moveTo>
                    <a:pt x="25961" y="40136"/>
                  </a:moveTo>
                  <a:cubicBezTo>
                    <a:pt x="25754" y="40239"/>
                    <a:pt x="25442" y="40343"/>
                    <a:pt x="25208" y="40447"/>
                  </a:cubicBezTo>
                  <a:cubicBezTo>
                    <a:pt x="24746" y="40761"/>
                    <a:pt x="24284" y="41128"/>
                    <a:pt x="23907" y="41548"/>
                  </a:cubicBezTo>
                  <a:lnTo>
                    <a:pt x="23907" y="41548"/>
                  </a:lnTo>
                  <a:cubicBezTo>
                    <a:pt x="24323" y="40954"/>
                    <a:pt x="24812" y="40444"/>
                    <a:pt x="25546" y="40136"/>
                  </a:cubicBezTo>
                  <a:close/>
                  <a:moveTo>
                    <a:pt x="26506" y="40032"/>
                  </a:moveTo>
                  <a:cubicBezTo>
                    <a:pt x="26610" y="40136"/>
                    <a:pt x="26740" y="40136"/>
                    <a:pt x="26844" y="40136"/>
                  </a:cubicBezTo>
                  <a:cubicBezTo>
                    <a:pt x="25754" y="40239"/>
                    <a:pt x="24793" y="40888"/>
                    <a:pt x="23910" y="41641"/>
                  </a:cubicBezTo>
                  <a:cubicBezTo>
                    <a:pt x="24663" y="40888"/>
                    <a:pt x="25546" y="40239"/>
                    <a:pt x="26506" y="40032"/>
                  </a:cubicBezTo>
                  <a:close/>
                  <a:moveTo>
                    <a:pt x="3583" y="37851"/>
                  </a:moveTo>
                  <a:lnTo>
                    <a:pt x="3583" y="37851"/>
                  </a:lnTo>
                  <a:cubicBezTo>
                    <a:pt x="5322" y="39045"/>
                    <a:pt x="7270" y="39902"/>
                    <a:pt x="9320" y="40447"/>
                  </a:cubicBezTo>
                  <a:cubicBezTo>
                    <a:pt x="11371" y="41096"/>
                    <a:pt x="13967" y="40785"/>
                    <a:pt x="15914" y="41745"/>
                  </a:cubicBezTo>
                  <a:cubicBezTo>
                    <a:pt x="14824" y="41537"/>
                    <a:pt x="13630" y="41434"/>
                    <a:pt x="12565" y="41330"/>
                  </a:cubicBezTo>
                  <a:cubicBezTo>
                    <a:pt x="9528" y="40992"/>
                    <a:pt x="5738" y="40343"/>
                    <a:pt x="3583" y="37851"/>
                  </a:cubicBezTo>
                  <a:close/>
                  <a:moveTo>
                    <a:pt x="11410" y="41779"/>
                  </a:moveTo>
                  <a:lnTo>
                    <a:pt x="11410" y="41779"/>
                  </a:lnTo>
                  <a:cubicBezTo>
                    <a:pt x="11544" y="41802"/>
                    <a:pt x="11678" y="41826"/>
                    <a:pt x="11813" y="41849"/>
                  </a:cubicBezTo>
                  <a:cubicBezTo>
                    <a:pt x="11608" y="41849"/>
                    <a:pt x="11503" y="41849"/>
                    <a:pt x="11410" y="41779"/>
                  </a:cubicBezTo>
                  <a:close/>
                  <a:moveTo>
                    <a:pt x="6828" y="40650"/>
                  </a:moveTo>
                  <a:cubicBezTo>
                    <a:pt x="7505" y="40909"/>
                    <a:pt x="8229" y="41088"/>
                    <a:pt x="8983" y="41200"/>
                  </a:cubicBezTo>
                  <a:cubicBezTo>
                    <a:pt x="10073" y="41537"/>
                    <a:pt x="11267" y="41641"/>
                    <a:pt x="12332" y="41745"/>
                  </a:cubicBezTo>
                  <a:cubicBezTo>
                    <a:pt x="12563" y="41799"/>
                    <a:pt x="12765" y="41825"/>
                    <a:pt x="12950" y="41856"/>
                  </a:cubicBezTo>
                  <a:lnTo>
                    <a:pt x="12950" y="41856"/>
                  </a:lnTo>
                  <a:cubicBezTo>
                    <a:pt x="12847" y="41849"/>
                    <a:pt x="12749" y="41849"/>
                    <a:pt x="12669" y="41849"/>
                  </a:cubicBezTo>
                  <a:cubicBezTo>
                    <a:pt x="11475" y="41641"/>
                    <a:pt x="10281" y="41537"/>
                    <a:pt x="8983" y="41330"/>
                  </a:cubicBezTo>
                  <a:cubicBezTo>
                    <a:pt x="8269" y="41135"/>
                    <a:pt x="7556" y="40959"/>
                    <a:pt x="6828" y="40650"/>
                  </a:cubicBezTo>
                  <a:close/>
                  <a:moveTo>
                    <a:pt x="4544" y="39383"/>
                  </a:moveTo>
                  <a:cubicBezTo>
                    <a:pt x="5738" y="40239"/>
                    <a:pt x="6724" y="40888"/>
                    <a:pt x="8230" y="41200"/>
                  </a:cubicBezTo>
                  <a:cubicBezTo>
                    <a:pt x="9228" y="41395"/>
                    <a:pt x="10225" y="41572"/>
                    <a:pt x="11223" y="41746"/>
                  </a:cubicBezTo>
                  <a:lnTo>
                    <a:pt x="11223" y="41746"/>
                  </a:lnTo>
                  <a:cubicBezTo>
                    <a:pt x="10086" y="41764"/>
                    <a:pt x="9038" y="41979"/>
                    <a:pt x="7919" y="41979"/>
                  </a:cubicBezTo>
                  <a:cubicBezTo>
                    <a:pt x="7373" y="41745"/>
                    <a:pt x="6724" y="41537"/>
                    <a:pt x="6179" y="41096"/>
                  </a:cubicBezTo>
                  <a:cubicBezTo>
                    <a:pt x="5530" y="40681"/>
                    <a:pt x="4985" y="40032"/>
                    <a:pt x="4544" y="39383"/>
                  </a:cubicBezTo>
                  <a:close/>
                  <a:moveTo>
                    <a:pt x="12773" y="38085"/>
                  </a:moveTo>
                  <a:cubicBezTo>
                    <a:pt x="13864" y="38188"/>
                    <a:pt x="14928" y="39149"/>
                    <a:pt x="15707" y="39902"/>
                  </a:cubicBezTo>
                  <a:cubicBezTo>
                    <a:pt x="16439" y="40657"/>
                    <a:pt x="17020" y="41468"/>
                    <a:pt x="17708" y="42239"/>
                  </a:cubicBezTo>
                  <a:lnTo>
                    <a:pt x="17708" y="42239"/>
                  </a:lnTo>
                  <a:cubicBezTo>
                    <a:pt x="15999" y="41167"/>
                    <a:pt x="14743" y="39534"/>
                    <a:pt x="13111" y="38396"/>
                  </a:cubicBezTo>
                  <a:lnTo>
                    <a:pt x="13111" y="38396"/>
                  </a:lnTo>
                  <a:cubicBezTo>
                    <a:pt x="14071" y="39149"/>
                    <a:pt x="14928" y="40032"/>
                    <a:pt x="15811" y="40888"/>
                  </a:cubicBezTo>
                  <a:cubicBezTo>
                    <a:pt x="16324" y="41402"/>
                    <a:pt x="16814" y="41800"/>
                    <a:pt x="17325" y="42213"/>
                  </a:cubicBezTo>
                  <a:lnTo>
                    <a:pt x="17325" y="42213"/>
                  </a:lnTo>
                  <a:cubicBezTo>
                    <a:pt x="17218" y="42141"/>
                    <a:pt x="17082" y="42083"/>
                    <a:pt x="17005" y="42083"/>
                  </a:cubicBezTo>
                  <a:lnTo>
                    <a:pt x="16875" y="42083"/>
                  </a:lnTo>
                  <a:cubicBezTo>
                    <a:pt x="16667" y="41979"/>
                    <a:pt x="16563" y="41849"/>
                    <a:pt x="16356" y="41745"/>
                  </a:cubicBezTo>
                  <a:cubicBezTo>
                    <a:pt x="15577" y="41200"/>
                    <a:pt x="15058" y="40447"/>
                    <a:pt x="14409" y="39798"/>
                  </a:cubicBezTo>
                  <a:cubicBezTo>
                    <a:pt x="13630" y="39045"/>
                    <a:pt x="12773" y="38500"/>
                    <a:pt x="11813" y="38085"/>
                  </a:cubicBezTo>
                  <a:close/>
                  <a:moveTo>
                    <a:pt x="27052" y="40136"/>
                  </a:moveTo>
                  <a:cubicBezTo>
                    <a:pt x="27155" y="40239"/>
                    <a:pt x="27259" y="40239"/>
                    <a:pt x="27493" y="40343"/>
                  </a:cubicBezTo>
                  <a:lnTo>
                    <a:pt x="27597" y="40447"/>
                  </a:lnTo>
                  <a:cubicBezTo>
                    <a:pt x="26844" y="40447"/>
                    <a:pt x="25961" y="40992"/>
                    <a:pt x="25208" y="41434"/>
                  </a:cubicBezTo>
                  <a:cubicBezTo>
                    <a:pt x="24559" y="41641"/>
                    <a:pt x="24014" y="41979"/>
                    <a:pt x="23599" y="42290"/>
                  </a:cubicBezTo>
                  <a:cubicBezTo>
                    <a:pt x="24456" y="41200"/>
                    <a:pt x="25754" y="40343"/>
                    <a:pt x="27052" y="40136"/>
                  </a:cubicBezTo>
                  <a:close/>
                  <a:moveTo>
                    <a:pt x="16018" y="42394"/>
                  </a:moveTo>
                  <a:cubicBezTo>
                    <a:pt x="15960" y="42394"/>
                    <a:pt x="15901" y="42397"/>
                    <a:pt x="15841" y="42402"/>
                  </a:cubicBezTo>
                  <a:lnTo>
                    <a:pt x="15841" y="42402"/>
                  </a:lnTo>
                  <a:cubicBezTo>
                    <a:pt x="15866" y="42399"/>
                    <a:pt x="15890" y="42396"/>
                    <a:pt x="15914" y="42394"/>
                  </a:cubicBezTo>
                  <a:close/>
                  <a:moveTo>
                    <a:pt x="15469" y="42454"/>
                  </a:moveTo>
                  <a:cubicBezTo>
                    <a:pt x="15100" y="42524"/>
                    <a:pt x="14716" y="42641"/>
                    <a:pt x="14369" y="42714"/>
                  </a:cubicBezTo>
                  <a:lnTo>
                    <a:pt x="14369" y="42714"/>
                  </a:lnTo>
                  <a:cubicBezTo>
                    <a:pt x="14730" y="42612"/>
                    <a:pt x="15097" y="42518"/>
                    <a:pt x="15469" y="42454"/>
                  </a:cubicBezTo>
                  <a:close/>
                  <a:moveTo>
                    <a:pt x="10826" y="41979"/>
                  </a:moveTo>
                  <a:cubicBezTo>
                    <a:pt x="12228" y="41979"/>
                    <a:pt x="13630" y="42083"/>
                    <a:pt x="14928" y="42186"/>
                  </a:cubicBezTo>
                  <a:cubicBezTo>
                    <a:pt x="14616" y="42290"/>
                    <a:pt x="14279" y="42290"/>
                    <a:pt x="13967" y="42394"/>
                  </a:cubicBezTo>
                  <a:cubicBezTo>
                    <a:pt x="13215" y="42498"/>
                    <a:pt x="12462" y="42628"/>
                    <a:pt x="11683" y="42732"/>
                  </a:cubicBezTo>
                  <a:cubicBezTo>
                    <a:pt x="11521" y="42751"/>
                    <a:pt x="11363" y="42760"/>
                    <a:pt x="11207" y="42760"/>
                  </a:cubicBezTo>
                  <a:cubicBezTo>
                    <a:pt x="10538" y="42760"/>
                    <a:pt x="9911" y="42603"/>
                    <a:pt x="9217" y="42498"/>
                  </a:cubicBezTo>
                  <a:cubicBezTo>
                    <a:pt x="9087" y="42394"/>
                    <a:pt x="8879" y="42290"/>
                    <a:pt x="8671" y="42186"/>
                  </a:cubicBezTo>
                  <a:cubicBezTo>
                    <a:pt x="8671" y="42186"/>
                    <a:pt x="8568" y="42186"/>
                    <a:pt x="8568" y="42083"/>
                  </a:cubicBezTo>
                  <a:lnTo>
                    <a:pt x="8568" y="42083"/>
                  </a:lnTo>
                  <a:cubicBezTo>
                    <a:pt x="8788" y="42113"/>
                    <a:pt x="9009" y="42126"/>
                    <a:pt x="9229" y="42126"/>
                  </a:cubicBezTo>
                  <a:cubicBezTo>
                    <a:pt x="9761" y="42126"/>
                    <a:pt x="10294" y="42052"/>
                    <a:pt x="10826" y="41979"/>
                  </a:cubicBezTo>
                  <a:close/>
                  <a:moveTo>
                    <a:pt x="28142" y="40681"/>
                  </a:moveTo>
                  <a:cubicBezTo>
                    <a:pt x="28999" y="40785"/>
                    <a:pt x="29752" y="40551"/>
                    <a:pt x="30504" y="41330"/>
                  </a:cubicBezTo>
                  <a:cubicBezTo>
                    <a:pt x="30946" y="41745"/>
                    <a:pt x="31153" y="42394"/>
                    <a:pt x="31491" y="42835"/>
                  </a:cubicBezTo>
                  <a:cubicBezTo>
                    <a:pt x="30086" y="41899"/>
                    <a:pt x="28548" y="41135"/>
                    <a:pt x="26909" y="41135"/>
                  </a:cubicBezTo>
                  <a:cubicBezTo>
                    <a:pt x="26639" y="41135"/>
                    <a:pt x="26366" y="41156"/>
                    <a:pt x="26091" y="41200"/>
                  </a:cubicBezTo>
                  <a:cubicBezTo>
                    <a:pt x="26844" y="40888"/>
                    <a:pt x="27493" y="40681"/>
                    <a:pt x="28142" y="40681"/>
                  </a:cubicBezTo>
                  <a:close/>
                  <a:moveTo>
                    <a:pt x="15473" y="42394"/>
                  </a:moveTo>
                  <a:cubicBezTo>
                    <a:pt x="15058" y="42394"/>
                    <a:pt x="14513" y="42628"/>
                    <a:pt x="13967" y="42732"/>
                  </a:cubicBezTo>
                  <a:cubicBezTo>
                    <a:pt x="12836" y="42983"/>
                    <a:pt x="11841" y="43184"/>
                    <a:pt x="10762" y="43184"/>
                  </a:cubicBezTo>
                  <a:cubicBezTo>
                    <a:pt x="10503" y="43184"/>
                    <a:pt x="10240" y="43172"/>
                    <a:pt x="9969" y="43147"/>
                  </a:cubicBezTo>
                  <a:cubicBezTo>
                    <a:pt x="9736" y="42939"/>
                    <a:pt x="9528" y="42732"/>
                    <a:pt x="9320" y="42628"/>
                  </a:cubicBezTo>
                  <a:lnTo>
                    <a:pt x="9320" y="42628"/>
                  </a:lnTo>
                  <a:cubicBezTo>
                    <a:pt x="10000" y="42701"/>
                    <a:pt x="10640" y="42775"/>
                    <a:pt x="11333" y="42775"/>
                  </a:cubicBezTo>
                  <a:cubicBezTo>
                    <a:pt x="11620" y="42775"/>
                    <a:pt x="11916" y="42762"/>
                    <a:pt x="12228" y="42732"/>
                  </a:cubicBezTo>
                  <a:cubicBezTo>
                    <a:pt x="13318" y="42628"/>
                    <a:pt x="14409" y="42394"/>
                    <a:pt x="15473" y="42394"/>
                  </a:cubicBezTo>
                  <a:close/>
                  <a:moveTo>
                    <a:pt x="14204" y="42761"/>
                  </a:moveTo>
                  <a:cubicBezTo>
                    <a:pt x="12834" y="43280"/>
                    <a:pt x="11656" y="43381"/>
                    <a:pt x="10177" y="43381"/>
                  </a:cubicBezTo>
                  <a:cubicBezTo>
                    <a:pt x="10177" y="43381"/>
                    <a:pt x="10096" y="43299"/>
                    <a:pt x="10005" y="43280"/>
                  </a:cubicBezTo>
                  <a:lnTo>
                    <a:pt x="10005" y="43280"/>
                  </a:lnTo>
                  <a:cubicBezTo>
                    <a:pt x="10267" y="43308"/>
                    <a:pt x="10523" y="43319"/>
                    <a:pt x="10777" y="43319"/>
                  </a:cubicBezTo>
                  <a:cubicBezTo>
                    <a:pt x="11441" y="43319"/>
                    <a:pt x="12087" y="43240"/>
                    <a:pt x="12773" y="43147"/>
                  </a:cubicBezTo>
                  <a:cubicBezTo>
                    <a:pt x="13235" y="43050"/>
                    <a:pt x="13713" y="42902"/>
                    <a:pt x="14204" y="42761"/>
                  </a:cubicBezTo>
                  <a:close/>
                  <a:moveTo>
                    <a:pt x="27701" y="41330"/>
                  </a:moveTo>
                  <a:lnTo>
                    <a:pt x="27701" y="41330"/>
                  </a:lnTo>
                  <a:cubicBezTo>
                    <a:pt x="28999" y="41537"/>
                    <a:pt x="30089" y="42186"/>
                    <a:pt x="31283" y="42939"/>
                  </a:cubicBezTo>
                  <a:cubicBezTo>
                    <a:pt x="31077" y="42874"/>
                    <a:pt x="30882" y="42845"/>
                    <a:pt x="30694" y="42845"/>
                  </a:cubicBezTo>
                  <a:cubicBezTo>
                    <a:pt x="29983" y="42845"/>
                    <a:pt x="29387" y="43261"/>
                    <a:pt x="28791" y="43692"/>
                  </a:cubicBezTo>
                  <a:cubicBezTo>
                    <a:pt x="28132" y="42783"/>
                    <a:pt x="26849" y="42300"/>
                    <a:pt x="25627" y="42300"/>
                  </a:cubicBezTo>
                  <a:cubicBezTo>
                    <a:pt x="24825" y="42300"/>
                    <a:pt x="24050" y="42507"/>
                    <a:pt x="23495" y="42939"/>
                  </a:cubicBezTo>
                  <a:cubicBezTo>
                    <a:pt x="23495" y="42835"/>
                    <a:pt x="23599" y="42732"/>
                    <a:pt x="23703" y="42628"/>
                  </a:cubicBezTo>
                  <a:cubicBezTo>
                    <a:pt x="24499" y="42154"/>
                    <a:pt x="25337" y="41846"/>
                    <a:pt x="26237" y="41846"/>
                  </a:cubicBezTo>
                  <a:cubicBezTo>
                    <a:pt x="26569" y="41846"/>
                    <a:pt x="26909" y="41888"/>
                    <a:pt x="27259" y="41979"/>
                  </a:cubicBezTo>
                  <a:lnTo>
                    <a:pt x="27259" y="41849"/>
                  </a:lnTo>
                  <a:cubicBezTo>
                    <a:pt x="26883" y="41758"/>
                    <a:pt x="26486" y="41706"/>
                    <a:pt x="26085" y="41706"/>
                  </a:cubicBezTo>
                  <a:cubicBezTo>
                    <a:pt x="25573" y="41706"/>
                    <a:pt x="25054" y="41790"/>
                    <a:pt x="24559" y="41979"/>
                  </a:cubicBezTo>
                  <a:cubicBezTo>
                    <a:pt x="25230" y="41579"/>
                    <a:pt x="25980" y="41337"/>
                    <a:pt x="26760" y="41337"/>
                  </a:cubicBezTo>
                  <a:cubicBezTo>
                    <a:pt x="27248" y="41337"/>
                    <a:pt x="27747" y="41432"/>
                    <a:pt x="28246" y="41641"/>
                  </a:cubicBezTo>
                  <a:cubicBezTo>
                    <a:pt x="28038" y="41434"/>
                    <a:pt x="27908" y="41434"/>
                    <a:pt x="27701" y="41330"/>
                  </a:cubicBezTo>
                  <a:close/>
                  <a:moveTo>
                    <a:pt x="25893" y="42458"/>
                  </a:moveTo>
                  <a:cubicBezTo>
                    <a:pt x="26962" y="42458"/>
                    <a:pt x="28016" y="42860"/>
                    <a:pt x="28687" y="43692"/>
                  </a:cubicBezTo>
                  <a:cubicBezTo>
                    <a:pt x="28687" y="43796"/>
                    <a:pt x="28557" y="43796"/>
                    <a:pt x="28453" y="43796"/>
                  </a:cubicBezTo>
                  <a:cubicBezTo>
                    <a:pt x="28009" y="42961"/>
                    <a:pt x="27006" y="42587"/>
                    <a:pt x="25934" y="42587"/>
                  </a:cubicBezTo>
                  <a:cubicBezTo>
                    <a:pt x="24938" y="42587"/>
                    <a:pt x="23882" y="42910"/>
                    <a:pt x="23157" y="43484"/>
                  </a:cubicBezTo>
                  <a:cubicBezTo>
                    <a:pt x="23884" y="42808"/>
                    <a:pt x="24896" y="42458"/>
                    <a:pt x="25893" y="42458"/>
                  </a:cubicBezTo>
                  <a:close/>
                  <a:moveTo>
                    <a:pt x="24793" y="40447"/>
                  </a:moveTo>
                  <a:cubicBezTo>
                    <a:pt x="24014" y="40888"/>
                    <a:pt x="23495" y="41745"/>
                    <a:pt x="23157" y="42498"/>
                  </a:cubicBezTo>
                  <a:cubicBezTo>
                    <a:pt x="23157" y="42628"/>
                    <a:pt x="23054" y="42732"/>
                    <a:pt x="22950" y="42835"/>
                  </a:cubicBezTo>
                  <a:cubicBezTo>
                    <a:pt x="23311" y="42091"/>
                    <a:pt x="23691" y="41406"/>
                    <a:pt x="24278" y="40746"/>
                  </a:cubicBezTo>
                  <a:lnTo>
                    <a:pt x="24278" y="40746"/>
                  </a:lnTo>
                  <a:cubicBezTo>
                    <a:pt x="23570" y="41380"/>
                    <a:pt x="23147" y="42114"/>
                    <a:pt x="22846" y="43043"/>
                  </a:cubicBezTo>
                  <a:cubicBezTo>
                    <a:pt x="22716" y="43147"/>
                    <a:pt x="22612" y="43277"/>
                    <a:pt x="22508" y="43484"/>
                  </a:cubicBezTo>
                  <a:cubicBezTo>
                    <a:pt x="22301" y="43692"/>
                    <a:pt x="22197" y="43926"/>
                    <a:pt x="22067" y="44237"/>
                  </a:cubicBezTo>
                  <a:cubicBezTo>
                    <a:pt x="22405" y="43277"/>
                    <a:pt x="22612" y="42394"/>
                    <a:pt x="23261" y="41537"/>
                  </a:cubicBezTo>
                  <a:cubicBezTo>
                    <a:pt x="23336" y="41389"/>
                    <a:pt x="23476" y="41280"/>
                    <a:pt x="23588" y="41155"/>
                  </a:cubicBezTo>
                  <a:lnTo>
                    <a:pt x="23588" y="41155"/>
                  </a:lnTo>
                  <a:cubicBezTo>
                    <a:pt x="23096" y="41870"/>
                    <a:pt x="22701" y="42689"/>
                    <a:pt x="22508" y="43484"/>
                  </a:cubicBezTo>
                  <a:cubicBezTo>
                    <a:pt x="22950" y="42498"/>
                    <a:pt x="23261" y="41641"/>
                    <a:pt x="23910" y="40888"/>
                  </a:cubicBezTo>
                  <a:cubicBezTo>
                    <a:pt x="24009" y="40790"/>
                    <a:pt x="24225" y="40691"/>
                    <a:pt x="24336" y="40681"/>
                  </a:cubicBezTo>
                  <a:lnTo>
                    <a:pt x="24336" y="40681"/>
                  </a:lnTo>
                  <a:cubicBezTo>
                    <a:pt x="24316" y="40703"/>
                    <a:pt x="24297" y="40724"/>
                    <a:pt x="24278" y="40746"/>
                  </a:cubicBezTo>
                  <a:lnTo>
                    <a:pt x="24278" y="40746"/>
                  </a:lnTo>
                  <a:cubicBezTo>
                    <a:pt x="24302" y="40724"/>
                    <a:pt x="24327" y="40702"/>
                    <a:pt x="24352" y="40681"/>
                  </a:cubicBezTo>
                  <a:cubicBezTo>
                    <a:pt x="24347" y="40681"/>
                    <a:pt x="24341" y="40681"/>
                    <a:pt x="24336" y="40681"/>
                  </a:cubicBezTo>
                  <a:lnTo>
                    <a:pt x="24336" y="40681"/>
                  </a:lnTo>
                  <a:cubicBezTo>
                    <a:pt x="24407" y="40603"/>
                    <a:pt x="24482" y="40525"/>
                    <a:pt x="24559" y="40447"/>
                  </a:cubicBezTo>
                  <a:close/>
                  <a:moveTo>
                    <a:pt x="26046" y="42634"/>
                  </a:moveTo>
                  <a:cubicBezTo>
                    <a:pt x="27032" y="42634"/>
                    <a:pt x="27952" y="43009"/>
                    <a:pt x="28453" y="43926"/>
                  </a:cubicBezTo>
                  <a:cubicBezTo>
                    <a:pt x="27804" y="44237"/>
                    <a:pt x="27155" y="44575"/>
                    <a:pt x="26506" y="44575"/>
                  </a:cubicBezTo>
                  <a:cubicBezTo>
                    <a:pt x="25631" y="44487"/>
                    <a:pt x="24566" y="44069"/>
                    <a:pt x="23663" y="44069"/>
                  </a:cubicBezTo>
                  <a:cubicBezTo>
                    <a:pt x="23227" y="44069"/>
                    <a:pt x="22829" y="44166"/>
                    <a:pt x="22508" y="44445"/>
                  </a:cubicBezTo>
                  <a:lnTo>
                    <a:pt x="22508" y="44341"/>
                  </a:lnTo>
                  <a:cubicBezTo>
                    <a:pt x="23201" y="43348"/>
                    <a:pt x="24687" y="42634"/>
                    <a:pt x="26046" y="42634"/>
                  </a:cubicBezTo>
                  <a:close/>
                  <a:moveTo>
                    <a:pt x="25312" y="41537"/>
                  </a:moveTo>
                  <a:cubicBezTo>
                    <a:pt x="24793" y="41745"/>
                    <a:pt x="24456" y="41979"/>
                    <a:pt x="24014" y="42186"/>
                  </a:cubicBezTo>
                  <a:cubicBezTo>
                    <a:pt x="23807" y="42290"/>
                    <a:pt x="23599" y="42498"/>
                    <a:pt x="23365" y="42732"/>
                  </a:cubicBezTo>
                  <a:cubicBezTo>
                    <a:pt x="23261" y="42835"/>
                    <a:pt x="23157" y="42939"/>
                    <a:pt x="23054" y="43147"/>
                  </a:cubicBezTo>
                  <a:cubicBezTo>
                    <a:pt x="22508" y="43692"/>
                    <a:pt x="22067" y="44445"/>
                    <a:pt x="21859" y="45328"/>
                  </a:cubicBezTo>
                  <a:cubicBezTo>
                    <a:pt x="22067" y="44445"/>
                    <a:pt x="22405" y="43796"/>
                    <a:pt x="22846" y="43147"/>
                  </a:cubicBezTo>
                  <a:cubicBezTo>
                    <a:pt x="23365" y="42498"/>
                    <a:pt x="24144" y="41979"/>
                    <a:pt x="25105" y="41537"/>
                  </a:cubicBezTo>
                  <a:close/>
                  <a:moveTo>
                    <a:pt x="2493" y="0"/>
                  </a:moveTo>
                  <a:cubicBezTo>
                    <a:pt x="1844" y="1506"/>
                    <a:pt x="1740" y="2908"/>
                    <a:pt x="1195" y="4440"/>
                  </a:cubicBezTo>
                  <a:cubicBezTo>
                    <a:pt x="650" y="5634"/>
                    <a:pt x="234" y="6802"/>
                    <a:pt x="130" y="8100"/>
                  </a:cubicBezTo>
                  <a:cubicBezTo>
                    <a:pt x="0" y="9190"/>
                    <a:pt x="234" y="10385"/>
                    <a:pt x="546" y="11345"/>
                  </a:cubicBezTo>
                  <a:cubicBezTo>
                    <a:pt x="779" y="11890"/>
                    <a:pt x="883" y="12436"/>
                    <a:pt x="1091" y="12877"/>
                  </a:cubicBezTo>
                  <a:lnTo>
                    <a:pt x="1091" y="12981"/>
                  </a:lnTo>
                  <a:lnTo>
                    <a:pt x="1195" y="12981"/>
                  </a:lnTo>
                  <a:cubicBezTo>
                    <a:pt x="1195" y="13085"/>
                    <a:pt x="1195" y="13188"/>
                    <a:pt x="1299" y="13188"/>
                  </a:cubicBezTo>
                  <a:cubicBezTo>
                    <a:pt x="1636" y="13941"/>
                    <a:pt x="1195" y="14486"/>
                    <a:pt x="1428" y="15135"/>
                  </a:cubicBezTo>
                  <a:cubicBezTo>
                    <a:pt x="1844" y="16122"/>
                    <a:pt x="2830" y="16330"/>
                    <a:pt x="3479" y="17082"/>
                  </a:cubicBezTo>
                  <a:cubicBezTo>
                    <a:pt x="3895" y="17628"/>
                    <a:pt x="4128" y="18381"/>
                    <a:pt x="4440" y="18926"/>
                  </a:cubicBezTo>
                  <a:cubicBezTo>
                    <a:pt x="4673" y="19471"/>
                    <a:pt x="5193" y="19912"/>
                    <a:pt x="5634" y="20328"/>
                  </a:cubicBezTo>
                  <a:cubicBezTo>
                    <a:pt x="5738" y="20431"/>
                    <a:pt x="5842" y="20561"/>
                    <a:pt x="5971" y="20769"/>
                  </a:cubicBezTo>
                  <a:cubicBezTo>
                    <a:pt x="6075" y="20873"/>
                    <a:pt x="6179" y="20977"/>
                    <a:pt x="6283" y="20977"/>
                  </a:cubicBezTo>
                  <a:cubicBezTo>
                    <a:pt x="6932" y="21729"/>
                    <a:pt x="7581" y="22378"/>
                    <a:pt x="8334" y="22924"/>
                  </a:cubicBezTo>
                  <a:cubicBezTo>
                    <a:pt x="9424" y="23806"/>
                    <a:pt x="10515" y="24455"/>
                    <a:pt x="11267" y="25520"/>
                  </a:cubicBezTo>
                  <a:lnTo>
                    <a:pt x="11267" y="25624"/>
                  </a:lnTo>
                  <a:cubicBezTo>
                    <a:pt x="12332" y="27051"/>
                    <a:pt x="12981" y="28557"/>
                    <a:pt x="13630" y="30167"/>
                  </a:cubicBezTo>
                  <a:cubicBezTo>
                    <a:pt x="14279" y="31802"/>
                    <a:pt x="15058" y="33412"/>
                    <a:pt x="15707" y="35047"/>
                  </a:cubicBezTo>
                  <a:cubicBezTo>
                    <a:pt x="16356" y="36657"/>
                    <a:pt x="16771" y="38292"/>
                    <a:pt x="17316" y="39902"/>
                  </a:cubicBezTo>
                  <a:cubicBezTo>
                    <a:pt x="17758" y="40888"/>
                    <a:pt x="17965" y="42083"/>
                    <a:pt x="18718" y="42939"/>
                  </a:cubicBezTo>
                  <a:cubicBezTo>
                    <a:pt x="16667" y="41200"/>
                    <a:pt x="15369" y="38085"/>
                    <a:pt x="12332" y="37747"/>
                  </a:cubicBezTo>
                  <a:cubicBezTo>
                    <a:pt x="12144" y="37721"/>
                    <a:pt x="11962" y="37715"/>
                    <a:pt x="11783" y="37715"/>
                  </a:cubicBezTo>
                  <a:cubicBezTo>
                    <a:pt x="11605" y="37715"/>
                    <a:pt x="11430" y="37721"/>
                    <a:pt x="11254" y="37721"/>
                  </a:cubicBezTo>
                  <a:cubicBezTo>
                    <a:pt x="10904" y="37721"/>
                    <a:pt x="10554" y="37695"/>
                    <a:pt x="10177" y="37539"/>
                  </a:cubicBezTo>
                  <a:cubicBezTo>
                    <a:pt x="9813" y="37454"/>
                    <a:pt x="9467" y="37280"/>
                    <a:pt x="9167" y="37280"/>
                  </a:cubicBezTo>
                  <a:cubicBezTo>
                    <a:pt x="9103" y="37280"/>
                    <a:pt x="9042" y="37288"/>
                    <a:pt x="8983" y="37306"/>
                  </a:cubicBezTo>
                  <a:cubicBezTo>
                    <a:pt x="8230" y="37306"/>
                    <a:pt x="7581" y="37539"/>
                    <a:pt x="6932" y="37851"/>
                  </a:cubicBezTo>
                  <a:cubicBezTo>
                    <a:pt x="6370" y="38028"/>
                    <a:pt x="5842" y="38134"/>
                    <a:pt x="5333" y="38134"/>
                  </a:cubicBezTo>
                  <a:cubicBezTo>
                    <a:pt x="4573" y="38134"/>
                    <a:pt x="3857" y="37897"/>
                    <a:pt x="3142" y="37306"/>
                  </a:cubicBezTo>
                  <a:lnTo>
                    <a:pt x="3038" y="37306"/>
                  </a:lnTo>
                  <a:cubicBezTo>
                    <a:pt x="3895" y="38604"/>
                    <a:pt x="4544" y="39902"/>
                    <a:pt x="5634" y="40992"/>
                  </a:cubicBezTo>
                  <a:cubicBezTo>
                    <a:pt x="6828" y="42186"/>
                    <a:pt x="8438" y="42083"/>
                    <a:pt x="9528" y="43147"/>
                  </a:cubicBezTo>
                  <a:cubicBezTo>
                    <a:pt x="9632" y="43277"/>
                    <a:pt x="9736" y="43381"/>
                    <a:pt x="9866" y="43381"/>
                  </a:cubicBezTo>
                  <a:lnTo>
                    <a:pt x="9866" y="43484"/>
                  </a:lnTo>
                  <a:lnTo>
                    <a:pt x="9969" y="43484"/>
                  </a:lnTo>
                  <a:cubicBezTo>
                    <a:pt x="10725" y="43995"/>
                    <a:pt x="11433" y="44168"/>
                    <a:pt x="12333" y="44168"/>
                  </a:cubicBezTo>
                  <a:cubicBezTo>
                    <a:pt x="12576" y="44168"/>
                    <a:pt x="12834" y="44156"/>
                    <a:pt x="13111" y="44133"/>
                  </a:cubicBezTo>
                  <a:cubicBezTo>
                    <a:pt x="14309" y="44061"/>
                    <a:pt x="15621" y="43608"/>
                    <a:pt x="16896" y="43608"/>
                  </a:cubicBezTo>
                  <a:cubicBezTo>
                    <a:pt x="17445" y="43608"/>
                    <a:pt x="17987" y="43691"/>
                    <a:pt x="18511" y="43926"/>
                  </a:cubicBezTo>
                  <a:cubicBezTo>
                    <a:pt x="18511" y="43926"/>
                    <a:pt x="18614" y="43796"/>
                    <a:pt x="18511" y="43796"/>
                  </a:cubicBezTo>
                  <a:cubicBezTo>
                    <a:pt x="17942" y="43476"/>
                    <a:pt x="17340" y="43365"/>
                    <a:pt x="16720" y="43365"/>
                  </a:cubicBezTo>
                  <a:cubicBezTo>
                    <a:pt x="15275" y="43365"/>
                    <a:pt x="13730" y="43972"/>
                    <a:pt x="12280" y="43972"/>
                  </a:cubicBezTo>
                  <a:cubicBezTo>
                    <a:pt x="11623" y="43972"/>
                    <a:pt x="10985" y="43847"/>
                    <a:pt x="10385" y="43484"/>
                  </a:cubicBezTo>
                  <a:lnTo>
                    <a:pt x="10385" y="43484"/>
                  </a:lnTo>
                  <a:cubicBezTo>
                    <a:pt x="10621" y="43512"/>
                    <a:pt x="10863" y="43525"/>
                    <a:pt x="11108" y="43525"/>
                  </a:cubicBezTo>
                  <a:cubicBezTo>
                    <a:pt x="11777" y="43525"/>
                    <a:pt x="12465" y="43429"/>
                    <a:pt x="13111" y="43277"/>
                  </a:cubicBezTo>
                  <a:cubicBezTo>
                    <a:pt x="14180" y="42968"/>
                    <a:pt x="15097" y="42485"/>
                    <a:pt x="16160" y="42485"/>
                  </a:cubicBezTo>
                  <a:cubicBezTo>
                    <a:pt x="16259" y="42485"/>
                    <a:pt x="16358" y="42489"/>
                    <a:pt x="16460" y="42498"/>
                  </a:cubicBezTo>
                  <a:cubicBezTo>
                    <a:pt x="16667" y="42628"/>
                    <a:pt x="17005" y="42628"/>
                    <a:pt x="17212" y="42732"/>
                  </a:cubicBezTo>
                  <a:lnTo>
                    <a:pt x="17212" y="42628"/>
                  </a:lnTo>
                  <a:cubicBezTo>
                    <a:pt x="17005" y="42498"/>
                    <a:pt x="16771" y="42498"/>
                    <a:pt x="16667" y="42498"/>
                  </a:cubicBezTo>
                  <a:lnTo>
                    <a:pt x="16667" y="42394"/>
                  </a:lnTo>
                  <a:cubicBezTo>
                    <a:pt x="16771" y="42498"/>
                    <a:pt x="16875" y="42498"/>
                    <a:pt x="17109" y="42498"/>
                  </a:cubicBezTo>
                  <a:cubicBezTo>
                    <a:pt x="16667" y="42290"/>
                    <a:pt x="16122" y="42186"/>
                    <a:pt x="15577" y="42186"/>
                  </a:cubicBezTo>
                  <a:cubicBezTo>
                    <a:pt x="13864" y="41849"/>
                    <a:pt x="12228" y="41641"/>
                    <a:pt x="10515" y="41434"/>
                  </a:cubicBezTo>
                  <a:cubicBezTo>
                    <a:pt x="8126" y="41096"/>
                    <a:pt x="5738" y="40447"/>
                    <a:pt x="4128" y="38734"/>
                  </a:cubicBezTo>
                  <a:cubicBezTo>
                    <a:pt x="4128" y="38622"/>
                    <a:pt x="4128" y="38606"/>
                    <a:pt x="4061" y="38537"/>
                  </a:cubicBezTo>
                  <a:lnTo>
                    <a:pt x="4061" y="38537"/>
                  </a:lnTo>
                  <a:cubicBezTo>
                    <a:pt x="5565" y="40042"/>
                    <a:pt x="7702" y="40684"/>
                    <a:pt x="9736" y="41096"/>
                  </a:cubicBezTo>
                  <a:cubicBezTo>
                    <a:pt x="13215" y="41745"/>
                    <a:pt x="16875" y="41200"/>
                    <a:pt x="19601" y="43926"/>
                  </a:cubicBezTo>
                  <a:cubicBezTo>
                    <a:pt x="19635" y="43960"/>
                    <a:pt x="19659" y="43972"/>
                    <a:pt x="19674" y="43972"/>
                  </a:cubicBezTo>
                  <a:cubicBezTo>
                    <a:pt x="19705" y="43972"/>
                    <a:pt x="19705" y="43926"/>
                    <a:pt x="19705" y="43926"/>
                  </a:cubicBezTo>
                  <a:cubicBezTo>
                    <a:pt x="19471" y="43692"/>
                    <a:pt x="19263" y="43484"/>
                    <a:pt x="19056" y="43277"/>
                  </a:cubicBezTo>
                  <a:cubicBezTo>
                    <a:pt x="19056" y="43277"/>
                    <a:pt x="19160" y="43147"/>
                    <a:pt x="19056" y="43147"/>
                  </a:cubicBezTo>
                  <a:cubicBezTo>
                    <a:pt x="18069" y="41979"/>
                    <a:pt x="17654" y="40343"/>
                    <a:pt x="17212" y="38941"/>
                  </a:cubicBezTo>
                  <a:cubicBezTo>
                    <a:pt x="16563" y="37306"/>
                    <a:pt x="16122" y="35696"/>
                    <a:pt x="15473" y="34061"/>
                  </a:cubicBezTo>
                  <a:cubicBezTo>
                    <a:pt x="14824" y="32451"/>
                    <a:pt x="14071" y="30945"/>
                    <a:pt x="13422" y="29310"/>
                  </a:cubicBezTo>
                  <a:cubicBezTo>
                    <a:pt x="12877" y="28012"/>
                    <a:pt x="12332" y="26818"/>
                    <a:pt x="11475" y="25624"/>
                  </a:cubicBezTo>
                  <a:cubicBezTo>
                    <a:pt x="10826" y="24559"/>
                    <a:pt x="9969" y="23806"/>
                    <a:pt x="8983" y="23027"/>
                  </a:cubicBezTo>
                  <a:lnTo>
                    <a:pt x="8983" y="23027"/>
                  </a:lnTo>
                  <a:cubicBezTo>
                    <a:pt x="9424" y="23365"/>
                    <a:pt x="9969" y="23573"/>
                    <a:pt x="10385" y="23910"/>
                  </a:cubicBezTo>
                  <a:cubicBezTo>
                    <a:pt x="11267" y="24455"/>
                    <a:pt x="11683" y="25104"/>
                    <a:pt x="12124" y="25857"/>
                  </a:cubicBezTo>
                  <a:cubicBezTo>
                    <a:pt x="12332" y="26273"/>
                    <a:pt x="12462" y="26714"/>
                    <a:pt x="12669" y="27051"/>
                  </a:cubicBezTo>
                  <a:lnTo>
                    <a:pt x="12773" y="27051"/>
                  </a:lnTo>
                  <a:cubicBezTo>
                    <a:pt x="13318" y="28869"/>
                    <a:pt x="14175" y="30608"/>
                    <a:pt x="14928" y="32347"/>
                  </a:cubicBezTo>
                  <a:cubicBezTo>
                    <a:pt x="15811" y="34191"/>
                    <a:pt x="16460" y="35904"/>
                    <a:pt x="17005" y="37747"/>
                  </a:cubicBezTo>
                  <a:cubicBezTo>
                    <a:pt x="17420" y="39149"/>
                    <a:pt x="17861" y="40785"/>
                    <a:pt x="18822" y="41849"/>
                  </a:cubicBezTo>
                  <a:cubicBezTo>
                    <a:pt x="18865" y="41892"/>
                    <a:pt x="18906" y="41907"/>
                    <a:pt x="18936" y="41907"/>
                  </a:cubicBezTo>
                  <a:cubicBezTo>
                    <a:pt x="18998" y="41907"/>
                    <a:pt x="19021" y="41849"/>
                    <a:pt x="18952" y="41849"/>
                  </a:cubicBezTo>
                  <a:cubicBezTo>
                    <a:pt x="18173" y="40681"/>
                    <a:pt x="17758" y="39383"/>
                    <a:pt x="17420" y="38085"/>
                  </a:cubicBezTo>
                  <a:cubicBezTo>
                    <a:pt x="17212" y="36787"/>
                    <a:pt x="17420" y="35592"/>
                    <a:pt x="17861" y="34502"/>
                  </a:cubicBezTo>
                  <a:cubicBezTo>
                    <a:pt x="17965" y="35696"/>
                    <a:pt x="18069" y="36890"/>
                    <a:pt x="18407" y="37955"/>
                  </a:cubicBezTo>
                  <a:cubicBezTo>
                    <a:pt x="18407" y="38020"/>
                    <a:pt x="18433" y="38052"/>
                    <a:pt x="18459" y="38052"/>
                  </a:cubicBezTo>
                  <a:cubicBezTo>
                    <a:pt x="18485" y="38052"/>
                    <a:pt x="18511" y="38020"/>
                    <a:pt x="18511" y="37955"/>
                  </a:cubicBezTo>
                  <a:cubicBezTo>
                    <a:pt x="18173" y="36787"/>
                    <a:pt x="18069" y="35489"/>
                    <a:pt x="17965" y="34294"/>
                  </a:cubicBezTo>
                  <a:cubicBezTo>
                    <a:pt x="18069" y="34191"/>
                    <a:pt x="18069" y="34061"/>
                    <a:pt x="18173" y="33957"/>
                  </a:cubicBezTo>
                  <a:cubicBezTo>
                    <a:pt x="18303" y="34943"/>
                    <a:pt x="18407" y="35800"/>
                    <a:pt x="18511" y="36657"/>
                  </a:cubicBezTo>
                  <a:cubicBezTo>
                    <a:pt x="19367" y="42394"/>
                    <a:pt x="21652" y="48469"/>
                    <a:pt x="25546" y="52778"/>
                  </a:cubicBezTo>
                  <a:cubicBezTo>
                    <a:pt x="25650" y="52778"/>
                    <a:pt x="25754" y="52778"/>
                    <a:pt x="25754" y="52675"/>
                  </a:cubicBezTo>
                  <a:cubicBezTo>
                    <a:pt x="24248" y="50831"/>
                    <a:pt x="23054" y="48884"/>
                    <a:pt x="22067" y="46833"/>
                  </a:cubicBezTo>
                  <a:cubicBezTo>
                    <a:pt x="21963" y="46184"/>
                    <a:pt x="22067" y="45639"/>
                    <a:pt x="22301" y="44990"/>
                  </a:cubicBezTo>
                  <a:cubicBezTo>
                    <a:pt x="22795" y="44423"/>
                    <a:pt x="23302" y="44242"/>
                    <a:pt x="23833" y="44242"/>
                  </a:cubicBezTo>
                  <a:cubicBezTo>
                    <a:pt x="24755" y="44242"/>
                    <a:pt x="25748" y="44788"/>
                    <a:pt x="26865" y="44788"/>
                  </a:cubicBezTo>
                  <a:cubicBezTo>
                    <a:pt x="26927" y="44788"/>
                    <a:pt x="26989" y="44786"/>
                    <a:pt x="27052" y="44782"/>
                  </a:cubicBezTo>
                  <a:cubicBezTo>
                    <a:pt x="28566" y="44692"/>
                    <a:pt x="29412" y="43027"/>
                    <a:pt x="30822" y="43027"/>
                  </a:cubicBezTo>
                  <a:cubicBezTo>
                    <a:pt x="31031" y="43027"/>
                    <a:pt x="31253" y="43063"/>
                    <a:pt x="31491" y="43147"/>
                  </a:cubicBezTo>
                  <a:lnTo>
                    <a:pt x="31699" y="43147"/>
                  </a:lnTo>
                  <a:cubicBezTo>
                    <a:pt x="31802" y="43381"/>
                    <a:pt x="32036" y="43588"/>
                    <a:pt x="32244" y="43692"/>
                  </a:cubicBezTo>
                  <a:cubicBezTo>
                    <a:pt x="32274" y="43723"/>
                    <a:pt x="32305" y="43735"/>
                    <a:pt x="32330" y="43735"/>
                  </a:cubicBezTo>
                  <a:cubicBezTo>
                    <a:pt x="32391" y="43735"/>
                    <a:pt x="32421" y="43662"/>
                    <a:pt x="32348" y="43588"/>
                  </a:cubicBezTo>
                  <a:cubicBezTo>
                    <a:pt x="31153" y="42732"/>
                    <a:pt x="31153" y="41200"/>
                    <a:pt x="29752" y="40551"/>
                  </a:cubicBezTo>
                  <a:cubicBezTo>
                    <a:pt x="29427" y="40343"/>
                    <a:pt x="29077" y="40343"/>
                    <a:pt x="28726" y="40343"/>
                  </a:cubicBezTo>
                  <a:cubicBezTo>
                    <a:pt x="28376" y="40343"/>
                    <a:pt x="28025" y="40343"/>
                    <a:pt x="27701" y="40136"/>
                  </a:cubicBezTo>
                  <a:lnTo>
                    <a:pt x="27493" y="40136"/>
                  </a:lnTo>
                  <a:cubicBezTo>
                    <a:pt x="27239" y="39881"/>
                    <a:pt x="26999" y="39759"/>
                    <a:pt x="26707" y="39759"/>
                  </a:cubicBezTo>
                  <a:cubicBezTo>
                    <a:pt x="26612" y="39759"/>
                    <a:pt x="26511" y="39772"/>
                    <a:pt x="26403" y="39798"/>
                  </a:cubicBezTo>
                  <a:cubicBezTo>
                    <a:pt x="23703" y="40032"/>
                    <a:pt x="22405" y="41979"/>
                    <a:pt x="21963" y="44445"/>
                  </a:cubicBezTo>
                  <a:lnTo>
                    <a:pt x="21963" y="44575"/>
                  </a:lnTo>
                  <a:cubicBezTo>
                    <a:pt x="21859" y="44990"/>
                    <a:pt x="21756" y="45535"/>
                    <a:pt x="21652" y="46081"/>
                  </a:cubicBezTo>
                  <a:cubicBezTo>
                    <a:pt x="20250" y="43147"/>
                    <a:pt x="19263" y="40032"/>
                    <a:pt x="18718" y="36657"/>
                  </a:cubicBezTo>
                  <a:cubicBezTo>
                    <a:pt x="18614" y="35904"/>
                    <a:pt x="18511" y="35255"/>
                    <a:pt x="18407" y="34606"/>
                  </a:cubicBezTo>
                  <a:cubicBezTo>
                    <a:pt x="18822" y="33957"/>
                    <a:pt x="19263" y="33645"/>
                    <a:pt x="19912" y="33542"/>
                  </a:cubicBezTo>
                  <a:cubicBezTo>
                    <a:pt x="20354" y="33412"/>
                    <a:pt x="20665" y="33412"/>
                    <a:pt x="21003" y="33412"/>
                  </a:cubicBezTo>
                  <a:cubicBezTo>
                    <a:pt x="22067" y="33853"/>
                    <a:pt x="21859" y="35489"/>
                    <a:pt x="21963" y="36449"/>
                  </a:cubicBezTo>
                  <a:cubicBezTo>
                    <a:pt x="22067" y="37202"/>
                    <a:pt x="22405" y="37851"/>
                    <a:pt x="23054" y="38396"/>
                  </a:cubicBezTo>
                  <a:cubicBezTo>
                    <a:pt x="23157" y="38396"/>
                    <a:pt x="23261" y="38396"/>
                    <a:pt x="23157" y="38292"/>
                  </a:cubicBezTo>
                  <a:cubicBezTo>
                    <a:pt x="22612" y="37202"/>
                    <a:pt x="22716" y="36345"/>
                    <a:pt x="22612" y="35151"/>
                  </a:cubicBezTo>
                  <a:lnTo>
                    <a:pt x="22612" y="34840"/>
                  </a:lnTo>
                  <a:cubicBezTo>
                    <a:pt x="22950" y="36138"/>
                    <a:pt x="23261" y="37306"/>
                    <a:pt x="24352" y="38085"/>
                  </a:cubicBezTo>
                  <a:cubicBezTo>
                    <a:pt x="24850" y="38387"/>
                    <a:pt x="25498" y="38627"/>
                    <a:pt x="26101" y="38627"/>
                  </a:cubicBezTo>
                  <a:cubicBezTo>
                    <a:pt x="26535" y="38627"/>
                    <a:pt x="26945" y="38503"/>
                    <a:pt x="27259" y="38188"/>
                  </a:cubicBezTo>
                  <a:cubicBezTo>
                    <a:pt x="27670" y="38407"/>
                    <a:pt x="28102" y="38576"/>
                    <a:pt x="28530" y="38576"/>
                  </a:cubicBezTo>
                  <a:cubicBezTo>
                    <a:pt x="28913" y="38576"/>
                    <a:pt x="29292" y="38441"/>
                    <a:pt x="29648" y="38085"/>
                  </a:cubicBezTo>
                  <a:lnTo>
                    <a:pt x="29648" y="38085"/>
                  </a:lnTo>
                  <a:cubicBezTo>
                    <a:pt x="29297" y="38278"/>
                    <a:pt x="28952" y="38362"/>
                    <a:pt x="28616" y="38362"/>
                  </a:cubicBezTo>
                  <a:cubicBezTo>
                    <a:pt x="27285" y="38362"/>
                    <a:pt x="26100" y="37044"/>
                    <a:pt x="25312" y="36008"/>
                  </a:cubicBezTo>
                  <a:cubicBezTo>
                    <a:pt x="25312" y="35992"/>
                    <a:pt x="25310" y="35981"/>
                    <a:pt x="25306" y="35974"/>
                  </a:cubicBezTo>
                  <a:lnTo>
                    <a:pt x="25306" y="35974"/>
                  </a:lnTo>
                  <a:cubicBezTo>
                    <a:pt x="25451" y="35996"/>
                    <a:pt x="25599" y="36008"/>
                    <a:pt x="25754" y="36008"/>
                  </a:cubicBezTo>
                  <a:lnTo>
                    <a:pt x="25857" y="36008"/>
                  </a:lnTo>
                  <a:lnTo>
                    <a:pt x="25857" y="35904"/>
                  </a:lnTo>
                  <a:cubicBezTo>
                    <a:pt x="26091" y="35904"/>
                    <a:pt x="26195" y="35904"/>
                    <a:pt x="26403" y="35800"/>
                  </a:cubicBezTo>
                  <a:lnTo>
                    <a:pt x="26403" y="35696"/>
                  </a:lnTo>
                  <a:cubicBezTo>
                    <a:pt x="25546" y="35359"/>
                    <a:pt x="24897" y="35151"/>
                    <a:pt x="24248" y="34502"/>
                  </a:cubicBezTo>
                  <a:cubicBezTo>
                    <a:pt x="24014" y="34294"/>
                    <a:pt x="23703" y="33957"/>
                    <a:pt x="23261" y="33749"/>
                  </a:cubicBezTo>
                  <a:cubicBezTo>
                    <a:pt x="23261" y="33749"/>
                    <a:pt x="23157" y="33749"/>
                    <a:pt x="23054" y="33645"/>
                  </a:cubicBezTo>
                  <a:lnTo>
                    <a:pt x="23054" y="33645"/>
                  </a:lnTo>
                  <a:cubicBezTo>
                    <a:pt x="24663" y="34061"/>
                    <a:pt x="26195" y="34191"/>
                    <a:pt x="27259" y="35592"/>
                  </a:cubicBezTo>
                  <a:cubicBezTo>
                    <a:pt x="27908" y="36449"/>
                    <a:pt x="28350" y="37851"/>
                    <a:pt x="29648" y="38085"/>
                  </a:cubicBezTo>
                  <a:cubicBezTo>
                    <a:pt x="29682" y="38119"/>
                    <a:pt x="29705" y="38131"/>
                    <a:pt x="29721" y="38131"/>
                  </a:cubicBezTo>
                  <a:cubicBezTo>
                    <a:pt x="29752" y="38131"/>
                    <a:pt x="29752" y="38085"/>
                    <a:pt x="29752" y="38085"/>
                  </a:cubicBezTo>
                  <a:cubicBezTo>
                    <a:pt x="29752" y="38085"/>
                    <a:pt x="29752" y="37955"/>
                    <a:pt x="29855" y="37955"/>
                  </a:cubicBezTo>
                  <a:lnTo>
                    <a:pt x="29752" y="37955"/>
                  </a:lnTo>
                  <a:cubicBezTo>
                    <a:pt x="29336" y="36449"/>
                    <a:pt x="29336" y="34943"/>
                    <a:pt x="28038" y="33853"/>
                  </a:cubicBezTo>
                  <a:cubicBezTo>
                    <a:pt x="27259" y="33100"/>
                    <a:pt x="26091" y="32555"/>
                    <a:pt x="25001" y="32555"/>
                  </a:cubicBezTo>
                  <a:cubicBezTo>
                    <a:pt x="25442" y="32451"/>
                    <a:pt x="25754" y="32451"/>
                    <a:pt x="26091" y="32451"/>
                  </a:cubicBezTo>
                  <a:lnTo>
                    <a:pt x="26195" y="32451"/>
                  </a:lnTo>
                  <a:cubicBezTo>
                    <a:pt x="26195" y="32451"/>
                    <a:pt x="26195" y="32347"/>
                    <a:pt x="26091" y="32347"/>
                  </a:cubicBezTo>
                  <a:lnTo>
                    <a:pt x="25961" y="32347"/>
                  </a:lnTo>
                  <a:cubicBezTo>
                    <a:pt x="25589" y="32213"/>
                    <a:pt x="25183" y="32156"/>
                    <a:pt x="24782" y="32156"/>
                  </a:cubicBezTo>
                  <a:cubicBezTo>
                    <a:pt x="24484" y="32156"/>
                    <a:pt x="24188" y="32188"/>
                    <a:pt x="23910" y="32243"/>
                  </a:cubicBezTo>
                  <a:cubicBezTo>
                    <a:pt x="23054" y="32347"/>
                    <a:pt x="22301" y="32893"/>
                    <a:pt x="21418" y="32996"/>
                  </a:cubicBezTo>
                  <a:cubicBezTo>
                    <a:pt x="21223" y="32949"/>
                    <a:pt x="20997" y="32925"/>
                    <a:pt x="20756" y="32925"/>
                  </a:cubicBezTo>
                  <a:cubicBezTo>
                    <a:pt x="19811" y="32925"/>
                    <a:pt x="18655" y="33295"/>
                    <a:pt x="18407" y="34061"/>
                  </a:cubicBezTo>
                  <a:cubicBezTo>
                    <a:pt x="18303" y="33957"/>
                    <a:pt x="18303" y="33749"/>
                    <a:pt x="18303" y="33645"/>
                  </a:cubicBezTo>
                  <a:cubicBezTo>
                    <a:pt x="19160" y="32114"/>
                    <a:pt x="20561" y="30816"/>
                    <a:pt x="22067" y="29855"/>
                  </a:cubicBezTo>
                  <a:lnTo>
                    <a:pt x="22197" y="29855"/>
                  </a:lnTo>
                  <a:cubicBezTo>
                    <a:pt x="22067" y="29959"/>
                    <a:pt x="21963" y="29959"/>
                    <a:pt x="21859" y="30063"/>
                  </a:cubicBezTo>
                  <a:cubicBezTo>
                    <a:pt x="21859" y="30063"/>
                    <a:pt x="21859" y="30167"/>
                    <a:pt x="21963" y="30167"/>
                  </a:cubicBezTo>
                  <a:cubicBezTo>
                    <a:pt x="22372" y="29931"/>
                    <a:pt x="22738" y="29831"/>
                    <a:pt x="23074" y="29831"/>
                  </a:cubicBezTo>
                  <a:cubicBezTo>
                    <a:pt x="24253" y="29831"/>
                    <a:pt x="25052" y="31057"/>
                    <a:pt x="25961" y="31906"/>
                  </a:cubicBezTo>
                  <a:cubicBezTo>
                    <a:pt x="26195" y="32010"/>
                    <a:pt x="26506" y="32243"/>
                    <a:pt x="26740" y="32243"/>
                  </a:cubicBezTo>
                  <a:lnTo>
                    <a:pt x="27389" y="32243"/>
                  </a:lnTo>
                  <a:cubicBezTo>
                    <a:pt x="27493" y="32295"/>
                    <a:pt x="27597" y="32321"/>
                    <a:pt x="27717" y="32321"/>
                  </a:cubicBezTo>
                  <a:cubicBezTo>
                    <a:pt x="27837" y="32321"/>
                    <a:pt x="27973" y="32295"/>
                    <a:pt x="28142" y="32243"/>
                  </a:cubicBezTo>
                  <a:lnTo>
                    <a:pt x="28142" y="32114"/>
                  </a:lnTo>
                  <a:cubicBezTo>
                    <a:pt x="27804" y="32114"/>
                    <a:pt x="27493" y="32114"/>
                    <a:pt x="27259" y="32010"/>
                  </a:cubicBezTo>
                  <a:cubicBezTo>
                    <a:pt x="28791" y="32010"/>
                    <a:pt x="30193" y="30063"/>
                    <a:pt x="31283" y="28998"/>
                  </a:cubicBezTo>
                  <a:cubicBezTo>
                    <a:pt x="31699" y="28661"/>
                    <a:pt x="32036" y="28220"/>
                    <a:pt x="32348" y="27804"/>
                  </a:cubicBezTo>
                  <a:cubicBezTo>
                    <a:pt x="32451" y="27804"/>
                    <a:pt x="32451" y="27700"/>
                    <a:pt x="32348" y="27700"/>
                  </a:cubicBezTo>
                  <a:cubicBezTo>
                    <a:pt x="31283" y="27467"/>
                    <a:pt x="30401" y="27259"/>
                    <a:pt x="29440" y="26610"/>
                  </a:cubicBezTo>
                  <a:cubicBezTo>
                    <a:pt x="28999" y="26273"/>
                    <a:pt x="28557" y="26065"/>
                    <a:pt x="28038" y="25961"/>
                  </a:cubicBezTo>
                  <a:cubicBezTo>
                    <a:pt x="27938" y="25948"/>
                    <a:pt x="27838" y="25941"/>
                    <a:pt x="27739" y="25941"/>
                  </a:cubicBezTo>
                  <a:cubicBezTo>
                    <a:pt x="27067" y="25941"/>
                    <a:pt x="26423" y="26239"/>
                    <a:pt x="25857" y="26714"/>
                  </a:cubicBezTo>
                  <a:cubicBezTo>
                    <a:pt x="26091" y="26402"/>
                    <a:pt x="26403" y="26169"/>
                    <a:pt x="26610" y="25961"/>
                  </a:cubicBezTo>
                  <a:cubicBezTo>
                    <a:pt x="26844" y="25753"/>
                    <a:pt x="27155" y="25520"/>
                    <a:pt x="27493" y="25416"/>
                  </a:cubicBezTo>
                  <a:cubicBezTo>
                    <a:pt x="27701" y="25416"/>
                    <a:pt x="27804" y="25312"/>
                    <a:pt x="28038" y="25312"/>
                  </a:cubicBezTo>
                  <a:cubicBezTo>
                    <a:pt x="28142" y="25312"/>
                    <a:pt x="28038" y="25208"/>
                    <a:pt x="27908" y="25208"/>
                  </a:cubicBezTo>
                  <a:lnTo>
                    <a:pt x="27701" y="25208"/>
                  </a:lnTo>
                  <a:cubicBezTo>
                    <a:pt x="27493" y="25208"/>
                    <a:pt x="27259" y="25312"/>
                    <a:pt x="27052" y="25312"/>
                  </a:cubicBezTo>
                  <a:cubicBezTo>
                    <a:pt x="25312" y="25753"/>
                    <a:pt x="24248" y="27467"/>
                    <a:pt x="22950" y="28765"/>
                  </a:cubicBezTo>
                  <a:lnTo>
                    <a:pt x="22846" y="28765"/>
                  </a:lnTo>
                  <a:cubicBezTo>
                    <a:pt x="22716" y="28869"/>
                    <a:pt x="22508" y="29102"/>
                    <a:pt x="22301" y="29206"/>
                  </a:cubicBezTo>
                  <a:cubicBezTo>
                    <a:pt x="20899" y="30063"/>
                    <a:pt x="19263" y="31361"/>
                    <a:pt x="18303" y="32996"/>
                  </a:cubicBezTo>
                  <a:cubicBezTo>
                    <a:pt x="18047" y="31106"/>
                    <a:pt x="17985" y="29157"/>
                    <a:pt x="18061" y="27238"/>
                  </a:cubicBezTo>
                  <a:lnTo>
                    <a:pt x="18061" y="27238"/>
                  </a:lnTo>
                  <a:cubicBezTo>
                    <a:pt x="18061" y="27392"/>
                    <a:pt x="18064" y="27546"/>
                    <a:pt x="18069" y="27700"/>
                  </a:cubicBezTo>
                  <a:cubicBezTo>
                    <a:pt x="18173" y="25208"/>
                    <a:pt x="18822" y="22820"/>
                    <a:pt x="19809" y="20561"/>
                  </a:cubicBezTo>
                  <a:cubicBezTo>
                    <a:pt x="20561" y="18926"/>
                    <a:pt x="21756" y="16979"/>
                    <a:pt x="23157" y="15784"/>
                  </a:cubicBezTo>
                  <a:lnTo>
                    <a:pt x="23157" y="15784"/>
                  </a:lnTo>
                  <a:cubicBezTo>
                    <a:pt x="22950" y="16537"/>
                    <a:pt x="23261" y="17186"/>
                    <a:pt x="22405" y="17835"/>
                  </a:cubicBezTo>
                  <a:cubicBezTo>
                    <a:pt x="21652" y="18484"/>
                    <a:pt x="21107" y="19471"/>
                    <a:pt x="21210" y="20431"/>
                  </a:cubicBezTo>
                  <a:cubicBezTo>
                    <a:pt x="21210" y="20561"/>
                    <a:pt x="21210" y="20561"/>
                    <a:pt x="21314" y="20665"/>
                  </a:cubicBezTo>
                  <a:cubicBezTo>
                    <a:pt x="21210" y="18926"/>
                    <a:pt x="22950" y="18718"/>
                    <a:pt x="23807" y="17731"/>
                  </a:cubicBezTo>
                  <a:cubicBezTo>
                    <a:pt x="24248" y="17316"/>
                    <a:pt x="24144" y="16537"/>
                    <a:pt x="24014" y="15888"/>
                  </a:cubicBezTo>
                  <a:lnTo>
                    <a:pt x="24014" y="15888"/>
                  </a:lnTo>
                  <a:cubicBezTo>
                    <a:pt x="24663" y="18277"/>
                    <a:pt x="24897" y="20665"/>
                    <a:pt x="26844" y="22378"/>
                  </a:cubicBezTo>
                  <a:cubicBezTo>
                    <a:pt x="27908" y="23365"/>
                    <a:pt x="29206" y="23910"/>
                    <a:pt x="30634" y="24455"/>
                  </a:cubicBezTo>
                  <a:cubicBezTo>
                    <a:pt x="31006" y="24548"/>
                    <a:pt x="31751" y="24994"/>
                    <a:pt x="32276" y="24994"/>
                  </a:cubicBezTo>
                  <a:cubicBezTo>
                    <a:pt x="32338" y="24994"/>
                    <a:pt x="32397" y="24988"/>
                    <a:pt x="32451" y="24975"/>
                  </a:cubicBezTo>
                  <a:lnTo>
                    <a:pt x="32789" y="24975"/>
                  </a:lnTo>
                  <a:cubicBezTo>
                    <a:pt x="32789" y="24975"/>
                    <a:pt x="32893" y="24975"/>
                    <a:pt x="32789" y="24871"/>
                  </a:cubicBezTo>
                  <a:lnTo>
                    <a:pt x="32893" y="24871"/>
                  </a:lnTo>
                  <a:lnTo>
                    <a:pt x="32893" y="24767"/>
                  </a:lnTo>
                  <a:cubicBezTo>
                    <a:pt x="32789" y="24663"/>
                    <a:pt x="32789" y="24663"/>
                    <a:pt x="32685" y="24663"/>
                  </a:cubicBezTo>
                  <a:cubicBezTo>
                    <a:pt x="32348" y="23676"/>
                    <a:pt x="32581" y="22820"/>
                    <a:pt x="32685" y="21859"/>
                  </a:cubicBezTo>
                  <a:cubicBezTo>
                    <a:pt x="32685" y="21210"/>
                    <a:pt x="32451" y="20769"/>
                    <a:pt x="32140" y="20328"/>
                  </a:cubicBezTo>
                  <a:lnTo>
                    <a:pt x="32140" y="20328"/>
                  </a:lnTo>
                  <a:cubicBezTo>
                    <a:pt x="32581" y="20431"/>
                    <a:pt x="32997" y="20561"/>
                    <a:pt x="33438" y="20561"/>
                  </a:cubicBezTo>
                  <a:cubicBezTo>
                    <a:pt x="33548" y="20575"/>
                    <a:pt x="33656" y="20581"/>
                    <a:pt x="33763" y="20581"/>
                  </a:cubicBezTo>
                  <a:cubicBezTo>
                    <a:pt x="34488" y="20581"/>
                    <a:pt x="35147" y="20301"/>
                    <a:pt x="35826" y="20120"/>
                  </a:cubicBezTo>
                  <a:cubicBezTo>
                    <a:pt x="36891" y="19912"/>
                    <a:pt x="37773" y="19782"/>
                    <a:pt x="38838" y="19575"/>
                  </a:cubicBezTo>
                  <a:cubicBezTo>
                    <a:pt x="38838" y="19575"/>
                    <a:pt x="38838" y="19679"/>
                    <a:pt x="38942" y="19679"/>
                  </a:cubicBezTo>
                  <a:cubicBezTo>
                    <a:pt x="38942" y="19679"/>
                    <a:pt x="39071" y="19679"/>
                    <a:pt x="39071" y="19575"/>
                  </a:cubicBezTo>
                  <a:cubicBezTo>
                    <a:pt x="39071" y="18822"/>
                    <a:pt x="39383" y="17731"/>
                    <a:pt x="39071" y="16979"/>
                  </a:cubicBezTo>
                  <a:cubicBezTo>
                    <a:pt x="38838" y="16667"/>
                    <a:pt x="38734" y="16433"/>
                    <a:pt x="38526" y="16226"/>
                  </a:cubicBezTo>
                  <a:cubicBezTo>
                    <a:pt x="38085" y="15577"/>
                    <a:pt x="38293" y="15135"/>
                    <a:pt x="37981" y="14590"/>
                  </a:cubicBezTo>
                  <a:cubicBezTo>
                    <a:pt x="37644" y="13837"/>
                    <a:pt x="36787" y="13630"/>
                    <a:pt x="36138" y="13188"/>
                  </a:cubicBezTo>
                  <a:cubicBezTo>
                    <a:pt x="35593" y="12877"/>
                    <a:pt x="35281" y="12643"/>
                    <a:pt x="34736" y="12643"/>
                  </a:cubicBezTo>
                  <a:cubicBezTo>
                    <a:pt x="34840" y="12539"/>
                    <a:pt x="34944" y="12539"/>
                    <a:pt x="34944" y="12436"/>
                  </a:cubicBezTo>
                  <a:cubicBezTo>
                    <a:pt x="35385" y="12124"/>
                    <a:pt x="36034" y="12124"/>
                    <a:pt x="36579" y="11890"/>
                  </a:cubicBezTo>
                  <a:cubicBezTo>
                    <a:pt x="37124" y="11683"/>
                    <a:pt x="37540" y="10696"/>
                    <a:pt x="37877" y="10385"/>
                  </a:cubicBezTo>
                  <a:cubicBezTo>
                    <a:pt x="38265" y="9778"/>
                    <a:pt x="38404" y="8311"/>
                    <a:pt x="39204" y="8311"/>
                  </a:cubicBezTo>
                  <a:cubicBezTo>
                    <a:pt x="39260" y="8311"/>
                    <a:pt x="39320" y="8318"/>
                    <a:pt x="39383" y="8334"/>
                  </a:cubicBezTo>
                  <a:cubicBezTo>
                    <a:pt x="39487" y="8334"/>
                    <a:pt x="39487" y="8230"/>
                    <a:pt x="39487" y="8230"/>
                  </a:cubicBezTo>
                  <a:cubicBezTo>
                    <a:pt x="39175" y="7243"/>
                    <a:pt x="38422" y="6802"/>
                    <a:pt x="38085" y="6049"/>
                  </a:cubicBezTo>
                  <a:cubicBezTo>
                    <a:pt x="38085" y="5842"/>
                    <a:pt x="37877" y="5842"/>
                    <a:pt x="37773" y="5738"/>
                  </a:cubicBezTo>
                  <a:cubicBezTo>
                    <a:pt x="36995" y="5634"/>
                    <a:pt x="36683" y="5400"/>
                    <a:pt x="36034" y="4985"/>
                  </a:cubicBezTo>
                  <a:cubicBezTo>
                    <a:pt x="35789" y="4857"/>
                    <a:pt x="35496" y="4808"/>
                    <a:pt x="35191" y="4808"/>
                  </a:cubicBezTo>
                  <a:cubicBezTo>
                    <a:pt x="34689" y="4808"/>
                    <a:pt x="34154" y="4943"/>
                    <a:pt x="33749" y="5089"/>
                  </a:cubicBezTo>
                  <a:cubicBezTo>
                    <a:pt x="32997" y="5400"/>
                    <a:pt x="31932" y="5504"/>
                    <a:pt x="31387" y="6283"/>
                  </a:cubicBezTo>
                  <a:cubicBezTo>
                    <a:pt x="31283" y="5296"/>
                    <a:pt x="31050" y="4336"/>
                    <a:pt x="31387" y="3453"/>
                  </a:cubicBezTo>
                  <a:cubicBezTo>
                    <a:pt x="31491" y="3349"/>
                    <a:pt x="31595" y="3245"/>
                    <a:pt x="31699" y="3142"/>
                  </a:cubicBezTo>
                  <a:cubicBezTo>
                    <a:pt x="31802" y="3142"/>
                    <a:pt x="31802" y="3038"/>
                    <a:pt x="31802" y="3038"/>
                  </a:cubicBezTo>
                  <a:cubicBezTo>
                    <a:pt x="31802" y="3038"/>
                    <a:pt x="31802" y="2908"/>
                    <a:pt x="31699" y="2908"/>
                  </a:cubicBezTo>
                  <a:cubicBezTo>
                    <a:pt x="31633" y="2897"/>
                    <a:pt x="31569" y="2892"/>
                    <a:pt x="31508" y="2892"/>
                  </a:cubicBezTo>
                  <a:cubicBezTo>
                    <a:pt x="30965" y="2892"/>
                    <a:pt x="30589" y="3277"/>
                    <a:pt x="30193" y="3557"/>
                  </a:cubicBezTo>
                  <a:cubicBezTo>
                    <a:pt x="29440" y="4336"/>
                    <a:pt x="28557" y="4543"/>
                    <a:pt x="27804" y="5089"/>
                  </a:cubicBezTo>
                  <a:cubicBezTo>
                    <a:pt x="27493" y="5400"/>
                    <a:pt x="27259" y="5738"/>
                    <a:pt x="27052" y="6049"/>
                  </a:cubicBezTo>
                  <a:cubicBezTo>
                    <a:pt x="26740" y="6698"/>
                    <a:pt x="26403" y="7140"/>
                    <a:pt x="25857" y="7685"/>
                  </a:cubicBezTo>
                  <a:cubicBezTo>
                    <a:pt x="25546" y="8100"/>
                    <a:pt x="25208" y="8438"/>
                    <a:pt x="25001" y="8983"/>
                  </a:cubicBezTo>
                  <a:cubicBezTo>
                    <a:pt x="24559" y="9736"/>
                    <a:pt x="24897" y="10488"/>
                    <a:pt x="24456" y="11241"/>
                  </a:cubicBezTo>
                  <a:lnTo>
                    <a:pt x="24456" y="11345"/>
                  </a:lnTo>
                  <a:cubicBezTo>
                    <a:pt x="24014" y="11787"/>
                    <a:pt x="23599" y="12332"/>
                    <a:pt x="23495" y="12877"/>
                  </a:cubicBezTo>
                  <a:cubicBezTo>
                    <a:pt x="23495" y="12877"/>
                    <a:pt x="23365" y="12773"/>
                    <a:pt x="23365" y="12643"/>
                  </a:cubicBezTo>
                  <a:cubicBezTo>
                    <a:pt x="22508" y="11475"/>
                    <a:pt x="22716" y="10385"/>
                    <a:pt x="23365" y="9190"/>
                  </a:cubicBezTo>
                  <a:cubicBezTo>
                    <a:pt x="23365" y="9190"/>
                    <a:pt x="23319" y="9144"/>
                    <a:pt x="23257" y="9144"/>
                  </a:cubicBezTo>
                  <a:cubicBezTo>
                    <a:pt x="23227" y="9144"/>
                    <a:pt x="23192" y="9156"/>
                    <a:pt x="23157" y="9190"/>
                  </a:cubicBezTo>
                  <a:cubicBezTo>
                    <a:pt x="22508" y="9943"/>
                    <a:pt x="21963" y="10826"/>
                    <a:pt x="22197" y="11787"/>
                  </a:cubicBezTo>
                  <a:cubicBezTo>
                    <a:pt x="22197" y="12332"/>
                    <a:pt x="22508" y="12773"/>
                    <a:pt x="22846" y="13188"/>
                  </a:cubicBezTo>
                  <a:cubicBezTo>
                    <a:pt x="23157" y="13526"/>
                    <a:pt x="23495" y="13837"/>
                    <a:pt x="23495" y="14279"/>
                  </a:cubicBezTo>
                  <a:cubicBezTo>
                    <a:pt x="23360" y="14202"/>
                    <a:pt x="23201" y="14169"/>
                    <a:pt x="23027" y="14169"/>
                  </a:cubicBezTo>
                  <a:cubicBezTo>
                    <a:pt x="22197" y="14169"/>
                    <a:pt x="21048" y="14936"/>
                    <a:pt x="20769" y="15473"/>
                  </a:cubicBezTo>
                  <a:cubicBezTo>
                    <a:pt x="20769" y="15525"/>
                    <a:pt x="20802" y="15551"/>
                    <a:pt x="20834" y="15551"/>
                  </a:cubicBezTo>
                  <a:cubicBezTo>
                    <a:pt x="20866" y="15551"/>
                    <a:pt x="20899" y="15525"/>
                    <a:pt x="20899" y="15473"/>
                  </a:cubicBezTo>
                  <a:cubicBezTo>
                    <a:pt x="21246" y="15105"/>
                    <a:pt x="22207" y="14664"/>
                    <a:pt x="22953" y="14664"/>
                  </a:cubicBezTo>
                  <a:cubicBezTo>
                    <a:pt x="23101" y="14664"/>
                    <a:pt x="23241" y="14681"/>
                    <a:pt x="23365" y="14720"/>
                  </a:cubicBezTo>
                  <a:cubicBezTo>
                    <a:pt x="22508" y="14824"/>
                    <a:pt x="21756" y="15473"/>
                    <a:pt x="21210" y="16226"/>
                  </a:cubicBezTo>
                  <a:cubicBezTo>
                    <a:pt x="20561" y="17186"/>
                    <a:pt x="19263" y="17731"/>
                    <a:pt x="19367" y="19133"/>
                  </a:cubicBezTo>
                  <a:lnTo>
                    <a:pt x="19367" y="19367"/>
                  </a:lnTo>
                  <a:lnTo>
                    <a:pt x="19471" y="19263"/>
                  </a:lnTo>
                  <a:lnTo>
                    <a:pt x="19471" y="19133"/>
                  </a:lnTo>
                  <a:cubicBezTo>
                    <a:pt x="19809" y="17965"/>
                    <a:pt x="20769" y="17835"/>
                    <a:pt x="21548" y="16979"/>
                  </a:cubicBezTo>
                  <a:cubicBezTo>
                    <a:pt x="22067" y="16433"/>
                    <a:pt x="22405" y="15681"/>
                    <a:pt x="23054" y="15369"/>
                  </a:cubicBezTo>
                  <a:lnTo>
                    <a:pt x="23054" y="15369"/>
                  </a:lnTo>
                  <a:cubicBezTo>
                    <a:pt x="20561" y="17835"/>
                    <a:pt x="18952" y="20977"/>
                    <a:pt x="18173" y="24325"/>
                  </a:cubicBezTo>
                  <a:cubicBezTo>
                    <a:pt x="18407" y="22171"/>
                    <a:pt x="18614" y="19912"/>
                    <a:pt x="19056" y="17731"/>
                  </a:cubicBezTo>
                  <a:lnTo>
                    <a:pt x="18952" y="17731"/>
                  </a:lnTo>
                  <a:cubicBezTo>
                    <a:pt x="17654" y="22716"/>
                    <a:pt x="17524" y="28116"/>
                    <a:pt x="18069" y="33308"/>
                  </a:cubicBezTo>
                  <a:cubicBezTo>
                    <a:pt x="17965" y="33412"/>
                    <a:pt x="17965" y="33412"/>
                    <a:pt x="17965" y="33542"/>
                  </a:cubicBezTo>
                  <a:cubicBezTo>
                    <a:pt x="17861" y="31906"/>
                    <a:pt x="17654" y="30167"/>
                    <a:pt x="17654" y="28557"/>
                  </a:cubicBezTo>
                  <a:cubicBezTo>
                    <a:pt x="17654" y="26818"/>
                    <a:pt x="17758" y="24975"/>
                    <a:pt x="17861" y="23261"/>
                  </a:cubicBezTo>
                  <a:cubicBezTo>
                    <a:pt x="17965" y="21626"/>
                    <a:pt x="18407" y="20016"/>
                    <a:pt x="18614" y="18277"/>
                  </a:cubicBezTo>
                  <a:lnTo>
                    <a:pt x="18511" y="18277"/>
                  </a:lnTo>
                  <a:cubicBezTo>
                    <a:pt x="17861" y="21729"/>
                    <a:pt x="17654" y="25104"/>
                    <a:pt x="17524" y="28557"/>
                  </a:cubicBezTo>
                  <a:cubicBezTo>
                    <a:pt x="17420" y="30063"/>
                    <a:pt x="17654" y="31594"/>
                    <a:pt x="17758" y="33204"/>
                  </a:cubicBezTo>
                  <a:cubicBezTo>
                    <a:pt x="17758" y="33308"/>
                    <a:pt x="17861" y="33542"/>
                    <a:pt x="17861" y="33749"/>
                  </a:cubicBezTo>
                  <a:cubicBezTo>
                    <a:pt x="17316" y="34710"/>
                    <a:pt x="17005" y="35800"/>
                    <a:pt x="17005" y="36890"/>
                  </a:cubicBezTo>
                  <a:cubicBezTo>
                    <a:pt x="16460" y="35255"/>
                    <a:pt x="15811" y="33749"/>
                    <a:pt x="15162" y="32347"/>
                  </a:cubicBezTo>
                  <a:cubicBezTo>
                    <a:pt x="13630" y="29102"/>
                    <a:pt x="12124" y="25857"/>
                    <a:pt x="11813" y="22275"/>
                  </a:cubicBezTo>
                  <a:lnTo>
                    <a:pt x="11813" y="22275"/>
                  </a:lnTo>
                  <a:cubicBezTo>
                    <a:pt x="11813" y="23806"/>
                    <a:pt x="12124" y="25312"/>
                    <a:pt x="12565" y="26714"/>
                  </a:cubicBezTo>
                  <a:cubicBezTo>
                    <a:pt x="11813" y="24455"/>
                    <a:pt x="11579" y="22275"/>
                    <a:pt x="11579" y="19782"/>
                  </a:cubicBezTo>
                  <a:cubicBezTo>
                    <a:pt x="11683" y="17965"/>
                    <a:pt x="12020" y="16018"/>
                    <a:pt x="11916" y="14175"/>
                  </a:cubicBezTo>
                  <a:lnTo>
                    <a:pt x="11916" y="14175"/>
                  </a:lnTo>
                  <a:cubicBezTo>
                    <a:pt x="12020" y="14486"/>
                    <a:pt x="12020" y="14824"/>
                    <a:pt x="12124" y="15239"/>
                  </a:cubicBezTo>
                  <a:cubicBezTo>
                    <a:pt x="12332" y="16667"/>
                    <a:pt x="12228" y="18277"/>
                    <a:pt x="12124" y="19679"/>
                  </a:cubicBezTo>
                  <a:cubicBezTo>
                    <a:pt x="12020" y="20769"/>
                    <a:pt x="11683" y="21729"/>
                    <a:pt x="12020" y="22716"/>
                  </a:cubicBezTo>
                  <a:cubicBezTo>
                    <a:pt x="12020" y="22768"/>
                    <a:pt x="12046" y="22794"/>
                    <a:pt x="12072" y="22794"/>
                  </a:cubicBezTo>
                  <a:cubicBezTo>
                    <a:pt x="12098" y="22794"/>
                    <a:pt x="12124" y="22768"/>
                    <a:pt x="12124" y="22716"/>
                  </a:cubicBezTo>
                  <a:cubicBezTo>
                    <a:pt x="11916" y="21418"/>
                    <a:pt x="12332" y="20120"/>
                    <a:pt x="12332" y="18718"/>
                  </a:cubicBezTo>
                  <a:cubicBezTo>
                    <a:pt x="12462" y="17524"/>
                    <a:pt x="12462" y="16330"/>
                    <a:pt x="12332" y="15239"/>
                  </a:cubicBezTo>
                  <a:cubicBezTo>
                    <a:pt x="12228" y="14383"/>
                    <a:pt x="12124" y="13292"/>
                    <a:pt x="11475" y="12643"/>
                  </a:cubicBezTo>
                  <a:cubicBezTo>
                    <a:pt x="10722" y="11890"/>
                    <a:pt x="10722" y="10826"/>
                    <a:pt x="9866" y="10047"/>
                  </a:cubicBezTo>
                  <a:cubicBezTo>
                    <a:pt x="9528" y="9736"/>
                    <a:pt x="9217" y="9632"/>
                    <a:pt x="8879" y="9398"/>
                  </a:cubicBezTo>
                  <a:cubicBezTo>
                    <a:pt x="8720" y="9347"/>
                    <a:pt x="8573" y="9335"/>
                    <a:pt x="8435" y="9335"/>
                  </a:cubicBezTo>
                  <a:cubicBezTo>
                    <a:pt x="8317" y="9335"/>
                    <a:pt x="8206" y="9344"/>
                    <a:pt x="8100" y="9344"/>
                  </a:cubicBezTo>
                  <a:cubicBezTo>
                    <a:pt x="7831" y="9344"/>
                    <a:pt x="7598" y="9287"/>
                    <a:pt x="7373" y="8879"/>
                  </a:cubicBezTo>
                  <a:cubicBezTo>
                    <a:pt x="6932" y="7892"/>
                    <a:pt x="6491" y="7243"/>
                    <a:pt x="5634" y="6491"/>
                  </a:cubicBezTo>
                  <a:cubicBezTo>
                    <a:pt x="4544" y="5634"/>
                    <a:pt x="3583" y="5400"/>
                    <a:pt x="2934" y="3998"/>
                  </a:cubicBezTo>
                  <a:cubicBezTo>
                    <a:pt x="2493" y="2804"/>
                    <a:pt x="2597" y="1402"/>
                    <a:pt x="2597" y="104"/>
                  </a:cubicBezTo>
                  <a:cubicBezTo>
                    <a:pt x="2597" y="0"/>
                    <a:pt x="2493" y="0"/>
                    <a:pt x="249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69"/>
            <p:cNvSpPr/>
            <p:nvPr/>
          </p:nvSpPr>
          <p:spPr>
            <a:xfrm>
              <a:off x="4286700" y="4548800"/>
              <a:ext cx="2625" cy="25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0" y="1"/>
                  </a:moveTo>
                  <a:lnTo>
                    <a:pt x="0" y="1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69"/>
            <p:cNvSpPr/>
            <p:nvPr/>
          </p:nvSpPr>
          <p:spPr>
            <a:xfrm>
              <a:off x="4143250" y="4711075"/>
              <a:ext cx="2625" cy="25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105" y="0"/>
                  </a:moveTo>
                  <a:lnTo>
                    <a:pt x="105" y="0"/>
                  </a:lnTo>
                  <a:lnTo>
                    <a:pt x="1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69"/>
            <p:cNvSpPr/>
            <p:nvPr/>
          </p:nvSpPr>
          <p:spPr>
            <a:xfrm>
              <a:off x="4199725" y="4716275"/>
              <a:ext cx="29875" cy="43500"/>
            </a:xfrm>
            <a:custGeom>
              <a:avLst/>
              <a:gdLst/>
              <a:ahLst/>
              <a:cxnLst/>
              <a:rect l="l" t="t" r="r" b="b"/>
              <a:pathLst>
                <a:path w="1195" h="1740" extrusionOk="0">
                  <a:moveTo>
                    <a:pt x="1" y="0"/>
                  </a:moveTo>
                  <a:lnTo>
                    <a:pt x="1" y="0"/>
                  </a:lnTo>
                  <a:cubicBezTo>
                    <a:pt x="234" y="649"/>
                    <a:pt x="650" y="1298"/>
                    <a:pt x="1195" y="1739"/>
                  </a:cubicBezTo>
                  <a:lnTo>
                    <a:pt x="1195" y="1635"/>
                  </a:lnTo>
                  <a:cubicBezTo>
                    <a:pt x="753" y="1090"/>
                    <a:pt x="234" y="649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69"/>
            <p:cNvSpPr/>
            <p:nvPr/>
          </p:nvSpPr>
          <p:spPr>
            <a:xfrm>
              <a:off x="4199725" y="4735725"/>
              <a:ext cx="22100" cy="21450"/>
            </a:xfrm>
            <a:custGeom>
              <a:avLst/>
              <a:gdLst/>
              <a:ahLst/>
              <a:cxnLst/>
              <a:rect l="l" t="t" r="r" b="b"/>
              <a:pathLst>
                <a:path w="884" h="858" extrusionOk="0">
                  <a:moveTo>
                    <a:pt x="0" y="1"/>
                  </a:moveTo>
                  <a:cubicBezTo>
                    <a:pt x="234" y="312"/>
                    <a:pt x="546" y="753"/>
                    <a:pt x="883" y="857"/>
                  </a:cubicBezTo>
                  <a:cubicBezTo>
                    <a:pt x="649" y="520"/>
                    <a:pt x="338" y="312"/>
                    <a:pt x="10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69"/>
            <p:cNvSpPr/>
            <p:nvPr/>
          </p:nvSpPr>
          <p:spPr>
            <a:xfrm>
              <a:off x="4197125" y="4743525"/>
              <a:ext cx="27275" cy="18825"/>
            </a:xfrm>
            <a:custGeom>
              <a:avLst/>
              <a:gdLst/>
              <a:ahLst/>
              <a:cxnLst/>
              <a:rect l="l" t="t" r="r" b="b"/>
              <a:pathLst>
                <a:path w="1091" h="7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" y="338"/>
                    <a:pt x="650" y="649"/>
                    <a:pt x="1091" y="753"/>
                  </a:cubicBezTo>
                  <a:cubicBezTo>
                    <a:pt x="650" y="545"/>
                    <a:pt x="338" y="33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69"/>
            <p:cNvSpPr/>
            <p:nvPr/>
          </p:nvSpPr>
          <p:spPr>
            <a:xfrm>
              <a:off x="4156900" y="4481875"/>
              <a:ext cx="59075" cy="20875"/>
            </a:xfrm>
            <a:custGeom>
              <a:avLst/>
              <a:gdLst/>
              <a:ahLst/>
              <a:cxnLst/>
              <a:rect l="l" t="t" r="r" b="b"/>
              <a:pathLst>
                <a:path w="2363" h="835" extrusionOk="0">
                  <a:moveTo>
                    <a:pt x="1940" y="0"/>
                  </a:moveTo>
                  <a:cubicBezTo>
                    <a:pt x="1300" y="0"/>
                    <a:pt x="615" y="495"/>
                    <a:pt x="0" y="835"/>
                  </a:cubicBezTo>
                  <a:lnTo>
                    <a:pt x="104" y="835"/>
                  </a:lnTo>
                  <a:cubicBezTo>
                    <a:pt x="781" y="461"/>
                    <a:pt x="1374" y="67"/>
                    <a:pt x="2110" y="67"/>
                  </a:cubicBezTo>
                  <a:cubicBezTo>
                    <a:pt x="2192" y="67"/>
                    <a:pt x="2276" y="71"/>
                    <a:pt x="2362" y="82"/>
                  </a:cubicBezTo>
                  <a:cubicBezTo>
                    <a:pt x="2225" y="25"/>
                    <a:pt x="2083" y="0"/>
                    <a:pt x="194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69"/>
            <p:cNvSpPr/>
            <p:nvPr/>
          </p:nvSpPr>
          <p:spPr>
            <a:xfrm>
              <a:off x="4186100" y="4488150"/>
              <a:ext cx="40900" cy="9425"/>
            </a:xfrm>
            <a:custGeom>
              <a:avLst/>
              <a:gdLst/>
              <a:ahLst/>
              <a:cxnLst/>
              <a:rect l="l" t="t" r="r" b="b"/>
              <a:pathLst>
                <a:path w="1636" h="377" extrusionOk="0">
                  <a:moveTo>
                    <a:pt x="1219" y="0"/>
                  </a:moveTo>
                  <a:cubicBezTo>
                    <a:pt x="784" y="0"/>
                    <a:pt x="333" y="122"/>
                    <a:pt x="0" y="376"/>
                  </a:cubicBezTo>
                  <a:cubicBezTo>
                    <a:pt x="545" y="39"/>
                    <a:pt x="1091" y="39"/>
                    <a:pt x="1636" y="39"/>
                  </a:cubicBezTo>
                  <a:cubicBezTo>
                    <a:pt x="1502" y="13"/>
                    <a:pt x="1361" y="0"/>
                    <a:pt x="121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69"/>
            <p:cNvSpPr/>
            <p:nvPr/>
          </p:nvSpPr>
          <p:spPr>
            <a:xfrm>
              <a:off x="4210750" y="4493800"/>
              <a:ext cx="24050" cy="3775"/>
            </a:xfrm>
            <a:custGeom>
              <a:avLst/>
              <a:gdLst/>
              <a:ahLst/>
              <a:cxnLst/>
              <a:rect l="l" t="t" r="r" b="b"/>
              <a:pathLst>
                <a:path w="962" h="151" extrusionOk="0">
                  <a:moveTo>
                    <a:pt x="643" y="0"/>
                  </a:moveTo>
                  <a:cubicBezTo>
                    <a:pt x="428" y="0"/>
                    <a:pt x="208" y="46"/>
                    <a:pt x="1" y="46"/>
                  </a:cubicBezTo>
                  <a:lnTo>
                    <a:pt x="1" y="150"/>
                  </a:lnTo>
                  <a:cubicBezTo>
                    <a:pt x="312" y="46"/>
                    <a:pt x="650" y="46"/>
                    <a:pt x="961" y="46"/>
                  </a:cubicBezTo>
                  <a:cubicBezTo>
                    <a:pt x="857" y="12"/>
                    <a:pt x="751" y="0"/>
                    <a:pt x="64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69"/>
            <p:cNvSpPr/>
            <p:nvPr/>
          </p:nvSpPr>
          <p:spPr>
            <a:xfrm>
              <a:off x="4229575" y="4497550"/>
              <a:ext cx="16250" cy="5200"/>
            </a:xfrm>
            <a:custGeom>
              <a:avLst/>
              <a:gdLst/>
              <a:ahLst/>
              <a:cxnLst/>
              <a:rect l="l" t="t" r="r" b="b"/>
              <a:pathLst>
                <a:path w="650" h="208" extrusionOk="0">
                  <a:moveTo>
                    <a:pt x="104" y="0"/>
                  </a:moveTo>
                  <a:cubicBezTo>
                    <a:pt x="1" y="0"/>
                    <a:pt x="1" y="104"/>
                    <a:pt x="1" y="104"/>
                  </a:cubicBezTo>
                  <a:cubicBezTo>
                    <a:pt x="208" y="104"/>
                    <a:pt x="442" y="208"/>
                    <a:pt x="650" y="208"/>
                  </a:cubicBezTo>
                  <a:cubicBezTo>
                    <a:pt x="442" y="104"/>
                    <a:pt x="208" y="104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69"/>
            <p:cNvSpPr/>
            <p:nvPr/>
          </p:nvSpPr>
          <p:spPr>
            <a:xfrm>
              <a:off x="4226975" y="4567625"/>
              <a:ext cx="32475" cy="13650"/>
            </a:xfrm>
            <a:custGeom>
              <a:avLst/>
              <a:gdLst/>
              <a:ahLst/>
              <a:cxnLst/>
              <a:rect l="l" t="t" r="r" b="b"/>
              <a:pathLst>
                <a:path w="1299" h="546" extrusionOk="0">
                  <a:moveTo>
                    <a:pt x="1299" y="1"/>
                  </a:moveTo>
                  <a:lnTo>
                    <a:pt x="1299" y="1"/>
                  </a:lnTo>
                  <a:cubicBezTo>
                    <a:pt x="857" y="234"/>
                    <a:pt x="546" y="442"/>
                    <a:pt x="1" y="442"/>
                  </a:cubicBezTo>
                  <a:cubicBezTo>
                    <a:pt x="1" y="442"/>
                    <a:pt x="1" y="546"/>
                    <a:pt x="105" y="546"/>
                  </a:cubicBezTo>
                  <a:cubicBezTo>
                    <a:pt x="442" y="442"/>
                    <a:pt x="961" y="338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69"/>
            <p:cNvSpPr/>
            <p:nvPr/>
          </p:nvSpPr>
          <p:spPr>
            <a:xfrm>
              <a:off x="4234775" y="4578675"/>
              <a:ext cx="16250" cy="7800"/>
            </a:xfrm>
            <a:custGeom>
              <a:avLst/>
              <a:gdLst/>
              <a:ahLst/>
              <a:cxnLst/>
              <a:rect l="l" t="t" r="r" b="b"/>
              <a:pathLst>
                <a:path w="650" h="312" extrusionOk="0">
                  <a:moveTo>
                    <a:pt x="649" y="0"/>
                  </a:moveTo>
                  <a:lnTo>
                    <a:pt x="649" y="0"/>
                  </a:lnTo>
                  <a:cubicBezTo>
                    <a:pt x="338" y="104"/>
                    <a:pt x="234" y="208"/>
                    <a:pt x="0" y="312"/>
                  </a:cubicBezTo>
                  <a:cubicBezTo>
                    <a:pt x="234" y="312"/>
                    <a:pt x="442" y="208"/>
                    <a:pt x="64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3" name="Google Shape;8663;p69"/>
          <p:cNvSpPr/>
          <p:nvPr/>
        </p:nvSpPr>
        <p:spPr>
          <a:xfrm>
            <a:off x="6508725" y="4367826"/>
            <a:ext cx="1499364" cy="899609"/>
          </a:xfrm>
          <a:custGeom>
            <a:avLst/>
            <a:gdLst/>
            <a:ahLst/>
            <a:cxnLst/>
            <a:rect l="l" t="t" r="r" b="b"/>
            <a:pathLst>
              <a:path w="32452" h="19471" extrusionOk="0">
                <a:moveTo>
                  <a:pt x="6490" y="6594"/>
                </a:moveTo>
                <a:cubicBezTo>
                  <a:pt x="6475" y="6594"/>
                  <a:pt x="6459" y="6594"/>
                  <a:pt x="6443" y="6594"/>
                </a:cubicBezTo>
                <a:lnTo>
                  <a:pt x="6443" y="6594"/>
                </a:lnTo>
                <a:cubicBezTo>
                  <a:pt x="6513" y="6604"/>
                  <a:pt x="6583" y="6616"/>
                  <a:pt x="6653" y="6628"/>
                </a:cubicBezTo>
                <a:lnTo>
                  <a:pt x="6653" y="6628"/>
                </a:lnTo>
                <a:cubicBezTo>
                  <a:pt x="6598" y="6616"/>
                  <a:pt x="6544" y="6604"/>
                  <a:pt x="6490" y="6594"/>
                </a:cubicBezTo>
                <a:close/>
                <a:moveTo>
                  <a:pt x="5893" y="6438"/>
                </a:moveTo>
                <a:cubicBezTo>
                  <a:pt x="6276" y="6438"/>
                  <a:pt x="6659" y="6490"/>
                  <a:pt x="7036" y="6594"/>
                </a:cubicBezTo>
                <a:cubicBezTo>
                  <a:pt x="7618" y="6687"/>
                  <a:pt x="8200" y="6968"/>
                  <a:pt x="8782" y="7250"/>
                </a:cubicBezTo>
                <a:lnTo>
                  <a:pt x="8782" y="7250"/>
                </a:lnTo>
                <a:cubicBezTo>
                  <a:pt x="8735" y="7243"/>
                  <a:pt x="8688" y="7243"/>
                  <a:pt x="8645" y="7243"/>
                </a:cubicBezTo>
                <a:cubicBezTo>
                  <a:pt x="7981" y="6964"/>
                  <a:pt x="7317" y="6746"/>
                  <a:pt x="6653" y="6628"/>
                </a:cubicBezTo>
                <a:lnTo>
                  <a:pt x="6653" y="6628"/>
                </a:lnTo>
                <a:cubicBezTo>
                  <a:pt x="7161" y="6743"/>
                  <a:pt x="7738" y="6952"/>
                  <a:pt x="8230" y="7139"/>
                </a:cubicBezTo>
                <a:cubicBezTo>
                  <a:pt x="7892" y="7139"/>
                  <a:pt x="7451" y="7035"/>
                  <a:pt x="7139" y="7035"/>
                </a:cubicBezTo>
                <a:cubicBezTo>
                  <a:pt x="6539" y="6987"/>
                  <a:pt x="5916" y="6934"/>
                  <a:pt x="5301" y="6934"/>
                </a:cubicBezTo>
                <a:cubicBezTo>
                  <a:pt x="4588" y="6934"/>
                  <a:pt x="3887" y="7006"/>
                  <a:pt x="3245" y="7243"/>
                </a:cubicBezTo>
                <a:cubicBezTo>
                  <a:pt x="3687" y="7035"/>
                  <a:pt x="4102" y="6932"/>
                  <a:pt x="4439" y="6698"/>
                </a:cubicBezTo>
                <a:lnTo>
                  <a:pt x="4543" y="6698"/>
                </a:lnTo>
                <a:cubicBezTo>
                  <a:pt x="5177" y="6597"/>
                  <a:pt x="5810" y="6594"/>
                  <a:pt x="6443" y="6594"/>
                </a:cubicBezTo>
                <a:lnTo>
                  <a:pt x="6443" y="6594"/>
                </a:lnTo>
                <a:cubicBezTo>
                  <a:pt x="6155" y="6552"/>
                  <a:pt x="5867" y="6529"/>
                  <a:pt x="5578" y="6529"/>
                </a:cubicBezTo>
                <a:cubicBezTo>
                  <a:pt x="5302" y="6529"/>
                  <a:pt x="5027" y="6550"/>
                  <a:pt x="4751" y="6594"/>
                </a:cubicBezTo>
                <a:cubicBezTo>
                  <a:pt x="5127" y="6490"/>
                  <a:pt x="5510" y="6438"/>
                  <a:pt x="5893" y="6438"/>
                </a:cubicBezTo>
                <a:close/>
                <a:moveTo>
                  <a:pt x="4130" y="7756"/>
                </a:moveTo>
                <a:lnTo>
                  <a:pt x="4130" y="7756"/>
                </a:lnTo>
                <a:cubicBezTo>
                  <a:pt x="4088" y="7767"/>
                  <a:pt x="4043" y="7778"/>
                  <a:pt x="3998" y="7788"/>
                </a:cubicBezTo>
                <a:cubicBezTo>
                  <a:pt x="4068" y="7788"/>
                  <a:pt x="4091" y="7788"/>
                  <a:pt x="4130" y="7756"/>
                </a:cubicBezTo>
                <a:close/>
                <a:moveTo>
                  <a:pt x="2594" y="7464"/>
                </a:moveTo>
                <a:cubicBezTo>
                  <a:pt x="2525" y="7498"/>
                  <a:pt x="2457" y="7538"/>
                  <a:pt x="2389" y="7581"/>
                </a:cubicBezTo>
                <a:cubicBezTo>
                  <a:pt x="2155" y="7684"/>
                  <a:pt x="1843" y="7788"/>
                  <a:pt x="1610" y="7892"/>
                </a:cubicBezTo>
                <a:cubicBezTo>
                  <a:pt x="1925" y="7744"/>
                  <a:pt x="2241" y="7582"/>
                  <a:pt x="2594" y="7464"/>
                </a:cubicBezTo>
                <a:close/>
                <a:moveTo>
                  <a:pt x="6059" y="6038"/>
                </a:moveTo>
                <a:cubicBezTo>
                  <a:pt x="7444" y="6038"/>
                  <a:pt x="8745" y="6640"/>
                  <a:pt x="10047" y="7243"/>
                </a:cubicBezTo>
                <a:cubicBezTo>
                  <a:pt x="10488" y="7451"/>
                  <a:pt x="10826" y="7788"/>
                  <a:pt x="11241" y="8100"/>
                </a:cubicBezTo>
                <a:cubicBezTo>
                  <a:pt x="10592" y="7788"/>
                  <a:pt x="9943" y="7581"/>
                  <a:pt x="9190" y="7347"/>
                </a:cubicBezTo>
                <a:cubicBezTo>
                  <a:pt x="8437" y="6932"/>
                  <a:pt x="7685" y="6594"/>
                  <a:pt x="6802" y="6386"/>
                </a:cubicBezTo>
                <a:cubicBezTo>
                  <a:pt x="6612" y="6356"/>
                  <a:pt x="6422" y="6343"/>
                  <a:pt x="6235" y="6343"/>
                </a:cubicBezTo>
                <a:cubicBezTo>
                  <a:pt x="5784" y="6343"/>
                  <a:pt x="5352" y="6417"/>
                  <a:pt x="4985" y="6490"/>
                </a:cubicBezTo>
                <a:cubicBezTo>
                  <a:pt x="5192" y="6283"/>
                  <a:pt x="5400" y="6153"/>
                  <a:pt x="5737" y="6049"/>
                </a:cubicBezTo>
                <a:cubicBezTo>
                  <a:pt x="5845" y="6041"/>
                  <a:pt x="5952" y="6038"/>
                  <a:pt x="6059" y="6038"/>
                </a:cubicBezTo>
                <a:close/>
                <a:moveTo>
                  <a:pt x="6698" y="7996"/>
                </a:moveTo>
                <a:lnTo>
                  <a:pt x="6698" y="7996"/>
                </a:lnTo>
                <a:cubicBezTo>
                  <a:pt x="6338" y="8040"/>
                  <a:pt x="5996" y="8106"/>
                  <a:pt x="5664" y="8192"/>
                </a:cubicBezTo>
                <a:lnTo>
                  <a:pt x="5664" y="8192"/>
                </a:lnTo>
                <a:cubicBezTo>
                  <a:pt x="6024" y="8111"/>
                  <a:pt x="6371" y="8041"/>
                  <a:pt x="6698" y="7996"/>
                </a:cubicBezTo>
                <a:close/>
                <a:moveTo>
                  <a:pt x="6049" y="7581"/>
                </a:moveTo>
                <a:cubicBezTo>
                  <a:pt x="4985" y="7684"/>
                  <a:pt x="3894" y="8100"/>
                  <a:pt x="2804" y="8333"/>
                </a:cubicBezTo>
                <a:lnTo>
                  <a:pt x="2492" y="8333"/>
                </a:lnTo>
                <a:cubicBezTo>
                  <a:pt x="3038" y="8230"/>
                  <a:pt x="3557" y="7996"/>
                  <a:pt x="3998" y="7788"/>
                </a:cubicBezTo>
                <a:lnTo>
                  <a:pt x="3998" y="7788"/>
                </a:lnTo>
                <a:cubicBezTo>
                  <a:pt x="3453" y="7892"/>
                  <a:pt x="2908" y="8100"/>
                  <a:pt x="2389" y="8333"/>
                </a:cubicBezTo>
                <a:lnTo>
                  <a:pt x="2259" y="8333"/>
                </a:lnTo>
                <a:cubicBezTo>
                  <a:pt x="2051" y="8333"/>
                  <a:pt x="1740" y="8333"/>
                  <a:pt x="1506" y="8437"/>
                </a:cubicBezTo>
                <a:cubicBezTo>
                  <a:pt x="1558" y="8437"/>
                  <a:pt x="1344" y="8463"/>
                  <a:pt x="1116" y="8463"/>
                </a:cubicBezTo>
                <a:cubicBezTo>
                  <a:pt x="889" y="8463"/>
                  <a:pt x="649" y="8437"/>
                  <a:pt x="649" y="8333"/>
                </a:cubicBezTo>
                <a:cubicBezTo>
                  <a:pt x="2026" y="7930"/>
                  <a:pt x="3316" y="7635"/>
                  <a:pt x="4697" y="7587"/>
                </a:cubicBezTo>
                <a:lnTo>
                  <a:pt x="4697" y="7587"/>
                </a:lnTo>
                <a:cubicBezTo>
                  <a:pt x="4513" y="7597"/>
                  <a:pt x="4345" y="7622"/>
                  <a:pt x="4206" y="7684"/>
                </a:cubicBezTo>
                <a:cubicBezTo>
                  <a:pt x="4172" y="7718"/>
                  <a:pt x="4149" y="7741"/>
                  <a:pt x="4130" y="7756"/>
                </a:cubicBezTo>
                <a:lnTo>
                  <a:pt x="4130" y="7756"/>
                </a:lnTo>
                <a:cubicBezTo>
                  <a:pt x="4504" y="7664"/>
                  <a:pt x="4786" y="7581"/>
                  <a:pt x="5088" y="7581"/>
                </a:cubicBezTo>
                <a:close/>
                <a:moveTo>
                  <a:pt x="20431" y="441"/>
                </a:moveTo>
                <a:lnTo>
                  <a:pt x="20431" y="441"/>
                </a:lnTo>
                <a:cubicBezTo>
                  <a:pt x="21314" y="649"/>
                  <a:pt x="22067" y="1090"/>
                  <a:pt x="22820" y="1610"/>
                </a:cubicBezTo>
                <a:cubicBezTo>
                  <a:pt x="23365" y="1947"/>
                  <a:pt x="23573" y="2492"/>
                  <a:pt x="24014" y="3037"/>
                </a:cubicBezTo>
                <a:cubicBezTo>
                  <a:pt x="24222" y="4855"/>
                  <a:pt x="24014" y="6802"/>
                  <a:pt x="23910" y="8645"/>
                </a:cubicBezTo>
                <a:lnTo>
                  <a:pt x="23910" y="8541"/>
                </a:lnTo>
                <a:cubicBezTo>
                  <a:pt x="23910" y="7996"/>
                  <a:pt x="23806" y="7347"/>
                  <a:pt x="23676" y="6802"/>
                </a:cubicBezTo>
                <a:cubicBezTo>
                  <a:pt x="23676" y="5634"/>
                  <a:pt x="23573" y="4335"/>
                  <a:pt x="23157" y="3141"/>
                </a:cubicBezTo>
                <a:lnTo>
                  <a:pt x="23027" y="3141"/>
                </a:lnTo>
                <a:cubicBezTo>
                  <a:pt x="23365" y="4335"/>
                  <a:pt x="23573" y="5400"/>
                  <a:pt x="23573" y="6594"/>
                </a:cubicBezTo>
                <a:cubicBezTo>
                  <a:pt x="23261" y="5400"/>
                  <a:pt x="22820" y="4206"/>
                  <a:pt x="22378" y="3141"/>
                </a:cubicBezTo>
                <a:cubicBezTo>
                  <a:pt x="21963" y="2155"/>
                  <a:pt x="21418" y="857"/>
                  <a:pt x="20431" y="441"/>
                </a:cubicBezTo>
                <a:close/>
                <a:moveTo>
                  <a:pt x="6490" y="5634"/>
                </a:moveTo>
                <a:cubicBezTo>
                  <a:pt x="7892" y="5634"/>
                  <a:pt x="9190" y="6490"/>
                  <a:pt x="10384" y="7139"/>
                </a:cubicBezTo>
                <a:cubicBezTo>
                  <a:pt x="11475" y="7684"/>
                  <a:pt x="12435" y="8437"/>
                  <a:pt x="13422" y="9190"/>
                </a:cubicBezTo>
                <a:cubicBezTo>
                  <a:pt x="13292" y="9190"/>
                  <a:pt x="13188" y="9086"/>
                  <a:pt x="13084" y="8982"/>
                </a:cubicBezTo>
                <a:lnTo>
                  <a:pt x="12981" y="8982"/>
                </a:lnTo>
                <a:cubicBezTo>
                  <a:pt x="12773" y="8879"/>
                  <a:pt x="12539" y="8645"/>
                  <a:pt x="12228" y="8541"/>
                </a:cubicBezTo>
                <a:cubicBezTo>
                  <a:pt x="11994" y="8333"/>
                  <a:pt x="11682" y="8230"/>
                  <a:pt x="11475" y="7996"/>
                </a:cubicBezTo>
                <a:cubicBezTo>
                  <a:pt x="10696" y="7451"/>
                  <a:pt x="9839" y="7035"/>
                  <a:pt x="8983" y="6698"/>
                </a:cubicBezTo>
                <a:cubicBezTo>
                  <a:pt x="8230" y="6283"/>
                  <a:pt x="7036" y="5841"/>
                  <a:pt x="6049" y="5841"/>
                </a:cubicBezTo>
                <a:cubicBezTo>
                  <a:pt x="6153" y="5841"/>
                  <a:pt x="6283" y="5737"/>
                  <a:pt x="6490" y="5634"/>
                </a:cubicBezTo>
                <a:close/>
                <a:moveTo>
                  <a:pt x="6932" y="7581"/>
                </a:moveTo>
                <a:cubicBezTo>
                  <a:pt x="7581" y="7684"/>
                  <a:pt x="8230" y="7788"/>
                  <a:pt x="8879" y="7892"/>
                </a:cubicBezTo>
                <a:lnTo>
                  <a:pt x="7347" y="7892"/>
                </a:lnTo>
                <a:cubicBezTo>
                  <a:pt x="7996" y="7892"/>
                  <a:pt x="8749" y="7996"/>
                  <a:pt x="9294" y="8100"/>
                </a:cubicBezTo>
                <a:cubicBezTo>
                  <a:pt x="8983" y="8100"/>
                  <a:pt x="8541" y="7996"/>
                  <a:pt x="8100" y="7996"/>
                </a:cubicBezTo>
                <a:cubicBezTo>
                  <a:pt x="8014" y="7988"/>
                  <a:pt x="7929" y="7985"/>
                  <a:pt x="7843" y="7985"/>
                </a:cubicBezTo>
                <a:cubicBezTo>
                  <a:pt x="6757" y="7985"/>
                  <a:pt x="5658" y="8556"/>
                  <a:pt x="4647" y="8749"/>
                </a:cubicBezTo>
                <a:cubicBezTo>
                  <a:pt x="5739" y="8559"/>
                  <a:pt x="6744" y="8087"/>
                  <a:pt x="7802" y="8087"/>
                </a:cubicBezTo>
                <a:cubicBezTo>
                  <a:pt x="7901" y="8087"/>
                  <a:pt x="8000" y="8091"/>
                  <a:pt x="8100" y="8100"/>
                </a:cubicBezTo>
                <a:cubicBezTo>
                  <a:pt x="8749" y="8100"/>
                  <a:pt x="9528" y="8230"/>
                  <a:pt x="10177" y="8333"/>
                </a:cubicBezTo>
                <a:cubicBezTo>
                  <a:pt x="10592" y="8437"/>
                  <a:pt x="10930" y="8645"/>
                  <a:pt x="11241" y="8749"/>
                </a:cubicBezTo>
                <a:cubicBezTo>
                  <a:pt x="10826" y="8645"/>
                  <a:pt x="10281" y="8541"/>
                  <a:pt x="9839" y="8437"/>
                </a:cubicBezTo>
                <a:cubicBezTo>
                  <a:pt x="9705" y="8423"/>
                  <a:pt x="9569" y="8416"/>
                  <a:pt x="9430" y="8416"/>
                </a:cubicBezTo>
                <a:cubicBezTo>
                  <a:pt x="8576" y="8416"/>
                  <a:pt x="7651" y="8659"/>
                  <a:pt x="6802" y="8749"/>
                </a:cubicBezTo>
                <a:lnTo>
                  <a:pt x="6932" y="8749"/>
                </a:lnTo>
                <a:cubicBezTo>
                  <a:pt x="7793" y="8665"/>
                  <a:pt x="8603" y="8513"/>
                  <a:pt x="9513" y="8513"/>
                </a:cubicBezTo>
                <a:cubicBezTo>
                  <a:pt x="9728" y="8513"/>
                  <a:pt x="9949" y="8521"/>
                  <a:pt x="10177" y="8541"/>
                </a:cubicBezTo>
                <a:cubicBezTo>
                  <a:pt x="10696" y="8645"/>
                  <a:pt x="11241" y="8879"/>
                  <a:pt x="11786" y="8982"/>
                </a:cubicBezTo>
                <a:cubicBezTo>
                  <a:pt x="11283" y="8921"/>
                  <a:pt x="10816" y="8851"/>
                  <a:pt x="10316" y="8851"/>
                </a:cubicBezTo>
                <a:cubicBezTo>
                  <a:pt x="9965" y="8851"/>
                  <a:pt x="9597" y="8886"/>
                  <a:pt x="9190" y="8982"/>
                </a:cubicBezTo>
                <a:cubicBezTo>
                  <a:pt x="8354" y="9055"/>
                  <a:pt x="7365" y="9497"/>
                  <a:pt x="6473" y="9497"/>
                </a:cubicBezTo>
                <a:cubicBezTo>
                  <a:pt x="6091" y="9497"/>
                  <a:pt x="5727" y="9416"/>
                  <a:pt x="5400" y="9190"/>
                </a:cubicBezTo>
                <a:cubicBezTo>
                  <a:pt x="5192" y="9086"/>
                  <a:pt x="5088" y="8982"/>
                  <a:pt x="4985" y="8879"/>
                </a:cubicBezTo>
                <a:cubicBezTo>
                  <a:pt x="4855" y="8879"/>
                  <a:pt x="4751" y="8749"/>
                  <a:pt x="4647" y="8749"/>
                </a:cubicBezTo>
                <a:cubicBezTo>
                  <a:pt x="4543" y="8645"/>
                  <a:pt x="4439" y="8645"/>
                  <a:pt x="4336" y="8645"/>
                </a:cubicBezTo>
                <a:cubicBezTo>
                  <a:pt x="4772" y="8464"/>
                  <a:pt x="5208" y="8310"/>
                  <a:pt x="5664" y="8192"/>
                </a:cubicBezTo>
                <a:lnTo>
                  <a:pt x="5664" y="8192"/>
                </a:lnTo>
                <a:cubicBezTo>
                  <a:pt x="5196" y="8298"/>
                  <a:pt x="4705" y="8424"/>
                  <a:pt x="4206" y="8541"/>
                </a:cubicBezTo>
                <a:lnTo>
                  <a:pt x="3894" y="8541"/>
                </a:lnTo>
                <a:cubicBezTo>
                  <a:pt x="3557" y="8437"/>
                  <a:pt x="3245" y="8437"/>
                  <a:pt x="3038" y="8333"/>
                </a:cubicBezTo>
                <a:cubicBezTo>
                  <a:pt x="4336" y="8100"/>
                  <a:pt x="5504" y="7684"/>
                  <a:pt x="6932" y="7581"/>
                </a:cubicBezTo>
                <a:close/>
                <a:moveTo>
                  <a:pt x="7581" y="5296"/>
                </a:moveTo>
                <a:cubicBezTo>
                  <a:pt x="9398" y="5400"/>
                  <a:pt x="11033" y="6283"/>
                  <a:pt x="12435" y="7451"/>
                </a:cubicBezTo>
                <a:cubicBezTo>
                  <a:pt x="13188" y="8100"/>
                  <a:pt x="13630" y="8982"/>
                  <a:pt x="14279" y="9735"/>
                </a:cubicBezTo>
                <a:cubicBezTo>
                  <a:pt x="14175" y="9735"/>
                  <a:pt x="14071" y="9631"/>
                  <a:pt x="14071" y="9631"/>
                </a:cubicBezTo>
                <a:cubicBezTo>
                  <a:pt x="12773" y="8541"/>
                  <a:pt x="11345" y="7451"/>
                  <a:pt x="9839" y="6698"/>
                </a:cubicBezTo>
                <a:cubicBezTo>
                  <a:pt x="8879" y="6153"/>
                  <a:pt x="7788" y="5634"/>
                  <a:pt x="6698" y="5504"/>
                </a:cubicBezTo>
                <a:cubicBezTo>
                  <a:pt x="7036" y="5400"/>
                  <a:pt x="7347" y="5400"/>
                  <a:pt x="7581" y="5296"/>
                </a:cubicBezTo>
                <a:close/>
                <a:moveTo>
                  <a:pt x="10280" y="8942"/>
                </a:moveTo>
                <a:cubicBezTo>
                  <a:pt x="10949" y="8942"/>
                  <a:pt x="11582" y="9038"/>
                  <a:pt x="12228" y="9190"/>
                </a:cubicBezTo>
                <a:cubicBezTo>
                  <a:pt x="11955" y="9138"/>
                  <a:pt x="11682" y="9112"/>
                  <a:pt x="11410" y="9112"/>
                </a:cubicBezTo>
                <a:cubicBezTo>
                  <a:pt x="11137" y="9112"/>
                  <a:pt x="10865" y="9138"/>
                  <a:pt x="10592" y="9190"/>
                </a:cubicBezTo>
                <a:cubicBezTo>
                  <a:pt x="10047" y="9190"/>
                  <a:pt x="9528" y="9294"/>
                  <a:pt x="8983" y="9398"/>
                </a:cubicBezTo>
                <a:cubicBezTo>
                  <a:pt x="8322" y="9650"/>
                  <a:pt x="7676" y="10135"/>
                  <a:pt x="7034" y="10135"/>
                </a:cubicBezTo>
                <a:cubicBezTo>
                  <a:pt x="6818" y="10135"/>
                  <a:pt x="6602" y="10080"/>
                  <a:pt x="6387" y="9943"/>
                </a:cubicBezTo>
                <a:cubicBezTo>
                  <a:pt x="6387" y="9908"/>
                  <a:pt x="6375" y="9897"/>
                  <a:pt x="6360" y="9897"/>
                </a:cubicBezTo>
                <a:cubicBezTo>
                  <a:pt x="6329" y="9897"/>
                  <a:pt x="6283" y="9943"/>
                  <a:pt x="6283" y="9943"/>
                </a:cubicBezTo>
                <a:cubicBezTo>
                  <a:pt x="6049" y="9735"/>
                  <a:pt x="5841" y="9631"/>
                  <a:pt x="5634" y="9398"/>
                </a:cubicBezTo>
                <a:lnTo>
                  <a:pt x="5634" y="9398"/>
                </a:lnTo>
                <a:cubicBezTo>
                  <a:pt x="5840" y="9505"/>
                  <a:pt x="6078" y="9544"/>
                  <a:pt x="6328" y="9544"/>
                </a:cubicBezTo>
                <a:cubicBezTo>
                  <a:pt x="6862" y="9544"/>
                  <a:pt x="7450" y="9365"/>
                  <a:pt x="7892" y="9294"/>
                </a:cubicBezTo>
                <a:cubicBezTo>
                  <a:pt x="8437" y="9190"/>
                  <a:pt x="8983" y="9086"/>
                  <a:pt x="9528" y="8982"/>
                </a:cubicBezTo>
                <a:cubicBezTo>
                  <a:pt x="9785" y="8955"/>
                  <a:pt x="10035" y="8942"/>
                  <a:pt x="10280" y="8942"/>
                </a:cubicBezTo>
                <a:close/>
                <a:moveTo>
                  <a:pt x="10047" y="5504"/>
                </a:moveTo>
                <a:cubicBezTo>
                  <a:pt x="10488" y="5634"/>
                  <a:pt x="10826" y="5737"/>
                  <a:pt x="11137" y="5945"/>
                </a:cubicBezTo>
                <a:lnTo>
                  <a:pt x="11241" y="5945"/>
                </a:lnTo>
                <a:cubicBezTo>
                  <a:pt x="12228" y="6490"/>
                  <a:pt x="13084" y="7243"/>
                  <a:pt x="13733" y="8230"/>
                </a:cubicBezTo>
                <a:cubicBezTo>
                  <a:pt x="14175" y="8749"/>
                  <a:pt x="14382" y="9398"/>
                  <a:pt x="14824" y="10047"/>
                </a:cubicBezTo>
                <a:cubicBezTo>
                  <a:pt x="14928" y="10177"/>
                  <a:pt x="15031" y="10280"/>
                  <a:pt x="15135" y="10488"/>
                </a:cubicBezTo>
                <a:cubicBezTo>
                  <a:pt x="14071" y="9294"/>
                  <a:pt x="13292" y="7892"/>
                  <a:pt x="11994" y="6932"/>
                </a:cubicBezTo>
                <a:cubicBezTo>
                  <a:pt x="11241" y="6283"/>
                  <a:pt x="10384" y="5841"/>
                  <a:pt x="9528" y="5504"/>
                </a:cubicBezTo>
                <a:close/>
                <a:moveTo>
                  <a:pt x="10913" y="9300"/>
                </a:moveTo>
                <a:cubicBezTo>
                  <a:pt x="11631" y="9300"/>
                  <a:pt x="12332" y="9411"/>
                  <a:pt x="12981" y="9631"/>
                </a:cubicBezTo>
                <a:cubicBezTo>
                  <a:pt x="13292" y="9839"/>
                  <a:pt x="13630" y="10047"/>
                  <a:pt x="13837" y="10280"/>
                </a:cubicBezTo>
                <a:cubicBezTo>
                  <a:pt x="13733" y="10177"/>
                  <a:pt x="13526" y="10047"/>
                  <a:pt x="13292" y="10047"/>
                </a:cubicBezTo>
                <a:cubicBezTo>
                  <a:pt x="13201" y="10038"/>
                  <a:pt x="13110" y="10034"/>
                  <a:pt x="13021" y="10034"/>
                </a:cubicBezTo>
                <a:cubicBezTo>
                  <a:pt x="12059" y="10034"/>
                  <a:pt x="11159" y="10506"/>
                  <a:pt x="10281" y="10696"/>
                </a:cubicBezTo>
                <a:cubicBezTo>
                  <a:pt x="9839" y="10384"/>
                  <a:pt x="9632" y="10177"/>
                  <a:pt x="9086" y="10177"/>
                </a:cubicBezTo>
                <a:cubicBezTo>
                  <a:pt x="8522" y="10177"/>
                  <a:pt x="8016" y="10352"/>
                  <a:pt x="7480" y="10352"/>
                </a:cubicBezTo>
                <a:cubicBezTo>
                  <a:pt x="7302" y="10352"/>
                  <a:pt x="7120" y="10332"/>
                  <a:pt x="6932" y="10280"/>
                </a:cubicBezTo>
                <a:cubicBezTo>
                  <a:pt x="6864" y="10227"/>
                  <a:pt x="6832" y="10201"/>
                  <a:pt x="6802" y="10188"/>
                </a:cubicBezTo>
                <a:lnTo>
                  <a:pt x="6802" y="10188"/>
                </a:lnTo>
                <a:cubicBezTo>
                  <a:pt x="6862" y="10193"/>
                  <a:pt x="6923" y="10196"/>
                  <a:pt x="6983" y="10196"/>
                </a:cubicBezTo>
                <a:cubicBezTo>
                  <a:pt x="7643" y="10196"/>
                  <a:pt x="8295" y="9904"/>
                  <a:pt x="8749" y="9631"/>
                </a:cubicBezTo>
                <a:cubicBezTo>
                  <a:pt x="9463" y="9411"/>
                  <a:pt x="10196" y="9300"/>
                  <a:pt x="10913" y="9300"/>
                </a:cubicBezTo>
                <a:close/>
                <a:moveTo>
                  <a:pt x="12719" y="10161"/>
                </a:moveTo>
                <a:cubicBezTo>
                  <a:pt x="13164" y="10161"/>
                  <a:pt x="13610" y="10254"/>
                  <a:pt x="13994" y="10409"/>
                </a:cubicBezTo>
                <a:lnTo>
                  <a:pt x="13994" y="10409"/>
                </a:lnTo>
                <a:cubicBezTo>
                  <a:pt x="13723" y="10344"/>
                  <a:pt x="13470" y="10316"/>
                  <a:pt x="13224" y="10316"/>
                </a:cubicBezTo>
                <a:cubicBezTo>
                  <a:pt x="12991" y="10316"/>
                  <a:pt x="12765" y="10341"/>
                  <a:pt x="12539" y="10384"/>
                </a:cubicBezTo>
                <a:cubicBezTo>
                  <a:pt x="12041" y="10479"/>
                  <a:pt x="11456" y="10943"/>
                  <a:pt x="10963" y="10943"/>
                </a:cubicBezTo>
                <a:cubicBezTo>
                  <a:pt x="10916" y="10943"/>
                  <a:pt x="10871" y="10938"/>
                  <a:pt x="10826" y="10929"/>
                </a:cubicBezTo>
                <a:cubicBezTo>
                  <a:pt x="10592" y="10929"/>
                  <a:pt x="10488" y="10826"/>
                  <a:pt x="10384" y="10696"/>
                </a:cubicBezTo>
                <a:cubicBezTo>
                  <a:pt x="10930" y="10696"/>
                  <a:pt x="11345" y="10488"/>
                  <a:pt x="11890" y="10280"/>
                </a:cubicBezTo>
                <a:cubicBezTo>
                  <a:pt x="12156" y="10198"/>
                  <a:pt x="12437" y="10161"/>
                  <a:pt x="12719" y="10161"/>
                </a:cubicBezTo>
                <a:close/>
                <a:moveTo>
                  <a:pt x="13702" y="10450"/>
                </a:moveTo>
                <a:cubicBezTo>
                  <a:pt x="13840" y="10450"/>
                  <a:pt x="13981" y="10455"/>
                  <a:pt x="14125" y="10465"/>
                </a:cubicBezTo>
                <a:lnTo>
                  <a:pt x="14125" y="10465"/>
                </a:lnTo>
                <a:cubicBezTo>
                  <a:pt x="14142" y="10473"/>
                  <a:pt x="14158" y="10480"/>
                  <a:pt x="14175" y="10488"/>
                </a:cubicBezTo>
                <a:lnTo>
                  <a:pt x="14279" y="10488"/>
                </a:lnTo>
                <a:cubicBezTo>
                  <a:pt x="14263" y="10483"/>
                  <a:pt x="14247" y="10478"/>
                  <a:pt x="14232" y="10473"/>
                </a:cubicBezTo>
                <a:lnTo>
                  <a:pt x="14232" y="10473"/>
                </a:lnTo>
                <a:cubicBezTo>
                  <a:pt x="14281" y="10478"/>
                  <a:pt x="14332" y="10483"/>
                  <a:pt x="14382" y="10488"/>
                </a:cubicBezTo>
                <a:cubicBezTo>
                  <a:pt x="14382" y="10537"/>
                  <a:pt x="14382" y="10562"/>
                  <a:pt x="14393" y="10576"/>
                </a:cubicBezTo>
                <a:lnTo>
                  <a:pt x="14393" y="10576"/>
                </a:lnTo>
                <a:cubicBezTo>
                  <a:pt x="14295" y="10562"/>
                  <a:pt x="14197" y="10556"/>
                  <a:pt x="14098" y="10556"/>
                </a:cubicBezTo>
                <a:cubicBezTo>
                  <a:pt x="13156" y="10556"/>
                  <a:pt x="12187" y="11137"/>
                  <a:pt x="11137" y="11137"/>
                </a:cubicBezTo>
                <a:cubicBezTo>
                  <a:pt x="11033" y="11137"/>
                  <a:pt x="11033" y="11137"/>
                  <a:pt x="10930" y="11033"/>
                </a:cubicBezTo>
                <a:cubicBezTo>
                  <a:pt x="11241" y="11033"/>
                  <a:pt x="11475" y="10929"/>
                  <a:pt x="11786" y="10826"/>
                </a:cubicBezTo>
                <a:cubicBezTo>
                  <a:pt x="12432" y="10571"/>
                  <a:pt x="13034" y="10450"/>
                  <a:pt x="13702" y="10450"/>
                </a:cubicBezTo>
                <a:close/>
                <a:moveTo>
                  <a:pt x="14206" y="10660"/>
                </a:moveTo>
                <a:cubicBezTo>
                  <a:pt x="14333" y="10660"/>
                  <a:pt x="14461" y="10671"/>
                  <a:pt x="14590" y="10696"/>
                </a:cubicBezTo>
                <a:lnTo>
                  <a:pt x="14720" y="10826"/>
                </a:lnTo>
                <a:cubicBezTo>
                  <a:pt x="13630" y="10826"/>
                  <a:pt x="12773" y="11475"/>
                  <a:pt x="11786" y="11475"/>
                </a:cubicBezTo>
                <a:cubicBezTo>
                  <a:pt x="11682" y="11345"/>
                  <a:pt x="11579" y="11345"/>
                  <a:pt x="11475" y="11241"/>
                </a:cubicBezTo>
                <a:cubicBezTo>
                  <a:pt x="12410" y="11241"/>
                  <a:pt x="13285" y="10660"/>
                  <a:pt x="14206" y="10660"/>
                </a:cubicBezTo>
                <a:close/>
                <a:moveTo>
                  <a:pt x="14824" y="10826"/>
                </a:moveTo>
                <a:cubicBezTo>
                  <a:pt x="15135" y="11137"/>
                  <a:pt x="15473" y="11345"/>
                  <a:pt x="15784" y="11682"/>
                </a:cubicBezTo>
                <a:cubicBezTo>
                  <a:pt x="15680" y="11648"/>
                  <a:pt x="15574" y="11636"/>
                  <a:pt x="15466" y="11636"/>
                </a:cubicBezTo>
                <a:cubicBezTo>
                  <a:pt x="15251" y="11636"/>
                  <a:pt x="15031" y="11682"/>
                  <a:pt x="14824" y="11682"/>
                </a:cubicBezTo>
                <a:cubicBezTo>
                  <a:pt x="14365" y="11756"/>
                  <a:pt x="13958" y="11829"/>
                  <a:pt x="13566" y="11829"/>
                </a:cubicBezTo>
                <a:cubicBezTo>
                  <a:pt x="13404" y="11829"/>
                  <a:pt x="13244" y="11817"/>
                  <a:pt x="13084" y="11786"/>
                </a:cubicBezTo>
                <a:cubicBezTo>
                  <a:pt x="12773" y="11682"/>
                  <a:pt x="12332" y="11579"/>
                  <a:pt x="11994" y="11475"/>
                </a:cubicBezTo>
                <a:cubicBezTo>
                  <a:pt x="12981" y="11475"/>
                  <a:pt x="13837" y="10929"/>
                  <a:pt x="14824" y="10826"/>
                </a:cubicBezTo>
                <a:close/>
                <a:moveTo>
                  <a:pt x="15254" y="11697"/>
                </a:moveTo>
                <a:cubicBezTo>
                  <a:pt x="15436" y="11697"/>
                  <a:pt x="15615" y="11722"/>
                  <a:pt x="15784" y="11786"/>
                </a:cubicBezTo>
                <a:cubicBezTo>
                  <a:pt x="15888" y="11786"/>
                  <a:pt x="15888" y="11786"/>
                  <a:pt x="16018" y="11890"/>
                </a:cubicBezTo>
                <a:cubicBezTo>
                  <a:pt x="15776" y="11826"/>
                  <a:pt x="15537" y="11801"/>
                  <a:pt x="15300" y="11801"/>
                </a:cubicBezTo>
                <a:cubicBezTo>
                  <a:pt x="14772" y="11801"/>
                  <a:pt x="14253" y="11922"/>
                  <a:pt x="13733" y="11994"/>
                </a:cubicBezTo>
                <a:cubicBezTo>
                  <a:pt x="13630" y="11994"/>
                  <a:pt x="13630" y="11994"/>
                  <a:pt x="13526" y="11890"/>
                </a:cubicBezTo>
                <a:lnTo>
                  <a:pt x="14071" y="11890"/>
                </a:lnTo>
                <a:cubicBezTo>
                  <a:pt x="14429" y="11818"/>
                  <a:pt x="14849" y="11697"/>
                  <a:pt x="15254" y="11697"/>
                </a:cubicBezTo>
                <a:close/>
                <a:moveTo>
                  <a:pt x="16122" y="11890"/>
                </a:moveTo>
                <a:lnTo>
                  <a:pt x="16122" y="11994"/>
                </a:lnTo>
                <a:cubicBezTo>
                  <a:pt x="16122" y="11994"/>
                  <a:pt x="16226" y="12124"/>
                  <a:pt x="16329" y="12124"/>
                </a:cubicBezTo>
                <a:cubicBezTo>
                  <a:pt x="15784" y="12124"/>
                  <a:pt x="15239" y="12228"/>
                  <a:pt x="14720" y="12228"/>
                </a:cubicBezTo>
                <a:cubicBezTo>
                  <a:pt x="14486" y="12228"/>
                  <a:pt x="14279" y="12124"/>
                  <a:pt x="14071" y="12124"/>
                </a:cubicBezTo>
                <a:cubicBezTo>
                  <a:pt x="14720" y="11994"/>
                  <a:pt x="15369" y="11890"/>
                  <a:pt x="16122" y="11890"/>
                </a:cubicBezTo>
                <a:close/>
                <a:moveTo>
                  <a:pt x="22699" y="10791"/>
                </a:moveTo>
                <a:lnTo>
                  <a:pt x="22699" y="10791"/>
                </a:lnTo>
                <a:cubicBezTo>
                  <a:pt x="22704" y="10803"/>
                  <a:pt x="22710" y="10814"/>
                  <a:pt x="22716" y="10826"/>
                </a:cubicBezTo>
                <a:cubicBezTo>
                  <a:pt x="23008" y="11324"/>
                  <a:pt x="23198" y="11822"/>
                  <a:pt x="23421" y="12291"/>
                </a:cubicBezTo>
                <a:lnTo>
                  <a:pt x="23421" y="12291"/>
                </a:lnTo>
                <a:cubicBezTo>
                  <a:pt x="23402" y="12235"/>
                  <a:pt x="23383" y="12179"/>
                  <a:pt x="23365" y="12124"/>
                </a:cubicBezTo>
                <a:cubicBezTo>
                  <a:pt x="23166" y="11665"/>
                  <a:pt x="22941" y="11216"/>
                  <a:pt x="22699" y="10791"/>
                </a:cubicBezTo>
                <a:close/>
                <a:moveTo>
                  <a:pt x="24118" y="3141"/>
                </a:moveTo>
                <a:lnTo>
                  <a:pt x="24118" y="3141"/>
                </a:lnTo>
                <a:cubicBezTo>
                  <a:pt x="24663" y="4751"/>
                  <a:pt x="24325" y="6802"/>
                  <a:pt x="24118" y="8437"/>
                </a:cubicBezTo>
                <a:cubicBezTo>
                  <a:pt x="24014" y="9190"/>
                  <a:pt x="24014" y="9943"/>
                  <a:pt x="24118" y="10696"/>
                </a:cubicBezTo>
                <a:cubicBezTo>
                  <a:pt x="24118" y="11241"/>
                  <a:pt x="24325" y="11786"/>
                  <a:pt x="24325" y="12331"/>
                </a:cubicBezTo>
                <a:cubicBezTo>
                  <a:pt x="24118" y="11345"/>
                  <a:pt x="24014" y="10384"/>
                  <a:pt x="24014" y="9398"/>
                </a:cubicBezTo>
                <a:cubicBezTo>
                  <a:pt x="23910" y="8333"/>
                  <a:pt x="24014" y="7243"/>
                  <a:pt x="24118" y="6153"/>
                </a:cubicBezTo>
                <a:cubicBezTo>
                  <a:pt x="24325" y="5192"/>
                  <a:pt x="24325" y="4102"/>
                  <a:pt x="24118" y="3141"/>
                </a:cubicBezTo>
                <a:close/>
                <a:moveTo>
                  <a:pt x="19471" y="3894"/>
                </a:moveTo>
                <a:lnTo>
                  <a:pt x="19471" y="3894"/>
                </a:lnTo>
                <a:cubicBezTo>
                  <a:pt x="21210" y="4855"/>
                  <a:pt x="22274" y="7139"/>
                  <a:pt x="22820" y="8982"/>
                </a:cubicBezTo>
                <a:cubicBezTo>
                  <a:pt x="23261" y="10047"/>
                  <a:pt x="23365" y="11033"/>
                  <a:pt x="23676" y="12124"/>
                </a:cubicBezTo>
                <a:cubicBezTo>
                  <a:pt x="23706" y="12218"/>
                  <a:pt x="23734" y="12320"/>
                  <a:pt x="23763" y="12425"/>
                </a:cubicBezTo>
                <a:lnTo>
                  <a:pt x="23763" y="12425"/>
                </a:lnTo>
                <a:cubicBezTo>
                  <a:pt x="23592" y="11766"/>
                  <a:pt x="23501" y="11084"/>
                  <a:pt x="23365" y="10592"/>
                </a:cubicBezTo>
                <a:cubicBezTo>
                  <a:pt x="23157" y="9631"/>
                  <a:pt x="22924" y="8749"/>
                  <a:pt x="22508" y="7892"/>
                </a:cubicBezTo>
                <a:cubicBezTo>
                  <a:pt x="21859" y="6386"/>
                  <a:pt x="20976" y="4647"/>
                  <a:pt x="19471" y="3894"/>
                </a:cubicBezTo>
                <a:close/>
                <a:moveTo>
                  <a:pt x="16329" y="12228"/>
                </a:moveTo>
                <a:cubicBezTo>
                  <a:pt x="16433" y="12331"/>
                  <a:pt x="16537" y="12435"/>
                  <a:pt x="16667" y="12435"/>
                </a:cubicBezTo>
                <a:lnTo>
                  <a:pt x="15239" y="12435"/>
                </a:lnTo>
                <a:cubicBezTo>
                  <a:pt x="15135" y="12435"/>
                  <a:pt x="15031" y="12435"/>
                  <a:pt x="14928" y="12331"/>
                </a:cubicBezTo>
                <a:cubicBezTo>
                  <a:pt x="15369" y="12331"/>
                  <a:pt x="15888" y="12228"/>
                  <a:pt x="16329" y="12228"/>
                </a:cubicBezTo>
                <a:close/>
                <a:moveTo>
                  <a:pt x="12124" y="6153"/>
                </a:moveTo>
                <a:lnTo>
                  <a:pt x="12124" y="6153"/>
                </a:lnTo>
                <a:cubicBezTo>
                  <a:pt x="13630" y="6698"/>
                  <a:pt x="14720" y="7892"/>
                  <a:pt x="15577" y="9398"/>
                </a:cubicBezTo>
                <a:cubicBezTo>
                  <a:pt x="16122" y="10177"/>
                  <a:pt x="16537" y="11033"/>
                  <a:pt x="16875" y="11994"/>
                </a:cubicBezTo>
                <a:cubicBezTo>
                  <a:pt x="16978" y="12124"/>
                  <a:pt x="16978" y="12228"/>
                  <a:pt x="17082" y="12435"/>
                </a:cubicBezTo>
                <a:cubicBezTo>
                  <a:pt x="16771" y="11994"/>
                  <a:pt x="16433" y="11682"/>
                  <a:pt x="16122" y="11345"/>
                </a:cubicBezTo>
                <a:lnTo>
                  <a:pt x="16122" y="11241"/>
                </a:lnTo>
                <a:lnTo>
                  <a:pt x="16018" y="11241"/>
                </a:lnTo>
                <a:cubicBezTo>
                  <a:pt x="15369" y="10592"/>
                  <a:pt x="14824" y="9943"/>
                  <a:pt x="14382" y="9086"/>
                </a:cubicBezTo>
                <a:cubicBezTo>
                  <a:pt x="14071" y="8333"/>
                  <a:pt x="13837" y="7788"/>
                  <a:pt x="13292" y="7139"/>
                </a:cubicBezTo>
                <a:cubicBezTo>
                  <a:pt x="12877" y="6802"/>
                  <a:pt x="12539" y="6490"/>
                  <a:pt x="12124" y="6153"/>
                </a:cubicBezTo>
                <a:close/>
                <a:moveTo>
                  <a:pt x="23763" y="12425"/>
                </a:moveTo>
                <a:lnTo>
                  <a:pt x="23763" y="12425"/>
                </a:lnTo>
                <a:cubicBezTo>
                  <a:pt x="23774" y="12469"/>
                  <a:pt x="23786" y="12512"/>
                  <a:pt x="23798" y="12556"/>
                </a:cubicBezTo>
                <a:lnTo>
                  <a:pt x="23798" y="12556"/>
                </a:lnTo>
                <a:cubicBezTo>
                  <a:pt x="23786" y="12512"/>
                  <a:pt x="23774" y="12468"/>
                  <a:pt x="23763" y="12425"/>
                </a:cubicBezTo>
                <a:close/>
                <a:moveTo>
                  <a:pt x="16667" y="12539"/>
                </a:moveTo>
                <a:cubicBezTo>
                  <a:pt x="16771" y="12539"/>
                  <a:pt x="16771" y="12643"/>
                  <a:pt x="16771" y="12643"/>
                </a:cubicBezTo>
                <a:lnTo>
                  <a:pt x="15784" y="12643"/>
                </a:lnTo>
                <a:cubicBezTo>
                  <a:pt x="15680" y="12643"/>
                  <a:pt x="15577" y="12643"/>
                  <a:pt x="15473" y="12539"/>
                </a:cubicBezTo>
                <a:close/>
                <a:moveTo>
                  <a:pt x="24325" y="3557"/>
                </a:moveTo>
                <a:lnTo>
                  <a:pt x="24325" y="3557"/>
                </a:lnTo>
                <a:cubicBezTo>
                  <a:pt x="24767" y="4335"/>
                  <a:pt x="24767" y="5296"/>
                  <a:pt x="24767" y="6049"/>
                </a:cubicBezTo>
                <a:cubicBezTo>
                  <a:pt x="24767" y="7139"/>
                  <a:pt x="24663" y="8100"/>
                  <a:pt x="24559" y="9190"/>
                </a:cubicBezTo>
                <a:cubicBezTo>
                  <a:pt x="24457" y="10365"/>
                  <a:pt x="24330" y="11640"/>
                  <a:pt x="24548" y="12917"/>
                </a:cubicBezTo>
                <a:lnTo>
                  <a:pt x="24548" y="12917"/>
                </a:lnTo>
                <a:cubicBezTo>
                  <a:pt x="24521" y="12833"/>
                  <a:pt x="24455" y="12746"/>
                  <a:pt x="24455" y="12643"/>
                </a:cubicBezTo>
                <a:cubicBezTo>
                  <a:pt x="24455" y="12124"/>
                  <a:pt x="24325" y="11579"/>
                  <a:pt x="24222" y="11137"/>
                </a:cubicBezTo>
                <a:cubicBezTo>
                  <a:pt x="24118" y="10047"/>
                  <a:pt x="24118" y="9086"/>
                  <a:pt x="24222" y="7996"/>
                </a:cubicBezTo>
                <a:cubicBezTo>
                  <a:pt x="24455" y="6698"/>
                  <a:pt x="24767" y="4855"/>
                  <a:pt x="24325" y="3557"/>
                </a:cubicBezTo>
                <a:close/>
                <a:moveTo>
                  <a:pt x="17513" y="12766"/>
                </a:moveTo>
                <a:cubicBezTo>
                  <a:pt x="17544" y="12839"/>
                  <a:pt x="17577" y="12911"/>
                  <a:pt x="17612" y="12980"/>
                </a:cubicBezTo>
                <a:lnTo>
                  <a:pt x="17612" y="12980"/>
                </a:lnTo>
                <a:cubicBezTo>
                  <a:pt x="17617" y="12980"/>
                  <a:pt x="17622" y="12980"/>
                  <a:pt x="17628" y="12980"/>
                </a:cubicBezTo>
                <a:cubicBezTo>
                  <a:pt x="17585" y="12912"/>
                  <a:pt x="17547" y="12840"/>
                  <a:pt x="17513" y="12766"/>
                </a:cubicBezTo>
                <a:close/>
                <a:moveTo>
                  <a:pt x="26900" y="12518"/>
                </a:moveTo>
                <a:cubicBezTo>
                  <a:pt x="26797" y="12672"/>
                  <a:pt x="26698" y="12826"/>
                  <a:pt x="26610" y="12980"/>
                </a:cubicBezTo>
                <a:cubicBezTo>
                  <a:pt x="26526" y="13144"/>
                  <a:pt x="26454" y="13319"/>
                  <a:pt x="26395" y="13502"/>
                </a:cubicBezTo>
                <a:lnTo>
                  <a:pt x="26395" y="13502"/>
                </a:lnTo>
                <a:cubicBezTo>
                  <a:pt x="26539" y="13172"/>
                  <a:pt x="26715" y="12842"/>
                  <a:pt x="26900" y="12518"/>
                </a:cubicBezTo>
                <a:close/>
                <a:moveTo>
                  <a:pt x="5797" y="7003"/>
                </a:moveTo>
                <a:cubicBezTo>
                  <a:pt x="8226" y="7003"/>
                  <a:pt x="10767" y="7823"/>
                  <a:pt x="12773" y="8982"/>
                </a:cubicBezTo>
                <a:cubicBezTo>
                  <a:pt x="13422" y="9398"/>
                  <a:pt x="14071" y="9839"/>
                  <a:pt x="14720" y="10280"/>
                </a:cubicBezTo>
                <a:cubicBezTo>
                  <a:pt x="14928" y="10488"/>
                  <a:pt x="15135" y="10592"/>
                  <a:pt x="15369" y="10826"/>
                </a:cubicBezTo>
                <a:cubicBezTo>
                  <a:pt x="15888" y="11241"/>
                  <a:pt x="16329" y="11786"/>
                  <a:pt x="16875" y="12331"/>
                </a:cubicBezTo>
                <a:cubicBezTo>
                  <a:pt x="17186" y="12643"/>
                  <a:pt x="17524" y="13084"/>
                  <a:pt x="17835" y="13526"/>
                </a:cubicBezTo>
                <a:cubicBezTo>
                  <a:pt x="16771" y="12435"/>
                  <a:pt x="15784" y="11345"/>
                  <a:pt x="14590" y="10384"/>
                </a:cubicBezTo>
                <a:cubicBezTo>
                  <a:pt x="13526" y="9631"/>
                  <a:pt x="12435" y="8982"/>
                  <a:pt x="11241" y="8437"/>
                </a:cubicBezTo>
                <a:lnTo>
                  <a:pt x="11033" y="8437"/>
                </a:lnTo>
                <a:cubicBezTo>
                  <a:pt x="9263" y="7662"/>
                  <a:pt x="7282" y="7229"/>
                  <a:pt x="5306" y="7229"/>
                </a:cubicBezTo>
                <a:cubicBezTo>
                  <a:pt x="4501" y="7229"/>
                  <a:pt x="3697" y="7300"/>
                  <a:pt x="2908" y="7451"/>
                </a:cubicBezTo>
                <a:cubicBezTo>
                  <a:pt x="3822" y="7141"/>
                  <a:pt x="4800" y="7003"/>
                  <a:pt x="5797" y="7003"/>
                </a:cubicBezTo>
                <a:close/>
                <a:moveTo>
                  <a:pt x="20016" y="312"/>
                </a:moveTo>
                <a:cubicBezTo>
                  <a:pt x="20327" y="545"/>
                  <a:pt x="20561" y="649"/>
                  <a:pt x="20873" y="961"/>
                </a:cubicBezTo>
                <a:cubicBezTo>
                  <a:pt x="21314" y="1506"/>
                  <a:pt x="21625" y="2388"/>
                  <a:pt x="21963" y="3037"/>
                </a:cubicBezTo>
                <a:cubicBezTo>
                  <a:pt x="22274" y="4206"/>
                  <a:pt x="22716" y="5400"/>
                  <a:pt x="23027" y="6594"/>
                </a:cubicBezTo>
                <a:cubicBezTo>
                  <a:pt x="23464" y="8085"/>
                  <a:pt x="23469" y="9703"/>
                  <a:pt x="23569" y="11196"/>
                </a:cubicBezTo>
                <a:lnTo>
                  <a:pt x="23569" y="11196"/>
                </a:lnTo>
                <a:cubicBezTo>
                  <a:pt x="23562" y="11165"/>
                  <a:pt x="23555" y="11133"/>
                  <a:pt x="23547" y="11102"/>
                </a:cubicBezTo>
                <a:lnTo>
                  <a:pt x="23547" y="11102"/>
                </a:lnTo>
                <a:cubicBezTo>
                  <a:pt x="23556" y="11148"/>
                  <a:pt x="23564" y="11195"/>
                  <a:pt x="23573" y="11241"/>
                </a:cubicBezTo>
                <a:cubicBezTo>
                  <a:pt x="23571" y="11226"/>
                  <a:pt x="23570" y="11211"/>
                  <a:pt x="23569" y="11196"/>
                </a:cubicBezTo>
                <a:lnTo>
                  <a:pt x="23569" y="11196"/>
                </a:lnTo>
                <a:cubicBezTo>
                  <a:pt x="23643" y="11511"/>
                  <a:pt x="23721" y="11821"/>
                  <a:pt x="23806" y="12124"/>
                </a:cubicBezTo>
                <a:lnTo>
                  <a:pt x="23806" y="12228"/>
                </a:lnTo>
                <a:cubicBezTo>
                  <a:pt x="23910" y="12539"/>
                  <a:pt x="24014" y="12980"/>
                  <a:pt x="24118" y="13422"/>
                </a:cubicBezTo>
                <a:cubicBezTo>
                  <a:pt x="23984" y="13155"/>
                  <a:pt x="23882" y="12859"/>
                  <a:pt x="23798" y="12556"/>
                </a:cubicBezTo>
                <a:lnTo>
                  <a:pt x="23798" y="12556"/>
                </a:lnTo>
                <a:cubicBezTo>
                  <a:pt x="23883" y="12878"/>
                  <a:pt x="23977" y="13226"/>
                  <a:pt x="24118" y="13526"/>
                </a:cubicBezTo>
                <a:cubicBezTo>
                  <a:pt x="23676" y="12773"/>
                  <a:pt x="23469" y="11786"/>
                  <a:pt x="23261" y="11033"/>
                </a:cubicBezTo>
                <a:cubicBezTo>
                  <a:pt x="22924" y="10047"/>
                  <a:pt x="22612" y="8982"/>
                  <a:pt x="22171" y="7996"/>
                </a:cubicBezTo>
                <a:cubicBezTo>
                  <a:pt x="21625" y="6594"/>
                  <a:pt x="20665" y="4751"/>
                  <a:pt x="19133" y="4206"/>
                </a:cubicBezTo>
                <a:cubicBezTo>
                  <a:pt x="19263" y="4102"/>
                  <a:pt x="19367" y="4102"/>
                  <a:pt x="19471" y="3894"/>
                </a:cubicBezTo>
                <a:cubicBezTo>
                  <a:pt x="19575" y="3790"/>
                  <a:pt x="19575" y="3790"/>
                  <a:pt x="19575" y="3686"/>
                </a:cubicBezTo>
                <a:cubicBezTo>
                  <a:pt x="19782" y="3453"/>
                  <a:pt x="19912" y="3245"/>
                  <a:pt x="20016" y="2908"/>
                </a:cubicBezTo>
                <a:cubicBezTo>
                  <a:pt x="22522" y="4857"/>
                  <a:pt x="22871" y="8176"/>
                  <a:pt x="23547" y="11102"/>
                </a:cubicBezTo>
                <a:lnTo>
                  <a:pt x="23547" y="11102"/>
                </a:lnTo>
                <a:cubicBezTo>
                  <a:pt x="23014" y="8123"/>
                  <a:pt x="22572" y="4721"/>
                  <a:pt x="20016" y="2804"/>
                </a:cubicBezTo>
                <a:cubicBezTo>
                  <a:pt x="20120" y="2700"/>
                  <a:pt x="20120" y="2492"/>
                  <a:pt x="20224" y="2388"/>
                </a:cubicBezTo>
                <a:cubicBezTo>
                  <a:pt x="21729" y="3141"/>
                  <a:pt x="22508" y="5400"/>
                  <a:pt x="22924" y="7035"/>
                </a:cubicBezTo>
                <a:cubicBezTo>
                  <a:pt x="22612" y="5400"/>
                  <a:pt x="21859" y="3037"/>
                  <a:pt x="20224" y="2259"/>
                </a:cubicBezTo>
                <a:cubicBezTo>
                  <a:pt x="20327" y="1506"/>
                  <a:pt x="20327" y="753"/>
                  <a:pt x="20016" y="312"/>
                </a:cubicBezTo>
                <a:close/>
                <a:moveTo>
                  <a:pt x="26506" y="7347"/>
                </a:moveTo>
                <a:cubicBezTo>
                  <a:pt x="26610" y="7347"/>
                  <a:pt x="26610" y="7347"/>
                  <a:pt x="26714" y="7451"/>
                </a:cubicBezTo>
                <a:cubicBezTo>
                  <a:pt x="27051" y="7581"/>
                  <a:pt x="27363" y="7788"/>
                  <a:pt x="27467" y="8100"/>
                </a:cubicBezTo>
                <a:cubicBezTo>
                  <a:pt x="27700" y="9190"/>
                  <a:pt x="26714" y="10384"/>
                  <a:pt x="26272" y="11241"/>
                </a:cubicBezTo>
                <a:cubicBezTo>
                  <a:pt x="25857" y="12124"/>
                  <a:pt x="25753" y="12877"/>
                  <a:pt x="25753" y="13629"/>
                </a:cubicBezTo>
                <a:cubicBezTo>
                  <a:pt x="25623" y="12877"/>
                  <a:pt x="25623" y="12124"/>
                  <a:pt x="25857" y="11241"/>
                </a:cubicBezTo>
                <a:cubicBezTo>
                  <a:pt x="26169" y="9943"/>
                  <a:pt x="26610" y="8645"/>
                  <a:pt x="26506" y="7347"/>
                </a:cubicBezTo>
                <a:close/>
                <a:moveTo>
                  <a:pt x="27700" y="8541"/>
                </a:moveTo>
                <a:cubicBezTo>
                  <a:pt x="27804" y="9943"/>
                  <a:pt x="26714" y="10929"/>
                  <a:pt x="26169" y="12124"/>
                </a:cubicBezTo>
                <a:cubicBezTo>
                  <a:pt x="25961" y="12773"/>
                  <a:pt x="25753" y="13422"/>
                  <a:pt x="25753" y="14071"/>
                </a:cubicBezTo>
                <a:lnTo>
                  <a:pt x="25753" y="13941"/>
                </a:lnTo>
                <a:cubicBezTo>
                  <a:pt x="25753" y="13292"/>
                  <a:pt x="25857" y="12643"/>
                  <a:pt x="26065" y="11994"/>
                </a:cubicBezTo>
                <a:cubicBezTo>
                  <a:pt x="26272" y="11345"/>
                  <a:pt x="26714" y="10696"/>
                  <a:pt x="27051" y="10177"/>
                </a:cubicBezTo>
                <a:cubicBezTo>
                  <a:pt x="27259" y="9631"/>
                  <a:pt x="27570" y="9086"/>
                  <a:pt x="27700" y="8541"/>
                </a:cubicBezTo>
                <a:close/>
                <a:moveTo>
                  <a:pt x="16875" y="12773"/>
                </a:moveTo>
                <a:cubicBezTo>
                  <a:pt x="17524" y="13292"/>
                  <a:pt x="18069" y="13941"/>
                  <a:pt x="18614" y="14486"/>
                </a:cubicBezTo>
                <a:cubicBezTo>
                  <a:pt x="18665" y="14537"/>
                  <a:pt x="18691" y="14595"/>
                  <a:pt x="18717" y="14640"/>
                </a:cubicBezTo>
                <a:lnTo>
                  <a:pt x="18717" y="14640"/>
                </a:lnTo>
                <a:cubicBezTo>
                  <a:pt x="17885" y="14008"/>
                  <a:pt x="16934" y="13271"/>
                  <a:pt x="15888" y="12773"/>
                </a:cubicBezTo>
                <a:close/>
                <a:moveTo>
                  <a:pt x="24325" y="14278"/>
                </a:moveTo>
                <a:lnTo>
                  <a:pt x="24325" y="14278"/>
                </a:lnTo>
                <a:cubicBezTo>
                  <a:pt x="24418" y="14427"/>
                  <a:pt x="24551" y="14589"/>
                  <a:pt x="24657" y="14707"/>
                </a:cubicBezTo>
                <a:lnTo>
                  <a:pt x="24657" y="14707"/>
                </a:lnTo>
                <a:cubicBezTo>
                  <a:pt x="24555" y="14482"/>
                  <a:pt x="24453" y="14380"/>
                  <a:pt x="24325" y="14278"/>
                </a:cubicBezTo>
                <a:close/>
                <a:moveTo>
                  <a:pt x="27804" y="8879"/>
                </a:moveTo>
                <a:cubicBezTo>
                  <a:pt x="27804" y="9086"/>
                  <a:pt x="27804" y="9398"/>
                  <a:pt x="27908" y="9735"/>
                </a:cubicBezTo>
                <a:lnTo>
                  <a:pt x="27804" y="9839"/>
                </a:lnTo>
                <a:cubicBezTo>
                  <a:pt x="27570" y="10929"/>
                  <a:pt x="26818" y="11682"/>
                  <a:pt x="26402" y="12643"/>
                </a:cubicBezTo>
                <a:cubicBezTo>
                  <a:pt x="26065" y="13422"/>
                  <a:pt x="25857" y="14175"/>
                  <a:pt x="25961" y="14927"/>
                </a:cubicBezTo>
                <a:cubicBezTo>
                  <a:pt x="25857" y="14824"/>
                  <a:pt x="25857" y="14590"/>
                  <a:pt x="25857" y="14486"/>
                </a:cubicBezTo>
                <a:cubicBezTo>
                  <a:pt x="25753" y="13188"/>
                  <a:pt x="26272" y="11890"/>
                  <a:pt x="27051" y="10826"/>
                </a:cubicBezTo>
                <a:cubicBezTo>
                  <a:pt x="27363" y="10280"/>
                  <a:pt x="27804" y="9528"/>
                  <a:pt x="27804" y="8879"/>
                </a:cubicBezTo>
                <a:close/>
                <a:moveTo>
                  <a:pt x="24663" y="3790"/>
                </a:moveTo>
                <a:lnTo>
                  <a:pt x="24663" y="3790"/>
                </a:lnTo>
                <a:cubicBezTo>
                  <a:pt x="26272" y="5634"/>
                  <a:pt x="25520" y="8437"/>
                  <a:pt x="25208" y="10592"/>
                </a:cubicBezTo>
                <a:cubicBezTo>
                  <a:pt x="24974" y="12228"/>
                  <a:pt x="24871" y="13733"/>
                  <a:pt x="25520" y="15135"/>
                </a:cubicBezTo>
                <a:cubicBezTo>
                  <a:pt x="25208" y="14720"/>
                  <a:pt x="24974" y="14175"/>
                  <a:pt x="24767" y="13629"/>
                </a:cubicBezTo>
                <a:cubicBezTo>
                  <a:pt x="24455" y="11579"/>
                  <a:pt x="24663" y="9735"/>
                  <a:pt x="24871" y="7581"/>
                </a:cubicBezTo>
                <a:cubicBezTo>
                  <a:pt x="24871" y="6594"/>
                  <a:pt x="25104" y="4984"/>
                  <a:pt x="24663" y="3790"/>
                </a:cubicBezTo>
                <a:close/>
                <a:moveTo>
                  <a:pt x="24607" y="3574"/>
                </a:moveTo>
                <a:cubicBezTo>
                  <a:pt x="24956" y="3846"/>
                  <a:pt x="25260" y="4053"/>
                  <a:pt x="25623" y="4439"/>
                </a:cubicBezTo>
                <a:cubicBezTo>
                  <a:pt x="26402" y="5088"/>
                  <a:pt x="26169" y="5737"/>
                  <a:pt x="25961" y="6490"/>
                </a:cubicBezTo>
                <a:cubicBezTo>
                  <a:pt x="25857" y="6698"/>
                  <a:pt x="25961" y="6932"/>
                  <a:pt x="26065" y="7035"/>
                </a:cubicBezTo>
                <a:cubicBezTo>
                  <a:pt x="26169" y="7139"/>
                  <a:pt x="26272" y="7243"/>
                  <a:pt x="26402" y="7243"/>
                </a:cubicBezTo>
                <a:cubicBezTo>
                  <a:pt x="26506" y="9190"/>
                  <a:pt x="25520" y="11033"/>
                  <a:pt x="25416" y="12980"/>
                </a:cubicBezTo>
                <a:cubicBezTo>
                  <a:pt x="25330" y="13884"/>
                  <a:pt x="25529" y="14770"/>
                  <a:pt x="25910" y="15550"/>
                </a:cubicBezTo>
                <a:lnTo>
                  <a:pt x="25910" y="15550"/>
                </a:lnTo>
                <a:cubicBezTo>
                  <a:pt x="24613" y="13457"/>
                  <a:pt x="25328" y="11151"/>
                  <a:pt x="25753" y="8749"/>
                </a:cubicBezTo>
                <a:cubicBezTo>
                  <a:pt x="25954" y="7192"/>
                  <a:pt x="26058" y="4809"/>
                  <a:pt x="24607" y="3574"/>
                </a:cubicBezTo>
                <a:close/>
                <a:moveTo>
                  <a:pt x="19471" y="9735"/>
                </a:moveTo>
                <a:cubicBezTo>
                  <a:pt x="21522" y="10826"/>
                  <a:pt x="22716" y="12539"/>
                  <a:pt x="23910" y="14486"/>
                </a:cubicBezTo>
                <a:cubicBezTo>
                  <a:pt x="24118" y="14927"/>
                  <a:pt x="24455" y="15369"/>
                  <a:pt x="24767" y="15784"/>
                </a:cubicBezTo>
                <a:cubicBezTo>
                  <a:pt x="24455" y="15473"/>
                  <a:pt x="24222" y="15239"/>
                  <a:pt x="23910" y="14927"/>
                </a:cubicBezTo>
                <a:cubicBezTo>
                  <a:pt x="23910" y="14824"/>
                  <a:pt x="23806" y="14824"/>
                  <a:pt x="23806" y="14720"/>
                </a:cubicBezTo>
                <a:cubicBezTo>
                  <a:pt x="23469" y="14278"/>
                  <a:pt x="23157" y="13837"/>
                  <a:pt x="22820" y="13422"/>
                </a:cubicBezTo>
                <a:cubicBezTo>
                  <a:pt x="22067" y="12331"/>
                  <a:pt x="21210" y="11137"/>
                  <a:pt x="19678" y="10929"/>
                </a:cubicBezTo>
                <a:lnTo>
                  <a:pt x="19678" y="10929"/>
                </a:lnTo>
                <a:cubicBezTo>
                  <a:pt x="21522" y="11241"/>
                  <a:pt x="22612" y="13188"/>
                  <a:pt x="23573" y="14486"/>
                </a:cubicBezTo>
                <a:lnTo>
                  <a:pt x="23573" y="14590"/>
                </a:lnTo>
                <a:cubicBezTo>
                  <a:pt x="23027" y="14071"/>
                  <a:pt x="22378" y="13526"/>
                  <a:pt x="21729" y="13188"/>
                </a:cubicBezTo>
                <a:lnTo>
                  <a:pt x="21729" y="13188"/>
                </a:lnTo>
                <a:cubicBezTo>
                  <a:pt x="22378" y="13629"/>
                  <a:pt x="23027" y="14278"/>
                  <a:pt x="23573" y="14824"/>
                </a:cubicBezTo>
                <a:cubicBezTo>
                  <a:pt x="22924" y="14382"/>
                  <a:pt x="22171" y="13941"/>
                  <a:pt x="21210" y="13837"/>
                </a:cubicBezTo>
                <a:cubicBezTo>
                  <a:pt x="20873" y="12643"/>
                  <a:pt x="19782" y="12228"/>
                  <a:pt x="19678" y="10929"/>
                </a:cubicBezTo>
                <a:lnTo>
                  <a:pt x="19678" y="10929"/>
                </a:lnTo>
                <a:cubicBezTo>
                  <a:pt x="19678" y="10929"/>
                  <a:pt x="19678" y="10929"/>
                  <a:pt x="19678" y="10929"/>
                </a:cubicBezTo>
                <a:lnTo>
                  <a:pt x="19678" y="10592"/>
                </a:lnTo>
                <a:cubicBezTo>
                  <a:pt x="19782" y="10280"/>
                  <a:pt x="19678" y="10047"/>
                  <a:pt x="19471" y="9839"/>
                </a:cubicBezTo>
                <a:lnTo>
                  <a:pt x="19471" y="9735"/>
                </a:lnTo>
                <a:close/>
                <a:moveTo>
                  <a:pt x="19029" y="4335"/>
                </a:moveTo>
                <a:cubicBezTo>
                  <a:pt x="20873" y="4984"/>
                  <a:pt x="21729" y="7347"/>
                  <a:pt x="22378" y="8982"/>
                </a:cubicBezTo>
                <a:cubicBezTo>
                  <a:pt x="22820" y="10047"/>
                  <a:pt x="23261" y="11241"/>
                  <a:pt x="23573" y="12435"/>
                </a:cubicBezTo>
                <a:cubicBezTo>
                  <a:pt x="23641" y="12595"/>
                  <a:pt x="23707" y="12763"/>
                  <a:pt x="23774" y="12932"/>
                </a:cubicBezTo>
                <a:lnTo>
                  <a:pt x="23774" y="12932"/>
                </a:lnTo>
                <a:cubicBezTo>
                  <a:pt x="23639" y="12727"/>
                  <a:pt x="23526" y="12513"/>
                  <a:pt x="23421" y="12291"/>
                </a:cubicBezTo>
                <a:lnTo>
                  <a:pt x="23421" y="12291"/>
                </a:lnTo>
                <a:cubicBezTo>
                  <a:pt x="23506" y="12541"/>
                  <a:pt x="23606" y="12791"/>
                  <a:pt x="23786" y="12961"/>
                </a:cubicBezTo>
                <a:lnTo>
                  <a:pt x="23786" y="12961"/>
                </a:lnTo>
                <a:cubicBezTo>
                  <a:pt x="23945" y="13362"/>
                  <a:pt x="24110" y="13766"/>
                  <a:pt x="24325" y="14071"/>
                </a:cubicBezTo>
                <a:cubicBezTo>
                  <a:pt x="24453" y="14275"/>
                  <a:pt x="24555" y="14479"/>
                  <a:pt x="24657" y="14707"/>
                </a:cubicBezTo>
                <a:lnTo>
                  <a:pt x="24657" y="14707"/>
                </a:lnTo>
                <a:cubicBezTo>
                  <a:pt x="24657" y="14707"/>
                  <a:pt x="24657" y="14707"/>
                  <a:pt x="24657" y="14707"/>
                </a:cubicBezTo>
                <a:lnTo>
                  <a:pt x="24657" y="14707"/>
                </a:lnTo>
                <a:cubicBezTo>
                  <a:pt x="24659" y="14711"/>
                  <a:pt x="24661" y="14716"/>
                  <a:pt x="24663" y="14720"/>
                </a:cubicBezTo>
                <a:cubicBezTo>
                  <a:pt x="24661" y="14716"/>
                  <a:pt x="24659" y="14711"/>
                  <a:pt x="24657" y="14707"/>
                </a:cubicBezTo>
                <a:lnTo>
                  <a:pt x="24657" y="14707"/>
                </a:lnTo>
                <a:cubicBezTo>
                  <a:pt x="24699" y="14754"/>
                  <a:pt x="24737" y="14794"/>
                  <a:pt x="24767" y="14824"/>
                </a:cubicBezTo>
                <a:cubicBezTo>
                  <a:pt x="24981" y="15367"/>
                  <a:pt x="25268" y="15869"/>
                  <a:pt x="25589" y="16302"/>
                </a:cubicBezTo>
                <a:lnTo>
                  <a:pt x="25589" y="16302"/>
                </a:lnTo>
                <a:cubicBezTo>
                  <a:pt x="25133" y="15766"/>
                  <a:pt x="24677" y="15210"/>
                  <a:pt x="24222" y="14590"/>
                </a:cubicBezTo>
                <a:lnTo>
                  <a:pt x="24222" y="14590"/>
                </a:lnTo>
                <a:cubicBezTo>
                  <a:pt x="24663" y="15239"/>
                  <a:pt x="25104" y="15784"/>
                  <a:pt x="25623" y="16433"/>
                </a:cubicBezTo>
                <a:cubicBezTo>
                  <a:pt x="24663" y="15473"/>
                  <a:pt x="24014" y="14175"/>
                  <a:pt x="23157" y="12980"/>
                </a:cubicBezTo>
                <a:cubicBezTo>
                  <a:pt x="22274" y="11786"/>
                  <a:pt x="21080" y="9943"/>
                  <a:pt x="19471" y="9631"/>
                </a:cubicBezTo>
                <a:lnTo>
                  <a:pt x="19367" y="9631"/>
                </a:lnTo>
                <a:cubicBezTo>
                  <a:pt x="19133" y="9086"/>
                  <a:pt x="18718" y="8749"/>
                  <a:pt x="19263" y="8100"/>
                </a:cubicBezTo>
                <a:lnTo>
                  <a:pt x="19367" y="7996"/>
                </a:lnTo>
                <a:cubicBezTo>
                  <a:pt x="21314" y="8879"/>
                  <a:pt x="22378" y="10696"/>
                  <a:pt x="23261" y="12539"/>
                </a:cubicBezTo>
                <a:cubicBezTo>
                  <a:pt x="23469" y="13084"/>
                  <a:pt x="23676" y="13629"/>
                  <a:pt x="24014" y="14175"/>
                </a:cubicBezTo>
                <a:cubicBezTo>
                  <a:pt x="23573" y="13292"/>
                  <a:pt x="23261" y="12435"/>
                  <a:pt x="22820" y="11579"/>
                </a:cubicBezTo>
                <a:cubicBezTo>
                  <a:pt x="22171" y="10047"/>
                  <a:pt x="20976" y="8541"/>
                  <a:pt x="19471" y="7892"/>
                </a:cubicBezTo>
                <a:lnTo>
                  <a:pt x="19575" y="7788"/>
                </a:lnTo>
                <a:cubicBezTo>
                  <a:pt x="20665" y="7996"/>
                  <a:pt x="21522" y="9190"/>
                  <a:pt x="22171" y="9943"/>
                </a:cubicBezTo>
                <a:cubicBezTo>
                  <a:pt x="22352" y="10210"/>
                  <a:pt x="22529" y="10495"/>
                  <a:pt x="22699" y="10791"/>
                </a:cubicBezTo>
                <a:lnTo>
                  <a:pt x="22699" y="10791"/>
                </a:lnTo>
                <a:cubicBezTo>
                  <a:pt x="22146" y="9699"/>
                  <a:pt x="20963" y="7994"/>
                  <a:pt x="19678" y="7788"/>
                </a:cubicBezTo>
                <a:cubicBezTo>
                  <a:pt x="19678" y="7684"/>
                  <a:pt x="19782" y="7684"/>
                  <a:pt x="19782" y="7581"/>
                </a:cubicBezTo>
                <a:cubicBezTo>
                  <a:pt x="20120" y="7347"/>
                  <a:pt x="20327" y="6932"/>
                  <a:pt x="20016" y="6490"/>
                </a:cubicBezTo>
                <a:cubicBezTo>
                  <a:pt x="19678" y="5945"/>
                  <a:pt x="19367" y="6153"/>
                  <a:pt x="19029" y="5296"/>
                </a:cubicBezTo>
                <a:cubicBezTo>
                  <a:pt x="18822" y="4855"/>
                  <a:pt x="18926" y="4647"/>
                  <a:pt x="19029" y="4335"/>
                </a:cubicBezTo>
                <a:close/>
                <a:moveTo>
                  <a:pt x="27804" y="10384"/>
                </a:moveTo>
                <a:lnTo>
                  <a:pt x="27804" y="10929"/>
                </a:lnTo>
                <a:cubicBezTo>
                  <a:pt x="27557" y="11423"/>
                  <a:pt x="27216" y="11962"/>
                  <a:pt x="26900" y="12518"/>
                </a:cubicBezTo>
                <a:lnTo>
                  <a:pt x="26900" y="12518"/>
                </a:lnTo>
                <a:cubicBezTo>
                  <a:pt x="27163" y="12127"/>
                  <a:pt x="27458" y="11736"/>
                  <a:pt x="27700" y="11345"/>
                </a:cubicBezTo>
                <a:lnTo>
                  <a:pt x="27700" y="11345"/>
                </a:lnTo>
                <a:cubicBezTo>
                  <a:pt x="27700" y="11475"/>
                  <a:pt x="27700" y="11579"/>
                  <a:pt x="27570" y="11682"/>
                </a:cubicBezTo>
                <a:cubicBezTo>
                  <a:pt x="27363" y="12228"/>
                  <a:pt x="27051" y="12643"/>
                  <a:pt x="26818" y="13084"/>
                </a:cubicBezTo>
                <a:cubicBezTo>
                  <a:pt x="26506" y="13629"/>
                  <a:pt x="26402" y="14175"/>
                  <a:pt x="26402" y="14720"/>
                </a:cubicBezTo>
                <a:cubicBezTo>
                  <a:pt x="26300" y="15396"/>
                  <a:pt x="26489" y="16008"/>
                  <a:pt x="26841" y="16555"/>
                </a:cubicBezTo>
                <a:lnTo>
                  <a:pt x="26841" y="16555"/>
                </a:lnTo>
                <a:lnTo>
                  <a:pt x="26402" y="15888"/>
                </a:lnTo>
                <a:cubicBezTo>
                  <a:pt x="26129" y="15195"/>
                  <a:pt x="26145" y="14280"/>
                  <a:pt x="26395" y="13502"/>
                </a:cubicBezTo>
                <a:lnTo>
                  <a:pt x="26395" y="13502"/>
                </a:lnTo>
                <a:cubicBezTo>
                  <a:pt x="26178" y="14000"/>
                  <a:pt x="26033" y="14498"/>
                  <a:pt x="26043" y="14976"/>
                </a:cubicBezTo>
                <a:lnTo>
                  <a:pt x="26043" y="14976"/>
                </a:lnTo>
                <a:cubicBezTo>
                  <a:pt x="25902" y="13739"/>
                  <a:pt x="26433" y="12599"/>
                  <a:pt x="27155" y="11579"/>
                </a:cubicBezTo>
                <a:cubicBezTo>
                  <a:pt x="27363" y="11137"/>
                  <a:pt x="27700" y="10826"/>
                  <a:pt x="27804" y="10384"/>
                </a:cubicBezTo>
                <a:close/>
                <a:moveTo>
                  <a:pt x="26880" y="16615"/>
                </a:moveTo>
                <a:lnTo>
                  <a:pt x="26880" y="16615"/>
                </a:lnTo>
                <a:cubicBezTo>
                  <a:pt x="26940" y="16704"/>
                  <a:pt x="27004" y="16791"/>
                  <a:pt x="27072" y="16876"/>
                </a:cubicBezTo>
                <a:lnTo>
                  <a:pt x="27072" y="16876"/>
                </a:lnTo>
                <a:cubicBezTo>
                  <a:pt x="27065" y="16875"/>
                  <a:pt x="27059" y="16874"/>
                  <a:pt x="27051" y="16874"/>
                </a:cubicBezTo>
                <a:lnTo>
                  <a:pt x="26880" y="16615"/>
                </a:lnTo>
                <a:close/>
                <a:moveTo>
                  <a:pt x="21314" y="13941"/>
                </a:moveTo>
                <a:cubicBezTo>
                  <a:pt x="22612" y="14071"/>
                  <a:pt x="23469" y="14927"/>
                  <a:pt x="24455" y="15784"/>
                </a:cubicBezTo>
                <a:cubicBezTo>
                  <a:pt x="24559" y="15888"/>
                  <a:pt x="24663" y="16018"/>
                  <a:pt x="24871" y="16122"/>
                </a:cubicBezTo>
                <a:cubicBezTo>
                  <a:pt x="25333" y="16672"/>
                  <a:pt x="25870" y="17148"/>
                  <a:pt x="26483" y="17470"/>
                </a:cubicBezTo>
                <a:lnTo>
                  <a:pt x="26483" y="17470"/>
                </a:lnTo>
                <a:cubicBezTo>
                  <a:pt x="25631" y="17061"/>
                  <a:pt x="24783" y="16564"/>
                  <a:pt x="24118" y="15784"/>
                </a:cubicBezTo>
                <a:cubicBezTo>
                  <a:pt x="23261" y="15031"/>
                  <a:pt x="22378" y="14382"/>
                  <a:pt x="21314" y="14071"/>
                </a:cubicBezTo>
                <a:lnTo>
                  <a:pt x="21314" y="13941"/>
                </a:lnTo>
                <a:close/>
                <a:moveTo>
                  <a:pt x="27570" y="12124"/>
                </a:moveTo>
                <a:lnTo>
                  <a:pt x="27570" y="12124"/>
                </a:lnTo>
                <a:cubicBezTo>
                  <a:pt x="27259" y="13292"/>
                  <a:pt x="26921" y="14590"/>
                  <a:pt x="27467" y="15888"/>
                </a:cubicBezTo>
                <a:cubicBezTo>
                  <a:pt x="27700" y="16667"/>
                  <a:pt x="28219" y="17523"/>
                  <a:pt x="28869" y="18069"/>
                </a:cubicBezTo>
                <a:cubicBezTo>
                  <a:pt x="28453" y="17835"/>
                  <a:pt x="28012" y="17523"/>
                  <a:pt x="27570" y="17316"/>
                </a:cubicBezTo>
                <a:cubicBezTo>
                  <a:pt x="26610" y="16225"/>
                  <a:pt x="26169" y="14927"/>
                  <a:pt x="26714" y="13422"/>
                </a:cubicBezTo>
                <a:cubicBezTo>
                  <a:pt x="26921" y="12980"/>
                  <a:pt x="27259" y="12539"/>
                  <a:pt x="27570" y="12124"/>
                </a:cubicBezTo>
                <a:close/>
                <a:moveTo>
                  <a:pt x="21522" y="1843"/>
                </a:moveTo>
                <a:cubicBezTo>
                  <a:pt x="22171" y="2804"/>
                  <a:pt x="22508" y="3894"/>
                  <a:pt x="22820" y="4984"/>
                </a:cubicBezTo>
                <a:cubicBezTo>
                  <a:pt x="23261" y="6153"/>
                  <a:pt x="23573" y="7243"/>
                  <a:pt x="23676" y="8541"/>
                </a:cubicBezTo>
                <a:cubicBezTo>
                  <a:pt x="23806" y="9735"/>
                  <a:pt x="23806" y="10929"/>
                  <a:pt x="24118" y="12124"/>
                </a:cubicBezTo>
                <a:cubicBezTo>
                  <a:pt x="24871" y="15680"/>
                  <a:pt x="27804" y="18822"/>
                  <a:pt x="31465" y="18822"/>
                </a:cubicBezTo>
                <a:cubicBezTo>
                  <a:pt x="31361" y="18822"/>
                  <a:pt x="31257" y="18822"/>
                  <a:pt x="31153" y="18925"/>
                </a:cubicBezTo>
                <a:cubicBezTo>
                  <a:pt x="29206" y="18614"/>
                  <a:pt x="27363" y="18173"/>
                  <a:pt x="25961" y="16537"/>
                </a:cubicBezTo>
                <a:cubicBezTo>
                  <a:pt x="24559" y="14824"/>
                  <a:pt x="23806" y="12435"/>
                  <a:pt x="23573" y="10177"/>
                </a:cubicBezTo>
                <a:cubicBezTo>
                  <a:pt x="23573" y="9294"/>
                  <a:pt x="23469" y="8333"/>
                  <a:pt x="23365" y="7347"/>
                </a:cubicBezTo>
                <a:cubicBezTo>
                  <a:pt x="23157" y="6049"/>
                  <a:pt x="22716" y="4855"/>
                  <a:pt x="22274" y="3686"/>
                </a:cubicBezTo>
                <a:cubicBezTo>
                  <a:pt x="22067" y="3141"/>
                  <a:pt x="21859" y="2492"/>
                  <a:pt x="21522" y="1843"/>
                </a:cubicBezTo>
                <a:close/>
                <a:moveTo>
                  <a:pt x="11693" y="4965"/>
                </a:moveTo>
                <a:cubicBezTo>
                  <a:pt x="11856" y="4965"/>
                  <a:pt x="12031" y="5000"/>
                  <a:pt x="12228" y="5088"/>
                </a:cubicBezTo>
                <a:cubicBezTo>
                  <a:pt x="12332" y="5192"/>
                  <a:pt x="12643" y="5296"/>
                  <a:pt x="12773" y="5296"/>
                </a:cubicBezTo>
                <a:cubicBezTo>
                  <a:pt x="13032" y="5244"/>
                  <a:pt x="13273" y="5166"/>
                  <a:pt x="13503" y="5166"/>
                </a:cubicBezTo>
                <a:cubicBezTo>
                  <a:pt x="13733" y="5166"/>
                  <a:pt x="13954" y="5244"/>
                  <a:pt x="14175" y="5504"/>
                </a:cubicBezTo>
                <a:cubicBezTo>
                  <a:pt x="14279" y="5634"/>
                  <a:pt x="14382" y="5841"/>
                  <a:pt x="14590" y="5945"/>
                </a:cubicBezTo>
                <a:cubicBezTo>
                  <a:pt x="15031" y="6283"/>
                  <a:pt x="15577" y="6490"/>
                  <a:pt x="16018" y="6802"/>
                </a:cubicBezTo>
                <a:cubicBezTo>
                  <a:pt x="16667" y="7347"/>
                  <a:pt x="17082" y="8230"/>
                  <a:pt x="17420" y="8982"/>
                </a:cubicBezTo>
                <a:cubicBezTo>
                  <a:pt x="17965" y="10177"/>
                  <a:pt x="17965" y="11579"/>
                  <a:pt x="18277" y="12877"/>
                </a:cubicBezTo>
                <a:cubicBezTo>
                  <a:pt x="18484" y="13629"/>
                  <a:pt x="18926" y="14175"/>
                  <a:pt x="19367" y="14590"/>
                </a:cubicBezTo>
                <a:cubicBezTo>
                  <a:pt x="19133" y="14486"/>
                  <a:pt x="18926" y="14278"/>
                  <a:pt x="18718" y="14175"/>
                </a:cubicBezTo>
                <a:lnTo>
                  <a:pt x="18614" y="14175"/>
                </a:lnTo>
                <a:cubicBezTo>
                  <a:pt x="19471" y="14824"/>
                  <a:pt x="20120" y="15473"/>
                  <a:pt x="20873" y="16122"/>
                </a:cubicBezTo>
                <a:cubicBezTo>
                  <a:pt x="21859" y="16771"/>
                  <a:pt x="22924" y="17316"/>
                  <a:pt x="24014" y="17835"/>
                </a:cubicBezTo>
                <a:cubicBezTo>
                  <a:pt x="25857" y="18718"/>
                  <a:pt x="27700" y="19029"/>
                  <a:pt x="29647" y="19133"/>
                </a:cubicBezTo>
                <a:lnTo>
                  <a:pt x="29518" y="19133"/>
                </a:lnTo>
                <a:cubicBezTo>
                  <a:pt x="29377" y="19140"/>
                  <a:pt x="29237" y="19143"/>
                  <a:pt x="29095" y="19143"/>
                </a:cubicBezTo>
                <a:cubicBezTo>
                  <a:pt x="26402" y="19143"/>
                  <a:pt x="23455" y="17992"/>
                  <a:pt x="21210" y="16537"/>
                </a:cubicBezTo>
                <a:cubicBezTo>
                  <a:pt x="20327" y="16018"/>
                  <a:pt x="19575" y="15239"/>
                  <a:pt x="18926" y="14590"/>
                </a:cubicBezTo>
                <a:cubicBezTo>
                  <a:pt x="18822" y="14486"/>
                  <a:pt x="18822" y="14486"/>
                  <a:pt x="18718" y="14382"/>
                </a:cubicBezTo>
                <a:lnTo>
                  <a:pt x="18614" y="14278"/>
                </a:lnTo>
                <a:cubicBezTo>
                  <a:pt x="18614" y="14175"/>
                  <a:pt x="18484" y="14071"/>
                  <a:pt x="18380" y="13941"/>
                </a:cubicBezTo>
                <a:cubicBezTo>
                  <a:pt x="17965" y="13422"/>
                  <a:pt x="17731" y="12435"/>
                  <a:pt x="17628" y="11890"/>
                </a:cubicBezTo>
                <a:cubicBezTo>
                  <a:pt x="17316" y="11033"/>
                  <a:pt x="17082" y="10047"/>
                  <a:pt x="16771" y="9190"/>
                </a:cubicBezTo>
                <a:cubicBezTo>
                  <a:pt x="16433" y="8230"/>
                  <a:pt x="15888" y="6802"/>
                  <a:pt x="14928" y="6386"/>
                </a:cubicBezTo>
                <a:cubicBezTo>
                  <a:pt x="14893" y="6352"/>
                  <a:pt x="14870" y="6340"/>
                  <a:pt x="14855" y="6340"/>
                </a:cubicBezTo>
                <a:cubicBezTo>
                  <a:pt x="14824" y="6340"/>
                  <a:pt x="14824" y="6386"/>
                  <a:pt x="14824" y="6386"/>
                </a:cubicBezTo>
                <a:cubicBezTo>
                  <a:pt x="16433" y="7347"/>
                  <a:pt x="16875" y="9943"/>
                  <a:pt x="17420" y="11579"/>
                </a:cubicBezTo>
                <a:cubicBezTo>
                  <a:pt x="17517" y="11968"/>
                  <a:pt x="17706" y="12769"/>
                  <a:pt x="17922" y="13403"/>
                </a:cubicBezTo>
                <a:lnTo>
                  <a:pt x="17922" y="13403"/>
                </a:lnTo>
                <a:cubicBezTo>
                  <a:pt x="17884" y="13341"/>
                  <a:pt x="17835" y="13292"/>
                  <a:pt x="17835" y="13292"/>
                </a:cubicBezTo>
                <a:cubicBezTo>
                  <a:pt x="17835" y="13188"/>
                  <a:pt x="17835" y="13188"/>
                  <a:pt x="17731" y="13188"/>
                </a:cubicBezTo>
                <a:cubicBezTo>
                  <a:pt x="17689" y="13122"/>
                  <a:pt x="17649" y="13052"/>
                  <a:pt x="17612" y="12980"/>
                </a:cubicBezTo>
                <a:lnTo>
                  <a:pt x="17612" y="12980"/>
                </a:lnTo>
                <a:cubicBezTo>
                  <a:pt x="17514" y="12970"/>
                  <a:pt x="17420" y="12871"/>
                  <a:pt x="17420" y="12773"/>
                </a:cubicBezTo>
                <a:cubicBezTo>
                  <a:pt x="16978" y="12124"/>
                  <a:pt x="16771" y="11241"/>
                  <a:pt x="16433" y="10592"/>
                </a:cubicBezTo>
                <a:cubicBezTo>
                  <a:pt x="16122" y="9839"/>
                  <a:pt x="15577" y="9086"/>
                  <a:pt x="15031" y="8333"/>
                </a:cubicBezTo>
                <a:cubicBezTo>
                  <a:pt x="14175" y="7243"/>
                  <a:pt x="13188" y="6283"/>
                  <a:pt x="11786" y="5945"/>
                </a:cubicBezTo>
                <a:cubicBezTo>
                  <a:pt x="11703" y="5945"/>
                  <a:pt x="11619" y="5878"/>
                  <a:pt x="11536" y="5852"/>
                </a:cubicBezTo>
                <a:lnTo>
                  <a:pt x="11536" y="5852"/>
                </a:lnTo>
                <a:cubicBezTo>
                  <a:pt x="12171" y="5966"/>
                  <a:pt x="12894" y="6292"/>
                  <a:pt x="13422" y="6594"/>
                </a:cubicBezTo>
                <a:cubicBezTo>
                  <a:pt x="14382" y="7139"/>
                  <a:pt x="15135" y="8230"/>
                  <a:pt x="15784" y="9086"/>
                </a:cubicBezTo>
                <a:cubicBezTo>
                  <a:pt x="16433" y="9943"/>
                  <a:pt x="16771" y="10929"/>
                  <a:pt x="17186" y="11890"/>
                </a:cubicBezTo>
                <a:cubicBezTo>
                  <a:pt x="17290" y="12159"/>
                  <a:pt x="17377" y="12477"/>
                  <a:pt x="17513" y="12766"/>
                </a:cubicBezTo>
                <a:lnTo>
                  <a:pt x="17513" y="12766"/>
                </a:lnTo>
                <a:cubicBezTo>
                  <a:pt x="17257" y="12167"/>
                  <a:pt x="17124" y="11449"/>
                  <a:pt x="16875" y="10929"/>
                </a:cubicBezTo>
                <a:cubicBezTo>
                  <a:pt x="16537" y="9943"/>
                  <a:pt x="16018" y="9086"/>
                  <a:pt x="15369" y="8333"/>
                </a:cubicBezTo>
                <a:cubicBezTo>
                  <a:pt x="14175" y="6698"/>
                  <a:pt x="12773" y="6049"/>
                  <a:pt x="11033" y="5634"/>
                </a:cubicBezTo>
                <a:cubicBezTo>
                  <a:pt x="10826" y="5504"/>
                  <a:pt x="10592" y="5504"/>
                  <a:pt x="10384" y="5400"/>
                </a:cubicBezTo>
                <a:cubicBezTo>
                  <a:pt x="10864" y="5246"/>
                  <a:pt x="11230" y="4965"/>
                  <a:pt x="11693" y="4965"/>
                </a:cubicBezTo>
                <a:close/>
                <a:moveTo>
                  <a:pt x="19263" y="0"/>
                </a:moveTo>
                <a:cubicBezTo>
                  <a:pt x="19263" y="0"/>
                  <a:pt x="19133" y="0"/>
                  <a:pt x="19263" y="104"/>
                </a:cubicBezTo>
                <a:cubicBezTo>
                  <a:pt x="19133" y="104"/>
                  <a:pt x="19133" y="208"/>
                  <a:pt x="19263" y="208"/>
                </a:cubicBezTo>
                <a:lnTo>
                  <a:pt x="19575" y="208"/>
                </a:lnTo>
                <a:cubicBezTo>
                  <a:pt x="20120" y="649"/>
                  <a:pt x="20120" y="1402"/>
                  <a:pt x="19912" y="2051"/>
                </a:cubicBezTo>
                <a:lnTo>
                  <a:pt x="19912" y="2155"/>
                </a:lnTo>
                <a:lnTo>
                  <a:pt x="19912" y="2492"/>
                </a:lnTo>
                <a:cubicBezTo>
                  <a:pt x="19678" y="3141"/>
                  <a:pt x="19263" y="3557"/>
                  <a:pt x="18822" y="4102"/>
                </a:cubicBezTo>
                <a:cubicBezTo>
                  <a:pt x="18484" y="4543"/>
                  <a:pt x="18718" y="5296"/>
                  <a:pt x="18926" y="5737"/>
                </a:cubicBezTo>
                <a:cubicBezTo>
                  <a:pt x="19029" y="5945"/>
                  <a:pt x="19263" y="6153"/>
                  <a:pt x="19471" y="6386"/>
                </a:cubicBezTo>
                <a:cubicBezTo>
                  <a:pt x="20665" y="7139"/>
                  <a:pt x="19263" y="7684"/>
                  <a:pt x="18926" y="8100"/>
                </a:cubicBezTo>
                <a:cubicBezTo>
                  <a:pt x="18484" y="9086"/>
                  <a:pt x="19471" y="9631"/>
                  <a:pt x="19471" y="10592"/>
                </a:cubicBezTo>
                <a:cubicBezTo>
                  <a:pt x="19471" y="11682"/>
                  <a:pt x="19678" y="12124"/>
                  <a:pt x="20327" y="12877"/>
                </a:cubicBezTo>
                <a:cubicBezTo>
                  <a:pt x="21080" y="13733"/>
                  <a:pt x="21080" y="14824"/>
                  <a:pt x="22067" y="15576"/>
                </a:cubicBezTo>
                <a:cubicBezTo>
                  <a:pt x="23806" y="16978"/>
                  <a:pt x="25753" y="18173"/>
                  <a:pt x="28012" y="18380"/>
                </a:cubicBezTo>
                <a:cubicBezTo>
                  <a:pt x="25857" y="18069"/>
                  <a:pt x="22274" y="16329"/>
                  <a:pt x="21314" y="14175"/>
                </a:cubicBezTo>
                <a:lnTo>
                  <a:pt x="21314" y="14175"/>
                </a:lnTo>
                <a:cubicBezTo>
                  <a:pt x="22716" y="14590"/>
                  <a:pt x="23573" y="15680"/>
                  <a:pt x="24767" y="16537"/>
                </a:cubicBezTo>
                <a:cubicBezTo>
                  <a:pt x="25520" y="17186"/>
                  <a:pt x="26506" y="17731"/>
                  <a:pt x="27467" y="17965"/>
                </a:cubicBezTo>
                <a:cubicBezTo>
                  <a:pt x="28453" y="18484"/>
                  <a:pt x="29518" y="18822"/>
                  <a:pt x="30712" y="18925"/>
                </a:cubicBezTo>
                <a:cubicBezTo>
                  <a:pt x="30608" y="19029"/>
                  <a:pt x="30400" y="19029"/>
                  <a:pt x="30296" y="19029"/>
                </a:cubicBezTo>
                <a:cubicBezTo>
                  <a:pt x="27908" y="19029"/>
                  <a:pt x="25857" y="18614"/>
                  <a:pt x="23676" y="17627"/>
                </a:cubicBezTo>
                <a:cubicBezTo>
                  <a:pt x="22716" y="17082"/>
                  <a:pt x="21859" y="16667"/>
                  <a:pt x="20976" y="16018"/>
                </a:cubicBezTo>
                <a:cubicBezTo>
                  <a:pt x="20769" y="15784"/>
                  <a:pt x="20561" y="15680"/>
                  <a:pt x="20327" y="15473"/>
                </a:cubicBezTo>
                <a:cubicBezTo>
                  <a:pt x="19912" y="14927"/>
                  <a:pt x="19367" y="14486"/>
                  <a:pt x="19029" y="13941"/>
                </a:cubicBezTo>
                <a:cubicBezTo>
                  <a:pt x="18614" y="13292"/>
                  <a:pt x="18380" y="12539"/>
                  <a:pt x="18277" y="11786"/>
                </a:cubicBezTo>
                <a:cubicBezTo>
                  <a:pt x="18069" y="10592"/>
                  <a:pt x="17965" y="9528"/>
                  <a:pt x="17420" y="8437"/>
                </a:cubicBezTo>
                <a:cubicBezTo>
                  <a:pt x="16978" y="7581"/>
                  <a:pt x="16433" y="6698"/>
                  <a:pt x="15473" y="6153"/>
                </a:cubicBezTo>
                <a:cubicBezTo>
                  <a:pt x="14792" y="5871"/>
                  <a:pt x="14281" y="4952"/>
                  <a:pt x="13536" y="4952"/>
                </a:cubicBezTo>
                <a:cubicBezTo>
                  <a:pt x="13458" y="4952"/>
                  <a:pt x="13376" y="4962"/>
                  <a:pt x="13292" y="4984"/>
                </a:cubicBezTo>
                <a:cubicBezTo>
                  <a:pt x="13178" y="5003"/>
                  <a:pt x="13075" y="5011"/>
                  <a:pt x="12979" y="5011"/>
                </a:cubicBezTo>
                <a:cubicBezTo>
                  <a:pt x="12527" y="5011"/>
                  <a:pt x="12236" y="4837"/>
                  <a:pt x="11786" y="4751"/>
                </a:cubicBezTo>
                <a:cubicBezTo>
                  <a:pt x="11706" y="4732"/>
                  <a:pt x="11627" y="4723"/>
                  <a:pt x="11548" y="4723"/>
                </a:cubicBezTo>
                <a:cubicBezTo>
                  <a:pt x="11197" y="4723"/>
                  <a:pt x="10868" y="4897"/>
                  <a:pt x="10592" y="5088"/>
                </a:cubicBezTo>
                <a:cubicBezTo>
                  <a:pt x="10321" y="5238"/>
                  <a:pt x="10064" y="5293"/>
                  <a:pt x="9811" y="5293"/>
                </a:cubicBezTo>
                <a:cubicBezTo>
                  <a:pt x="9359" y="5293"/>
                  <a:pt x="8920" y="5117"/>
                  <a:pt x="8437" y="4984"/>
                </a:cubicBezTo>
                <a:cubicBezTo>
                  <a:pt x="7892" y="4984"/>
                  <a:pt x="7451" y="5088"/>
                  <a:pt x="6932" y="5192"/>
                </a:cubicBezTo>
                <a:cubicBezTo>
                  <a:pt x="5737" y="5400"/>
                  <a:pt x="4751" y="6283"/>
                  <a:pt x="3687" y="6802"/>
                </a:cubicBezTo>
                <a:cubicBezTo>
                  <a:pt x="2492" y="7451"/>
                  <a:pt x="1194" y="7684"/>
                  <a:pt x="104" y="8541"/>
                </a:cubicBezTo>
                <a:cubicBezTo>
                  <a:pt x="0" y="8645"/>
                  <a:pt x="104" y="8749"/>
                  <a:pt x="104" y="8749"/>
                </a:cubicBezTo>
                <a:cubicBezTo>
                  <a:pt x="1000" y="8749"/>
                  <a:pt x="1837" y="8574"/>
                  <a:pt x="2692" y="8574"/>
                </a:cubicBezTo>
                <a:cubicBezTo>
                  <a:pt x="2978" y="8574"/>
                  <a:pt x="3265" y="8593"/>
                  <a:pt x="3557" y="8645"/>
                </a:cubicBezTo>
                <a:cubicBezTo>
                  <a:pt x="4336" y="8749"/>
                  <a:pt x="4985" y="9086"/>
                  <a:pt x="5634" y="9528"/>
                </a:cubicBezTo>
                <a:cubicBezTo>
                  <a:pt x="6049" y="9943"/>
                  <a:pt x="6490" y="10280"/>
                  <a:pt x="7139" y="10488"/>
                </a:cubicBezTo>
                <a:cubicBezTo>
                  <a:pt x="7243" y="10523"/>
                  <a:pt x="7361" y="10534"/>
                  <a:pt x="7486" y="10534"/>
                </a:cubicBezTo>
                <a:cubicBezTo>
                  <a:pt x="7734" y="10534"/>
                  <a:pt x="8005" y="10488"/>
                  <a:pt x="8230" y="10488"/>
                </a:cubicBezTo>
                <a:cubicBezTo>
                  <a:pt x="8489" y="10436"/>
                  <a:pt x="8729" y="10384"/>
                  <a:pt x="8973" y="10384"/>
                </a:cubicBezTo>
                <a:cubicBezTo>
                  <a:pt x="9216" y="10384"/>
                  <a:pt x="9463" y="10436"/>
                  <a:pt x="9735" y="10592"/>
                </a:cubicBezTo>
                <a:cubicBezTo>
                  <a:pt x="10047" y="10826"/>
                  <a:pt x="10384" y="11033"/>
                  <a:pt x="10826" y="11241"/>
                </a:cubicBezTo>
                <a:cubicBezTo>
                  <a:pt x="12124" y="11994"/>
                  <a:pt x="13630" y="12124"/>
                  <a:pt x="15031" y="12539"/>
                </a:cubicBezTo>
                <a:cubicBezTo>
                  <a:pt x="16771" y="13084"/>
                  <a:pt x="18069" y="14382"/>
                  <a:pt x="19471" y="15369"/>
                </a:cubicBezTo>
                <a:cubicBezTo>
                  <a:pt x="19575" y="15576"/>
                  <a:pt x="19782" y="15680"/>
                  <a:pt x="20016" y="15784"/>
                </a:cubicBezTo>
                <a:cubicBezTo>
                  <a:pt x="20665" y="16433"/>
                  <a:pt x="21418" y="16978"/>
                  <a:pt x="22378" y="17523"/>
                </a:cubicBezTo>
                <a:cubicBezTo>
                  <a:pt x="24222" y="18484"/>
                  <a:pt x="26610" y="19263"/>
                  <a:pt x="28765" y="19263"/>
                </a:cubicBezTo>
                <a:lnTo>
                  <a:pt x="28453" y="19263"/>
                </a:lnTo>
                <a:cubicBezTo>
                  <a:pt x="28557" y="19367"/>
                  <a:pt x="28661" y="19367"/>
                  <a:pt x="28869" y="19471"/>
                </a:cubicBezTo>
                <a:lnTo>
                  <a:pt x="28998" y="19471"/>
                </a:lnTo>
                <a:cubicBezTo>
                  <a:pt x="29855" y="19367"/>
                  <a:pt x="30712" y="19263"/>
                  <a:pt x="31594" y="19029"/>
                </a:cubicBezTo>
                <a:cubicBezTo>
                  <a:pt x="31802" y="18925"/>
                  <a:pt x="32010" y="18822"/>
                  <a:pt x="32347" y="18718"/>
                </a:cubicBezTo>
                <a:lnTo>
                  <a:pt x="32451" y="18614"/>
                </a:lnTo>
                <a:lnTo>
                  <a:pt x="32451" y="18614"/>
                </a:lnTo>
                <a:cubicBezTo>
                  <a:pt x="32243" y="18718"/>
                  <a:pt x="32114" y="18718"/>
                  <a:pt x="31906" y="18718"/>
                </a:cubicBezTo>
                <a:cubicBezTo>
                  <a:pt x="31361" y="18718"/>
                  <a:pt x="30945" y="18718"/>
                  <a:pt x="30400" y="18614"/>
                </a:cubicBezTo>
                <a:lnTo>
                  <a:pt x="30400" y="18484"/>
                </a:lnTo>
                <a:lnTo>
                  <a:pt x="30167" y="18484"/>
                </a:lnTo>
                <a:cubicBezTo>
                  <a:pt x="29959" y="18484"/>
                  <a:pt x="29855" y="18380"/>
                  <a:pt x="29647" y="18380"/>
                </a:cubicBezTo>
                <a:cubicBezTo>
                  <a:pt x="28869" y="18069"/>
                  <a:pt x="28349" y="17186"/>
                  <a:pt x="28012" y="16433"/>
                </a:cubicBezTo>
                <a:cubicBezTo>
                  <a:pt x="27363" y="15239"/>
                  <a:pt x="27363" y="13941"/>
                  <a:pt x="27700" y="12643"/>
                </a:cubicBezTo>
                <a:cubicBezTo>
                  <a:pt x="27908" y="11345"/>
                  <a:pt x="28869" y="8333"/>
                  <a:pt x="27259" y="7451"/>
                </a:cubicBezTo>
                <a:cubicBezTo>
                  <a:pt x="27051" y="7243"/>
                  <a:pt x="26610" y="7139"/>
                  <a:pt x="26402" y="6802"/>
                </a:cubicBezTo>
                <a:lnTo>
                  <a:pt x="26402" y="6698"/>
                </a:lnTo>
                <a:lnTo>
                  <a:pt x="26272" y="6698"/>
                </a:lnTo>
                <a:lnTo>
                  <a:pt x="26272" y="6153"/>
                </a:lnTo>
                <a:cubicBezTo>
                  <a:pt x="26402" y="5945"/>
                  <a:pt x="26610" y="5634"/>
                  <a:pt x="26506" y="5296"/>
                </a:cubicBezTo>
                <a:cubicBezTo>
                  <a:pt x="26169" y="4335"/>
                  <a:pt x="25312" y="3894"/>
                  <a:pt x="24559" y="3245"/>
                </a:cubicBezTo>
                <a:cubicBezTo>
                  <a:pt x="24118" y="2908"/>
                  <a:pt x="23910" y="2388"/>
                  <a:pt x="23469" y="1947"/>
                </a:cubicBezTo>
                <a:cubicBezTo>
                  <a:pt x="23027" y="1506"/>
                  <a:pt x="22508" y="1298"/>
                  <a:pt x="21963" y="961"/>
                </a:cubicBezTo>
                <a:cubicBezTo>
                  <a:pt x="21210" y="441"/>
                  <a:pt x="20561" y="104"/>
                  <a:pt x="19575" y="104"/>
                </a:cubicBezTo>
                <a:cubicBezTo>
                  <a:pt x="19471" y="0"/>
                  <a:pt x="19367" y="0"/>
                  <a:pt x="19263" y="0"/>
                </a:cubicBezTo>
                <a:close/>
              </a:path>
            </a:pathLst>
          </a:custGeom>
          <a:solidFill>
            <a:schemeClr val="accent1">
              <a:alpha val="3055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4" name="Google Shape;8664;p69"/>
          <p:cNvGrpSpPr/>
          <p:nvPr/>
        </p:nvGrpSpPr>
        <p:grpSpPr>
          <a:xfrm>
            <a:off x="7835294" y="-130552"/>
            <a:ext cx="1169819" cy="2164191"/>
            <a:chOff x="641150" y="2458325"/>
            <a:chExt cx="445900" cy="824925"/>
          </a:xfrm>
        </p:grpSpPr>
        <p:sp>
          <p:nvSpPr>
            <p:cNvPr id="8665" name="Google Shape;8665;p69"/>
            <p:cNvSpPr/>
            <p:nvPr/>
          </p:nvSpPr>
          <p:spPr>
            <a:xfrm>
              <a:off x="641150" y="2458325"/>
              <a:ext cx="445900" cy="824925"/>
            </a:xfrm>
            <a:custGeom>
              <a:avLst/>
              <a:gdLst/>
              <a:ahLst/>
              <a:cxnLst/>
              <a:rect l="l" t="t" r="r" b="b"/>
              <a:pathLst>
                <a:path w="17836" h="32997" extrusionOk="0">
                  <a:moveTo>
                    <a:pt x="11971" y="3849"/>
                  </a:moveTo>
                  <a:cubicBezTo>
                    <a:pt x="11948" y="3849"/>
                    <a:pt x="11925" y="3895"/>
                    <a:pt x="11994" y="3895"/>
                  </a:cubicBezTo>
                  <a:cubicBezTo>
                    <a:pt x="11994" y="3860"/>
                    <a:pt x="11983" y="3849"/>
                    <a:pt x="11971" y="3849"/>
                  </a:cubicBezTo>
                  <a:close/>
                  <a:moveTo>
                    <a:pt x="11242" y="5297"/>
                  </a:moveTo>
                  <a:cubicBezTo>
                    <a:pt x="11242" y="5396"/>
                    <a:pt x="11242" y="5419"/>
                    <a:pt x="11195" y="5425"/>
                  </a:cubicBezTo>
                  <a:lnTo>
                    <a:pt x="11195" y="5425"/>
                  </a:lnTo>
                  <a:cubicBezTo>
                    <a:pt x="11211" y="5383"/>
                    <a:pt x="11226" y="5340"/>
                    <a:pt x="11242" y="5297"/>
                  </a:cubicBezTo>
                  <a:close/>
                  <a:moveTo>
                    <a:pt x="11242" y="3350"/>
                  </a:moveTo>
                  <a:cubicBezTo>
                    <a:pt x="11345" y="3791"/>
                    <a:pt x="11345" y="4336"/>
                    <a:pt x="11242" y="4881"/>
                  </a:cubicBezTo>
                  <a:cubicBezTo>
                    <a:pt x="10826" y="6283"/>
                    <a:pt x="9944" y="7140"/>
                    <a:pt x="8438" y="7477"/>
                  </a:cubicBezTo>
                  <a:cubicBezTo>
                    <a:pt x="8256" y="7512"/>
                    <a:pt x="8074" y="7524"/>
                    <a:pt x="7893" y="7524"/>
                  </a:cubicBezTo>
                  <a:cubicBezTo>
                    <a:pt x="7529" y="7524"/>
                    <a:pt x="7166" y="7477"/>
                    <a:pt x="6802" y="7477"/>
                  </a:cubicBezTo>
                  <a:cubicBezTo>
                    <a:pt x="7997" y="7140"/>
                    <a:pt x="9295" y="6725"/>
                    <a:pt x="10177" y="5634"/>
                  </a:cubicBezTo>
                  <a:cubicBezTo>
                    <a:pt x="10696" y="5089"/>
                    <a:pt x="11138" y="4232"/>
                    <a:pt x="11242" y="3350"/>
                  </a:cubicBezTo>
                  <a:close/>
                  <a:moveTo>
                    <a:pt x="11032" y="5808"/>
                  </a:moveTo>
                  <a:cubicBezTo>
                    <a:pt x="10953" y="6058"/>
                    <a:pt x="10854" y="6280"/>
                    <a:pt x="10696" y="6491"/>
                  </a:cubicBezTo>
                  <a:cubicBezTo>
                    <a:pt x="10177" y="7374"/>
                    <a:pt x="9087" y="7789"/>
                    <a:pt x="8100" y="7789"/>
                  </a:cubicBezTo>
                  <a:cubicBezTo>
                    <a:pt x="7598" y="7789"/>
                    <a:pt x="7143" y="7743"/>
                    <a:pt x="6702" y="7743"/>
                  </a:cubicBezTo>
                  <a:cubicBezTo>
                    <a:pt x="6482" y="7743"/>
                    <a:pt x="6266" y="7754"/>
                    <a:pt x="6049" y="7789"/>
                  </a:cubicBezTo>
                  <a:cubicBezTo>
                    <a:pt x="6153" y="7685"/>
                    <a:pt x="6283" y="7685"/>
                    <a:pt x="6387" y="7685"/>
                  </a:cubicBezTo>
                  <a:cubicBezTo>
                    <a:pt x="6569" y="7650"/>
                    <a:pt x="6762" y="7639"/>
                    <a:pt x="6958" y="7639"/>
                  </a:cubicBezTo>
                  <a:cubicBezTo>
                    <a:pt x="7350" y="7639"/>
                    <a:pt x="7754" y="7685"/>
                    <a:pt x="8100" y="7685"/>
                  </a:cubicBezTo>
                  <a:cubicBezTo>
                    <a:pt x="8646" y="7581"/>
                    <a:pt x="9191" y="7477"/>
                    <a:pt x="9632" y="7244"/>
                  </a:cubicBezTo>
                  <a:cubicBezTo>
                    <a:pt x="10314" y="6913"/>
                    <a:pt x="10733" y="6434"/>
                    <a:pt x="11032" y="5808"/>
                  </a:cubicBezTo>
                  <a:close/>
                  <a:moveTo>
                    <a:pt x="10281" y="7140"/>
                  </a:moveTo>
                  <a:cubicBezTo>
                    <a:pt x="10281" y="7244"/>
                    <a:pt x="10281" y="7244"/>
                    <a:pt x="10177" y="7244"/>
                  </a:cubicBezTo>
                  <a:cubicBezTo>
                    <a:pt x="9257" y="7901"/>
                    <a:pt x="8264" y="8151"/>
                    <a:pt x="7196" y="8151"/>
                  </a:cubicBezTo>
                  <a:cubicBezTo>
                    <a:pt x="6998" y="8151"/>
                    <a:pt x="6798" y="8143"/>
                    <a:pt x="6595" y="8126"/>
                  </a:cubicBezTo>
                  <a:lnTo>
                    <a:pt x="5193" y="8126"/>
                  </a:lnTo>
                  <a:cubicBezTo>
                    <a:pt x="5400" y="8023"/>
                    <a:pt x="5504" y="8023"/>
                    <a:pt x="5738" y="7893"/>
                  </a:cubicBezTo>
                  <a:cubicBezTo>
                    <a:pt x="7140" y="7789"/>
                    <a:pt x="9191" y="8023"/>
                    <a:pt x="10281" y="7140"/>
                  </a:cubicBezTo>
                  <a:close/>
                  <a:moveTo>
                    <a:pt x="10047" y="7477"/>
                  </a:moveTo>
                  <a:cubicBezTo>
                    <a:pt x="9944" y="7581"/>
                    <a:pt x="9840" y="7685"/>
                    <a:pt x="9736" y="7789"/>
                  </a:cubicBezTo>
                  <a:cubicBezTo>
                    <a:pt x="8964" y="8378"/>
                    <a:pt x="7873" y="8586"/>
                    <a:pt x="6863" y="8586"/>
                  </a:cubicBezTo>
                  <a:cubicBezTo>
                    <a:pt x="6583" y="8586"/>
                    <a:pt x="6309" y="8570"/>
                    <a:pt x="6049" y="8542"/>
                  </a:cubicBezTo>
                  <a:cubicBezTo>
                    <a:pt x="5297" y="8542"/>
                    <a:pt x="4544" y="8542"/>
                    <a:pt x="3895" y="8983"/>
                  </a:cubicBezTo>
                  <a:cubicBezTo>
                    <a:pt x="4102" y="8775"/>
                    <a:pt x="4336" y="8542"/>
                    <a:pt x="4544" y="8438"/>
                  </a:cubicBezTo>
                  <a:cubicBezTo>
                    <a:pt x="4648" y="8438"/>
                    <a:pt x="4751" y="8334"/>
                    <a:pt x="4751" y="8334"/>
                  </a:cubicBezTo>
                  <a:cubicBezTo>
                    <a:pt x="5154" y="8257"/>
                    <a:pt x="5539" y="8237"/>
                    <a:pt x="5920" y="8237"/>
                  </a:cubicBezTo>
                  <a:cubicBezTo>
                    <a:pt x="6336" y="8237"/>
                    <a:pt x="6746" y="8261"/>
                    <a:pt x="7169" y="8261"/>
                  </a:cubicBezTo>
                  <a:cubicBezTo>
                    <a:pt x="7405" y="8261"/>
                    <a:pt x="7646" y="8254"/>
                    <a:pt x="7893" y="8230"/>
                  </a:cubicBezTo>
                  <a:cubicBezTo>
                    <a:pt x="8749" y="8126"/>
                    <a:pt x="9398" y="7893"/>
                    <a:pt x="10047" y="7477"/>
                  </a:cubicBezTo>
                  <a:close/>
                  <a:moveTo>
                    <a:pt x="10483" y="8750"/>
                  </a:moveTo>
                  <a:cubicBezTo>
                    <a:pt x="10416" y="8861"/>
                    <a:pt x="10349" y="8952"/>
                    <a:pt x="10281" y="9087"/>
                  </a:cubicBezTo>
                  <a:cubicBezTo>
                    <a:pt x="10371" y="8997"/>
                    <a:pt x="10461" y="8907"/>
                    <a:pt x="10483" y="8750"/>
                  </a:cubicBezTo>
                  <a:close/>
                  <a:moveTo>
                    <a:pt x="9413" y="8077"/>
                  </a:moveTo>
                  <a:cubicBezTo>
                    <a:pt x="9398" y="8102"/>
                    <a:pt x="9398" y="8126"/>
                    <a:pt x="9398" y="8126"/>
                  </a:cubicBezTo>
                  <a:cubicBezTo>
                    <a:pt x="8749" y="8438"/>
                    <a:pt x="8230" y="8672"/>
                    <a:pt x="7451" y="8879"/>
                  </a:cubicBezTo>
                  <a:cubicBezTo>
                    <a:pt x="7127" y="8931"/>
                    <a:pt x="6776" y="8931"/>
                    <a:pt x="6426" y="8931"/>
                  </a:cubicBezTo>
                  <a:cubicBezTo>
                    <a:pt x="6075" y="8931"/>
                    <a:pt x="5725" y="8931"/>
                    <a:pt x="5400" y="8983"/>
                  </a:cubicBezTo>
                  <a:cubicBezTo>
                    <a:pt x="4855" y="8983"/>
                    <a:pt x="4206" y="8983"/>
                    <a:pt x="3791" y="9191"/>
                  </a:cubicBezTo>
                  <a:cubicBezTo>
                    <a:pt x="4417" y="8748"/>
                    <a:pt x="5125" y="8682"/>
                    <a:pt x="5865" y="8682"/>
                  </a:cubicBezTo>
                  <a:cubicBezTo>
                    <a:pt x="6176" y="8682"/>
                    <a:pt x="6492" y="8694"/>
                    <a:pt x="6811" y="8694"/>
                  </a:cubicBezTo>
                  <a:cubicBezTo>
                    <a:pt x="7024" y="8694"/>
                    <a:pt x="7238" y="8689"/>
                    <a:pt x="7451" y="8672"/>
                  </a:cubicBezTo>
                  <a:cubicBezTo>
                    <a:pt x="8184" y="8549"/>
                    <a:pt x="8802" y="8358"/>
                    <a:pt x="9413" y="8077"/>
                  </a:cubicBezTo>
                  <a:close/>
                  <a:moveTo>
                    <a:pt x="8646" y="10073"/>
                  </a:moveTo>
                  <a:lnTo>
                    <a:pt x="8646" y="10073"/>
                  </a:lnTo>
                  <a:cubicBezTo>
                    <a:pt x="8518" y="10183"/>
                    <a:pt x="8391" y="10293"/>
                    <a:pt x="8264" y="10402"/>
                  </a:cubicBezTo>
                  <a:lnTo>
                    <a:pt x="8264" y="10402"/>
                  </a:lnTo>
                  <a:cubicBezTo>
                    <a:pt x="8389" y="10285"/>
                    <a:pt x="8513" y="10172"/>
                    <a:pt x="8646" y="10073"/>
                  </a:cubicBezTo>
                  <a:close/>
                  <a:moveTo>
                    <a:pt x="9087" y="8334"/>
                  </a:moveTo>
                  <a:cubicBezTo>
                    <a:pt x="8542" y="8775"/>
                    <a:pt x="7789" y="9087"/>
                    <a:pt x="7036" y="9321"/>
                  </a:cubicBezTo>
                  <a:cubicBezTo>
                    <a:pt x="5738" y="9736"/>
                    <a:pt x="4336" y="10073"/>
                    <a:pt x="3246" y="10826"/>
                  </a:cubicBezTo>
                  <a:lnTo>
                    <a:pt x="3246" y="10489"/>
                  </a:lnTo>
                  <a:cubicBezTo>
                    <a:pt x="3142" y="10177"/>
                    <a:pt x="3246" y="9840"/>
                    <a:pt x="3453" y="9528"/>
                  </a:cubicBezTo>
                  <a:cubicBezTo>
                    <a:pt x="3925" y="9057"/>
                    <a:pt x="4702" y="9003"/>
                    <a:pt x="5453" y="9003"/>
                  </a:cubicBezTo>
                  <a:cubicBezTo>
                    <a:pt x="5676" y="9003"/>
                    <a:pt x="5896" y="9007"/>
                    <a:pt x="6106" y="9007"/>
                  </a:cubicBezTo>
                  <a:cubicBezTo>
                    <a:pt x="6317" y="9007"/>
                    <a:pt x="6518" y="9003"/>
                    <a:pt x="6699" y="8983"/>
                  </a:cubicBezTo>
                  <a:cubicBezTo>
                    <a:pt x="7685" y="8983"/>
                    <a:pt x="8334" y="8672"/>
                    <a:pt x="9087" y="8334"/>
                  </a:cubicBezTo>
                  <a:close/>
                  <a:moveTo>
                    <a:pt x="10385" y="9528"/>
                  </a:moveTo>
                  <a:lnTo>
                    <a:pt x="10385" y="9528"/>
                  </a:lnTo>
                  <a:cubicBezTo>
                    <a:pt x="10064" y="9948"/>
                    <a:pt x="9766" y="10439"/>
                    <a:pt x="9447" y="10866"/>
                  </a:cubicBezTo>
                  <a:lnTo>
                    <a:pt x="9447" y="10866"/>
                  </a:lnTo>
                  <a:cubicBezTo>
                    <a:pt x="9789" y="10420"/>
                    <a:pt x="10124" y="9974"/>
                    <a:pt x="10385" y="9528"/>
                  </a:cubicBezTo>
                  <a:close/>
                  <a:moveTo>
                    <a:pt x="9011" y="10618"/>
                  </a:moveTo>
                  <a:cubicBezTo>
                    <a:pt x="8928" y="10687"/>
                    <a:pt x="8841" y="10756"/>
                    <a:pt x="8749" y="10826"/>
                  </a:cubicBezTo>
                  <a:cubicBezTo>
                    <a:pt x="8602" y="10974"/>
                    <a:pt x="8455" y="11117"/>
                    <a:pt x="8307" y="11259"/>
                  </a:cubicBezTo>
                  <a:lnTo>
                    <a:pt x="8307" y="11259"/>
                  </a:lnTo>
                  <a:cubicBezTo>
                    <a:pt x="8542" y="11054"/>
                    <a:pt x="8784" y="10843"/>
                    <a:pt x="9011" y="10618"/>
                  </a:cubicBezTo>
                  <a:close/>
                  <a:moveTo>
                    <a:pt x="10930" y="6725"/>
                  </a:moveTo>
                  <a:cubicBezTo>
                    <a:pt x="10930" y="6828"/>
                    <a:pt x="10826" y="6828"/>
                    <a:pt x="10826" y="6932"/>
                  </a:cubicBezTo>
                  <a:cubicBezTo>
                    <a:pt x="9736" y="9321"/>
                    <a:pt x="7244" y="9840"/>
                    <a:pt x="4855" y="10722"/>
                  </a:cubicBezTo>
                  <a:cubicBezTo>
                    <a:pt x="3473" y="11318"/>
                    <a:pt x="1543" y="12374"/>
                    <a:pt x="1056" y="14050"/>
                  </a:cubicBezTo>
                  <a:lnTo>
                    <a:pt x="1056" y="14050"/>
                  </a:lnTo>
                  <a:cubicBezTo>
                    <a:pt x="1102" y="13724"/>
                    <a:pt x="1125" y="13381"/>
                    <a:pt x="1195" y="13085"/>
                  </a:cubicBezTo>
                  <a:cubicBezTo>
                    <a:pt x="1403" y="12020"/>
                    <a:pt x="2052" y="11917"/>
                    <a:pt x="2804" y="11683"/>
                  </a:cubicBezTo>
                  <a:cubicBezTo>
                    <a:pt x="3038" y="11579"/>
                    <a:pt x="3142" y="11475"/>
                    <a:pt x="3246" y="11371"/>
                  </a:cubicBezTo>
                  <a:lnTo>
                    <a:pt x="3246" y="10930"/>
                  </a:lnTo>
                  <a:cubicBezTo>
                    <a:pt x="4855" y="9840"/>
                    <a:pt x="6932" y="9736"/>
                    <a:pt x="8749" y="8879"/>
                  </a:cubicBezTo>
                  <a:cubicBezTo>
                    <a:pt x="9632" y="8334"/>
                    <a:pt x="10385" y="7581"/>
                    <a:pt x="10930" y="6725"/>
                  </a:cubicBezTo>
                  <a:close/>
                  <a:moveTo>
                    <a:pt x="10489" y="7685"/>
                  </a:moveTo>
                  <a:cubicBezTo>
                    <a:pt x="10281" y="8230"/>
                    <a:pt x="9944" y="8672"/>
                    <a:pt x="9632" y="9087"/>
                  </a:cubicBezTo>
                  <a:cubicBezTo>
                    <a:pt x="7997" y="10489"/>
                    <a:pt x="6153" y="11138"/>
                    <a:pt x="4336" y="12124"/>
                  </a:cubicBezTo>
                  <a:cubicBezTo>
                    <a:pt x="3350" y="12566"/>
                    <a:pt x="1948" y="13319"/>
                    <a:pt x="1195" y="14175"/>
                  </a:cubicBezTo>
                  <a:cubicBezTo>
                    <a:pt x="1844" y="11917"/>
                    <a:pt x="4648" y="11034"/>
                    <a:pt x="6699" y="10281"/>
                  </a:cubicBezTo>
                  <a:cubicBezTo>
                    <a:pt x="8230" y="9632"/>
                    <a:pt x="9632" y="8983"/>
                    <a:pt x="10489" y="7685"/>
                  </a:cubicBezTo>
                  <a:close/>
                  <a:moveTo>
                    <a:pt x="9087" y="9632"/>
                  </a:moveTo>
                  <a:lnTo>
                    <a:pt x="9087" y="9632"/>
                  </a:lnTo>
                  <a:cubicBezTo>
                    <a:pt x="8983" y="9736"/>
                    <a:pt x="8983" y="9840"/>
                    <a:pt x="8879" y="9840"/>
                  </a:cubicBezTo>
                  <a:cubicBezTo>
                    <a:pt x="8438" y="10177"/>
                    <a:pt x="7997" y="10489"/>
                    <a:pt x="7685" y="10826"/>
                  </a:cubicBezTo>
                  <a:cubicBezTo>
                    <a:pt x="6802" y="11475"/>
                    <a:pt x="5946" y="11917"/>
                    <a:pt x="4985" y="12332"/>
                  </a:cubicBezTo>
                  <a:cubicBezTo>
                    <a:pt x="3687" y="12981"/>
                    <a:pt x="2052" y="13526"/>
                    <a:pt x="1091" y="14617"/>
                  </a:cubicBezTo>
                  <a:lnTo>
                    <a:pt x="1091" y="14513"/>
                  </a:lnTo>
                  <a:cubicBezTo>
                    <a:pt x="1506" y="13864"/>
                    <a:pt x="2389" y="13422"/>
                    <a:pt x="3038" y="12981"/>
                  </a:cubicBezTo>
                  <a:cubicBezTo>
                    <a:pt x="3895" y="12332"/>
                    <a:pt x="4855" y="12020"/>
                    <a:pt x="5842" y="11579"/>
                  </a:cubicBezTo>
                  <a:cubicBezTo>
                    <a:pt x="6932" y="11034"/>
                    <a:pt x="8100" y="10489"/>
                    <a:pt x="9087" y="9632"/>
                  </a:cubicBezTo>
                  <a:close/>
                  <a:moveTo>
                    <a:pt x="11994" y="5297"/>
                  </a:moveTo>
                  <a:lnTo>
                    <a:pt x="11994" y="5297"/>
                  </a:lnTo>
                  <a:cubicBezTo>
                    <a:pt x="12124" y="6387"/>
                    <a:pt x="12124" y="7477"/>
                    <a:pt x="11787" y="8672"/>
                  </a:cubicBezTo>
                  <a:cubicBezTo>
                    <a:pt x="11579" y="9736"/>
                    <a:pt x="11345" y="10826"/>
                    <a:pt x="11683" y="11917"/>
                  </a:cubicBezTo>
                  <a:cubicBezTo>
                    <a:pt x="11579" y="11917"/>
                    <a:pt x="11579" y="11917"/>
                    <a:pt x="11579" y="12020"/>
                  </a:cubicBezTo>
                  <a:lnTo>
                    <a:pt x="11475" y="12020"/>
                  </a:lnTo>
                  <a:cubicBezTo>
                    <a:pt x="10696" y="12981"/>
                    <a:pt x="10826" y="14071"/>
                    <a:pt x="9840" y="14824"/>
                  </a:cubicBezTo>
                  <a:cubicBezTo>
                    <a:pt x="9191" y="13085"/>
                    <a:pt x="10281" y="11138"/>
                    <a:pt x="10930" y="9736"/>
                  </a:cubicBezTo>
                  <a:cubicBezTo>
                    <a:pt x="10930" y="9632"/>
                    <a:pt x="10930" y="9632"/>
                    <a:pt x="11034" y="9632"/>
                  </a:cubicBezTo>
                  <a:cubicBezTo>
                    <a:pt x="10826" y="10385"/>
                    <a:pt x="10696" y="11268"/>
                    <a:pt x="10696" y="12020"/>
                  </a:cubicBezTo>
                  <a:lnTo>
                    <a:pt x="10826" y="12020"/>
                  </a:lnTo>
                  <a:cubicBezTo>
                    <a:pt x="10696" y="11138"/>
                    <a:pt x="11034" y="10281"/>
                    <a:pt x="11242" y="9528"/>
                  </a:cubicBezTo>
                  <a:lnTo>
                    <a:pt x="11242" y="9528"/>
                  </a:lnTo>
                  <a:cubicBezTo>
                    <a:pt x="11138" y="10385"/>
                    <a:pt x="11138" y="11268"/>
                    <a:pt x="11579" y="12020"/>
                  </a:cubicBezTo>
                  <a:cubicBezTo>
                    <a:pt x="11034" y="10722"/>
                    <a:pt x="11242" y="9528"/>
                    <a:pt x="11579" y="8334"/>
                  </a:cubicBezTo>
                  <a:cubicBezTo>
                    <a:pt x="11579" y="8126"/>
                    <a:pt x="11683" y="8023"/>
                    <a:pt x="11683" y="7789"/>
                  </a:cubicBezTo>
                  <a:cubicBezTo>
                    <a:pt x="11891" y="6932"/>
                    <a:pt x="11994" y="6179"/>
                    <a:pt x="11994" y="5297"/>
                  </a:cubicBezTo>
                  <a:close/>
                  <a:moveTo>
                    <a:pt x="7451" y="11076"/>
                  </a:moveTo>
                  <a:cubicBezTo>
                    <a:pt x="7078" y="11372"/>
                    <a:pt x="6692" y="11656"/>
                    <a:pt x="6283" y="11917"/>
                  </a:cubicBezTo>
                  <a:cubicBezTo>
                    <a:pt x="5400" y="12436"/>
                    <a:pt x="4440" y="12981"/>
                    <a:pt x="3350" y="13422"/>
                  </a:cubicBezTo>
                  <a:cubicBezTo>
                    <a:pt x="2493" y="13734"/>
                    <a:pt x="1610" y="14279"/>
                    <a:pt x="857" y="15032"/>
                  </a:cubicBezTo>
                  <a:cubicBezTo>
                    <a:pt x="1948" y="13630"/>
                    <a:pt x="3895" y="12981"/>
                    <a:pt x="5400" y="12332"/>
                  </a:cubicBezTo>
                  <a:cubicBezTo>
                    <a:pt x="6049" y="12020"/>
                    <a:pt x="6699" y="11579"/>
                    <a:pt x="7348" y="11138"/>
                  </a:cubicBezTo>
                  <a:cubicBezTo>
                    <a:pt x="7383" y="11118"/>
                    <a:pt x="7417" y="11097"/>
                    <a:pt x="7451" y="11076"/>
                  </a:cubicBezTo>
                  <a:close/>
                  <a:moveTo>
                    <a:pt x="11475" y="8023"/>
                  </a:moveTo>
                  <a:lnTo>
                    <a:pt x="11475" y="8023"/>
                  </a:lnTo>
                  <a:cubicBezTo>
                    <a:pt x="11345" y="8438"/>
                    <a:pt x="11242" y="8775"/>
                    <a:pt x="11138" y="9191"/>
                  </a:cubicBezTo>
                  <a:cubicBezTo>
                    <a:pt x="11034" y="9321"/>
                    <a:pt x="11034" y="9321"/>
                    <a:pt x="11034" y="9424"/>
                  </a:cubicBezTo>
                  <a:cubicBezTo>
                    <a:pt x="10826" y="9840"/>
                    <a:pt x="10593" y="10385"/>
                    <a:pt x="10385" y="10826"/>
                  </a:cubicBezTo>
                  <a:cubicBezTo>
                    <a:pt x="9840" y="12124"/>
                    <a:pt x="9191" y="13526"/>
                    <a:pt x="9736" y="14824"/>
                  </a:cubicBezTo>
                  <a:cubicBezTo>
                    <a:pt x="9632" y="14928"/>
                    <a:pt x="9632" y="14928"/>
                    <a:pt x="9528" y="14928"/>
                  </a:cubicBezTo>
                  <a:cubicBezTo>
                    <a:pt x="9191" y="15162"/>
                    <a:pt x="9087" y="15369"/>
                    <a:pt x="8879" y="15577"/>
                  </a:cubicBezTo>
                  <a:lnTo>
                    <a:pt x="8879" y="15681"/>
                  </a:lnTo>
                  <a:cubicBezTo>
                    <a:pt x="8749" y="13319"/>
                    <a:pt x="9736" y="11475"/>
                    <a:pt x="10826" y="9424"/>
                  </a:cubicBezTo>
                  <a:cubicBezTo>
                    <a:pt x="11034" y="8983"/>
                    <a:pt x="11242" y="8438"/>
                    <a:pt x="11475" y="8023"/>
                  </a:cubicBezTo>
                  <a:close/>
                  <a:moveTo>
                    <a:pt x="9447" y="10866"/>
                  </a:moveTo>
                  <a:cubicBezTo>
                    <a:pt x="9211" y="11173"/>
                    <a:pt x="8972" y="11480"/>
                    <a:pt x="8749" y="11787"/>
                  </a:cubicBezTo>
                  <a:cubicBezTo>
                    <a:pt x="7827" y="13158"/>
                    <a:pt x="7192" y="14793"/>
                    <a:pt x="7327" y="16370"/>
                  </a:cubicBezTo>
                  <a:lnTo>
                    <a:pt x="7327" y="16370"/>
                  </a:lnTo>
                  <a:cubicBezTo>
                    <a:pt x="7241" y="14333"/>
                    <a:pt x="8284" y="12490"/>
                    <a:pt x="9398" y="10930"/>
                  </a:cubicBezTo>
                  <a:cubicBezTo>
                    <a:pt x="9415" y="10909"/>
                    <a:pt x="9431" y="10887"/>
                    <a:pt x="9447" y="10866"/>
                  </a:cubicBezTo>
                  <a:close/>
                  <a:moveTo>
                    <a:pt x="7327" y="16370"/>
                  </a:moveTo>
                  <a:cubicBezTo>
                    <a:pt x="7330" y="16434"/>
                    <a:pt x="7333" y="16499"/>
                    <a:pt x="7339" y="16564"/>
                  </a:cubicBezTo>
                  <a:lnTo>
                    <a:pt x="7348" y="16564"/>
                  </a:lnTo>
                  <a:cubicBezTo>
                    <a:pt x="7339" y="16499"/>
                    <a:pt x="7332" y="16434"/>
                    <a:pt x="7327" y="16370"/>
                  </a:cubicBezTo>
                  <a:close/>
                  <a:moveTo>
                    <a:pt x="13511" y="13709"/>
                  </a:moveTo>
                  <a:lnTo>
                    <a:pt x="13511" y="13709"/>
                  </a:lnTo>
                  <a:cubicBezTo>
                    <a:pt x="13288" y="14877"/>
                    <a:pt x="13191" y="16045"/>
                    <a:pt x="13293" y="17213"/>
                  </a:cubicBezTo>
                  <a:cubicBezTo>
                    <a:pt x="13189" y="17109"/>
                    <a:pt x="13085" y="16979"/>
                    <a:pt x="13085" y="16875"/>
                  </a:cubicBezTo>
                  <a:cubicBezTo>
                    <a:pt x="12981" y="16667"/>
                    <a:pt x="12877" y="16564"/>
                    <a:pt x="12773" y="16330"/>
                  </a:cubicBezTo>
                  <a:cubicBezTo>
                    <a:pt x="12981" y="15577"/>
                    <a:pt x="13189" y="14824"/>
                    <a:pt x="13422" y="13968"/>
                  </a:cubicBezTo>
                  <a:cubicBezTo>
                    <a:pt x="13422" y="13889"/>
                    <a:pt x="13482" y="13795"/>
                    <a:pt x="13511" y="13709"/>
                  </a:cubicBezTo>
                  <a:close/>
                  <a:moveTo>
                    <a:pt x="12773" y="16460"/>
                  </a:moveTo>
                  <a:cubicBezTo>
                    <a:pt x="12877" y="16771"/>
                    <a:pt x="13085" y="17109"/>
                    <a:pt x="13293" y="17316"/>
                  </a:cubicBezTo>
                  <a:lnTo>
                    <a:pt x="13293" y="17628"/>
                  </a:lnTo>
                  <a:lnTo>
                    <a:pt x="12644" y="16667"/>
                  </a:lnTo>
                  <a:cubicBezTo>
                    <a:pt x="12773" y="16564"/>
                    <a:pt x="12773" y="16564"/>
                    <a:pt x="12773" y="16460"/>
                  </a:cubicBezTo>
                  <a:close/>
                  <a:moveTo>
                    <a:pt x="10593" y="650"/>
                  </a:moveTo>
                  <a:cubicBezTo>
                    <a:pt x="10696" y="754"/>
                    <a:pt x="10826" y="883"/>
                    <a:pt x="10826" y="883"/>
                  </a:cubicBezTo>
                  <a:cubicBezTo>
                    <a:pt x="11579" y="2830"/>
                    <a:pt x="12124" y="4544"/>
                    <a:pt x="11475" y="6595"/>
                  </a:cubicBezTo>
                  <a:cubicBezTo>
                    <a:pt x="10696" y="8775"/>
                    <a:pt x="8983" y="10619"/>
                    <a:pt x="7140" y="11787"/>
                  </a:cubicBezTo>
                  <a:cubicBezTo>
                    <a:pt x="6387" y="12332"/>
                    <a:pt x="5634" y="12877"/>
                    <a:pt x="4855" y="13526"/>
                  </a:cubicBezTo>
                  <a:cubicBezTo>
                    <a:pt x="3895" y="14279"/>
                    <a:pt x="3038" y="15369"/>
                    <a:pt x="2259" y="16330"/>
                  </a:cubicBezTo>
                  <a:cubicBezTo>
                    <a:pt x="1844" y="16771"/>
                    <a:pt x="1403" y="17316"/>
                    <a:pt x="961" y="17862"/>
                  </a:cubicBezTo>
                  <a:cubicBezTo>
                    <a:pt x="1506" y="16875"/>
                    <a:pt x="2259" y="16018"/>
                    <a:pt x="3038" y="15266"/>
                  </a:cubicBezTo>
                  <a:cubicBezTo>
                    <a:pt x="3895" y="14279"/>
                    <a:pt x="4648" y="13319"/>
                    <a:pt x="5738" y="12566"/>
                  </a:cubicBezTo>
                  <a:cubicBezTo>
                    <a:pt x="6699" y="11917"/>
                    <a:pt x="7685" y="11371"/>
                    <a:pt x="8542" y="10489"/>
                  </a:cubicBezTo>
                  <a:cubicBezTo>
                    <a:pt x="11242" y="8023"/>
                    <a:pt x="12540" y="3895"/>
                    <a:pt x="10593" y="650"/>
                  </a:cubicBezTo>
                  <a:close/>
                  <a:moveTo>
                    <a:pt x="12644" y="16771"/>
                  </a:moveTo>
                  <a:cubicBezTo>
                    <a:pt x="12877" y="17109"/>
                    <a:pt x="13085" y="17524"/>
                    <a:pt x="13293" y="17862"/>
                  </a:cubicBezTo>
                  <a:cubicBezTo>
                    <a:pt x="13422" y="17965"/>
                    <a:pt x="13422" y="18069"/>
                    <a:pt x="13422" y="18173"/>
                  </a:cubicBezTo>
                  <a:cubicBezTo>
                    <a:pt x="13085" y="17862"/>
                    <a:pt x="12773" y="17524"/>
                    <a:pt x="12540" y="17109"/>
                  </a:cubicBezTo>
                  <a:cubicBezTo>
                    <a:pt x="12644" y="16979"/>
                    <a:pt x="12644" y="16875"/>
                    <a:pt x="12644" y="16771"/>
                  </a:cubicBezTo>
                  <a:close/>
                  <a:moveTo>
                    <a:pt x="9736" y="9736"/>
                  </a:moveTo>
                  <a:cubicBezTo>
                    <a:pt x="9538" y="10057"/>
                    <a:pt x="9284" y="10347"/>
                    <a:pt x="9011" y="10618"/>
                  </a:cubicBezTo>
                  <a:lnTo>
                    <a:pt x="9011" y="10618"/>
                  </a:lnTo>
                  <a:cubicBezTo>
                    <a:pt x="9153" y="10499"/>
                    <a:pt x="9280" y="10379"/>
                    <a:pt x="9393" y="10251"/>
                  </a:cubicBezTo>
                  <a:lnTo>
                    <a:pt x="9393" y="10251"/>
                  </a:lnTo>
                  <a:cubicBezTo>
                    <a:pt x="8994" y="10789"/>
                    <a:pt x="8517" y="11266"/>
                    <a:pt x="8100" y="11683"/>
                  </a:cubicBezTo>
                  <a:cubicBezTo>
                    <a:pt x="7348" y="12566"/>
                    <a:pt x="6699" y="13319"/>
                    <a:pt x="6049" y="14175"/>
                  </a:cubicBezTo>
                  <a:cubicBezTo>
                    <a:pt x="5089" y="15369"/>
                    <a:pt x="3999" y="17109"/>
                    <a:pt x="4336" y="18718"/>
                  </a:cubicBezTo>
                  <a:cubicBezTo>
                    <a:pt x="4206" y="18718"/>
                    <a:pt x="3999" y="18614"/>
                    <a:pt x="3895" y="18614"/>
                  </a:cubicBezTo>
                  <a:cubicBezTo>
                    <a:pt x="3791" y="16564"/>
                    <a:pt x="5297" y="14617"/>
                    <a:pt x="6491" y="13085"/>
                  </a:cubicBezTo>
                  <a:cubicBezTo>
                    <a:pt x="7096" y="12396"/>
                    <a:pt x="7702" y="11841"/>
                    <a:pt x="8307" y="11259"/>
                  </a:cubicBezTo>
                  <a:lnTo>
                    <a:pt x="8307" y="11259"/>
                  </a:lnTo>
                  <a:cubicBezTo>
                    <a:pt x="8049" y="11484"/>
                    <a:pt x="7798" y="11700"/>
                    <a:pt x="7581" y="11917"/>
                  </a:cubicBezTo>
                  <a:cubicBezTo>
                    <a:pt x="6932" y="12566"/>
                    <a:pt x="6283" y="13215"/>
                    <a:pt x="5738" y="13968"/>
                  </a:cubicBezTo>
                  <a:cubicBezTo>
                    <a:pt x="4751" y="15266"/>
                    <a:pt x="3687" y="16875"/>
                    <a:pt x="3791" y="18614"/>
                  </a:cubicBezTo>
                  <a:lnTo>
                    <a:pt x="2701" y="18614"/>
                  </a:lnTo>
                  <a:cubicBezTo>
                    <a:pt x="3142" y="15032"/>
                    <a:pt x="6491" y="12981"/>
                    <a:pt x="8749" y="10722"/>
                  </a:cubicBezTo>
                  <a:lnTo>
                    <a:pt x="9736" y="9736"/>
                  </a:lnTo>
                  <a:close/>
                  <a:moveTo>
                    <a:pt x="11579" y="7036"/>
                  </a:moveTo>
                  <a:cubicBezTo>
                    <a:pt x="11138" y="8334"/>
                    <a:pt x="10489" y="9528"/>
                    <a:pt x="9840" y="10826"/>
                  </a:cubicBezTo>
                  <a:cubicBezTo>
                    <a:pt x="9191" y="12228"/>
                    <a:pt x="8230" y="14175"/>
                    <a:pt x="8749" y="15811"/>
                  </a:cubicBezTo>
                  <a:cubicBezTo>
                    <a:pt x="8559" y="16191"/>
                    <a:pt x="8456" y="16680"/>
                    <a:pt x="7782" y="16680"/>
                  </a:cubicBezTo>
                  <a:cubicBezTo>
                    <a:pt x="7720" y="16680"/>
                    <a:pt x="7653" y="16676"/>
                    <a:pt x="7581" y="16667"/>
                  </a:cubicBezTo>
                  <a:lnTo>
                    <a:pt x="7348" y="16667"/>
                  </a:lnTo>
                  <a:cubicBezTo>
                    <a:pt x="7344" y="16633"/>
                    <a:pt x="7341" y="16598"/>
                    <a:pt x="7339" y="16564"/>
                  </a:cubicBezTo>
                  <a:lnTo>
                    <a:pt x="7140" y="16564"/>
                  </a:lnTo>
                  <a:cubicBezTo>
                    <a:pt x="6699" y="15577"/>
                    <a:pt x="7348" y="14175"/>
                    <a:pt x="7685" y="13215"/>
                  </a:cubicBezTo>
                  <a:cubicBezTo>
                    <a:pt x="7997" y="12436"/>
                    <a:pt x="8542" y="11787"/>
                    <a:pt x="8983" y="11138"/>
                  </a:cubicBezTo>
                  <a:cubicBezTo>
                    <a:pt x="9191" y="10826"/>
                    <a:pt x="9398" y="10619"/>
                    <a:pt x="9528" y="10281"/>
                  </a:cubicBezTo>
                  <a:lnTo>
                    <a:pt x="9528" y="10281"/>
                  </a:lnTo>
                  <a:cubicBezTo>
                    <a:pt x="9087" y="10930"/>
                    <a:pt x="8542" y="11579"/>
                    <a:pt x="8100" y="12228"/>
                  </a:cubicBezTo>
                  <a:cubicBezTo>
                    <a:pt x="7451" y="13319"/>
                    <a:pt x="6595" y="15266"/>
                    <a:pt x="7036" y="16460"/>
                  </a:cubicBezTo>
                  <a:lnTo>
                    <a:pt x="6932" y="16460"/>
                  </a:lnTo>
                  <a:cubicBezTo>
                    <a:pt x="6743" y="16379"/>
                    <a:pt x="6580" y="16338"/>
                    <a:pt x="6437" y="16338"/>
                  </a:cubicBezTo>
                  <a:cubicBezTo>
                    <a:pt x="6169" y="16338"/>
                    <a:pt x="5978" y="16483"/>
                    <a:pt x="5842" y="16771"/>
                  </a:cubicBezTo>
                  <a:cubicBezTo>
                    <a:pt x="5504" y="17316"/>
                    <a:pt x="5842" y="17524"/>
                    <a:pt x="5297" y="18277"/>
                  </a:cubicBezTo>
                  <a:cubicBezTo>
                    <a:pt x="4985" y="18614"/>
                    <a:pt x="4751" y="18718"/>
                    <a:pt x="4440" y="18718"/>
                  </a:cubicBezTo>
                  <a:cubicBezTo>
                    <a:pt x="3999" y="16875"/>
                    <a:pt x="5738" y="14824"/>
                    <a:pt x="6699" y="13526"/>
                  </a:cubicBezTo>
                  <a:cubicBezTo>
                    <a:pt x="7451" y="12566"/>
                    <a:pt x="8334" y="11683"/>
                    <a:pt x="9087" y="10722"/>
                  </a:cubicBezTo>
                  <a:cubicBezTo>
                    <a:pt x="9528" y="10281"/>
                    <a:pt x="9944" y="9840"/>
                    <a:pt x="10177" y="9191"/>
                  </a:cubicBezTo>
                  <a:cubicBezTo>
                    <a:pt x="10281" y="9087"/>
                    <a:pt x="10385" y="8879"/>
                    <a:pt x="10489" y="8672"/>
                  </a:cubicBezTo>
                  <a:lnTo>
                    <a:pt x="10489" y="8672"/>
                  </a:lnTo>
                  <a:cubicBezTo>
                    <a:pt x="10489" y="8699"/>
                    <a:pt x="10487" y="8725"/>
                    <a:pt x="10483" y="8750"/>
                  </a:cubicBezTo>
                  <a:lnTo>
                    <a:pt x="10483" y="8750"/>
                  </a:lnTo>
                  <a:cubicBezTo>
                    <a:pt x="10520" y="8690"/>
                    <a:pt x="10556" y="8624"/>
                    <a:pt x="10593" y="8542"/>
                  </a:cubicBezTo>
                  <a:cubicBezTo>
                    <a:pt x="10929" y="8078"/>
                    <a:pt x="11225" y="7575"/>
                    <a:pt x="11452" y="7081"/>
                  </a:cubicBezTo>
                  <a:lnTo>
                    <a:pt x="11452" y="7081"/>
                  </a:lnTo>
                  <a:cubicBezTo>
                    <a:pt x="11255" y="7742"/>
                    <a:pt x="11000" y="8393"/>
                    <a:pt x="10696" y="8983"/>
                  </a:cubicBezTo>
                  <a:cubicBezTo>
                    <a:pt x="11034" y="8334"/>
                    <a:pt x="11345" y="7685"/>
                    <a:pt x="11579" y="7036"/>
                  </a:cubicBezTo>
                  <a:close/>
                  <a:moveTo>
                    <a:pt x="12540" y="17213"/>
                  </a:moveTo>
                  <a:cubicBezTo>
                    <a:pt x="12773" y="17628"/>
                    <a:pt x="13189" y="18069"/>
                    <a:pt x="13526" y="18511"/>
                  </a:cubicBezTo>
                  <a:cubicBezTo>
                    <a:pt x="13526" y="18718"/>
                    <a:pt x="13526" y="18926"/>
                    <a:pt x="13630" y="19160"/>
                  </a:cubicBezTo>
                  <a:cubicBezTo>
                    <a:pt x="13189" y="18614"/>
                    <a:pt x="12773" y="18069"/>
                    <a:pt x="12540" y="17420"/>
                  </a:cubicBezTo>
                  <a:lnTo>
                    <a:pt x="12540" y="17213"/>
                  </a:lnTo>
                  <a:close/>
                  <a:moveTo>
                    <a:pt x="5635" y="12384"/>
                  </a:moveTo>
                  <a:cubicBezTo>
                    <a:pt x="5634" y="12398"/>
                    <a:pt x="5634" y="12415"/>
                    <a:pt x="5634" y="12436"/>
                  </a:cubicBezTo>
                  <a:cubicBezTo>
                    <a:pt x="5089" y="12670"/>
                    <a:pt x="4648" y="13085"/>
                    <a:pt x="4206" y="13526"/>
                  </a:cubicBezTo>
                  <a:cubicBezTo>
                    <a:pt x="3142" y="14071"/>
                    <a:pt x="2052" y="14824"/>
                    <a:pt x="1299" y="15811"/>
                  </a:cubicBezTo>
                  <a:cubicBezTo>
                    <a:pt x="1299" y="15915"/>
                    <a:pt x="1403" y="15915"/>
                    <a:pt x="1403" y="15915"/>
                  </a:cubicBezTo>
                  <a:cubicBezTo>
                    <a:pt x="2259" y="15032"/>
                    <a:pt x="3038" y="14279"/>
                    <a:pt x="4102" y="13630"/>
                  </a:cubicBezTo>
                  <a:lnTo>
                    <a:pt x="4102" y="13630"/>
                  </a:lnTo>
                  <a:cubicBezTo>
                    <a:pt x="3246" y="14513"/>
                    <a:pt x="2493" y="15577"/>
                    <a:pt x="1740" y="16460"/>
                  </a:cubicBezTo>
                  <a:cubicBezTo>
                    <a:pt x="1091" y="17316"/>
                    <a:pt x="208" y="18407"/>
                    <a:pt x="312" y="19575"/>
                  </a:cubicBezTo>
                  <a:cubicBezTo>
                    <a:pt x="104" y="18718"/>
                    <a:pt x="104" y="17758"/>
                    <a:pt x="104" y="16875"/>
                  </a:cubicBezTo>
                  <a:cubicBezTo>
                    <a:pt x="208" y="16226"/>
                    <a:pt x="546" y="15681"/>
                    <a:pt x="753" y="15162"/>
                  </a:cubicBezTo>
                  <a:cubicBezTo>
                    <a:pt x="2230" y="13991"/>
                    <a:pt x="3930" y="13245"/>
                    <a:pt x="5635" y="12384"/>
                  </a:cubicBezTo>
                  <a:close/>
                  <a:moveTo>
                    <a:pt x="12436" y="17524"/>
                  </a:moveTo>
                  <a:cubicBezTo>
                    <a:pt x="12773" y="18277"/>
                    <a:pt x="13293" y="18822"/>
                    <a:pt x="13734" y="19471"/>
                  </a:cubicBezTo>
                  <a:lnTo>
                    <a:pt x="13734" y="19705"/>
                  </a:lnTo>
                  <a:cubicBezTo>
                    <a:pt x="13734" y="19471"/>
                    <a:pt x="13630" y="19367"/>
                    <a:pt x="13526" y="19264"/>
                  </a:cubicBezTo>
                  <a:cubicBezTo>
                    <a:pt x="13085" y="18718"/>
                    <a:pt x="12644" y="18407"/>
                    <a:pt x="12436" y="17758"/>
                  </a:cubicBezTo>
                  <a:lnTo>
                    <a:pt x="12436" y="17524"/>
                  </a:lnTo>
                  <a:close/>
                  <a:moveTo>
                    <a:pt x="8100" y="11268"/>
                  </a:moveTo>
                  <a:lnTo>
                    <a:pt x="8100" y="11268"/>
                  </a:lnTo>
                  <a:cubicBezTo>
                    <a:pt x="5738" y="13319"/>
                    <a:pt x="2908" y="15473"/>
                    <a:pt x="2597" y="18614"/>
                  </a:cubicBezTo>
                  <a:cubicBezTo>
                    <a:pt x="2493" y="18718"/>
                    <a:pt x="2259" y="18718"/>
                    <a:pt x="2155" y="18822"/>
                  </a:cubicBezTo>
                  <a:cubicBezTo>
                    <a:pt x="2052" y="16979"/>
                    <a:pt x="3557" y="15266"/>
                    <a:pt x="4855" y="14071"/>
                  </a:cubicBezTo>
                  <a:cubicBezTo>
                    <a:pt x="4855" y="14071"/>
                    <a:pt x="4855" y="14025"/>
                    <a:pt x="4825" y="14025"/>
                  </a:cubicBezTo>
                  <a:cubicBezTo>
                    <a:pt x="4809" y="14025"/>
                    <a:pt x="4786" y="14037"/>
                    <a:pt x="4751" y="14071"/>
                  </a:cubicBezTo>
                  <a:cubicBezTo>
                    <a:pt x="3557" y="15162"/>
                    <a:pt x="1844" y="16979"/>
                    <a:pt x="2052" y="18822"/>
                  </a:cubicBezTo>
                  <a:cubicBezTo>
                    <a:pt x="1299" y="19056"/>
                    <a:pt x="650" y="19471"/>
                    <a:pt x="546" y="20016"/>
                  </a:cubicBezTo>
                  <a:cubicBezTo>
                    <a:pt x="442" y="19575"/>
                    <a:pt x="546" y="19264"/>
                    <a:pt x="546" y="18926"/>
                  </a:cubicBezTo>
                  <a:cubicBezTo>
                    <a:pt x="857" y="18173"/>
                    <a:pt x="1403" y="17524"/>
                    <a:pt x="1948" y="16875"/>
                  </a:cubicBezTo>
                  <a:cubicBezTo>
                    <a:pt x="2701" y="16018"/>
                    <a:pt x="3453" y="15032"/>
                    <a:pt x="4336" y="14175"/>
                  </a:cubicBezTo>
                  <a:cubicBezTo>
                    <a:pt x="5400" y="12981"/>
                    <a:pt x="6802" y="12228"/>
                    <a:pt x="8100" y="11268"/>
                  </a:cubicBezTo>
                  <a:close/>
                  <a:moveTo>
                    <a:pt x="12436" y="17862"/>
                  </a:moveTo>
                  <a:cubicBezTo>
                    <a:pt x="12540" y="18173"/>
                    <a:pt x="12773" y="18407"/>
                    <a:pt x="12981" y="18718"/>
                  </a:cubicBezTo>
                  <a:cubicBezTo>
                    <a:pt x="13293" y="19160"/>
                    <a:pt x="13630" y="19575"/>
                    <a:pt x="13838" y="20120"/>
                  </a:cubicBezTo>
                  <a:cubicBezTo>
                    <a:pt x="13942" y="20458"/>
                    <a:pt x="14071" y="20769"/>
                    <a:pt x="14175" y="21211"/>
                  </a:cubicBezTo>
                  <a:cubicBezTo>
                    <a:pt x="13630" y="20458"/>
                    <a:pt x="12644" y="19913"/>
                    <a:pt x="12228" y="19160"/>
                  </a:cubicBezTo>
                  <a:cubicBezTo>
                    <a:pt x="12228" y="18718"/>
                    <a:pt x="12332" y="18277"/>
                    <a:pt x="12436" y="17862"/>
                  </a:cubicBezTo>
                  <a:close/>
                  <a:moveTo>
                    <a:pt x="12228" y="19264"/>
                  </a:moveTo>
                  <a:cubicBezTo>
                    <a:pt x="12644" y="20120"/>
                    <a:pt x="13734" y="20562"/>
                    <a:pt x="14175" y="21418"/>
                  </a:cubicBezTo>
                  <a:cubicBezTo>
                    <a:pt x="14279" y="21522"/>
                    <a:pt x="14279" y="21652"/>
                    <a:pt x="14279" y="21756"/>
                  </a:cubicBezTo>
                  <a:cubicBezTo>
                    <a:pt x="13734" y="20873"/>
                    <a:pt x="12540" y="20458"/>
                    <a:pt x="12228" y="19367"/>
                  </a:cubicBezTo>
                  <a:lnTo>
                    <a:pt x="12228" y="19264"/>
                  </a:lnTo>
                  <a:close/>
                  <a:moveTo>
                    <a:pt x="14152" y="22222"/>
                  </a:moveTo>
                  <a:cubicBezTo>
                    <a:pt x="14207" y="22281"/>
                    <a:pt x="14251" y="22342"/>
                    <a:pt x="14279" y="22405"/>
                  </a:cubicBezTo>
                  <a:lnTo>
                    <a:pt x="14279" y="22358"/>
                  </a:lnTo>
                  <a:lnTo>
                    <a:pt x="14279" y="22358"/>
                  </a:lnTo>
                  <a:cubicBezTo>
                    <a:pt x="14240" y="22310"/>
                    <a:pt x="14197" y="22265"/>
                    <a:pt x="14152" y="22222"/>
                  </a:cubicBezTo>
                  <a:close/>
                  <a:moveTo>
                    <a:pt x="12124" y="19471"/>
                  </a:moveTo>
                  <a:cubicBezTo>
                    <a:pt x="12436" y="20562"/>
                    <a:pt x="13734" y="21107"/>
                    <a:pt x="14279" y="22067"/>
                  </a:cubicBezTo>
                  <a:lnTo>
                    <a:pt x="14279" y="22358"/>
                  </a:lnTo>
                  <a:lnTo>
                    <a:pt x="14279" y="22358"/>
                  </a:lnTo>
                  <a:cubicBezTo>
                    <a:pt x="14318" y="22405"/>
                    <a:pt x="14352" y="22455"/>
                    <a:pt x="14383" y="22509"/>
                  </a:cubicBezTo>
                  <a:lnTo>
                    <a:pt x="14383" y="23054"/>
                  </a:lnTo>
                  <a:cubicBezTo>
                    <a:pt x="14071" y="22612"/>
                    <a:pt x="13630" y="22301"/>
                    <a:pt x="13189" y="21860"/>
                  </a:cubicBezTo>
                  <a:cubicBezTo>
                    <a:pt x="12644" y="21314"/>
                    <a:pt x="12228" y="20562"/>
                    <a:pt x="12124" y="19809"/>
                  </a:cubicBezTo>
                  <a:lnTo>
                    <a:pt x="12124" y="19809"/>
                  </a:lnTo>
                  <a:cubicBezTo>
                    <a:pt x="12332" y="20354"/>
                    <a:pt x="12540" y="20873"/>
                    <a:pt x="12981" y="21314"/>
                  </a:cubicBezTo>
                  <a:cubicBezTo>
                    <a:pt x="13231" y="21669"/>
                    <a:pt x="13783" y="21873"/>
                    <a:pt x="14152" y="22222"/>
                  </a:cubicBezTo>
                  <a:lnTo>
                    <a:pt x="14152" y="22222"/>
                  </a:lnTo>
                  <a:cubicBezTo>
                    <a:pt x="14004" y="22060"/>
                    <a:pt x="13782" y="21908"/>
                    <a:pt x="13630" y="21756"/>
                  </a:cubicBezTo>
                  <a:cubicBezTo>
                    <a:pt x="12877" y="21107"/>
                    <a:pt x="12436" y="20562"/>
                    <a:pt x="12124" y="19705"/>
                  </a:cubicBezTo>
                  <a:lnTo>
                    <a:pt x="12124" y="19471"/>
                  </a:lnTo>
                  <a:close/>
                  <a:moveTo>
                    <a:pt x="12296" y="16468"/>
                  </a:moveTo>
                  <a:lnTo>
                    <a:pt x="12296" y="16468"/>
                  </a:lnTo>
                  <a:cubicBezTo>
                    <a:pt x="12181" y="16864"/>
                    <a:pt x="11984" y="17269"/>
                    <a:pt x="11891" y="17758"/>
                  </a:cubicBezTo>
                  <a:lnTo>
                    <a:pt x="11891" y="17862"/>
                  </a:lnTo>
                  <a:cubicBezTo>
                    <a:pt x="11683" y="18718"/>
                    <a:pt x="11345" y="19575"/>
                    <a:pt x="10826" y="20354"/>
                  </a:cubicBezTo>
                  <a:cubicBezTo>
                    <a:pt x="10385" y="21003"/>
                    <a:pt x="10047" y="21522"/>
                    <a:pt x="9840" y="22301"/>
                  </a:cubicBezTo>
                  <a:cubicBezTo>
                    <a:pt x="9632" y="22820"/>
                    <a:pt x="9528" y="23365"/>
                    <a:pt x="9528" y="23807"/>
                  </a:cubicBezTo>
                  <a:cubicBezTo>
                    <a:pt x="9191" y="22171"/>
                    <a:pt x="9736" y="20665"/>
                    <a:pt x="10489" y="19160"/>
                  </a:cubicBezTo>
                  <a:cubicBezTo>
                    <a:pt x="10930" y="18277"/>
                    <a:pt x="11475" y="17524"/>
                    <a:pt x="12124" y="16771"/>
                  </a:cubicBezTo>
                  <a:cubicBezTo>
                    <a:pt x="12190" y="16639"/>
                    <a:pt x="12256" y="16549"/>
                    <a:pt x="12296" y="16468"/>
                  </a:cubicBezTo>
                  <a:close/>
                  <a:moveTo>
                    <a:pt x="12644" y="15577"/>
                  </a:moveTo>
                  <a:cubicBezTo>
                    <a:pt x="12644" y="15681"/>
                    <a:pt x="12540" y="15811"/>
                    <a:pt x="12540" y="15915"/>
                  </a:cubicBezTo>
                  <a:cubicBezTo>
                    <a:pt x="12228" y="16667"/>
                    <a:pt x="11579" y="17213"/>
                    <a:pt x="11138" y="17862"/>
                  </a:cubicBezTo>
                  <a:cubicBezTo>
                    <a:pt x="10593" y="18511"/>
                    <a:pt x="10281" y="19367"/>
                    <a:pt x="9944" y="20120"/>
                  </a:cubicBezTo>
                  <a:cubicBezTo>
                    <a:pt x="9398" y="21522"/>
                    <a:pt x="9087" y="22820"/>
                    <a:pt x="9528" y="24248"/>
                  </a:cubicBezTo>
                  <a:lnTo>
                    <a:pt x="9528" y="24559"/>
                  </a:lnTo>
                  <a:cubicBezTo>
                    <a:pt x="9295" y="23910"/>
                    <a:pt x="9191" y="23158"/>
                    <a:pt x="9191" y="22509"/>
                  </a:cubicBezTo>
                  <a:cubicBezTo>
                    <a:pt x="9191" y="21314"/>
                    <a:pt x="9736" y="20120"/>
                    <a:pt x="10177" y="19160"/>
                  </a:cubicBezTo>
                  <a:cubicBezTo>
                    <a:pt x="10593" y="18173"/>
                    <a:pt x="11242" y="17420"/>
                    <a:pt x="11891" y="16564"/>
                  </a:cubicBezTo>
                  <a:cubicBezTo>
                    <a:pt x="12124" y="16226"/>
                    <a:pt x="12436" y="15915"/>
                    <a:pt x="12644" y="15577"/>
                  </a:cubicBezTo>
                  <a:close/>
                  <a:moveTo>
                    <a:pt x="12970" y="24304"/>
                  </a:moveTo>
                  <a:cubicBezTo>
                    <a:pt x="13039" y="24422"/>
                    <a:pt x="13111" y="24542"/>
                    <a:pt x="13189" y="24663"/>
                  </a:cubicBezTo>
                  <a:cubicBezTo>
                    <a:pt x="13270" y="24745"/>
                    <a:pt x="13348" y="24822"/>
                    <a:pt x="13422" y="24897"/>
                  </a:cubicBezTo>
                  <a:cubicBezTo>
                    <a:pt x="13252" y="24692"/>
                    <a:pt x="13103" y="24497"/>
                    <a:pt x="12970" y="24304"/>
                  </a:cubicBezTo>
                  <a:close/>
                  <a:moveTo>
                    <a:pt x="11891" y="2181"/>
                  </a:moveTo>
                  <a:cubicBezTo>
                    <a:pt x="13526" y="4544"/>
                    <a:pt x="13942" y="7893"/>
                    <a:pt x="13838" y="10722"/>
                  </a:cubicBezTo>
                  <a:cubicBezTo>
                    <a:pt x="13734" y="11683"/>
                    <a:pt x="13630" y="12670"/>
                    <a:pt x="13293" y="13630"/>
                  </a:cubicBezTo>
                  <a:lnTo>
                    <a:pt x="13293" y="13968"/>
                  </a:lnTo>
                  <a:cubicBezTo>
                    <a:pt x="13293" y="13933"/>
                    <a:pt x="13293" y="13921"/>
                    <a:pt x="13289" y="13921"/>
                  </a:cubicBezTo>
                  <a:cubicBezTo>
                    <a:pt x="13281" y="13921"/>
                    <a:pt x="13258" y="13968"/>
                    <a:pt x="13189" y="13968"/>
                  </a:cubicBezTo>
                  <a:lnTo>
                    <a:pt x="13189" y="14071"/>
                  </a:lnTo>
                  <a:cubicBezTo>
                    <a:pt x="13189" y="14175"/>
                    <a:pt x="13085" y="14279"/>
                    <a:pt x="13085" y="14513"/>
                  </a:cubicBezTo>
                  <a:cubicBezTo>
                    <a:pt x="12773" y="15032"/>
                    <a:pt x="12124" y="15681"/>
                    <a:pt x="11683" y="16226"/>
                  </a:cubicBezTo>
                  <a:cubicBezTo>
                    <a:pt x="11034" y="16875"/>
                    <a:pt x="10385" y="17524"/>
                    <a:pt x="9840" y="18277"/>
                  </a:cubicBezTo>
                  <a:cubicBezTo>
                    <a:pt x="9191" y="19056"/>
                    <a:pt x="8100" y="20224"/>
                    <a:pt x="8230" y="21314"/>
                  </a:cubicBezTo>
                  <a:lnTo>
                    <a:pt x="8334" y="21314"/>
                  </a:lnTo>
                  <a:cubicBezTo>
                    <a:pt x="8334" y="19471"/>
                    <a:pt x="10385" y="17758"/>
                    <a:pt x="11475" y="16564"/>
                  </a:cubicBezTo>
                  <a:cubicBezTo>
                    <a:pt x="11787" y="16122"/>
                    <a:pt x="12436" y="15577"/>
                    <a:pt x="12877" y="15032"/>
                  </a:cubicBezTo>
                  <a:lnTo>
                    <a:pt x="12877" y="15032"/>
                  </a:lnTo>
                  <a:cubicBezTo>
                    <a:pt x="12877" y="15162"/>
                    <a:pt x="12773" y="15266"/>
                    <a:pt x="12773" y="15369"/>
                  </a:cubicBezTo>
                  <a:cubicBezTo>
                    <a:pt x="12332" y="16122"/>
                    <a:pt x="11683" y="16667"/>
                    <a:pt x="11242" y="17316"/>
                  </a:cubicBezTo>
                  <a:cubicBezTo>
                    <a:pt x="10593" y="18069"/>
                    <a:pt x="10047" y="19056"/>
                    <a:pt x="9736" y="19913"/>
                  </a:cubicBezTo>
                  <a:cubicBezTo>
                    <a:pt x="8983" y="21652"/>
                    <a:pt x="9087" y="23261"/>
                    <a:pt x="9528" y="25001"/>
                  </a:cubicBezTo>
                  <a:cubicBezTo>
                    <a:pt x="9632" y="25208"/>
                    <a:pt x="9632" y="25416"/>
                    <a:pt x="9736" y="25650"/>
                  </a:cubicBezTo>
                  <a:cubicBezTo>
                    <a:pt x="9191" y="25312"/>
                    <a:pt x="8646" y="25105"/>
                    <a:pt x="8542" y="24248"/>
                  </a:cubicBezTo>
                  <a:cubicBezTo>
                    <a:pt x="8542" y="24118"/>
                    <a:pt x="8542" y="23807"/>
                    <a:pt x="8438" y="23703"/>
                  </a:cubicBezTo>
                  <a:cubicBezTo>
                    <a:pt x="8100" y="23365"/>
                    <a:pt x="7685" y="23054"/>
                    <a:pt x="7893" y="22405"/>
                  </a:cubicBezTo>
                  <a:cubicBezTo>
                    <a:pt x="7893" y="22171"/>
                    <a:pt x="7997" y="21963"/>
                    <a:pt x="7997" y="21860"/>
                  </a:cubicBezTo>
                  <a:cubicBezTo>
                    <a:pt x="8100" y="21211"/>
                    <a:pt x="7997" y="20665"/>
                    <a:pt x="8100" y="20016"/>
                  </a:cubicBezTo>
                  <a:cubicBezTo>
                    <a:pt x="8230" y="19264"/>
                    <a:pt x="8879" y="18511"/>
                    <a:pt x="9191" y="17862"/>
                  </a:cubicBezTo>
                  <a:cubicBezTo>
                    <a:pt x="9944" y="16771"/>
                    <a:pt x="11242" y="16018"/>
                    <a:pt x="12124" y="15032"/>
                  </a:cubicBezTo>
                  <a:cubicBezTo>
                    <a:pt x="12644" y="14513"/>
                    <a:pt x="12981" y="13968"/>
                    <a:pt x="13085" y="13215"/>
                  </a:cubicBezTo>
                  <a:lnTo>
                    <a:pt x="13085" y="14071"/>
                  </a:lnTo>
                  <a:cubicBezTo>
                    <a:pt x="13189" y="13085"/>
                    <a:pt x="13526" y="12228"/>
                    <a:pt x="13630" y="11268"/>
                  </a:cubicBezTo>
                  <a:cubicBezTo>
                    <a:pt x="13734" y="10073"/>
                    <a:pt x="13734" y="8879"/>
                    <a:pt x="13526" y="7685"/>
                  </a:cubicBezTo>
                  <a:cubicBezTo>
                    <a:pt x="13422" y="5634"/>
                    <a:pt x="12773" y="3895"/>
                    <a:pt x="11787" y="2181"/>
                  </a:cubicBezTo>
                  <a:close/>
                  <a:moveTo>
                    <a:pt x="12540" y="25208"/>
                  </a:moveTo>
                  <a:cubicBezTo>
                    <a:pt x="12766" y="25636"/>
                    <a:pt x="12968" y="25942"/>
                    <a:pt x="13075" y="26363"/>
                  </a:cubicBezTo>
                  <a:lnTo>
                    <a:pt x="13075" y="26363"/>
                  </a:lnTo>
                  <a:cubicBezTo>
                    <a:pt x="12873" y="26003"/>
                    <a:pt x="12690" y="25627"/>
                    <a:pt x="12540" y="25208"/>
                  </a:cubicBezTo>
                  <a:close/>
                  <a:moveTo>
                    <a:pt x="11683" y="19056"/>
                  </a:moveTo>
                  <a:lnTo>
                    <a:pt x="11683" y="19056"/>
                  </a:lnTo>
                  <a:cubicBezTo>
                    <a:pt x="11242" y="20562"/>
                    <a:pt x="10489" y="21963"/>
                    <a:pt x="10281" y="23469"/>
                  </a:cubicBezTo>
                  <a:cubicBezTo>
                    <a:pt x="10047" y="24559"/>
                    <a:pt x="10047" y="25416"/>
                    <a:pt x="10281" y="26403"/>
                  </a:cubicBezTo>
                  <a:cubicBezTo>
                    <a:pt x="10177" y="26195"/>
                    <a:pt x="10177" y="26065"/>
                    <a:pt x="10047" y="25961"/>
                  </a:cubicBezTo>
                  <a:lnTo>
                    <a:pt x="9944" y="25858"/>
                  </a:lnTo>
                  <a:cubicBezTo>
                    <a:pt x="9840" y="25546"/>
                    <a:pt x="9840" y="25105"/>
                    <a:pt x="9840" y="24767"/>
                  </a:cubicBezTo>
                  <a:lnTo>
                    <a:pt x="9840" y="24663"/>
                  </a:lnTo>
                  <a:cubicBezTo>
                    <a:pt x="9736" y="23599"/>
                    <a:pt x="9944" y="22405"/>
                    <a:pt x="10385" y="21314"/>
                  </a:cubicBezTo>
                  <a:cubicBezTo>
                    <a:pt x="10696" y="20665"/>
                    <a:pt x="11138" y="20120"/>
                    <a:pt x="11475" y="19471"/>
                  </a:cubicBezTo>
                  <a:cubicBezTo>
                    <a:pt x="11579" y="19367"/>
                    <a:pt x="11579" y="19160"/>
                    <a:pt x="11683" y="19056"/>
                  </a:cubicBezTo>
                  <a:close/>
                  <a:moveTo>
                    <a:pt x="12124" y="20224"/>
                  </a:moveTo>
                  <a:cubicBezTo>
                    <a:pt x="12124" y="20458"/>
                    <a:pt x="12228" y="20665"/>
                    <a:pt x="12332" y="20769"/>
                  </a:cubicBezTo>
                  <a:cubicBezTo>
                    <a:pt x="12773" y="21756"/>
                    <a:pt x="13630" y="22301"/>
                    <a:pt x="14279" y="23158"/>
                  </a:cubicBezTo>
                  <a:cubicBezTo>
                    <a:pt x="14279" y="23599"/>
                    <a:pt x="14279" y="23910"/>
                    <a:pt x="14487" y="24352"/>
                  </a:cubicBezTo>
                  <a:cubicBezTo>
                    <a:pt x="14824" y="25001"/>
                    <a:pt x="15473" y="25416"/>
                    <a:pt x="15681" y="26195"/>
                  </a:cubicBezTo>
                  <a:lnTo>
                    <a:pt x="15681" y="26403"/>
                  </a:lnTo>
                  <a:cubicBezTo>
                    <a:pt x="15473" y="25754"/>
                    <a:pt x="14720" y="25312"/>
                    <a:pt x="14175" y="24897"/>
                  </a:cubicBezTo>
                  <a:cubicBezTo>
                    <a:pt x="13085" y="24014"/>
                    <a:pt x="12332" y="22716"/>
                    <a:pt x="12124" y="21314"/>
                  </a:cubicBezTo>
                  <a:lnTo>
                    <a:pt x="12124" y="20224"/>
                  </a:lnTo>
                  <a:close/>
                  <a:moveTo>
                    <a:pt x="11579" y="20120"/>
                  </a:moveTo>
                  <a:cubicBezTo>
                    <a:pt x="11579" y="20224"/>
                    <a:pt x="11475" y="20354"/>
                    <a:pt x="11475" y="20458"/>
                  </a:cubicBezTo>
                  <a:cubicBezTo>
                    <a:pt x="11242" y="22067"/>
                    <a:pt x="11034" y="23807"/>
                    <a:pt x="11138" y="25416"/>
                  </a:cubicBezTo>
                  <a:cubicBezTo>
                    <a:pt x="11138" y="26610"/>
                    <a:pt x="11138" y="27805"/>
                    <a:pt x="11683" y="28791"/>
                  </a:cubicBezTo>
                  <a:cubicBezTo>
                    <a:pt x="11475" y="28557"/>
                    <a:pt x="11242" y="28350"/>
                    <a:pt x="11034" y="28142"/>
                  </a:cubicBezTo>
                  <a:cubicBezTo>
                    <a:pt x="10177" y="26507"/>
                    <a:pt x="10177" y="24663"/>
                    <a:pt x="10489" y="22820"/>
                  </a:cubicBezTo>
                  <a:cubicBezTo>
                    <a:pt x="10593" y="21963"/>
                    <a:pt x="11138" y="21003"/>
                    <a:pt x="11579" y="20120"/>
                  </a:cubicBezTo>
                  <a:close/>
                  <a:moveTo>
                    <a:pt x="12124" y="22171"/>
                  </a:moveTo>
                  <a:lnTo>
                    <a:pt x="12124" y="22171"/>
                  </a:lnTo>
                  <a:cubicBezTo>
                    <a:pt x="12332" y="22716"/>
                    <a:pt x="12540" y="23158"/>
                    <a:pt x="12877" y="23599"/>
                  </a:cubicBezTo>
                  <a:cubicBezTo>
                    <a:pt x="13189" y="24118"/>
                    <a:pt x="13526" y="24456"/>
                    <a:pt x="13942" y="24897"/>
                  </a:cubicBezTo>
                  <a:cubicBezTo>
                    <a:pt x="14591" y="25416"/>
                    <a:pt x="15681" y="25858"/>
                    <a:pt x="15681" y="26948"/>
                  </a:cubicBezTo>
                  <a:cubicBezTo>
                    <a:pt x="15681" y="27156"/>
                    <a:pt x="15681" y="27493"/>
                    <a:pt x="15577" y="27701"/>
                  </a:cubicBezTo>
                  <a:cubicBezTo>
                    <a:pt x="15473" y="27052"/>
                    <a:pt x="14824" y="26403"/>
                    <a:pt x="14383" y="25858"/>
                  </a:cubicBezTo>
                  <a:cubicBezTo>
                    <a:pt x="14023" y="25498"/>
                    <a:pt x="13750" y="25225"/>
                    <a:pt x="13422" y="24897"/>
                  </a:cubicBezTo>
                  <a:lnTo>
                    <a:pt x="13422" y="24897"/>
                  </a:lnTo>
                  <a:cubicBezTo>
                    <a:pt x="14175" y="25858"/>
                    <a:pt x="15577" y="26844"/>
                    <a:pt x="15577" y="28012"/>
                  </a:cubicBezTo>
                  <a:cubicBezTo>
                    <a:pt x="15473" y="28246"/>
                    <a:pt x="15473" y="28454"/>
                    <a:pt x="15473" y="28661"/>
                  </a:cubicBezTo>
                  <a:lnTo>
                    <a:pt x="15473" y="28895"/>
                  </a:lnTo>
                  <a:cubicBezTo>
                    <a:pt x="14720" y="28012"/>
                    <a:pt x="13734" y="27363"/>
                    <a:pt x="13189" y="26299"/>
                  </a:cubicBezTo>
                  <a:cubicBezTo>
                    <a:pt x="12877" y="25650"/>
                    <a:pt x="12644" y="25001"/>
                    <a:pt x="12332" y="24352"/>
                  </a:cubicBezTo>
                  <a:cubicBezTo>
                    <a:pt x="12332" y="23910"/>
                    <a:pt x="12228" y="23599"/>
                    <a:pt x="12228" y="23158"/>
                  </a:cubicBezTo>
                  <a:lnTo>
                    <a:pt x="12228" y="23158"/>
                  </a:lnTo>
                  <a:cubicBezTo>
                    <a:pt x="12332" y="23703"/>
                    <a:pt x="12436" y="24118"/>
                    <a:pt x="12644" y="24663"/>
                  </a:cubicBezTo>
                  <a:cubicBezTo>
                    <a:pt x="12981" y="25546"/>
                    <a:pt x="13838" y="26299"/>
                    <a:pt x="14383" y="27052"/>
                  </a:cubicBezTo>
                  <a:cubicBezTo>
                    <a:pt x="13734" y="26065"/>
                    <a:pt x="12981" y="25312"/>
                    <a:pt x="12540" y="24248"/>
                  </a:cubicBezTo>
                  <a:cubicBezTo>
                    <a:pt x="12436" y="23807"/>
                    <a:pt x="12332" y="23158"/>
                    <a:pt x="12124" y="22716"/>
                  </a:cubicBezTo>
                  <a:lnTo>
                    <a:pt x="12124" y="22612"/>
                  </a:lnTo>
                  <a:cubicBezTo>
                    <a:pt x="12354" y="23244"/>
                    <a:pt x="12598" y="23763"/>
                    <a:pt x="12970" y="24304"/>
                  </a:cubicBezTo>
                  <a:lnTo>
                    <a:pt x="12970" y="24304"/>
                  </a:lnTo>
                  <a:cubicBezTo>
                    <a:pt x="12557" y="23590"/>
                    <a:pt x="12303" y="22928"/>
                    <a:pt x="12124" y="22171"/>
                  </a:cubicBezTo>
                  <a:close/>
                  <a:moveTo>
                    <a:pt x="11475" y="21107"/>
                  </a:moveTo>
                  <a:lnTo>
                    <a:pt x="11475" y="21522"/>
                  </a:lnTo>
                  <a:lnTo>
                    <a:pt x="11475" y="21652"/>
                  </a:lnTo>
                  <a:lnTo>
                    <a:pt x="11475" y="22509"/>
                  </a:lnTo>
                  <a:cubicBezTo>
                    <a:pt x="11475" y="22820"/>
                    <a:pt x="11475" y="23158"/>
                    <a:pt x="11345" y="23469"/>
                  </a:cubicBezTo>
                  <a:cubicBezTo>
                    <a:pt x="11345" y="24352"/>
                    <a:pt x="11475" y="25312"/>
                    <a:pt x="11475" y="26299"/>
                  </a:cubicBezTo>
                  <a:cubicBezTo>
                    <a:pt x="11579" y="27156"/>
                    <a:pt x="11787" y="28350"/>
                    <a:pt x="12332" y="29206"/>
                  </a:cubicBezTo>
                  <a:cubicBezTo>
                    <a:pt x="12228" y="29103"/>
                    <a:pt x="11994" y="28999"/>
                    <a:pt x="11891" y="28895"/>
                  </a:cubicBezTo>
                  <a:cubicBezTo>
                    <a:pt x="11138" y="27701"/>
                    <a:pt x="11242" y="26195"/>
                    <a:pt x="11138" y="24767"/>
                  </a:cubicBezTo>
                  <a:cubicBezTo>
                    <a:pt x="11138" y="23599"/>
                    <a:pt x="11345" y="22301"/>
                    <a:pt x="11475" y="21107"/>
                  </a:cubicBezTo>
                  <a:close/>
                  <a:moveTo>
                    <a:pt x="13838" y="27597"/>
                  </a:moveTo>
                  <a:cubicBezTo>
                    <a:pt x="14279" y="28246"/>
                    <a:pt x="14928" y="28791"/>
                    <a:pt x="15577" y="29310"/>
                  </a:cubicBezTo>
                  <a:cubicBezTo>
                    <a:pt x="14928" y="28791"/>
                    <a:pt x="14383" y="28142"/>
                    <a:pt x="13838" y="27597"/>
                  </a:cubicBezTo>
                  <a:close/>
                  <a:moveTo>
                    <a:pt x="11579" y="23599"/>
                  </a:moveTo>
                  <a:cubicBezTo>
                    <a:pt x="11683" y="24248"/>
                    <a:pt x="11787" y="25001"/>
                    <a:pt x="11994" y="25650"/>
                  </a:cubicBezTo>
                  <a:lnTo>
                    <a:pt x="11994" y="25754"/>
                  </a:lnTo>
                  <a:cubicBezTo>
                    <a:pt x="11994" y="26610"/>
                    <a:pt x="12228" y="27493"/>
                    <a:pt x="12436" y="28246"/>
                  </a:cubicBezTo>
                  <a:cubicBezTo>
                    <a:pt x="12540" y="28895"/>
                    <a:pt x="12981" y="29440"/>
                    <a:pt x="13422" y="29855"/>
                  </a:cubicBezTo>
                  <a:cubicBezTo>
                    <a:pt x="13189" y="29752"/>
                    <a:pt x="12877" y="29544"/>
                    <a:pt x="12644" y="29440"/>
                  </a:cubicBezTo>
                  <a:cubicBezTo>
                    <a:pt x="11787" y="28142"/>
                    <a:pt x="11579" y="26610"/>
                    <a:pt x="11475" y="25105"/>
                  </a:cubicBezTo>
                  <a:cubicBezTo>
                    <a:pt x="11475" y="24559"/>
                    <a:pt x="11579" y="24014"/>
                    <a:pt x="11579" y="23599"/>
                  </a:cubicBezTo>
                  <a:close/>
                  <a:moveTo>
                    <a:pt x="12124" y="25987"/>
                  </a:moveTo>
                  <a:cubicBezTo>
                    <a:pt x="12125" y="26086"/>
                    <a:pt x="12133" y="26203"/>
                    <a:pt x="12228" y="26299"/>
                  </a:cubicBezTo>
                  <a:cubicBezTo>
                    <a:pt x="12332" y="27701"/>
                    <a:pt x="12773" y="28895"/>
                    <a:pt x="13630" y="29959"/>
                  </a:cubicBezTo>
                  <a:lnTo>
                    <a:pt x="13526" y="29959"/>
                  </a:lnTo>
                  <a:cubicBezTo>
                    <a:pt x="13085" y="29310"/>
                    <a:pt x="12644" y="28791"/>
                    <a:pt x="12436" y="28012"/>
                  </a:cubicBezTo>
                  <a:cubicBezTo>
                    <a:pt x="12231" y="27269"/>
                    <a:pt x="12127" y="26627"/>
                    <a:pt x="12124" y="25987"/>
                  </a:cubicBezTo>
                  <a:close/>
                  <a:moveTo>
                    <a:pt x="12644" y="25754"/>
                  </a:moveTo>
                  <a:lnTo>
                    <a:pt x="12644" y="25754"/>
                  </a:lnTo>
                  <a:cubicBezTo>
                    <a:pt x="12877" y="26195"/>
                    <a:pt x="13085" y="26610"/>
                    <a:pt x="13422" y="26948"/>
                  </a:cubicBezTo>
                  <a:cubicBezTo>
                    <a:pt x="13332" y="26802"/>
                    <a:pt x="13244" y="26656"/>
                    <a:pt x="13158" y="26508"/>
                  </a:cubicBezTo>
                  <a:lnTo>
                    <a:pt x="13158" y="26508"/>
                  </a:lnTo>
                  <a:cubicBezTo>
                    <a:pt x="13806" y="27421"/>
                    <a:pt x="14748" y="28174"/>
                    <a:pt x="15473" y="28999"/>
                  </a:cubicBezTo>
                  <a:cubicBezTo>
                    <a:pt x="15473" y="29103"/>
                    <a:pt x="15577" y="29206"/>
                    <a:pt x="15577" y="29310"/>
                  </a:cubicBezTo>
                  <a:cubicBezTo>
                    <a:pt x="15577" y="29544"/>
                    <a:pt x="15681" y="29648"/>
                    <a:pt x="15681" y="29752"/>
                  </a:cubicBezTo>
                  <a:cubicBezTo>
                    <a:pt x="15785" y="30089"/>
                    <a:pt x="15889" y="30297"/>
                    <a:pt x="16018" y="30504"/>
                  </a:cubicBezTo>
                  <a:cubicBezTo>
                    <a:pt x="15032" y="29544"/>
                    <a:pt x="14071" y="28661"/>
                    <a:pt x="13422" y="27597"/>
                  </a:cubicBezTo>
                  <a:cubicBezTo>
                    <a:pt x="13085" y="26948"/>
                    <a:pt x="12877" y="26403"/>
                    <a:pt x="12644" y="25754"/>
                  </a:cubicBezTo>
                  <a:close/>
                  <a:moveTo>
                    <a:pt x="12332" y="26714"/>
                  </a:moveTo>
                  <a:lnTo>
                    <a:pt x="12332" y="26714"/>
                  </a:lnTo>
                  <a:cubicBezTo>
                    <a:pt x="12436" y="27052"/>
                    <a:pt x="12644" y="27363"/>
                    <a:pt x="12773" y="27701"/>
                  </a:cubicBezTo>
                  <a:cubicBezTo>
                    <a:pt x="13247" y="28695"/>
                    <a:pt x="13828" y="29862"/>
                    <a:pt x="14675" y="30709"/>
                  </a:cubicBezTo>
                  <a:lnTo>
                    <a:pt x="14675" y="30709"/>
                  </a:lnTo>
                  <a:cubicBezTo>
                    <a:pt x="14396" y="30465"/>
                    <a:pt x="14094" y="30247"/>
                    <a:pt x="13838" y="30089"/>
                  </a:cubicBezTo>
                  <a:lnTo>
                    <a:pt x="13734" y="30089"/>
                  </a:lnTo>
                  <a:cubicBezTo>
                    <a:pt x="13293" y="29544"/>
                    <a:pt x="12981" y="28999"/>
                    <a:pt x="12773" y="28454"/>
                  </a:cubicBezTo>
                  <a:cubicBezTo>
                    <a:pt x="12540" y="27908"/>
                    <a:pt x="12436" y="27259"/>
                    <a:pt x="12332" y="26714"/>
                  </a:cubicBezTo>
                  <a:close/>
                  <a:moveTo>
                    <a:pt x="12981" y="15162"/>
                  </a:moveTo>
                  <a:cubicBezTo>
                    <a:pt x="12540" y="16564"/>
                    <a:pt x="12124" y="18069"/>
                    <a:pt x="11994" y="19575"/>
                  </a:cubicBezTo>
                  <a:cubicBezTo>
                    <a:pt x="11787" y="20769"/>
                    <a:pt x="11787" y="22067"/>
                    <a:pt x="11891" y="23365"/>
                  </a:cubicBezTo>
                  <a:cubicBezTo>
                    <a:pt x="11891" y="23469"/>
                    <a:pt x="11891" y="23469"/>
                    <a:pt x="11994" y="23599"/>
                  </a:cubicBezTo>
                  <a:cubicBezTo>
                    <a:pt x="12332" y="26299"/>
                    <a:pt x="13422" y="28999"/>
                    <a:pt x="15240" y="31050"/>
                  </a:cubicBezTo>
                  <a:cubicBezTo>
                    <a:pt x="12773" y="28895"/>
                    <a:pt x="11683" y="25001"/>
                    <a:pt x="11579" y="21860"/>
                  </a:cubicBezTo>
                  <a:cubicBezTo>
                    <a:pt x="11579" y="21003"/>
                    <a:pt x="11683" y="20224"/>
                    <a:pt x="11787" y="19471"/>
                  </a:cubicBezTo>
                  <a:cubicBezTo>
                    <a:pt x="11787" y="19264"/>
                    <a:pt x="11891" y="18926"/>
                    <a:pt x="11891" y="18718"/>
                  </a:cubicBezTo>
                  <a:cubicBezTo>
                    <a:pt x="11994" y="17965"/>
                    <a:pt x="12228" y="17316"/>
                    <a:pt x="12436" y="16564"/>
                  </a:cubicBezTo>
                  <a:cubicBezTo>
                    <a:pt x="12540" y="16122"/>
                    <a:pt x="12773" y="15577"/>
                    <a:pt x="12981" y="15162"/>
                  </a:cubicBezTo>
                  <a:close/>
                  <a:moveTo>
                    <a:pt x="15527" y="31410"/>
                  </a:moveTo>
                  <a:cubicBezTo>
                    <a:pt x="15579" y="31439"/>
                    <a:pt x="15631" y="31466"/>
                    <a:pt x="15681" y="31491"/>
                  </a:cubicBezTo>
                  <a:cubicBezTo>
                    <a:pt x="15785" y="31595"/>
                    <a:pt x="16018" y="31802"/>
                    <a:pt x="16226" y="32036"/>
                  </a:cubicBezTo>
                  <a:cubicBezTo>
                    <a:pt x="16011" y="31821"/>
                    <a:pt x="15765" y="31617"/>
                    <a:pt x="15527" y="31410"/>
                  </a:cubicBezTo>
                  <a:close/>
                  <a:moveTo>
                    <a:pt x="13734" y="28350"/>
                  </a:moveTo>
                  <a:lnTo>
                    <a:pt x="13734" y="28350"/>
                  </a:lnTo>
                  <a:cubicBezTo>
                    <a:pt x="14487" y="29206"/>
                    <a:pt x="15369" y="29959"/>
                    <a:pt x="16122" y="30738"/>
                  </a:cubicBezTo>
                  <a:cubicBezTo>
                    <a:pt x="16122" y="30842"/>
                    <a:pt x="16226" y="30946"/>
                    <a:pt x="16226" y="31050"/>
                  </a:cubicBezTo>
                  <a:cubicBezTo>
                    <a:pt x="15785" y="30608"/>
                    <a:pt x="15473" y="30297"/>
                    <a:pt x="15032" y="29959"/>
                  </a:cubicBezTo>
                  <a:lnTo>
                    <a:pt x="15032" y="29959"/>
                  </a:lnTo>
                  <a:cubicBezTo>
                    <a:pt x="15369" y="30401"/>
                    <a:pt x="15889" y="30738"/>
                    <a:pt x="16330" y="31153"/>
                  </a:cubicBezTo>
                  <a:cubicBezTo>
                    <a:pt x="16434" y="31387"/>
                    <a:pt x="16667" y="31595"/>
                    <a:pt x="16771" y="31802"/>
                  </a:cubicBezTo>
                  <a:cubicBezTo>
                    <a:pt x="16771" y="31802"/>
                    <a:pt x="17316" y="32452"/>
                    <a:pt x="17187" y="32555"/>
                  </a:cubicBezTo>
                  <a:cubicBezTo>
                    <a:pt x="16116" y="31675"/>
                    <a:pt x="15197" y="30598"/>
                    <a:pt x="14472" y="29504"/>
                  </a:cubicBezTo>
                  <a:lnTo>
                    <a:pt x="14472" y="29504"/>
                  </a:lnTo>
                  <a:cubicBezTo>
                    <a:pt x="14572" y="29624"/>
                    <a:pt x="14694" y="29740"/>
                    <a:pt x="14824" y="29855"/>
                  </a:cubicBezTo>
                  <a:cubicBezTo>
                    <a:pt x="14928" y="29855"/>
                    <a:pt x="14928" y="29959"/>
                    <a:pt x="15032" y="29959"/>
                  </a:cubicBezTo>
                  <a:lnTo>
                    <a:pt x="14175" y="29103"/>
                  </a:lnTo>
                  <a:cubicBezTo>
                    <a:pt x="14071" y="28895"/>
                    <a:pt x="13942" y="28661"/>
                    <a:pt x="13734" y="28350"/>
                  </a:cubicBezTo>
                  <a:close/>
                  <a:moveTo>
                    <a:pt x="10047" y="1"/>
                  </a:moveTo>
                  <a:cubicBezTo>
                    <a:pt x="10177" y="105"/>
                    <a:pt x="10281" y="234"/>
                    <a:pt x="10385" y="338"/>
                  </a:cubicBezTo>
                  <a:cubicBezTo>
                    <a:pt x="10593" y="754"/>
                    <a:pt x="10826" y="1195"/>
                    <a:pt x="11034" y="1740"/>
                  </a:cubicBezTo>
                  <a:lnTo>
                    <a:pt x="10930" y="1740"/>
                  </a:lnTo>
                  <a:cubicBezTo>
                    <a:pt x="11034" y="1844"/>
                    <a:pt x="11034" y="1948"/>
                    <a:pt x="11034" y="1948"/>
                  </a:cubicBezTo>
                  <a:cubicBezTo>
                    <a:pt x="11138" y="2181"/>
                    <a:pt x="11138" y="2285"/>
                    <a:pt x="11138" y="2493"/>
                  </a:cubicBezTo>
                  <a:cubicBezTo>
                    <a:pt x="11242" y="3350"/>
                    <a:pt x="10826" y="4232"/>
                    <a:pt x="10385" y="4881"/>
                  </a:cubicBezTo>
                  <a:cubicBezTo>
                    <a:pt x="9632" y="6075"/>
                    <a:pt x="8542" y="6725"/>
                    <a:pt x="7244" y="7140"/>
                  </a:cubicBezTo>
                  <a:cubicBezTo>
                    <a:pt x="6049" y="7581"/>
                    <a:pt x="2908" y="8230"/>
                    <a:pt x="2908" y="10073"/>
                  </a:cubicBezTo>
                  <a:cubicBezTo>
                    <a:pt x="2908" y="10385"/>
                    <a:pt x="3038" y="10826"/>
                    <a:pt x="2804" y="11138"/>
                  </a:cubicBezTo>
                  <a:lnTo>
                    <a:pt x="2804" y="11268"/>
                  </a:lnTo>
                  <a:cubicBezTo>
                    <a:pt x="2701" y="11475"/>
                    <a:pt x="2493" y="11475"/>
                    <a:pt x="2259" y="11579"/>
                  </a:cubicBezTo>
                  <a:cubicBezTo>
                    <a:pt x="2052" y="11579"/>
                    <a:pt x="1740" y="11579"/>
                    <a:pt x="1506" y="11787"/>
                  </a:cubicBezTo>
                  <a:cubicBezTo>
                    <a:pt x="753" y="12670"/>
                    <a:pt x="961" y="13526"/>
                    <a:pt x="753" y="14513"/>
                  </a:cubicBezTo>
                  <a:cubicBezTo>
                    <a:pt x="650" y="15032"/>
                    <a:pt x="312" y="15577"/>
                    <a:pt x="104" y="16122"/>
                  </a:cubicBezTo>
                  <a:cubicBezTo>
                    <a:pt x="1" y="16667"/>
                    <a:pt x="1" y="17316"/>
                    <a:pt x="1" y="17862"/>
                  </a:cubicBezTo>
                  <a:cubicBezTo>
                    <a:pt x="1" y="18822"/>
                    <a:pt x="1" y="19575"/>
                    <a:pt x="442" y="20458"/>
                  </a:cubicBezTo>
                  <a:cubicBezTo>
                    <a:pt x="442" y="20562"/>
                    <a:pt x="442" y="20665"/>
                    <a:pt x="546" y="20769"/>
                  </a:cubicBezTo>
                  <a:lnTo>
                    <a:pt x="650" y="20769"/>
                  </a:lnTo>
                  <a:cubicBezTo>
                    <a:pt x="650" y="20769"/>
                    <a:pt x="753" y="20769"/>
                    <a:pt x="753" y="20665"/>
                  </a:cubicBezTo>
                  <a:cubicBezTo>
                    <a:pt x="650" y="20562"/>
                    <a:pt x="650" y="20458"/>
                    <a:pt x="650" y="20354"/>
                  </a:cubicBezTo>
                  <a:cubicBezTo>
                    <a:pt x="650" y="19705"/>
                    <a:pt x="1403" y="19264"/>
                    <a:pt x="2052" y="19056"/>
                  </a:cubicBezTo>
                  <a:cubicBezTo>
                    <a:pt x="2052" y="19108"/>
                    <a:pt x="2077" y="19134"/>
                    <a:pt x="2103" y="19134"/>
                  </a:cubicBezTo>
                  <a:cubicBezTo>
                    <a:pt x="2129" y="19134"/>
                    <a:pt x="2155" y="19108"/>
                    <a:pt x="2155" y="19056"/>
                  </a:cubicBezTo>
                  <a:cubicBezTo>
                    <a:pt x="2259" y="19056"/>
                    <a:pt x="2389" y="19056"/>
                    <a:pt x="2389" y="18926"/>
                  </a:cubicBezTo>
                  <a:cubicBezTo>
                    <a:pt x="2604" y="18896"/>
                    <a:pt x="2802" y="18884"/>
                    <a:pt x="2991" y="18884"/>
                  </a:cubicBezTo>
                  <a:cubicBezTo>
                    <a:pt x="3462" y="18884"/>
                    <a:pt x="3872" y="18963"/>
                    <a:pt x="4336" y="19056"/>
                  </a:cubicBezTo>
                  <a:cubicBezTo>
                    <a:pt x="4380" y="19065"/>
                    <a:pt x="4424" y="19069"/>
                    <a:pt x="4467" y="19069"/>
                  </a:cubicBezTo>
                  <a:cubicBezTo>
                    <a:pt x="4946" y="19069"/>
                    <a:pt x="5429" y="18577"/>
                    <a:pt x="5738" y="18173"/>
                  </a:cubicBezTo>
                  <a:cubicBezTo>
                    <a:pt x="5842" y="17965"/>
                    <a:pt x="5946" y="17628"/>
                    <a:pt x="5946" y="17316"/>
                  </a:cubicBezTo>
                  <a:cubicBezTo>
                    <a:pt x="5990" y="16757"/>
                    <a:pt x="6238" y="16598"/>
                    <a:pt x="6548" y="16598"/>
                  </a:cubicBezTo>
                  <a:cubicBezTo>
                    <a:pt x="6958" y="16598"/>
                    <a:pt x="7479" y="16875"/>
                    <a:pt x="7789" y="16875"/>
                  </a:cubicBezTo>
                  <a:cubicBezTo>
                    <a:pt x="8879" y="16875"/>
                    <a:pt x="8879" y="15681"/>
                    <a:pt x="9632" y="15266"/>
                  </a:cubicBezTo>
                  <a:cubicBezTo>
                    <a:pt x="10489" y="14720"/>
                    <a:pt x="10826" y="14279"/>
                    <a:pt x="11138" y="13319"/>
                  </a:cubicBezTo>
                  <a:cubicBezTo>
                    <a:pt x="11475" y="12228"/>
                    <a:pt x="12436" y="11683"/>
                    <a:pt x="12644" y="10489"/>
                  </a:cubicBezTo>
                  <a:cubicBezTo>
                    <a:pt x="12981" y="8230"/>
                    <a:pt x="12981" y="5946"/>
                    <a:pt x="11994" y="3895"/>
                  </a:cubicBezTo>
                  <a:lnTo>
                    <a:pt x="11994" y="3895"/>
                  </a:lnTo>
                  <a:cubicBezTo>
                    <a:pt x="12877" y="5946"/>
                    <a:pt x="13189" y="9840"/>
                    <a:pt x="11683" y="11787"/>
                  </a:cubicBezTo>
                  <a:cubicBezTo>
                    <a:pt x="11475" y="10385"/>
                    <a:pt x="11891" y="9087"/>
                    <a:pt x="12124" y="7685"/>
                  </a:cubicBezTo>
                  <a:cubicBezTo>
                    <a:pt x="12332" y="6725"/>
                    <a:pt x="12228" y="5530"/>
                    <a:pt x="11891" y="4544"/>
                  </a:cubicBezTo>
                  <a:cubicBezTo>
                    <a:pt x="11891" y="3479"/>
                    <a:pt x="11683" y="2389"/>
                    <a:pt x="11138" y="1299"/>
                  </a:cubicBezTo>
                  <a:lnTo>
                    <a:pt x="11138" y="1299"/>
                  </a:lnTo>
                  <a:cubicBezTo>
                    <a:pt x="11242" y="1403"/>
                    <a:pt x="11345" y="1532"/>
                    <a:pt x="11475" y="1636"/>
                  </a:cubicBezTo>
                  <a:cubicBezTo>
                    <a:pt x="12540" y="3687"/>
                    <a:pt x="13293" y="5738"/>
                    <a:pt x="13526" y="8023"/>
                  </a:cubicBezTo>
                  <a:cubicBezTo>
                    <a:pt x="13630" y="9087"/>
                    <a:pt x="13630" y="10177"/>
                    <a:pt x="13526" y="11268"/>
                  </a:cubicBezTo>
                  <a:cubicBezTo>
                    <a:pt x="13526" y="11475"/>
                    <a:pt x="13422" y="11787"/>
                    <a:pt x="13422" y="12020"/>
                  </a:cubicBezTo>
                  <a:lnTo>
                    <a:pt x="13293" y="12020"/>
                  </a:lnTo>
                  <a:cubicBezTo>
                    <a:pt x="13189" y="12670"/>
                    <a:pt x="12981" y="13319"/>
                    <a:pt x="12773" y="13968"/>
                  </a:cubicBezTo>
                  <a:cubicBezTo>
                    <a:pt x="12436" y="14617"/>
                    <a:pt x="11787" y="15162"/>
                    <a:pt x="11242" y="15577"/>
                  </a:cubicBezTo>
                  <a:cubicBezTo>
                    <a:pt x="10385" y="16330"/>
                    <a:pt x="9528" y="16979"/>
                    <a:pt x="8749" y="18069"/>
                  </a:cubicBezTo>
                  <a:cubicBezTo>
                    <a:pt x="8230" y="18926"/>
                    <a:pt x="7789" y="19809"/>
                    <a:pt x="7893" y="20873"/>
                  </a:cubicBezTo>
                  <a:cubicBezTo>
                    <a:pt x="7893" y="21756"/>
                    <a:pt x="7244" y="22716"/>
                    <a:pt x="7893" y="23365"/>
                  </a:cubicBezTo>
                  <a:cubicBezTo>
                    <a:pt x="8334" y="23807"/>
                    <a:pt x="8334" y="24248"/>
                    <a:pt x="8438" y="24767"/>
                  </a:cubicBezTo>
                  <a:cubicBezTo>
                    <a:pt x="8542" y="25208"/>
                    <a:pt x="8983" y="25416"/>
                    <a:pt x="9295" y="25650"/>
                  </a:cubicBezTo>
                  <a:cubicBezTo>
                    <a:pt x="10047" y="26065"/>
                    <a:pt x="10047" y="26844"/>
                    <a:pt x="10385" y="27597"/>
                  </a:cubicBezTo>
                  <a:cubicBezTo>
                    <a:pt x="10593" y="28012"/>
                    <a:pt x="10930" y="28454"/>
                    <a:pt x="11242" y="28791"/>
                  </a:cubicBezTo>
                  <a:cubicBezTo>
                    <a:pt x="12124" y="29648"/>
                    <a:pt x="13293" y="30089"/>
                    <a:pt x="14279" y="30738"/>
                  </a:cubicBezTo>
                  <a:cubicBezTo>
                    <a:pt x="15473" y="31491"/>
                    <a:pt x="16330" y="32452"/>
                    <a:pt x="17732" y="32997"/>
                  </a:cubicBezTo>
                  <a:cubicBezTo>
                    <a:pt x="17732" y="32997"/>
                    <a:pt x="17836" y="32893"/>
                    <a:pt x="17836" y="32789"/>
                  </a:cubicBezTo>
                  <a:cubicBezTo>
                    <a:pt x="17187" y="31802"/>
                    <a:pt x="16434" y="31050"/>
                    <a:pt x="15889" y="29959"/>
                  </a:cubicBezTo>
                  <a:cubicBezTo>
                    <a:pt x="15681" y="29206"/>
                    <a:pt x="15577" y="28557"/>
                    <a:pt x="15681" y="27701"/>
                  </a:cubicBezTo>
                  <a:cubicBezTo>
                    <a:pt x="15785" y="27156"/>
                    <a:pt x="15889" y="26610"/>
                    <a:pt x="15681" y="25961"/>
                  </a:cubicBezTo>
                  <a:cubicBezTo>
                    <a:pt x="15681" y="25546"/>
                    <a:pt x="15369" y="25208"/>
                    <a:pt x="15136" y="25001"/>
                  </a:cubicBezTo>
                  <a:cubicBezTo>
                    <a:pt x="14824" y="24456"/>
                    <a:pt x="14591" y="24248"/>
                    <a:pt x="14487" y="23599"/>
                  </a:cubicBezTo>
                  <a:cubicBezTo>
                    <a:pt x="14487" y="23158"/>
                    <a:pt x="14591" y="22820"/>
                    <a:pt x="14591" y="22405"/>
                  </a:cubicBezTo>
                  <a:cubicBezTo>
                    <a:pt x="14487" y="20873"/>
                    <a:pt x="13942" y="19471"/>
                    <a:pt x="13526" y="17965"/>
                  </a:cubicBezTo>
                  <a:cubicBezTo>
                    <a:pt x="13085" y="16226"/>
                    <a:pt x="13526" y="14513"/>
                    <a:pt x="13734" y="12773"/>
                  </a:cubicBezTo>
                  <a:cubicBezTo>
                    <a:pt x="13838" y="12566"/>
                    <a:pt x="13838" y="12332"/>
                    <a:pt x="13838" y="12124"/>
                  </a:cubicBezTo>
                  <a:cubicBezTo>
                    <a:pt x="14071" y="11268"/>
                    <a:pt x="14175" y="10281"/>
                    <a:pt x="14071" y="9321"/>
                  </a:cubicBezTo>
                  <a:cubicBezTo>
                    <a:pt x="14071" y="7140"/>
                    <a:pt x="13422" y="4648"/>
                    <a:pt x="12332" y="2830"/>
                  </a:cubicBezTo>
                  <a:lnTo>
                    <a:pt x="12332" y="2830"/>
                  </a:lnTo>
                  <a:cubicBezTo>
                    <a:pt x="12436" y="2934"/>
                    <a:pt x="12540" y="3038"/>
                    <a:pt x="12644" y="3142"/>
                  </a:cubicBezTo>
                  <a:cubicBezTo>
                    <a:pt x="12540" y="2934"/>
                    <a:pt x="12540" y="2830"/>
                    <a:pt x="12540" y="2597"/>
                  </a:cubicBezTo>
                  <a:lnTo>
                    <a:pt x="12436" y="2597"/>
                  </a:lnTo>
                  <a:cubicBezTo>
                    <a:pt x="11891" y="1844"/>
                    <a:pt x="11345" y="1195"/>
                    <a:pt x="10826" y="442"/>
                  </a:cubicBezTo>
                  <a:cubicBezTo>
                    <a:pt x="10593" y="338"/>
                    <a:pt x="10385" y="234"/>
                    <a:pt x="10177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69"/>
            <p:cNvSpPr/>
            <p:nvPr/>
          </p:nvSpPr>
          <p:spPr>
            <a:xfrm>
              <a:off x="887125" y="2696525"/>
              <a:ext cx="2625" cy="2625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105" y="0"/>
                  </a:moveTo>
                  <a:cubicBezTo>
                    <a:pt x="1" y="0"/>
                    <a:pt x="1" y="104"/>
                    <a:pt x="1" y="104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69"/>
            <p:cNvSpPr/>
            <p:nvPr/>
          </p:nvSpPr>
          <p:spPr>
            <a:xfrm>
              <a:off x="730075" y="2688075"/>
              <a:ext cx="25" cy="3275"/>
            </a:xfrm>
            <a:custGeom>
              <a:avLst/>
              <a:gdLst/>
              <a:ahLst/>
              <a:cxnLst/>
              <a:rect l="l" t="t" r="r" b="b"/>
              <a:pathLst>
                <a:path w="1" h="131" extrusionOk="0">
                  <a:moveTo>
                    <a:pt x="0" y="1"/>
                  </a:moveTo>
                  <a:lnTo>
                    <a:pt x="0" y="1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69"/>
            <p:cNvSpPr/>
            <p:nvPr/>
          </p:nvSpPr>
          <p:spPr>
            <a:xfrm>
              <a:off x="922175" y="2477150"/>
              <a:ext cx="32475" cy="40925"/>
            </a:xfrm>
            <a:custGeom>
              <a:avLst/>
              <a:gdLst/>
              <a:ahLst/>
              <a:cxnLst/>
              <a:rect l="l" t="t" r="r" b="b"/>
              <a:pathLst>
                <a:path w="1299" h="1637" extrusionOk="0">
                  <a:moveTo>
                    <a:pt x="1" y="1"/>
                  </a:moveTo>
                  <a:cubicBezTo>
                    <a:pt x="20" y="25"/>
                    <a:pt x="41" y="45"/>
                    <a:pt x="62" y="62"/>
                  </a:cubicBezTo>
                  <a:lnTo>
                    <a:pt x="62" y="62"/>
                  </a:lnTo>
                  <a:lnTo>
                    <a:pt x="1" y="1"/>
                  </a:lnTo>
                  <a:close/>
                  <a:moveTo>
                    <a:pt x="62" y="62"/>
                  </a:moveTo>
                  <a:lnTo>
                    <a:pt x="234" y="234"/>
                  </a:lnTo>
                  <a:cubicBezTo>
                    <a:pt x="338" y="338"/>
                    <a:pt x="442" y="442"/>
                    <a:pt x="442" y="546"/>
                  </a:cubicBezTo>
                  <a:cubicBezTo>
                    <a:pt x="650" y="987"/>
                    <a:pt x="883" y="1299"/>
                    <a:pt x="1195" y="1532"/>
                  </a:cubicBezTo>
                  <a:lnTo>
                    <a:pt x="1299" y="1636"/>
                  </a:lnTo>
                  <a:lnTo>
                    <a:pt x="1299" y="1532"/>
                  </a:lnTo>
                  <a:cubicBezTo>
                    <a:pt x="883" y="1091"/>
                    <a:pt x="546" y="650"/>
                    <a:pt x="338" y="234"/>
                  </a:cubicBezTo>
                  <a:cubicBezTo>
                    <a:pt x="254" y="150"/>
                    <a:pt x="152" y="134"/>
                    <a:pt x="62" y="62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69"/>
            <p:cNvSpPr/>
            <p:nvPr/>
          </p:nvSpPr>
          <p:spPr>
            <a:xfrm>
              <a:off x="976725" y="3132050"/>
              <a:ext cx="10375" cy="16200"/>
            </a:xfrm>
            <a:custGeom>
              <a:avLst/>
              <a:gdLst/>
              <a:ahLst/>
              <a:cxnLst/>
              <a:rect l="l" t="t" r="r" b="b"/>
              <a:pathLst>
                <a:path w="415" h="648" extrusionOk="0">
                  <a:moveTo>
                    <a:pt x="0" y="1"/>
                  </a:moveTo>
                  <a:cubicBezTo>
                    <a:pt x="104" y="208"/>
                    <a:pt x="207" y="415"/>
                    <a:pt x="311" y="648"/>
                  </a:cubicBezTo>
                  <a:lnTo>
                    <a:pt x="415" y="648"/>
                  </a:lnTo>
                  <a:cubicBezTo>
                    <a:pt x="208" y="415"/>
                    <a:pt x="104" y="208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69"/>
            <p:cNvSpPr/>
            <p:nvPr/>
          </p:nvSpPr>
          <p:spPr>
            <a:xfrm>
              <a:off x="900750" y="2693925"/>
              <a:ext cx="2625" cy="2625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1" y="104"/>
                  </a:moveTo>
                  <a:cubicBezTo>
                    <a:pt x="1" y="104"/>
                    <a:pt x="1" y="0"/>
                    <a:pt x="105" y="0"/>
                  </a:cubicBezTo>
                  <a:cubicBezTo>
                    <a:pt x="1" y="0"/>
                    <a:pt x="1" y="104"/>
                    <a:pt x="1" y="104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69"/>
            <p:cNvSpPr/>
            <p:nvPr/>
          </p:nvSpPr>
          <p:spPr>
            <a:xfrm>
              <a:off x="879350" y="2685475"/>
              <a:ext cx="18850" cy="29900"/>
            </a:xfrm>
            <a:custGeom>
              <a:avLst/>
              <a:gdLst/>
              <a:ahLst/>
              <a:cxnLst/>
              <a:rect l="l" t="t" r="r" b="b"/>
              <a:pathLst>
                <a:path w="754" h="1196" extrusionOk="0">
                  <a:moveTo>
                    <a:pt x="753" y="1"/>
                  </a:moveTo>
                  <a:cubicBezTo>
                    <a:pt x="727" y="49"/>
                    <a:pt x="702" y="98"/>
                    <a:pt x="677" y="146"/>
                  </a:cubicBezTo>
                  <a:lnTo>
                    <a:pt x="677" y="146"/>
                  </a:lnTo>
                  <a:cubicBezTo>
                    <a:pt x="703" y="103"/>
                    <a:pt x="729" y="55"/>
                    <a:pt x="753" y="1"/>
                  </a:cubicBezTo>
                  <a:close/>
                  <a:moveTo>
                    <a:pt x="677" y="146"/>
                  </a:moveTo>
                  <a:cubicBezTo>
                    <a:pt x="590" y="289"/>
                    <a:pt x="495" y="387"/>
                    <a:pt x="416" y="546"/>
                  </a:cubicBezTo>
                  <a:cubicBezTo>
                    <a:pt x="312" y="754"/>
                    <a:pt x="208" y="987"/>
                    <a:pt x="0" y="1195"/>
                  </a:cubicBezTo>
                  <a:cubicBezTo>
                    <a:pt x="278" y="918"/>
                    <a:pt x="473" y="538"/>
                    <a:pt x="677" y="146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72" name="Google Shape;8672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62093" y="3442300"/>
            <a:ext cx="826666" cy="140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3" name="Google Shape;867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47" y="3442300"/>
            <a:ext cx="928933" cy="140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4" name="Google Shape;867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19306" y="3647681"/>
            <a:ext cx="632986" cy="20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5" name="Google Shape;8675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1308782" y="4300505"/>
            <a:ext cx="226610" cy="6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17"/>
          <p:cNvSpPr txBox="1">
            <a:spLocks noGrp="1"/>
          </p:cNvSpPr>
          <p:nvPr>
            <p:ph type="title"/>
          </p:nvPr>
        </p:nvSpPr>
        <p:spPr>
          <a:xfrm>
            <a:off x="2935198" y="1554584"/>
            <a:ext cx="2553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48" name="Google Shape;2648;p17"/>
          <p:cNvSpPr txBox="1">
            <a:spLocks noGrp="1"/>
          </p:cNvSpPr>
          <p:nvPr>
            <p:ph type="title" idx="2" hasCustomPrompt="1"/>
          </p:nvPr>
        </p:nvSpPr>
        <p:spPr>
          <a:xfrm>
            <a:off x="3515041" y="1100950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9" name="Google Shape;2649;p17"/>
          <p:cNvSpPr txBox="1">
            <a:spLocks noGrp="1"/>
          </p:cNvSpPr>
          <p:nvPr>
            <p:ph type="subTitle" idx="1"/>
          </p:nvPr>
        </p:nvSpPr>
        <p:spPr>
          <a:xfrm>
            <a:off x="2935198" y="2063956"/>
            <a:ext cx="255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0" name="Google Shape;2650;p17"/>
          <p:cNvSpPr txBox="1">
            <a:spLocks noGrp="1"/>
          </p:cNvSpPr>
          <p:nvPr>
            <p:ph type="title" idx="3"/>
          </p:nvPr>
        </p:nvSpPr>
        <p:spPr>
          <a:xfrm>
            <a:off x="5868349" y="1554584"/>
            <a:ext cx="2553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51" name="Google Shape;2651;p17"/>
          <p:cNvSpPr txBox="1">
            <a:spLocks noGrp="1"/>
          </p:cNvSpPr>
          <p:nvPr>
            <p:ph type="title" idx="4" hasCustomPrompt="1"/>
          </p:nvPr>
        </p:nvSpPr>
        <p:spPr>
          <a:xfrm>
            <a:off x="6448192" y="1100950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2" name="Google Shape;2652;p17"/>
          <p:cNvSpPr txBox="1">
            <a:spLocks noGrp="1"/>
          </p:cNvSpPr>
          <p:nvPr>
            <p:ph type="subTitle" idx="5"/>
          </p:nvPr>
        </p:nvSpPr>
        <p:spPr>
          <a:xfrm>
            <a:off x="5868349" y="2063956"/>
            <a:ext cx="255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3" name="Google Shape;2653;p17"/>
          <p:cNvSpPr txBox="1">
            <a:spLocks noGrp="1"/>
          </p:cNvSpPr>
          <p:nvPr>
            <p:ph type="title" idx="6"/>
          </p:nvPr>
        </p:nvSpPr>
        <p:spPr>
          <a:xfrm>
            <a:off x="2935198" y="3343984"/>
            <a:ext cx="2553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54" name="Google Shape;2654;p17"/>
          <p:cNvSpPr txBox="1">
            <a:spLocks noGrp="1"/>
          </p:cNvSpPr>
          <p:nvPr>
            <p:ph type="title" idx="7" hasCustomPrompt="1"/>
          </p:nvPr>
        </p:nvSpPr>
        <p:spPr>
          <a:xfrm>
            <a:off x="3515041" y="2890350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5" name="Google Shape;2655;p17"/>
          <p:cNvSpPr txBox="1">
            <a:spLocks noGrp="1"/>
          </p:cNvSpPr>
          <p:nvPr>
            <p:ph type="subTitle" idx="8"/>
          </p:nvPr>
        </p:nvSpPr>
        <p:spPr>
          <a:xfrm>
            <a:off x="2935198" y="3853356"/>
            <a:ext cx="255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6" name="Google Shape;2656;p17"/>
          <p:cNvSpPr txBox="1">
            <a:spLocks noGrp="1"/>
          </p:cNvSpPr>
          <p:nvPr>
            <p:ph type="title" idx="9"/>
          </p:nvPr>
        </p:nvSpPr>
        <p:spPr>
          <a:xfrm>
            <a:off x="5868349" y="3343984"/>
            <a:ext cx="2553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57" name="Google Shape;2657;p17"/>
          <p:cNvSpPr txBox="1">
            <a:spLocks noGrp="1"/>
          </p:cNvSpPr>
          <p:nvPr>
            <p:ph type="title" idx="13" hasCustomPrompt="1"/>
          </p:nvPr>
        </p:nvSpPr>
        <p:spPr>
          <a:xfrm>
            <a:off x="6448192" y="2890350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8" name="Google Shape;2658;p17"/>
          <p:cNvSpPr txBox="1">
            <a:spLocks noGrp="1"/>
          </p:cNvSpPr>
          <p:nvPr>
            <p:ph type="subTitle" idx="14"/>
          </p:nvPr>
        </p:nvSpPr>
        <p:spPr>
          <a:xfrm>
            <a:off x="5868349" y="3853356"/>
            <a:ext cx="255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9" name="Google Shape;2659;p17"/>
          <p:cNvSpPr txBox="1">
            <a:spLocks noGrp="1"/>
          </p:cNvSpPr>
          <p:nvPr>
            <p:ph type="title" idx="15"/>
          </p:nvPr>
        </p:nvSpPr>
        <p:spPr>
          <a:xfrm>
            <a:off x="636224" y="361250"/>
            <a:ext cx="18846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660" name="Google Shape;2660;p17"/>
          <p:cNvGrpSpPr/>
          <p:nvPr/>
        </p:nvGrpSpPr>
        <p:grpSpPr>
          <a:xfrm>
            <a:off x="4567713" y="-1252061"/>
            <a:ext cx="4070120" cy="3103004"/>
            <a:chOff x="4567713" y="-1252061"/>
            <a:chExt cx="4070120" cy="3103004"/>
          </a:xfrm>
        </p:grpSpPr>
        <p:grpSp>
          <p:nvGrpSpPr>
            <p:cNvPr id="2661" name="Google Shape;2661;p17"/>
            <p:cNvGrpSpPr/>
            <p:nvPr/>
          </p:nvGrpSpPr>
          <p:grpSpPr>
            <a:xfrm rot="3600081">
              <a:off x="4777077" y="-400223"/>
              <a:ext cx="2180676" cy="1742547"/>
              <a:chOff x="1340325" y="4148525"/>
              <a:chExt cx="1340250" cy="1070975"/>
            </a:xfrm>
          </p:grpSpPr>
          <p:sp>
            <p:nvSpPr>
              <p:cNvPr id="2662" name="Google Shape;2662;p17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17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17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17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17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7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17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17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17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17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17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17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17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17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17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17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17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17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7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17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17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17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17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17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17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17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17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17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17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7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17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17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7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7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7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7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17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17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7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7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7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17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17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7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7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7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17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17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17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17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17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17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17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17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17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17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17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17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17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17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17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17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17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17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17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17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17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17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17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17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17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17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17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17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17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17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17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17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17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17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17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17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17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17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17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17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17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17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17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17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17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17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17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17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17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17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17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17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17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17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17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3" name="Google Shape;2763;p17"/>
            <p:cNvGrpSpPr/>
            <p:nvPr/>
          </p:nvGrpSpPr>
          <p:grpSpPr>
            <a:xfrm rot="-6250835" flipH="1">
              <a:off x="6435643" y="-852774"/>
              <a:ext cx="2180694" cy="1742562"/>
              <a:chOff x="1340325" y="4148525"/>
              <a:chExt cx="1340250" cy="1070975"/>
            </a:xfrm>
          </p:grpSpPr>
          <p:sp>
            <p:nvSpPr>
              <p:cNvPr id="2764" name="Google Shape;2764;p17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17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17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17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17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17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17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17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17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17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17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17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17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17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17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17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17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17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17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17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17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17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17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17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17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17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17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17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17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17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17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17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17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17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17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17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17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17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17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17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17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17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17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17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17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17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17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17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17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17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17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17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17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17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17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17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17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17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17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17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17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17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17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17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17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17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17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17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17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17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17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17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17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17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17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17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17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17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17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17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17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17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17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17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17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17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17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17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17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17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17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17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17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17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17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17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17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17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17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17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17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3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Google Shape;3534;p21"/>
          <p:cNvSpPr txBox="1">
            <a:spLocks noGrp="1"/>
          </p:cNvSpPr>
          <p:nvPr>
            <p:ph type="title"/>
          </p:nvPr>
        </p:nvSpPr>
        <p:spPr>
          <a:xfrm>
            <a:off x="2003475" y="2606281"/>
            <a:ext cx="6388500" cy="10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35" name="Google Shape;3535;p21"/>
          <p:cNvSpPr txBox="1">
            <a:spLocks noGrp="1"/>
          </p:cNvSpPr>
          <p:nvPr>
            <p:ph type="title" idx="2" hasCustomPrompt="1"/>
          </p:nvPr>
        </p:nvSpPr>
        <p:spPr>
          <a:xfrm>
            <a:off x="6496575" y="1393526"/>
            <a:ext cx="18954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36" name="Google Shape;3536;p21"/>
          <p:cNvSpPr txBox="1">
            <a:spLocks noGrp="1"/>
          </p:cNvSpPr>
          <p:nvPr>
            <p:ph type="subTitle" idx="1"/>
          </p:nvPr>
        </p:nvSpPr>
        <p:spPr>
          <a:xfrm>
            <a:off x="4323675" y="3638150"/>
            <a:ext cx="4068300" cy="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7" name="Google Shape;3537;p21"/>
          <p:cNvGrpSpPr/>
          <p:nvPr/>
        </p:nvGrpSpPr>
        <p:grpSpPr>
          <a:xfrm>
            <a:off x="-433136" y="2326897"/>
            <a:ext cx="2149475" cy="2873025"/>
            <a:chOff x="3520850" y="3816075"/>
            <a:chExt cx="987175" cy="1319475"/>
          </a:xfrm>
        </p:grpSpPr>
        <p:sp>
          <p:nvSpPr>
            <p:cNvPr id="3538" name="Google Shape;3538;p21"/>
            <p:cNvSpPr/>
            <p:nvPr/>
          </p:nvSpPr>
          <p:spPr>
            <a:xfrm>
              <a:off x="3894025" y="3999750"/>
              <a:ext cx="214200" cy="316100"/>
            </a:xfrm>
            <a:custGeom>
              <a:avLst/>
              <a:gdLst/>
              <a:ahLst/>
              <a:cxnLst/>
              <a:rect l="l" t="t" r="r" b="b"/>
              <a:pathLst>
                <a:path w="8568" h="12644" extrusionOk="0">
                  <a:moveTo>
                    <a:pt x="6076" y="1532"/>
                  </a:moveTo>
                  <a:cubicBezTo>
                    <a:pt x="6096" y="1594"/>
                    <a:pt x="6114" y="1654"/>
                    <a:pt x="6132" y="1714"/>
                  </a:cubicBezTo>
                  <a:lnTo>
                    <a:pt x="6132" y="1714"/>
                  </a:lnTo>
                  <a:cubicBezTo>
                    <a:pt x="6123" y="1661"/>
                    <a:pt x="6114" y="1607"/>
                    <a:pt x="6104" y="1554"/>
                  </a:cubicBezTo>
                  <a:lnTo>
                    <a:pt x="6104" y="1554"/>
                  </a:lnTo>
                  <a:cubicBezTo>
                    <a:pt x="6095" y="1547"/>
                    <a:pt x="6085" y="1539"/>
                    <a:pt x="6076" y="1532"/>
                  </a:cubicBezTo>
                  <a:close/>
                  <a:moveTo>
                    <a:pt x="5531" y="1194"/>
                  </a:moveTo>
                  <a:lnTo>
                    <a:pt x="5531" y="1194"/>
                  </a:lnTo>
                  <a:cubicBezTo>
                    <a:pt x="5738" y="1532"/>
                    <a:pt x="5842" y="1843"/>
                    <a:pt x="5842" y="2181"/>
                  </a:cubicBezTo>
                  <a:cubicBezTo>
                    <a:pt x="5738" y="1843"/>
                    <a:pt x="5634" y="1402"/>
                    <a:pt x="5531" y="1194"/>
                  </a:cubicBezTo>
                  <a:close/>
                  <a:moveTo>
                    <a:pt x="430" y="5289"/>
                  </a:moveTo>
                  <a:cubicBezTo>
                    <a:pt x="434" y="5289"/>
                    <a:pt x="438" y="5292"/>
                    <a:pt x="442" y="5296"/>
                  </a:cubicBezTo>
                  <a:cubicBezTo>
                    <a:pt x="546" y="5945"/>
                    <a:pt x="650" y="6594"/>
                    <a:pt x="987" y="7139"/>
                  </a:cubicBezTo>
                  <a:cubicBezTo>
                    <a:pt x="884" y="7036"/>
                    <a:pt x="780" y="6932"/>
                    <a:pt x="650" y="6724"/>
                  </a:cubicBezTo>
                  <a:cubicBezTo>
                    <a:pt x="551" y="6303"/>
                    <a:pt x="357" y="5289"/>
                    <a:pt x="430" y="5289"/>
                  </a:cubicBezTo>
                  <a:close/>
                  <a:moveTo>
                    <a:pt x="987" y="6490"/>
                  </a:moveTo>
                  <a:cubicBezTo>
                    <a:pt x="1091" y="6594"/>
                    <a:pt x="1091" y="6724"/>
                    <a:pt x="1195" y="6932"/>
                  </a:cubicBezTo>
                  <a:cubicBezTo>
                    <a:pt x="1195" y="7036"/>
                    <a:pt x="1299" y="7139"/>
                    <a:pt x="1299" y="7373"/>
                  </a:cubicBezTo>
                  <a:cubicBezTo>
                    <a:pt x="1195" y="7036"/>
                    <a:pt x="1091" y="6724"/>
                    <a:pt x="987" y="6490"/>
                  </a:cubicBezTo>
                  <a:close/>
                  <a:moveTo>
                    <a:pt x="7581" y="4881"/>
                  </a:moveTo>
                  <a:lnTo>
                    <a:pt x="7581" y="4881"/>
                  </a:lnTo>
                  <a:cubicBezTo>
                    <a:pt x="7789" y="5738"/>
                    <a:pt x="7581" y="6724"/>
                    <a:pt x="7036" y="7373"/>
                  </a:cubicBezTo>
                  <a:cubicBezTo>
                    <a:pt x="6920" y="7460"/>
                    <a:pt x="6794" y="7549"/>
                    <a:pt x="6660" y="7639"/>
                  </a:cubicBezTo>
                  <a:lnTo>
                    <a:pt x="6660" y="7639"/>
                  </a:lnTo>
                  <a:cubicBezTo>
                    <a:pt x="7385" y="6793"/>
                    <a:pt x="7683" y="5825"/>
                    <a:pt x="7581" y="4881"/>
                  </a:cubicBezTo>
                  <a:close/>
                  <a:moveTo>
                    <a:pt x="1429" y="3790"/>
                  </a:moveTo>
                  <a:cubicBezTo>
                    <a:pt x="1195" y="4232"/>
                    <a:pt x="1091" y="4777"/>
                    <a:pt x="1091" y="5296"/>
                  </a:cubicBezTo>
                  <a:cubicBezTo>
                    <a:pt x="1091" y="6179"/>
                    <a:pt x="1429" y="6932"/>
                    <a:pt x="1948" y="7685"/>
                  </a:cubicBezTo>
                  <a:cubicBezTo>
                    <a:pt x="1844" y="7581"/>
                    <a:pt x="1740" y="7477"/>
                    <a:pt x="1740" y="7373"/>
                  </a:cubicBezTo>
                  <a:cubicBezTo>
                    <a:pt x="1429" y="7036"/>
                    <a:pt x="1195" y="6724"/>
                    <a:pt x="1091" y="6283"/>
                  </a:cubicBezTo>
                  <a:cubicBezTo>
                    <a:pt x="884" y="5634"/>
                    <a:pt x="884" y="5089"/>
                    <a:pt x="1091" y="4440"/>
                  </a:cubicBezTo>
                  <a:cubicBezTo>
                    <a:pt x="1195" y="4232"/>
                    <a:pt x="1299" y="3998"/>
                    <a:pt x="1429" y="3790"/>
                  </a:cubicBezTo>
                  <a:close/>
                  <a:moveTo>
                    <a:pt x="553" y="5474"/>
                  </a:moveTo>
                  <a:cubicBezTo>
                    <a:pt x="578" y="5564"/>
                    <a:pt x="670" y="5665"/>
                    <a:pt x="780" y="5841"/>
                  </a:cubicBezTo>
                  <a:lnTo>
                    <a:pt x="780" y="6075"/>
                  </a:lnTo>
                  <a:cubicBezTo>
                    <a:pt x="987" y="6724"/>
                    <a:pt x="1195" y="7243"/>
                    <a:pt x="1429" y="7788"/>
                  </a:cubicBezTo>
                  <a:cubicBezTo>
                    <a:pt x="1533" y="7788"/>
                    <a:pt x="1533" y="7892"/>
                    <a:pt x="1533" y="7892"/>
                  </a:cubicBezTo>
                  <a:cubicBezTo>
                    <a:pt x="1429" y="7788"/>
                    <a:pt x="1299" y="7685"/>
                    <a:pt x="1195" y="7477"/>
                  </a:cubicBezTo>
                  <a:cubicBezTo>
                    <a:pt x="992" y="6842"/>
                    <a:pt x="664" y="6206"/>
                    <a:pt x="553" y="5474"/>
                  </a:cubicBezTo>
                  <a:close/>
                  <a:moveTo>
                    <a:pt x="5634" y="1194"/>
                  </a:moveTo>
                  <a:cubicBezTo>
                    <a:pt x="5738" y="1298"/>
                    <a:pt x="5842" y="1298"/>
                    <a:pt x="6076" y="1402"/>
                  </a:cubicBezTo>
                  <a:cubicBezTo>
                    <a:pt x="6085" y="1453"/>
                    <a:pt x="6095" y="1503"/>
                    <a:pt x="6104" y="1554"/>
                  </a:cubicBezTo>
                  <a:lnTo>
                    <a:pt x="6104" y="1554"/>
                  </a:lnTo>
                  <a:cubicBezTo>
                    <a:pt x="6628" y="1978"/>
                    <a:pt x="6832" y="2839"/>
                    <a:pt x="7036" y="3349"/>
                  </a:cubicBezTo>
                  <a:cubicBezTo>
                    <a:pt x="7685" y="4985"/>
                    <a:pt x="7685" y="6283"/>
                    <a:pt x="6491" y="7685"/>
                  </a:cubicBezTo>
                  <a:lnTo>
                    <a:pt x="6593" y="7685"/>
                  </a:lnTo>
                  <a:cubicBezTo>
                    <a:pt x="6338" y="7854"/>
                    <a:pt x="6059" y="8026"/>
                    <a:pt x="5775" y="8192"/>
                  </a:cubicBezTo>
                  <a:lnTo>
                    <a:pt x="5775" y="8192"/>
                  </a:lnTo>
                  <a:cubicBezTo>
                    <a:pt x="5797" y="8171"/>
                    <a:pt x="5820" y="8148"/>
                    <a:pt x="5842" y="8126"/>
                  </a:cubicBezTo>
                  <a:cubicBezTo>
                    <a:pt x="6283" y="7685"/>
                    <a:pt x="6491" y="7036"/>
                    <a:pt x="6621" y="6387"/>
                  </a:cubicBezTo>
                  <a:cubicBezTo>
                    <a:pt x="6932" y="5634"/>
                    <a:pt x="7036" y="4881"/>
                    <a:pt x="6725" y="3998"/>
                  </a:cubicBezTo>
                  <a:lnTo>
                    <a:pt x="6621" y="3998"/>
                  </a:lnTo>
                  <a:cubicBezTo>
                    <a:pt x="6932" y="5426"/>
                    <a:pt x="6387" y="6490"/>
                    <a:pt x="5738" y="7477"/>
                  </a:cubicBezTo>
                  <a:cubicBezTo>
                    <a:pt x="6180" y="6724"/>
                    <a:pt x="6387" y="5738"/>
                    <a:pt x="6283" y="4881"/>
                  </a:cubicBezTo>
                  <a:cubicBezTo>
                    <a:pt x="6387" y="4440"/>
                    <a:pt x="6387" y="3998"/>
                    <a:pt x="6387" y="3583"/>
                  </a:cubicBezTo>
                  <a:lnTo>
                    <a:pt x="6387" y="4440"/>
                  </a:lnTo>
                  <a:cubicBezTo>
                    <a:pt x="6491" y="3894"/>
                    <a:pt x="6491" y="3245"/>
                    <a:pt x="6387" y="2700"/>
                  </a:cubicBezTo>
                  <a:lnTo>
                    <a:pt x="6387" y="3349"/>
                  </a:lnTo>
                  <a:cubicBezTo>
                    <a:pt x="6387" y="2762"/>
                    <a:pt x="6302" y="2281"/>
                    <a:pt x="6132" y="1714"/>
                  </a:cubicBezTo>
                  <a:lnTo>
                    <a:pt x="6132" y="1714"/>
                  </a:lnTo>
                  <a:cubicBezTo>
                    <a:pt x="6301" y="2700"/>
                    <a:pt x="6377" y="3684"/>
                    <a:pt x="6283" y="4647"/>
                  </a:cubicBezTo>
                  <a:cubicBezTo>
                    <a:pt x="6283" y="4232"/>
                    <a:pt x="6180" y="3583"/>
                    <a:pt x="6076" y="2934"/>
                  </a:cubicBezTo>
                  <a:cubicBezTo>
                    <a:pt x="6076" y="2393"/>
                    <a:pt x="5973" y="1851"/>
                    <a:pt x="5642" y="1310"/>
                  </a:cubicBezTo>
                  <a:lnTo>
                    <a:pt x="5642" y="1310"/>
                  </a:lnTo>
                  <a:cubicBezTo>
                    <a:pt x="5973" y="1851"/>
                    <a:pt x="6077" y="2393"/>
                    <a:pt x="6180" y="3038"/>
                  </a:cubicBezTo>
                  <a:cubicBezTo>
                    <a:pt x="6180" y="2389"/>
                    <a:pt x="6076" y="1740"/>
                    <a:pt x="5634" y="1298"/>
                  </a:cubicBezTo>
                  <a:lnTo>
                    <a:pt x="5634" y="1298"/>
                  </a:lnTo>
                  <a:cubicBezTo>
                    <a:pt x="5634" y="1298"/>
                    <a:pt x="5634" y="1298"/>
                    <a:pt x="5634" y="1298"/>
                  </a:cubicBezTo>
                  <a:lnTo>
                    <a:pt x="5634" y="1194"/>
                  </a:lnTo>
                  <a:close/>
                  <a:moveTo>
                    <a:pt x="6180" y="7139"/>
                  </a:moveTo>
                  <a:cubicBezTo>
                    <a:pt x="5972" y="7685"/>
                    <a:pt x="5738" y="8126"/>
                    <a:pt x="5323" y="8437"/>
                  </a:cubicBezTo>
                  <a:cubicBezTo>
                    <a:pt x="5634" y="8022"/>
                    <a:pt x="5972" y="7581"/>
                    <a:pt x="6180" y="7139"/>
                  </a:cubicBezTo>
                  <a:close/>
                  <a:moveTo>
                    <a:pt x="6387" y="8126"/>
                  </a:moveTo>
                  <a:cubicBezTo>
                    <a:pt x="6310" y="8280"/>
                    <a:pt x="6233" y="8377"/>
                    <a:pt x="6156" y="8512"/>
                  </a:cubicBezTo>
                  <a:lnTo>
                    <a:pt x="6156" y="8512"/>
                  </a:lnTo>
                  <a:cubicBezTo>
                    <a:pt x="6193" y="8407"/>
                    <a:pt x="6216" y="8297"/>
                    <a:pt x="6283" y="8230"/>
                  </a:cubicBezTo>
                  <a:cubicBezTo>
                    <a:pt x="6283" y="8126"/>
                    <a:pt x="6387" y="8126"/>
                    <a:pt x="6387" y="8126"/>
                  </a:cubicBezTo>
                  <a:close/>
                  <a:moveTo>
                    <a:pt x="7270" y="7581"/>
                  </a:moveTo>
                  <a:cubicBezTo>
                    <a:pt x="7140" y="7685"/>
                    <a:pt x="7036" y="7788"/>
                    <a:pt x="6829" y="8022"/>
                  </a:cubicBezTo>
                  <a:cubicBezTo>
                    <a:pt x="6829" y="7892"/>
                    <a:pt x="6932" y="7892"/>
                    <a:pt x="6932" y="7892"/>
                  </a:cubicBezTo>
                  <a:cubicBezTo>
                    <a:pt x="6932" y="7892"/>
                    <a:pt x="6886" y="7846"/>
                    <a:pt x="6856" y="7846"/>
                  </a:cubicBezTo>
                  <a:cubicBezTo>
                    <a:pt x="6840" y="7846"/>
                    <a:pt x="6829" y="7858"/>
                    <a:pt x="6829" y="7892"/>
                  </a:cubicBezTo>
                  <a:cubicBezTo>
                    <a:pt x="6829" y="8022"/>
                    <a:pt x="6725" y="8126"/>
                    <a:pt x="6621" y="8230"/>
                  </a:cubicBezTo>
                  <a:cubicBezTo>
                    <a:pt x="6491" y="8334"/>
                    <a:pt x="6387" y="8541"/>
                    <a:pt x="6180" y="8671"/>
                  </a:cubicBezTo>
                  <a:cubicBezTo>
                    <a:pt x="6387" y="8437"/>
                    <a:pt x="6387" y="8230"/>
                    <a:pt x="6491" y="8022"/>
                  </a:cubicBezTo>
                  <a:cubicBezTo>
                    <a:pt x="6725" y="7892"/>
                    <a:pt x="6932" y="7685"/>
                    <a:pt x="7140" y="7581"/>
                  </a:cubicBezTo>
                  <a:close/>
                  <a:moveTo>
                    <a:pt x="2285" y="8334"/>
                  </a:moveTo>
                  <a:cubicBezTo>
                    <a:pt x="2389" y="8334"/>
                    <a:pt x="2389" y="8334"/>
                    <a:pt x="2389" y="8437"/>
                  </a:cubicBezTo>
                  <a:cubicBezTo>
                    <a:pt x="2389" y="8541"/>
                    <a:pt x="2493" y="8671"/>
                    <a:pt x="2493" y="8775"/>
                  </a:cubicBezTo>
                  <a:cubicBezTo>
                    <a:pt x="2389" y="8541"/>
                    <a:pt x="2389" y="8437"/>
                    <a:pt x="2285" y="8334"/>
                  </a:cubicBezTo>
                  <a:close/>
                  <a:moveTo>
                    <a:pt x="1299" y="7036"/>
                  </a:moveTo>
                  <a:lnTo>
                    <a:pt x="1299" y="7036"/>
                  </a:lnTo>
                  <a:cubicBezTo>
                    <a:pt x="1429" y="7139"/>
                    <a:pt x="1533" y="7243"/>
                    <a:pt x="1636" y="7373"/>
                  </a:cubicBezTo>
                  <a:cubicBezTo>
                    <a:pt x="1740" y="7581"/>
                    <a:pt x="1844" y="7685"/>
                    <a:pt x="1948" y="7788"/>
                  </a:cubicBezTo>
                  <a:cubicBezTo>
                    <a:pt x="1968" y="7841"/>
                    <a:pt x="1985" y="7893"/>
                    <a:pt x="2000" y="7944"/>
                  </a:cubicBezTo>
                  <a:lnTo>
                    <a:pt x="2000" y="7944"/>
                  </a:lnTo>
                  <a:lnTo>
                    <a:pt x="1948" y="7892"/>
                  </a:lnTo>
                  <a:lnTo>
                    <a:pt x="1948" y="7892"/>
                  </a:lnTo>
                  <a:cubicBezTo>
                    <a:pt x="1967" y="7911"/>
                    <a:pt x="1985" y="7932"/>
                    <a:pt x="2003" y="7954"/>
                  </a:cubicBezTo>
                  <a:lnTo>
                    <a:pt x="2003" y="7954"/>
                  </a:lnTo>
                  <a:cubicBezTo>
                    <a:pt x="2002" y="7951"/>
                    <a:pt x="2001" y="7948"/>
                    <a:pt x="2000" y="7944"/>
                  </a:cubicBezTo>
                  <a:lnTo>
                    <a:pt x="2000" y="7944"/>
                  </a:lnTo>
                  <a:lnTo>
                    <a:pt x="2182" y="8126"/>
                  </a:lnTo>
                  <a:cubicBezTo>
                    <a:pt x="2285" y="8334"/>
                    <a:pt x="2285" y="8541"/>
                    <a:pt x="2389" y="8671"/>
                  </a:cubicBezTo>
                  <a:cubicBezTo>
                    <a:pt x="2389" y="8775"/>
                    <a:pt x="2389" y="8879"/>
                    <a:pt x="2493" y="9086"/>
                  </a:cubicBezTo>
                  <a:lnTo>
                    <a:pt x="2285" y="8879"/>
                  </a:lnTo>
                  <a:cubicBezTo>
                    <a:pt x="2285" y="8775"/>
                    <a:pt x="2182" y="8541"/>
                    <a:pt x="2182" y="8437"/>
                  </a:cubicBezTo>
                  <a:cubicBezTo>
                    <a:pt x="2182" y="8260"/>
                    <a:pt x="2106" y="8083"/>
                    <a:pt x="2003" y="7954"/>
                  </a:cubicBezTo>
                  <a:lnTo>
                    <a:pt x="2003" y="7954"/>
                  </a:lnTo>
                  <a:cubicBezTo>
                    <a:pt x="2081" y="8227"/>
                    <a:pt x="2095" y="8476"/>
                    <a:pt x="2182" y="8671"/>
                  </a:cubicBezTo>
                  <a:cubicBezTo>
                    <a:pt x="2182" y="8671"/>
                    <a:pt x="2078" y="8671"/>
                    <a:pt x="2078" y="8541"/>
                  </a:cubicBezTo>
                  <a:cubicBezTo>
                    <a:pt x="1948" y="8230"/>
                    <a:pt x="1740" y="7788"/>
                    <a:pt x="1636" y="7477"/>
                  </a:cubicBezTo>
                  <a:lnTo>
                    <a:pt x="1533" y="7477"/>
                  </a:lnTo>
                  <a:cubicBezTo>
                    <a:pt x="1629" y="7765"/>
                    <a:pt x="1725" y="7987"/>
                    <a:pt x="1821" y="8265"/>
                  </a:cubicBezTo>
                  <a:lnTo>
                    <a:pt x="1821" y="8265"/>
                  </a:lnTo>
                  <a:cubicBezTo>
                    <a:pt x="1806" y="8246"/>
                    <a:pt x="1781" y="8230"/>
                    <a:pt x="1740" y="8230"/>
                  </a:cubicBezTo>
                  <a:cubicBezTo>
                    <a:pt x="1636" y="7788"/>
                    <a:pt x="1429" y="7477"/>
                    <a:pt x="1299" y="7036"/>
                  </a:cubicBezTo>
                  <a:close/>
                  <a:moveTo>
                    <a:pt x="6180" y="8230"/>
                  </a:moveTo>
                  <a:lnTo>
                    <a:pt x="6180" y="8230"/>
                  </a:lnTo>
                  <a:cubicBezTo>
                    <a:pt x="6076" y="8541"/>
                    <a:pt x="5972" y="8775"/>
                    <a:pt x="5842" y="8983"/>
                  </a:cubicBezTo>
                  <a:cubicBezTo>
                    <a:pt x="5738" y="9086"/>
                    <a:pt x="5634" y="9190"/>
                    <a:pt x="5634" y="9190"/>
                  </a:cubicBezTo>
                  <a:cubicBezTo>
                    <a:pt x="5738" y="8983"/>
                    <a:pt x="5842" y="8671"/>
                    <a:pt x="5972" y="8437"/>
                  </a:cubicBezTo>
                  <a:cubicBezTo>
                    <a:pt x="6076" y="8334"/>
                    <a:pt x="6076" y="8334"/>
                    <a:pt x="6180" y="8230"/>
                  </a:cubicBezTo>
                  <a:close/>
                  <a:moveTo>
                    <a:pt x="5842" y="8541"/>
                  </a:moveTo>
                  <a:lnTo>
                    <a:pt x="5842" y="8541"/>
                  </a:lnTo>
                  <a:cubicBezTo>
                    <a:pt x="5738" y="8775"/>
                    <a:pt x="5634" y="8983"/>
                    <a:pt x="5427" y="9320"/>
                  </a:cubicBezTo>
                  <a:cubicBezTo>
                    <a:pt x="5531" y="9086"/>
                    <a:pt x="5634" y="8879"/>
                    <a:pt x="5738" y="8671"/>
                  </a:cubicBezTo>
                  <a:cubicBezTo>
                    <a:pt x="5738" y="8541"/>
                    <a:pt x="5842" y="8541"/>
                    <a:pt x="5842" y="8541"/>
                  </a:cubicBezTo>
                  <a:close/>
                  <a:moveTo>
                    <a:pt x="2493" y="8437"/>
                  </a:moveTo>
                  <a:lnTo>
                    <a:pt x="2493" y="8437"/>
                  </a:lnTo>
                  <a:cubicBezTo>
                    <a:pt x="2548" y="8615"/>
                    <a:pt x="2638" y="8756"/>
                    <a:pt x="2727" y="8881"/>
                  </a:cubicBezTo>
                  <a:lnTo>
                    <a:pt x="2727" y="8881"/>
                  </a:lnTo>
                  <a:cubicBezTo>
                    <a:pt x="2728" y="9088"/>
                    <a:pt x="2831" y="9320"/>
                    <a:pt x="2831" y="9424"/>
                  </a:cubicBezTo>
                  <a:lnTo>
                    <a:pt x="2831" y="9528"/>
                  </a:lnTo>
                  <a:cubicBezTo>
                    <a:pt x="2727" y="9320"/>
                    <a:pt x="2727" y="9190"/>
                    <a:pt x="2597" y="9086"/>
                  </a:cubicBezTo>
                  <a:cubicBezTo>
                    <a:pt x="2597" y="8879"/>
                    <a:pt x="2493" y="8671"/>
                    <a:pt x="2493" y="8437"/>
                  </a:cubicBezTo>
                  <a:close/>
                  <a:moveTo>
                    <a:pt x="2730" y="8886"/>
                  </a:moveTo>
                  <a:lnTo>
                    <a:pt x="2730" y="8886"/>
                  </a:lnTo>
                  <a:cubicBezTo>
                    <a:pt x="2809" y="8996"/>
                    <a:pt x="2886" y="9093"/>
                    <a:pt x="2934" y="9190"/>
                  </a:cubicBezTo>
                  <a:cubicBezTo>
                    <a:pt x="2934" y="9320"/>
                    <a:pt x="3038" y="9528"/>
                    <a:pt x="3038" y="9632"/>
                  </a:cubicBezTo>
                  <a:lnTo>
                    <a:pt x="3038" y="9735"/>
                  </a:lnTo>
                  <a:cubicBezTo>
                    <a:pt x="2934" y="9632"/>
                    <a:pt x="2934" y="9528"/>
                    <a:pt x="2934" y="9424"/>
                  </a:cubicBezTo>
                  <a:cubicBezTo>
                    <a:pt x="2832" y="9193"/>
                    <a:pt x="2831" y="9089"/>
                    <a:pt x="2730" y="8886"/>
                  </a:cubicBezTo>
                  <a:close/>
                  <a:moveTo>
                    <a:pt x="3038" y="9424"/>
                  </a:moveTo>
                  <a:lnTo>
                    <a:pt x="3038" y="9424"/>
                  </a:lnTo>
                  <a:cubicBezTo>
                    <a:pt x="3142" y="9528"/>
                    <a:pt x="3142" y="9528"/>
                    <a:pt x="3142" y="9632"/>
                  </a:cubicBezTo>
                  <a:lnTo>
                    <a:pt x="3142" y="9735"/>
                  </a:lnTo>
                  <a:cubicBezTo>
                    <a:pt x="3038" y="9632"/>
                    <a:pt x="3038" y="9528"/>
                    <a:pt x="3038" y="9424"/>
                  </a:cubicBezTo>
                  <a:close/>
                  <a:moveTo>
                    <a:pt x="4017" y="621"/>
                  </a:moveTo>
                  <a:cubicBezTo>
                    <a:pt x="4339" y="621"/>
                    <a:pt x="4567" y="1425"/>
                    <a:pt x="4674" y="1532"/>
                  </a:cubicBezTo>
                  <a:cubicBezTo>
                    <a:pt x="4985" y="2389"/>
                    <a:pt x="5089" y="2934"/>
                    <a:pt x="5089" y="3790"/>
                  </a:cubicBezTo>
                  <a:cubicBezTo>
                    <a:pt x="5089" y="3842"/>
                    <a:pt x="5115" y="3868"/>
                    <a:pt x="5141" y="3868"/>
                  </a:cubicBezTo>
                  <a:cubicBezTo>
                    <a:pt x="5167" y="3868"/>
                    <a:pt x="5193" y="3842"/>
                    <a:pt x="5193" y="3790"/>
                  </a:cubicBezTo>
                  <a:cubicBezTo>
                    <a:pt x="5427" y="2700"/>
                    <a:pt x="4985" y="1636"/>
                    <a:pt x="4544" y="649"/>
                  </a:cubicBezTo>
                  <a:lnTo>
                    <a:pt x="4882" y="649"/>
                  </a:lnTo>
                  <a:cubicBezTo>
                    <a:pt x="5634" y="1194"/>
                    <a:pt x="5738" y="2389"/>
                    <a:pt x="5972" y="3245"/>
                  </a:cubicBezTo>
                  <a:cubicBezTo>
                    <a:pt x="6180" y="4440"/>
                    <a:pt x="6283" y="5634"/>
                    <a:pt x="5972" y="6828"/>
                  </a:cubicBezTo>
                  <a:cubicBezTo>
                    <a:pt x="5634" y="7685"/>
                    <a:pt x="4440" y="8671"/>
                    <a:pt x="4025" y="9735"/>
                  </a:cubicBezTo>
                  <a:lnTo>
                    <a:pt x="4025" y="9632"/>
                  </a:lnTo>
                  <a:cubicBezTo>
                    <a:pt x="4129" y="8879"/>
                    <a:pt x="4544" y="8230"/>
                    <a:pt x="4882" y="7477"/>
                  </a:cubicBezTo>
                  <a:cubicBezTo>
                    <a:pt x="5323" y="6490"/>
                    <a:pt x="5427" y="5530"/>
                    <a:pt x="5427" y="4543"/>
                  </a:cubicBezTo>
                  <a:lnTo>
                    <a:pt x="5323" y="4543"/>
                  </a:lnTo>
                  <a:cubicBezTo>
                    <a:pt x="5323" y="5841"/>
                    <a:pt x="4882" y="6932"/>
                    <a:pt x="4336" y="8022"/>
                  </a:cubicBezTo>
                  <a:cubicBezTo>
                    <a:pt x="4233" y="8334"/>
                    <a:pt x="4129" y="8541"/>
                    <a:pt x="4025" y="8775"/>
                  </a:cubicBezTo>
                  <a:lnTo>
                    <a:pt x="4025" y="7477"/>
                  </a:lnTo>
                  <a:cubicBezTo>
                    <a:pt x="4129" y="5945"/>
                    <a:pt x="4233" y="4777"/>
                    <a:pt x="3895" y="3245"/>
                  </a:cubicBezTo>
                  <a:lnTo>
                    <a:pt x="3895" y="2934"/>
                  </a:lnTo>
                  <a:cubicBezTo>
                    <a:pt x="3895" y="2830"/>
                    <a:pt x="3895" y="2700"/>
                    <a:pt x="3791" y="2492"/>
                  </a:cubicBezTo>
                  <a:cubicBezTo>
                    <a:pt x="3791" y="2449"/>
                    <a:pt x="3773" y="2424"/>
                    <a:pt x="3753" y="2424"/>
                  </a:cubicBezTo>
                  <a:cubicBezTo>
                    <a:pt x="3723" y="2424"/>
                    <a:pt x="3687" y="2475"/>
                    <a:pt x="3687" y="2596"/>
                  </a:cubicBezTo>
                  <a:lnTo>
                    <a:pt x="3687" y="3245"/>
                  </a:lnTo>
                  <a:lnTo>
                    <a:pt x="3687" y="3479"/>
                  </a:lnTo>
                  <a:cubicBezTo>
                    <a:pt x="3687" y="3998"/>
                    <a:pt x="3480" y="4543"/>
                    <a:pt x="3246" y="4985"/>
                  </a:cubicBezTo>
                  <a:cubicBezTo>
                    <a:pt x="3038" y="5738"/>
                    <a:pt x="2934" y="6387"/>
                    <a:pt x="3038" y="7139"/>
                  </a:cubicBezTo>
                  <a:cubicBezTo>
                    <a:pt x="3038" y="8022"/>
                    <a:pt x="3246" y="8879"/>
                    <a:pt x="3480" y="9735"/>
                  </a:cubicBezTo>
                  <a:cubicBezTo>
                    <a:pt x="2597" y="7788"/>
                    <a:pt x="884" y="6594"/>
                    <a:pt x="1429" y="4232"/>
                  </a:cubicBezTo>
                  <a:cubicBezTo>
                    <a:pt x="1740" y="2830"/>
                    <a:pt x="2934" y="1843"/>
                    <a:pt x="3791" y="753"/>
                  </a:cubicBezTo>
                  <a:cubicBezTo>
                    <a:pt x="3871" y="660"/>
                    <a:pt x="3946" y="621"/>
                    <a:pt x="4017" y="621"/>
                  </a:cubicBezTo>
                  <a:close/>
                  <a:moveTo>
                    <a:pt x="5634" y="8775"/>
                  </a:moveTo>
                  <a:cubicBezTo>
                    <a:pt x="5427" y="9086"/>
                    <a:pt x="5323" y="9424"/>
                    <a:pt x="5089" y="9632"/>
                  </a:cubicBezTo>
                  <a:cubicBezTo>
                    <a:pt x="5089" y="9702"/>
                    <a:pt x="5042" y="9724"/>
                    <a:pt x="5011" y="9764"/>
                  </a:cubicBezTo>
                  <a:lnTo>
                    <a:pt x="5011" y="9764"/>
                  </a:lnTo>
                  <a:cubicBezTo>
                    <a:pt x="5107" y="9492"/>
                    <a:pt x="5204" y="9292"/>
                    <a:pt x="5323" y="8983"/>
                  </a:cubicBezTo>
                  <a:cubicBezTo>
                    <a:pt x="5427" y="8879"/>
                    <a:pt x="5531" y="8775"/>
                    <a:pt x="5634" y="8775"/>
                  </a:cubicBezTo>
                  <a:close/>
                  <a:moveTo>
                    <a:pt x="3246" y="9839"/>
                  </a:moveTo>
                  <a:lnTo>
                    <a:pt x="3246" y="9839"/>
                  </a:lnTo>
                  <a:cubicBezTo>
                    <a:pt x="3283" y="9910"/>
                    <a:pt x="3317" y="9980"/>
                    <a:pt x="3348" y="10051"/>
                  </a:cubicBezTo>
                  <a:lnTo>
                    <a:pt x="3348" y="10051"/>
                  </a:lnTo>
                  <a:cubicBezTo>
                    <a:pt x="3246" y="9968"/>
                    <a:pt x="3246" y="9959"/>
                    <a:pt x="3246" y="9839"/>
                  </a:cubicBezTo>
                  <a:close/>
                  <a:moveTo>
                    <a:pt x="5193" y="9086"/>
                  </a:moveTo>
                  <a:lnTo>
                    <a:pt x="5193" y="9086"/>
                  </a:lnTo>
                  <a:cubicBezTo>
                    <a:pt x="5089" y="9424"/>
                    <a:pt x="4882" y="9839"/>
                    <a:pt x="4674" y="10177"/>
                  </a:cubicBezTo>
                  <a:lnTo>
                    <a:pt x="4544" y="10281"/>
                  </a:lnTo>
                  <a:cubicBezTo>
                    <a:pt x="4674" y="10073"/>
                    <a:pt x="4778" y="9735"/>
                    <a:pt x="4882" y="9424"/>
                  </a:cubicBezTo>
                  <a:lnTo>
                    <a:pt x="5193" y="9086"/>
                  </a:lnTo>
                  <a:close/>
                  <a:moveTo>
                    <a:pt x="3142" y="9735"/>
                  </a:moveTo>
                  <a:lnTo>
                    <a:pt x="3142" y="9735"/>
                  </a:lnTo>
                  <a:cubicBezTo>
                    <a:pt x="3216" y="9901"/>
                    <a:pt x="3237" y="10106"/>
                    <a:pt x="3290" y="10285"/>
                  </a:cubicBezTo>
                  <a:lnTo>
                    <a:pt x="3290" y="10285"/>
                  </a:lnTo>
                  <a:cubicBezTo>
                    <a:pt x="3276" y="10249"/>
                    <a:pt x="3261" y="10213"/>
                    <a:pt x="3246" y="10177"/>
                  </a:cubicBezTo>
                  <a:cubicBezTo>
                    <a:pt x="3142" y="9969"/>
                    <a:pt x="3142" y="9839"/>
                    <a:pt x="3142" y="9735"/>
                  </a:cubicBezTo>
                  <a:close/>
                  <a:moveTo>
                    <a:pt x="4392" y="9383"/>
                  </a:moveTo>
                  <a:lnTo>
                    <a:pt x="4392" y="9383"/>
                  </a:lnTo>
                  <a:cubicBezTo>
                    <a:pt x="4279" y="9649"/>
                    <a:pt x="4204" y="9933"/>
                    <a:pt x="4129" y="10177"/>
                  </a:cubicBezTo>
                  <a:cubicBezTo>
                    <a:pt x="4025" y="10281"/>
                    <a:pt x="4025" y="10384"/>
                    <a:pt x="3895" y="10488"/>
                  </a:cubicBezTo>
                  <a:cubicBezTo>
                    <a:pt x="3996" y="10085"/>
                    <a:pt x="4206" y="9729"/>
                    <a:pt x="4392" y="9383"/>
                  </a:cubicBezTo>
                  <a:close/>
                  <a:moveTo>
                    <a:pt x="3791" y="3687"/>
                  </a:moveTo>
                  <a:cubicBezTo>
                    <a:pt x="3895" y="3894"/>
                    <a:pt x="3895" y="4232"/>
                    <a:pt x="4025" y="4440"/>
                  </a:cubicBezTo>
                  <a:cubicBezTo>
                    <a:pt x="4129" y="5296"/>
                    <a:pt x="3895" y="6179"/>
                    <a:pt x="3791" y="6932"/>
                  </a:cubicBezTo>
                  <a:cubicBezTo>
                    <a:pt x="3687" y="7788"/>
                    <a:pt x="3791" y="8671"/>
                    <a:pt x="3791" y="9424"/>
                  </a:cubicBezTo>
                  <a:lnTo>
                    <a:pt x="3791" y="10177"/>
                  </a:lnTo>
                  <a:cubicBezTo>
                    <a:pt x="3791" y="10384"/>
                    <a:pt x="3791" y="10488"/>
                    <a:pt x="3687" y="10618"/>
                  </a:cubicBezTo>
                  <a:cubicBezTo>
                    <a:pt x="3584" y="9320"/>
                    <a:pt x="3142" y="8126"/>
                    <a:pt x="3142" y="6724"/>
                  </a:cubicBezTo>
                  <a:cubicBezTo>
                    <a:pt x="3142" y="5634"/>
                    <a:pt x="3687" y="4647"/>
                    <a:pt x="3791" y="3687"/>
                  </a:cubicBezTo>
                  <a:close/>
                  <a:moveTo>
                    <a:pt x="4778" y="9632"/>
                  </a:moveTo>
                  <a:lnTo>
                    <a:pt x="4778" y="9632"/>
                  </a:lnTo>
                  <a:cubicBezTo>
                    <a:pt x="4544" y="9969"/>
                    <a:pt x="4440" y="10281"/>
                    <a:pt x="4233" y="10618"/>
                  </a:cubicBezTo>
                  <a:cubicBezTo>
                    <a:pt x="4233" y="10722"/>
                    <a:pt x="4233" y="10722"/>
                    <a:pt x="4129" y="10826"/>
                  </a:cubicBezTo>
                  <a:cubicBezTo>
                    <a:pt x="4233" y="10618"/>
                    <a:pt x="4233" y="10488"/>
                    <a:pt x="4233" y="10281"/>
                  </a:cubicBezTo>
                  <a:cubicBezTo>
                    <a:pt x="4440" y="10073"/>
                    <a:pt x="4544" y="9839"/>
                    <a:pt x="4778" y="9632"/>
                  </a:cubicBezTo>
                  <a:close/>
                  <a:moveTo>
                    <a:pt x="3376" y="10117"/>
                  </a:moveTo>
                  <a:cubicBezTo>
                    <a:pt x="3519" y="10465"/>
                    <a:pt x="3584" y="10809"/>
                    <a:pt x="3584" y="11137"/>
                  </a:cubicBezTo>
                  <a:lnTo>
                    <a:pt x="3584" y="11267"/>
                  </a:lnTo>
                  <a:cubicBezTo>
                    <a:pt x="3507" y="10942"/>
                    <a:pt x="3430" y="10673"/>
                    <a:pt x="3343" y="10429"/>
                  </a:cubicBezTo>
                  <a:lnTo>
                    <a:pt x="3343" y="10429"/>
                  </a:lnTo>
                  <a:cubicBezTo>
                    <a:pt x="3353" y="10450"/>
                    <a:pt x="3364" y="10469"/>
                    <a:pt x="3376" y="10488"/>
                  </a:cubicBezTo>
                  <a:lnTo>
                    <a:pt x="3480" y="10488"/>
                  </a:lnTo>
                  <a:cubicBezTo>
                    <a:pt x="3390" y="10310"/>
                    <a:pt x="3378" y="10208"/>
                    <a:pt x="3376" y="10117"/>
                  </a:cubicBezTo>
                  <a:close/>
                  <a:moveTo>
                    <a:pt x="4129" y="10618"/>
                  </a:moveTo>
                  <a:cubicBezTo>
                    <a:pt x="4129" y="10722"/>
                    <a:pt x="4129" y="10826"/>
                    <a:pt x="4025" y="10930"/>
                  </a:cubicBezTo>
                  <a:cubicBezTo>
                    <a:pt x="4025" y="11034"/>
                    <a:pt x="3895" y="11137"/>
                    <a:pt x="3791" y="11267"/>
                  </a:cubicBezTo>
                  <a:cubicBezTo>
                    <a:pt x="3895" y="11034"/>
                    <a:pt x="4025" y="10826"/>
                    <a:pt x="4129" y="10618"/>
                  </a:cubicBezTo>
                  <a:close/>
                  <a:moveTo>
                    <a:pt x="4233" y="0"/>
                  </a:moveTo>
                  <a:cubicBezTo>
                    <a:pt x="3376" y="883"/>
                    <a:pt x="2493" y="1740"/>
                    <a:pt x="1844" y="2830"/>
                  </a:cubicBezTo>
                  <a:cubicBezTo>
                    <a:pt x="1195" y="3583"/>
                    <a:pt x="650" y="4647"/>
                    <a:pt x="780" y="5634"/>
                  </a:cubicBezTo>
                  <a:cubicBezTo>
                    <a:pt x="650" y="5296"/>
                    <a:pt x="546" y="5089"/>
                    <a:pt x="442" y="4881"/>
                  </a:cubicBezTo>
                  <a:cubicBezTo>
                    <a:pt x="442" y="4829"/>
                    <a:pt x="416" y="4803"/>
                    <a:pt x="390" y="4803"/>
                  </a:cubicBezTo>
                  <a:cubicBezTo>
                    <a:pt x="364" y="4803"/>
                    <a:pt x="338" y="4829"/>
                    <a:pt x="338" y="4881"/>
                  </a:cubicBezTo>
                  <a:cubicBezTo>
                    <a:pt x="1" y="5945"/>
                    <a:pt x="650" y="6932"/>
                    <a:pt x="1195" y="7788"/>
                  </a:cubicBezTo>
                  <a:cubicBezTo>
                    <a:pt x="1429" y="8126"/>
                    <a:pt x="1636" y="8334"/>
                    <a:pt x="1844" y="8541"/>
                  </a:cubicBezTo>
                  <a:lnTo>
                    <a:pt x="1844" y="8671"/>
                  </a:lnTo>
                  <a:lnTo>
                    <a:pt x="1948" y="8671"/>
                  </a:lnTo>
                  <a:cubicBezTo>
                    <a:pt x="1948" y="8671"/>
                    <a:pt x="1948" y="8775"/>
                    <a:pt x="2078" y="8775"/>
                  </a:cubicBezTo>
                  <a:lnTo>
                    <a:pt x="2078" y="8879"/>
                  </a:lnTo>
                  <a:lnTo>
                    <a:pt x="2182" y="8879"/>
                  </a:lnTo>
                  <a:cubicBezTo>
                    <a:pt x="2182" y="8983"/>
                    <a:pt x="2285" y="8983"/>
                    <a:pt x="2389" y="9086"/>
                  </a:cubicBezTo>
                  <a:cubicBezTo>
                    <a:pt x="2389" y="9190"/>
                    <a:pt x="2493" y="9320"/>
                    <a:pt x="2597" y="9320"/>
                  </a:cubicBezTo>
                  <a:cubicBezTo>
                    <a:pt x="2597" y="9424"/>
                    <a:pt x="2727" y="9424"/>
                    <a:pt x="2727" y="9528"/>
                  </a:cubicBezTo>
                  <a:cubicBezTo>
                    <a:pt x="2727" y="9528"/>
                    <a:pt x="2727" y="9632"/>
                    <a:pt x="2831" y="9632"/>
                  </a:cubicBezTo>
                  <a:cubicBezTo>
                    <a:pt x="2831" y="9735"/>
                    <a:pt x="2934" y="9839"/>
                    <a:pt x="2934" y="9839"/>
                  </a:cubicBezTo>
                  <a:lnTo>
                    <a:pt x="2934" y="9969"/>
                  </a:lnTo>
                  <a:lnTo>
                    <a:pt x="3038" y="9969"/>
                  </a:lnTo>
                  <a:cubicBezTo>
                    <a:pt x="3376" y="10488"/>
                    <a:pt x="3480" y="11137"/>
                    <a:pt x="3584" y="11916"/>
                  </a:cubicBezTo>
                  <a:cubicBezTo>
                    <a:pt x="3480" y="12124"/>
                    <a:pt x="3376" y="12332"/>
                    <a:pt x="3376" y="12565"/>
                  </a:cubicBezTo>
                  <a:cubicBezTo>
                    <a:pt x="3376" y="12617"/>
                    <a:pt x="3376" y="12643"/>
                    <a:pt x="3389" y="12643"/>
                  </a:cubicBezTo>
                  <a:cubicBezTo>
                    <a:pt x="3402" y="12643"/>
                    <a:pt x="3428" y="12617"/>
                    <a:pt x="3480" y="12565"/>
                  </a:cubicBezTo>
                  <a:cubicBezTo>
                    <a:pt x="4336" y="10384"/>
                    <a:pt x="6491" y="9086"/>
                    <a:pt x="7685" y="7139"/>
                  </a:cubicBezTo>
                  <a:cubicBezTo>
                    <a:pt x="8230" y="6594"/>
                    <a:pt x="8568" y="5945"/>
                    <a:pt x="8334" y="5089"/>
                  </a:cubicBezTo>
                  <a:cubicBezTo>
                    <a:pt x="8334" y="5037"/>
                    <a:pt x="8308" y="5011"/>
                    <a:pt x="8282" y="5011"/>
                  </a:cubicBezTo>
                  <a:cubicBezTo>
                    <a:pt x="8256" y="5011"/>
                    <a:pt x="8230" y="5037"/>
                    <a:pt x="8230" y="5089"/>
                  </a:cubicBezTo>
                  <a:cubicBezTo>
                    <a:pt x="8127" y="5738"/>
                    <a:pt x="8023" y="6283"/>
                    <a:pt x="7685" y="6828"/>
                  </a:cubicBezTo>
                  <a:lnTo>
                    <a:pt x="7581" y="6932"/>
                  </a:lnTo>
                  <a:cubicBezTo>
                    <a:pt x="7919" y="6179"/>
                    <a:pt x="7789" y="5089"/>
                    <a:pt x="7581" y="4440"/>
                  </a:cubicBezTo>
                  <a:cubicBezTo>
                    <a:pt x="7478" y="3894"/>
                    <a:pt x="7374" y="3349"/>
                    <a:pt x="7140" y="2830"/>
                  </a:cubicBezTo>
                  <a:cubicBezTo>
                    <a:pt x="7036" y="2700"/>
                    <a:pt x="7036" y="2700"/>
                    <a:pt x="6932" y="2596"/>
                  </a:cubicBezTo>
                  <a:lnTo>
                    <a:pt x="6932" y="2492"/>
                  </a:lnTo>
                  <a:cubicBezTo>
                    <a:pt x="6725" y="1947"/>
                    <a:pt x="6387" y="1402"/>
                    <a:pt x="5972" y="987"/>
                  </a:cubicBezTo>
                  <a:lnTo>
                    <a:pt x="5842" y="987"/>
                  </a:lnTo>
                  <a:cubicBezTo>
                    <a:pt x="5815" y="996"/>
                    <a:pt x="5788" y="1000"/>
                    <a:pt x="5760" y="1000"/>
                  </a:cubicBezTo>
                  <a:cubicBezTo>
                    <a:pt x="5457" y="1000"/>
                    <a:pt x="5071" y="528"/>
                    <a:pt x="4882" y="338"/>
                  </a:cubicBezTo>
                  <a:cubicBezTo>
                    <a:pt x="4882" y="303"/>
                    <a:pt x="4870" y="292"/>
                    <a:pt x="4855" y="292"/>
                  </a:cubicBezTo>
                  <a:cubicBezTo>
                    <a:pt x="4824" y="292"/>
                    <a:pt x="4778" y="338"/>
                    <a:pt x="4778" y="338"/>
                  </a:cubicBezTo>
                  <a:cubicBezTo>
                    <a:pt x="4674" y="234"/>
                    <a:pt x="4440" y="234"/>
                    <a:pt x="4336" y="234"/>
                  </a:cubicBezTo>
                  <a:lnTo>
                    <a:pt x="4336" y="104"/>
                  </a:lnTo>
                  <a:cubicBezTo>
                    <a:pt x="4336" y="0"/>
                    <a:pt x="4233" y="0"/>
                    <a:pt x="423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1"/>
            <p:cNvSpPr/>
            <p:nvPr/>
          </p:nvSpPr>
          <p:spPr>
            <a:xfrm>
              <a:off x="4053700" y="4167850"/>
              <a:ext cx="25" cy="2600"/>
            </a:xfrm>
            <a:custGeom>
              <a:avLst/>
              <a:gdLst/>
              <a:ahLst/>
              <a:cxnLst/>
              <a:rect l="l" t="t" r="r" b="b"/>
              <a:pathLst>
                <a:path w="1" h="104" extrusionOk="0">
                  <a:moveTo>
                    <a:pt x="0" y="104"/>
                  </a:move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1"/>
            <p:cNvSpPr/>
            <p:nvPr/>
          </p:nvSpPr>
          <p:spPr>
            <a:xfrm>
              <a:off x="4021250" y="4210675"/>
              <a:ext cx="8450" cy="8450"/>
            </a:xfrm>
            <a:custGeom>
              <a:avLst/>
              <a:gdLst/>
              <a:ahLst/>
              <a:cxnLst/>
              <a:rect l="l" t="t" r="r" b="b"/>
              <a:pathLst>
                <a:path w="338" h="338" extrusionOk="0">
                  <a:moveTo>
                    <a:pt x="338" y="0"/>
                  </a:moveTo>
                  <a:lnTo>
                    <a:pt x="234" y="104"/>
                  </a:lnTo>
                  <a:cubicBezTo>
                    <a:pt x="338" y="104"/>
                    <a:pt x="338" y="0"/>
                    <a:pt x="338" y="0"/>
                  </a:cubicBezTo>
                  <a:close/>
                  <a:moveTo>
                    <a:pt x="234" y="104"/>
                  </a:moveTo>
                  <a:cubicBezTo>
                    <a:pt x="104" y="234"/>
                    <a:pt x="104" y="234"/>
                    <a:pt x="0" y="338"/>
                  </a:cubicBezTo>
                  <a:cubicBezTo>
                    <a:pt x="104" y="234"/>
                    <a:pt x="234" y="234"/>
                    <a:pt x="234" y="104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1"/>
            <p:cNvSpPr/>
            <p:nvPr/>
          </p:nvSpPr>
          <p:spPr>
            <a:xfrm>
              <a:off x="3956350" y="4224300"/>
              <a:ext cx="2600" cy="5225"/>
            </a:xfrm>
            <a:custGeom>
              <a:avLst/>
              <a:gdLst/>
              <a:ahLst/>
              <a:cxnLst/>
              <a:rect l="l" t="t" r="r" b="b"/>
              <a:pathLst>
                <a:path w="104" h="209" extrusionOk="0">
                  <a:moveTo>
                    <a:pt x="0" y="1"/>
                  </a:moveTo>
                  <a:lnTo>
                    <a:pt x="0" y="208"/>
                  </a:lnTo>
                  <a:lnTo>
                    <a:pt x="104" y="208"/>
                  </a:lnTo>
                  <a:cubicBezTo>
                    <a:pt x="104" y="208"/>
                    <a:pt x="0" y="104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1"/>
            <p:cNvSpPr/>
            <p:nvPr/>
          </p:nvSpPr>
          <p:spPr>
            <a:xfrm>
              <a:off x="3981000" y="4245725"/>
              <a:ext cx="2625" cy="8450"/>
            </a:xfrm>
            <a:custGeom>
              <a:avLst/>
              <a:gdLst/>
              <a:ahLst/>
              <a:cxnLst/>
              <a:rect l="l" t="t" r="r" b="b"/>
              <a:pathLst>
                <a:path w="105" h="338" extrusionOk="0">
                  <a:moveTo>
                    <a:pt x="1" y="0"/>
                  </a:moveTo>
                  <a:cubicBezTo>
                    <a:pt x="1" y="130"/>
                    <a:pt x="105" y="234"/>
                    <a:pt x="105" y="338"/>
                  </a:cubicBezTo>
                  <a:cubicBezTo>
                    <a:pt x="105" y="234"/>
                    <a:pt x="105" y="13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1"/>
            <p:cNvSpPr/>
            <p:nvPr/>
          </p:nvSpPr>
          <p:spPr>
            <a:xfrm>
              <a:off x="3983600" y="4284000"/>
              <a:ext cx="25" cy="5225"/>
            </a:xfrm>
            <a:custGeom>
              <a:avLst/>
              <a:gdLst/>
              <a:ahLst/>
              <a:cxnLst/>
              <a:rect l="l" t="t" r="r" b="b"/>
              <a:pathLst>
                <a:path w="1" h="209" extrusionOk="0">
                  <a:moveTo>
                    <a:pt x="1" y="209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1"/>
            <p:cNvSpPr/>
            <p:nvPr/>
          </p:nvSpPr>
          <p:spPr>
            <a:xfrm>
              <a:off x="3951150" y="4027000"/>
              <a:ext cx="37675" cy="116200"/>
            </a:xfrm>
            <a:custGeom>
              <a:avLst/>
              <a:gdLst/>
              <a:ahLst/>
              <a:cxnLst/>
              <a:rect l="l" t="t" r="r" b="b"/>
              <a:pathLst>
                <a:path w="1507" h="4648" extrusionOk="0">
                  <a:moveTo>
                    <a:pt x="1402" y="1"/>
                  </a:moveTo>
                  <a:cubicBezTo>
                    <a:pt x="753" y="1402"/>
                    <a:pt x="0" y="3038"/>
                    <a:pt x="442" y="4648"/>
                  </a:cubicBezTo>
                  <a:cubicBezTo>
                    <a:pt x="208" y="2908"/>
                    <a:pt x="857" y="1506"/>
                    <a:pt x="1506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1"/>
            <p:cNvSpPr/>
            <p:nvPr/>
          </p:nvSpPr>
          <p:spPr>
            <a:xfrm>
              <a:off x="3948550" y="4083475"/>
              <a:ext cx="10400" cy="64925"/>
            </a:xfrm>
            <a:custGeom>
              <a:avLst/>
              <a:gdLst/>
              <a:ahLst/>
              <a:cxnLst/>
              <a:rect l="l" t="t" r="r" b="b"/>
              <a:pathLst>
                <a:path w="416" h="2597" extrusionOk="0">
                  <a:moveTo>
                    <a:pt x="416" y="0"/>
                  </a:moveTo>
                  <a:cubicBezTo>
                    <a:pt x="104" y="883"/>
                    <a:pt x="1" y="1740"/>
                    <a:pt x="208" y="2596"/>
                  </a:cubicBezTo>
                  <a:cubicBezTo>
                    <a:pt x="104" y="1636"/>
                    <a:pt x="208" y="883"/>
                    <a:pt x="41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1"/>
            <p:cNvSpPr/>
            <p:nvPr/>
          </p:nvSpPr>
          <p:spPr>
            <a:xfrm>
              <a:off x="3942700" y="4121750"/>
              <a:ext cx="3275" cy="35075"/>
            </a:xfrm>
            <a:custGeom>
              <a:avLst/>
              <a:gdLst/>
              <a:ahLst/>
              <a:cxnLst/>
              <a:rect l="l" t="t" r="r" b="b"/>
              <a:pathLst>
                <a:path w="131" h="1403" extrusionOk="0">
                  <a:moveTo>
                    <a:pt x="131" y="1"/>
                  </a:moveTo>
                  <a:cubicBezTo>
                    <a:pt x="1" y="416"/>
                    <a:pt x="131" y="858"/>
                    <a:pt x="131" y="1403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1"/>
            <p:cNvSpPr/>
            <p:nvPr/>
          </p:nvSpPr>
          <p:spPr>
            <a:xfrm>
              <a:off x="3940125" y="4132150"/>
              <a:ext cx="13650" cy="48700"/>
            </a:xfrm>
            <a:custGeom>
              <a:avLst/>
              <a:gdLst/>
              <a:ahLst/>
              <a:cxnLst/>
              <a:rect l="l" t="t" r="r" b="b"/>
              <a:pathLst>
                <a:path w="546" h="1948" extrusionOk="0">
                  <a:moveTo>
                    <a:pt x="0" y="0"/>
                  </a:moveTo>
                  <a:cubicBezTo>
                    <a:pt x="0" y="649"/>
                    <a:pt x="234" y="1428"/>
                    <a:pt x="545" y="1947"/>
                  </a:cubicBezTo>
                  <a:cubicBezTo>
                    <a:pt x="338" y="1298"/>
                    <a:pt x="0" y="649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1"/>
            <p:cNvSpPr/>
            <p:nvPr/>
          </p:nvSpPr>
          <p:spPr>
            <a:xfrm>
              <a:off x="3934925" y="4148375"/>
              <a:ext cx="18850" cy="40900"/>
            </a:xfrm>
            <a:custGeom>
              <a:avLst/>
              <a:gdLst/>
              <a:ahLst/>
              <a:cxnLst/>
              <a:rect l="l" t="t" r="r" b="b"/>
              <a:pathLst>
                <a:path w="754" h="1636" extrusionOk="0">
                  <a:moveTo>
                    <a:pt x="0" y="0"/>
                  </a:moveTo>
                  <a:cubicBezTo>
                    <a:pt x="104" y="649"/>
                    <a:pt x="442" y="1091"/>
                    <a:pt x="753" y="1636"/>
                  </a:cubicBezTo>
                  <a:lnTo>
                    <a:pt x="753" y="1532"/>
                  </a:lnTo>
                  <a:cubicBezTo>
                    <a:pt x="546" y="1091"/>
                    <a:pt x="208" y="649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1"/>
            <p:cNvSpPr/>
            <p:nvPr/>
          </p:nvSpPr>
          <p:spPr>
            <a:xfrm>
              <a:off x="4056300" y="4070475"/>
              <a:ext cx="5850" cy="26650"/>
            </a:xfrm>
            <a:custGeom>
              <a:avLst/>
              <a:gdLst/>
              <a:ahLst/>
              <a:cxnLst/>
              <a:rect l="l" t="t" r="r" b="b"/>
              <a:pathLst>
                <a:path w="234" h="1066" extrusionOk="0">
                  <a:moveTo>
                    <a:pt x="0" y="1"/>
                  </a:moveTo>
                  <a:cubicBezTo>
                    <a:pt x="130" y="312"/>
                    <a:pt x="130" y="754"/>
                    <a:pt x="130" y="1065"/>
                  </a:cubicBezTo>
                  <a:cubicBezTo>
                    <a:pt x="234" y="754"/>
                    <a:pt x="130" y="312"/>
                    <a:pt x="13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1"/>
            <p:cNvSpPr/>
            <p:nvPr/>
          </p:nvSpPr>
          <p:spPr>
            <a:xfrm>
              <a:off x="4045900" y="4148375"/>
              <a:ext cx="18850" cy="46100"/>
            </a:xfrm>
            <a:custGeom>
              <a:avLst/>
              <a:gdLst/>
              <a:ahLst/>
              <a:cxnLst/>
              <a:rect l="l" t="t" r="r" b="b"/>
              <a:pathLst>
                <a:path w="754" h="1844" extrusionOk="0">
                  <a:moveTo>
                    <a:pt x="754" y="0"/>
                  </a:moveTo>
                  <a:cubicBezTo>
                    <a:pt x="546" y="649"/>
                    <a:pt x="416" y="1194"/>
                    <a:pt x="105" y="1740"/>
                  </a:cubicBezTo>
                  <a:cubicBezTo>
                    <a:pt x="1" y="1843"/>
                    <a:pt x="105" y="1843"/>
                    <a:pt x="105" y="1843"/>
                  </a:cubicBezTo>
                  <a:cubicBezTo>
                    <a:pt x="546" y="1298"/>
                    <a:pt x="650" y="649"/>
                    <a:pt x="754" y="130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1"/>
            <p:cNvSpPr/>
            <p:nvPr/>
          </p:nvSpPr>
          <p:spPr>
            <a:xfrm>
              <a:off x="4053700" y="4164600"/>
              <a:ext cx="11050" cy="24675"/>
            </a:xfrm>
            <a:custGeom>
              <a:avLst/>
              <a:gdLst/>
              <a:ahLst/>
              <a:cxnLst/>
              <a:rect l="l" t="t" r="r" b="b"/>
              <a:pathLst>
                <a:path w="442" h="987" extrusionOk="0">
                  <a:moveTo>
                    <a:pt x="0" y="987"/>
                  </a:moveTo>
                  <a:cubicBezTo>
                    <a:pt x="234" y="779"/>
                    <a:pt x="338" y="442"/>
                    <a:pt x="442" y="130"/>
                  </a:cubicBezTo>
                  <a:cubicBezTo>
                    <a:pt x="442" y="130"/>
                    <a:pt x="442" y="0"/>
                    <a:pt x="442" y="130"/>
                  </a:cubicBezTo>
                  <a:cubicBezTo>
                    <a:pt x="338" y="442"/>
                    <a:pt x="234" y="779"/>
                    <a:pt x="0" y="987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1"/>
            <p:cNvSpPr/>
            <p:nvPr/>
          </p:nvSpPr>
          <p:spPr>
            <a:xfrm>
              <a:off x="3520850" y="3816075"/>
              <a:ext cx="987175" cy="1319475"/>
            </a:xfrm>
            <a:custGeom>
              <a:avLst/>
              <a:gdLst/>
              <a:ahLst/>
              <a:cxnLst/>
              <a:rect l="l" t="t" r="r" b="b"/>
              <a:pathLst>
                <a:path w="39487" h="52779" extrusionOk="0">
                  <a:moveTo>
                    <a:pt x="2389" y="1506"/>
                  </a:moveTo>
                  <a:lnTo>
                    <a:pt x="2389" y="2155"/>
                  </a:lnTo>
                  <a:cubicBezTo>
                    <a:pt x="2285" y="2596"/>
                    <a:pt x="2181" y="2908"/>
                    <a:pt x="2181" y="3349"/>
                  </a:cubicBezTo>
                  <a:cubicBezTo>
                    <a:pt x="2181" y="2700"/>
                    <a:pt x="2285" y="2155"/>
                    <a:pt x="2389" y="1506"/>
                  </a:cubicBezTo>
                  <a:close/>
                  <a:moveTo>
                    <a:pt x="35171" y="5084"/>
                  </a:moveTo>
                  <a:cubicBezTo>
                    <a:pt x="35535" y="5084"/>
                    <a:pt x="35853" y="5199"/>
                    <a:pt x="36138" y="5400"/>
                  </a:cubicBezTo>
                  <a:cubicBezTo>
                    <a:pt x="36006" y="5382"/>
                    <a:pt x="35870" y="5373"/>
                    <a:pt x="35733" y="5373"/>
                  </a:cubicBezTo>
                  <a:cubicBezTo>
                    <a:pt x="35090" y="5373"/>
                    <a:pt x="34414" y="5563"/>
                    <a:pt x="33879" y="5842"/>
                  </a:cubicBezTo>
                  <a:cubicBezTo>
                    <a:pt x="33230" y="6283"/>
                    <a:pt x="32789" y="6802"/>
                    <a:pt x="32451" y="7581"/>
                  </a:cubicBezTo>
                  <a:cubicBezTo>
                    <a:pt x="32140" y="8334"/>
                    <a:pt x="31802" y="8983"/>
                    <a:pt x="31050" y="9398"/>
                  </a:cubicBezTo>
                  <a:lnTo>
                    <a:pt x="30842" y="9632"/>
                  </a:lnTo>
                  <a:cubicBezTo>
                    <a:pt x="30842" y="9528"/>
                    <a:pt x="30946" y="9528"/>
                    <a:pt x="30946" y="9398"/>
                  </a:cubicBezTo>
                  <a:cubicBezTo>
                    <a:pt x="31283" y="8983"/>
                    <a:pt x="31283" y="8334"/>
                    <a:pt x="31387" y="7789"/>
                  </a:cubicBezTo>
                  <a:lnTo>
                    <a:pt x="31387" y="7581"/>
                  </a:lnTo>
                  <a:cubicBezTo>
                    <a:pt x="31595" y="7347"/>
                    <a:pt x="31699" y="7140"/>
                    <a:pt x="31802" y="6932"/>
                  </a:cubicBezTo>
                  <a:lnTo>
                    <a:pt x="31802" y="6932"/>
                  </a:lnTo>
                  <a:cubicBezTo>
                    <a:pt x="31595" y="7140"/>
                    <a:pt x="31491" y="7347"/>
                    <a:pt x="31387" y="7451"/>
                  </a:cubicBezTo>
                  <a:lnTo>
                    <a:pt x="31387" y="7243"/>
                  </a:lnTo>
                  <a:lnTo>
                    <a:pt x="32348" y="6283"/>
                  </a:lnTo>
                  <a:lnTo>
                    <a:pt x="32348" y="6153"/>
                  </a:lnTo>
                  <a:cubicBezTo>
                    <a:pt x="32036" y="6491"/>
                    <a:pt x="31595" y="6802"/>
                    <a:pt x="31387" y="7140"/>
                  </a:cubicBezTo>
                  <a:lnTo>
                    <a:pt x="31387" y="6932"/>
                  </a:lnTo>
                  <a:cubicBezTo>
                    <a:pt x="31802" y="6491"/>
                    <a:pt x="32244" y="6153"/>
                    <a:pt x="32685" y="5842"/>
                  </a:cubicBezTo>
                  <a:lnTo>
                    <a:pt x="32685" y="5842"/>
                  </a:lnTo>
                  <a:cubicBezTo>
                    <a:pt x="32244" y="6049"/>
                    <a:pt x="31699" y="6387"/>
                    <a:pt x="31387" y="6802"/>
                  </a:cubicBezTo>
                  <a:lnTo>
                    <a:pt x="31387" y="6594"/>
                  </a:lnTo>
                  <a:cubicBezTo>
                    <a:pt x="31491" y="6491"/>
                    <a:pt x="31595" y="6387"/>
                    <a:pt x="31699" y="6283"/>
                  </a:cubicBezTo>
                  <a:cubicBezTo>
                    <a:pt x="31802" y="6153"/>
                    <a:pt x="32036" y="6049"/>
                    <a:pt x="32140" y="5945"/>
                  </a:cubicBezTo>
                  <a:cubicBezTo>
                    <a:pt x="32893" y="5504"/>
                    <a:pt x="33983" y="5296"/>
                    <a:pt x="34528" y="5193"/>
                  </a:cubicBezTo>
                  <a:cubicBezTo>
                    <a:pt x="34758" y="5119"/>
                    <a:pt x="34972" y="5084"/>
                    <a:pt x="35171" y="5084"/>
                  </a:cubicBezTo>
                  <a:close/>
                  <a:moveTo>
                    <a:pt x="7685" y="9632"/>
                  </a:moveTo>
                  <a:lnTo>
                    <a:pt x="7685" y="9632"/>
                  </a:lnTo>
                  <a:cubicBezTo>
                    <a:pt x="7700" y="9666"/>
                    <a:pt x="7714" y="9700"/>
                    <a:pt x="7728" y="9734"/>
                  </a:cubicBezTo>
                  <a:lnTo>
                    <a:pt x="7728" y="9734"/>
                  </a:lnTo>
                  <a:cubicBezTo>
                    <a:pt x="7725" y="9719"/>
                    <a:pt x="7722" y="9703"/>
                    <a:pt x="7718" y="9688"/>
                  </a:cubicBezTo>
                  <a:lnTo>
                    <a:pt x="7718" y="9688"/>
                  </a:lnTo>
                  <a:cubicBezTo>
                    <a:pt x="7707" y="9669"/>
                    <a:pt x="7696" y="9650"/>
                    <a:pt x="7685" y="9632"/>
                  </a:cubicBezTo>
                  <a:close/>
                  <a:moveTo>
                    <a:pt x="25356" y="9499"/>
                  </a:moveTo>
                  <a:cubicBezTo>
                    <a:pt x="25360" y="9501"/>
                    <a:pt x="25363" y="9503"/>
                    <a:pt x="25366" y="9505"/>
                  </a:cubicBezTo>
                  <a:lnTo>
                    <a:pt x="25366" y="9505"/>
                  </a:lnTo>
                  <a:cubicBezTo>
                    <a:pt x="25267" y="9647"/>
                    <a:pt x="25178" y="9797"/>
                    <a:pt x="25105" y="9943"/>
                  </a:cubicBezTo>
                  <a:cubicBezTo>
                    <a:pt x="25185" y="9783"/>
                    <a:pt x="25265" y="9623"/>
                    <a:pt x="25356" y="9499"/>
                  </a:cubicBezTo>
                  <a:close/>
                  <a:moveTo>
                    <a:pt x="31050" y="9632"/>
                  </a:moveTo>
                  <a:lnTo>
                    <a:pt x="31050" y="9632"/>
                  </a:lnTo>
                  <a:cubicBezTo>
                    <a:pt x="30886" y="9795"/>
                    <a:pt x="30643" y="9958"/>
                    <a:pt x="30445" y="10134"/>
                  </a:cubicBezTo>
                  <a:lnTo>
                    <a:pt x="30445" y="10134"/>
                  </a:lnTo>
                  <a:cubicBezTo>
                    <a:pt x="30461" y="10107"/>
                    <a:pt x="30480" y="10078"/>
                    <a:pt x="30504" y="10047"/>
                  </a:cubicBezTo>
                  <a:cubicBezTo>
                    <a:pt x="30634" y="9943"/>
                    <a:pt x="30842" y="9736"/>
                    <a:pt x="31050" y="9632"/>
                  </a:cubicBezTo>
                  <a:close/>
                  <a:moveTo>
                    <a:pt x="25312" y="9943"/>
                  </a:moveTo>
                  <a:lnTo>
                    <a:pt x="25312" y="10047"/>
                  </a:lnTo>
                  <a:lnTo>
                    <a:pt x="25312" y="10177"/>
                  </a:lnTo>
                  <a:cubicBezTo>
                    <a:pt x="25270" y="10177"/>
                    <a:pt x="25245" y="10177"/>
                    <a:pt x="25230" y="10184"/>
                  </a:cubicBezTo>
                  <a:lnTo>
                    <a:pt x="25230" y="10184"/>
                  </a:lnTo>
                  <a:cubicBezTo>
                    <a:pt x="25260" y="10103"/>
                    <a:pt x="25312" y="10017"/>
                    <a:pt x="25312" y="9943"/>
                  </a:cubicBezTo>
                  <a:close/>
                  <a:moveTo>
                    <a:pt x="30738" y="10696"/>
                  </a:moveTo>
                  <a:cubicBezTo>
                    <a:pt x="30735" y="10696"/>
                    <a:pt x="30733" y="10696"/>
                    <a:pt x="30730" y="10696"/>
                  </a:cubicBezTo>
                  <a:lnTo>
                    <a:pt x="30730" y="10696"/>
                  </a:lnTo>
                  <a:cubicBezTo>
                    <a:pt x="30729" y="10700"/>
                    <a:pt x="30729" y="10704"/>
                    <a:pt x="30728" y="10708"/>
                  </a:cubicBezTo>
                  <a:lnTo>
                    <a:pt x="30728" y="10708"/>
                  </a:lnTo>
                  <a:cubicBezTo>
                    <a:pt x="30731" y="10704"/>
                    <a:pt x="30735" y="10700"/>
                    <a:pt x="30738" y="10696"/>
                  </a:cubicBezTo>
                  <a:close/>
                  <a:moveTo>
                    <a:pt x="30842" y="10281"/>
                  </a:moveTo>
                  <a:lnTo>
                    <a:pt x="30504" y="10592"/>
                  </a:lnTo>
                  <a:cubicBezTo>
                    <a:pt x="30401" y="10592"/>
                    <a:pt x="30297" y="10696"/>
                    <a:pt x="30297" y="10826"/>
                  </a:cubicBezTo>
                  <a:cubicBezTo>
                    <a:pt x="30401" y="10696"/>
                    <a:pt x="30504" y="10592"/>
                    <a:pt x="30634" y="10592"/>
                  </a:cubicBezTo>
                  <a:cubicBezTo>
                    <a:pt x="30634" y="10488"/>
                    <a:pt x="30738" y="10385"/>
                    <a:pt x="30842" y="10281"/>
                  </a:cubicBezTo>
                  <a:close/>
                  <a:moveTo>
                    <a:pt x="30842" y="10488"/>
                  </a:moveTo>
                  <a:cubicBezTo>
                    <a:pt x="30738" y="10488"/>
                    <a:pt x="30634" y="10592"/>
                    <a:pt x="30634" y="10696"/>
                  </a:cubicBezTo>
                  <a:cubicBezTo>
                    <a:pt x="30504" y="10696"/>
                    <a:pt x="30504" y="10696"/>
                    <a:pt x="30504" y="10826"/>
                  </a:cubicBezTo>
                  <a:cubicBezTo>
                    <a:pt x="30631" y="10826"/>
                    <a:pt x="30634" y="10703"/>
                    <a:pt x="30730" y="10696"/>
                  </a:cubicBezTo>
                  <a:lnTo>
                    <a:pt x="30730" y="10696"/>
                  </a:lnTo>
                  <a:cubicBezTo>
                    <a:pt x="30735" y="10665"/>
                    <a:pt x="30738" y="10630"/>
                    <a:pt x="30738" y="10592"/>
                  </a:cubicBezTo>
                  <a:lnTo>
                    <a:pt x="30842" y="10488"/>
                  </a:lnTo>
                  <a:close/>
                  <a:moveTo>
                    <a:pt x="25442" y="10177"/>
                  </a:moveTo>
                  <a:cubicBezTo>
                    <a:pt x="25208" y="10385"/>
                    <a:pt x="25001" y="10696"/>
                    <a:pt x="24793" y="10930"/>
                  </a:cubicBezTo>
                  <a:cubicBezTo>
                    <a:pt x="24793" y="10955"/>
                    <a:pt x="24786" y="10974"/>
                    <a:pt x="24774" y="10989"/>
                  </a:cubicBezTo>
                  <a:lnTo>
                    <a:pt x="24774" y="10989"/>
                  </a:lnTo>
                  <a:cubicBezTo>
                    <a:pt x="24793" y="10935"/>
                    <a:pt x="24793" y="10880"/>
                    <a:pt x="24793" y="10826"/>
                  </a:cubicBezTo>
                  <a:cubicBezTo>
                    <a:pt x="25001" y="10488"/>
                    <a:pt x="25208" y="10281"/>
                    <a:pt x="25442" y="10177"/>
                  </a:cubicBezTo>
                  <a:close/>
                  <a:moveTo>
                    <a:pt x="31387" y="3142"/>
                  </a:moveTo>
                  <a:cubicBezTo>
                    <a:pt x="30842" y="3453"/>
                    <a:pt x="30634" y="4206"/>
                    <a:pt x="30504" y="4751"/>
                  </a:cubicBezTo>
                  <a:cubicBezTo>
                    <a:pt x="30297" y="5634"/>
                    <a:pt x="30193" y="6283"/>
                    <a:pt x="29752" y="6932"/>
                  </a:cubicBezTo>
                  <a:cubicBezTo>
                    <a:pt x="29336" y="7581"/>
                    <a:pt x="28687" y="7789"/>
                    <a:pt x="28350" y="8541"/>
                  </a:cubicBezTo>
                  <a:cubicBezTo>
                    <a:pt x="28350" y="8645"/>
                    <a:pt x="28453" y="8645"/>
                    <a:pt x="28453" y="8645"/>
                  </a:cubicBezTo>
                  <a:cubicBezTo>
                    <a:pt x="28999" y="7581"/>
                    <a:pt x="29985" y="7140"/>
                    <a:pt x="30401" y="6049"/>
                  </a:cubicBezTo>
                  <a:cubicBezTo>
                    <a:pt x="30738" y="5296"/>
                    <a:pt x="30738" y="4336"/>
                    <a:pt x="31153" y="3687"/>
                  </a:cubicBezTo>
                  <a:lnTo>
                    <a:pt x="31153" y="3687"/>
                  </a:lnTo>
                  <a:cubicBezTo>
                    <a:pt x="30946" y="4440"/>
                    <a:pt x="31153" y="5400"/>
                    <a:pt x="31283" y="6283"/>
                  </a:cubicBezTo>
                  <a:cubicBezTo>
                    <a:pt x="31387" y="7451"/>
                    <a:pt x="31153" y="8749"/>
                    <a:pt x="30634" y="9736"/>
                  </a:cubicBezTo>
                  <a:cubicBezTo>
                    <a:pt x="30504" y="9736"/>
                    <a:pt x="30504" y="9839"/>
                    <a:pt x="30401" y="9943"/>
                  </a:cubicBezTo>
                  <a:cubicBezTo>
                    <a:pt x="30401" y="9943"/>
                    <a:pt x="30297" y="10047"/>
                    <a:pt x="30297" y="10177"/>
                  </a:cubicBezTo>
                  <a:cubicBezTo>
                    <a:pt x="30089" y="10488"/>
                    <a:pt x="29855" y="10696"/>
                    <a:pt x="29752" y="11034"/>
                  </a:cubicBezTo>
                  <a:cubicBezTo>
                    <a:pt x="29752" y="11034"/>
                    <a:pt x="29648" y="11034"/>
                    <a:pt x="29648" y="10930"/>
                  </a:cubicBezTo>
                  <a:cubicBezTo>
                    <a:pt x="29544" y="10592"/>
                    <a:pt x="29336" y="10385"/>
                    <a:pt x="29102" y="10047"/>
                  </a:cubicBezTo>
                  <a:cubicBezTo>
                    <a:pt x="29206" y="9736"/>
                    <a:pt x="29336" y="9398"/>
                    <a:pt x="29544" y="9087"/>
                  </a:cubicBezTo>
                  <a:cubicBezTo>
                    <a:pt x="29544" y="8983"/>
                    <a:pt x="29440" y="8983"/>
                    <a:pt x="29440" y="8983"/>
                  </a:cubicBezTo>
                  <a:cubicBezTo>
                    <a:pt x="29336" y="9294"/>
                    <a:pt x="29102" y="9632"/>
                    <a:pt x="28999" y="9943"/>
                  </a:cubicBezTo>
                  <a:cubicBezTo>
                    <a:pt x="28999" y="9839"/>
                    <a:pt x="28895" y="9839"/>
                    <a:pt x="28895" y="9736"/>
                  </a:cubicBezTo>
                  <a:cubicBezTo>
                    <a:pt x="29336" y="8541"/>
                    <a:pt x="30089" y="7685"/>
                    <a:pt x="30504" y="6491"/>
                  </a:cubicBezTo>
                  <a:lnTo>
                    <a:pt x="30504" y="6491"/>
                  </a:lnTo>
                  <a:cubicBezTo>
                    <a:pt x="30193" y="7243"/>
                    <a:pt x="29855" y="7892"/>
                    <a:pt x="29440" y="8438"/>
                  </a:cubicBezTo>
                  <a:cubicBezTo>
                    <a:pt x="29206" y="8749"/>
                    <a:pt x="28999" y="9087"/>
                    <a:pt x="28895" y="9528"/>
                  </a:cubicBezTo>
                  <a:cubicBezTo>
                    <a:pt x="28791" y="9190"/>
                    <a:pt x="28791" y="8983"/>
                    <a:pt x="28557" y="8749"/>
                  </a:cubicBezTo>
                  <a:cubicBezTo>
                    <a:pt x="28442" y="8634"/>
                    <a:pt x="28301" y="8584"/>
                    <a:pt x="28143" y="8584"/>
                  </a:cubicBezTo>
                  <a:cubicBezTo>
                    <a:pt x="27271" y="8584"/>
                    <a:pt x="25882" y="10099"/>
                    <a:pt x="25442" y="10385"/>
                  </a:cubicBezTo>
                  <a:cubicBezTo>
                    <a:pt x="25312" y="10488"/>
                    <a:pt x="25208" y="10592"/>
                    <a:pt x="25105" y="10696"/>
                  </a:cubicBezTo>
                  <a:cubicBezTo>
                    <a:pt x="25312" y="10385"/>
                    <a:pt x="25546" y="10177"/>
                    <a:pt x="25650" y="9943"/>
                  </a:cubicBezTo>
                  <a:lnTo>
                    <a:pt x="25754" y="9943"/>
                  </a:lnTo>
                  <a:cubicBezTo>
                    <a:pt x="25961" y="9736"/>
                    <a:pt x="26299" y="9528"/>
                    <a:pt x="26610" y="9190"/>
                  </a:cubicBezTo>
                  <a:cubicBezTo>
                    <a:pt x="26610" y="9190"/>
                    <a:pt x="26610" y="9087"/>
                    <a:pt x="26506" y="9087"/>
                  </a:cubicBezTo>
                  <a:cubicBezTo>
                    <a:pt x="26299" y="9398"/>
                    <a:pt x="25961" y="9632"/>
                    <a:pt x="25650" y="9839"/>
                  </a:cubicBezTo>
                  <a:cubicBezTo>
                    <a:pt x="26091" y="9398"/>
                    <a:pt x="26403" y="8983"/>
                    <a:pt x="26948" y="8645"/>
                  </a:cubicBezTo>
                  <a:lnTo>
                    <a:pt x="26844" y="8645"/>
                  </a:lnTo>
                  <a:cubicBezTo>
                    <a:pt x="26403" y="8983"/>
                    <a:pt x="25857" y="9528"/>
                    <a:pt x="25442" y="9943"/>
                  </a:cubicBezTo>
                  <a:cubicBezTo>
                    <a:pt x="25546" y="9839"/>
                    <a:pt x="25650" y="9632"/>
                    <a:pt x="25754" y="9528"/>
                  </a:cubicBezTo>
                  <a:lnTo>
                    <a:pt x="26091" y="9190"/>
                  </a:lnTo>
                  <a:cubicBezTo>
                    <a:pt x="26299" y="8879"/>
                    <a:pt x="26610" y="8645"/>
                    <a:pt x="26844" y="8334"/>
                  </a:cubicBezTo>
                  <a:cubicBezTo>
                    <a:pt x="27389" y="7892"/>
                    <a:pt x="27701" y="7347"/>
                    <a:pt x="28142" y="6802"/>
                  </a:cubicBezTo>
                  <a:cubicBezTo>
                    <a:pt x="28142" y="6802"/>
                    <a:pt x="28096" y="6756"/>
                    <a:pt x="28065" y="6756"/>
                  </a:cubicBezTo>
                  <a:cubicBezTo>
                    <a:pt x="28050" y="6756"/>
                    <a:pt x="28038" y="6767"/>
                    <a:pt x="28038" y="6802"/>
                  </a:cubicBezTo>
                  <a:cubicBezTo>
                    <a:pt x="27493" y="7451"/>
                    <a:pt x="27052" y="8100"/>
                    <a:pt x="26403" y="8645"/>
                  </a:cubicBezTo>
                  <a:cubicBezTo>
                    <a:pt x="26091" y="8983"/>
                    <a:pt x="25754" y="9294"/>
                    <a:pt x="25546" y="9736"/>
                  </a:cubicBezTo>
                  <a:cubicBezTo>
                    <a:pt x="25312" y="9839"/>
                    <a:pt x="25208" y="10047"/>
                    <a:pt x="25105" y="10177"/>
                  </a:cubicBezTo>
                  <a:cubicBezTo>
                    <a:pt x="25312" y="9736"/>
                    <a:pt x="25650" y="9294"/>
                    <a:pt x="26091" y="8879"/>
                  </a:cubicBezTo>
                  <a:cubicBezTo>
                    <a:pt x="26091" y="8879"/>
                    <a:pt x="26091" y="8821"/>
                    <a:pt x="26053" y="8821"/>
                  </a:cubicBezTo>
                  <a:cubicBezTo>
                    <a:pt x="26033" y="8821"/>
                    <a:pt x="26005" y="8836"/>
                    <a:pt x="25961" y="8879"/>
                  </a:cubicBezTo>
                  <a:cubicBezTo>
                    <a:pt x="25845" y="8957"/>
                    <a:pt x="25725" y="9067"/>
                    <a:pt x="25609" y="9196"/>
                  </a:cubicBezTo>
                  <a:lnTo>
                    <a:pt x="25609" y="9196"/>
                  </a:lnTo>
                  <a:cubicBezTo>
                    <a:pt x="25769" y="8903"/>
                    <a:pt x="25947" y="8639"/>
                    <a:pt x="26195" y="8334"/>
                  </a:cubicBezTo>
                  <a:cubicBezTo>
                    <a:pt x="26403" y="8100"/>
                    <a:pt x="26740" y="7789"/>
                    <a:pt x="27051" y="7581"/>
                  </a:cubicBezTo>
                  <a:lnTo>
                    <a:pt x="27051" y="7581"/>
                  </a:lnTo>
                  <a:cubicBezTo>
                    <a:pt x="26740" y="7789"/>
                    <a:pt x="26506" y="7892"/>
                    <a:pt x="26299" y="8100"/>
                  </a:cubicBezTo>
                  <a:cubicBezTo>
                    <a:pt x="26299" y="8100"/>
                    <a:pt x="26403" y="7996"/>
                    <a:pt x="26506" y="7892"/>
                  </a:cubicBezTo>
                  <a:cubicBezTo>
                    <a:pt x="26506" y="7892"/>
                    <a:pt x="26460" y="7846"/>
                    <a:pt x="26429" y="7846"/>
                  </a:cubicBezTo>
                  <a:cubicBezTo>
                    <a:pt x="26414" y="7846"/>
                    <a:pt x="26403" y="7858"/>
                    <a:pt x="26403" y="7892"/>
                  </a:cubicBezTo>
                  <a:cubicBezTo>
                    <a:pt x="26091" y="8334"/>
                    <a:pt x="25754" y="8645"/>
                    <a:pt x="25546" y="9190"/>
                  </a:cubicBezTo>
                  <a:cubicBezTo>
                    <a:pt x="25478" y="9251"/>
                    <a:pt x="25412" y="9322"/>
                    <a:pt x="25351" y="9398"/>
                  </a:cubicBezTo>
                  <a:lnTo>
                    <a:pt x="25312" y="9398"/>
                  </a:lnTo>
                  <a:cubicBezTo>
                    <a:pt x="25312" y="9414"/>
                    <a:pt x="25314" y="9428"/>
                    <a:pt x="25317" y="9440"/>
                  </a:cubicBezTo>
                  <a:lnTo>
                    <a:pt x="25317" y="9440"/>
                  </a:lnTo>
                  <a:cubicBezTo>
                    <a:pt x="25182" y="9615"/>
                    <a:pt x="25069" y="9807"/>
                    <a:pt x="25001" y="9943"/>
                  </a:cubicBezTo>
                  <a:cubicBezTo>
                    <a:pt x="25001" y="9736"/>
                    <a:pt x="25105" y="9398"/>
                    <a:pt x="25208" y="9087"/>
                  </a:cubicBezTo>
                  <a:cubicBezTo>
                    <a:pt x="25442" y="8100"/>
                    <a:pt x="26506" y="7347"/>
                    <a:pt x="27052" y="6491"/>
                  </a:cubicBezTo>
                  <a:cubicBezTo>
                    <a:pt x="27493" y="5842"/>
                    <a:pt x="26948" y="6153"/>
                    <a:pt x="27908" y="5296"/>
                  </a:cubicBezTo>
                  <a:cubicBezTo>
                    <a:pt x="28246" y="4855"/>
                    <a:pt x="28999" y="4751"/>
                    <a:pt x="29440" y="4440"/>
                  </a:cubicBezTo>
                  <a:cubicBezTo>
                    <a:pt x="30193" y="4102"/>
                    <a:pt x="30504" y="3142"/>
                    <a:pt x="31387" y="3142"/>
                  </a:cubicBezTo>
                  <a:close/>
                  <a:moveTo>
                    <a:pt x="30728" y="10708"/>
                  </a:moveTo>
                  <a:cubicBezTo>
                    <a:pt x="30626" y="10833"/>
                    <a:pt x="30504" y="10933"/>
                    <a:pt x="30504" y="11034"/>
                  </a:cubicBezTo>
                  <a:cubicBezTo>
                    <a:pt x="30610" y="10949"/>
                    <a:pt x="30699" y="10864"/>
                    <a:pt x="30728" y="10708"/>
                  </a:cubicBezTo>
                  <a:close/>
                  <a:moveTo>
                    <a:pt x="1195" y="4985"/>
                  </a:moveTo>
                  <a:lnTo>
                    <a:pt x="1195" y="4985"/>
                  </a:lnTo>
                  <a:cubicBezTo>
                    <a:pt x="987" y="6283"/>
                    <a:pt x="1299" y="7789"/>
                    <a:pt x="1532" y="9087"/>
                  </a:cubicBezTo>
                  <a:cubicBezTo>
                    <a:pt x="1636" y="9839"/>
                    <a:pt x="1844" y="10592"/>
                    <a:pt x="2077" y="11345"/>
                  </a:cubicBezTo>
                  <a:cubicBezTo>
                    <a:pt x="1195" y="9528"/>
                    <a:pt x="650" y="7581"/>
                    <a:pt x="987" y="5400"/>
                  </a:cubicBezTo>
                  <a:cubicBezTo>
                    <a:pt x="987" y="5296"/>
                    <a:pt x="1091" y="5089"/>
                    <a:pt x="1195" y="4985"/>
                  </a:cubicBezTo>
                  <a:close/>
                  <a:moveTo>
                    <a:pt x="30297" y="10930"/>
                  </a:moveTo>
                  <a:lnTo>
                    <a:pt x="30297" y="11241"/>
                  </a:lnTo>
                  <a:cubicBezTo>
                    <a:pt x="30193" y="11345"/>
                    <a:pt x="30193" y="11345"/>
                    <a:pt x="30089" y="11475"/>
                  </a:cubicBezTo>
                  <a:cubicBezTo>
                    <a:pt x="30089" y="11345"/>
                    <a:pt x="30089" y="11241"/>
                    <a:pt x="30193" y="11137"/>
                  </a:cubicBezTo>
                  <a:cubicBezTo>
                    <a:pt x="30193" y="11137"/>
                    <a:pt x="30297" y="11034"/>
                    <a:pt x="30297" y="10930"/>
                  </a:cubicBezTo>
                  <a:close/>
                  <a:moveTo>
                    <a:pt x="31153" y="11137"/>
                  </a:moveTo>
                  <a:cubicBezTo>
                    <a:pt x="30946" y="11475"/>
                    <a:pt x="30634" y="11579"/>
                    <a:pt x="30297" y="11683"/>
                  </a:cubicBezTo>
                  <a:cubicBezTo>
                    <a:pt x="30504" y="11345"/>
                    <a:pt x="30738" y="11137"/>
                    <a:pt x="31153" y="11137"/>
                  </a:cubicBezTo>
                  <a:close/>
                  <a:moveTo>
                    <a:pt x="31932" y="11241"/>
                  </a:moveTo>
                  <a:cubicBezTo>
                    <a:pt x="32140" y="11241"/>
                    <a:pt x="32140" y="11345"/>
                    <a:pt x="32036" y="11475"/>
                  </a:cubicBezTo>
                  <a:cubicBezTo>
                    <a:pt x="31932" y="11579"/>
                    <a:pt x="31699" y="11579"/>
                    <a:pt x="31595" y="11683"/>
                  </a:cubicBezTo>
                  <a:lnTo>
                    <a:pt x="30926" y="11683"/>
                  </a:lnTo>
                  <a:cubicBezTo>
                    <a:pt x="31254" y="11539"/>
                    <a:pt x="31593" y="11321"/>
                    <a:pt x="31932" y="11241"/>
                  </a:cubicBezTo>
                  <a:close/>
                  <a:moveTo>
                    <a:pt x="30089" y="11579"/>
                  </a:moveTo>
                  <a:lnTo>
                    <a:pt x="30089" y="11683"/>
                  </a:lnTo>
                  <a:lnTo>
                    <a:pt x="29985" y="11787"/>
                  </a:lnTo>
                  <a:cubicBezTo>
                    <a:pt x="29985" y="11683"/>
                    <a:pt x="29985" y="11683"/>
                    <a:pt x="30089" y="11579"/>
                  </a:cubicBezTo>
                  <a:close/>
                  <a:moveTo>
                    <a:pt x="32192" y="11812"/>
                  </a:moveTo>
                  <a:cubicBezTo>
                    <a:pt x="32328" y="11812"/>
                    <a:pt x="32464" y="11838"/>
                    <a:pt x="32581" y="11890"/>
                  </a:cubicBezTo>
                  <a:cubicBezTo>
                    <a:pt x="32503" y="11925"/>
                    <a:pt x="32428" y="11937"/>
                    <a:pt x="32355" y="11937"/>
                  </a:cubicBezTo>
                  <a:cubicBezTo>
                    <a:pt x="32209" y="11937"/>
                    <a:pt x="32071" y="11890"/>
                    <a:pt x="31932" y="11890"/>
                  </a:cubicBezTo>
                  <a:lnTo>
                    <a:pt x="31802" y="11890"/>
                  </a:lnTo>
                  <a:cubicBezTo>
                    <a:pt x="31919" y="11838"/>
                    <a:pt x="32056" y="11812"/>
                    <a:pt x="32192" y="11812"/>
                  </a:cubicBezTo>
                  <a:close/>
                  <a:moveTo>
                    <a:pt x="31491" y="11994"/>
                  </a:moveTo>
                  <a:lnTo>
                    <a:pt x="31491" y="12124"/>
                  </a:lnTo>
                  <a:lnTo>
                    <a:pt x="31136" y="12124"/>
                  </a:lnTo>
                  <a:cubicBezTo>
                    <a:pt x="31217" y="12087"/>
                    <a:pt x="31300" y="12042"/>
                    <a:pt x="31387" y="11994"/>
                  </a:cubicBezTo>
                  <a:cubicBezTo>
                    <a:pt x="31387" y="12037"/>
                    <a:pt x="31399" y="12052"/>
                    <a:pt x="31414" y="12052"/>
                  </a:cubicBezTo>
                  <a:cubicBezTo>
                    <a:pt x="31445" y="12052"/>
                    <a:pt x="31491" y="11994"/>
                    <a:pt x="31491" y="11994"/>
                  </a:cubicBezTo>
                  <a:close/>
                  <a:moveTo>
                    <a:pt x="30770" y="11745"/>
                  </a:moveTo>
                  <a:cubicBezTo>
                    <a:pt x="30752" y="11806"/>
                    <a:pt x="30776" y="11890"/>
                    <a:pt x="30842" y="11890"/>
                  </a:cubicBezTo>
                  <a:cubicBezTo>
                    <a:pt x="30738" y="11890"/>
                    <a:pt x="30504" y="11994"/>
                    <a:pt x="30401" y="11994"/>
                  </a:cubicBezTo>
                  <a:cubicBezTo>
                    <a:pt x="30401" y="11994"/>
                    <a:pt x="30354" y="11948"/>
                    <a:pt x="30324" y="11948"/>
                  </a:cubicBezTo>
                  <a:cubicBezTo>
                    <a:pt x="30308" y="11948"/>
                    <a:pt x="30297" y="11960"/>
                    <a:pt x="30297" y="11994"/>
                  </a:cubicBezTo>
                  <a:lnTo>
                    <a:pt x="30297" y="12124"/>
                  </a:lnTo>
                  <a:cubicBezTo>
                    <a:pt x="30193" y="12124"/>
                    <a:pt x="30193" y="12124"/>
                    <a:pt x="30089" y="12228"/>
                  </a:cubicBezTo>
                  <a:lnTo>
                    <a:pt x="30089" y="12124"/>
                  </a:lnTo>
                  <a:cubicBezTo>
                    <a:pt x="29985" y="12124"/>
                    <a:pt x="29985" y="11994"/>
                    <a:pt x="29985" y="11994"/>
                  </a:cubicBezTo>
                  <a:cubicBezTo>
                    <a:pt x="29985" y="11890"/>
                    <a:pt x="29985" y="11890"/>
                    <a:pt x="30089" y="11890"/>
                  </a:cubicBezTo>
                  <a:cubicBezTo>
                    <a:pt x="30089" y="11890"/>
                    <a:pt x="30089" y="11937"/>
                    <a:pt x="30120" y="11937"/>
                  </a:cubicBezTo>
                  <a:cubicBezTo>
                    <a:pt x="30135" y="11937"/>
                    <a:pt x="30158" y="11925"/>
                    <a:pt x="30193" y="11890"/>
                  </a:cubicBezTo>
                  <a:cubicBezTo>
                    <a:pt x="30297" y="11890"/>
                    <a:pt x="30401" y="11787"/>
                    <a:pt x="30504" y="11787"/>
                  </a:cubicBezTo>
                  <a:lnTo>
                    <a:pt x="30634" y="11787"/>
                  </a:lnTo>
                  <a:cubicBezTo>
                    <a:pt x="30679" y="11775"/>
                    <a:pt x="30724" y="11761"/>
                    <a:pt x="30770" y="11745"/>
                  </a:cubicBezTo>
                  <a:close/>
                  <a:moveTo>
                    <a:pt x="31050" y="12161"/>
                  </a:moveTo>
                  <a:lnTo>
                    <a:pt x="31050" y="12228"/>
                  </a:lnTo>
                  <a:lnTo>
                    <a:pt x="31153" y="12228"/>
                  </a:lnTo>
                  <a:cubicBezTo>
                    <a:pt x="30946" y="12228"/>
                    <a:pt x="30634" y="12228"/>
                    <a:pt x="30401" y="12332"/>
                  </a:cubicBezTo>
                  <a:lnTo>
                    <a:pt x="30401" y="12228"/>
                  </a:lnTo>
                  <a:lnTo>
                    <a:pt x="30738" y="12228"/>
                  </a:lnTo>
                  <a:cubicBezTo>
                    <a:pt x="30841" y="12228"/>
                    <a:pt x="30944" y="12202"/>
                    <a:pt x="31050" y="12161"/>
                  </a:cubicBezTo>
                  <a:close/>
                  <a:moveTo>
                    <a:pt x="30297" y="12332"/>
                  </a:moveTo>
                  <a:lnTo>
                    <a:pt x="30193" y="12436"/>
                  </a:lnTo>
                  <a:lnTo>
                    <a:pt x="30193" y="12332"/>
                  </a:lnTo>
                  <a:close/>
                  <a:moveTo>
                    <a:pt x="31100" y="12419"/>
                  </a:moveTo>
                  <a:cubicBezTo>
                    <a:pt x="31290" y="12419"/>
                    <a:pt x="31463" y="12452"/>
                    <a:pt x="31595" y="12539"/>
                  </a:cubicBezTo>
                  <a:cubicBezTo>
                    <a:pt x="31387" y="12643"/>
                    <a:pt x="31050" y="12643"/>
                    <a:pt x="30842" y="12643"/>
                  </a:cubicBezTo>
                  <a:cubicBezTo>
                    <a:pt x="30634" y="12643"/>
                    <a:pt x="30504" y="12539"/>
                    <a:pt x="30297" y="12539"/>
                  </a:cubicBezTo>
                  <a:cubicBezTo>
                    <a:pt x="30551" y="12479"/>
                    <a:pt x="30841" y="12419"/>
                    <a:pt x="31100" y="12419"/>
                  </a:cubicBezTo>
                  <a:close/>
                  <a:moveTo>
                    <a:pt x="35788" y="5526"/>
                  </a:moveTo>
                  <a:cubicBezTo>
                    <a:pt x="36057" y="5526"/>
                    <a:pt x="36324" y="5560"/>
                    <a:pt x="36579" y="5634"/>
                  </a:cubicBezTo>
                  <a:cubicBezTo>
                    <a:pt x="36579" y="5738"/>
                    <a:pt x="36683" y="5738"/>
                    <a:pt x="36787" y="5842"/>
                  </a:cubicBezTo>
                  <a:cubicBezTo>
                    <a:pt x="35930" y="5842"/>
                    <a:pt x="35048" y="6387"/>
                    <a:pt x="34528" y="7036"/>
                  </a:cubicBezTo>
                  <a:lnTo>
                    <a:pt x="34632" y="7036"/>
                  </a:lnTo>
                  <a:cubicBezTo>
                    <a:pt x="35405" y="6450"/>
                    <a:pt x="36283" y="6034"/>
                    <a:pt x="37228" y="6034"/>
                  </a:cubicBezTo>
                  <a:cubicBezTo>
                    <a:pt x="37331" y="6034"/>
                    <a:pt x="37435" y="6039"/>
                    <a:pt x="37540" y="6049"/>
                  </a:cubicBezTo>
                  <a:cubicBezTo>
                    <a:pt x="37773" y="6153"/>
                    <a:pt x="37981" y="6387"/>
                    <a:pt x="38189" y="6698"/>
                  </a:cubicBezTo>
                  <a:cubicBezTo>
                    <a:pt x="37967" y="6591"/>
                    <a:pt x="37724" y="6546"/>
                    <a:pt x="37471" y="6546"/>
                  </a:cubicBezTo>
                  <a:cubicBezTo>
                    <a:pt x="36744" y="6546"/>
                    <a:pt x="35943" y="6916"/>
                    <a:pt x="35385" y="7243"/>
                  </a:cubicBezTo>
                  <a:cubicBezTo>
                    <a:pt x="35385" y="7243"/>
                    <a:pt x="35385" y="7347"/>
                    <a:pt x="35489" y="7347"/>
                  </a:cubicBezTo>
                  <a:cubicBezTo>
                    <a:pt x="36045" y="7040"/>
                    <a:pt x="36658" y="6840"/>
                    <a:pt x="37265" y="6840"/>
                  </a:cubicBezTo>
                  <a:cubicBezTo>
                    <a:pt x="37734" y="6840"/>
                    <a:pt x="38199" y="6960"/>
                    <a:pt x="38630" y="7243"/>
                  </a:cubicBezTo>
                  <a:cubicBezTo>
                    <a:pt x="38630" y="7243"/>
                    <a:pt x="38734" y="7243"/>
                    <a:pt x="38734" y="7347"/>
                  </a:cubicBezTo>
                  <a:cubicBezTo>
                    <a:pt x="39487" y="8100"/>
                    <a:pt x="39279" y="7892"/>
                    <a:pt x="38734" y="8230"/>
                  </a:cubicBezTo>
                  <a:cubicBezTo>
                    <a:pt x="38422" y="8541"/>
                    <a:pt x="38293" y="9190"/>
                    <a:pt x="38085" y="9632"/>
                  </a:cubicBezTo>
                  <a:cubicBezTo>
                    <a:pt x="37877" y="10281"/>
                    <a:pt x="36138" y="11890"/>
                    <a:pt x="35697" y="11890"/>
                  </a:cubicBezTo>
                  <a:cubicBezTo>
                    <a:pt x="34736" y="12124"/>
                    <a:pt x="34398" y="12981"/>
                    <a:pt x="33334" y="12981"/>
                  </a:cubicBezTo>
                  <a:cubicBezTo>
                    <a:pt x="33178" y="12981"/>
                    <a:pt x="32988" y="12935"/>
                    <a:pt x="32778" y="12935"/>
                  </a:cubicBezTo>
                  <a:cubicBezTo>
                    <a:pt x="32674" y="12935"/>
                    <a:pt x="32564" y="12946"/>
                    <a:pt x="32451" y="12981"/>
                  </a:cubicBezTo>
                  <a:cubicBezTo>
                    <a:pt x="32451" y="12877"/>
                    <a:pt x="32581" y="12877"/>
                    <a:pt x="32581" y="12773"/>
                  </a:cubicBezTo>
                  <a:cubicBezTo>
                    <a:pt x="32581" y="12773"/>
                    <a:pt x="32581" y="12643"/>
                    <a:pt x="32451" y="12643"/>
                  </a:cubicBezTo>
                  <a:cubicBezTo>
                    <a:pt x="32244" y="12539"/>
                    <a:pt x="32036" y="12539"/>
                    <a:pt x="31802" y="12539"/>
                  </a:cubicBezTo>
                  <a:cubicBezTo>
                    <a:pt x="32036" y="12643"/>
                    <a:pt x="32140" y="12773"/>
                    <a:pt x="32348" y="12773"/>
                  </a:cubicBezTo>
                  <a:cubicBezTo>
                    <a:pt x="32244" y="12877"/>
                    <a:pt x="32036" y="12877"/>
                    <a:pt x="31802" y="12877"/>
                  </a:cubicBezTo>
                  <a:lnTo>
                    <a:pt x="31699" y="12877"/>
                  </a:lnTo>
                  <a:cubicBezTo>
                    <a:pt x="31802" y="12773"/>
                    <a:pt x="31699" y="12773"/>
                    <a:pt x="31699" y="12773"/>
                  </a:cubicBezTo>
                  <a:lnTo>
                    <a:pt x="31595" y="12773"/>
                  </a:lnTo>
                  <a:cubicBezTo>
                    <a:pt x="31595" y="12643"/>
                    <a:pt x="31699" y="12643"/>
                    <a:pt x="31802" y="12539"/>
                  </a:cubicBezTo>
                  <a:lnTo>
                    <a:pt x="31802" y="12436"/>
                  </a:lnTo>
                  <a:cubicBezTo>
                    <a:pt x="31699" y="12436"/>
                    <a:pt x="31595" y="12332"/>
                    <a:pt x="31491" y="12332"/>
                  </a:cubicBezTo>
                  <a:lnTo>
                    <a:pt x="32244" y="12332"/>
                  </a:lnTo>
                  <a:cubicBezTo>
                    <a:pt x="32348" y="12332"/>
                    <a:pt x="32348" y="12228"/>
                    <a:pt x="32348" y="12228"/>
                  </a:cubicBezTo>
                  <a:lnTo>
                    <a:pt x="32244" y="12124"/>
                  </a:lnTo>
                  <a:cubicBezTo>
                    <a:pt x="32451" y="12124"/>
                    <a:pt x="32581" y="12124"/>
                    <a:pt x="32789" y="11890"/>
                  </a:cubicBezTo>
                  <a:cubicBezTo>
                    <a:pt x="32789" y="11890"/>
                    <a:pt x="32789" y="11787"/>
                    <a:pt x="32685" y="11787"/>
                  </a:cubicBezTo>
                  <a:cubicBezTo>
                    <a:pt x="32451" y="11683"/>
                    <a:pt x="32244" y="11683"/>
                    <a:pt x="32036" y="11683"/>
                  </a:cubicBezTo>
                  <a:cubicBezTo>
                    <a:pt x="32244" y="11579"/>
                    <a:pt x="32348" y="11475"/>
                    <a:pt x="32244" y="11241"/>
                  </a:cubicBezTo>
                  <a:cubicBezTo>
                    <a:pt x="32200" y="11154"/>
                    <a:pt x="32096" y="11121"/>
                    <a:pt x="31974" y="11121"/>
                  </a:cubicBezTo>
                  <a:cubicBezTo>
                    <a:pt x="31809" y="11121"/>
                    <a:pt x="31611" y="11181"/>
                    <a:pt x="31491" y="11241"/>
                  </a:cubicBezTo>
                  <a:cubicBezTo>
                    <a:pt x="31387" y="11241"/>
                    <a:pt x="31283" y="11345"/>
                    <a:pt x="31153" y="11345"/>
                  </a:cubicBezTo>
                  <a:cubicBezTo>
                    <a:pt x="31283" y="11241"/>
                    <a:pt x="31283" y="11137"/>
                    <a:pt x="31387" y="11034"/>
                  </a:cubicBezTo>
                  <a:lnTo>
                    <a:pt x="31283" y="11034"/>
                  </a:lnTo>
                  <a:cubicBezTo>
                    <a:pt x="31221" y="11015"/>
                    <a:pt x="31160" y="11006"/>
                    <a:pt x="31100" y="11006"/>
                  </a:cubicBezTo>
                  <a:cubicBezTo>
                    <a:pt x="30831" y="11006"/>
                    <a:pt x="30572" y="11176"/>
                    <a:pt x="30297" y="11345"/>
                  </a:cubicBezTo>
                  <a:cubicBezTo>
                    <a:pt x="30401" y="11241"/>
                    <a:pt x="30504" y="11034"/>
                    <a:pt x="30504" y="10826"/>
                  </a:cubicBezTo>
                  <a:cubicBezTo>
                    <a:pt x="30504" y="10826"/>
                    <a:pt x="30458" y="10768"/>
                    <a:pt x="30427" y="10768"/>
                  </a:cubicBezTo>
                  <a:cubicBezTo>
                    <a:pt x="30412" y="10768"/>
                    <a:pt x="30401" y="10783"/>
                    <a:pt x="30401" y="10826"/>
                  </a:cubicBezTo>
                  <a:cubicBezTo>
                    <a:pt x="30297" y="10826"/>
                    <a:pt x="30297" y="10826"/>
                    <a:pt x="30193" y="10930"/>
                  </a:cubicBezTo>
                  <a:lnTo>
                    <a:pt x="30297" y="10826"/>
                  </a:lnTo>
                  <a:lnTo>
                    <a:pt x="30297" y="10696"/>
                  </a:lnTo>
                  <a:cubicBezTo>
                    <a:pt x="30089" y="10930"/>
                    <a:pt x="29985" y="11137"/>
                    <a:pt x="29855" y="11475"/>
                  </a:cubicBezTo>
                  <a:cubicBezTo>
                    <a:pt x="29855" y="11345"/>
                    <a:pt x="29855" y="11345"/>
                    <a:pt x="29752" y="11241"/>
                  </a:cubicBezTo>
                  <a:cubicBezTo>
                    <a:pt x="29855" y="11241"/>
                    <a:pt x="29855" y="11137"/>
                    <a:pt x="29855" y="11034"/>
                  </a:cubicBezTo>
                  <a:lnTo>
                    <a:pt x="29855" y="11137"/>
                  </a:lnTo>
                  <a:cubicBezTo>
                    <a:pt x="29985" y="10930"/>
                    <a:pt x="30089" y="10696"/>
                    <a:pt x="30193" y="10488"/>
                  </a:cubicBezTo>
                  <a:cubicBezTo>
                    <a:pt x="30504" y="10177"/>
                    <a:pt x="30842" y="9839"/>
                    <a:pt x="31283" y="9528"/>
                  </a:cubicBezTo>
                  <a:cubicBezTo>
                    <a:pt x="31491" y="9398"/>
                    <a:pt x="31802" y="9190"/>
                    <a:pt x="32036" y="8983"/>
                  </a:cubicBezTo>
                  <a:cubicBezTo>
                    <a:pt x="32348" y="8645"/>
                    <a:pt x="32451" y="7996"/>
                    <a:pt x="32685" y="7581"/>
                  </a:cubicBezTo>
                  <a:cubicBezTo>
                    <a:pt x="33031" y="6391"/>
                    <a:pt x="34441" y="5526"/>
                    <a:pt x="35788" y="5526"/>
                  </a:cubicBezTo>
                  <a:close/>
                  <a:moveTo>
                    <a:pt x="30193" y="12877"/>
                  </a:moveTo>
                  <a:cubicBezTo>
                    <a:pt x="30193" y="12981"/>
                    <a:pt x="30193" y="12981"/>
                    <a:pt x="30297" y="13085"/>
                  </a:cubicBezTo>
                  <a:lnTo>
                    <a:pt x="30193" y="13085"/>
                  </a:lnTo>
                  <a:cubicBezTo>
                    <a:pt x="30193" y="12981"/>
                    <a:pt x="30193" y="12877"/>
                    <a:pt x="30089" y="12877"/>
                  </a:cubicBezTo>
                  <a:close/>
                  <a:moveTo>
                    <a:pt x="31283" y="12981"/>
                  </a:moveTo>
                  <a:cubicBezTo>
                    <a:pt x="31153" y="13085"/>
                    <a:pt x="30946" y="13085"/>
                    <a:pt x="30738" y="13085"/>
                  </a:cubicBezTo>
                  <a:lnTo>
                    <a:pt x="30634" y="13085"/>
                  </a:lnTo>
                  <a:lnTo>
                    <a:pt x="30634" y="12981"/>
                  </a:lnTo>
                  <a:close/>
                  <a:moveTo>
                    <a:pt x="22950" y="9736"/>
                  </a:moveTo>
                  <a:cubicBezTo>
                    <a:pt x="22846" y="9943"/>
                    <a:pt x="22846" y="10177"/>
                    <a:pt x="22716" y="10385"/>
                  </a:cubicBezTo>
                  <a:cubicBezTo>
                    <a:pt x="22612" y="10592"/>
                    <a:pt x="22612" y="11034"/>
                    <a:pt x="22612" y="11241"/>
                  </a:cubicBezTo>
                  <a:cubicBezTo>
                    <a:pt x="22716" y="11890"/>
                    <a:pt x="22950" y="12332"/>
                    <a:pt x="23261" y="12773"/>
                  </a:cubicBezTo>
                  <a:cubicBezTo>
                    <a:pt x="23261" y="12877"/>
                    <a:pt x="23261" y="12877"/>
                    <a:pt x="23365" y="12877"/>
                  </a:cubicBezTo>
                  <a:cubicBezTo>
                    <a:pt x="23262" y="12980"/>
                    <a:pt x="23158" y="13084"/>
                    <a:pt x="23157" y="13188"/>
                  </a:cubicBezTo>
                  <a:lnTo>
                    <a:pt x="23157" y="13188"/>
                  </a:lnTo>
                  <a:cubicBezTo>
                    <a:pt x="23158" y="13084"/>
                    <a:pt x="23261" y="12877"/>
                    <a:pt x="23261" y="12773"/>
                  </a:cubicBezTo>
                  <a:lnTo>
                    <a:pt x="23261" y="12773"/>
                  </a:lnTo>
                  <a:cubicBezTo>
                    <a:pt x="23157" y="12877"/>
                    <a:pt x="23157" y="12981"/>
                    <a:pt x="23054" y="13085"/>
                  </a:cubicBezTo>
                  <a:cubicBezTo>
                    <a:pt x="23054" y="12981"/>
                    <a:pt x="23054" y="12773"/>
                    <a:pt x="23157" y="12643"/>
                  </a:cubicBezTo>
                  <a:lnTo>
                    <a:pt x="23054" y="12643"/>
                  </a:lnTo>
                  <a:cubicBezTo>
                    <a:pt x="23054" y="12773"/>
                    <a:pt x="23054" y="12877"/>
                    <a:pt x="22950" y="12981"/>
                  </a:cubicBezTo>
                  <a:cubicBezTo>
                    <a:pt x="22950" y="12773"/>
                    <a:pt x="23054" y="12643"/>
                    <a:pt x="23054" y="12539"/>
                  </a:cubicBezTo>
                  <a:lnTo>
                    <a:pt x="23054" y="12539"/>
                  </a:lnTo>
                  <a:cubicBezTo>
                    <a:pt x="22950" y="12643"/>
                    <a:pt x="22950" y="12773"/>
                    <a:pt x="22846" y="12877"/>
                  </a:cubicBezTo>
                  <a:lnTo>
                    <a:pt x="22846" y="12773"/>
                  </a:lnTo>
                  <a:cubicBezTo>
                    <a:pt x="22846" y="12643"/>
                    <a:pt x="22846" y="12539"/>
                    <a:pt x="22950" y="12332"/>
                  </a:cubicBezTo>
                  <a:lnTo>
                    <a:pt x="22846" y="12332"/>
                  </a:lnTo>
                  <a:cubicBezTo>
                    <a:pt x="22846" y="12436"/>
                    <a:pt x="22716" y="12539"/>
                    <a:pt x="22716" y="12643"/>
                  </a:cubicBezTo>
                  <a:cubicBezTo>
                    <a:pt x="22716" y="12539"/>
                    <a:pt x="22716" y="12332"/>
                    <a:pt x="22846" y="12228"/>
                  </a:cubicBezTo>
                  <a:lnTo>
                    <a:pt x="22716" y="12228"/>
                  </a:lnTo>
                  <a:lnTo>
                    <a:pt x="22716" y="12539"/>
                  </a:lnTo>
                  <a:cubicBezTo>
                    <a:pt x="22612" y="12436"/>
                    <a:pt x="22612" y="12332"/>
                    <a:pt x="22508" y="12228"/>
                  </a:cubicBezTo>
                  <a:lnTo>
                    <a:pt x="22508" y="12124"/>
                  </a:lnTo>
                  <a:cubicBezTo>
                    <a:pt x="22301" y="11345"/>
                    <a:pt x="22405" y="10592"/>
                    <a:pt x="22950" y="9736"/>
                  </a:cubicBezTo>
                  <a:close/>
                  <a:moveTo>
                    <a:pt x="883" y="5842"/>
                  </a:moveTo>
                  <a:cubicBezTo>
                    <a:pt x="442" y="8334"/>
                    <a:pt x="1636" y="11137"/>
                    <a:pt x="2934" y="13292"/>
                  </a:cubicBezTo>
                  <a:cubicBezTo>
                    <a:pt x="1532" y="11241"/>
                    <a:pt x="130" y="8983"/>
                    <a:pt x="546" y="6698"/>
                  </a:cubicBezTo>
                  <a:cubicBezTo>
                    <a:pt x="650" y="6387"/>
                    <a:pt x="779" y="6049"/>
                    <a:pt x="883" y="5842"/>
                  </a:cubicBezTo>
                  <a:close/>
                  <a:moveTo>
                    <a:pt x="23365" y="12981"/>
                  </a:moveTo>
                  <a:cubicBezTo>
                    <a:pt x="23365" y="13085"/>
                    <a:pt x="23261" y="13188"/>
                    <a:pt x="23261" y="13292"/>
                  </a:cubicBezTo>
                  <a:cubicBezTo>
                    <a:pt x="23261" y="13188"/>
                    <a:pt x="23261" y="13085"/>
                    <a:pt x="23365" y="12981"/>
                  </a:cubicBezTo>
                  <a:close/>
                  <a:moveTo>
                    <a:pt x="2285" y="1195"/>
                  </a:moveTo>
                  <a:lnTo>
                    <a:pt x="2285" y="1195"/>
                  </a:lnTo>
                  <a:cubicBezTo>
                    <a:pt x="1844" y="2908"/>
                    <a:pt x="1636" y="4647"/>
                    <a:pt x="1740" y="6491"/>
                  </a:cubicBezTo>
                  <a:cubicBezTo>
                    <a:pt x="1839" y="8782"/>
                    <a:pt x="2441" y="11050"/>
                    <a:pt x="3269" y="13339"/>
                  </a:cubicBezTo>
                  <a:lnTo>
                    <a:pt x="3269" y="13339"/>
                  </a:lnTo>
                  <a:cubicBezTo>
                    <a:pt x="2607" y="12084"/>
                    <a:pt x="2046" y="10879"/>
                    <a:pt x="1740" y="9398"/>
                  </a:cubicBezTo>
                  <a:cubicBezTo>
                    <a:pt x="1299" y="7996"/>
                    <a:pt x="1091" y="6153"/>
                    <a:pt x="1299" y="4647"/>
                  </a:cubicBezTo>
                  <a:lnTo>
                    <a:pt x="1299" y="4440"/>
                  </a:lnTo>
                  <a:cubicBezTo>
                    <a:pt x="1740" y="3349"/>
                    <a:pt x="1948" y="2259"/>
                    <a:pt x="2285" y="1195"/>
                  </a:cubicBezTo>
                  <a:close/>
                  <a:moveTo>
                    <a:pt x="30391" y="13214"/>
                  </a:moveTo>
                  <a:cubicBezTo>
                    <a:pt x="30485" y="13214"/>
                    <a:pt x="30569" y="13240"/>
                    <a:pt x="30634" y="13292"/>
                  </a:cubicBezTo>
                  <a:cubicBezTo>
                    <a:pt x="30504" y="13422"/>
                    <a:pt x="30401" y="13422"/>
                    <a:pt x="30193" y="13422"/>
                  </a:cubicBezTo>
                  <a:lnTo>
                    <a:pt x="30089" y="13422"/>
                  </a:lnTo>
                  <a:lnTo>
                    <a:pt x="30089" y="13292"/>
                  </a:lnTo>
                  <a:cubicBezTo>
                    <a:pt x="30193" y="13240"/>
                    <a:pt x="30297" y="13214"/>
                    <a:pt x="30391" y="13214"/>
                  </a:cubicBezTo>
                  <a:close/>
                  <a:moveTo>
                    <a:pt x="32036" y="13085"/>
                  </a:moveTo>
                  <a:lnTo>
                    <a:pt x="32036" y="13188"/>
                  </a:lnTo>
                  <a:cubicBezTo>
                    <a:pt x="32036" y="13292"/>
                    <a:pt x="31932" y="13292"/>
                    <a:pt x="31802" y="13292"/>
                  </a:cubicBezTo>
                  <a:cubicBezTo>
                    <a:pt x="31595" y="13422"/>
                    <a:pt x="31387" y="13422"/>
                    <a:pt x="31153" y="13422"/>
                  </a:cubicBezTo>
                  <a:cubicBezTo>
                    <a:pt x="31283" y="13292"/>
                    <a:pt x="31491" y="13292"/>
                    <a:pt x="31595" y="13188"/>
                  </a:cubicBezTo>
                  <a:cubicBezTo>
                    <a:pt x="31699" y="13188"/>
                    <a:pt x="31932" y="13085"/>
                    <a:pt x="32036" y="13085"/>
                  </a:cubicBezTo>
                  <a:close/>
                  <a:moveTo>
                    <a:pt x="23365" y="13085"/>
                  </a:moveTo>
                  <a:cubicBezTo>
                    <a:pt x="23365" y="13085"/>
                    <a:pt x="23495" y="13085"/>
                    <a:pt x="23495" y="13188"/>
                  </a:cubicBezTo>
                  <a:lnTo>
                    <a:pt x="23495" y="13292"/>
                  </a:lnTo>
                  <a:cubicBezTo>
                    <a:pt x="23495" y="13422"/>
                    <a:pt x="23495" y="13422"/>
                    <a:pt x="23365" y="13526"/>
                  </a:cubicBezTo>
                  <a:cubicBezTo>
                    <a:pt x="23365" y="13422"/>
                    <a:pt x="23495" y="13292"/>
                    <a:pt x="23495" y="13188"/>
                  </a:cubicBezTo>
                  <a:cubicBezTo>
                    <a:pt x="23365" y="13188"/>
                    <a:pt x="23365" y="13292"/>
                    <a:pt x="23365" y="13422"/>
                  </a:cubicBezTo>
                  <a:lnTo>
                    <a:pt x="23365" y="13292"/>
                  </a:lnTo>
                  <a:lnTo>
                    <a:pt x="23365" y="13085"/>
                  </a:lnTo>
                  <a:close/>
                  <a:moveTo>
                    <a:pt x="23495" y="13422"/>
                  </a:moveTo>
                  <a:lnTo>
                    <a:pt x="23599" y="13526"/>
                  </a:lnTo>
                  <a:cubicBezTo>
                    <a:pt x="23599" y="13630"/>
                    <a:pt x="23495" y="13630"/>
                    <a:pt x="23495" y="13630"/>
                  </a:cubicBezTo>
                  <a:lnTo>
                    <a:pt x="23495" y="13422"/>
                  </a:lnTo>
                  <a:close/>
                  <a:moveTo>
                    <a:pt x="2389" y="2493"/>
                  </a:moveTo>
                  <a:cubicBezTo>
                    <a:pt x="2493" y="3349"/>
                    <a:pt x="2726" y="4336"/>
                    <a:pt x="3246" y="5089"/>
                  </a:cubicBezTo>
                  <a:cubicBezTo>
                    <a:pt x="3687" y="6698"/>
                    <a:pt x="3583" y="8541"/>
                    <a:pt x="3791" y="10281"/>
                  </a:cubicBezTo>
                  <a:cubicBezTo>
                    <a:pt x="3791" y="10826"/>
                    <a:pt x="3791" y="11345"/>
                    <a:pt x="3895" y="11890"/>
                  </a:cubicBezTo>
                  <a:cubicBezTo>
                    <a:pt x="3479" y="9839"/>
                    <a:pt x="3142" y="7892"/>
                    <a:pt x="3038" y="5738"/>
                  </a:cubicBezTo>
                  <a:cubicBezTo>
                    <a:pt x="3038" y="5738"/>
                    <a:pt x="2934" y="5738"/>
                    <a:pt x="2934" y="5842"/>
                  </a:cubicBezTo>
                  <a:cubicBezTo>
                    <a:pt x="3142" y="8438"/>
                    <a:pt x="3375" y="11137"/>
                    <a:pt x="4128" y="13734"/>
                  </a:cubicBezTo>
                  <a:cubicBezTo>
                    <a:pt x="2597" y="10177"/>
                    <a:pt x="1844" y="6387"/>
                    <a:pt x="2389" y="2493"/>
                  </a:cubicBezTo>
                  <a:close/>
                  <a:moveTo>
                    <a:pt x="23622" y="13687"/>
                  </a:moveTo>
                  <a:cubicBezTo>
                    <a:pt x="23610" y="13687"/>
                    <a:pt x="23599" y="13699"/>
                    <a:pt x="23599" y="13734"/>
                  </a:cubicBezTo>
                  <a:cubicBezTo>
                    <a:pt x="23668" y="13734"/>
                    <a:pt x="23645" y="13687"/>
                    <a:pt x="23622" y="13687"/>
                  </a:cubicBezTo>
                  <a:close/>
                  <a:moveTo>
                    <a:pt x="31153" y="13188"/>
                  </a:moveTo>
                  <a:lnTo>
                    <a:pt x="30946" y="13422"/>
                  </a:lnTo>
                  <a:cubicBezTo>
                    <a:pt x="30901" y="13422"/>
                    <a:pt x="30856" y="13441"/>
                    <a:pt x="30828" y="13471"/>
                  </a:cubicBezTo>
                  <a:lnTo>
                    <a:pt x="30828" y="13471"/>
                  </a:lnTo>
                  <a:cubicBezTo>
                    <a:pt x="30818" y="13456"/>
                    <a:pt x="30804" y="13448"/>
                    <a:pt x="30790" y="13448"/>
                  </a:cubicBezTo>
                  <a:cubicBezTo>
                    <a:pt x="30764" y="13448"/>
                    <a:pt x="30738" y="13474"/>
                    <a:pt x="30738" y="13526"/>
                  </a:cubicBezTo>
                  <a:cubicBezTo>
                    <a:pt x="30662" y="13678"/>
                    <a:pt x="30461" y="13774"/>
                    <a:pt x="30277" y="13774"/>
                  </a:cubicBezTo>
                  <a:cubicBezTo>
                    <a:pt x="30210" y="13774"/>
                    <a:pt x="30145" y="13761"/>
                    <a:pt x="30089" y="13734"/>
                  </a:cubicBezTo>
                  <a:lnTo>
                    <a:pt x="30089" y="13630"/>
                  </a:lnTo>
                  <a:cubicBezTo>
                    <a:pt x="30193" y="13630"/>
                    <a:pt x="30297" y="13630"/>
                    <a:pt x="30401" y="13526"/>
                  </a:cubicBezTo>
                  <a:cubicBezTo>
                    <a:pt x="30634" y="13526"/>
                    <a:pt x="30738" y="13422"/>
                    <a:pt x="30842" y="13292"/>
                  </a:cubicBezTo>
                  <a:lnTo>
                    <a:pt x="30842" y="13188"/>
                  </a:lnTo>
                  <a:cubicBezTo>
                    <a:pt x="30911" y="13188"/>
                    <a:pt x="30934" y="13235"/>
                    <a:pt x="30973" y="13235"/>
                  </a:cubicBezTo>
                  <a:cubicBezTo>
                    <a:pt x="30992" y="13235"/>
                    <a:pt x="31015" y="13223"/>
                    <a:pt x="31050" y="13188"/>
                  </a:cubicBezTo>
                  <a:close/>
                  <a:moveTo>
                    <a:pt x="30801" y="13563"/>
                  </a:moveTo>
                  <a:cubicBezTo>
                    <a:pt x="30807" y="13585"/>
                    <a:pt x="30819" y="13607"/>
                    <a:pt x="30842" y="13630"/>
                  </a:cubicBezTo>
                  <a:lnTo>
                    <a:pt x="30842" y="13734"/>
                  </a:lnTo>
                  <a:cubicBezTo>
                    <a:pt x="30946" y="13734"/>
                    <a:pt x="31050" y="13734"/>
                    <a:pt x="31153" y="13630"/>
                  </a:cubicBezTo>
                  <a:lnTo>
                    <a:pt x="31595" y="13630"/>
                  </a:lnTo>
                  <a:cubicBezTo>
                    <a:pt x="31802" y="13630"/>
                    <a:pt x="31932" y="13630"/>
                    <a:pt x="32140" y="13734"/>
                  </a:cubicBezTo>
                  <a:cubicBezTo>
                    <a:pt x="32036" y="13837"/>
                    <a:pt x="31699" y="13837"/>
                    <a:pt x="31595" y="13837"/>
                  </a:cubicBezTo>
                  <a:cubicBezTo>
                    <a:pt x="31491" y="13837"/>
                    <a:pt x="31283" y="13734"/>
                    <a:pt x="31050" y="13734"/>
                  </a:cubicBezTo>
                  <a:lnTo>
                    <a:pt x="31050" y="13837"/>
                  </a:lnTo>
                  <a:lnTo>
                    <a:pt x="30504" y="13837"/>
                  </a:lnTo>
                  <a:lnTo>
                    <a:pt x="30801" y="13563"/>
                  </a:lnTo>
                  <a:close/>
                  <a:moveTo>
                    <a:pt x="338" y="7789"/>
                  </a:moveTo>
                  <a:cubicBezTo>
                    <a:pt x="433" y="9963"/>
                    <a:pt x="1883" y="12116"/>
                    <a:pt x="3200" y="13954"/>
                  </a:cubicBezTo>
                  <a:lnTo>
                    <a:pt x="3200" y="13954"/>
                  </a:lnTo>
                  <a:cubicBezTo>
                    <a:pt x="1982" y="12289"/>
                    <a:pt x="620" y="10606"/>
                    <a:pt x="338" y="8541"/>
                  </a:cubicBezTo>
                  <a:lnTo>
                    <a:pt x="338" y="7789"/>
                  </a:lnTo>
                  <a:close/>
                  <a:moveTo>
                    <a:pt x="23599" y="13630"/>
                  </a:moveTo>
                  <a:lnTo>
                    <a:pt x="23703" y="13734"/>
                  </a:lnTo>
                  <a:lnTo>
                    <a:pt x="23703" y="13837"/>
                  </a:lnTo>
                  <a:cubicBezTo>
                    <a:pt x="23703" y="13837"/>
                    <a:pt x="23599" y="13941"/>
                    <a:pt x="23599" y="14071"/>
                  </a:cubicBezTo>
                  <a:lnTo>
                    <a:pt x="23599" y="13837"/>
                  </a:lnTo>
                  <a:cubicBezTo>
                    <a:pt x="23599" y="13734"/>
                    <a:pt x="23599" y="13734"/>
                    <a:pt x="23495" y="13734"/>
                  </a:cubicBezTo>
                  <a:cubicBezTo>
                    <a:pt x="23599" y="13734"/>
                    <a:pt x="23599" y="13630"/>
                    <a:pt x="23599" y="13630"/>
                  </a:cubicBezTo>
                  <a:close/>
                  <a:moveTo>
                    <a:pt x="30039" y="13967"/>
                  </a:moveTo>
                  <a:cubicBezTo>
                    <a:pt x="30054" y="13967"/>
                    <a:pt x="30054" y="14071"/>
                    <a:pt x="30193" y="14071"/>
                  </a:cubicBezTo>
                  <a:cubicBezTo>
                    <a:pt x="30220" y="14085"/>
                    <a:pt x="30247" y="14098"/>
                    <a:pt x="30275" y="14111"/>
                  </a:cubicBezTo>
                  <a:lnTo>
                    <a:pt x="30275" y="14111"/>
                  </a:lnTo>
                  <a:cubicBezTo>
                    <a:pt x="30179" y="14085"/>
                    <a:pt x="30081" y="14071"/>
                    <a:pt x="29985" y="14071"/>
                  </a:cubicBezTo>
                  <a:cubicBezTo>
                    <a:pt x="30020" y="13993"/>
                    <a:pt x="30031" y="13967"/>
                    <a:pt x="30039" y="13967"/>
                  </a:cubicBezTo>
                  <a:close/>
                  <a:moveTo>
                    <a:pt x="30842" y="14071"/>
                  </a:moveTo>
                  <a:cubicBezTo>
                    <a:pt x="31050" y="14071"/>
                    <a:pt x="31595" y="14071"/>
                    <a:pt x="31802" y="14279"/>
                  </a:cubicBezTo>
                  <a:cubicBezTo>
                    <a:pt x="31387" y="14279"/>
                    <a:pt x="31050" y="14175"/>
                    <a:pt x="30634" y="14071"/>
                  </a:cubicBezTo>
                  <a:close/>
                  <a:moveTo>
                    <a:pt x="31153" y="14383"/>
                  </a:moveTo>
                  <a:cubicBezTo>
                    <a:pt x="31283" y="14383"/>
                    <a:pt x="31387" y="14486"/>
                    <a:pt x="31491" y="14486"/>
                  </a:cubicBezTo>
                  <a:lnTo>
                    <a:pt x="31283" y="14486"/>
                  </a:lnTo>
                  <a:lnTo>
                    <a:pt x="31153" y="14383"/>
                  </a:lnTo>
                  <a:close/>
                  <a:moveTo>
                    <a:pt x="31802" y="14383"/>
                  </a:moveTo>
                  <a:lnTo>
                    <a:pt x="31699" y="14486"/>
                  </a:lnTo>
                  <a:cubicBezTo>
                    <a:pt x="31699" y="14486"/>
                    <a:pt x="31595" y="14486"/>
                    <a:pt x="31595" y="14383"/>
                  </a:cubicBezTo>
                  <a:close/>
                  <a:moveTo>
                    <a:pt x="30297" y="14383"/>
                  </a:moveTo>
                  <a:cubicBezTo>
                    <a:pt x="30504" y="14383"/>
                    <a:pt x="30634" y="14486"/>
                    <a:pt x="30842" y="14590"/>
                  </a:cubicBezTo>
                  <a:cubicBezTo>
                    <a:pt x="30738" y="14590"/>
                    <a:pt x="30738" y="14720"/>
                    <a:pt x="30738" y="14720"/>
                  </a:cubicBezTo>
                  <a:cubicBezTo>
                    <a:pt x="30634" y="14590"/>
                    <a:pt x="30504" y="14486"/>
                    <a:pt x="30297" y="14383"/>
                  </a:cubicBezTo>
                  <a:close/>
                  <a:moveTo>
                    <a:pt x="31387" y="14590"/>
                  </a:moveTo>
                  <a:cubicBezTo>
                    <a:pt x="31595" y="14590"/>
                    <a:pt x="31802" y="14720"/>
                    <a:pt x="32036" y="14824"/>
                  </a:cubicBezTo>
                  <a:cubicBezTo>
                    <a:pt x="31968" y="14854"/>
                    <a:pt x="31901" y="14867"/>
                    <a:pt x="31839" y="14867"/>
                  </a:cubicBezTo>
                  <a:cubicBezTo>
                    <a:pt x="31690" y="14867"/>
                    <a:pt x="31564" y="14793"/>
                    <a:pt x="31491" y="14720"/>
                  </a:cubicBezTo>
                  <a:cubicBezTo>
                    <a:pt x="31491" y="14590"/>
                    <a:pt x="31387" y="14590"/>
                    <a:pt x="31387" y="14590"/>
                  </a:cubicBezTo>
                  <a:close/>
                  <a:moveTo>
                    <a:pt x="29985" y="14279"/>
                  </a:moveTo>
                  <a:cubicBezTo>
                    <a:pt x="29985" y="14279"/>
                    <a:pt x="29985" y="14383"/>
                    <a:pt x="30089" y="14383"/>
                  </a:cubicBezTo>
                  <a:cubicBezTo>
                    <a:pt x="30193" y="14486"/>
                    <a:pt x="30297" y="14590"/>
                    <a:pt x="30401" y="14720"/>
                  </a:cubicBezTo>
                  <a:lnTo>
                    <a:pt x="30401" y="14824"/>
                  </a:lnTo>
                  <a:cubicBezTo>
                    <a:pt x="30504" y="14824"/>
                    <a:pt x="30634" y="14928"/>
                    <a:pt x="30504" y="15032"/>
                  </a:cubicBezTo>
                  <a:cubicBezTo>
                    <a:pt x="30401" y="14824"/>
                    <a:pt x="30193" y="14590"/>
                    <a:pt x="29985" y="14383"/>
                  </a:cubicBezTo>
                  <a:lnTo>
                    <a:pt x="29985" y="14279"/>
                  </a:lnTo>
                  <a:close/>
                  <a:moveTo>
                    <a:pt x="22921" y="14373"/>
                  </a:moveTo>
                  <a:cubicBezTo>
                    <a:pt x="23128" y="14373"/>
                    <a:pt x="23326" y="14407"/>
                    <a:pt x="23495" y="14486"/>
                  </a:cubicBezTo>
                  <a:lnTo>
                    <a:pt x="23495" y="14590"/>
                  </a:lnTo>
                  <a:cubicBezTo>
                    <a:pt x="23351" y="14533"/>
                    <a:pt x="23193" y="14508"/>
                    <a:pt x="23029" y="14508"/>
                  </a:cubicBezTo>
                  <a:cubicBezTo>
                    <a:pt x="22308" y="14508"/>
                    <a:pt x="21466" y="14985"/>
                    <a:pt x="21107" y="15239"/>
                  </a:cubicBezTo>
                  <a:lnTo>
                    <a:pt x="21107" y="15135"/>
                  </a:lnTo>
                  <a:cubicBezTo>
                    <a:pt x="21418" y="14928"/>
                    <a:pt x="21756" y="14720"/>
                    <a:pt x="21963" y="14590"/>
                  </a:cubicBezTo>
                  <a:cubicBezTo>
                    <a:pt x="22236" y="14462"/>
                    <a:pt x="22588" y="14373"/>
                    <a:pt x="22921" y="14373"/>
                  </a:cubicBezTo>
                  <a:close/>
                  <a:moveTo>
                    <a:pt x="22846" y="15135"/>
                  </a:moveTo>
                  <a:lnTo>
                    <a:pt x="22716" y="15239"/>
                  </a:lnTo>
                  <a:cubicBezTo>
                    <a:pt x="22612" y="15369"/>
                    <a:pt x="22508" y="15473"/>
                    <a:pt x="22508" y="15473"/>
                  </a:cubicBezTo>
                  <a:cubicBezTo>
                    <a:pt x="22508" y="15369"/>
                    <a:pt x="22612" y="15239"/>
                    <a:pt x="22846" y="15135"/>
                  </a:cubicBezTo>
                  <a:close/>
                  <a:moveTo>
                    <a:pt x="29648" y="14279"/>
                  </a:moveTo>
                  <a:cubicBezTo>
                    <a:pt x="29752" y="14383"/>
                    <a:pt x="29752" y="14383"/>
                    <a:pt x="29752" y="14486"/>
                  </a:cubicBezTo>
                  <a:cubicBezTo>
                    <a:pt x="29752" y="14486"/>
                    <a:pt x="29752" y="14590"/>
                    <a:pt x="29855" y="14590"/>
                  </a:cubicBezTo>
                  <a:cubicBezTo>
                    <a:pt x="29855" y="14720"/>
                    <a:pt x="29985" y="14824"/>
                    <a:pt x="29985" y="14824"/>
                  </a:cubicBezTo>
                  <a:cubicBezTo>
                    <a:pt x="30089" y="15032"/>
                    <a:pt x="30297" y="15239"/>
                    <a:pt x="30297" y="15473"/>
                  </a:cubicBezTo>
                  <a:cubicBezTo>
                    <a:pt x="29985" y="15239"/>
                    <a:pt x="29855" y="14590"/>
                    <a:pt x="29648" y="14383"/>
                  </a:cubicBezTo>
                  <a:lnTo>
                    <a:pt x="29544" y="14279"/>
                  </a:lnTo>
                  <a:close/>
                  <a:moveTo>
                    <a:pt x="22612" y="15239"/>
                  </a:moveTo>
                  <a:lnTo>
                    <a:pt x="22324" y="15552"/>
                  </a:lnTo>
                  <a:lnTo>
                    <a:pt x="22324" y="15552"/>
                  </a:lnTo>
                  <a:cubicBezTo>
                    <a:pt x="22405" y="15457"/>
                    <a:pt x="22405" y="15369"/>
                    <a:pt x="22405" y="15369"/>
                  </a:cubicBezTo>
                  <a:cubicBezTo>
                    <a:pt x="22508" y="15369"/>
                    <a:pt x="22508" y="15239"/>
                    <a:pt x="22612" y="15239"/>
                  </a:cubicBezTo>
                  <a:close/>
                  <a:moveTo>
                    <a:pt x="30738" y="14928"/>
                  </a:moveTo>
                  <a:cubicBezTo>
                    <a:pt x="30842" y="14928"/>
                    <a:pt x="30946" y="15032"/>
                    <a:pt x="31050" y="15032"/>
                  </a:cubicBezTo>
                  <a:cubicBezTo>
                    <a:pt x="31153" y="15135"/>
                    <a:pt x="31283" y="15369"/>
                    <a:pt x="31283" y="15577"/>
                  </a:cubicBezTo>
                  <a:cubicBezTo>
                    <a:pt x="31283" y="15577"/>
                    <a:pt x="31153" y="15577"/>
                    <a:pt x="31153" y="15473"/>
                  </a:cubicBezTo>
                  <a:cubicBezTo>
                    <a:pt x="30946" y="15369"/>
                    <a:pt x="30946" y="15239"/>
                    <a:pt x="30842" y="15135"/>
                  </a:cubicBezTo>
                  <a:cubicBezTo>
                    <a:pt x="30842" y="15032"/>
                    <a:pt x="30842" y="15032"/>
                    <a:pt x="30738" y="15032"/>
                  </a:cubicBezTo>
                  <a:lnTo>
                    <a:pt x="30738" y="14928"/>
                  </a:lnTo>
                  <a:close/>
                  <a:moveTo>
                    <a:pt x="442" y="9398"/>
                  </a:moveTo>
                  <a:cubicBezTo>
                    <a:pt x="650" y="10177"/>
                    <a:pt x="987" y="10930"/>
                    <a:pt x="1299" y="11475"/>
                  </a:cubicBezTo>
                  <a:cubicBezTo>
                    <a:pt x="2077" y="12981"/>
                    <a:pt x="3246" y="14279"/>
                    <a:pt x="4232" y="15577"/>
                  </a:cubicBezTo>
                  <a:cubicBezTo>
                    <a:pt x="4304" y="15648"/>
                    <a:pt x="4326" y="15720"/>
                    <a:pt x="4367" y="15791"/>
                  </a:cubicBezTo>
                  <a:lnTo>
                    <a:pt x="4367" y="15791"/>
                  </a:lnTo>
                  <a:cubicBezTo>
                    <a:pt x="3409" y="14542"/>
                    <a:pt x="2053" y="13597"/>
                    <a:pt x="1091" y="12332"/>
                  </a:cubicBezTo>
                  <a:cubicBezTo>
                    <a:pt x="779" y="11345"/>
                    <a:pt x="546" y="10385"/>
                    <a:pt x="442" y="9398"/>
                  </a:cubicBezTo>
                  <a:close/>
                  <a:moveTo>
                    <a:pt x="29544" y="15135"/>
                  </a:moveTo>
                  <a:cubicBezTo>
                    <a:pt x="29544" y="15239"/>
                    <a:pt x="29544" y="15239"/>
                    <a:pt x="29648" y="15239"/>
                  </a:cubicBezTo>
                  <a:cubicBezTo>
                    <a:pt x="29752" y="15369"/>
                    <a:pt x="29752" y="15473"/>
                    <a:pt x="29855" y="15577"/>
                  </a:cubicBezTo>
                  <a:lnTo>
                    <a:pt x="29855" y="15888"/>
                  </a:lnTo>
                  <a:cubicBezTo>
                    <a:pt x="29752" y="15784"/>
                    <a:pt x="29648" y="15681"/>
                    <a:pt x="29648" y="15473"/>
                  </a:cubicBezTo>
                  <a:cubicBezTo>
                    <a:pt x="29544" y="15473"/>
                    <a:pt x="29544" y="15473"/>
                    <a:pt x="29544" y="15577"/>
                  </a:cubicBezTo>
                  <a:lnTo>
                    <a:pt x="29544" y="15135"/>
                  </a:lnTo>
                  <a:close/>
                  <a:moveTo>
                    <a:pt x="23807" y="15135"/>
                  </a:moveTo>
                  <a:lnTo>
                    <a:pt x="23807" y="15239"/>
                  </a:lnTo>
                  <a:cubicBezTo>
                    <a:pt x="23599" y="15369"/>
                    <a:pt x="23495" y="15369"/>
                    <a:pt x="23365" y="15473"/>
                  </a:cubicBezTo>
                  <a:cubicBezTo>
                    <a:pt x="23054" y="15681"/>
                    <a:pt x="22846" y="15784"/>
                    <a:pt x="22612" y="16018"/>
                  </a:cubicBezTo>
                  <a:cubicBezTo>
                    <a:pt x="22846" y="15784"/>
                    <a:pt x="23054" y="15473"/>
                    <a:pt x="23365" y="15239"/>
                  </a:cubicBezTo>
                  <a:cubicBezTo>
                    <a:pt x="23495" y="15239"/>
                    <a:pt x="23599" y="15135"/>
                    <a:pt x="23807" y="15135"/>
                  </a:cubicBezTo>
                  <a:close/>
                  <a:moveTo>
                    <a:pt x="3479" y="5400"/>
                  </a:moveTo>
                  <a:lnTo>
                    <a:pt x="3583" y="5504"/>
                  </a:lnTo>
                  <a:cubicBezTo>
                    <a:pt x="4336" y="7347"/>
                    <a:pt x="4232" y="9294"/>
                    <a:pt x="4336" y="11137"/>
                  </a:cubicBezTo>
                  <a:cubicBezTo>
                    <a:pt x="4440" y="12773"/>
                    <a:pt x="4673" y="14486"/>
                    <a:pt x="5322" y="16122"/>
                  </a:cubicBezTo>
                  <a:cubicBezTo>
                    <a:pt x="5089" y="15681"/>
                    <a:pt x="4881" y="15239"/>
                    <a:pt x="4673" y="14824"/>
                  </a:cubicBezTo>
                  <a:lnTo>
                    <a:pt x="4673" y="14720"/>
                  </a:lnTo>
                  <a:cubicBezTo>
                    <a:pt x="3375" y="11787"/>
                    <a:pt x="4232" y="8438"/>
                    <a:pt x="3479" y="5400"/>
                  </a:cubicBezTo>
                  <a:close/>
                  <a:moveTo>
                    <a:pt x="22301" y="15473"/>
                  </a:moveTo>
                  <a:lnTo>
                    <a:pt x="22301" y="15473"/>
                  </a:lnTo>
                  <a:cubicBezTo>
                    <a:pt x="22134" y="15695"/>
                    <a:pt x="21927" y="15931"/>
                    <a:pt x="21785" y="16199"/>
                  </a:cubicBezTo>
                  <a:lnTo>
                    <a:pt x="21785" y="16199"/>
                  </a:lnTo>
                  <a:cubicBezTo>
                    <a:pt x="21870" y="15970"/>
                    <a:pt x="21989" y="15768"/>
                    <a:pt x="22197" y="15577"/>
                  </a:cubicBezTo>
                  <a:cubicBezTo>
                    <a:pt x="22197" y="15473"/>
                    <a:pt x="22301" y="15473"/>
                    <a:pt x="22301" y="15473"/>
                  </a:cubicBezTo>
                  <a:close/>
                  <a:moveTo>
                    <a:pt x="1453" y="12970"/>
                  </a:moveTo>
                  <a:lnTo>
                    <a:pt x="1453" y="12970"/>
                  </a:lnTo>
                  <a:cubicBezTo>
                    <a:pt x="2427" y="14180"/>
                    <a:pt x="3737" y="15196"/>
                    <a:pt x="4673" y="16330"/>
                  </a:cubicBezTo>
                  <a:cubicBezTo>
                    <a:pt x="4881" y="16667"/>
                    <a:pt x="4985" y="16875"/>
                    <a:pt x="5089" y="17082"/>
                  </a:cubicBezTo>
                  <a:cubicBezTo>
                    <a:pt x="4673" y="16537"/>
                    <a:pt x="4232" y="16122"/>
                    <a:pt x="3687" y="15681"/>
                  </a:cubicBezTo>
                  <a:cubicBezTo>
                    <a:pt x="2830" y="15032"/>
                    <a:pt x="2285" y="14175"/>
                    <a:pt x="1532" y="13422"/>
                  </a:cubicBezTo>
                  <a:cubicBezTo>
                    <a:pt x="1532" y="13262"/>
                    <a:pt x="1483" y="13114"/>
                    <a:pt x="1453" y="12970"/>
                  </a:cubicBezTo>
                  <a:close/>
                  <a:moveTo>
                    <a:pt x="21907" y="15779"/>
                  </a:moveTo>
                  <a:cubicBezTo>
                    <a:pt x="21735" y="16096"/>
                    <a:pt x="21630" y="16466"/>
                    <a:pt x="21418" y="16771"/>
                  </a:cubicBezTo>
                  <a:lnTo>
                    <a:pt x="21107" y="17082"/>
                  </a:lnTo>
                  <a:cubicBezTo>
                    <a:pt x="21418" y="16667"/>
                    <a:pt x="21548" y="16226"/>
                    <a:pt x="21756" y="15888"/>
                  </a:cubicBezTo>
                  <a:cubicBezTo>
                    <a:pt x="21811" y="15833"/>
                    <a:pt x="21867" y="15807"/>
                    <a:pt x="21907" y="15779"/>
                  </a:cubicBezTo>
                  <a:close/>
                  <a:moveTo>
                    <a:pt x="29336" y="16667"/>
                  </a:moveTo>
                  <a:cubicBezTo>
                    <a:pt x="29440" y="16667"/>
                    <a:pt x="29440" y="16771"/>
                    <a:pt x="29544" y="16771"/>
                  </a:cubicBezTo>
                  <a:lnTo>
                    <a:pt x="29544" y="16979"/>
                  </a:lnTo>
                  <a:lnTo>
                    <a:pt x="29544" y="17082"/>
                  </a:lnTo>
                  <a:cubicBezTo>
                    <a:pt x="29440" y="16979"/>
                    <a:pt x="29440" y="16875"/>
                    <a:pt x="29336" y="16771"/>
                  </a:cubicBezTo>
                  <a:lnTo>
                    <a:pt x="29336" y="16667"/>
                  </a:lnTo>
                  <a:close/>
                  <a:moveTo>
                    <a:pt x="20665" y="17082"/>
                  </a:moveTo>
                  <a:lnTo>
                    <a:pt x="20665" y="17082"/>
                  </a:lnTo>
                  <a:cubicBezTo>
                    <a:pt x="20561" y="17316"/>
                    <a:pt x="20458" y="17316"/>
                    <a:pt x="20354" y="17420"/>
                  </a:cubicBezTo>
                  <a:lnTo>
                    <a:pt x="20458" y="17316"/>
                  </a:lnTo>
                  <a:cubicBezTo>
                    <a:pt x="20458" y="17316"/>
                    <a:pt x="20561" y="17186"/>
                    <a:pt x="20665" y="17082"/>
                  </a:cubicBezTo>
                  <a:close/>
                  <a:moveTo>
                    <a:pt x="9204" y="16525"/>
                  </a:moveTo>
                  <a:cubicBezTo>
                    <a:pt x="9215" y="16846"/>
                    <a:pt x="9228" y="17166"/>
                    <a:pt x="9246" y="17484"/>
                  </a:cubicBezTo>
                  <a:lnTo>
                    <a:pt x="9246" y="17484"/>
                  </a:lnTo>
                  <a:cubicBezTo>
                    <a:pt x="9239" y="17203"/>
                    <a:pt x="9232" y="16929"/>
                    <a:pt x="9217" y="16667"/>
                  </a:cubicBezTo>
                  <a:cubicBezTo>
                    <a:pt x="9212" y="16620"/>
                    <a:pt x="9208" y="16573"/>
                    <a:pt x="9204" y="16525"/>
                  </a:cubicBezTo>
                  <a:close/>
                  <a:moveTo>
                    <a:pt x="29206" y="16979"/>
                  </a:moveTo>
                  <a:cubicBezTo>
                    <a:pt x="29206" y="17082"/>
                    <a:pt x="29336" y="17082"/>
                    <a:pt x="29336" y="17186"/>
                  </a:cubicBezTo>
                  <a:cubicBezTo>
                    <a:pt x="29440" y="17316"/>
                    <a:pt x="29440" y="17524"/>
                    <a:pt x="29440" y="17628"/>
                  </a:cubicBezTo>
                  <a:cubicBezTo>
                    <a:pt x="29336" y="17420"/>
                    <a:pt x="29206" y="17186"/>
                    <a:pt x="29102" y="17082"/>
                  </a:cubicBezTo>
                  <a:lnTo>
                    <a:pt x="29206" y="16979"/>
                  </a:lnTo>
                  <a:close/>
                  <a:moveTo>
                    <a:pt x="4336" y="8438"/>
                  </a:moveTo>
                  <a:lnTo>
                    <a:pt x="4336" y="8438"/>
                  </a:lnTo>
                  <a:cubicBezTo>
                    <a:pt x="4777" y="11683"/>
                    <a:pt x="4881" y="15032"/>
                    <a:pt x="6387" y="17731"/>
                  </a:cubicBezTo>
                  <a:cubicBezTo>
                    <a:pt x="6179" y="17524"/>
                    <a:pt x="6075" y="17186"/>
                    <a:pt x="5842" y="16979"/>
                  </a:cubicBezTo>
                  <a:cubicBezTo>
                    <a:pt x="4881" y="14824"/>
                    <a:pt x="4544" y="12643"/>
                    <a:pt x="4440" y="10385"/>
                  </a:cubicBezTo>
                  <a:cubicBezTo>
                    <a:pt x="4440" y="9736"/>
                    <a:pt x="4336" y="9087"/>
                    <a:pt x="4336" y="8438"/>
                  </a:cubicBezTo>
                  <a:close/>
                  <a:moveTo>
                    <a:pt x="28557" y="17965"/>
                  </a:moveTo>
                  <a:cubicBezTo>
                    <a:pt x="28687" y="17965"/>
                    <a:pt x="28687" y="18069"/>
                    <a:pt x="28791" y="18173"/>
                  </a:cubicBezTo>
                  <a:cubicBezTo>
                    <a:pt x="28687" y="18173"/>
                    <a:pt x="28687" y="18173"/>
                    <a:pt x="28687" y="18069"/>
                  </a:cubicBezTo>
                  <a:cubicBezTo>
                    <a:pt x="28687" y="18069"/>
                    <a:pt x="28654" y="18096"/>
                    <a:pt x="28638" y="18122"/>
                  </a:cubicBezTo>
                  <a:lnTo>
                    <a:pt x="28638" y="18122"/>
                  </a:lnTo>
                  <a:cubicBezTo>
                    <a:pt x="28609" y="18072"/>
                    <a:pt x="28582" y="18020"/>
                    <a:pt x="28557" y="17965"/>
                  </a:cubicBezTo>
                  <a:close/>
                  <a:moveTo>
                    <a:pt x="28791" y="17731"/>
                  </a:moveTo>
                  <a:lnTo>
                    <a:pt x="28791" y="17731"/>
                  </a:lnTo>
                  <a:cubicBezTo>
                    <a:pt x="28839" y="17888"/>
                    <a:pt x="28910" y="18039"/>
                    <a:pt x="29005" y="18179"/>
                  </a:cubicBezTo>
                  <a:lnTo>
                    <a:pt x="29005" y="18179"/>
                  </a:lnTo>
                  <a:cubicBezTo>
                    <a:pt x="28972" y="18146"/>
                    <a:pt x="28933" y="18108"/>
                    <a:pt x="28895" y="18069"/>
                  </a:cubicBezTo>
                  <a:cubicBezTo>
                    <a:pt x="28791" y="17965"/>
                    <a:pt x="28791" y="17835"/>
                    <a:pt x="28791" y="17731"/>
                  </a:cubicBezTo>
                  <a:close/>
                  <a:moveTo>
                    <a:pt x="28687" y="17835"/>
                  </a:moveTo>
                  <a:lnTo>
                    <a:pt x="28687" y="17835"/>
                  </a:lnTo>
                  <a:cubicBezTo>
                    <a:pt x="28791" y="17965"/>
                    <a:pt x="28895" y="18173"/>
                    <a:pt x="28999" y="18277"/>
                  </a:cubicBezTo>
                  <a:lnTo>
                    <a:pt x="28895" y="18277"/>
                  </a:lnTo>
                  <a:cubicBezTo>
                    <a:pt x="28791" y="18069"/>
                    <a:pt x="28687" y="17965"/>
                    <a:pt x="28687" y="17835"/>
                  </a:cubicBezTo>
                  <a:close/>
                  <a:moveTo>
                    <a:pt x="21652" y="16018"/>
                  </a:moveTo>
                  <a:cubicBezTo>
                    <a:pt x="21418" y="16433"/>
                    <a:pt x="21210" y="16771"/>
                    <a:pt x="21003" y="17186"/>
                  </a:cubicBezTo>
                  <a:cubicBezTo>
                    <a:pt x="20458" y="17628"/>
                    <a:pt x="19809" y="18069"/>
                    <a:pt x="19471" y="18614"/>
                  </a:cubicBezTo>
                  <a:cubicBezTo>
                    <a:pt x="19601" y="18173"/>
                    <a:pt x="19912" y="17731"/>
                    <a:pt x="20250" y="17420"/>
                  </a:cubicBezTo>
                  <a:lnTo>
                    <a:pt x="20250" y="17628"/>
                  </a:lnTo>
                  <a:cubicBezTo>
                    <a:pt x="20561" y="17524"/>
                    <a:pt x="20665" y="17186"/>
                    <a:pt x="20899" y="16875"/>
                  </a:cubicBezTo>
                  <a:cubicBezTo>
                    <a:pt x="21003" y="16771"/>
                    <a:pt x="21107" y="16667"/>
                    <a:pt x="21210" y="16537"/>
                  </a:cubicBezTo>
                  <a:lnTo>
                    <a:pt x="21210" y="16537"/>
                  </a:lnTo>
                  <a:cubicBezTo>
                    <a:pt x="21107" y="16875"/>
                    <a:pt x="20899" y="17186"/>
                    <a:pt x="20561" y="17420"/>
                  </a:cubicBezTo>
                  <a:lnTo>
                    <a:pt x="20665" y="17420"/>
                  </a:lnTo>
                  <a:cubicBezTo>
                    <a:pt x="21003" y="17186"/>
                    <a:pt x="21210" y="16875"/>
                    <a:pt x="21314" y="16433"/>
                  </a:cubicBezTo>
                  <a:cubicBezTo>
                    <a:pt x="21418" y="16330"/>
                    <a:pt x="21548" y="16122"/>
                    <a:pt x="21652" y="16018"/>
                  </a:cubicBezTo>
                  <a:close/>
                  <a:moveTo>
                    <a:pt x="1532" y="13526"/>
                  </a:moveTo>
                  <a:cubicBezTo>
                    <a:pt x="1636" y="13630"/>
                    <a:pt x="1740" y="13837"/>
                    <a:pt x="1844" y="13837"/>
                  </a:cubicBezTo>
                  <a:cubicBezTo>
                    <a:pt x="2181" y="14383"/>
                    <a:pt x="2597" y="14824"/>
                    <a:pt x="3038" y="15239"/>
                  </a:cubicBezTo>
                  <a:cubicBezTo>
                    <a:pt x="3791" y="16018"/>
                    <a:pt x="4673" y="16667"/>
                    <a:pt x="5426" y="17524"/>
                  </a:cubicBezTo>
                  <a:cubicBezTo>
                    <a:pt x="5738" y="17965"/>
                    <a:pt x="5971" y="18277"/>
                    <a:pt x="6283" y="18718"/>
                  </a:cubicBezTo>
                  <a:cubicBezTo>
                    <a:pt x="6075" y="18484"/>
                    <a:pt x="5842" y="18277"/>
                    <a:pt x="5530" y="18173"/>
                  </a:cubicBezTo>
                  <a:cubicBezTo>
                    <a:pt x="4881" y="17628"/>
                    <a:pt x="4128" y="17420"/>
                    <a:pt x="3479" y="16875"/>
                  </a:cubicBezTo>
                  <a:cubicBezTo>
                    <a:pt x="3246" y="16537"/>
                    <a:pt x="2830" y="16226"/>
                    <a:pt x="2389" y="15888"/>
                  </a:cubicBezTo>
                  <a:cubicBezTo>
                    <a:pt x="1740" y="15473"/>
                    <a:pt x="1740" y="14383"/>
                    <a:pt x="1532" y="13526"/>
                  </a:cubicBezTo>
                  <a:close/>
                  <a:moveTo>
                    <a:pt x="3876" y="17367"/>
                  </a:moveTo>
                  <a:cubicBezTo>
                    <a:pt x="4181" y="17542"/>
                    <a:pt x="4468" y="17645"/>
                    <a:pt x="4777" y="17835"/>
                  </a:cubicBezTo>
                  <a:cubicBezTo>
                    <a:pt x="5322" y="18173"/>
                    <a:pt x="5842" y="18484"/>
                    <a:pt x="6283" y="18926"/>
                  </a:cubicBezTo>
                  <a:cubicBezTo>
                    <a:pt x="6075" y="18822"/>
                    <a:pt x="5971" y="18718"/>
                    <a:pt x="5738" y="18614"/>
                  </a:cubicBezTo>
                  <a:cubicBezTo>
                    <a:pt x="5089" y="18277"/>
                    <a:pt x="4440" y="18069"/>
                    <a:pt x="3895" y="17524"/>
                  </a:cubicBezTo>
                  <a:cubicBezTo>
                    <a:pt x="3895" y="17465"/>
                    <a:pt x="3895" y="17407"/>
                    <a:pt x="3876" y="17367"/>
                  </a:cubicBezTo>
                  <a:close/>
                  <a:moveTo>
                    <a:pt x="3687" y="5634"/>
                  </a:moveTo>
                  <a:lnTo>
                    <a:pt x="3791" y="5738"/>
                  </a:lnTo>
                  <a:cubicBezTo>
                    <a:pt x="3791" y="5738"/>
                    <a:pt x="3791" y="5738"/>
                    <a:pt x="3791" y="5738"/>
                  </a:cubicBezTo>
                  <a:lnTo>
                    <a:pt x="3791" y="5738"/>
                  </a:lnTo>
                  <a:cubicBezTo>
                    <a:pt x="4128" y="5945"/>
                    <a:pt x="4336" y="6153"/>
                    <a:pt x="4673" y="6387"/>
                  </a:cubicBezTo>
                  <a:cubicBezTo>
                    <a:pt x="5193" y="7581"/>
                    <a:pt x="5971" y="8749"/>
                    <a:pt x="6387" y="10047"/>
                  </a:cubicBezTo>
                  <a:cubicBezTo>
                    <a:pt x="6828" y="11475"/>
                    <a:pt x="6932" y="12981"/>
                    <a:pt x="7036" y="14486"/>
                  </a:cubicBezTo>
                  <a:cubicBezTo>
                    <a:pt x="7140" y="15681"/>
                    <a:pt x="7270" y="16979"/>
                    <a:pt x="7373" y="18277"/>
                  </a:cubicBezTo>
                  <a:cubicBezTo>
                    <a:pt x="7421" y="18372"/>
                    <a:pt x="7447" y="18474"/>
                    <a:pt x="7471" y="18565"/>
                  </a:cubicBezTo>
                  <a:lnTo>
                    <a:pt x="7471" y="18565"/>
                  </a:lnTo>
                  <a:cubicBezTo>
                    <a:pt x="7103" y="17668"/>
                    <a:pt x="6905" y="16780"/>
                    <a:pt x="6620" y="15784"/>
                  </a:cubicBezTo>
                  <a:cubicBezTo>
                    <a:pt x="6179" y="14071"/>
                    <a:pt x="5738" y="12332"/>
                    <a:pt x="5426" y="10592"/>
                  </a:cubicBezTo>
                  <a:cubicBezTo>
                    <a:pt x="5426" y="10540"/>
                    <a:pt x="5400" y="10514"/>
                    <a:pt x="5374" y="10514"/>
                  </a:cubicBezTo>
                  <a:cubicBezTo>
                    <a:pt x="5348" y="10514"/>
                    <a:pt x="5322" y="10540"/>
                    <a:pt x="5322" y="10592"/>
                  </a:cubicBezTo>
                  <a:cubicBezTo>
                    <a:pt x="5634" y="12539"/>
                    <a:pt x="6179" y="14720"/>
                    <a:pt x="6724" y="16667"/>
                  </a:cubicBezTo>
                  <a:cubicBezTo>
                    <a:pt x="6932" y="17524"/>
                    <a:pt x="7036" y="18484"/>
                    <a:pt x="7477" y="19263"/>
                  </a:cubicBezTo>
                  <a:cubicBezTo>
                    <a:pt x="7270" y="18926"/>
                    <a:pt x="6932" y="18614"/>
                    <a:pt x="6724" y="18277"/>
                  </a:cubicBezTo>
                  <a:cubicBezTo>
                    <a:pt x="4777" y="14279"/>
                    <a:pt x="4985" y="9839"/>
                    <a:pt x="3791" y="5738"/>
                  </a:cubicBezTo>
                  <a:lnTo>
                    <a:pt x="3791" y="5738"/>
                  </a:lnTo>
                  <a:cubicBezTo>
                    <a:pt x="3791" y="5841"/>
                    <a:pt x="3791" y="6048"/>
                    <a:pt x="3893" y="6280"/>
                  </a:cubicBezTo>
                  <a:lnTo>
                    <a:pt x="3893" y="6280"/>
                  </a:lnTo>
                  <a:cubicBezTo>
                    <a:pt x="3791" y="6048"/>
                    <a:pt x="3790" y="5841"/>
                    <a:pt x="3687" y="5634"/>
                  </a:cubicBezTo>
                  <a:close/>
                  <a:moveTo>
                    <a:pt x="34528" y="12773"/>
                  </a:moveTo>
                  <a:cubicBezTo>
                    <a:pt x="35385" y="12773"/>
                    <a:pt x="35930" y="13422"/>
                    <a:pt x="36683" y="13837"/>
                  </a:cubicBezTo>
                  <a:cubicBezTo>
                    <a:pt x="37332" y="14175"/>
                    <a:pt x="37644" y="14824"/>
                    <a:pt x="37981" y="15473"/>
                  </a:cubicBezTo>
                  <a:cubicBezTo>
                    <a:pt x="37565" y="15552"/>
                    <a:pt x="37119" y="15601"/>
                    <a:pt x="36672" y="15601"/>
                  </a:cubicBezTo>
                  <a:cubicBezTo>
                    <a:pt x="35949" y="15601"/>
                    <a:pt x="35226" y="15473"/>
                    <a:pt x="34632" y="15135"/>
                  </a:cubicBezTo>
                  <a:lnTo>
                    <a:pt x="34632" y="15135"/>
                  </a:lnTo>
                  <a:cubicBezTo>
                    <a:pt x="35143" y="15506"/>
                    <a:pt x="36049" y="15780"/>
                    <a:pt x="36887" y="15780"/>
                  </a:cubicBezTo>
                  <a:cubicBezTo>
                    <a:pt x="37283" y="15780"/>
                    <a:pt x="37664" y="15718"/>
                    <a:pt x="37981" y="15577"/>
                  </a:cubicBezTo>
                  <a:cubicBezTo>
                    <a:pt x="38085" y="15681"/>
                    <a:pt x="38085" y="15888"/>
                    <a:pt x="38189" y="16018"/>
                  </a:cubicBezTo>
                  <a:cubicBezTo>
                    <a:pt x="38526" y="16875"/>
                    <a:pt x="38942" y="17186"/>
                    <a:pt x="38942" y="18277"/>
                  </a:cubicBezTo>
                  <a:cubicBezTo>
                    <a:pt x="38942" y="18941"/>
                    <a:pt x="38825" y="19168"/>
                    <a:pt x="38587" y="19168"/>
                  </a:cubicBezTo>
                  <a:cubicBezTo>
                    <a:pt x="38322" y="19168"/>
                    <a:pt x="37906" y="18887"/>
                    <a:pt x="37332" y="18614"/>
                  </a:cubicBezTo>
                  <a:cubicBezTo>
                    <a:pt x="36896" y="18419"/>
                    <a:pt x="36526" y="18331"/>
                    <a:pt x="36166" y="18331"/>
                  </a:cubicBezTo>
                  <a:cubicBezTo>
                    <a:pt x="35711" y="18331"/>
                    <a:pt x="35272" y="18472"/>
                    <a:pt x="34736" y="18718"/>
                  </a:cubicBezTo>
                  <a:cubicBezTo>
                    <a:pt x="33807" y="19153"/>
                    <a:pt x="32921" y="19391"/>
                    <a:pt x="32068" y="19391"/>
                  </a:cubicBezTo>
                  <a:cubicBezTo>
                    <a:pt x="31294" y="19391"/>
                    <a:pt x="30547" y="19195"/>
                    <a:pt x="29821" y="18773"/>
                  </a:cubicBezTo>
                  <a:lnTo>
                    <a:pt x="29821" y="18773"/>
                  </a:lnTo>
                  <a:cubicBezTo>
                    <a:pt x="29519" y="18357"/>
                    <a:pt x="29195" y="18053"/>
                    <a:pt x="28895" y="17628"/>
                  </a:cubicBezTo>
                  <a:lnTo>
                    <a:pt x="28895" y="17628"/>
                  </a:lnTo>
                  <a:cubicBezTo>
                    <a:pt x="29076" y="18012"/>
                    <a:pt x="29355" y="18298"/>
                    <a:pt x="29630" y="18657"/>
                  </a:cubicBezTo>
                  <a:lnTo>
                    <a:pt x="29630" y="18657"/>
                  </a:lnTo>
                  <a:cubicBezTo>
                    <a:pt x="29543" y="18602"/>
                    <a:pt x="29457" y="18543"/>
                    <a:pt x="29370" y="18481"/>
                  </a:cubicBezTo>
                  <a:lnTo>
                    <a:pt x="29370" y="18481"/>
                  </a:lnTo>
                  <a:cubicBezTo>
                    <a:pt x="29282" y="18336"/>
                    <a:pt x="29184" y="18254"/>
                    <a:pt x="29102" y="18173"/>
                  </a:cubicBezTo>
                  <a:cubicBezTo>
                    <a:pt x="28999" y="18069"/>
                    <a:pt x="28895" y="17835"/>
                    <a:pt x="28791" y="17628"/>
                  </a:cubicBezTo>
                  <a:lnTo>
                    <a:pt x="28895" y="17628"/>
                  </a:lnTo>
                  <a:cubicBezTo>
                    <a:pt x="28895" y="17524"/>
                    <a:pt x="28999" y="17420"/>
                    <a:pt x="28999" y="17420"/>
                  </a:cubicBezTo>
                  <a:cubicBezTo>
                    <a:pt x="28999" y="17316"/>
                    <a:pt x="28999" y="17316"/>
                    <a:pt x="29102" y="17316"/>
                  </a:cubicBezTo>
                  <a:cubicBezTo>
                    <a:pt x="29102" y="17524"/>
                    <a:pt x="29206" y="17628"/>
                    <a:pt x="29440" y="17835"/>
                  </a:cubicBezTo>
                  <a:lnTo>
                    <a:pt x="29544" y="17835"/>
                  </a:lnTo>
                  <a:cubicBezTo>
                    <a:pt x="29648" y="17628"/>
                    <a:pt x="29648" y="17420"/>
                    <a:pt x="29544" y="17316"/>
                  </a:cubicBezTo>
                  <a:lnTo>
                    <a:pt x="29544" y="17186"/>
                  </a:lnTo>
                  <a:lnTo>
                    <a:pt x="29648" y="17186"/>
                  </a:lnTo>
                  <a:cubicBezTo>
                    <a:pt x="29721" y="17352"/>
                    <a:pt x="29861" y="17505"/>
                    <a:pt x="29973" y="17505"/>
                  </a:cubicBezTo>
                  <a:cubicBezTo>
                    <a:pt x="30018" y="17505"/>
                    <a:pt x="30059" y="17480"/>
                    <a:pt x="30089" y="17420"/>
                  </a:cubicBezTo>
                  <a:lnTo>
                    <a:pt x="30089" y="17316"/>
                  </a:lnTo>
                  <a:cubicBezTo>
                    <a:pt x="29855" y="17316"/>
                    <a:pt x="29855" y="17186"/>
                    <a:pt x="29752" y="16979"/>
                  </a:cubicBezTo>
                  <a:lnTo>
                    <a:pt x="29752" y="16771"/>
                  </a:lnTo>
                  <a:cubicBezTo>
                    <a:pt x="29752" y="16771"/>
                    <a:pt x="29648" y="16771"/>
                    <a:pt x="29648" y="16667"/>
                  </a:cubicBezTo>
                  <a:cubicBezTo>
                    <a:pt x="29648" y="16537"/>
                    <a:pt x="29544" y="16330"/>
                    <a:pt x="29544" y="16122"/>
                  </a:cubicBezTo>
                  <a:lnTo>
                    <a:pt x="29544" y="15784"/>
                  </a:lnTo>
                  <a:cubicBezTo>
                    <a:pt x="29648" y="15888"/>
                    <a:pt x="29752" y="16018"/>
                    <a:pt x="29985" y="16122"/>
                  </a:cubicBezTo>
                  <a:cubicBezTo>
                    <a:pt x="29985" y="16210"/>
                    <a:pt x="29985" y="16372"/>
                    <a:pt x="30048" y="16562"/>
                  </a:cubicBezTo>
                  <a:lnTo>
                    <a:pt x="30048" y="16562"/>
                  </a:lnTo>
                  <a:cubicBezTo>
                    <a:pt x="30019" y="16537"/>
                    <a:pt x="29985" y="16537"/>
                    <a:pt x="29985" y="16537"/>
                  </a:cubicBezTo>
                  <a:cubicBezTo>
                    <a:pt x="29985" y="16433"/>
                    <a:pt x="29985" y="16330"/>
                    <a:pt x="29855" y="16330"/>
                  </a:cubicBezTo>
                  <a:cubicBezTo>
                    <a:pt x="29648" y="16433"/>
                    <a:pt x="29855" y="16771"/>
                    <a:pt x="29985" y="16875"/>
                  </a:cubicBezTo>
                  <a:cubicBezTo>
                    <a:pt x="30089" y="16979"/>
                    <a:pt x="30193" y="17186"/>
                    <a:pt x="30089" y="17420"/>
                  </a:cubicBezTo>
                  <a:cubicBezTo>
                    <a:pt x="30089" y="17420"/>
                    <a:pt x="30135" y="17466"/>
                    <a:pt x="30166" y="17466"/>
                  </a:cubicBezTo>
                  <a:cubicBezTo>
                    <a:pt x="30181" y="17466"/>
                    <a:pt x="30193" y="17455"/>
                    <a:pt x="30193" y="17420"/>
                  </a:cubicBezTo>
                  <a:cubicBezTo>
                    <a:pt x="30297" y="17316"/>
                    <a:pt x="30297" y="17082"/>
                    <a:pt x="30193" y="16875"/>
                  </a:cubicBezTo>
                  <a:lnTo>
                    <a:pt x="30297" y="16875"/>
                  </a:lnTo>
                  <a:cubicBezTo>
                    <a:pt x="30297" y="16537"/>
                    <a:pt x="30193" y="16330"/>
                    <a:pt x="30089" y="16122"/>
                  </a:cubicBezTo>
                  <a:lnTo>
                    <a:pt x="30089" y="16018"/>
                  </a:lnTo>
                  <a:cubicBezTo>
                    <a:pt x="30089" y="15681"/>
                    <a:pt x="29985" y="15473"/>
                    <a:pt x="29752" y="15239"/>
                  </a:cubicBezTo>
                  <a:lnTo>
                    <a:pt x="29752" y="15135"/>
                  </a:lnTo>
                  <a:cubicBezTo>
                    <a:pt x="29752" y="15032"/>
                    <a:pt x="29648" y="14928"/>
                    <a:pt x="29648" y="14824"/>
                  </a:cubicBezTo>
                  <a:lnTo>
                    <a:pt x="29648" y="14824"/>
                  </a:lnTo>
                  <a:cubicBezTo>
                    <a:pt x="29855" y="15135"/>
                    <a:pt x="29985" y="15577"/>
                    <a:pt x="30297" y="15681"/>
                  </a:cubicBezTo>
                  <a:cubicBezTo>
                    <a:pt x="30401" y="15681"/>
                    <a:pt x="30401" y="15681"/>
                    <a:pt x="30401" y="15577"/>
                  </a:cubicBezTo>
                  <a:cubicBezTo>
                    <a:pt x="30504" y="15473"/>
                    <a:pt x="30401" y="15239"/>
                    <a:pt x="30401" y="15135"/>
                  </a:cubicBezTo>
                  <a:lnTo>
                    <a:pt x="30401" y="15135"/>
                  </a:lnTo>
                  <a:cubicBezTo>
                    <a:pt x="30401" y="15135"/>
                    <a:pt x="30504" y="15239"/>
                    <a:pt x="30634" y="15239"/>
                  </a:cubicBezTo>
                  <a:cubicBezTo>
                    <a:pt x="30634" y="15304"/>
                    <a:pt x="30634" y="15337"/>
                    <a:pt x="30647" y="15337"/>
                  </a:cubicBezTo>
                  <a:cubicBezTo>
                    <a:pt x="30660" y="15337"/>
                    <a:pt x="30686" y="15304"/>
                    <a:pt x="30738" y="15239"/>
                  </a:cubicBezTo>
                  <a:cubicBezTo>
                    <a:pt x="30816" y="15491"/>
                    <a:pt x="31082" y="15801"/>
                    <a:pt x="31298" y="15801"/>
                  </a:cubicBezTo>
                  <a:cubicBezTo>
                    <a:pt x="31371" y="15801"/>
                    <a:pt x="31438" y="15766"/>
                    <a:pt x="31491" y="15681"/>
                  </a:cubicBezTo>
                  <a:cubicBezTo>
                    <a:pt x="31595" y="15577"/>
                    <a:pt x="31491" y="15239"/>
                    <a:pt x="31387" y="15135"/>
                  </a:cubicBezTo>
                  <a:lnTo>
                    <a:pt x="31387" y="15032"/>
                  </a:lnTo>
                  <a:cubicBezTo>
                    <a:pt x="31387" y="15032"/>
                    <a:pt x="31491" y="14928"/>
                    <a:pt x="31387" y="14928"/>
                  </a:cubicBezTo>
                  <a:cubicBezTo>
                    <a:pt x="31181" y="14659"/>
                    <a:pt x="30899" y="14399"/>
                    <a:pt x="30591" y="14238"/>
                  </a:cubicBezTo>
                  <a:lnTo>
                    <a:pt x="30591" y="14238"/>
                  </a:lnTo>
                  <a:cubicBezTo>
                    <a:pt x="30677" y="14263"/>
                    <a:pt x="30761" y="14279"/>
                    <a:pt x="30842" y="14279"/>
                  </a:cubicBezTo>
                  <a:cubicBezTo>
                    <a:pt x="30842" y="14383"/>
                    <a:pt x="30946" y="14383"/>
                    <a:pt x="31050" y="14383"/>
                  </a:cubicBezTo>
                  <a:cubicBezTo>
                    <a:pt x="31283" y="14590"/>
                    <a:pt x="31387" y="14824"/>
                    <a:pt x="31595" y="14928"/>
                  </a:cubicBezTo>
                  <a:cubicBezTo>
                    <a:pt x="31595" y="15032"/>
                    <a:pt x="31595" y="15032"/>
                    <a:pt x="31699" y="15135"/>
                  </a:cubicBezTo>
                  <a:cubicBezTo>
                    <a:pt x="31750" y="15135"/>
                    <a:pt x="31809" y="15109"/>
                    <a:pt x="31838" y="15109"/>
                  </a:cubicBezTo>
                  <a:cubicBezTo>
                    <a:pt x="31867" y="15109"/>
                    <a:pt x="31867" y="15135"/>
                    <a:pt x="31802" y="15239"/>
                  </a:cubicBezTo>
                  <a:cubicBezTo>
                    <a:pt x="31781" y="15266"/>
                    <a:pt x="31759" y="15278"/>
                    <a:pt x="31739" y="15278"/>
                  </a:cubicBezTo>
                  <a:cubicBezTo>
                    <a:pt x="31660" y="15278"/>
                    <a:pt x="31595" y="15114"/>
                    <a:pt x="31595" y="15032"/>
                  </a:cubicBezTo>
                  <a:cubicBezTo>
                    <a:pt x="31595" y="15032"/>
                    <a:pt x="31491" y="15032"/>
                    <a:pt x="31491" y="15135"/>
                  </a:cubicBezTo>
                  <a:cubicBezTo>
                    <a:pt x="31491" y="15281"/>
                    <a:pt x="31612" y="15416"/>
                    <a:pt x="31759" y="15416"/>
                  </a:cubicBezTo>
                  <a:cubicBezTo>
                    <a:pt x="31849" y="15416"/>
                    <a:pt x="31948" y="15367"/>
                    <a:pt x="32036" y="15239"/>
                  </a:cubicBezTo>
                  <a:lnTo>
                    <a:pt x="32036" y="15032"/>
                  </a:lnTo>
                  <a:cubicBezTo>
                    <a:pt x="32036" y="15032"/>
                    <a:pt x="32036" y="14928"/>
                    <a:pt x="32140" y="14928"/>
                  </a:cubicBezTo>
                  <a:cubicBezTo>
                    <a:pt x="32160" y="14948"/>
                    <a:pt x="32180" y="14956"/>
                    <a:pt x="32199" y="14956"/>
                  </a:cubicBezTo>
                  <a:cubicBezTo>
                    <a:pt x="32283" y="14956"/>
                    <a:pt x="32367" y="14804"/>
                    <a:pt x="32451" y="14720"/>
                  </a:cubicBezTo>
                  <a:lnTo>
                    <a:pt x="32581" y="14720"/>
                  </a:lnTo>
                  <a:cubicBezTo>
                    <a:pt x="32581" y="14720"/>
                    <a:pt x="32685" y="14720"/>
                    <a:pt x="32685" y="14590"/>
                  </a:cubicBezTo>
                  <a:cubicBezTo>
                    <a:pt x="32685" y="14279"/>
                    <a:pt x="32348" y="14071"/>
                    <a:pt x="32036" y="13941"/>
                  </a:cubicBezTo>
                  <a:lnTo>
                    <a:pt x="32036" y="14071"/>
                  </a:lnTo>
                  <a:cubicBezTo>
                    <a:pt x="32244" y="14175"/>
                    <a:pt x="32451" y="14279"/>
                    <a:pt x="32451" y="14590"/>
                  </a:cubicBezTo>
                  <a:cubicBezTo>
                    <a:pt x="32348" y="14486"/>
                    <a:pt x="32244" y="14486"/>
                    <a:pt x="32036" y="14383"/>
                  </a:cubicBezTo>
                  <a:lnTo>
                    <a:pt x="31932" y="14383"/>
                  </a:lnTo>
                  <a:cubicBezTo>
                    <a:pt x="32036" y="14383"/>
                    <a:pt x="32036" y="14279"/>
                    <a:pt x="32036" y="14279"/>
                  </a:cubicBezTo>
                  <a:cubicBezTo>
                    <a:pt x="31932" y="14175"/>
                    <a:pt x="31932" y="14071"/>
                    <a:pt x="31802" y="14071"/>
                  </a:cubicBezTo>
                  <a:cubicBezTo>
                    <a:pt x="31802" y="14071"/>
                    <a:pt x="31932" y="13941"/>
                    <a:pt x="32036" y="13941"/>
                  </a:cubicBezTo>
                  <a:cubicBezTo>
                    <a:pt x="32244" y="13941"/>
                    <a:pt x="32348" y="13837"/>
                    <a:pt x="32348" y="13734"/>
                  </a:cubicBezTo>
                  <a:lnTo>
                    <a:pt x="32348" y="13630"/>
                  </a:lnTo>
                  <a:cubicBezTo>
                    <a:pt x="32140" y="13630"/>
                    <a:pt x="32036" y="13526"/>
                    <a:pt x="31932" y="13526"/>
                  </a:cubicBezTo>
                  <a:lnTo>
                    <a:pt x="32036" y="13526"/>
                  </a:lnTo>
                  <a:cubicBezTo>
                    <a:pt x="32140" y="13422"/>
                    <a:pt x="32244" y="13188"/>
                    <a:pt x="32244" y="13085"/>
                  </a:cubicBezTo>
                  <a:cubicBezTo>
                    <a:pt x="32406" y="13007"/>
                    <a:pt x="32575" y="12981"/>
                    <a:pt x="32747" y="12981"/>
                  </a:cubicBezTo>
                  <a:cubicBezTo>
                    <a:pt x="33091" y="12981"/>
                    <a:pt x="33448" y="13085"/>
                    <a:pt x="33792" y="13085"/>
                  </a:cubicBezTo>
                  <a:cubicBezTo>
                    <a:pt x="33964" y="13085"/>
                    <a:pt x="34132" y="13059"/>
                    <a:pt x="34295" y="12981"/>
                  </a:cubicBezTo>
                  <a:cubicBezTo>
                    <a:pt x="34398" y="12981"/>
                    <a:pt x="34398" y="12877"/>
                    <a:pt x="34528" y="12773"/>
                  </a:cubicBezTo>
                  <a:close/>
                  <a:moveTo>
                    <a:pt x="28132" y="8848"/>
                  </a:moveTo>
                  <a:cubicBezTo>
                    <a:pt x="28365" y="8848"/>
                    <a:pt x="28571" y="8963"/>
                    <a:pt x="28687" y="9294"/>
                  </a:cubicBezTo>
                  <a:cubicBezTo>
                    <a:pt x="28791" y="9528"/>
                    <a:pt x="28687" y="9736"/>
                    <a:pt x="28791" y="9943"/>
                  </a:cubicBezTo>
                  <a:cubicBezTo>
                    <a:pt x="28999" y="10488"/>
                    <a:pt x="29440" y="10826"/>
                    <a:pt x="29544" y="11345"/>
                  </a:cubicBezTo>
                  <a:cubicBezTo>
                    <a:pt x="29648" y="11683"/>
                    <a:pt x="29752" y="12124"/>
                    <a:pt x="29752" y="12436"/>
                  </a:cubicBezTo>
                  <a:lnTo>
                    <a:pt x="29752" y="12539"/>
                  </a:lnTo>
                  <a:cubicBezTo>
                    <a:pt x="29855" y="12773"/>
                    <a:pt x="29855" y="13085"/>
                    <a:pt x="29855" y="13292"/>
                  </a:cubicBezTo>
                  <a:cubicBezTo>
                    <a:pt x="29855" y="13995"/>
                    <a:pt x="29424" y="14146"/>
                    <a:pt x="28873" y="14146"/>
                  </a:cubicBezTo>
                  <a:cubicBezTo>
                    <a:pt x="28460" y="14146"/>
                    <a:pt x="27980" y="14061"/>
                    <a:pt x="27566" y="14061"/>
                  </a:cubicBezTo>
                  <a:cubicBezTo>
                    <a:pt x="27330" y="14061"/>
                    <a:pt x="27116" y="14088"/>
                    <a:pt x="26948" y="14175"/>
                  </a:cubicBezTo>
                  <a:cubicBezTo>
                    <a:pt x="26948" y="14175"/>
                    <a:pt x="26948" y="14279"/>
                    <a:pt x="27052" y="14279"/>
                  </a:cubicBezTo>
                  <a:cubicBezTo>
                    <a:pt x="27240" y="14227"/>
                    <a:pt x="27443" y="14207"/>
                    <a:pt x="27650" y="14207"/>
                  </a:cubicBezTo>
                  <a:cubicBezTo>
                    <a:pt x="28270" y="14207"/>
                    <a:pt x="28927" y="14383"/>
                    <a:pt x="29336" y="14383"/>
                  </a:cubicBezTo>
                  <a:lnTo>
                    <a:pt x="29336" y="14590"/>
                  </a:lnTo>
                  <a:lnTo>
                    <a:pt x="29206" y="14590"/>
                  </a:lnTo>
                  <a:lnTo>
                    <a:pt x="29206" y="14824"/>
                  </a:lnTo>
                  <a:cubicBezTo>
                    <a:pt x="29206" y="15577"/>
                    <a:pt x="29336" y="15784"/>
                    <a:pt x="28895" y="16330"/>
                  </a:cubicBezTo>
                  <a:cubicBezTo>
                    <a:pt x="28687" y="16537"/>
                    <a:pt x="28687" y="16667"/>
                    <a:pt x="28791" y="16875"/>
                  </a:cubicBezTo>
                  <a:cubicBezTo>
                    <a:pt x="28895" y="17186"/>
                    <a:pt x="28687" y="17524"/>
                    <a:pt x="28453" y="17835"/>
                  </a:cubicBezTo>
                  <a:lnTo>
                    <a:pt x="28350" y="17835"/>
                  </a:lnTo>
                  <a:cubicBezTo>
                    <a:pt x="28142" y="18173"/>
                    <a:pt x="27804" y="18381"/>
                    <a:pt x="27597" y="18614"/>
                  </a:cubicBezTo>
                  <a:cubicBezTo>
                    <a:pt x="27493" y="18718"/>
                    <a:pt x="27493" y="18822"/>
                    <a:pt x="27389" y="18822"/>
                  </a:cubicBezTo>
                  <a:lnTo>
                    <a:pt x="27389" y="18926"/>
                  </a:lnTo>
                  <a:cubicBezTo>
                    <a:pt x="27052" y="19133"/>
                    <a:pt x="26740" y="19030"/>
                    <a:pt x="26506" y="19367"/>
                  </a:cubicBezTo>
                  <a:lnTo>
                    <a:pt x="26403" y="19471"/>
                  </a:lnTo>
                  <a:cubicBezTo>
                    <a:pt x="26299" y="19263"/>
                    <a:pt x="25961" y="18614"/>
                    <a:pt x="25857" y="18484"/>
                  </a:cubicBezTo>
                  <a:cubicBezTo>
                    <a:pt x="25546" y="17835"/>
                    <a:pt x="25001" y="17186"/>
                    <a:pt x="24663" y="16433"/>
                  </a:cubicBezTo>
                  <a:cubicBezTo>
                    <a:pt x="24456" y="16018"/>
                    <a:pt x="24248" y="15681"/>
                    <a:pt x="24014" y="15239"/>
                  </a:cubicBezTo>
                  <a:lnTo>
                    <a:pt x="24014" y="15239"/>
                  </a:lnTo>
                  <a:cubicBezTo>
                    <a:pt x="24144" y="15369"/>
                    <a:pt x="24248" y="15369"/>
                    <a:pt x="24248" y="15369"/>
                  </a:cubicBezTo>
                  <a:cubicBezTo>
                    <a:pt x="24793" y="15681"/>
                    <a:pt x="25312" y="15888"/>
                    <a:pt x="25857" y="16122"/>
                  </a:cubicBezTo>
                  <a:lnTo>
                    <a:pt x="25857" y="16018"/>
                  </a:lnTo>
                  <a:cubicBezTo>
                    <a:pt x="25105" y="15681"/>
                    <a:pt x="24248" y="15239"/>
                    <a:pt x="23807" y="14590"/>
                  </a:cubicBezTo>
                  <a:cubicBezTo>
                    <a:pt x="23807" y="14279"/>
                    <a:pt x="23807" y="14071"/>
                    <a:pt x="24248" y="13941"/>
                  </a:cubicBezTo>
                  <a:cubicBezTo>
                    <a:pt x="24386" y="13907"/>
                    <a:pt x="24528" y="13895"/>
                    <a:pt x="24667" y="13895"/>
                  </a:cubicBezTo>
                  <a:cubicBezTo>
                    <a:pt x="24946" y="13895"/>
                    <a:pt x="25217" y="13941"/>
                    <a:pt x="25442" y="13941"/>
                  </a:cubicBezTo>
                  <a:cubicBezTo>
                    <a:pt x="25546" y="13941"/>
                    <a:pt x="25546" y="13941"/>
                    <a:pt x="25546" y="13837"/>
                  </a:cubicBezTo>
                  <a:cubicBezTo>
                    <a:pt x="25160" y="13764"/>
                    <a:pt x="24827" y="13691"/>
                    <a:pt x="24472" y="13691"/>
                  </a:cubicBezTo>
                  <a:cubicBezTo>
                    <a:pt x="24325" y="13691"/>
                    <a:pt x="24174" y="13703"/>
                    <a:pt x="24014" y="13734"/>
                  </a:cubicBezTo>
                  <a:cubicBezTo>
                    <a:pt x="24352" y="13422"/>
                    <a:pt x="24663" y="13085"/>
                    <a:pt x="25208" y="12981"/>
                  </a:cubicBezTo>
                  <a:cubicBezTo>
                    <a:pt x="25754" y="12773"/>
                    <a:pt x="26403" y="12539"/>
                    <a:pt x="26948" y="12539"/>
                  </a:cubicBezTo>
                  <a:lnTo>
                    <a:pt x="26948" y="12436"/>
                  </a:lnTo>
                  <a:cubicBezTo>
                    <a:pt x="25961" y="12539"/>
                    <a:pt x="24352" y="12773"/>
                    <a:pt x="23807" y="13734"/>
                  </a:cubicBezTo>
                  <a:cubicBezTo>
                    <a:pt x="24014" y="12124"/>
                    <a:pt x="26403" y="12124"/>
                    <a:pt x="27597" y="11683"/>
                  </a:cubicBezTo>
                  <a:lnTo>
                    <a:pt x="27597" y="11683"/>
                  </a:lnTo>
                  <a:cubicBezTo>
                    <a:pt x="26403" y="11890"/>
                    <a:pt x="23910" y="12228"/>
                    <a:pt x="23807" y="13630"/>
                  </a:cubicBezTo>
                  <a:lnTo>
                    <a:pt x="23807" y="13422"/>
                  </a:lnTo>
                  <a:cubicBezTo>
                    <a:pt x="23599" y="12228"/>
                    <a:pt x="25105" y="11034"/>
                    <a:pt x="25857" y="10385"/>
                  </a:cubicBezTo>
                  <a:cubicBezTo>
                    <a:pt x="26299" y="10047"/>
                    <a:pt x="26610" y="9736"/>
                    <a:pt x="26948" y="9398"/>
                  </a:cubicBezTo>
                  <a:cubicBezTo>
                    <a:pt x="27152" y="9262"/>
                    <a:pt x="27690" y="8848"/>
                    <a:pt x="28132" y="8848"/>
                  </a:cubicBezTo>
                  <a:close/>
                  <a:moveTo>
                    <a:pt x="23807" y="15369"/>
                  </a:moveTo>
                  <a:lnTo>
                    <a:pt x="23807" y="15369"/>
                  </a:lnTo>
                  <a:cubicBezTo>
                    <a:pt x="23703" y="15577"/>
                    <a:pt x="23807" y="15888"/>
                    <a:pt x="23807" y="16122"/>
                  </a:cubicBezTo>
                  <a:cubicBezTo>
                    <a:pt x="23807" y="16537"/>
                    <a:pt x="23910" y="16875"/>
                    <a:pt x="23807" y="17420"/>
                  </a:cubicBezTo>
                  <a:cubicBezTo>
                    <a:pt x="23703" y="17965"/>
                    <a:pt x="22846" y="18381"/>
                    <a:pt x="22405" y="18718"/>
                  </a:cubicBezTo>
                  <a:cubicBezTo>
                    <a:pt x="21859" y="18926"/>
                    <a:pt x="21548" y="19263"/>
                    <a:pt x="21418" y="19679"/>
                  </a:cubicBezTo>
                  <a:cubicBezTo>
                    <a:pt x="21548" y="19133"/>
                    <a:pt x="21756" y="18614"/>
                    <a:pt x="22301" y="18173"/>
                  </a:cubicBezTo>
                  <a:cubicBezTo>
                    <a:pt x="22508" y="17965"/>
                    <a:pt x="22846" y="17835"/>
                    <a:pt x="23054" y="17628"/>
                  </a:cubicBezTo>
                  <a:cubicBezTo>
                    <a:pt x="23599" y="16979"/>
                    <a:pt x="23157" y="15888"/>
                    <a:pt x="23807" y="15369"/>
                  </a:cubicBezTo>
                  <a:close/>
                  <a:moveTo>
                    <a:pt x="32451" y="19679"/>
                  </a:moveTo>
                  <a:lnTo>
                    <a:pt x="32451" y="19679"/>
                  </a:lnTo>
                  <a:cubicBezTo>
                    <a:pt x="32515" y="19742"/>
                    <a:pt x="32577" y="19800"/>
                    <a:pt x="32639" y="19855"/>
                  </a:cubicBezTo>
                  <a:lnTo>
                    <a:pt x="32639" y="19855"/>
                  </a:lnTo>
                  <a:cubicBezTo>
                    <a:pt x="32577" y="19779"/>
                    <a:pt x="32559" y="19764"/>
                    <a:pt x="32451" y="19679"/>
                  </a:cubicBezTo>
                  <a:close/>
                  <a:moveTo>
                    <a:pt x="4287" y="18136"/>
                  </a:moveTo>
                  <a:cubicBezTo>
                    <a:pt x="5051" y="19035"/>
                    <a:pt x="6408" y="19152"/>
                    <a:pt x="7270" y="19912"/>
                  </a:cubicBezTo>
                  <a:lnTo>
                    <a:pt x="7477" y="20120"/>
                  </a:lnTo>
                  <a:cubicBezTo>
                    <a:pt x="6620" y="19471"/>
                    <a:pt x="5426" y="19263"/>
                    <a:pt x="4544" y="18484"/>
                  </a:cubicBezTo>
                  <a:cubicBezTo>
                    <a:pt x="4440" y="18484"/>
                    <a:pt x="4440" y="18484"/>
                    <a:pt x="4440" y="18381"/>
                  </a:cubicBezTo>
                  <a:cubicBezTo>
                    <a:pt x="4358" y="18299"/>
                    <a:pt x="4341" y="18217"/>
                    <a:pt x="4287" y="18136"/>
                  </a:cubicBezTo>
                  <a:close/>
                  <a:moveTo>
                    <a:pt x="31802" y="19679"/>
                  </a:moveTo>
                  <a:lnTo>
                    <a:pt x="31802" y="19679"/>
                  </a:lnTo>
                  <a:cubicBezTo>
                    <a:pt x="31932" y="19782"/>
                    <a:pt x="32140" y="19912"/>
                    <a:pt x="32244" y="20120"/>
                  </a:cubicBezTo>
                  <a:cubicBezTo>
                    <a:pt x="32036" y="20016"/>
                    <a:pt x="31932" y="19782"/>
                    <a:pt x="31802" y="19679"/>
                  </a:cubicBezTo>
                  <a:close/>
                  <a:moveTo>
                    <a:pt x="30946" y="19471"/>
                  </a:moveTo>
                  <a:cubicBezTo>
                    <a:pt x="30946" y="19575"/>
                    <a:pt x="30946" y="19575"/>
                    <a:pt x="31050" y="19575"/>
                  </a:cubicBezTo>
                  <a:lnTo>
                    <a:pt x="31283" y="19575"/>
                  </a:lnTo>
                  <a:cubicBezTo>
                    <a:pt x="31387" y="19679"/>
                    <a:pt x="31491" y="19782"/>
                    <a:pt x="31595" y="19782"/>
                  </a:cubicBezTo>
                  <a:cubicBezTo>
                    <a:pt x="31595" y="19679"/>
                    <a:pt x="31595" y="19679"/>
                    <a:pt x="31491" y="19575"/>
                  </a:cubicBezTo>
                  <a:cubicBezTo>
                    <a:pt x="31595" y="19575"/>
                    <a:pt x="31595" y="19679"/>
                    <a:pt x="31699" y="19679"/>
                  </a:cubicBezTo>
                  <a:cubicBezTo>
                    <a:pt x="31802" y="19912"/>
                    <a:pt x="32036" y="20120"/>
                    <a:pt x="32348" y="20224"/>
                  </a:cubicBezTo>
                  <a:cubicBezTo>
                    <a:pt x="32244" y="20224"/>
                    <a:pt x="32140" y="20120"/>
                    <a:pt x="32036" y="20120"/>
                  </a:cubicBezTo>
                  <a:cubicBezTo>
                    <a:pt x="31932" y="20016"/>
                    <a:pt x="31802" y="20016"/>
                    <a:pt x="31802" y="19912"/>
                  </a:cubicBezTo>
                  <a:cubicBezTo>
                    <a:pt x="31699" y="19912"/>
                    <a:pt x="31699" y="19912"/>
                    <a:pt x="31699" y="19782"/>
                  </a:cubicBezTo>
                  <a:lnTo>
                    <a:pt x="31595" y="19782"/>
                  </a:lnTo>
                  <a:cubicBezTo>
                    <a:pt x="31595" y="19912"/>
                    <a:pt x="31699" y="19912"/>
                    <a:pt x="31699" y="20016"/>
                  </a:cubicBezTo>
                  <a:cubicBezTo>
                    <a:pt x="31629" y="19947"/>
                    <a:pt x="31560" y="19924"/>
                    <a:pt x="31491" y="19878"/>
                  </a:cubicBezTo>
                  <a:lnTo>
                    <a:pt x="31491" y="19878"/>
                  </a:lnTo>
                  <a:lnTo>
                    <a:pt x="31491" y="19782"/>
                  </a:lnTo>
                  <a:cubicBezTo>
                    <a:pt x="31387" y="19782"/>
                    <a:pt x="31283" y="19679"/>
                    <a:pt x="31153" y="19679"/>
                  </a:cubicBezTo>
                  <a:cubicBezTo>
                    <a:pt x="31153" y="19575"/>
                    <a:pt x="31050" y="19575"/>
                    <a:pt x="31050" y="19575"/>
                  </a:cubicBezTo>
                  <a:lnTo>
                    <a:pt x="30842" y="19575"/>
                  </a:lnTo>
                  <a:lnTo>
                    <a:pt x="30842" y="19471"/>
                  </a:lnTo>
                  <a:close/>
                  <a:moveTo>
                    <a:pt x="32244" y="19679"/>
                  </a:moveTo>
                  <a:cubicBezTo>
                    <a:pt x="32140" y="19679"/>
                    <a:pt x="32140" y="19679"/>
                    <a:pt x="32140" y="19782"/>
                  </a:cubicBezTo>
                  <a:cubicBezTo>
                    <a:pt x="32348" y="19912"/>
                    <a:pt x="32581" y="20120"/>
                    <a:pt x="32789" y="20328"/>
                  </a:cubicBezTo>
                  <a:cubicBezTo>
                    <a:pt x="32685" y="20328"/>
                    <a:pt x="32685" y="20328"/>
                    <a:pt x="32581" y="20224"/>
                  </a:cubicBezTo>
                  <a:cubicBezTo>
                    <a:pt x="32348" y="20016"/>
                    <a:pt x="32140" y="19912"/>
                    <a:pt x="31932" y="19679"/>
                  </a:cubicBezTo>
                  <a:close/>
                  <a:moveTo>
                    <a:pt x="32244" y="19679"/>
                  </a:moveTo>
                  <a:lnTo>
                    <a:pt x="32244" y="19679"/>
                  </a:lnTo>
                  <a:cubicBezTo>
                    <a:pt x="32581" y="19912"/>
                    <a:pt x="32789" y="20120"/>
                    <a:pt x="33100" y="20328"/>
                  </a:cubicBezTo>
                  <a:lnTo>
                    <a:pt x="32893" y="20328"/>
                  </a:lnTo>
                  <a:cubicBezTo>
                    <a:pt x="32685" y="20120"/>
                    <a:pt x="32451" y="19912"/>
                    <a:pt x="32244" y="19679"/>
                  </a:cubicBezTo>
                  <a:close/>
                  <a:moveTo>
                    <a:pt x="33332" y="20328"/>
                  </a:moveTo>
                  <a:lnTo>
                    <a:pt x="33332" y="20328"/>
                  </a:lnTo>
                  <a:cubicBezTo>
                    <a:pt x="33332" y="20328"/>
                    <a:pt x="33332" y="20328"/>
                    <a:pt x="33332" y="20328"/>
                  </a:cubicBezTo>
                  <a:lnTo>
                    <a:pt x="33334" y="20328"/>
                  </a:lnTo>
                  <a:cubicBezTo>
                    <a:pt x="33334" y="20328"/>
                    <a:pt x="33333" y="20328"/>
                    <a:pt x="33332" y="20328"/>
                  </a:cubicBezTo>
                  <a:close/>
                  <a:moveTo>
                    <a:pt x="36105" y="18587"/>
                  </a:moveTo>
                  <a:cubicBezTo>
                    <a:pt x="36933" y="18587"/>
                    <a:pt x="37613" y="19143"/>
                    <a:pt x="38422" y="19471"/>
                  </a:cubicBezTo>
                  <a:cubicBezTo>
                    <a:pt x="37773" y="19575"/>
                    <a:pt x="37228" y="19575"/>
                    <a:pt x="36579" y="19679"/>
                  </a:cubicBezTo>
                  <a:cubicBezTo>
                    <a:pt x="35826" y="19912"/>
                    <a:pt x="35177" y="20120"/>
                    <a:pt x="34398" y="20328"/>
                  </a:cubicBezTo>
                  <a:cubicBezTo>
                    <a:pt x="34295" y="20224"/>
                    <a:pt x="34087" y="20120"/>
                    <a:pt x="33983" y="20120"/>
                  </a:cubicBezTo>
                  <a:cubicBezTo>
                    <a:pt x="33879" y="20016"/>
                    <a:pt x="33646" y="19782"/>
                    <a:pt x="33542" y="19679"/>
                  </a:cubicBezTo>
                  <a:lnTo>
                    <a:pt x="33542" y="19679"/>
                  </a:lnTo>
                  <a:cubicBezTo>
                    <a:pt x="33749" y="20016"/>
                    <a:pt x="33983" y="20224"/>
                    <a:pt x="34295" y="20328"/>
                  </a:cubicBezTo>
                  <a:lnTo>
                    <a:pt x="34191" y="20328"/>
                  </a:lnTo>
                  <a:cubicBezTo>
                    <a:pt x="33749" y="20120"/>
                    <a:pt x="33438" y="20016"/>
                    <a:pt x="33230" y="19679"/>
                  </a:cubicBezTo>
                  <a:cubicBezTo>
                    <a:pt x="33230" y="19679"/>
                    <a:pt x="33100" y="19679"/>
                    <a:pt x="33100" y="19782"/>
                  </a:cubicBezTo>
                  <a:cubicBezTo>
                    <a:pt x="33438" y="20016"/>
                    <a:pt x="33749" y="20224"/>
                    <a:pt x="34087" y="20328"/>
                  </a:cubicBezTo>
                  <a:lnTo>
                    <a:pt x="33879" y="20328"/>
                  </a:lnTo>
                  <a:cubicBezTo>
                    <a:pt x="33542" y="20120"/>
                    <a:pt x="33230" y="20016"/>
                    <a:pt x="32997" y="19679"/>
                  </a:cubicBezTo>
                  <a:lnTo>
                    <a:pt x="32893" y="19679"/>
                  </a:lnTo>
                  <a:cubicBezTo>
                    <a:pt x="33230" y="20016"/>
                    <a:pt x="33438" y="20224"/>
                    <a:pt x="33749" y="20328"/>
                  </a:cubicBezTo>
                  <a:cubicBezTo>
                    <a:pt x="33749" y="20431"/>
                    <a:pt x="33646" y="20431"/>
                    <a:pt x="33542" y="20431"/>
                  </a:cubicBezTo>
                  <a:cubicBezTo>
                    <a:pt x="33469" y="20397"/>
                    <a:pt x="33399" y="20363"/>
                    <a:pt x="33332" y="20328"/>
                  </a:cubicBezTo>
                  <a:lnTo>
                    <a:pt x="33230" y="20328"/>
                  </a:lnTo>
                  <a:cubicBezTo>
                    <a:pt x="33199" y="20328"/>
                    <a:pt x="33175" y="20321"/>
                    <a:pt x="33156" y="20312"/>
                  </a:cubicBezTo>
                  <a:lnTo>
                    <a:pt x="33156" y="20312"/>
                  </a:lnTo>
                  <a:cubicBezTo>
                    <a:pt x="33217" y="20327"/>
                    <a:pt x="33278" y="20328"/>
                    <a:pt x="33332" y="20328"/>
                  </a:cubicBezTo>
                  <a:lnTo>
                    <a:pt x="33332" y="20328"/>
                  </a:lnTo>
                  <a:cubicBezTo>
                    <a:pt x="33072" y="20191"/>
                    <a:pt x="32855" y="20045"/>
                    <a:pt x="32639" y="19855"/>
                  </a:cubicBezTo>
                  <a:lnTo>
                    <a:pt x="32639" y="19855"/>
                  </a:lnTo>
                  <a:cubicBezTo>
                    <a:pt x="32652" y="19871"/>
                    <a:pt x="32667" y="19890"/>
                    <a:pt x="32685" y="19912"/>
                  </a:cubicBezTo>
                  <a:cubicBezTo>
                    <a:pt x="32581" y="19782"/>
                    <a:pt x="32451" y="19782"/>
                    <a:pt x="32348" y="19679"/>
                  </a:cubicBezTo>
                  <a:lnTo>
                    <a:pt x="32451" y="19679"/>
                  </a:lnTo>
                  <a:cubicBezTo>
                    <a:pt x="32685" y="19679"/>
                    <a:pt x="32789" y="19575"/>
                    <a:pt x="32997" y="19575"/>
                  </a:cubicBezTo>
                  <a:cubicBezTo>
                    <a:pt x="33749" y="19471"/>
                    <a:pt x="34398" y="19133"/>
                    <a:pt x="35177" y="18822"/>
                  </a:cubicBezTo>
                  <a:cubicBezTo>
                    <a:pt x="35512" y="18654"/>
                    <a:pt x="35818" y="18587"/>
                    <a:pt x="36105" y="18587"/>
                  </a:cubicBezTo>
                  <a:close/>
                  <a:moveTo>
                    <a:pt x="4881" y="6491"/>
                  </a:moveTo>
                  <a:cubicBezTo>
                    <a:pt x="5322" y="6698"/>
                    <a:pt x="5738" y="6932"/>
                    <a:pt x="6075" y="7243"/>
                  </a:cubicBezTo>
                  <a:cubicBezTo>
                    <a:pt x="6620" y="7789"/>
                    <a:pt x="6932" y="8541"/>
                    <a:pt x="7270" y="9190"/>
                  </a:cubicBezTo>
                  <a:cubicBezTo>
                    <a:pt x="7270" y="9294"/>
                    <a:pt x="7373" y="9398"/>
                    <a:pt x="7477" y="9398"/>
                  </a:cubicBezTo>
                  <a:cubicBezTo>
                    <a:pt x="7919" y="10930"/>
                    <a:pt x="8438" y="12228"/>
                    <a:pt x="8438" y="13837"/>
                  </a:cubicBezTo>
                  <a:cubicBezTo>
                    <a:pt x="8568" y="15032"/>
                    <a:pt x="8438" y="16226"/>
                    <a:pt x="8334" y="17420"/>
                  </a:cubicBezTo>
                  <a:cubicBezTo>
                    <a:pt x="8230" y="18277"/>
                    <a:pt x="8230" y="19575"/>
                    <a:pt x="8568" y="20561"/>
                  </a:cubicBezTo>
                  <a:cubicBezTo>
                    <a:pt x="8438" y="20431"/>
                    <a:pt x="8334" y="20224"/>
                    <a:pt x="8230" y="20016"/>
                  </a:cubicBezTo>
                  <a:cubicBezTo>
                    <a:pt x="7581" y="18484"/>
                    <a:pt x="7919" y="16433"/>
                    <a:pt x="7919" y="14928"/>
                  </a:cubicBezTo>
                  <a:cubicBezTo>
                    <a:pt x="7789" y="12773"/>
                    <a:pt x="7477" y="10696"/>
                    <a:pt x="6491" y="8879"/>
                  </a:cubicBezTo>
                  <a:lnTo>
                    <a:pt x="6387" y="8879"/>
                  </a:lnTo>
                  <a:cubicBezTo>
                    <a:pt x="7789" y="11241"/>
                    <a:pt x="7919" y="14071"/>
                    <a:pt x="7789" y="16667"/>
                  </a:cubicBezTo>
                  <a:cubicBezTo>
                    <a:pt x="7685" y="17420"/>
                    <a:pt x="7685" y="18277"/>
                    <a:pt x="7789" y="19133"/>
                  </a:cubicBezTo>
                  <a:cubicBezTo>
                    <a:pt x="7581" y="18614"/>
                    <a:pt x="7477" y="18069"/>
                    <a:pt x="7477" y="17420"/>
                  </a:cubicBezTo>
                  <a:cubicBezTo>
                    <a:pt x="7270" y="16122"/>
                    <a:pt x="7270" y="14824"/>
                    <a:pt x="7140" y="13526"/>
                  </a:cubicBezTo>
                  <a:cubicBezTo>
                    <a:pt x="6932" y="10930"/>
                    <a:pt x="6179" y="8749"/>
                    <a:pt x="4881" y="6491"/>
                  </a:cubicBezTo>
                  <a:close/>
                  <a:moveTo>
                    <a:pt x="4673" y="18718"/>
                  </a:moveTo>
                  <a:cubicBezTo>
                    <a:pt x="5530" y="19471"/>
                    <a:pt x="6724" y="19782"/>
                    <a:pt x="7789" y="20431"/>
                  </a:cubicBezTo>
                  <a:lnTo>
                    <a:pt x="8568" y="21210"/>
                  </a:lnTo>
                  <a:cubicBezTo>
                    <a:pt x="7919" y="20873"/>
                    <a:pt x="7373" y="20431"/>
                    <a:pt x="6724" y="20120"/>
                  </a:cubicBezTo>
                  <a:cubicBezTo>
                    <a:pt x="5971" y="19782"/>
                    <a:pt x="5089" y="19471"/>
                    <a:pt x="4673" y="18718"/>
                  </a:cubicBezTo>
                  <a:close/>
                  <a:moveTo>
                    <a:pt x="4985" y="19263"/>
                  </a:moveTo>
                  <a:cubicBezTo>
                    <a:pt x="5193" y="19471"/>
                    <a:pt x="5530" y="19679"/>
                    <a:pt x="5738" y="19782"/>
                  </a:cubicBezTo>
                  <a:cubicBezTo>
                    <a:pt x="6724" y="20328"/>
                    <a:pt x="7685" y="20977"/>
                    <a:pt x="8775" y="21418"/>
                  </a:cubicBezTo>
                  <a:cubicBezTo>
                    <a:pt x="7477" y="21080"/>
                    <a:pt x="6075" y="20561"/>
                    <a:pt x="5193" y="19575"/>
                  </a:cubicBezTo>
                  <a:cubicBezTo>
                    <a:pt x="5193" y="19575"/>
                    <a:pt x="5089" y="19471"/>
                    <a:pt x="5089" y="19367"/>
                  </a:cubicBezTo>
                  <a:cubicBezTo>
                    <a:pt x="5089" y="19367"/>
                    <a:pt x="4985" y="19367"/>
                    <a:pt x="4985" y="19263"/>
                  </a:cubicBezTo>
                  <a:close/>
                  <a:moveTo>
                    <a:pt x="8568" y="12981"/>
                  </a:moveTo>
                  <a:cubicBezTo>
                    <a:pt x="8775" y="14486"/>
                    <a:pt x="8775" y="15888"/>
                    <a:pt x="8775" y="17524"/>
                  </a:cubicBezTo>
                  <a:cubicBezTo>
                    <a:pt x="8775" y="18484"/>
                    <a:pt x="8775" y="19471"/>
                    <a:pt x="8983" y="20431"/>
                  </a:cubicBezTo>
                  <a:cubicBezTo>
                    <a:pt x="9087" y="20977"/>
                    <a:pt x="9320" y="21314"/>
                    <a:pt x="9528" y="21522"/>
                  </a:cubicBezTo>
                  <a:cubicBezTo>
                    <a:pt x="9320" y="21418"/>
                    <a:pt x="9217" y="21210"/>
                    <a:pt x="9087" y="21080"/>
                  </a:cubicBezTo>
                  <a:cubicBezTo>
                    <a:pt x="8022" y="19679"/>
                    <a:pt x="8438" y="17524"/>
                    <a:pt x="8568" y="15784"/>
                  </a:cubicBezTo>
                  <a:cubicBezTo>
                    <a:pt x="8671" y="14928"/>
                    <a:pt x="8568" y="13941"/>
                    <a:pt x="8568" y="12981"/>
                  </a:cubicBezTo>
                  <a:close/>
                  <a:moveTo>
                    <a:pt x="8775" y="9632"/>
                  </a:moveTo>
                  <a:lnTo>
                    <a:pt x="8775" y="9632"/>
                  </a:lnTo>
                  <a:cubicBezTo>
                    <a:pt x="9736" y="9839"/>
                    <a:pt x="10177" y="10930"/>
                    <a:pt x="10515" y="11787"/>
                  </a:cubicBezTo>
                  <a:cubicBezTo>
                    <a:pt x="10515" y="11890"/>
                    <a:pt x="10618" y="11994"/>
                    <a:pt x="10618" y="12124"/>
                  </a:cubicBezTo>
                  <a:cubicBezTo>
                    <a:pt x="10618" y="14486"/>
                    <a:pt x="10281" y="16875"/>
                    <a:pt x="10177" y="19263"/>
                  </a:cubicBezTo>
                  <a:cubicBezTo>
                    <a:pt x="10073" y="20120"/>
                    <a:pt x="10073" y="21080"/>
                    <a:pt x="10281" y="21963"/>
                  </a:cubicBezTo>
                  <a:cubicBezTo>
                    <a:pt x="9424" y="19679"/>
                    <a:pt x="9969" y="17186"/>
                    <a:pt x="9736" y="14824"/>
                  </a:cubicBezTo>
                  <a:cubicBezTo>
                    <a:pt x="9632" y="13526"/>
                    <a:pt x="9424" y="12228"/>
                    <a:pt x="9087" y="10930"/>
                  </a:cubicBezTo>
                  <a:cubicBezTo>
                    <a:pt x="9087" y="10592"/>
                    <a:pt x="8983" y="9943"/>
                    <a:pt x="8775" y="9632"/>
                  </a:cubicBezTo>
                  <a:close/>
                  <a:moveTo>
                    <a:pt x="7685" y="9528"/>
                  </a:moveTo>
                  <a:cubicBezTo>
                    <a:pt x="7696" y="9582"/>
                    <a:pt x="7707" y="9635"/>
                    <a:pt x="7718" y="9688"/>
                  </a:cubicBezTo>
                  <a:lnTo>
                    <a:pt x="7718" y="9688"/>
                  </a:lnTo>
                  <a:cubicBezTo>
                    <a:pt x="8959" y="11787"/>
                    <a:pt x="8984" y="14106"/>
                    <a:pt x="9204" y="16525"/>
                  </a:cubicBezTo>
                  <a:lnTo>
                    <a:pt x="9204" y="16525"/>
                  </a:lnTo>
                  <a:cubicBezTo>
                    <a:pt x="9116" y="14112"/>
                    <a:pt x="9106" y="11654"/>
                    <a:pt x="7789" y="9632"/>
                  </a:cubicBezTo>
                  <a:lnTo>
                    <a:pt x="8438" y="9632"/>
                  </a:lnTo>
                  <a:cubicBezTo>
                    <a:pt x="9087" y="10047"/>
                    <a:pt x="9217" y="11994"/>
                    <a:pt x="9320" y="12643"/>
                  </a:cubicBezTo>
                  <a:cubicBezTo>
                    <a:pt x="9528" y="13941"/>
                    <a:pt x="9632" y="15369"/>
                    <a:pt x="9632" y="16771"/>
                  </a:cubicBezTo>
                  <a:cubicBezTo>
                    <a:pt x="9632" y="18173"/>
                    <a:pt x="9528" y="19679"/>
                    <a:pt x="9866" y="21080"/>
                  </a:cubicBezTo>
                  <a:cubicBezTo>
                    <a:pt x="9456" y="19957"/>
                    <a:pt x="9315" y="18735"/>
                    <a:pt x="9246" y="17484"/>
                  </a:cubicBezTo>
                  <a:lnTo>
                    <a:pt x="9246" y="17484"/>
                  </a:lnTo>
                  <a:cubicBezTo>
                    <a:pt x="9280" y="19027"/>
                    <a:pt x="9262" y="20796"/>
                    <a:pt x="10065" y="22072"/>
                  </a:cubicBezTo>
                  <a:lnTo>
                    <a:pt x="10065" y="22072"/>
                  </a:lnTo>
                  <a:cubicBezTo>
                    <a:pt x="9969" y="21963"/>
                    <a:pt x="9856" y="21849"/>
                    <a:pt x="9736" y="21729"/>
                  </a:cubicBezTo>
                  <a:cubicBezTo>
                    <a:pt x="9320" y="21210"/>
                    <a:pt x="9087" y="20431"/>
                    <a:pt x="8983" y="19782"/>
                  </a:cubicBezTo>
                  <a:cubicBezTo>
                    <a:pt x="8775" y="18718"/>
                    <a:pt x="8879" y="17420"/>
                    <a:pt x="8983" y="16226"/>
                  </a:cubicBezTo>
                  <a:cubicBezTo>
                    <a:pt x="8983" y="13979"/>
                    <a:pt x="8581" y="11758"/>
                    <a:pt x="7728" y="9734"/>
                  </a:cubicBezTo>
                  <a:lnTo>
                    <a:pt x="7728" y="9734"/>
                  </a:lnTo>
                  <a:cubicBezTo>
                    <a:pt x="7785" y="9986"/>
                    <a:pt x="7850" y="10221"/>
                    <a:pt x="7929" y="10449"/>
                  </a:cubicBezTo>
                  <a:lnTo>
                    <a:pt x="7929" y="10449"/>
                  </a:lnTo>
                  <a:cubicBezTo>
                    <a:pt x="7786" y="10112"/>
                    <a:pt x="7653" y="9814"/>
                    <a:pt x="7581" y="9528"/>
                  </a:cubicBezTo>
                  <a:close/>
                  <a:moveTo>
                    <a:pt x="5902" y="20371"/>
                  </a:moveTo>
                  <a:lnTo>
                    <a:pt x="5902" y="20371"/>
                  </a:lnTo>
                  <a:cubicBezTo>
                    <a:pt x="6783" y="20996"/>
                    <a:pt x="8042" y="21420"/>
                    <a:pt x="8879" y="21522"/>
                  </a:cubicBezTo>
                  <a:lnTo>
                    <a:pt x="9528" y="22171"/>
                  </a:lnTo>
                  <a:cubicBezTo>
                    <a:pt x="9217" y="21963"/>
                    <a:pt x="8983" y="21859"/>
                    <a:pt x="8568" y="21626"/>
                  </a:cubicBezTo>
                  <a:cubicBezTo>
                    <a:pt x="7919" y="21418"/>
                    <a:pt x="7270" y="21418"/>
                    <a:pt x="6724" y="21210"/>
                  </a:cubicBezTo>
                  <a:cubicBezTo>
                    <a:pt x="6407" y="20893"/>
                    <a:pt x="6205" y="20599"/>
                    <a:pt x="5902" y="20371"/>
                  </a:cubicBezTo>
                  <a:close/>
                  <a:moveTo>
                    <a:pt x="7581" y="21522"/>
                  </a:moveTo>
                  <a:lnTo>
                    <a:pt x="7581" y="21522"/>
                  </a:lnTo>
                  <a:cubicBezTo>
                    <a:pt x="8568" y="21729"/>
                    <a:pt x="9217" y="22067"/>
                    <a:pt x="9969" y="22612"/>
                  </a:cubicBezTo>
                  <a:cubicBezTo>
                    <a:pt x="9217" y="22171"/>
                    <a:pt x="8438" y="21859"/>
                    <a:pt x="7581" y="21522"/>
                  </a:cubicBezTo>
                  <a:close/>
                  <a:moveTo>
                    <a:pt x="11624" y="13519"/>
                  </a:moveTo>
                  <a:lnTo>
                    <a:pt x="11624" y="13519"/>
                  </a:lnTo>
                  <a:cubicBezTo>
                    <a:pt x="11666" y="13609"/>
                    <a:pt x="11735" y="13671"/>
                    <a:pt x="11813" y="13734"/>
                  </a:cubicBezTo>
                  <a:cubicBezTo>
                    <a:pt x="12020" y="16667"/>
                    <a:pt x="11371" y="19679"/>
                    <a:pt x="11475" y="22612"/>
                  </a:cubicBezTo>
                  <a:cubicBezTo>
                    <a:pt x="11267" y="21080"/>
                    <a:pt x="11164" y="19575"/>
                    <a:pt x="11371" y="17965"/>
                  </a:cubicBezTo>
                  <a:cubicBezTo>
                    <a:pt x="11569" y="16509"/>
                    <a:pt x="11884" y="14982"/>
                    <a:pt x="11624" y="13519"/>
                  </a:cubicBezTo>
                  <a:close/>
                  <a:moveTo>
                    <a:pt x="28938" y="22542"/>
                  </a:moveTo>
                  <a:cubicBezTo>
                    <a:pt x="28958" y="22566"/>
                    <a:pt x="28978" y="22589"/>
                    <a:pt x="28999" y="22612"/>
                  </a:cubicBezTo>
                  <a:cubicBezTo>
                    <a:pt x="29004" y="22617"/>
                    <a:pt x="29009" y="22622"/>
                    <a:pt x="29014" y="22627"/>
                  </a:cubicBezTo>
                  <a:lnTo>
                    <a:pt x="29014" y="22627"/>
                  </a:lnTo>
                  <a:cubicBezTo>
                    <a:pt x="28988" y="22599"/>
                    <a:pt x="28963" y="22571"/>
                    <a:pt x="28938" y="22542"/>
                  </a:cubicBezTo>
                  <a:close/>
                  <a:moveTo>
                    <a:pt x="10826" y="12539"/>
                  </a:moveTo>
                  <a:cubicBezTo>
                    <a:pt x="10930" y="12539"/>
                    <a:pt x="10930" y="12643"/>
                    <a:pt x="11034" y="12643"/>
                  </a:cubicBezTo>
                  <a:cubicBezTo>
                    <a:pt x="11164" y="13734"/>
                    <a:pt x="11267" y="14720"/>
                    <a:pt x="11267" y="15681"/>
                  </a:cubicBezTo>
                  <a:cubicBezTo>
                    <a:pt x="11164" y="16979"/>
                    <a:pt x="10930" y="18173"/>
                    <a:pt x="10826" y="19367"/>
                  </a:cubicBezTo>
                  <a:cubicBezTo>
                    <a:pt x="10722" y="20431"/>
                    <a:pt x="10722" y="21626"/>
                    <a:pt x="11034" y="22716"/>
                  </a:cubicBezTo>
                  <a:cubicBezTo>
                    <a:pt x="10826" y="22378"/>
                    <a:pt x="10722" y="21963"/>
                    <a:pt x="10618" y="21626"/>
                  </a:cubicBezTo>
                  <a:cubicBezTo>
                    <a:pt x="10515" y="20561"/>
                    <a:pt x="10515" y="19367"/>
                    <a:pt x="10618" y="18277"/>
                  </a:cubicBezTo>
                  <a:cubicBezTo>
                    <a:pt x="10722" y="16330"/>
                    <a:pt x="10930" y="14383"/>
                    <a:pt x="10826" y="12539"/>
                  </a:cubicBezTo>
                  <a:close/>
                  <a:moveTo>
                    <a:pt x="10722" y="12332"/>
                  </a:moveTo>
                  <a:lnTo>
                    <a:pt x="10722" y="12436"/>
                  </a:lnTo>
                  <a:cubicBezTo>
                    <a:pt x="10722" y="14590"/>
                    <a:pt x="10515" y="16875"/>
                    <a:pt x="10385" y="19030"/>
                  </a:cubicBezTo>
                  <a:cubicBezTo>
                    <a:pt x="10385" y="20665"/>
                    <a:pt x="10515" y="22067"/>
                    <a:pt x="11164" y="23365"/>
                  </a:cubicBezTo>
                  <a:cubicBezTo>
                    <a:pt x="11034" y="23261"/>
                    <a:pt x="10826" y="23027"/>
                    <a:pt x="10722" y="22820"/>
                  </a:cubicBezTo>
                  <a:cubicBezTo>
                    <a:pt x="10177" y="21522"/>
                    <a:pt x="10281" y="19912"/>
                    <a:pt x="10385" y="18484"/>
                  </a:cubicBezTo>
                  <a:cubicBezTo>
                    <a:pt x="10515" y="16433"/>
                    <a:pt x="10722" y="14383"/>
                    <a:pt x="10722" y="12332"/>
                  </a:cubicBezTo>
                  <a:close/>
                  <a:moveTo>
                    <a:pt x="6932" y="21418"/>
                  </a:moveTo>
                  <a:cubicBezTo>
                    <a:pt x="8126" y="21963"/>
                    <a:pt x="9424" y="22275"/>
                    <a:pt x="10385" y="23157"/>
                  </a:cubicBezTo>
                  <a:cubicBezTo>
                    <a:pt x="10515" y="23261"/>
                    <a:pt x="10618" y="23365"/>
                    <a:pt x="10722" y="23469"/>
                  </a:cubicBezTo>
                  <a:cubicBezTo>
                    <a:pt x="9632" y="22508"/>
                    <a:pt x="7919" y="22508"/>
                    <a:pt x="6932" y="21418"/>
                  </a:cubicBezTo>
                  <a:close/>
                  <a:moveTo>
                    <a:pt x="11164" y="12773"/>
                  </a:moveTo>
                  <a:cubicBezTo>
                    <a:pt x="11267" y="12981"/>
                    <a:pt x="11371" y="13085"/>
                    <a:pt x="11475" y="13188"/>
                  </a:cubicBezTo>
                  <a:cubicBezTo>
                    <a:pt x="11916" y="15135"/>
                    <a:pt x="11371" y="17082"/>
                    <a:pt x="11164" y="19030"/>
                  </a:cubicBezTo>
                  <a:cubicBezTo>
                    <a:pt x="11034" y="20769"/>
                    <a:pt x="11164" y="22612"/>
                    <a:pt x="11683" y="24325"/>
                  </a:cubicBezTo>
                  <a:cubicBezTo>
                    <a:pt x="11579" y="24118"/>
                    <a:pt x="11579" y="24014"/>
                    <a:pt x="11475" y="23910"/>
                  </a:cubicBezTo>
                  <a:cubicBezTo>
                    <a:pt x="11475" y="23806"/>
                    <a:pt x="11371" y="23676"/>
                    <a:pt x="11371" y="23573"/>
                  </a:cubicBezTo>
                  <a:cubicBezTo>
                    <a:pt x="10826" y="21859"/>
                    <a:pt x="10826" y="20016"/>
                    <a:pt x="11164" y="18069"/>
                  </a:cubicBezTo>
                  <a:cubicBezTo>
                    <a:pt x="11371" y="16226"/>
                    <a:pt x="11267" y="14590"/>
                    <a:pt x="11164" y="12773"/>
                  </a:cubicBezTo>
                  <a:close/>
                  <a:moveTo>
                    <a:pt x="24352" y="16122"/>
                  </a:moveTo>
                  <a:lnTo>
                    <a:pt x="24352" y="16122"/>
                  </a:lnTo>
                  <a:cubicBezTo>
                    <a:pt x="24352" y="16226"/>
                    <a:pt x="24456" y="16330"/>
                    <a:pt x="24456" y="16537"/>
                  </a:cubicBezTo>
                  <a:cubicBezTo>
                    <a:pt x="24456" y="16537"/>
                    <a:pt x="24456" y="16537"/>
                    <a:pt x="24456" y="16537"/>
                  </a:cubicBezTo>
                  <a:lnTo>
                    <a:pt x="24456" y="16537"/>
                  </a:lnTo>
                  <a:cubicBezTo>
                    <a:pt x="24559" y="16667"/>
                    <a:pt x="24559" y="16771"/>
                    <a:pt x="24559" y="16771"/>
                  </a:cubicBezTo>
                  <a:cubicBezTo>
                    <a:pt x="24663" y="17524"/>
                    <a:pt x="24897" y="18277"/>
                    <a:pt x="25001" y="19030"/>
                  </a:cubicBezTo>
                  <a:lnTo>
                    <a:pt x="25105" y="19030"/>
                  </a:lnTo>
                  <a:cubicBezTo>
                    <a:pt x="25001" y="18381"/>
                    <a:pt x="24793" y="17731"/>
                    <a:pt x="24663" y="16979"/>
                  </a:cubicBezTo>
                  <a:lnTo>
                    <a:pt x="24663" y="16979"/>
                  </a:lnTo>
                  <a:cubicBezTo>
                    <a:pt x="24793" y="17186"/>
                    <a:pt x="24793" y="17316"/>
                    <a:pt x="24897" y="17420"/>
                  </a:cubicBezTo>
                  <a:cubicBezTo>
                    <a:pt x="25105" y="18381"/>
                    <a:pt x="25312" y="19471"/>
                    <a:pt x="25857" y="20224"/>
                  </a:cubicBezTo>
                  <a:cubicBezTo>
                    <a:pt x="25546" y="19367"/>
                    <a:pt x="25208" y="18484"/>
                    <a:pt x="25001" y="17628"/>
                  </a:cubicBezTo>
                  <a:lnTo>
                    <a:pt x="25001" y="17628"/>
                  </a:lnTo>
                  <a:cubicBezTo>
                    <a:pt x="25105" y="17731"/>
                    <a:pt x="25105" y="17835"/>
                    <a:pt x="25208" y="17965"/>
                  </a:cubicBezTo>
                  <a:cubicBezTo>
                    <a:pt x="25312" y="18069"/>
                    <a:pt x="25312" y="18173"/>
                    <a:pt x="25312" y="18277"/>
                  </a:cubicBezTo>
                  <a:cubicBezTo>
                    <a:pt x="25546" y="18926"/>
                    <a:pt x="25857" y="19679"/>
                    <a:pt x="26195" y="20328"/>
                  </a:cubicBezTo>
                  <a:cubicBezTo>
                    <a:pt x="25961" y="19679"/>
                    <a:pt x="25754" y="19133"/>
                    <a:pt x="25546" y="18484"/>
                  </a:cubicBezTo>
                  <a:lnTo>
                    <a:pt x="25546" y="18484"/>
                  </a:lnTo>
                  <a:cubicBezTo>
                    <a:pt x="25754" y="19030"/>
                    <a:pt x="26091" y="19679"/>
                    <a:pt x="26403" y="19782"/>
                  </a:cubicBezTo>
                  <a:cubicBezTo>
                    <a:pt x="26403" y="19782"/>
                    <a:pt x="26506" y="19782"/>
                    <a:pt x="26506" y="19679"/>
                  </a:cubicBezTo>
                  <a:cubicBezTo>
                    <a:pt x="26610" y="19471"/>
                    <a:pt x="27052" y="19263"/>
                    <a:pt x="27389" y="19030"/>
                  </a:cubicBezTo>
                  <a:cubicBezTo>
                    <a:pt x="27559" y="20453"/>
                    <a:pt x="28094" y="21582"/>
                    <a:pt x="28938" y="22542"/>
                  </a:cubicBezTo>
                  <a:lnTo>
                    <a:pt x="28938" y="22542"/>
                  </a:lnTo>
                  <a:cubicBezTo>
                    <a:pt x="28028" y="21466"/>
                    <a:pt x="27798" y="20196"/>
                    <a:pt x="27493" y="18926"/>
                  </a:cubicBezTo>
                  <a:cubicBezTo>
                    <a:pt x="27597" y="18822"/>
                    <a:pt x="27701" y="18822"/>
                    <a:pt x="27701" y="18718"/>
                  </a:cubicBezTo>
                  <a:cubicBezTo>
                    <a:pt x="27908" y="18484"/>
                    <a:pt x="28038" y="18381"/>
                    <a:pt x="28142" y="18277"/>
                  </a:cubicBezTo>
                  <a:cubicBezTo>
                    <a:pt x="28895" y="19263"/>
                    <a:pt x="29752" y="20120"/>
                    <a:pt x="30634" y="20873"/>
                  </a:cubicBezTo>
                  <a:cubicBezTo>
                    <a:pt x="29855" y="19912"/>
                    <a:pt x="28999" y="19133"/>
                    <a:pt x="28246" y="18173"/>
                  </a:cubicBezTo>
                  <a:cubicBezTo>
                    <a:pt x="28350" y="18173"/>
                    <a:pt x="28350" y="18069"/>
                    <a:pt x="28453" y="18069"/>
                  </a:cubicBezTo>
                  <a:cubicBezTo>
                    <a:pt x="28791" y="18718"/>
                    <a:pt x="29648" y="19030"/>
                    <a:pt x="30193" y="19471"/>
                  </a:cubicBezTo>
                  <a:cubicBezTo>
                    <a:pt x="29701" y="18979"/>
                    <a:pt x="29041" y="18762"/>
                    <a:pt x="28668" y="18172"/>
                  </a:cubicBezTo>
                  <a:lnTo>
                    <a:pt x="28668" y="18172"/>
                  </a:lnTo>
                  <a:cubicBezTo>
                    <a:pt x="28674" y="18173"/>
                    <a:pt x="28680" y="18173"/>
                    <a:pt x="28687" y="18173"/>
                  </a:cubicBezTo>
                  <a:cubicBezTo>
                    <a:pt x="28791" y="18173"/>
                    <a:pt x="28791" y="18277"/>
                    <a:pt x="28895" y="18381"/>
                  </a:cubicBezTo>
                  <a:cubicBezTo>
                    <a:pt x="29206" y="18718"/>
                    <a:pt x="29544" y="18926"/>
                    <a:pt x="29985" y="19133"/>
                  </a:cubicBezTo>
                  <a:cubicBezTo>
                    <a:pt x="30504" y="19575"/>
                    <a:pt x="31153" y="20016"/>
                    <a:pt x="31932" y="20224"/>
                  </a:cubicBezTo>
                  <a:cubicBezTo>
                    <a:pt x="32451" y="21210"/>
                    <a:pt x="32451" y="21859"/>
                    <a:pt x="32244" y="22924"/>
                  </a:cubicBezTo>
                  <a:cubicBezTo>
                    <a:pt x="32244" y="23469"/>
                    <a:pt x="32244" y="23910"/>
                    <a:pt x="32451" y="24455"/>
                  </a:cubicBezTo>
                  <a:cubicBezTo>
                    <a:pt x="31699" y="23910"/>
                    <a:pt x="31050" y="23365"/>
                    <a:pt x="30504" y="22612"/>
                  </a:cubicBezTo>
                  <a:cubicBezTo>
                    <a:pt x="30504" y="22612"/>
                    <a:pt x="30401" y="22612"/>
                    <a:pt x="30401" y="22716"/>
                  </a:cubicBezTo>
                  <a:cubicBezTo>
                    <a:pt x="30738" y="23027"/>
                    <a:pt x="30946" y="23365"/>
                    <a:pt x="31283" y="23573"/>
                  </a:cubicBezTo>
                  <a:cubicBezTo>
                    <a:pt x="31491" y="23806"/>
                    <a:pt x="31595" y="24014"/>
                    <a:pt x="31802" y="24118"/>
                  </a:cubicBezTo>
                  <a:cubicBezTo>
                    <a:pt x="31932" y="24222"/>
                    <a:pt x="32581" y="24663"/>
                    <a:pt x="32451" y="24871"/>
                  </a:cubicBezTo>
                  <a:cubicBezTo>
                    <a:pt x="31289" y="24225"/>
                    <a:pt x="29998" y="23579"/>
                    <a:pt x="29014" y="22627"/>
                  </a:cubicBezTo>
                  <a:lnTo>
                    <a:pt x="29014" y="22627"/>
                  </a:lnTo>
                  <a:cubicBezTo>
                    <a:pt x="29179" y="22809"/>
                    <a:pt x="29356" y="22986"/>
                    <a:pt x="29544" y="23157"/>
                  </a:cubicBezTo>
                  <a:cubicBezTo>
                    <a:pt x="29855" y="23469"/>
                    <a:pt x="30297" y="23910"/>
                    <a:pt x="30738" y="24222"/>
                  </a:cubicBezTo>
                  <a:lnTo>
                    <a:pt x="30089" y="23573"/>
                  </a:lnTo>
                  <a:lnTo>
                    <a:pt x="30089" y="23573"/>
                  </a:lnTo>
                  <a:cubicBezTo>
                    <a:pt x="30634" y="23910"/>
                    <a:pt x="31153" y="24325"/>
                    <a:pt x="31802" y="24663"/>
                  </a:cubicBezTo>
                  <a:cubicBezTo>
                    <a:pt x="31491" y="24559"/>
                    <a:pt x="31050" y="24325"/>
                    <a:pt x="30738" y="24222"/>
                  </a:cubicBezTo>
                  <a:cubicBezTo>
                    <a:pt x="29752" y="23806"/>
                    <a:pt x="28895" y="23469"/>
                    <a:pt x="28038" y="22924"/>
                  </a:cubicBezTo>
                  <a:cubicBezTo>
                    <a:pt x="26610" y="22067"/>
                    <a:pt x="25442" y="20665"/>
                    <a:pt x="25001" y="19030"/>
                  </a:cubicBezTo>
                  <a:cubicBezTo>
                    <a:pt x="24897" y="18614"/>
                    <a:pt x="24793" y="18173"/>
                    <a:pt x="24663" y="17731"/>
                  </a:cubicBezTo>
                  <a:cubicBezTo>
                    <a:pt x="24663" y="17316"/>
                    <a:pt x="24559" y="16979"/>
                    <a:pt x="24456" y="16537"/>
                  </a:cubicBezTo>
                  <a:lnTo>
                    <a:pt x="24456" y="16537"/>
                  </a:lnTo>
                  <a:cubicBezTo>
                    <a:pt x="24456" y="16771"/>
                    <a:pt x="24456" y="16979"/>
                    <a:pt x="24559" y="17186"/>
                  </a:cubicBezTo>
                  <a:cubicBezTo>
                    <a:pt x="24456" y="17082"/>
                    <a:pt x="24456" y="17082"/>
                    <a:pt x="24456" y="16979"/>
                  </a:cubicBezTo>
                  <a:cubicBezTo>
                    <a:pt x="24456" y="16667"/>
                    <a:pt x="24352" y="16434"/>
                    <a:pt x="24352" y="16122"/>
                  </a:cubicBezTo>
                  <a:close/>
                  <a:moveTo>
                    <a:pt x="1948" y="5089"/>
                  </a:moveTo>
                  <a:lnTo>
                    <a:pt x="1948" y="5089"/>
                  </a:lnTo>
                  <a:cubicBezTo>
                    <a:pt x="1948" y="7997"/>
                    <a:pt x="2830" y="11034"/>
                    <a:pt x="4024" y="13734"/>
                  </a:cubicBezTo>
                  <a:cubicBezTo>
                    <a:pt x="4881" y="15681"/>
                    <a:pt x="5971" y="17524"/>
                    <a:pt x="7270" y="19263"/>
                  </a:cubicBezTo>
                  <a:cubicBezTo>
                    <a:pt x="7581" y="19679"/>
                    <a:pt x="8022" y="20120"/>
                    <a:pt x="8334" y="20561"/>
                  </a:cubicBezTo>
                  <a:cubicBezTo>
                    <a:pt x="8438" y="20665"/>
                    <a:pt x="8568" y="20769"/>
                    <a:pt x="8671" y="20873"/>
                  </a:cubicBezTo>
                  <a:cubicBezTo>
                    <a:pt x="8671" y="20977"/>
                    <a:pt x="8775" y="20977"/>
                    <a:pt x="8775" y="21080"/>
                  </a:cubicBezTo>
                  <a:lnTo>
                    <a:pt x="8879" y="21080"/>
                  </a:lnTo>
                  <a:cubicBezTo>
                    <a:pt x="8983" y="21210"/>
                    <a:pt x="9087" y="21314"/>
                    <a:pt x="9217" y="21418"/>
                  </a:cubicBezTo>
                  <a:cubicBezTo>
                    <a:pt x="9632" y="21963"/>
                    <a:pt x="10177" y="22508"/>
                    <a:pt x="10618" y="23027"/>
                  </a:cubicBezTo>
                  <a:cubicBezTo>
                    <a:pt x="10722" y="23261"/>
                    <a:pt x="10930" y="23469"/>
                    <a:pt x="11034" y="23676"/>
                  </a:cubicBezTo>
                  <a:lnTo>
                    <a:pt x="11164" y="23676"/>
                  </a:lnTo>
                  <a:cubicBezTo>
                    <a:pt x="11267" y="23806"/>
                    <a:pt x="11267" y="23910"/>
                    <a:pt x="11371" y="24014"/>
                  </a:cubicBezTo>
                  <a:cubicBezTo>
                    <a:pt x="11371" y="24118"/>
                    <a:pt x="11475" y="24325"/>
                    <a:pt x="11579" y="24559"/>
                  </a:cubicBezTo>
                  <a:cubicBezTo>
                    <a:pt x="11579" y="24559"/>
                    <a:pt x="11683" y="24559"/>
                    <a:pt x="11683" y="24455"/>
                  </a:cubicBezTo>
                  <a:lnTo>
                    <a:pt x="11683" y="24559"/>
                  </a:lnTo>
                  <a:lnTo>
                    <a:pt x="11813" y="24559"/>
                  </a:lnTo>
                  <a:cubicBezTo>
                    <a:pt x="11813" y="24871"/>
                    <a:pt x="11916" y="25104"/>
                    <a:pt x="12020" y="25416"/>
                  </a:cubicBezTo>
                  <a:cubicBezTo>
                    <a:pt x="11267" y="24118"/>
                    <a:pt x="9969" y="23573"/>
                    <a:pt x="8671" y="22820"/>
                  </a:cubicBezTo>
                  <a:cubicBezTo>
                    <a:pt x="8334" y="22612"/>
                    <a:pt x="8022" y="22378"/>
                    <a:pt x="7685" y="22171"/>
                  </a:cubicBezTo>
                  <a:lnTo>
                    <a:pt x="7685" y="22171"/>
                  </a:lnTo>
                  <a:cubicBezTo>
                    <a:pt x="8671" y="22716"/>
                    <a:pt x="9866" y="22924"/>
                    <a:pt x="10722" y="23573"/>
                  </a:cubicBezTo>
                  <a:lnTo>
                    <a:pt x="10826" y="23573"/>
                  </a:lnTo>
                  <a:cubicBezTo>
                    <a:pt x="11164" y="24014"/>
                    <a:pt x="11371" y="24455"/>
                    <a:pt x="11683" y="24871"/>
                  </a:cubicBezTo>
                  <a:cubicBezTo>
                    <a:pt x="10930" y="23261"/>
                    <a:pt x="9632" y="22067"/>
                    <a:pt x="8334" y="20873"/>
                  </a:cubicBezTo>
                  <a:cubicBezTo>
                    <a:pt x="6724" y="19030"/>
                    <a:pt x="5089" y="16979"/>
                    <a:pt x="4128" y="14720"/>
                  </a:cubicBezTo>
                  <a:cubicBezTo>
                    <a:pt x="3038" y="12539"/>
                    <a:pt x="2389" y="10177"/>
                    <a:pt x="2077" y="7789"/>
                  </a:cubicBezTo>
                  <a:cubicBezTo>
                    <a:pt x="1948" y="6802"/>
                    <a:pt x="1948" y="5946"/>
                    <a:pt x="1948" y="5089"/>
                  </a:cubicBezTo>
                  <a:close/>
                  <a:moveTo>
                    <a:pt x="21107" y="17965"/>
                  </a:moveTo>
                  <a:lnTo>
                    <a:pt x="21107" y="17965"/>
                  </a:lnTo>
                  <a:cubicBezTo>
                    <a:pt x="20769" y="18484"/>
                    <a:pt x="20458" y="19133"/>
                    <a:pt x="20120" y="19679"/>
                  </a:cubicBezTo>
                  <a:cubicBezTo>
                    <a:pt x="19130" y="21500"/>
                    <a:pt x="18397" y="23563"/>
                    <a:pt x="18151" y="25694"/>
                  </a:cubicBezTo>
                  <a:lnTo>
                    <a:pt x="18151" y="25694"/>
                  </a:lnTo>
                  <a:cubicBezTo>
                    <a:pt x="18158" y="25601"/>
                    <a:pt x="18165" y="25509"/>
                    <a:pt x="18173" y="25416"/>
                  </a:cubicBezTo>
                  <a:cubicBezTo>
                    <a:pt x="18303" y="24222"/>
                    <a:pt x="18614" y="23027"/>
                    <a:pt x="19056" y="21859"/>
                  </a:cubicBezTo>
                  <a:cubicBezTo>
                    <a:pt x="19601" y="20431"/>
                    <a:pt x="20250" y="19133"/>
                    <a:pt x="21107" y="17965"/>
                  </a:cubicBezTo>
                  <a:close/>
                  <a:moveTo>
                    <a:pt x="26299" y="25857"/>
                  </a:moveTo>
                  <a:cubicBezTo>
                    <a:pt x="26091" y="26065"/>
                    <a:pt x="25857" y="26273"/>
                    <a:pt x="25546" y="26506"/>
                  </a:cubicBezTo>
                  <a:lnTo>
                    <a:pt x="25546" y="26610"/>
                  </a:lnTo>
                  <a:cubicBezTo>
                    <a:pt x="25713" y="26526"/>
                    <a:pt x="25813" y="26443"/>
                    <a:pt x="25968" y="26346"/>
                  </a:cubicBezTo>
                  <a:lnTo>
                    <a:pt x="25968" y="26346"/>
                  </a:lnTo>
                  <a:cubicBezTo>
                    <a:pt x="25937" y="26392"/>
                    <a:pt x="25911" y="26452"/>
                    <a:pt x="25857" y="26506"/>
                  </a:cubicBezTo>
                  <a:cubicBezTo>
                    <a:pt x="25546" y="26714"/>
                    <a:pt x="25208" y="26818"/>
                    <a:pt x="25001" y="27051"/>
                  </a:cubicBezTo>
                  <a:cubicBezTo>
                    <a:pt x="25105" y="26818"/>
                    <a:pt x="25312" y="26714"/>
                    <a:pt x="25546" y="26506"/>
                  </a:cubicBezTo>
                  <a:cubicBezTo>
                    <a:pt x="25754" y="26273"/>
                    <a:pt x="26091" y="26065"/>
                    <a:pt x="26299" y="25857"/>
                  </a:cubicBezTo>
                  <a:close/>
                  <a:moveTo>
                    <a:pt x="25208" y="27051"/>
                  </a:moveTo>
                  <a:cubicBezTo>
                    <a:pt x="25001" y="27155"/>
                    <a:pt x="24793" y="27259"/>
                    <a:pt x="24559" y="27467"/>
                  </a:cubicBezTo>
                  <a:cubicBezTo>
                    <a:pt x="24663" y="27363"/>
                    <a:pt x="24663" y="27259"/>
                    <a:pt x="24793" y="27259"/>
                  </a:cubicBezTo>
                  <a:cubicBezTo>
                    <a:pt x="24897" y="27155"/>
                    <a:pt x="25001" y="27155"/>
                    <a:pt x="25208" y="27051"/>
                  </a:cubicBezTo>
                  <a:close/>
                  <a:moveTo>
                    <a:pt x="25442" y="26922"/>
                  </a:moveTo>
                  <a:cubicBezTo>
                    <a:pt x="25252" y="27112"/>
                    <a:pt x="25089" y="27275"/>
                    <a:pt x="25001" y="27363"/>
                  </a:cubicBezTo>
                  <a:lnTo>
                    <a:pt x="24897" y="27363"/>
                  </a:lnTo>
                  <a:cubicBezTo>
                    <a:pt x="24663" y="27571"/>
                    <a:pt x="24352" y="27700"/>
                    <a:pt x="24144" y="27908"/>
                  </a:cubicBezTo>
                  <a:lnTo>
                    <a:pt x="24248" y="27804"/>
                  </a:lnTo>
                  <a:cubicBezTo>
                    <a:pt x="24663" y="27467"/>
                    <a:pt x="25104" y="27259"/>
                    <a:pt x="25442" y="26922"/>
                  </a:cubicBezTo>
                  <a:close/>
                  <a:moveTo>
                    <a:pt x="24688" y="27690"/>
                  </a:moveTo>
                  <a:lnTo>
                    <a:pt x="24688" y="27690"/>
                  </a:lnTo>
                  <a:cubicBezTo>
                    <a:pt x="24574" y="27790"/>
                    <a:pt x="24459" y="27904"/>
                    <a:pt x="24352" y="28012"/>
                  </a:cubicBezTo>
                  <a:cubicBezTo>
                    <a:pt x="23910" y="28220"/>
                    <a:pt x="23599" y="28453"/>
                    <a:pt x="23157" y="28661"/>
                  </a:cubicBezTo>
                  <a:cubicBezTo>
                    <a:pt x="23365" y="28557"/>
                    <a:pt x="23495" y="28453"/>
                    <a:pt x="23703" y="28349"/>
                  </a:cubicBezTo>
                  <a:cubicBezTo>
                    <a:pt x="24039" y="28093"/>
                    <a:pt x="24359" y="27911"/>
                    <a:pt x="24688" y="27690"/>
                  </a:cubicBezTo>
                  <a:close/>
                  <a:moveTo>
                    <a:pt x="24089" y="28207"/>
                  </a:moveTo>
                  <a:cubicBezTo>
                    <a:pt x="23918" y="28327"/>
                    <a:pt x="23758" y="28501"/>
                    <a:pt x="23599" y="28661"/>
                  </a:cubicBezTo>
                  <a:lnTo>
                    <a:pt x="23495" y="28661"/>
                  </a:lnTo>
                  <a:cubicBezTo>
                    <a:pt x="23420" y="28721"/>
                    <a:pt x="23353" y="28746"/>
                    <a:pt x="23291" y="28777"/>
                  </a:cubicBezTo>
                  <a:lnTo>
                    <a:pt x="23291" y="28777"/>
                  </a:lnTo>
                  <a:cubicBezTo>
                    <a:pt x="23552" y="28591"/>
                    <a:pt x="23820" y="28373"/>
                    <a:pt x="24089" y="28207"/>
                  </a:cubicBezTo>
                  <a:close/>
                  <a:moveTo>
                    <a:pt x="23156" y="28871"/>
                  </a:moveTo>
                  <a:lnTo>
                    <a:pt x="23156" y="28871"/>
                  </a:lnTo>
                  <a:cubicBezTo>
                    <a:pt x="23142" y="28887"/>
                    <a:pt x="23046" y="28998"/>
                    <a:pt x="22950" y="28998"/>
                  </a:cubicBezTo>
                  <a:cubicBezTo>
                    <a:pt x="23018" y="28960"/>
                    <a:pt x="23087" y="28917"/>
                    <a:pt x="23156" y="28871"/>
                  </a:cubicBezTo>
                  <a:close/>
                  <a:moveTo>
                    <a:pt x="22585" y="29283"/>
                  </a:moveTo>
                  <a:cubicBezTo>
                    <a:pt x="22566" y="29298"/>
                    <a:pt x="22543" y="29310"/>
                    <a:pt x="22508" y="29310"/>
                  </a:cubicBezTo>
                  <a:cubicBezTo>
                    <a:pt x="22534" y="29301"/>
                    <a:pt x="22560" y="29293"/>
                    <a:pt x="22585" y="29283"/>
                  </a:cubicBezTo>
                  <a:close/>
                  <a:moveTo>
                    <a:pt x="27670" y="26096"/>
                  </a:moveTo>
                  <a:cubicBezTo>
                    <a:pt x="28549" y="26096"/>
                    <a:pt x="29331" y="26714"/>
                    <a:pt x="29985" y="27259"/>
                  </a:cubicBezTo>
                  <a:cubicBezTo>
                    <a:pt x="30297" y="27467"/>
                    <a:pt x="30738" y="27700"/>
                    <a:pt x="31153" y="27700"/>
                  </a:cubicBezTo>
                  <a:cubicBezTo>
                    <a:pt x="31153" y="27700"/>
                    <a:pt x="32244" y="27700"/>
                    <a:pt x="32036" y="28012"/>
                  </a:cubicBezTo>
                  <a:cubicBezTo>
                    <a:pt x="32036" y="28116"/>
                    <a:pt x="32036" y="28116"/>
                    <a:pt x="31932" y="28220"/>
                  </a:cubicBezTo>
                  <a:cubicBezTo>
                    <a:pt x="31283" y="28661"/>
                    <a:pt x="30738" y="29102"/>
                    <a:pt x="30089" y="29414"/>
                  </a:cubicBezTo>
                  <a:cubicBezTo>
                    <a:pt x="29757" y="29482"/>
                    <a:pt x="29426" y="29510"/>
                    <a:pt x="29095" y="29510"/>
                  </a:cubicBezTo>
                  <a:cubicBezTo>
                    <a:pt x="27799" y="29510"/>
                    <a:pt x="26512" y="29081"/>
                    <a:pt x="25208" y="28998"/>
                  </a:cubicBezTo>
                  <a:cubicBezTo>
                    <a:pt x="25442" y="28998"/>
                    <a:pt x="25650" y="28998"/>
                    <a:pt x="25961" y="28869"/>
                  </a:cubicBezTo>
                  <a:cubicBezTo>
                    <a:pt x="26150" y="28852"/>
                    <a:pt x="26336" y="28847"/>
                    <a:pt x="26520" y="28847"/>
                  </a:cubicBezTo>
                  <a:cubicBezTo>
                    <a:pt x="26872" y="28847"/>
                    <a:pt x="27215" y="28866"/>
                    <a:pt x="27554" y="28866"/>
                  </a:cubicBezTo>
                  <a:cubicBezTo>
                    <a:pt x="28159" y="28866"/>
                    <a:pt x="28747" y="28804"/>
                    <a:pt x="29336" y="28453"/>
                  </a:cubicBezTo>
                  <a:lnTo>
                    <a:pt x="29206" y="28453"/>
                  </a:lnTo>
                  <a:cubicBezTo>
                    <a:pt x="29336" y="28453"/>
                    <a:pt x="29544" y="28349"/>
                    <a:pt x="29648" y="28220"/>
                  </a:cubicBezTo>
                  <a:cubicBezTo>
                    <a:pt x="29752" y="28220"/>
                    <a:pt x="29648" y="28116"/>
                    <a:pt x="29544" y="28116"/>
                  </a:cubicBezTo>
                  <a:cubicBezTo>
                    <a:pt x="29440" y="28220"/>
                    <a:pt x="29206" y="28349"/>
                    <a:pt x="28999" y="28453"/>
                  </a:cubicBezTo>
                  <a:cubicBezTo>
                    <a:pt x="28557" y="28349"/>
                    <a:pt x="27701" y="28012"/>
                    <a:pt x="27493" y="28012"/>
                  </a:cubicBezTo>
                  <a:cubicBezTo>
                    <a:pt x="27174" y="27890"/>
                    <a:pt x="26854" y="27840"/>
                    <a:pt x="26535" y="27840"/>
                  </a:cubicBezTo>
                  <a:cubicBezTo>
                    <a:pt x="26309" y="27840"/>
                    <a:pt x="26083" y="27865"/>
                    <a:pt x="25857" y="27908"/>
                  </a:cubicBezTo>
                  <a:cubicBezTo>
                    <a:pt x="25312" y="27908"/>
                    <a:pt x="24897" y="28116"/>
                    <a:pt x="24352" y="28220"/>
                  </a:cubicBezTo>
                  <a:cubicBezTo>
                    <a:pt x="24663" y="28012"/>
                    <a:pt x="25001" y="27700"/>
                    <a:pt x="25312" y="27363"/>
                  </a:cubicBezTo>
                  <a:cubicBezTo>
                    <a:pt x="25312" y="27259"/>
                    <a:pt x="25442" y="27259"/>
                    <a:pt x="25546" y="27155"/>
                  </a:cubicBezTo>
                  <a:cubicBezTo>
                    <a:pt x="25961" y="26714"/>
                    <a:pt x="26506" y="26402"/>
                    <a:pt x="27155" y="26169"/>
                  </a:cubicBezTo>
                  <a:cubicBezTo>
                    <a:pt x="27330" y="26119"/>
                    <a:pt x="27502" y="26096"/>
                    <a:pt x="27670" y="26096"/>
                  </a:cubicBezTo>
                  <a:close/>
                  <a:moveTo>
                    <a:pt x="26666" y="28100"/>
                  </a:moveTo>
                  <a:cubicBezTo>
                    <a:pt x="26793" y="28100"/>
                    <a:pt x="26921" y="28105"/>
                    <a:pt x="27052" y="28116"/>
                  </a:cubicBezTo>
                  <a:cubicBezTo>
                    <a:pt x="27597" y="28220"/>
                    <a:pt x="28246" y="28557"/>
                    <a:pt x="28895" y="28557"/>
                  </a:cubicBezTo>
                  <a:cubicBezTo>
                    <a:pt x="28244" y="28786"/>
                    <a:pt x="27525" y="28828"/>
                    <a:pt x="26792" y="28828"/>
                  </a:cubicBezTo>
                  <a:cubicBezTo>
                    <a:pt x="26377" y="28828"/>
                    <a:pt x="25957" y="28814"/>
                    <a:pt x="25542" y="28814"/>
                  </a:cubicBezTo>
                  <a:cubicBezTo>
                    <a:pt x="24616" y="28814"/>
                    <a:pt x="23715" y="28881"/>
                    <a:pt x="22950" y="29310"/>
                  </a:cubicBezTo>
                  <a:lnTo>
                    <a:pt x="22846" y="29414"/>
                  </a:lnTo>
                  <a:cubicBezTo>
                    <a:pt x="22612" y="29414"/>
                    <a:pt x="22508" y="29518"/>
                    <a:pt x="22405" y="29518"/>
                  </a:cubicBezTo>
                  <a:cubicBezTo>
                    <a:pt x="22508" y="29414"/>
                    <a:pt x="22612" y="29414"/>
                    <a:pt x="22716" y="29310"/>
                  </a:cubicBezTo>
                  <a:lnTo>
                    <a:pt x="22846" y="29310"/>
                  </a:lnTo>
                  <a:cubicBezTo>
                    <a:pt x="23054" y="29206"/>
                    <a:pt x="23261" y="29102"/>
                    <a:pt x="23495" y="28869"/>
                  </a:cubicBezTo>
                  <a:cubicBezTo>
                    <a:pt x="24546" y="28495"/>
                    <a:pt x="25534" y="28100"/>
                    <a:pt x="26666" y="28100"/>
                  </a:cubicBezTo>
                  <a:close/>
                  <a:moveTo>
                    <a:pt x="23703" y="29518"/>
                  </a:moveTo>
                  <a:cubicBezTo>
                    <a:pt x="23668" y="29561"/>
                    <a:pt x="23634" y="29589"/>
                    <a:pt x="23599" y="29608"/>
                  </a:cubicBezTo>
                  <a:lnTo>
                    <a:pt x="23599" y="29608"/>
                  </a:lnTo>
                  <a:lnTo>
                    <a:pt x="23599" y="29518"/>
                  </a:lnTo>
                  <a:close/>
                  <a:moveTo>
                    <a:pt x="23365" y="29518"/>
                  </a:moveTo>
                  <a:cubicBezTo>
                    <a:pt x="23365" y="29518"/>
                    <a:pt x="23448" y="29600"/>
                    <a:pt x="23534" y="29634"/>
                  </a:cubicBezTo>
                  <a:lnTo>
                    <a:pt x="23534" y="29634"/>
                  </a:lnTo>
                  <a:cubicBezTo>
                    <a:pt x="23482" y="29647"/>
                    <a:pt x="23426" y="29647"/>
                    <a:pt x="23365" y="29647"/>
                  </a:cubicBezTo>
                  <a:lnTo>
                    <a:pt x="23365" y="29703"/>
                  </a:lnTo>
                  <a:lnTo>
                    <a:pt x="23365" y="29703"/>
                  </a:lnTo>
                  <a:cubicBezTo>
                    <a:pt x="23183" y="29647"/>
                    <a:pt x="23014" y="29647"/>
                    <a:pt x="22846" y="29647"/>
                  </a:cubicBezTo>
                  <a:lnTo>
                    <a:pt x="23261" y="29647"/>
                  </a:lnTo>
                  <a:cubicBezTo>
                    <a:pt x="23261" y="29518"/>
                    <a:pt x="23365" y="29518"/>
                    <a:pt x="23365" y="29518"/>
                  </a:cubicBezTo>
                  <a:close/>
                  <a:moveTo>
                    <a:pt x="24352" y="29647"/>
                  </a:moveTo>
                  <a:cubicBezTo>
                    <a:pt x="24456" y="29647"/>
                    <a:pt x="24456" y="29647"/>
                    <a:pt x="24559" y="29751"/>
                  </a:cubicBezTo>
                  <a:cubicBezTo>
                    <a:pt x="24404" y="29699"/>
                    <a:pt x="24163" y="29673"/>
                    <a:pt x="23949" y="29673"/>
                  </a:cubicBezTo>
                  <a:cubicBezTo>
                    <a:pt x="23735" y="29673"/>
                    <a:pt x="23547" y="29699"/>
                    <a:pt x="23495" y="29751"/>
                  </a:cubicBezTo>
                  <a:cubicBezTo>
                    <a:pt x="23473" y="29742"/>
                    <a:pt x="23451" y="29733"/>
                    <a:pt x="23430" y="29725"/>
                  </a:cubicBezTo>
                  <a:lnTo>
                    <a:pt x="23430" y="29725"/>
                  </a:lnTo>
                  <a:cubicBezTo>
                    <a:pt x="23638" y="29647"/>
                    <a:pt x="23826" y="29647"/>
                    <a:pt x="24014" y="29647"/>
                  </a:cubicBezTo>
                  <a:close/>
                  <a:moveTo>
                    <a:pt x="24794" y="29870"/>
                  </a:moveTo>
                  <a:cubicBezTo>
                    <a:pt x="24822" y="29884"/>
                    <a:pt x="24848" y="29910"/>
                    <a:pt x="24897" y="29959"/>
                  </a:cubicBezTo>
                  <a:cubicBezTo>
                    <a:pt x="24818" y="29959"/>
                    <a:pt x="24799" y="29899"/>
                    <a:pt x="24794" y="29870"/>
                  </a:cubicBezTo>
                  <a:close/>
                  <a:moveTo>
                    <a:pt x="24910" y="29165"/>
                  </a:moveTo>
                  <a:cubicBezTo>
                    <a:pt x="26283" y="29165"/>
                    <a:pt x="27625" y="29647"/>
                    <a:pt x="29102" y="29647"/>
                  </a:cubicBezTo>
                  <a:lnTo>
                    <a:pt x="29544" y="29647"/>
                  </a:lnTo>
                  <a:cubicBezTo>
                    <a:pt x="29440" y="29647"/>
                    <a:pt x="29336" y="29751"/>
                    <a:pt x="29206" y="29751"/>
                  </a:cubicBezTo>
                  <a:cubicBezTo>
                    <a:pt x="28687" y="29959"/>
                    <a:pt x="28038" y="30063"/>
                    <a:pt x="27389" y="30063"/>
                  </a:cubicBezTo>
                  <a:cubicBezTo>
                    <a:pt x="26299" y="30063"/>
                    <a:pt x="25312" y="29310"/>
                    <a:pt x="24248" y="29206"/>
                  </a:cubicBezTo>
                  <a:cubicBezTo>
                    <a:pt x="24470" y="29177"/>
                    <a:pt x="24690" y="29165"/>
                    <a:pt x="24910" y="29165"/>
                  </a:cubicBezTo>
                  <a:close/>
                  <a:moveTo>
                    <a:pt x="24014" y="29751"/>
                  </a:moveTo>
                  <a:cubicBezTo>
                    <a:pt x="24144" y="29751"/>
                    <a:pt x="24248" y="29855"/>
                    <a:pt x="24352" y="29855"/>
                  </a:cubicBezTo>
                  <a:lnTo>
                    <a:pt x="23910" y="29855"/>
                  </a:lnTo>
                  <a:cubicBezTo>
                    <a:pt x="24144" y="29855"/>
                    <a:pt x="24248" y="29855"/>
                    <a:pt x="24456" y="29959"/>
                  </a:cubicBezTo>
                  <a:cubicBezTo>
                    <a:pt x="24663" y="29959"/>
                    <a:pt x="24897" y="30063"/>
                    <a:pt x="25001" y="30167"/>
                  </a:cubicBezTo>
                  <a:lnTo>
                    <a:pt x="25105" y="30167"/>
                  </a:lnTo>
                  <a:lnTo>
                    <a:pt x="25208" y="30296"/>
                  </a:lnTo>
                  <a:cubicBezTo>
                    <a:pt x="24897" y="30167"/>
                    <a:pt x="24456" y="30063"/>
                    <a:pt x="24144" y="29959"/>
                  </a:cubicBezTo>
                  <a:cubicBezTo>
                    <a:pt x="24014" y="29959"/>
                    <a:pt x="24014" y="29855"/>
                    <a:pt x="23910" y="29855"/>
                  </a:cubicBezTo>
                  <a:cubicBezTo>
                    <a:pt x="23876" y="29821"/>
                    <a:pt x="23853" y="29809"/>
                    <a:pt x="23837" y="29809"/>
                  </a:cubicBezTo>
                  <a:cubicBezTo>
                    <a:pt x="23807" y="29809"/>
                    <a:pt x="23807" y="29855"/>
                    <a:pt x="23807" y="29855"/>
                  </a:cubicBezTo>
                  <a:cubicBezTo>
                    <a:pt x="23807" y="29855"/>
                    <a:pt x="23703" y="29751"/>
                    <a:pt x="23599" y="29751"/>
                  </a:cubicBezTo>
                  <a:close/>
                  <a:moveTo>
                    <a:pt x="24793" y="29518"/>
                  </a:moveTo>
                  <a:lnTo>
                    <a:pt x="24793" y="29518"/>
                  </a:lnTo>
                  <a:cubicBezTo>
                    <a:pt x="25765" y="29798"/>
                    <a:pt x="26683" y="30223"/>
                    <a:pt x="27652" y="30223"/>
                  </a:cubicBezTo>
                  <a:cubicBezTo>
                    <a:pt x="27848" y="30223"/>
                    <a:pt x="28045" y="30206"/>
                    <a:pt x="28246" y="30167"/>
                  </a:cubicBezTo>
                  <a:lnTo>
                    <a:pt x="28246" y="30167"/>
                  </a:lnTo>
                  <a:cubicBezTo>
                    <a:pt x="28038" y="30296"/>
                    <a:pt x="27701" y="30400"/>
                    <a:pt x="27493" y="30504"/>
                  </a:cubicBezTo>
                  <a:cubicBezTo>
                    <a:pt x="27402" y="30513"/>
                    <a:pt x="27313" y="30517"/>
                    <a:pt x="27227" y="30517"/>
                  </a:cubicBezTo>
                  <a:cubicBezTo>
                    <a:pt x="26276" y="30517"/>
                    <a:pt x="25578" y="30017"/>
                    <a:pt x="24793" y="29518"/>
                  </a:cubicBezTo>
                  <a:close/>
                  <a:moveTo>
                    <a:pt x="30634" y="29414"/>
                  </a:moveTo>
                  <a:cubicBezTo>
                    <a:pt x="29582" y="30466"/>
                    <a:pt x="28530" y="31808"/>
                    <a:pt x="27105" y="31808"/>
                  </a:cubicBezTo>
                  <a:cubicBezTo>
                    <a:pt x="27053" y="31808"/>
                    <a:pt x="27001" y="31806"/>
                    <a:pt x="26948" y="31802"/>
                  </a:cubicBezTo>
                  <a:cubicBezTo>
                    <a:pt x="26740" y="31698"/>
                    <a:pt x="26610" y="31465"/>
                    <a:pt x="26506" y="31465"/>
                  </a:cubicBezTo>
                  <a:cubicBezTo>
                    <a:pt x="26195" y="31049"/>
                    <a:pt x="25857" y="30504"/>
                    <a:pt x="25442" y="30063"/>
                  </a:cubicBezTo>
                  <a:lnTo>
                    <a:pt x="25442" y="30063"/>
                  </a:lnTo>
                  <a:cubicBezTo>
                    <a:pt x="25892" y="30355"/>
                    <a:pt x="26362" y="30628"/>
                    <a:pt x="26901" y="30628"/>
                  </a:cubicBezTo>
                  <a:cubicBezTo>
                    <a:pt x="26984" y="30628"/>
                    <a:pt x="27069" y="30622"/>
                    <a:pt x="27155" y="30608"/>
                  </a:cubicBezTo>
                  <a:cubicBezTo>
                    <a:pt x="27804" y="30608"/>
                    <a:pt x="28350" y="30296"/>
                    <a:pt x="28895" y="30063"/>
                  </a:cubicBezTo>
                  <a:cubicBezTo>
                    <a:pt x="29336" y="29959"/>
                    <a:pt x="29855" y="29751"/>
                    <a:pt x="30297" y="29414"/>
                  </a:cubicBezTo>
                  <a:close/>
                  <a:moveTo>
                    <a:pt x="24559" y="30167"/>
                  </a:moveTo>
                  <a:cubicBezTo>
                    <a:pt x="24793" y="30296"/>
                    <a:pt x="25001" y="30400"/>
                    <a:pt x="25312" y="30400"/>
                  </a:cubicBezTo>
                  <a:cubicBezTo>
                    <a:pt x="25650" y="30712"/>
                    <a:pt x="25857" y="31049"/>
                    <a:pt x="26091" y="31361"/>
                  </a:cubicBezTo>
                  <a:cubicBezTo>
                    <a:pt x="26299" y="31594"/>
                    <a:pt x="26403" y="31698"/>
                    <a:pt x="26610" y="31802"/>
                  </a:cubicBezTo>
                  <a:lnTo>
                    <a:pt x="26610" y="31906"/>
                  </a:lnTo>
                  <a:cubicBezTo>
                    <a:pt x="26091" y="31698"/>
                    <a:pt x="25754" y="31361"/>
                    <a:pt x="25312" y="30945"/>
                  </a:cubicBezTo>
                  <a:cubicBezTo>
                    <a:pt x="25208" y="30712"/>
                    <a:pt x="25001" y="30504"/>
                    <a:pt x="24793" y="30400"/>
                  </a:cubicBezTo>
                  <a:cubicBezTo>
                    <a:pt x="24897" y="30400"/>
                    <a:pt x="25105" y="30504"/>
                    <a:pt x="25208" y="30608"/>
                  </a:cubicBezTo>
                  <a:cubicBezTo>
                    <a:pt x="25208" y="30608"/>
                    <a:pt x="25312" y="30504"/>
                    <a:pt x="25208" y="30504"/>
                  </a:cubicBezTo>
                  <a:cubicBezTo>
                    <a:pt x="25105" y="30400"/>
                    <a:pt x="24793" y="30296"/>
                    <a:pt x="24559" y="30296"/>
                  </a:cubicBezTo>
                  <a:lnTo>
                    <a:pt x="24559" y="30167"/>
                  </a:lnTo>
                  <a:close/>
                  <a:moveTo>
                    <a:pt x="25312" y="32347"/>
                  </a:moveTo>
                  <a:cubicBezTo>
                    <a:pt x="24793" y="32451"/>
                    <a:pt x="24248" y="32659"/>
                    <a:pt x="23703" y="32763"/>
                  </a:cubicBezTo>
                  <a:cubicBezTo>
                    <a:pt x="23807" y="32659"/>
                    <a:pt x="24014" y="32555"/>
                    <a:pt x="24248" y="32555"/>
                  </a:cubicBezTo>
                  <a:cubicBezTo>
                    <a:pt x="24456" y="32451"/>
                    <a:pt x="24663" y="32451"/>
                    <a:pt x="24897" y="32347"/>
                  </a:cubicBezTo>
                  <a:close/>
                  <a:moveTo>
                    <a:pt x="24014" y="32555"/>
                  </a:moveTo>
                  <a:cubicBezTo>
                    <a:pt x="23807" y="32659"/>
                    <a:pt x="23599" y="32763"/>
                    <a:pt x="23365" y="32893"/>
                  </a:cubicBezTo>
                  <a:cubicBezTo>
                    <a:pt x="23350" y="32893"/>
                    <a:pt x="23337" y="32895"/>
                    <a:pt x="23326" y="32898"/>
                  </a:cubicBezTo>
                  <a:lnTo>
                    <a:pt x="23326" y="32898"/>
                  </a:lnTo>
                  <a:cubicBezTo>
                    <a:pt x="23449" y="32818"/>
                    <a:pt x="23557" y="32732"/>
                    <a:pt x="23703" y="32659"/>
                  </a:cubicBezTo>
                  <a:cubicBezTo>
                    <a:pt x="23807" y="32555"/>
                    <a:pt x="23910" y="32555"/>
                    <a:pt x="24014" y="32555"/>
                  </a:cubicBezTo>
                  <a:close/>
                  <a:moveTo>
                    <a:pt x="23276" y="32930"/>
                  </a:moveTo>
                  <a:lnTo>
                    <a:pt x="23276" y="32930"/>
                  </a:lnTo>
                  <a:cubicBezTo>
                    <a:pt x="23244" y="32960"/>
                    <a:pt x="23219" y="32996"/>
                    <a:pt x="23157" y="32996"/>
                  </a:cubicBezTo>
                  <a:cubicBezTo>
                    <a:pt x="23200" y="32975"/>
                    <a:pt x="23239" y="32953"/>
                    <a:pt x="23276" y="32930"/>
                  </a:cubicBezTo>
                  <a:close/>
                  <a:moveTo>
                    <a:pt x="23807" y="32555"/>
                  </a:moveTo>
                  <a:cubicBezTo>
                    <a:pt x="23495" y="32659"/>
                    <a:pt x="23157" y="32893"/>
                    <a:pt x="22950" y="33100"/>
                  </a:cubicBezTo>
                  <a:lnTo>
                    <a:pt x="22716" y="33100"/>
                  </a:lnTo>
                  <a:cubicBezTo>
                    <a:pt x="22846" y="32996"/>
                    <a:pt x="23054" y="32893"/>
                    <a:pt x="23157" y="32763"/>
                  </a:cubicBezTo>
                  <a:cubicBezTo>
                    <a:pt x="23365" y="32659"/>
                    <a:pt x="23599" y="32555"/>
                    <a:pt x="23807" y="32555"/>
                  </a:cubicBezTo>
                  <a:close/>
                  <a:moveTo>
                    <a:pt x="22197" y="33100"/>
                  </a:moveTo>
                  <a:cubicBezTo>
                    <a:pt x="22197" y="33100"/>
                    <a:pt x="22067" y="33100"/>
                    <a:pt x="22067" y="33204"/>
                  </a:cubicBezTo>
                  <a:lnTo>
                    <a:pt x="21859" y="33204"/>
                  </a:lnTo>
                  <a:cubicBezTo>
                    <a:pt x="21963" y="33204"/>
                    <a:pt x="22067" y="33100"/>
                    <a:pt x="22197" y="33100"/>
                  </a:cubicBezTo>
                  <a:close/>
                  <a:moveTo>
                    <a:pt x="23054" y="32763"/>
                  </a:moveTo>
                  <a:lnTo>
                    <a:pt x="23054" y="32763"/>
                  </a:lnTo>
                  <a:cubicBezTo>
                    <a:pt x="22846" y="32893"/>
                    <a:pt x="22716" y="32996"/>
                    <a:pt x="22508" y="33100"/>
                  </a:cubicBezTo>
                  <a:cubicBezTo>
                    <a:pt x="22508" y="33100"/>
                    <a:pt x="22405" y="33204"/>
                    <a:pt x="22301" y="33204"/>
                  </a:cubicBezTo>
                  <a:cubicBezTo>
                    <a:pt x="22508" y="33100"/>
                    <a:pt x="22716" y="32893"/>
                    <a:pt x="23054" y="32763"/>
                  </a:cubicBezTo>
                  <a:close/>
                  <a:moveTo>
                    <a:pt x="22508" y="29310"/>
                  </a:moveTo>
                  <a:lnTo>
                    <a:pt x="22508" y="29414"/>
                  </a:lnTo>
                  <a:cubicBezTo>
                    <a:pt x="21963" y="29751"/>
                    <a:pt x="21548" y="30063"/>
                    <a:pt x="21003" y="30400"/>
                  </a:cubicBezTo>
                  <a:cubicBezTo>
                    <a:pt x="21314" y="30296"/>
                    <a:pt x="21652" y="30063"/>
                    <a:pt x="21859" y="29855"/>
                  </a:cubicBezTo>
                  <a:lnTo>
                    <a:pt x="21859" y="29959"/>
                  </a:lnTo>
                  <a:cubicBezTo>
                    <a:pt x="20458" y="30816"/>
                    <a:pt x="19160" y="32010"/>
                    <a:pt x="18303" y="33412"/>
                  </a:cubicBezTo>
                  <a:lnTo>
                    <a:pt x="18303" y="33308"/>
                  </a:lnTo>
                  <a:cubicBezTo>
                    <a:pt x="19263" y="31698"/>
                    <a:pt x="20769" y="30400"/>
                    <a:pt x="22301" y="29414"/>
                  </a:cubicBezTo>
                  <a:cubicBezTo>
                    <a:pt x="22353" y="29362"/>
                    <a:pt x="22431" y="29336"/>
                    <a:pt x="22508" y="29310"/>
                  </a:cubicBezTo>
                  <a:close/>
                  <a:moveTo>
                    <a:pt x="18069" y="33645"/>
                  </a:moveTo>
                  <a:lnTo>
                    <a:pt x="18069" y="33749"/>
                  </a:lnTo>
                  <a:cubicBezTo>
                    <a:pt x="18069" y="33853"/>
                    <a:pt x="17965" y="33853"/>
                    <a:pt x="17965" y="33957"/>
                  </a:cubicBezTo>
                  <a:lnTo>
                    <a:pt x="17965" y="33853"/>
                  </a:lnTo>
                  <a:cubicBezTo>
                    <a:pt x="17965" y="33749"/>
                    <a:pt x="18069" y="33645"/>
                    <a:pt x="18069" y="33645"/>
                  </a:cubicBezTo>
                  <a:close/>
                  <a:moveTo>
                    <a:pt x="23223" y="33394"/>
                  </a:moveTo>
                  <a:cubicBezTo>
                    <a:pt x="23446" y="33412"/>
                    <a:pt x="23682" y="33412"/>
                    <a:pt x="23910" y="33412"/>
                  </a:cubicBezTo>
                  <a:cubicBezTo>
                    <a:pt x="24508" y="33500"/>
                    <a:pt x="25095" y="33766"/>
                    <a:pt x="25645" y="34067"/>
                  </a:cubicBezTo>
                  <a:lnTo>
                    <a:pt x="25645" y="34067"/>
                  </a:lnTo>
                  <a:cubicBezTo>
                    <a:pt x="24894" y="33738"/>
                    <a:pt x="24056" y="33544"/>
                    <a:pt x="23223" y="33394"/>
                  </a:cubicBezTo>
                  <a:close/>
                  <a:moveTo>
                    <a:pt x="23157" y="33853"/>
                  </a:moveTo>
                  <a:cubicBezTo>
                    <a:pt x="23261" y="33957"/>
                    <a:pt x="23261" y="34061"/>
                    <a:pt x="23365" y="34191"/>
                  </a:cubicBezTo>
                  <a:cubicBezTo>
                    <a:pt x="23261" y="34061"/>
                    <a:pt x="23157" y="33957"/>
                    <a:pt x="23054" y="33853"/>
                  </a:cubicBezTo>
                  <a:close/>
                  <a:moveTo>
                    <a:pt x="22197" y="33542"/>
                  </a:moveTo>
                  <a:lnTo>
                    <a:pt x="22405" y="33749"/>
                  </a:lnTo>
                  <a:cubicBezTo>
                    <a:pt x="22612" y="33957"/>
                    <a:pt x="22716" y="34191"/>
                    <a:pt x="22846" y="34294"/>
                  </a:cubicBezTo>
                  <a:cubicBezTo>
                    <a:pt x="22853" y="34308"/>
                    <a:pt x="22860" y="34320"/>
                    <a:pt x="22867" y="34333"/>
                  </a:cubicBezTo>
                  <a:lnTo>
                    <a:pt x="22867" y="34333"/>
                  </a:lnTo>
                  <a:cubicBezTo>
                    <a:pt x="22600" y="34083"/>
                    <a:pt x="22334" y="33848"/>
                    <a:pt x="22067" y="33645"/>
                  </a:cubicBezTo>
                  <a:lnTo>
                    <a:pt x="21963" y="33542"/>
                  </a:lnTo>
                  <a:close/>
                  <a:moveTo>
                    <a:pt x="20809" y="33081"/>
                  </a:moveTo>
                  <a:cubicBezTo>
                    <a:pt x="20945" y="33081"/>
                    <a:pt x="21079" y="33088"/>
                    <a:pt x="21210" y="33100"/>
                  </a:cubicBezTo>
                  <a:cubicBezTo>
                    <a:pt x="21210" y="33204"/>
                    <a:pt x="21314" y="33204"/>
                    <a:pt x="21314" y="33204"/>
                  </a:cubicBezTo>
                  <a:cubicBezTo>
                    <a:pt x="21314" y="33204"/>
                    <a:pt x="21418" y="33204"/>
                    <a:pt x="21418" y="33308"/>
                  </a:cubicBezTo>
                  <a:cubicBezTo>
                    <a:pt x="21243" y="33274"/>
                    <a:pt x="21058" y="33257"/>
                    <a:pt x="20869" y="33257"/>
                  </a:cubicBezTo>
                  <a:cubicBezTo>
                    <a:pt x="19915" y="33257"/>
                    <a:pt x="18862" y="33683"/>
                    <a:pt x="18407" y="34398"/>
                  </a:cubicBezTo>
                  <a:lnTo>
                    <a:pt x="18407" y="34294"/>
                  </a:lnTo>
                  <a:cubicBezTo>
                    <a:pt x="18772" y="33427"/>
                    <a:pt x="19820" y="33081"/>
                    <a:pt x="20809" y="33081"/>
                  </a:cubicBezTo>
                  <a:close/>
                  <a:moveTo>
                    <a:pt x="22716" y="33645"/>
                  </a:moveTo>
                  <a:cubicBezTo>
                    <a:pt x="22846" y="33957"/>
                    <a:pt x="23054" y="34294"/>
                    <a:pt x="23261" y="34502"/>
                  </a:cubicBezTo>
                  <a:cubicBezTo>
                    <a:pt x="23157" y="34398"/>
                    <a:pt x="23054" y="34294"/>
                    <a:pt x="22950" y="34191"/>
                  </a:cubicBezTo>
                  <a:cubicBezTo>
                    <a:pt x="22846" y="34061"/>
                    <a:pt x="22846" y="34061"/>
                    <a:pt x="22716" y="34061"/>
                  </a:cubicBezTo>
                  <a:cubicBezTo>
                    <a:pt x="22716" y="33957"/>
                    <a:pt x="22612" y="33853"/>
                    <a:pt x="22508" y="33749"/>
                  </a:cubicBezTo>
                  <a:cubicBezTo>
                    <a:pt x="22508" y="33645"/>
                    <a:pt x="22405" y="33645"/>
                    <a:pt x="22405" y="33645"/>
                  </a:cubicBezTo>
                  <a:close/>
                  <a:moveTo>
                    <a:pt x="23703" y="34191"/>
                  </a:moveTo>
                  <a:cubicBezTo>
                    <a:pt x="23807" y="34294"/>
                    <a:pt x="23807" y="34398"/>
                    <a:pt x="23910" y="34398"/>
                  </a:cubicBezTo>
                  <a:cubicBezTo>
                    <a:pt x="24008" y="34582"/>
                    <a:pt x="24101" y="34744"/>
                    <a:pt x="24199" y="34894"/>
                  </a:cubicBezTo>
                  <a:lnTo>
                    <a:pt x="24199" y="34894"/>
                  </a:lnTo>
                  <a:cubicBezTo>
                    <a:pt x="23985" y="34680"/>
                    <a:pt x="23799" y="34480"/>
                    <a:pt x="23703" y="34191"/>
                  </a:cubicBezTo>
                  <a:close/>
                  <a:moveTo>
                    <a:pt x="23128" y="34582"/>
                  </a:moveTo>
                  <a:lnTo>
                    <a:pt x="23128" y="34582"/>
                  </a:lnTo>
                  <a:cubicBezTo>
                    <a:pt x="23203" y="34628"/>
                    <a:pt x="23284" y="34669"/>
                    <a:pt x="23365" y="34710"/>
                  </a:cubicBezTo>
                  <a:cubicBezTo>
                    <a:pt x="23495" y="34840"/>
                    <a:pt x="23599" y="34943"/>
                    <a:pt x="23703" y="35151"/>
                  </a:cubicBezTo>
                  <a:cubicBezTo>
                    <a:pt x="23511" y="34959"/>
                    <a:pt x="23319" y="34768"/>
                    <a:pt x="23128" y="34582"/>
                  </a:cubicBezTo>
                  <a:close/>
                  <a:moveTo>
                    <a:pt x="24844" y="35236"/>
                  </a:moveTo>
                  <a:cubicBezTo>
                    <a:pt x="24884" y="35255"/>
                    <a:pt x="24942" y="35255"/>
                    <a:pt x="25001" y="35255"/>
                  </a:cubicBezTo>
                  <a:lnTo>
                    <a:pt x="25001" y="35359"/>
                  </a:lnTo>
                  <a:cubicBezTo>
                    <a:pt x="25105" y="35359"/>
                    <a:pt x="25105" y="35489"/>
                    <a:pt x="25208" y="35592"/>
                  </a:cubicBezTo>
                  <a:cubicBezTo>
                    <a:pt x="25120" y="35504"/>
                    <a:pt x="24955" y="35396"/>
                    <a:pt x="24844" y="35236"/>
                  </a:cubicBezTo>
                  <a:close/>
                  <a:moveTo>
                    <a:pt x="22950" y="33749"/>
                  </a:moveTo>
                  <a:cubicBezTo>
                    <a:pt x="23365" y="34398"/>
                    <a:pt x="23807" y="34943"/>
                    <a:pt x="24248" y="35489"/>
                  </a:cubicBezTo>
                  <a:cubicBezTo>
                    <a:pt x="24304" y="35545"/>
                    <a:pt x="24361" y="35602"/>
                    <a:pt x="24417" y="35641"/>
                  </a:cubicBezTo>
                  <a:lnTo>
                    <a:pt x="24417" y="35641"/>
                  </a:lnTo>
                  <a:cubicBezTo>
                    <a:pt x="24215" y="35535"/>
                    <a:pt x="24016" y="35400"/>
                    <a:pt x="23807" y="35255"/>
                  </a:cubicBezTo>
                  <a:cubicBezTo>
                    <a:pt x="23599" y="34710"/>
                    <a:pt x="23157" y="34191"/>
                    <a:pt x="22846" y="33749"/>
                  </a:cubicBezTo>
                  <a:close/>
                  <a:moveTo>
                    <a:pt x="24266" y="34994"/>
                  </a:moveTo>
                  <a:lnTo>
                    <a:pt x="24266" y="34994"/>
                  </a:lnTo>
                  <a:cubicBezTo>
                    <a:pt x="24383" y="35165"/>
                    <a:pt x="24511" y="35324"/>
                    <a:pt x="24663" y="35489"/>
                  </a:cubicBezTo>
                  <a:cubicBezTo>
                    <a:pt x="24663" y="35489"/>
                    <a:pt x="24793" y="35592"/>
                    <a:pt x="24897" y="35696"/>
                  </a:cubicBezTo>
                  <a:cubicBezTo>
                    <a:pt x="24578" y="35598"/>
                    <a:pt x="24374" y="35291"/>
                    <a:pt x="24266" y="34994"/>
                  </a:cubicBezTo>
                  <a:close/>
                  <a:moveTo>
                    <a:pt x="23261" y="33957"/>
                  </a:moveTo>
                  <a:cubicBezTo>
                    <a:pt x="23365" y="33957"/>
                    <a:pt x="23495" y="34061"/>
                    <a:pt x="23495" y="34061"/>
                  </a:cubicBezTo>
                  <a:cubicBezTo>
                    <a:pt x="23807" y="34502"/>
                    <a:pt x="24014" y="34840"/>
                    <a:pt x="24248" y="35255"/>
                  </a:cubicBezTo>
                  <a:cubicBezTo>
                    <a:pt x="24352" y="35255"/>
                    <a:pt x="24456" y="35489"/>
                    <a:pt x="24559" y="35592"/>
                  </a:cubicBezTo>
                  <a:cubicBezTo>
                    <a:pt x="24627" y="35660"/>
                    <a:pt x="24651" y="35728"/>
                    <a:pt x="24695" y="35767"/>
                  </a:cubicBezTo>
                  <a:lnTo>
                    <a:pt x="24695" y="35767"/>
                  </a:lnTo>
                  <a:cubicBezTo>
                    <a:pt x="24634" y="35744"/>
                    <a:pt x="24574" y="35719"/>
                    <a:pt x="24514" y="35690"/>
                  </a:cubicBezTo>
                  <a:lnTo>
                    <a:pt x="24514" y="35690"/>
                  </a:lnTo>
                  <a:cubicBezTo>
                    <a:pt x="24529" y="35694"/>
                    <a:pt x="24544" y="35696"/>
                    <a:pt x="24559" y="35696"/>
                  </a:cubicBezTo>
                  <a:lnTo>
                    <a:pt x="24559" y="35592"/>
                  </a:lnTo>
                  <a:cubicBezTo>
                    <a:pt x="24352" y="35489"/>
                    <a:pt x="24248" y="35359"/>
                    <a:pt x="24144" y="35151"/>
                  </a:cubicBezTo>
                  <a:cubicBezTo>
                    <a:pt x="24014" y="35047"/>
                    <a:pt x="23910" y="34840"/>
                    <a:pt x="23807" y="34710"/>
                  </a:cubicBezTo>
                  <a:cubicBezTo>
                    <a:pt x="23599" y="34398"/>
                    <a:pt x="23495" y="34191"/>
                    <a:pt x="23261" y="33957"/>
                  </a:cubicBezTo>
                  <a:close/>
                  <a:moveTo>
                    <a:pt x="25105" y="35359"/>
                  </a:moveTo>
                  <a:lnTo>
                    <a:pt x="25105" y="35359"/>
                  </a:lnTo>
                  <a:cubicBezTo>
                    <a:pt x="25442" y="35489"/>
                    <a:pt x="26195" y="35800"/>
                    <a:pt x="25857" y="35800"/>
                  </a:cubicBezTo>
                  <a:cubicBezTo>
                    <a:pt x="25754" y="35696"/>
                    <a:pt x="25650" y="35696"/>
                    <a:pt x="25546" y="35592"/>
                  </a:cubicBezTo>
                  <a:lnTo>
                    <a:pt x="25442" y="35592"/>
                  </a:lnTo>
                  <a:cubicBezTo>
                    <a:pt x="25546" y="35696"/>
                    <a:pt x="25650" y="35800"/>
                    <a:pt x="25754" y="35800"/>
                  </a:cubicBezTo>
                  <a:cubicBezTo>
                    <a:pt x="25650" y="35800"/>
                    <a:pt x="25546" y="35800"/>
                    <a:pt x="25442" y="35696"/>
                  </a:cubicBezTo>
                  <a:cubicBezTo>
                    <a:pt x="25312" y="35592"/>
                    <a:pt x="25208" y="35489"/>
                    <a:pt x="25105" y="35359"/>
                  </a:cubicBezTo>
                  <a:close/>
                  <a:moveTo>
                    <a:pt x="24144" y="34606"/>
                  </a:moveTo>
                  <a:lnTo>
                    <a:pt x="24144" y="34606"/>
                  </a:lnTo>
                  <a:cubicBezTo>
                    <a:pt x="24248" y="34710"/>
                    <a:pt x="24456" y="34840"/>
                    <a:pt x="24559" y="34943"/>
                  </a:cubicBezTo>
                  <a:cubicBezTo>
                    <a:pt x="24793" y="35359"/>
                    <a:pt x="25001" y="35696"/>
                    <a:pt x="25442" y="35904"/>
                  </a:cubicBezTo>
                  <a:lnTo>
                    <a:pt x="25312" y="35904"/>
                  </a:lnTo>
                  <a:cubicBezTo>
                    <a:pt x="25001" y="35800"/>
                    <a:pt x="24793" y="35489"/>
                    <a:pt x="24559" y="35255"/>
                  </a:cubicBezTo>
                  <a:cubicBezTo>
                    <a:pt x="24456" y="35047"/>
                    <a:pt x="24248" y="34840"/>
                    <a:pt x="24144" y="34606"/>
                  </a:cubicBezTo>
                  <a:close/>
                  <a:moveTo>
                    <a:pt x="3015" y="37260"/>
                  </a:moveTo>
                  <a:cubicBezTo>
                    <a:pt x="2992" y="37260"/>
                    <a:pt x="2969" y="37306"/>
                    <a:pt x="3038" y="37306"/>
                  </a:cubicBezTo>
                  <a:cubicBezTo>
                    <a:pt x="3038" y="37271"/>
                    <a:pt x="3026" y="37260"/>
                    <a:pt x="3015" y="37260"/>
                  </a:cubicBezTo>
                  <a:close/>
                  <a:moveTo>
                    <a:pt x="17861" y="34061"/>
                  </a:moveTo>
                  <a:lnTo>
                    <a:pt x="17861" y="34191"/>
                  </a:lnTo>
                  <a:cubicBezTo>
                    <a:pt x="17321" y="35246"/>
                    <a:pt x="17112" y="36327"/>
                    <a:pt x="17210" y="37510"/>
                  </a:cubicBezTo>
                  <a:lnTo>
                    <a:pt x="17210" y="37510"/>
                  </a:lnTo>
                  <a:cubicBezTo>
                    <a:pt x="17194" y="37412"/>
                    <a:pt x="17109" y="37296"/>
                    <a:pt x="17109" y="37202"/>
                  </a:cubicBezTo>
                  <a:cubicBezTo>
                    <a:pt x="17109" y="36008"/>
                    <a:pt x="17316" y="35047"/>
                    <a:pt x="17861" y="34061"/>
                  </a:cubicBezTo>
                  <a:close/>
                  <a:moveTo>
                    <a:pt x="26840" y="34806"/>
                  </a:moveTo>
                  <a:lnTo>
                    <a:pt x="26840" y="34806"/>
                  </a:lnTo>
                  <a:cubicBezTo>
                    <a:pt x="27910" y="35647"/>
                    <a:pt x="28354" y="36779"/>
                    <a:pt x="29206" y="37747"/>
                  </a:cubicBezTo>
                  <a:cubicBezTo>
                    <a:pt x="28076" y="37119"/>
                    <a:pt x="27820" y="35786"/>
                    <a:pt x="26840" y="34806"/>
                  </a:cubicBezTo>
                  <a:close/>
                  <a:moveTo>
                    <a:pt x="23365" y="35047"/>
                  </a:moveTo>
                  <a:cubicBezTo>
                    <a:pt x="23599" y="35255"/>
                    <a:pt x="23703" y="35359"/>
                    <a:pt x="23910" y="35489"/>
                  </a:cubicBezTo>
                  <a:cubicBezTo>
                    <a:pt x="24390" y="35719"/>
                    <a:pt x="24813" y="35892"/>
                    <a:pt x="25264" y="35967"/>
                  </a:cubicBezTo>
                  <a:lnTo>
                    <a:pt x="25264" y="35967"/>
                  </a:lnTo>
                  <a:cubicBezTo>
                    <a:pt x="25237" y="35980"/>
                    <a:pt x="25208" y="36008"/>
                    <a:pt x="25208" y="36008"/>
                  </a:cubicBezTo>
                  <a:cubicBezTo>
                    <a:pt x="25650" y="36553"/>
                    <a:pt x="26195" y="37306"/>
                    <a:pt x="26948" y="37851"/>
                  </a:cubicBezTo>
                  <a:cubicBezTo>
                    <a:pt x="25208" y="37436"/>
                    <a:pt x="24352" y="36241"/>
                    <a:pt x="23365" y="35047"/>
                  </a:cubicBezTo>
                  <a:close/>
                  <a:moveTo>
                    <a:pt x="24663" y="32659"/>
                  </a:moveTo>
                  <a:cubicBezTo>
                    <a:pt x="25857" y="32659"/>
                    <a:pt x="27052" y="33204"/>
                    <a:pt x="28038" y="33957"/>
                  </a:cubicBezTo>
                  <a:cubicBezTo>
                    <a:pt x="29206" y="34943"/>
                    <a:pt x="29206" y="36553"/>
                    <a:pt x="29648" y="37955"/>
                  </a:cubicBezTo>
                  <a:cubicBezTo>
                    <a:pt x="29544" y="37955"/>
                    <a:pt x="29440" y="37851"/>
                    <a:pt x="29336" y="37851"/>
                  </a:cubicBezTo>
                  <a:lnTo>
                    <a:pt x="29336" y="37747"/>
                  </a:lnTo>
                  <a:cubicBezTo>
                    <a:pt x="28791" y="37098"/>
                    <a:pt x="28453" y="36345"/>
                    <a:pt x="27908" y="35696"/>
                  </a:cubicBezTo>
                  <a:cubicBezTo>
                    <a:pt x="27493" y="35151"/>
                    <a:pt x="26844" y="34710"/>
                    <a:pt x="26195" y="34294"/>
                  </a:cubicBezTo>
                  <a:cubicBezTo>
                    <a:pt x="25650" y="33957"/>
                    <a:pt x="24897" y="33542"/>
                    <a:pt x="24248" y="33308"/>
                  </a:cubicBezTo>
                  <a:cubicBezTo>
                    <a:pt x="25208" y="33308"/>
                    <a:pt x="26195" y="33412"/>
                    <a:pt x="27052" y="34294"/>
                  </a:cubicBezTo>
                  <a:lnTo>
                    <a:pt x="27155" y="34294"/>
                  </a:lnTo>
                  <a:cubicBezTo>
                    <a:pt x="26403" y="33308"/>
                    <a:pt x="25001" y="32996"/>
                    <a:pt x="23703" y="32996"/>
                  </a:cubicBezTo>
                  <a:cubicBezTo>
                    <a:pt x="24014" y="32893"/>
                    <a:pt x="24352" y="32763"/>
                    <a:pt x="24663" y="32659"/>
                  </a:cubicBezTo>
                  <a:close/>
                  <a:moveTo>
                    <a:pt x="21548" y="33542"/>
                  </a:moveTo>
                  <a:cubicBezTo>
                    <a:pt x="21652" y="33542"/>
                    <a:pt x="21756" y="33645"/>
                    <a:pt x="21859" y="33645"/>
                  </a:cubicBezTo>
                  <a:cubicBezTo>
                    <a:pt x="22508" y="34502"/>
                    <a:pt x="22405" y="35489"/>
                    <a:pt x="22508" y="36553"/>
                  </a:cubicBezTo>
                  <a:cubicBezTo>
                    <a:pt x="22508" y="36890"/>
                    <a:pt x="22508" y="37202"/>
                    <a:pt x="22612" y="37539"/>
                  </a:cubicBezTo>
                  <a:cubicBezTo>
                    <a:pt x="22716" y="37747"/>
                    <a:pt x="22846" y="37851"/>
                    <a:pt x="22950" y="38085"/>
                  </a:cubicBezTo>
                  <a:cubicBezTo>
                    <a:pt x="22950" y="38085"/>
                    <a:pt x="22508" y="37539"/>
                    <a:pt x="22405" y="37306"/>
                  </a:cubicBezTo>
                  <a:cubicBezTo>
                    <a:pt x="21963" y="36449"/>
                    <a:pt x="22405" y="34294"/>
                    <a:pt x="21548" y="33542"/>
                  </a:cubicBezTo>
                  <a:close/>
                  <a:moveTo>
                    <a:pt x="22405" y="34191"/>
                  </a:moveTo>
                  <a:lnTo>
                    <a:pt x="22405" y="34191"/>
                  </a:lnTo>
                  <a:cubicBezTo>
                    <a:pt x="23807" y="35696"/>
                    <a:pt x="24897" y="37539"/>
                    <a:pt x="27052" y="37955"/>
                  </a:cubicBezTo>
                  <a:cubicBezTo>
                    <a:pt x="26859" y="37996"/>
                    <a:pt x="26664" y="38016"/>
                    <a:pt x="26470" y="38016"/>
                  </a:cubicBezTo>
                  <a:cubicBezTo>
                    <a:pt x="25565" y="38016"/>
                    <a:pt x="24678" y="37577"/>
                    <a:pt x="24144" y="36787"/>
                  </a:cubicBezTo>
                  <a:lnTo>
                    <a:pt x="24014" y="36787"/>
                  </a:lnTo>
                  <a:cubicBezTo>
                    <a:pt x="24433" y="37502"/>
                    <a:pt x="25625" y="38404"/>
                    <a:pt x="26589" y="38404"/>
                  </a:cubicBezTo>
                  <a:cubicBezTo>
                    <a:pt x="26640" y="38404"/>
                    <a:pt x="26690" y="38401"/>
                    <a:pt x="26740" y="38396"/>
                  </a:cubicBezTo>
                  <a:lnTo>
                    <a:pt x="26740" y="38396"/>
                  </a:lnTo>
                  <a:cubicBezTo>
                    <a:pt x="26519" y="38486"/>
                    <a:pt x="26288" y="38526"/>
                    <a:pt x="26057" y="38526"/>
                  </a:cubicBezTo>
                  <a:cubicBezTo>
                    <a:pt x="25149" y="38526"/>
                    <a:pt x="24220" y="37905"/>
                    <a:pt x="23703" y="37202"/>
                  </a:cubicBezTo>
                  <a:cubicBezTo>
                    <a:pt x="22950" y="36449"/>
                    <a:pt x="22846" y="35151"/>
                    <a:pt x="22405" y="34191"/>
                  </a:cubicBezTo>
                  <a:close/>
                  <a:moveTo>
                    <a:pt x="4440" y="39149"/>
                  </a:moveTo>
                  <a:lnTo>
                    <a:pt x="4544" y="39253"/>
                  </a:lnTo>
                  <a:lnTo>
                    <a:pt x="4544" y="39253"/>
                  </a:lnTo>
                  <a:lnTo>
                    <a:pt x="4440" y="39149"/>
                  </a:lnTo>
                  <a:close/>
                  <a:moveTo>
                    <a:pt x="5193" y="39798"/>
                  </a:moveTo>
                  <a:cubicBezTo>
                    <a:pt x="5530" y="40031"/>
                    <a:pt x="5888" y="40235"/>
                    <a:pt x="6263" y="40410"/>
                  </a:cubicBezTo>
                  <a:lnTo>
                    <a:pt x="6263" y="40410"/>
                  </a:lnTo>
                  <a:cubicBezTo>
                    <a:pt x="5885" y="40282"/>
                    <a:pt x="5497" y="40009"/>
                    <a:pt x="5193" y="39798"/>
                  </a:cubicBezTo>
                  <a:close/>
                  <a:moveTo>
                    <a:pt x="5738" y="38292"/>
                  </a:moveTo>
                  <a:cubicBezTo>
                    <a:pt x="7373" y="38500"/>
                    <a:pt x="8879" y="38734"/>
                    <a:pt x="10385" y="39253"/>
                  </a:cubicBezTo>
                  <a:cubicBezTo>
                    <a:pt x="11579" y="39590"/>
                    <a:pt x="12773" y="40239"/>
                    <a:pt x="13967" y="40785"/>
                  </a:cubicBezTo>
                  <a:cubicBezTo>
                    <a:pt x="13760" y="40785"/>
                    <a:pt x="13526" y="40681"/>
                    <a:pt x="13215" y="40681"/>
                  </a:cubicBezTo>
                  <a:cubicBezTo>
                    <a:pt x="12228" y="40447"/>
                    <a:pt x="11164" y="39902"/>
                    <a:pt x="10177" y="39590"/>
                  </a:cubicBezTo>
                  <a:cubicBezTo>
                    <a:pt x="8568" y="39149"/>
                    <a:pt x="6932" y="38837"/>
                    <a:pt x="5322" y="38292"/>
                  </a:cubicBezTo>
                  <a:close/>
                  <a:moveTo>
                    <a:pt x="7919" y="37747"/>
                  </a:moveTo>
                  <a:cubicBezTo>
                    <a:pt x="8438" y="37747"/>
                    <a:pt x="9087" y="38085"/>
                    <a:pt x="9528" y="38292"/>
                  </a:cubicBezTo>
                  <a:cubicBezTo>
                    <a:pt x="10515" y="38734"/>
                    <a:pt x="11475" y="39253"/>
                    <a:pt x="12332" y="39798"/>
                  </a:cubicBezTo>
                  <a:cubicBezTo>
                    <a:pt x="12981" y="40136"/>
                    <a:pt x="13630" y="40447"/>
                    <a:pt x="14279" y="40888"/>
                  </a:cubicBezTo>
                  <a:cubicBezTo>
                    <a:pt x="11683" y="39590"/>
                    <a:pt x="8983" y="38500"/>
                    <a:pt x="6075" y="38292"/>
                  </a:cubicBezTo>
                  <a:cubicBezTo>
                    <a:pt x="6179" y="38188"/>
                    <a:pt x="6283" y="38188"/>
                    <a:pt x="6387" y="38188"/>
                  </a:cubicBezTo>
                  <a:cubicBezTo>
                    <a:pt x="7477" y="38188"/>
                    <a:pt x="8568" y="38188"/>
                    <a:pt x="9528" y="38734"/>
                  </a:cubicBezTo>
                  <a:lnTo>
                    <a:pt x="9528" y="38604"/>
                  </a:lnTo>
                  <a:cubicBezTo>
                    <a:pt x="8879" y="38292"/>
                    <a:pt x="7919" y="37955"/>
                    <a:pt x="7036" y="37955"/>
                  </a:cubicBezTo>
                  <a:cubicBezTo>
                    <a:pt x="7373" y="37851"/>
                    <a:pt x="7581" y="37851"/>
                    <a:pt x="7919" y="37747"/>
                  </a:cubicBezTo>
                  <a:close/>
                  <a:moveTo>
                    <a:pt x="8983" y="37539"/>
                  </a:moveTo>
                  <a:cubicBezTo>
                    <a:pt x="9087" y="37539"/>
                    <a:pt x="9320" y="37539"/>
                    <a:pt x="9528" y="37643"/>
                  </a:cubicBezTo>
                  <a:cubicBezTo>
                    <a:pt x="10722" y="38085"/>
                    <a:pt x="11916" y="39045"/>
                    <a:pt x="12877" y="39694"/>
                  </a:cubicBezTo>
                  <a:cubicBezTo>
                    <a:pt x="13422" y="40136"/>
                    <a:pt x="13967" y="40551"/>
                    <a:pt x="14513" y="40888"/>
                  </a:cubicBezTo>
                  <a:cubicBezTo>
                    <a:pt x="13318" y="40239"/>
                    <a:pt x="12020" y="39383"/>
                    <a:pt x="10826" y="38734"/>
                  </a:cubicBezTo>
                  <a:cubicBezTo>
                    <a:pt x="10281" y="38396"/>
                    <a:pt x="9217" y="37747"/>
                    <a:pt x="8334" y="37643"/>
                  </a:cubicBezTo>
                  <a:cubicBezTo>
                    <a:pt x="8568" y="37539"/>
                    <a:pt x="8775" y="37539"/>
                    <a:pt x="8983" y="37539"/>
                  </a:cubicBezTo>
                  <a:close/>
                  <a:moveTo>
                    <a:pt x="14513" y="40992"/>
                  </a:moveTo>
                  <a:lnTo>
                    <a:pt x="14513" y="40992"/>
                  </a:lnTo>
                  <a:cubicBezTo>
                    <a:pt x="14564" y="41044"/>
                    <a:pt x="14615" y="41069"/>
                    <a:pt x="14666" y="41095"/>
                  </a:cubicBezTo>
                  <a:lnTo>
                    <a:pt x="14666" y="41095"/>
                  </a:lnTo>
                  <a:cubicBezTo>
                    <a:pt x="14612" y="41091"/>
                    <a:pt x="14594" y="41074"/>
                    <a:pt x="14513" y="40992"/>
                  </a:cubicBezTo>
                  <a:close/>
                  <a:moveTo>
                    <a:pt x="4336" y="38188"/>
                  </a:moveTo>
                  <a:cubicBezTo>
                    <a:pt x="6179" y="38837"/>
                    <a:pt x="7919" y="39694"/>
                    <a:pt x="9736" y="40136"/>
                  </a:cubicBezTo>
                  <a:cubicBezTo>
                    <a:pt x="11371" y="40447"/>
                    <a:pt x="12877" y="40785"/>
                    <a:pt x="14409" y="41096"/>
                  </a:cubicBezTo>
                  <a:cubicBezTo>
                    <a:pt x="13215" y="40888"/>
                    <a:pt x="11916" y="40888"/>
                    <a:pt x="10618" y="40681"/>
                  </a:cubicBezTo>
                  <a:cubicBezTo>
                    <a:pt x="8334" y="40239"/>
                    <a:pt x="6283" y="39253"/>
                    <a:pt x="4232" y="38188"/>
                  </a:cubicBezTo>
                  <a:close/>
                  <a:moveTo>
                    <a:pt x="5089" y="38292"/>
                  </a:moveTo>
                  <a:cubicBezTo>
                    <a:pt x="6491" y="38837"/>
                    <a:pt x="8126" y="39253"/>
                    <a:pt x="9632" y="39590"/>
                  </a:cubicBezTo>
                  <a:cubicBezTo>
                    <a:pt x="10385" y="39798"/>
                    <a:pt x="11164" y="40032"/>
                    <a:pt x="11916" y="40343"/>
                  </a:cubicBezTo>
                  <a:cubicBezTo>
                    <a:pt x="12773" y="40681"/>
                    <a:pt x="13760" y="40681"/>
                    <a:pt x="14513" y="41096"/>
                  </a:cubicBezTo>
                  <a:cubicBezTo>
                    <a:pt x="13111" y="40681"/>
                    <a:pt x="11683" y="40343"/>
                    <a:pt x="10281" y="40136"/>
                  </a:cubicBezTo>
                  <a:cubicBezTo>
                    <a:pt x="8334" y="39798"/>
                    <a:pt x="6620" y="38941"/>
                    <a:pt x="4881" y="38292"/>
                  </a:cubicBezTo>
                  <a:close/>
                  <a:moveTo>
                    <a:pt x="10826" y="37955"/>
                  </a:moveTo>
                  <a:cubicBezTo>
                    <a:pt x="10930" y="38085"/>
                    <a:pt x="11034" y="38085"/>
                    <a:pt x="11164" y="38085"/>
                  </a:cubicBezTo>
                  <a:cubicBezTo>
                    <a:pt x="12669" y="38837"/>
                    <a:pt x="13864" y="40239"/>
                    <a:pt x="15369" y="41200"/>
                  </a:cubicBezTo>
                  <a:cubicBezTo>
                    <a:pt x="15058" y="41096"/>
                    <a:pt x="14824" y="40992"/>
                    <a:pt x="14513" y="40785"/>
                  </a:cubicBezTo>
                  <a:cubicBezTo>
                    <a:pt x="13760" y="40239"/>
                    <a:pt x="12981" y="39694"/>
                    <a:pt x="12228" y="39149"/>
                  </a:cubicBezTo>
                  <a:cubicBezTo>
                    <a:pt x="11813" y="38837"/>
                    <a:pt x="11267" y="38396"/>
                    <a:pt x="10722" y="37955"/>
                  </a:cubicBezTo>
                  <a:close/>
                  <a:moveTo>
                    <a:pt x="11683" y="38085"/>
                  </a:moveTo>
                  <a:cubicBezTo>
                    <a:pt x="12877" y="38734"/>
                    <a:pt x="13967" y="39383"/>
                    <a:pt x="14928" y="40447"/>
                  </a:cubicBezTo>
                  <a:cubicBezTo>
                    <a:pt x="15162" y="40785"/>
                    <a:pt x="15369" y="40992"/>
                    <a:pt x="15707" y="41330"/>
                  </a:cubicBezTo>
                  <a:cubicBezTo>
                    <a:pt x="14175" y="40239"/>
                    <a:pt x="12981" y="38837"/>
                    <a:pt x="11475" y="38085"/>
                  </a:cubicBezTo>
                  <a:close/>
                  <a:moveTo>
                    <a:pt x="27701" y="40551"/>
                  </a:moveTo>
                  <a:cubicBezTo>
                    <a:pt x="27052" y="40681"/>
                    <a:pt x="26506" y="40888"/>
                    <a:pt x="25857" y="41200"/>
                  </a:cubicBezTo>
                  <a:cubicBezTo>
                    <a:pt x="25754" y="41200"/>
                    <a:pt x="25650" y="41330"/>
                    <a:pt x="25546" y="41330"/>
                  </a:cubicBezTo>
                  <a:cubicBezTo>
                    <a:pt x="26195" y="40888"/>
                    <a:pt x="26948" y="40551"/>
                    <a:pt x="27701" y="40551"/>
                  </a:cubicBezTo>
                  <a:close/>
                  <a:moveTo>
                    <a:pt x="25961" y="40136"/>
                  </a:moveTo>
                  <a:cubicBezTo>
                    <a:pt x="25754" y="40239"/>
                    <a:pt x="25442" y="40343"/>
                    <a:pt x="25208" y="40447"/>
                  </a:cubicBezTo>
                  <a:cubicBezTo>
                    <a:pt x="24746" y="40761"/>
                    <a:pt x="24284" y="41128"/>
                    <a:pt x="23907" y="41548"/>
                  </a:cubicBezTo>
                  <a:lnTo>
                    <a:pt x="23907" y="41548"/>
                  </a:lnTo>
                  <a:cubicBezTo>
                    <a:pt x="24323" y="40954"/>
                    <a:pt x="24812" y="40444"/>
                    <a:pt x="25546" y="40136"/>
                  </a:cubicBezTo>
                  <a:close/>
                  <a:moveTo>
                    <a:pt x="26506" y="40032"/>
                  </a:moveTo>
                  <a:cubicBezTo>
                    <a:pt x="26610" y="40136"/>
                    <a:pt x="26740" y="40136"/>
                    <a:pt x="26844" y="40136"/>
                  </a:cubicBezTo>
                  <a:cubicBezTo>
                    <a:pt x="25754" y="40239"/>
                    <a:pt x="24793" y="40888"/>
                    <a:pt x="23910" y="41641"/>
                  </a:cubicBezTo>
                  <a:cubicBezTo>
                    <a:pt x="24663" y="40888"/>
                    <a:pt x="25546" y="40239"/>
                    <a:pt x="26506" y="40032"/>
                  </a:cubicBezTo>
                  <a:close/>
                  <a:moveTo>
                    <a:pt x="3583" y="37851"/>
                  </a:moveTo>
                  <a:lnTo>
                    <a:pt x="3583" y="37851"/>
                  </a:lnTo>
                  <a:cubicBezTo>
                    <a:pt x="5322" y="39045"/>
                    <a:pt x="7270" y="39902"/>
                    <a:pt x="9320" y="40447"/>
                  </a:cubicBezTo>
                  <a:cubicBezTo>
                    <a:pt x="11371" y="41096"/>
                    <a:pt x="13967" y="40785"/>
                    <a:pt x="15914" y="41745"/>
                  </a:cubicBezTo>
                  <a:cubicBezTo>
                    <a:pt x="14824" y="41537"/>
                    <a:pt x="13630" y="41434"/>
                    <a:pt x="12565" y="41330"/>
                  </a:cubicBezTo>
                  <a:cubicBezTo>
                    <a:pt x="9528" y="40992"/>
                    <a:pt x="5738" y="40343"/>
                    <a:pt x="3583" y="37851"/>
                  </a:cubicBezTo>
                  <a:close/>
                  <a:moveTo>
                    <a:pt x="11410" y="41779"/>
                  </a:moveTo>
                  <a:lnTo>
                    <a:pt x="11410" y="41779"/>
                  </a:lnTo>
                  <a:cubicBezTo>
                    <a:pt x="11544" y="41802"/>
                    <a:pt x="11678" y="41826"/>
                    <a:pt x="11813" y="41849"/>
                  </a:cubicBezTo>
                  <a:cubicBezTo>
                    <a:pt x="11608" y="41849"/>
                    <a:pt x="11503" y="41849"/>
                    <a:pt x="11410" y="41779"/>
                  </a:cubicBezTo>
                  <a:close/>
                  <a:moveTo>
                    <a:pt x="6828" y="40650"/>
                  </a:moveTo>
                  <a:cubicBezTo>
                    <a:pt x="7505" y="40909"/>
                    <a:pt x="8229" y="41088"/>
                    <a:pt x="8983" y="41200"/>
                  </a:cubicBezTo>
                  <a:cubicBezTo>
                    <a:pt x="10073" y="41537"/>
                    <a:pt x="11267" y="41641"/>
                    <a:pt x="12332" y="41745"/>
                  </a:cubicBezTo>
                  <a:cubicBezTo>
                    <a:pt x="12563" y="41799"/>
                    <a:pt x="12765" y="41825"/>
                    <a:pt x="12950" y="41856"/>
                  </a:cubicBezTo>
                  <a:lnTo>
                    <a:pt x="12950" y="41856"/>
                  </a:lnTo>
                  <a:cubicBezTo>
                    <a:pt x="12847" y="41849"/>
                    <a:pt x="12749" y="41849"/>
                    <a:pt x="12669" y="41849"/>
                  </a:cubicBezTo>
                  <a:cubicBezTo>
                    <a:pt x="11475" y="41641"/>
                    <a:pt x="10281" y="41537"/>
                    <a:pt x="8983" y="41330"/>
                  </a:cubicBezTo>
                  <a:cubicBezTo>
                    <a:pt x="8269" y="41135"/>
                    <a:pt x="7556" y="40959"/>
                    <a:pt x="6828" y="40650"/>
                  </a:cubicBezTo>
                  <a:close/>
                  <a:moveTo>
                    <a:pt x="4544" y="39383"/>
                  </a:moveTo>
                  <a:cubicBezTo>
                    <a:pt x="5738" y="40239"/>
                    <a:pt x="6724" y="40888"/>
                    <a:pt x="8230" y="41200"/>
                  </a:cubicBezTo>
                  <a:cubicBezTo>
                    <a:pt x="9228" y="41395"/>
                    <a:pt x="10225" y="41572"/>
                    <a:pt x="11223" y="41746"/>
                  </a:cubicBezTo>
                  <a:lnTo>
                    <a:pt x="11223" y="41746"/>
                  </a:lnTo>
                  <a:cubicBezTo>
                    <a:pt x="10086" y="41764"/>
                    <a:pt x="9038" y="41979"/>
                    <a:pt x="7919" y="41979"/>
                  </a:cubicBezTo>
                  <a:cubicBezTo>
                    <a:pt x="7373" y="41745"/>
                    <a:pt x="6724" y="41537"/>
                    <a:pt x="6179" y="41096"/>
                  </a:cubicBezTo>
                  <a:cubicBezTo>
                    <a:pt x="5530" y="40681"/>
                    <a:pt x="4985" y="40032"/>
                    <a:pt x="4544" y="39383"/>
                  </a:cubicBezTo>
                  <a:close/>
                  <a:moveTo>
                    <a:pt x="12773" y="38085"/>
                  </a:moveTo>
                  <a:cubicBezTo>
                    <a:pt x="13864" y="38188"/>
                    <a:pt x="14928" y="39149"/>
                    <a:pt x="15707" y="39902"/>
                  </a:cubicBezTo>
                  <a:cubicBezTo>
                    <a:pt x="16439" y="40657"/>
                    <a:pt x="17020" y="41468"/>
                    <a:pt x="17708" y="42239"/>
                  </a:cubicBezTo>
                  <a:lnTo>
                    <a:pt x="17708" y="42239"/>
                  </a:lnTo>
                  <a:cubicBezTo>
                    <a:pt x="15999" y="41167"/>
                    <a:pt x="14743" y="39534"/>
                    <a:pt x="13111" y="38396"/>
                  </a:cubicBezTo>
                  <a:lnTo>
                    <a:pt x="13111" y="38396"/>
                  </a:lnTo>
                  <a:cubicBezTo>
                    <a:pt x="14071" y="39149"/>
                    <a:pt x="14928" y="40032"/>
                    <a:pt x="15811" y="40888"/>
                  </a:cubicBezTo>
                  <a:cubicBezTo>
                    <a:pt x="16324" y="41402"/>
                    <a:pt x="16814" y="41800"/>
                    <a:pt x="17325" y="42213"/>
                  </a:cubicBezTo>
                  <a:lnTo>
                    <a:pt x="17325" y="42213"/>
                  </a:lnTo>
                  <a:cubicBezTo>
                    <a:pt x="17218" y="42141"/>
                    <a:pt x="17082" y="42083"/>
                    <a:pt x="17005" y="42083"/>
                  </a:cubicBezTo>
                  <a:lnTo>
                    <a:pt x="16875" y="42083"/>
                  </a:lnTo>
                  <a:cubicBezTo>
                    <a:pt x="16667" y="41979"/>
                    <a:pt x="16563" y="41849"/>
                    <a:pt x="16356" y="41745"/>
                  </a:cubicBezTo>
                  <a:cubicBezTo>
                    <a:pt x="15577" y="41200"/>
                    <a:pt x="15058" y="40447"/>
                    <a:pt x="14409" y="39798"/>
                  </a:cubicBezTo>
                  <a:cubicBezTo>
                    <a:pt x="13630" y="39045"/>
                    <a:pt x="12773" y="38500"/>
                    <a:pt x="11813" y="38085"/>
                  </a:cubicBezTo>
                  <a:close/>
                  <a:moveTo>
                    <a:pt x="27052" y="40136"/>
                  </a:moveTo>
                  <a:cubicBezTo>
                    <a:pt x="27155" y="40239"/>
                    <a:pt x="27259" y="40239"/>
                    <a:pt x="27493" y="40343"/>
                  </a:cubicBezTo>
                  <a:lnTo>
                    <a:pt x="27597" y="40447"/>
                  </a:lnTo>
                  <a:cubicBezTo>
                    <a:pt x="26844" y="40447"/>
                    <a:pt x="25961" y="40992"/>
                    <a:pt x="25208" y="41434"/>
                  </a:cubicBezTo>
                  <a:cubicBezTo>
                    <a:pt x="24559" y="41641"/>
                    <a:pt x="24014" y="41979"/>
                    <a:pt x="23599" y="42290"/>
                  </a:cubicBezTo>
                  <a:cubicBezTo>
                    <a:pt x="24456" y="41200"/>
                    <a:pt x="25754" y="40343"/>
                    <a:pt x="27052" y="40136"/>
                  </a:cubicBezTo>
                  <a:close/>
                  <a:moveTo>
                    <a:pt x="16018" y="42394"/>
                  </a:moveTo>
                  <a:cubicBezTo>
                    <a:pt x="15960" y="42394"/>
                    <a:pt x="15901" y="42397"/>
                    <a:pt x="15841" y="42402"/>
                  </a:cubicBezTo>
                  <a:lnTo>
                    <a:pt x="15841" y="42402"/>
                  </a:lnTo>
                  <a:cubicBezTo>
                    <a:pt x="15866" y="42399"/>
                    <a:pt x="15890" y="42396"/>
                    <a:pt x="15914" y="42394"/>
                  </a:cubicBezTo>
                  <a:close/>
                  <a:moveTo>
                    <a:pt x="15469" y="42454"/>
                  </a:moveTo>
                  <a:cubicBezTo>
                    <a:pt x="15100" y="42524"/>
                    <a:pt x="14716" y="42641"/>
                    <a:pt x="14369" y="42714"/>
                  </a:cubicBezTo>
                  <a:lnTo>
                    <a:pt x="14369" y="42714"/>
                  </a:lnTo>
                  <a:cubicBezTo>
                    <a:pt x="14730" y="42612"/>
                    <a:pt x="15097" y="42518"/>
                    <a:pt x="15469" y="42454"/>
                  </a:cubicBezTo>
                  <a:close/>
                  <a:moveTo>
                    <a:pt x="10826" y="41979"/>
                  </a:moveTo>
                  <a:cubicBezTo>
                    <a:pt x="12228" y="41979"/>
                    <a:pt x="13630" y="42083"/>
                    <a:pt x="14928" y="42186"/>
                  </a:cubicBezTo>
                  <a:cubicBezTo>
                    <a:pt x="14616" y="42290"/>
                    <a:pt x="14279" y="42290"/>
                    <a:pt x="13967" y="42394"/>
                  </a:cubicBezTo>
                  <a:cubicBezTo>
                    <a:pt x="13215" y="42498"/>
                    <a:pt x="12462" y="42628"/>
                    <a:pt x="11683" y="42732"/>
                  </a:cubicBezTo>
                  <a:cubicBezTo>
                    <a:pt x="11521" y="42751"/>
                    <a:pt x="11363" y="42760"/>
                    <a:pt x="11207" y="42760"/>
                  </a:cubicBezTo>
                  <a:cubicBezTo>
                    <a:pt x="10538" y="42760"/>
                    <a:pt x="9911" y="42603"/>
                    <a:pt x="9217" y="42498"/>
                  </a:cubicBezTo>
                  <a:cubicBezTo>
                    <a:pt x="9087" y="42394"/>
                    <a:pt x="8879" y="42290"/>
                    <a:pt x="8671" y="42186"/>
                  </a:cubicBezTo>
                  <a:cubicBezTo>
                    <a:pt x="8671" y="42186"/>
                    <a:pt x="8568" y="42186"/>
                    <a:pt x="8568" y="42083"/>
                  </a:cubicBezTo>
                  <a:lnTo>
                    <a:pt x="8568" y="42083"/>
                  </a:lnTo>
                  <a:cubicBezTo>
                    <a:pt x="8788" y="42113"/>
                    <a:pt x="9009" y="42126"/>
                    <a:pt x="9229" y="42126"/>
                  </a:cubicBezTo>
                  <a:cubicBezTo>
                    <a:pt x="9761" y="42126"/>
                    <a:pt x="10294" y="42052"/>
                    <a:pt x="10826" y="41979"/>
                  </a:cubicBezTo>
                  <a:close/>
                  <a:moveTo>
                    <a:pt x="28142" y="40681"/>
                  </a:moveTo>
                  <a:cubicBezTo>
                    <a:pt x="28999" y="40785"/>
                    <a:pt x="29752" y="40551"/>
                    <a:pt x="30504" y="41330"/>
                  </a:cubicBezTo>
                  <a:cubicBezTo>
                    <a:pt x="30946" y="41745"/>
                    <a:pt x="31153" y="42394"/>
                    <a:pt x="31491" y="42835"/>
                  </a:cubicBezTo>
                  <a:cubicBezTo>
                    <a:pt x="30086" y="41899"/>
                    <a:pt x="28548" y="41135"/>
                    <a:pt x="26909" y="41135"/>
                  </a:cubicBezTo>
                  <a:cubicBezTo>
                    <a:pt x="26639" y="41135"/>
                    <a:pt x="26366" y="41156"/>
                    <a:pt x="26091" y="41200"/>
                  </a:cubicBezTo>
                  <a:cubicBezTo>
                    <a:pt x="26844" y="40888"/>
                    <a:pt x="27493" y="40681"/>
                    <a:pt x="28142" y="40681"/>
                  </a:cubicBezTo>
                  <a:close/>
                  <a:moveTo>
                    <a:pt x="15473" y="42394"/>
                  </a:moveTo>
                  <a:cubicBezTo>
                    <a:pt x="15058" y="42394"/>
                    <a:pt x="14513" y="42628"/>
                    <a:pt x="13967" y="42732"/>
                  </a:cubicBezTo>
                  <a:cubicBezTo>
                    <a:pt x="12836" y="42983"/>
                    <a:pt x="11841" y="43184"/>
                    <a:pt x="10762" y="43184"/>
                  </a:cubicBezTo>
                  <a:cubicBezTo>
                    <a:pt x="10503" y="43184"/>
                    <a:pt x="10240" y="43172"/>
                    <a:pt x="9969" y="43147"/>
                  </a:cubicBezTo>
                  <a:cubicBezTo>
                    <a:pt x="9736" y="42939"/>
                    <a:pt x="9528" y="42732"/>
                    <a:pt x="9320" y="42628"/>
                  </a:cubicBezTo>
                  <a:lnTo>
                    <a:pt x="9320" y="42628"/>
                  </a:lnTo>
                  <a:cubicBezTo>
                    <a:pt x="10000" y="42701"/>
                    <a:pt x="10640" y="42775"/>
                    <a:pt x="11333" y="42775"/>
                  </a:cubicBezTo>
                  <a:cubicBezTo>
                    <a:pt x="11620" y="42775"/>
                    <a:pt x="11916" y="42762"/>
                    <a:pt x="12228" y="42732"/>
                  </a:cubicBezTo>
                  <a:cubicBezTo>
                    <a:pt x="13318" y="42628"/>
                    <a:pt x="14409" y="42394"/>
                    <a:pt x="15473" y="42394"/>
                  </a:cubicBezTo>
                  <a:close/>
                  <a:moveTo>
                    <a:pt x="14204" y="42761"/>
                  </a:moveTo>
                  <a:cubicBezTo>
                    <a:pt x="12834" y="43280"/>
                    <a:pt x="11656" y="43381"/>
                    <a:pt x="10177" y="43381"/>
                  </a:cubicBezTo>
                  <a:cubicBezTo>
                    <a:pt x="10177" y="43381"/>
                    <a:pt x="10096" y="43299"/>
                    <a:pt x="10005" y="43280"/>
                  </a:cubicBezTo>
                  <a:lnTo>
                    <a:pt x="10005" y="43280"/>
                  </a:lnTo>
                  <a:cubicBezTo>
                    <a:pt x="10267" y="43308"/>
                    <a:pt x="10523" y="43319"/>
                    <a:pt x="10777" y="43319"/>
                  </a:cubicBezTo>
                  <a:cubicBezTo>
                    <a:pt x="11441" y="43319"/>
                    <a:pt x="12087" y="43240"/>
                    <a:pt x="12773" y="43147"/>
                  </a:cubicBezTo>
                  <a:cubicBezTo>
                    <a:pt x="13235" y="43050"/>
                    <a:pt x="13713" y="42902"/>
                    <a:pt x="14204" y="42761"/>
                  </a:cubicBezTo>
                  <a:close/>
                  <a:moveTo>
                    <a:pt x="27701" y="41330"/>
                  </a:moveTo>
                  <a:lnTo>
                    <a:pt x="27701" y="41330"/>
                  </a:lnTo>
                  <a:cubicBezTo>
                    <a:pt x="28999" y="41537"/>
                    <a:pt x="30089" y="42186"/>
                    <a:pt x="31283" y="42939"/>
                  </a:cubicBezTo>
                  <a:cubicBezTo>
                    <a:pt x="31077" y="42874"/>
                    <a:pt x="30882" y="42845"/>
                    <a:pt x="30694" y="42845"/>
                  </a:cubicBezTo>
                  <a:cubicBezTo>
                    <a:pt x="29983" y="42845"/>
                    <a:pt x="29387" y="43261"/>
                    <a:pt x="28791" y="43692"/>
                  </a:cubicBezTo>
                  <a:cubicBezTo>
                    <a:pt x="28132" y="42783"/>
                    <a:pt x="26849" y="42300"/>
                    <a:pt x="25627" y="42300"/>
                  </a:cubicBezTo>
                  <a:cubicBezTo>
                    <a:pt x="24825" y="42300"/>
                    <a:pt x="24050" y="42507"/>
                    <a:pt x="23495" y="42939"/>
                  </a:cubicBezTo>
                  <a:cubicBezTo>
                    <a:pt x="23495" y="42835"/>
                    <a:pt x="23599" y="42732"/>
                    <a:pt x="23703" y="42628"/>
                  </a:cubicBezTo>
                  <a:cubicBezTo>
                    <a:pt x="24499" y="42154"/>
                    <a:pt x="25337" y="41846"/>
                    <a:pt x="26237" y="41846"/>
                  </a:cubicBezTo>
                  <a:cubicBezTo>
                    <a:pt x="26569" y="41846"/>
                    <a:pt x="26909" y="41888"/>
                    <a:pt x="27259" y="41979"/>
                  </a:cubicBezTo>
                  <a:lnTo>
                    <a:pt x="27259" y="41849"/>
                  </a:lnTo>
                  <a:cubicBezTo>
                    <a:pt x="26883" y="41758"/>
                    <a:pt x="26486" y="41706"/>
                    <a:pt x="26085" y="41706"/>
                  </a:cubicBezTo>
                  <a:cubicBezTo>
                    <a:pt x="25573" y="41706"/>
                    <a:pt x="25054" y="41790"/>
                    <a:pt x="24559" y="41979"/>
                  </a:cubicBezTo>
                  <a:cubicBezTo>
                    <a:pt x="25230" y="41579"/>
                    <a:pt x="25980" y="41337"/>
                    <a:pt x="26760" y="41337"/>
                  </a:cubicBezTo>
                  <a:cubicBezTo>
                    <a:pt x="27248" y="41337"/>
                    <a:pt x="27747" y="41432"/>
                    <a:pt x="28246" y="41641"/>
                  </a:cubicBezTo>
                  <a:cubicBezTo>
                    <a:pt x="28038" y="41434"/>
                    <a:pt x="27908" y="41434"/>
                    <a:pt x="27701" y="41330"/>
                  </a:cubicBezTo>
                  <a:close/>
                  <a:moveTo>
                    <a:pt x="25893" y="42458"/>
                  </a:moveTo>
                  <a:cubicBezTo>
                    <a:pt x="26962" y="42458"/>
                    <a:pt x="28016" y="42860"/>
                    <a:pt x="28687" y="43692"/>
                  </a:cubicBezTo>
                  <a:cubicBezTo>
                    <a:pt x="28687" y="43796"/>
                    <a:pt x="28557" y="43796"/>
                    <a:pt x="28453" y="43796"/>
                  </a:cubicBezTo>
                  <a:cubicBezTo>
                    <a:pt x="28009" y="42961"/>
                    <a:pt x="27006" y="42587"/>
                    <a:pt x="25934" y="42587"/>
                  </a:cubicBezTo>
                  <a:cubicBezTo>
                    <a:pt x="24938" y="42587"/>
                    <a:pt x="23882" y="42910"/>
                    <a:pt x="23157" y="43484"/>
                  </a:cubicBezTo>
                  <a:cubicBezTo>
                    <a:pt x="23884" y="42808"/>
                    <a:pt x="24896" y="42458"/>
                    <a:pt x="25893" y="42458"/>
                  </a:cubicBezTo>
                  <a:close/>
                  <a:moveTo>
                    <a:pt x="24793" y="40447"/>
                  </a:moveTo>
                  <a:cubicBezTo>
                    <a:pt x="24014" y="40888"/>
                    <a:pt x="23495" y="41745"/>
                    <a:pt x="23157" y="42498"/>
                  </a:cubicBezTo>
                  <a:cubicBezTo>
                    <a:pt x="23157" y="42628"/>
                    <a:pt x="23054" y="42732"/>
                    <a:pt x="22950" y="42835"/>
                  </a:cubicBezTo>
                  <a:cubicBezTo>
                    <a:pt x="23311" y="42091"/>
                    <a:pt x="23691" y="41406"/>
                    <a:pt x="24278" y="40746"/>
                  </a:cubicBezTo>
                  <a:lnTo>
                    <a:pt x="24278" y="40746"/>
                  </a:lnTo>
                  <a:cubicBezTo>
                    <a:pt x="23570" y="41380"/>
                    <a:pt x="23147" y="42114"/>
                    <a:pt x="22846" y="43043"/>
                  </a:cubicBezTo>
                  <a:cubicBezTo>
                    <a:pt x="22716" y="43147"/>
                    <a:pt x="22612" y="43277"/>
                    <a:pt x="22508" y="43484"/>
                  </a:cubicBezTo>
                  <a:cubicBezTo>
                    <a:pt x="22301" y="43692"/>
                    <a:pt x="22197" y="43926"/>
                    <a:pt x="22067" y="44237"/>
                  </a:cubicBezTo>
                  <a:cubicBezTo>
                    <a:pt x="22405" y="43277"/>
                    <a:pt x="22612" y="42394"/>
                    <a:pt x="23261" y="41537"/>
                  </a:cubicBezTo>
                  <a:cubicBezTo>
                    <a:pt x="23336" y="41389"/>
                    <a:pt x="23476" y="41280"/>
                    <a:pt x="23588" y="41155"/>
                  </a:cubicBezTo>
                  <a:lnTo>
                    <a:pt x="23588" y="41155"/>
                  </a:lnTo>
                  <a:cubicBezTo>
                    <a:pt x="23096" y="41870"/>
                    <a:pt x="22701" y="42689"/>
                    <a:pt x="22508" y="43484"/>
                  </a:cubicBezTo>
                  <a:cubicBezTo>
                    <a:pt x="22950" y="42498"/>
                    <a:pt x="23261" y="41641"/>
                    <a:pt x="23910" y="40888"/>
                  </a:cubicBezTo>
                  <a:cubicBezTo>
                    <a:pt x="24009" y="40790"/>
                    <a:pt x="24225" y="40691"/>
                    <a:pt x="24336" y="40681"/>
                  </a:cubicBezTo>
                  <a:lnTo>
                    <a:pt x="24336" y="40681"/>
                  </a:lnTo>
                  <a:cubicBezTo>
                    <a:pt x="24316" y="40703"/>
                    <a:pt x="24297" y="40724"/>
                    <a:pt x="24278" y="40746"/>
                  </a:cubicBezTo>
                  <a:lnTo>
                    <a:pt x="24278" y="40746"/>
                  </a:lnTo>
                  <a:cubicBezTo>
                    <a:pt x="24302" y="40724"/>
                    <a:pt x="24327" y="40702"/>
                    <a:pt x="24352" y="40681"/>
                  </a:cubicBezTo>
                  <a:cubicBezTo>
                    <a:pt x="24347" y="40681"/>
                    <a:pt x="24341" y="40681"/>
                    <a:pt x="24336" y="40681"/>
                  </a:cubicBezTo>
                  <a:lnTo>
                    <a:pt x="24336" y="40681"/>
                  </a:lnTo>
                  <a:cubicBezTo>
                    <a:pt x="24407" y="40603"/>
                    <a:pt x="24482" y="40525"/>
                    <a:pt x="24559" y="40447"/>
                  </a:cubicBezTo>
                  <a:close/>
                  <a:moveTo>
                    <a:pt x="26046" y="42634"/>
                  </a:moveTo>
                  <a:cubicBezTo>
                    <a:pt x="27032" y="42634"/>
                    <a:pt x="27952" y="43009"/>
                    <a:pt x="28453" y="43926"/>
                  </a:cubicBezTo>
                  <a:cubicBezTo>
                    <a:pt x="27804" y="44237"/>
                    <a:pt x="27155" y="44575"/>
                    <a:pt x="26506" y="44575"/>
                  </a:cubicBezTo>
                  <a:cubicBezTo>
                    <a:pt x="25631" y="44487"/>
                    <a:pt x="24566" y="44069"/>
                    <a:pt x="23663" y="44069"/>
                  </a:cubicBezTo>
                  <a:cubicBezTo>
                    <a:pt x="23227" y="44069"/>
                    <a:pt x="22829" y="44166"/>
                    <a:pt x="22508" y="44445"/>
                  </a:cubicBezTo>
                  <a:lnTo>
                    <a:pt x="22508" y="44341"/>
                  </a:lnTo>
                  <a:cubicBezTo>
                    <a:pt x="23201" y="43348"/>
                    <a:pt x="24687" y="42634"/>
                    <a:pt x="26046" y="42634"/>
                  </a:cubicBezTo>
                  <a:close/>
                  <a:moveTo>
                    <a:pt x="25312" y="41537"/>
                  </a:moveTo>
                  <a:cubicBezTo>
                    <a:pt x="24793" y="41745"/>
                    <a:pt x="24456" y="41979"/>
                    <a:pt x="24014" y="42186"/>
                  </a:cubicBezTo>
                  <a:cubicBezTo>
                    <a:pt x="23807" y="42290"/>
                    <a:pt x="23599" y="42498"/>
                    <a:pt x="23365" y="42732"/>
                  </a:cubicBezTo>
                  <a:cubicBezTo>
                    <a:pt x="23261" y="42835"/>
                    <a:pt x="23157" y="42939"/>
                    <a:pt x="23054" y="43147"/>
                  </a:cubicBezTo>
                  <a:cubicBezTo>
                    <a:pt x="22508" y="43692"/>
                    <a:pt x="22067" y="44445"/>
                    <a:pt x="21859" y="45328"/>
                  </a:cubicBezTo>
                  <a:cubicBezTo>
                    <a:pt x="22067" y="44445"/>
                    <a:pt x="22405" y="43796"/>
                    <a:pt x="22846" y="43147"/>
                  </a:cubicBezTo>
                  <a:cubicBezTo>
                    <a:pt x="23365" y="42498"/>
                    <a:pt x="24144" y="41979"/>
                    <a:pt x="25105" y="41537"/>
                  </a:cubicBezTo>
                  <a:close/>
                  <a:moveTo>
                    <a:pt x="2493" y="0"/>
                  </a:moveTo>
                  <a:cubicBezTo>
                    <a:pt x="1844" y="1506"/>
                    <a:pt x="1740" y="2908"/>
                    <a:pt x="1195" y="4440"/>
                  </a:cubicBezTo>
                  <a:cubicBezTo>
                    <a:pt x="650" y="5634"/>
                    <a:pt x="234" y="6802"/>
                    <a:pt x="130" y="8100"/>
                  </a:cubicBezTo>
                  <a:cubicBezTo>
                    <a:pt x="0" y="9190"/>
                    <a:pt x="234" y="10385"/>
                    <a:pt x="546" y="11345"/>
                  </a:cubicBezTo>
                  <a:cubicBezTo>
                    <a:pt x="779" y="11890"/>
                    <a:pt x="883" y="12436"/>
                    <a:pt x="1091" y="12877"/>
                  </a:cubicBezTo>
                  <a:lnTo>
                    <a:pt x="1091" y="12981"/>
                  </a:lnTo>
                  <a:lnTo>
                    <a:pt x="1195" y="12981"/>
                  </a:lnTo>
                  <a:cubicBezTo>
                    <a:pt x="1195" y="13085"/>
                    <a:pt x="1195" y="13188"/>
                    <a:pt x="1299" y="13188"/>
                  </a:cubicBezTo>
                  <a:cubicBezTo>
                    <a:pt x="1636" y="13941"/>
                    <a:pt x="1195" y="14486"/>
                    <a:pt x="1428" y="15135"/>
                  </a:cubicBezTo>
                  <a:cubicBezTo>
                    <a:pt x="1844" y="16122"/>
                    <a:pt x="2830" y="16330"/>
                    <a:pt x="3479" y="17082"/>
                  </a:cubicBezTo>
                  <a:cubicBezTo>
                    <a:pt x="3895" y="17628"/>
                    <a:pt x="4128" y="18381"/>
                    <a:pt x="4440" y="18926"/>
                  </a:cubicBezTo>
                  <a:cubicBezTo>
                    <a:pt x="4673" y="19471"/>
                    <a:pt x="5193" y="19912"/>
                    <a:pt x="5634" y="20328"/>
                  </a:cubicBezTo>
                  <a:cubicBezTo>
                    <a:pt x="5738" y="20431"/>
                    <a:pt x="5842" y="20561"/>
                    <a:pt x="5971" y="20769"/>
                  </a:cubicBezTo>
                  <a:cubicBezTo>
                    <a:pt x="6075" y="20873"/>
                    <a:pt x="6179" y="20977"/>
                    <a:pt x="6283" y="20977"/>
                  </a:cubicBezTo>
                  <a:cubicBezTo>
                    <a:pt x="6932" y="21729"/>
                    <a:pt x="7581" y="22378"/>
                    <a:pt x="8334" y="22924"/>
                  </a:cubicBezTo>
                  <a:cubicBezTo>
                    <a:pt x="9424" y="23806"/>
                    <a:pt x="10515" y="24455"/>
                    <a:pt x="11267" y="25520"/>
                  </a:cubicBezTo>
                  <a:lnTo>
                    <a:pt x="11267" y="25624"/>
                  </a:lnTo>
                  <a:cubicBezTo>
                    <a:pt x="12332" y="27051"/>
                    <a:pt x="12981" y="28557"/>
                    <a:pt x="13630" y="30167"/>
                  </a:cubicBezTo>
                  <a:cubicBezTo>
                    <a:pt x="14279" y="31802"/>
                    <a:pt x="15058" y="33412"/>
                    <a:pt x="15707" y="35047"/>
                  </a:cubicBezTo>
                  <a:cubicBezTo>
                    <a:pt x="16356" y="36657"/>
                    <a:pt x="16771" y="38292"/>
                    <a:pt x="17316" y="39902"/>
                  </a:cubicBezTo>
                  <a:cubicBezTo>
                    <a:pt x="17758" y="40888"/>
                    <a:pt x="17965" y="42083"/>
                    <a:pt x="18718" y="42939"/>
                  </a:cubicBezTo>
                  <a:cubicBezTo>
                    <a:pt x="16667" y="41200"/>
                    <a:pt x="15369" y="38085"/>
                    <a:pt x="12332" y="37747"/>
                  </a:cubicBezTo>
                  <a:cubicBezTo>
                    <a:pt x="12144" y="37721"/>
                    <a:pt x="11962" y="37715"/>
                    <a:pt x="11783" y="37715"/>
                  </a:cubicBezTo>
                  <a:cubicBezTo>
                    <a:pt x="11605" y="37715"/>
                    <a:pt x="11430" y="37721"/>
                    <a:pt x="11254" y="37721"/>
                  </a:cubicBezTo>
                  <a:cubicBezTo>
                    <a:pt x="10904" y="37721"/>
                    <a:pt x="10554" y="37695"/>
                    <a:pt x="10177" y="37539"/>
                  </a:cubicBezTo>
                  <a:cubicBezTo>
                    <a:pt x="9813" y="37454"/>
                    <a:pt x="9467" y="37280"/>
                    <a:pt x="9167" y="37280"/>
                  </a:cubicBezTo>
                  <a:cubicBezTo>
                    <a:pt x="9103" y="37280"/>
                    <a:pt x="9042" y="37288"/>
                    <a:pt x="8983" y="37306"/>
                  </a:cubicBezTo>
                  <a:cubicBezTo>
                    <a:pt x="8230" y="37306"/>
                    <a:pt x="7581" y="37539"/>
                    <a:pt x="6932" y="37851"/>
                  </a:cubicBezTo>
                  <a:cubicBezTo>
                    <a:pt x="6370" y="38028"/>
                    <a:pt x="5842" y="38134"/>
                    <a:pt x="5333" y="38134"/>
                  </a:cubicBezTo>
                  <a:cubicBezTo>
                    <a:pt x="4573" y="38134"/>
                    <a:pt x="3857" y="37897"/>
                    <a:pt x="3142" y="37306"/>
                  </a:cubicBezTo>
                  <a:lnTo>
                    <a:pt x="3038" y="37306"/>
                  </a:lnTo>
                  <a:cubicBezTo>
                    <a:pt x="3895" y="38604"/>
                    <a:pt x="4544" y="39902"/>
                    <a:pt x="5634" y="40992"/>
                  </a:cubicBezTo>
                  <a:cubicBezTo>
                    <a:pt x="6828" y="42186"/>
                    <a:pt x="8438" y="42083"/>
                    <a:pt x="9528" y="43147"/>
                  </a:cubicBezTo>
                  <a:cubicBezTo>
                    <a:pt x="9632" y="43277"/>
                    <a:pt x="9736" y="43381"/>
                    <a:pt x="9866" y="43381"/>
                  </a:cubicBezTo>
                  <a:lnTo>
                    <a:pt x="9866" y="43484"/>
                  </a:lnTo>
                  <a:lnTo>
                    <a:pt x="9969" y="43484"/>
                  </a:lnTo>
                  <a:cubicBezTo>
                    <a:pt x="10725" y="43995"/>
                    <a:pt x="11433" y="44168"/>
                    <a:pt x="12333" y="44168"/>
                  </a:cubicBezTo>
                  <a:cubicBezTo>
                    <a:pt x="12576" y="44168"/>
                    <a:pt x="12834" y="44156"/>
                    <a:pt x="13111" y="44133"/>
                  </a:cubicBezTo>
                  <a:cubicBezTo>
                    <a:pt x="14309" y="44061"/>
                    <a:pt x="15621" y="43608"/>
                    <a:pt x="16896" y="43608"/>
                  </a:cubicBezTo>
                  <a:cubicBezTo>
                    <a:pt x="17445" y="43608"/>
                    <a:pt x="17987" y="43691"/>
                    <a:pt x="18511" y="43926"/>
                  </a:cubicBezTo>
                  <a:cubicBezTo>
                    <a:pt x="18511" y="43926"/>
                    <a:pt x="18614" y="43796"/>
                    <a:pt x="18511" y="43796"/>
                  </a:cubicBezTo>
                  <a:cubicBezTo>
                    <a:pt x="17942" y="43476"/>
                    <a:pt x="17340" y="43365"/>
                    <a:pt x="16720" y="43365"/>
                  </a:cubicBezTo>
                  <a:cubicBezTo>
                    <a:pt x="15275" y="43365"/>
                    <a:pt x="13730" y="43972"/>
                    <a:pt x="12280" y="43972"/>
                  </a:cubicBezTo>
                  <a:cubicBezTo>
                    <a:pt x="11623" y="43972"/>
                    <a:pt x="10985" y="43847"/>
                    <a:pt x="10385" y="43484"/>
                  </a:cubicBezTo>
                  <a:lnTo>
                    <a:pt x="10385" y="43484"/>
                  </a:lnTo>
                  <a:cubicBezTo>
                    <a:pt x="10621" y="43512"/>
                    <a:pt x="10863" y="43525"/>
                    <a:pt x="11108" y="43525"/>
                  </a:cubicBezTo>
                  <a:cubicBezTo>
                    <a:pt x="11777" y="43525"/>
                    <a:pt x="12465" y="43429"/>
                    <a:pt x="13111" y="43277"/>
                  </a:cubicBezTo>
                  <a:cubicBezTo>
                    <a:pt x="14180" y="42968"/>
                    <a:pt x="15097" y="42485"/>
                    <a:pt x="16160" y="42485"/>
                  </a:cubicBezTo>
                  <a:cubicBezTo>
                    <a:pt x="16259" y="42485"/>
                    <a:pt x="16358" y="42489"/>
                    <a:pt x="16460" y="42498"/>
                  </a:cubicBezTo>
                  <a:cubicBezTo>
                    <a:pt x="16667" y="42628"/>
                    <a:pt x="17005" y="42628"/>
                    <a:pt x="17212" y="42732"/>
                  </a:cubicBezTo>
                  <a:lnTo>
                    <a:pt x="17212" y="42628"/>
                  </a:lnTo>
                  <a:cubicBezTo>
                    <a:pt x="17005" y="42498"/>
                    <a:pt x="16771" y="42498"/>
                    <a:pt x="16667" y="42498"/>
                  </a:cubicBezTo>
                  <a:lnTo>
                    <a:pt x="16667" y="42394"/>
                  </a:lnTo>
                  <a:cubicBezTo>
                    <a:pt x="16771" y="42498"/>
                    <a:pt x="16875" y="42498"/>
                    <a:pt x="17109" y="42498"/>
                  </a:cubicBezTo>
                  <a:cubicBezTo>
                    <a:pt x="16667" y="42290"/>
                    <a:pt x="16122" y="42186"/>
                    <a:pt x="15577" y="42186"/>
                  </a:cubicBezTo>
                  <a:cubicBezTo>
                    <a:pt x="13864" y="41849"/>
                    <a:pt x="12228" y="41641"/>
                    <a:pt x="10515" y="41434"/>
                  </a:cubicBezTo>
                  <a:cubicBezTo>
                    <a:pt x="8126" y="41096"/>
                    <a:pt x="5738" y="40447"/>
                    <a:pt x="4128" y="38734"/>
                  </a:cubicBezTo>
                  <a:cubicBezTo>
                    <a:pt x="4128" y="38622"/>
                    <a:pt x="4128" y="38606"/>
                    <a:pt x="4061" y="38537"/>
                  </a:cubicBezTo>
                  <a:lnTo>
                    <a:pt x="4061" y="38537"/>
                  </a:lnTo>
                  <a:cubicBezTo>
                    <a:pt x="5565" y="40042"/>
                    <a:pt x="7702" y="40684"/>
                    <a:pt x="9736" y="41096"/>
                  </a:cubicBezTo>
                  <a:cubicBezTo>
                    <a:pt x="13215" y="41745"/>
                    <a:pt x="16875" y="41200"/>
                    <a:pt x="19601" y="43926"/>
                  </a:cubicBezTo>
                  <a:cubicBezTo>
                    <a:pt x="19635" y="43960"/>
                    <a:pt x="19659" y="43972"/>
                    <a:pt x="19674" y="43972"/>
                  </a:cubicBezTo>
                  <a:cubicBezTo>
                    <a:pt x="19705" y="43972"/>
                    <a:pt x="19705" y="43926"/>
                    <a:pt x="19705" y="43926"/>
                  </a:cubicBezTo>
                  <a:cubicBezTo>
                    <a:pt x="19471" y="43692"/>
                    <a:pt x="19263" y="43484"/>
                    <a:pt x="19056" y="43277"/>
                  </a:cubicBezTo>
                  <a:cubicBezTo>
                    <a:pt x="19056" y="43277"/>
                    <a:pt x="19160" y="43147"/>
                    <a:pt x="19056" y="43147"/>
                  </a:cubicBezTo>
                  <a:cubicBezTo>
                    <a:pt x="18069" y="41979"/>
                    <a:pt x="17654" y="40343"/>
                    <a:pt x="17212" y="38941"/>
                  </a:cubicBezTo>
                  <a:cubicBezTo>
                    <a:pt x="16563" y="37306"/>
                    <a:pt x="16122" y="35696"/>
                    <a:pt x="15473" y="34061"/>
                  </a:cubicBezTo>
                  <a:cubicBezTo>
                    <a:pt x="14824" y="32451"/>
                    <a:pt x="14071" y="30945"/>
                    <a:pt x="13422" y="29310"/>
                  </a:cubicBezTo>
                  <a:cubicBezTo>
                    <a:pt x="12877" y="28012"/>
                    <a:pt x="12332" y="26818"/>
                    <a:pt x="11475" y="25624"/>
                  </a:cubicBezTo>
                  <a:cubicBezTo>
                    <a:pt x="10826" y="24559"/>
                    <a:pt x="9969" y="23806"/>
                    <a:pt x="8983" y="23027"/>
                  </a:cubicBezTo>
                  <a:lnTo>
                    <a:pt x="8983" y="23027"/>
                  </a:lnTo>
                  <a:cubicBezTo>
                    <a:pt x="9424" y="23365"/>
                    <a:pt x="9969" y="23573"/>
                    <a:pt x="10385" y="23910"/>
                  </a:cubicBezTo>
                  <a:cubicBezTo>
                    <a:pt x="11267" y="24455"/>
                    <a:pt x="11683" y="25104"/>
                    <a:pt x="12124" y="25857"/>
                  </a:cubicBezTo>
                  <a:cubicBezTo>
                    <a:pt x="12332" y="26273"/>
                    <a:pt x="12462" y="26714"/>
                    <a:pt x="12669" y="27051"/>
                  </a:cubicBezTo>
                  <a:lnTo>
                    <a:pt x="12773" y="27051"/>
                  </a:lnTo>
                  <a:cubicBezTo>
                    <a:pt x="13318" y="28869"/>
                    <a:pt x="14175" y="30608"/>
                    <a:pt x="14928" y="32347"/>
                  </a:cubicBezTo>
                  <a:cubicBezTo>
                    <a:pt x="15811" y="34191"/>
                    <a:pt x="16460" y="35904"/>
                    <a:pt x="17005" y="37747"/>
                  </a:cubicBezTo>
                  <a:cubicBezTo>
                    <a:pt x="17420" y="39149"/>
                    <a:pt x="17861" y="40785"/>
                    <a:pt x="18822" y="41849"/>
                  </a:cubicBezTo>
                  <a:cubicBezTo>
                    <a:pt x="18865" y="41892"/>
                    <a:pt x="18906" y="41907"/>
                    <a:pt x="18936" y="41907"/>
                  </a:cubicBezTo>
                  <a:cubicBezTo>
                    <a:pt x="18998" y="41907"/>
                    <a:pt x="19021" y="41849"/>
                    <a:pt x="18952" y="41849"/>
                  </a:cubicBezTo>
                  <a:cubicBezTo>
                    <a:pt x="18173" y="40681"/>
                    <a:pt x="17758" y="39383"/>
                    <a:pt x="17420" y="38085"/>
                  </a:cubicBezTo>
                  <a:cubicBezTo>
                    <a:pt x="17212" y="36787"/>
                    <a:pt x="17420" y="35592"/>
                    <a:pt x="17861" y="34502"/>
                  </a:cubicBezTo>
                  <a:cubicBezTo>
                    <a:pt x="17965" y="35696"/>
                    <a:pt x="18069" y="36890"/>
                    <a:pt x="18407" y="37955"/>
                  </a:cubicBezTo>
                  <a:cubicBezTo>
                    <a:pt x="18407" y="38020"/>
                    <a:pt x="18433" y="38052"/>
                    <a:pt x="18459" y="38052"/>
                  </a:cubicBezTo>
                  <a:cubicBezTo>
                    <a:pt x="18485" y="38052"/>
                    <a:pt x="18511" y="38020"/>
                    <a:pt x="18511" y="37955"/>
                  </a:cubicBezTo>
                  <a:cubicBezTo>
                    <a:pt x="18173" y="36787"/>
                    <a:pt x="18069" y="35489"/>
                    <a:pt x="17965" y="34294"/>
                  </a:cubicBezTo>
                  <a:cubicBezTo>
                    <a:pt x="18069" y="34191"/>
                    <a:pt x="18069" y="34061"/>
                    <a:pt x="18173" y="33957"/>
                  </a:cubicBezTo>
                  <a:cubicBezTo>
                    <a:pt x="18303" y="34943"/>
                    <a:pt x="18407" y="35800"/>
                    <a:pt x="18511" y="36657"/>
                  </a:cubicBezTo>
                  <a:cubicBezTo>
                    <a:pt x="19367" y="42394"/>
                    <a:pt x="21652" y="48469"/>
                    <a:pt x="25546" y="52778"/>
                  </a:cubicBezTo>
                  <a:cubicBezTo>
                    <a:pt x="25650" y="52778"/>
                    <a:pt x="25754" y="52778"/>
                    <a:pt x="25754" y="52675"/>
                  </a:cubicBezTo>
                  <a:cubicBezTo>
                    <a:pt x="24248" y="50831"/>
                    <a:pt x="23054" y="48884"/>
                    <a:pt x="22067" y="46833"/>
                  </a:cubicBezTo>
                  <a:cubicBezTo>
                    <a:pt x="21963" y="46184"/>
                    <a:pt x="22067" y="45639"/>
                    <a:pt x="22301" y="44990"/>
                  </a:cubicBezTo>
                  <a:cubicBezTo>
                    <a:pt x="22795" y="44423"/>
                    <a:pt x="23302" y="44242"/>
                    <a:pt x="23833" y="44242"/>
                  </a:cubicBezTo>
                  <a:cubicBezTo>
                    <a:pt x="24755" y="44242"/>
                    <a:pt x="25748" y="44788"/>
                    <a:pt x="26865" y="44788"/>
                  </a:cubicBezTo>
                  <a:cubicBezTo>
                    <a:pt x="26927" y="44788"/>
                    <a:pt x="26989" y="44786"/>
                    <a:pt x="27052" y="44782"/>
                  </a:cubicBezTo>
                  <a:cubicBezTo>
                    <a:pt x="28566" y="44692"/>
                    <a:pt x="29412" y="43027"/>
                    <a:pt x="30822" y="43027"/>
                  </a:cubicBezTo>
                  <a:cubicBezTo>
                    <a:pt x="31031" y="43027"/>
                    <a:pt x="31253" y="43063"/>
                    <a:pt x="31491" y="43147"/>
                  </a:cubicBezTo>
                  <a:lnTo>
                    <a:pt x="31699" y="43147"/>
                  </a:lnTo>
                  <a:cubicBezTo>
                    <a:pt x="31802" y="43381"/>
                    <a:pt x="32036" y="43588"/>
                    <a:pt x="32244" y="43692"/>
                  </a:cubicBezTo>
                  <a:cubicBezTo>
                    <a:pt x="32274" y="43723"/>
                    <a:pt x="32305" y="43735"/>
                    <a:pt x="32330" y="43735"/>
                  </a:cubicBezTo>
                  <a:cubicBezTo>
                    <a:pt x="32391" y="43735"/>
                    <a:pt x="32421" y="43662"/>
                    <a:pt x="32348" y="43588"/>
                  </a:cubicBezTo>
                  <a:cubicBezTo>
                    <a:pt x="31153" y="42732"/>
                    <a:pt x="31153" y="41200"/>
                    <a:pt x="29752" y="40551"/>
                  </a:cubicBezTo>
                  <a:cubicBezTo>
                    <a:pt x="29427" y="40343"/>
                    <a:pt x="29077" y="40343"/>
                    <a:pt x="28726" y="40343"/>
                  </a:cubicBezTo>
                  <a:cubicBezTo>
                    <a:pt x="28376" y="40343"/>
                    <a:pt x="28025" y="40343"/>
                    <a:pt x="27701" y="40136"/>
                  </a:cubicBezTo>
                  <a:lnTo>
                    <a:pt x="27493" y="40136"/>
                  </a:lnTo>
                  <a:cubicBezTo>
                    <a:pt x="27239" y="39881"/>
                    <a:pt x="26999" y="39759"/>
                    <a:pt x="26707" y="39759"/>
                  </a:cubicBezTo>
                  <a:cubicBezTo>
                    <a:pt x="26612" y="39759"/>
                    <a:pt x="26511" y="39772"/>
                    <a:pt x="26403" y="39798"/>
                  </a:cubicBezTo>
                  <a:cubicBezTo>
                    <a:pt x="23703" y="40032"/>
                    <a:pt x="22405" y="41979"/>
                    <a:pt x="21963" y="44445"/>
                  </a:cubicBezTo>
                  <a:lnTo>
                    <a:pt x="21963" y="44575"/>
                  </a:lnTo>
                  <a:cubicBezTo>
                    <a:pt x="21859" y="44990"/>
                    <a:pt x="21756" y="45535"/>
                    <a:pt x="21652" y="46081"/>
                  </a:cubicBezTo>
                  <a:cubicBezTo>
                    <a:pt x="20250" y="43147"/>
                    <a:pt x="19263" y="40032"/>
                    <a:pt x="18718" y="36657"/>
                  </a:cubicBezTo>
                  <a:cubicBezTo>
                    <a:pt x="18614" y="35904"/>
                    <a:pt x="18511" y="35255"/>
                    <a:pt x="18407" y="34606"/>
                  </a:cubicBezTo>
                  <a:cubicBezTo>
                    <a:pt x="18822" y="33957"/>
                    <a:pt x="19263" y="33645"/>
                    <a:pt x="19912" y="33542"/>
                  </a:cubicBezTo>
                  <a:cubicBezTo>
                    <a:pt x="20354" y="33412"/>
                    <a:pt x="20665" y="33412"/>
                    <a:pt x="21003" y="33412"/>
                  </a:cubicBezTo>
                  <a:cubicBezTo>
                    <a:pt x="22067" y="33853"/>
                    <a:pt x="21859" y="35489"/>
                    <a:pt x="21963" y="36449"/>
                  </a:cubicBezTo>
                  <a:cubicBezTo>
                    <a:pt x="22067" y="37202"/>
                    <a:pt x="22405" y="37851"/>
                    <a:pt x="23054" y="38396"/>
                  </a:cubicBezTo>
                  <a:cubicBezTo>
                    <a:pt x="23157" y="38396"/>
                    <a:pt x="23261" y="38396"/>
                    <a:pt x="23157" y="38292"/>
                  </a:cubicBezTo>
                  <a:cubicBezTo>
                    <a:pt x="22612" y="37202"/>
                    <a:pt x="22716" y="36345"/>
                    <a:pt x="22612" y="35151"/>
                  </a:cubicBezTo>
                  <a:lnTo>
                    <a:pt x="22612" y="34840"/>
                  </a:lnTo>
                  <a:cubicBezTo>
                    <a:pt x="22950" y="36138"/>
                    <a:pt x="23261" y="37306"/>
                    <a:pt x="24352" y="38085"/>
                  </a:cubicBezTo>
                  <a:cubicBezTo>
                    <a:pt x="24850" y="38387"/>
                    <a:pt x="25498" y="38627"/>
                    <a:pt x="26101" y="38627"/>
                  </a:cubicBezTo>
                  <a:cubicBezTo>
                    <a:pt x="26535" y="38627"/>
                    <a:pt x="26945" y="38503"/>
                    <a:pt x="27259" y="38188"/>
                  </a:cubicBezTo>
                  <a:cubicBezTo>
                    <a:pt x="27670" y="38407"/>
                    <a:pt x="28102" y="38576"/>
                    <a:pt x="28530" y="38576"/>
                  </a:cubicBezTo>
                  <a:cubicBezTo>
                    <a:pt x="28913" y="38576"/>
                    <a:pt x="29292" y="38441"/>
                    <a:pt x="29648" y="38085"/>
                  </a:cubicBezTo>
                  <a:lnTo>
                    <a:pt x="29648" y="38085"/>
                  </a:lnTo>
                  <a:cubicBezTo>
                    <a:pt x="29297" y="38278"/>
                    <a:pt x="28952" y="38362"/>
                    <a:pt x="28616" y="38362"/>
                  </a:cubicBezTo>
                  <a:cubicBezTo>
                    <a:pt x="27285" y="38362"/>
                    <a:pt x="26100" y="37044"/>
                    <a:pt x="25312" y="36008"/>
                  </a:cubicBezTo>
                  <a:cubicBezTo>
                    <a:pt x="25312" y="35992"/>
                    <a:pt x="25310" y="35981"/>
                    <a:pt x="25306" y="35974"/>
                  </a:cubicBezTo>
                  <a:lnTo>
                    <a:pt x="25306" y="35974"/>
                  </a:lnTo>
                  <a:cubicBezTo>
                    <a:pt x="25451" y="35996"/>
                    <a:pt x="25599" y="36008"/>
                    <a:pt x="25754" y="36008"/>
                  </a:cubicBezTo>
                  <a:lnTo>
                    <a:pt x="25857" y="36008"/>
                  </a:lnTo>
                  <a:lnTo>
                    <a:pt x="25857" y="35904"/>
                  </a:lnTo>
                  <a:cubicBezTo>
                    <a:pt x="26091" y="35904"/>
                    <a:pt x="26195" y="35904"/>
                    <a:pt x="26403" y="35800"/>
                  </a:cubicBezTo>
                  <a:lnTo>
                    <a:pt x="26403" y="35696"/>
                  </a:lnTo>
                  <a:cubicBezTo>
                    <a:pt x="25546" y="35359"/>
                    <a:pt x="24897" y="35151"/>
                    <a:pt x="24248" y="34502"/>
                  </a:cubicBezTo>
                  <a:cubicBezTo>
                    <a:pt x="24014" y="34294"/>
                    <a:pt x="23703" y="33957"/>
                    <a:pt x="23261" y="33749"/>
                  </a:cubicBezTo>
                  <a:cubicBezTo>
                    <a:pt x="23261" y="33749"/>
                    <a:pt x="23157" y="33749"/>
                    <a:pt x="23054" y="33645"/>
                  </a:cubicBezTo>
                  <a:lnTo>
                    <a:pt x="23054" y="33645"/>
                  </a:lnTo>
                  <a:cubicBezTo>
                    <a:pt x="24663" y="34061"/>
                    <a:pt x="26195" y="34191"/>
                    <a:pt x="27259" y="35592"/>
                  </a:cubicBezTo>
                  <a:cubicBezTo>
                    <a:pt x="27908" y="36449"/>
                    <a:pt x="28350" y="37851"/>
                    <a:pt x="29648" y="38085"/>
                  </a:cubicBezTo>
                  <a:cubicBezTo>
                    <a:pt x="29682" y="38119"/>
                    <a:pt x="29705" y="38131"/>
                    <a:pt x="29721" y="38131"/>
                  </a:cubicBezTo>
                  <a:cubicBezTo>
                    <a:pt x="29752" y="38131"/>
                    <a:pt x="29752" y="38085"/>
                    <a:pt x="29752" y="38085"/>
                  </a:cubicBezTo>
                  <a:cubicBezTo>
                    <a:pt x="29752" y="38085"/>
                    <a:pt x="29752" y="37955"/>
                    <a:pt x="29855" y="37955"/>
                  </a:cubicBezTo>
                  <a:lnTo>
                    <a:pt x="29752" y="37955"/>
                  </a:lnTo>
                  <a:cubicBezTo>
                    <a:pt x="29336" y="36449"/>
                    <a:pt x="29336" y="34943"/>
                    <a:pt x="28038" y="33853"/>
                  </a:cubicBezTo>
                  <a:cubicBezTo>
                    <a:pt x="27259" y="33100"/>
                    <a:pt x="26091" y="32555"/>
                    <a:pt x="25001" y="32555"/>
                  </a:cubicBezTo>
                  <a:cubicBezTo>
                    <a:pt x="25442" y="32451"/>
                    <a:pt x="25754" y="32451"/>
                    <a:pt x="26091" y="32451"/>
                  </a:cubicBezTo>
                  <a:lnTo>
                    <a:pt x="26195" y="32451"/>
                  </a:lnTo>
                  <a:cubicBezTo>
                    <a:pt x="26195" y="32451"/>
                    <a:pt x="26195" y="32347"/>
                    <a:pt x="26091" y="32347"/>
                  </a:cubicBezTo>
                  <a:lnTo>
                    <a:pt x="25961" y="32347"/>
                  </a:lnTo>
                  <a:cubicBezTo>
                    <a:pt x="25589" y="32213"/>
                    <a:pt x="25183" y="32156"/>
                    <a:pt x="24782" y="32156"/>
                  </a:cubicBezTo>
                  <a:cubicBezTo>
                    <a:pt x="24484" y="32156"/>
                    <a:pt x="24188" y="32188"/>
                    <a:pt x="23910" y="32243"/>
                  </a:cubicBezTo>
                  <a:cubicBezTo>
                    <a:pt x="23054" y="32347"/>
                    <a:pt x="22301" y="32893"/>
                    <a:pt x="21418" y="32996"/>
                  </a:cubicBezTo>
                  <a:cubicBezTo>
                    <a:pt x="21223" y="32949"/>
                    <a:pt x="20997" y="32925"/>
                    <a:pt x="20756" y="32925"/>
                  </a:cubicBezTo>
                  <a:cubicBezTo>
                    <a:pt x="19811" y="32925"/>
                    <a:pt x="18655" y="33295"/>
                    <a:pt x="18407" y="34061"/>
                  </a:cubicBezTo>
                  <a:cubicBezTo>
                    <a:pt x="18303" y="33957"/>
                    <a:pt x="18303" y="33749"/>
                    <a:pt x="18303" y="33645"/>
                  </a:cubicBezTo>
                  <a:cubicBezTo>
                    <a:pt x="19160" y="32114"/>
                    <a:pt x="20561" y="30816"/>
                    <a:pt x="22067" y="29855"/>
                  </a:cubicBezTo>
                  <a:lnTo>
                    <a:pt x="22197" y="29855"/>
                  </a:lnTo>
                  <a:cubicBezTo>
                    <a:pt x="22067" y="29959"/>
                    <a:pt x="21963" y="29959"/>
                    <a:pt x="21859" y="30063"/>
                  </a:cubicBezTo>
                  <a:cubicBezTo>
                    <a:pt x="21859" y="30063"/>
                    <a:pt x="21859" y="30167"/>
                    <a:pt x="21963" y="30167"/>
                  </a:cubicBezTo>
                  <a:cubicBezTo>
                    <a:pt x="22372" y="29931"/>
                    <a:pt x="22738" y="29831"/>
                    <a:pt x="23074" y="29831"/>
                  </a:cubicBezTo>
                  <a:cubicBezTo>
                    <a:pt x="24253" y="29831"/>
                    <a:pt x="25052" y="31057"/>
                    <a:pt x="25961" y="31906"/>
                  </a:cubicBezTo>
                  <a:cubicBezTo>
                    <a:pt x="26195" y="32010"/>
                    <a:pt x="26506" y="32243"/>
                    <a:pt x="26740" y="32243"/>
                  </a:cubicBezTo>
                  <a:lnTo>
                    <a:pt x="27389" y="32243"/>
                  </a:lnTo>
                  <a:cubicBezTo>
                    <a:pt x="27493" y="32295"/>
                    <a:pt x="27597" y="32321"/>
                    <a:pt x="27717" y="32321"/>
                  </a:cubicBezTo>
                  <a:cubicBezTo>
                    <a:pt x="27837" y="32321"/>
                    <a:pt x="27973" y="32295"/>
                    <a:pt x="28142" y="32243"/>
                  </a:cubicBezTo>
                  <a:lnTo>
                    <a:pt x="28142" y="32114"/>
                  </a:lnTo>
                  <a:cubicBezTo>
                    <a:pt x="27804" y="32114"/>
                    <a:pt x="27493" y="32114"/>
                    <a:pt x="27259" y="32010"/>
                  </a:cubicBezTo>
                  <a:cubicBezTo>
                    <a:pt x="28791" y="32010"/>
                    <a:pt x="30193" y="30063"/>
                    <a:pt x="31283" y="28998"/>
                  </a:cubicBezTo>
                  <a:cubicBezTo>
                    <a:pt x="31699" y="28661"/>
                    <a:pt x="32036" y="28220"/>
                    <a:pt x="32348" y="27804"/>
                  </a:cubicBezTo>
                  <a:cubicBezTo>
                    <a:pt x="32451" y="27804"/>
                    <a:pt x="32451" y="27700"/>
                    <a:pt x="32348" y="27700"/>
                  </a:cubicBezTo>
                  <a:cubicBezTo>
                    <a:pt x="31283" y="27467"/>
                    <a:pt x="30401" y="27259"/>
                    <a:pt x="29440" y="26610"/>
                  </a:cubicBezTo>
                  <a:cubicBezTo>
                    <a:pt x="28999" y="26273"/>
                    <a:pt x="28557" y="26065"/>
                    <a:pt x="28038" y="25961"/>
                  </a:cubicBezTo>
                  <a:cubicBezTo>
                    <a:pt x="27938" y="25948"/>
                    <a:pt x="27838" y="25941"/>
                    <a:pt x="27739" y="25941"/>
                  </a:cubicBezTo>
                  <a:cubicBezTo>
                    <a:pt x="27067" y="25941"/>
                    <a:pt x="26423" y="26239"/>
                    <a:pt x="25857" y="26714"/>
                  </a:cubicBezTo>
                  <a:cubicBezTo>
                    <a:pt x="26091" y="26402"/>
                    <a:pt x="26403" y="26169"/>
                    <a:pt x="26610" y="25961"/>
                  </a:cubicBezTo>
                  <a:cubicBezTo>
                    <a:pt x="26844" y="25753"/>
                    <a:pt x="27155" y="25520"/>
                    <a:pt x="27493" y="25416"/>
                  </a:cubicBezTo>
                  <a:cubicBezTo>
                    <a:pt x="27701" y="25416"/>
                    <a:pt x="27804" y="25312"/>
                    <a:pt x="28038" y="25312"/>
                  </a:cubicBezTo>
                  <a:cubicBezTo>
                    <a:pt x="28142" y="25312"/>
                    <a:pt x="28038" y="25208"/>
                    <a:pt x="27908" y="25208"/>
                  </a:cubicBezTo>
                  <a:lnTo>
                    <a:pt x="27701" y="25208"/>
                  </a:lnTo>
                  <a:cubicBezTo>
                    <a:pt x="27493" y="25208"/>
                    <a:pt x="27259" y="25312"/>
                    <a:pt x="27052" y="25312"/>
                  </a:cubicBezTo>
                  <a:cubicBezTo>
                    <a:pt x="25312" y="25753"/>
                    <a:pt x="24248" y="27467"/>
                    <a:pt x="22950" y="28765"/>
                  </a:cubicBezTo>
                  <a:lnTo>
                    <a:pt x="22846" y="28765"/>
                  </a:lnTo>
                  <a:cubicBezTo>
                    <a:pt x="22716" y="28869"/>
                    <a:pt x="22508" y="29102"/>
                    <a:pt x="22301" y="29206"/>
                  </a:cubicBezTo>
                  <a:cubicBezTo>
                    <a:pt x="20899" y="30063"/>
                    <a:pt x="19263" y="31361"/>
                    <a:pt x="18303" y="32996"/>
                  </a:cubicBezTo>
                  <a:cubicBezTo>
                    <a:pt x="18047" y="31106"/>
                    <a:pt x="17985" y="29157"/>
                    <a:pt x="18061" y="27238"/>
                  </a:cubicBezTo>
                  <a:lnTo>
                    <a:pt x="18061" y="27238"/>
                  </a:lnTo>
                  <a:cubicBezTo>
                    <a:pt x="18061" y="27392"/>
                    <a:pt x="18064" y="27546"/>
                    <a:pt x="18069" y="27700"/>
                  </a:cubicBezTo>
                  <a:cubicBezTo>
                    <a:pt x="18173" y="25208"/>
                    <a:pt x="18822" y="22820"/>
                    <a:pt x="19809" y="20561"/>
                  </a:cubicBezTo>
                  <a:cubicBezTo>
                    <a:pt x="20561" y="18926"/>
                    <a:pt x="21756" y="16979"/>
                    <a:pt x="23157" y="15784"/>
                  </a:cubicBezTo>
                  <a:lnTo>
                    <a:pt x="23157" y="15784"/>
                  </a:lnTo>
                  <a:cubicBezTo>
                    <a:pt x="22950" y="16537"/>
                    <a:pt x="23261" y="17186"/>
                    <a:pt x="22405" y="17835"/>
                  </a:cubicBezTo>
                  <a:cubicBezTo>
                    <a:pt x="21652" y="18484"/>
                    <a:pt x="21107" y="19471"/>
                    <a:pt x="21210" y="20431"/>
                  </a:cubicBezTo>
                  <a:cubicBezTo>
                    <a:pt x="21210" y="20561"/>
                    <a:pt x="21210" y="20561"/>
                    <a:pt x="21314" y="20665"/>
                  </a:cubicBezTo>
                  <a:cubicBezTo>
                    <a:pt x="21210" y="18926"/>
                    <a:pt x="22950" y="18718"/>
                    <a:pt x="23807" y="17731"/>
                  </a:cubicBezTo>
                  <a:cubicBezTo>
                    <a:pt x="24248" y="17316"/>
                    <a:pt x="24144" y="16537"/>
                    <a:pt x="24014" y="15888"/>
                  </a:cubicBezTo>
                  <a:lnTo>
                    <a:pt x="24014" y="15888"/>
                  </a:lnTo>
                  <a:cubicBezTo>
                    <a:pt x="24663" y="18277"/>
                    <a:pt x="24897" y="20665"/>
                    <a:pt x="26844" y="22378"/>
                  </a:cubicBezTo>
                  <a:cubicBezTo>
                    <a:pt x="27908" y="23365"/>
                    <a:pt x="29206" y="23910"/>
                    <a:pt x="30634" y="24455"/>
                  </a:cubicBezTo>
                  <a:cubicBezTo>
                    <a:pt x="31006" y="24548"/>
                    <a:pt x="31751" y="24994"/>
                    <a:pt x="32276" y="24994"/>
                  </a:cubicBezTo>
                  <a:cubicBezTo>
                    <a:pt x="32338" y="24994"/>
                    <a:pt x="32397" y="24988"/>
                    <a:pt x="32451" y="24975"/>
                  </a:cubicBezTo>
                  <a:lnTo>
                    <a:pt x="32789" y="24975"/>
                  </a:lnTo>
                  <a:cubicBezTo>
                    <a:pt x="32789" y="24975"/>
                    <a:pt x="32893" y="24975"/>
                    <a:pt x="32789" y="24871"/>
                  </a:cubicBezTo>
                  <a:lnTo>
                    <a:pt x="32893" y="24871"/>
                  </a:lnTo>
                  <a:lnTo>
                    <a:pt x="32893" y="24767"/>
                  </a:lnTo>
                  <a:cubicBezTo>
                    <a:pt x="32789" y="24663"/>
                    <a:pt x="32789" y="24663"/>
                    <a:pt x="32685" y="24663"/>
                  </a:cubicBezTo>
                  <a:cubicBezTo>
                    <a:pt x="32348" y="23676"/>
                    <a:pt x="32581" y="22820"/>
                    <a:pt x="32685" y="21859"/>
                  </a:cubicBezTo>
                  <a:cubicBezTo>
                    <a:pt x="32685" y="21210"/>
                    <a:pt x="32451" y="20769"/>
                    <a:pt x="32140" y="20328"/>
                  </a:cubicBezTo>
                  <a:lnTo>
                    <a:pt x="32140" y="20328"/>
                  </a:lnTo>
                  <a:cubicBezTo>
                    <a:pt x="32581" y="20431"/>
                    <a:pt x="32997" y="20561"/>
                    <a:pt x="33438" y="20561"/>
                  </a:cubicBezTo>
                  <a:cubicBezTo>
                    <a:pt x="33548" y="20575"/>
                    <a:pt x="33656" y="20581"/>
                    <a:pt x="33763" y="20581"/>
                  </a:cubicBezTo>
                  <a:cubicBezTo>
                    <a:pt x="34488" y="20581"/>
                    <a:pt x="35147" y="20301"/>
                    <a:pt x="35826" y="20120"/>
                  </a:cubicBezTo>
                  <a:cubicBezTo>
                    <a:pt x="36891" y="19912"/>
                    <a:pt x="37773" y="19782"/>
                    <a:pt x="38838" y="19575"/>
                  </a:cubicBezTo>
                  <a:cubicBezTo>
                    <a:pt x="38838" y="19575"/>
                    <a:pt x="38838" y="19679"/>
                    <a:pt x="38942" y="19679"/>
                  </a:cubicBezTo>
                  <a:cubicBezTo>
                    <a:pt x="38942" y="19679"/>
                    <a:pt x="39071" y="19679"/>
                    <a:pt x="39071" y="19575"/>
                  </a:cubicBezTo>
                  <a:cubicBezTo>
                    <a:pt x="39071" y="18822"/>
                    <a:pt x="39383" y="17731"/>
                    <a:pt x="39071" y="16979"/>
                  </a:cubicBezTo>
                  <a:cubicBezTo>
                    <a:pt x="38838" y="16667"/>
                    <a:pt x="38734" y="16433"/>
                    <a:pt x="38526" y="16226"/>
                  </a:cubicBezTo>
                  <a:cubicBezTo>
                    <a:pt x="38085" y="15577"/>
                    <a:pt x="38293" y="15135"/>
                    <a:pt x="37981" y="14590"/>
                  </a:cubicBezTo>
                  <a:cubicBezTo>
                    <a:pt x="37644" y="13837"/>
                    <a:pt x="36787" y="13630"/>
                    <a:pt x="36138" y="13188"/>
                  </a:cubicBezTo>
                  <a:cubicBezTo>
                    <a:pt x="35593" y="12877"/>
                    <a:pt x="35281" y="12643"/>
                    <a:pt x="34736" y="12643"/>
                  </a:cubicBezTo>
                  <a:cubicBezTo>
                    <a:pt x="34840" y="12539"/>
                    <a:pt x="34944" y="12539"/>
                    <a:pt x="34944" y="12436"/>
                  </a:cubicBezTo>
                  <a:cubicBezTo>
                    <a:pt x="35385" y="12124"/>
                    <a:pt x="36034" y="12124"/>
                    <a:pt x="36579" y="11890"/>
                  </a:cubicBezTo>
                  <a:cubicBezTo>
                    <a:pt x="37124" y="11683"/>
                    <a:pt x="37540" y="10696"/>
                    <a:pt x="37877" y="10385"/>
                  </a:cubicBezTo>
                  <a:cubicBezTo>
                    <a:pt x="38265" y="9778"/>
                    <a:pt x="38404" y="8311"/>
                    <a:pt x="39204" y="8311"/>
                  </a:cubicBezTo>
                  <a:cubicBezTo>
                    <a:pt x="39260" y="8311"/>
                    <a:pt x="39320" y="8318"/>
                    <a:pt x="39383" y="8334"/>
                  </a:cubicBezTo>
                  <a:cubicBezTo>
                    <a:pt x="39487" y="8334"/>
                    <a:pt x="39487" y="8230"/>
                    <a:pt x="39487" y="8230"/>
                  </a:cubicBezTo>
                  <a:cubicBezTo>
                    <a:pt x="39175" y="7243"/>
                    <a:pt x="38422" y="6802"/>
                    <a:pt x="38085" y="6049"/>
                  </a:cubicBezTo>
                  <a:cubicBezTo>
                    <a:pt x="38085" y="5842"/>
                    <a:pt x="37877" y="5842"/>
                    <a:pt x="37773" y="5738"/>
                  </a:cubicBezTo>
                  <a:cubicBezTo>
                    <a:pt x="36995" y="5634"/>
                    <a:pt x="36683" y="5400"/>
                    <a:pt x="36034" y="4985"/>
                  </a:cubicBezTo>
                  <a:cubicBezTo>
                    <a:pt x="35789" y="4857"/>
                    <a:pt x="35496" y="4808"/>
                    <a:pt x="35191" y="4808"/>
                  </a:cubicBezTo>
                  <a:cubicBezTo>
                    <a:pt x="34689" y="4808"/>
                    <a:pt x="34154" y="4943"/>
                    <a:pt x="33749" y="5089"/>
                  </a:cubicBezTo>
                  <a:cubicBezTo>
                    <a:pt x="32997" y="5400"/>
                    <a:pt x="31932" y="5504"/>
                    <a:pt x="31387" y="6283"/>
                  </a:cubicBezTo>
                  <a:cubicBezTo>
                    <a:pt x="31283" y="5296"/>
                    <a:pt x="31050" y="4336"/>
                    <a:pt x="31387" y="3453"/>
                  </a:cubicBezTo>
                  <a:cubicBezTo>
                    <a:pt x="31491" y="3349"/>
                    <a:pt x="31595" y="3245"/>
                    <a:pt x="31699" y="3142"/>
                  </a:cubicBezTo>
                  <a:cubicBezTo>
                    <a:pt x="31802" y="3142"/>
                    <a:pt x="31802" y="3038"/>
                    <a:pt x="31802" y="3038"/>
                  </a:cubicBezTo>
                  <a:cubicBezTo>
                    <a:pt x="31802" y="3038"/>
                    <a:pt x="31802" y="2908"/>
                    <a:pt x="31699" y="2908"/>
                  </a:cubicBezTo>
                  <a:cubicBezTo>
                    <a:pt x="31633" y="2897"/>
                    <a:pt x="31569" y="2892"/>
                    <a:pt x="31508" y="2892"/>
                  </a:cubicBezTo>
                  <a:cubicBezTo>
                    <a:pt x="30965" y="2892"/>
                    <a:pt x="30589" y="3277"/>
                    <a:pt x="30193" y="3557"/>
                  </a:cubicBezTo>
                  <a:cubicBezTo>
                    <a:pt x="29440" y="4336"/>
                    <a:pt x="28557" y="4543"/>
                    <a:pt x="27804" y="5089"/>
                  </a:cubicBezTo>
                  <a:cubicBezTo>
                    <a:pt x="27493" y="5400"/>
                    <a:pt x="27259" y="5738"/>
                    <a:pt x="27052" y="6049"/>
                  </a:cubicBezTo>
                  <a:cubicBezTo>
                    <a:pt x="26740" y="6698"/>
                    <a:pt x="26403" y="7140"/>
                    <a:pt x="25857" y="7685"/>
                  </a:cubicBezTo>
                  <a:cubicBezTo>
                    <a:pt x="25546" y="8100"/>
                    <a:pt x="25208" y="8438"/>
                    <a:pt x="25001" y="8983"/>
                  </a:cubicBezTo>
                  <a:cubicBezTo>
                    <a:pt x="24559" y="9736"/>
                    <a:pt x="24897" y="10488"/>
                    <a:pt x="24456" y="11241"/>
                  </a:cubicBezTo>
                  <a:lnTo>
                    <a:pt x="24456" y="11345"/>
                  </a:lnTo>
                  <a:cubicBezTo>
                    <a:pt x="24014" y="11787"/>
                    <a:pt x="23599" y="12332"/>
                    <a:pt x="23495" y="12877"/>
                  </a:cubicBezTo>
                  <a:cubicBezTo>
                    <a:pt x="23495" y="12877"/>
                    <a:pt x="23365" y="12773"/>
                    <a:pt x="23365" y="12643"/>
                  </a:cubicBezTo>
                  <a:cubicBezTo>
                    <a:pt x="22508" y="11475"/>
                    <a:pt x="22716" y="10385"/>
                    <a:pt x="23365" y="9190"/>
                  </a:cubicBezTo>
                  <a:cubicBezTo>
                    <a:pt x="23365" y="9190"/>
                    <a:pt x="23319" y="9144"/>
                    <a:pt x="23257" y="9144"/>
                  </a:cubicBezTo>
                  <a:cubicBezTo>
                    <a:pt x="23227" y="9144"/>
                    <a:pt x="23192" y="9156"/>
                    <a:pt x="23157" y="9190"/>
                  </a:cubicBezTo>
                  <a:cubicBezTo>
                    <a:pt x="22508" y="9943"/>
                    <a:pt x="21963" y="10826"/>
                    <a:pt x="22197" y="11787"/>
                  </a:cubicBezTo>
                  <a:cubicBezTo>
                    <a:pt x="22197" y="12332"/>
                    <a:pt x="22508" y="12773"/>
                    <a:pt x="22846" y="13188"/>
                  </a:cubicBezTo>
                  <a:cubicBezTo>
                    <a:pt x="23157" y="13526"/>
                    <a:pt x="23495" y="13837"/>
                    <a:pt x="23495" y="14279"/>
                  </a:cubicBezTo>
                  <a:cubicBezTo>
                    <a:pt x="23360" y="14202"/>
                    <a:pt x="23201" y="14169"/>
                    <a:pt x="23027" y="14169"/>
                  </a:cubicBezTo>
                  <a:cubicBezTo>
                    <a:pt x="22197" y="14169"/>
                    <a:pt x="21048" y="14936"/>
                    <a:pt x="20769" y="15473"/>
                  </a:cubicBezTo>
                  <a:cubicBezTo>
                    <a:pt x="20769" y="15525"/>
                    <a:pt x="20802" y="15551"/>
                    <a:pt x="20834" y="15551"/>
                  </a:cubicBezTo>
                  <a:cubicBezTo>
                    <a:pt x="20866" y="15551"/>
                    <a:pt x="20899" y="15525"/>
                    <a:pt x="20899" y="15473"/>
                  </a:cubicBezTo>
                  <a:cubicBezTo>
                    <a:pt x="21246" y="15105"/>
                    <a:pt x="22207" y="14664"/>
                    <a:pt x="22953" y="14664"/>
                  </a:cubicBezTo>
                  <a:cubicBezTo>
                    <a:pt x="23101" y="14664"/>
                    <a:pt x="23241" y="14681"/>
                    <a:pt x="23365" y="14720"/>
                  </a:cubicBezTo>
                  <a:cubicBezTo>
                    <a:pt x="22508" y="14824"/>
                    <a:pt x="21756" y="15473"/>
                    <a:pt x="21210" y="16226"/>
                  </a:cubicBezTo>
                  <a:cubicBezTo>
                    <a:pt x="20561" y="17186"/>
                    <a:pt x="19263" y="17731"/>
                    <a:pt x="19367" y="19133"/>
                  </a:cubicBezTo>
                  <a:lnTo>
                    <a:pt x="19367" y="19367"/>
                  </a:lnTo>
                  <a:lnTo>
                    <a:pt x="19471" y="19263"/>
                  </a:lnTo>
                  <a:lnTo>
                    <a:pt x="19471" y="19133"/>
                  </a:lnTo>
                  <a:cubicBezTo>
                    <a:pt x="19809" y="17965"/>
                    <a:pt x="20769" y="17835"/>
                    <a:pt x="21548" y="16979"/>
                  </a:cubicBezTo>
                  <a:cubicBezTo>
                    <a:pt x="22067" y="16433"/>
                    <a:pt x="22405" y="15681"/>
                    <a:pt x="23054" y="15369"/>
                  </a:cubicBezTo>
                  <a:lnTo>
                    <a:pt x="23054" y="15369"/>
                  </a:lnTo>
                  <a:cubicBezTo>
                    <a:pt x="20561" y="17835"/>
                    <a:pt x="18952" y="20977"/>
                    <a:pt x="18173" y="24325"/>
                  </a:cubicBezTo>
                  <a:cubicBezTo>
                    <a:pt x="18407" y="22171"/>
                    <a:pt x="18614" y="19912"/>
                    <a:pt x="19056" y="17731"/>
                  </a:cubicBezTo>
                  <a:lnTo>
                    <a:pt x="18952" y="17731"/>
                  </a:lnTo>
                  <a:cubicBezTo>
                    <a:pt x="17654" y="22716"/>
                    <a:pt x="17524" y="28116"/>
                    <a:pt x="18069" y="33308"/>
                  </a:cubicBezTo>
                  <a:cubicBezTo>
                    <a:pt x="17965" y="33412"/>
                    <a:pt x="17965" y="33412"/>
                    <a:pt x="17965" y="33542"/>
                  </a:cubicBezTo>
                  <a:cubicBezTo>
                    <a:pt x="17861" y="31906"/>
                    <a:pt x="17654" y="30167"/>
                    <a:pt x="17654" y="28557"/>
                  </a:cubicBezTo>
                  <a:cubicBezTo>
                    <a:pt x="17654" y="26818"/>
                    <a:pt x="17758" y="24975"/>
                    <a:pt x="17861" y="23261"/>
                  </a:cubicBezTo>
                  <a:cubicBezTo>
                    <a:pt x="17965" y="21626"/>
                    <a:pt x="18407" y="20016"/>
                    <a:pt x="18614" y="18277"/>
                  </a:cubicBezTo>
                  <a:lnTo>
                    <a:pt x="18511" y="18277"/>
                  </a:lnTo>
                  <a:cubicBezTo>
                    <a:pt x="17861" y="21729"/>
                    <a:pt x="17654" y="25104"/>
                    <a:pt x="17524" y="28557"/>
                  </a:cubicBezTo>
                  <a:cubicBezTo>
                    <a:pt x="17420" y="30063"/>
                    <a:pt x="17654" y="31594"/>
                    <a:pt x="17758" y="33204"/>
                  </a:cubicBezTo>
                  <a:cubicBezTo>
                    <a:pt x="17758" y="33308"/>
                    <a:pt x="17861" y="33542"/>
                    <a:pt x="17861" y="33749"/>
                  </a:cubicBezTo>
                  <a:cubicBezTo>
                    <a:pt x="17316" y="34710"/>
                    <a:pt x="17005" y="35800"/>
                    <a:pt x="17005" y="36890"/>
                  </a:cubicBezTo>
                  <a:cubicBezTo>
                    <a:pt x="16460" y="35255"/>
                    <a:pt x="15811" y="33749"/>
                    <a:pt x="15162" y="32347"/>
                  </a:cubicBezTo>
                  <a:cubicBezTo>
                    <a:pt x="13630" y="29102"/>
                    <a:pt x="12124" y="25857"/>
                    <a:pt x="11813" y="22275"/>
                  </a:cubicBezTo>
                  <a:lnTo>
                    <a:pt x="11813" y="22275"/>
                  </a:lnTo>
                  <a:cubicBezTo>
                    <a:pt x="11813" y="23806"/>
                    <a:pt x="12124" y="25312"/>
                    <a:pt x="12565" y="26714"/>
                  </a:cubicBezTo>
                  <a:cubicBezTo>
                    <a:pt x="11813" y="24455"/>
                    <a:pt x="11579" y="22275"/>
                    <a:pt x="11579" y="19782"/>
                  </a:cubicBezTo>
                  <a:cubicBezTo>
                    <a:pt x="11683" y="17965"/>
                    <a:pt x="12020" y="16018"/>
                    <a:pt x="11916" y="14175"/>
                  </a:cubicBezTo>
                  <a:lnTo>
                    <a:pt x="11916" y="14175"/>
                  </a:lnTo>
                  <a:cubicBezTo>
                    <a:pt x="12020" y="14486"/>
                    <a:pt x="12020" y="14824"/>
                    <a:pt x="12124" y="15239"/>
                  </a:cubicBezTo>
                  <a:cubicBezTo>
                    <a:pt x="12332" y="16667"/>
                    <a:pt x="12228" y="18277"/>
                    <a:pt x="12124" y="19679"/>
                  </a:cubicBezTo>
                  <a:cubicBezTo>
                    <a:pt x="12020" y="20769"/>
                    <a:pt x="11683" y="21729"/>
                    <a:pt x="12020" y="22716"/>
                  </a:cubicBezTo>
                  <a:cubicBezTo>
                    <a:pt x="12020" y="22768"/>
                    <a:pt x="12046" y="22794"/>
                    <a:pt x="12072" y="22794"/>
                  </a:cubicBezTo>
                  <a:cubicBezTo>
                    <a:pt x="12098" y="22794"/>
                    <a:pt x="12124" y="22768"/>
                    <a:pt x="12124" y="22716"/>
                  </a:cubicBezTo>
                  <a:cubicBezTo>
                    <a:pt x="11916" y="21418"/>
                    <a:pt x="12332" y="20120"/>
                    <a:pt x="12332" y="18718"/>
                  </a:cubicBezTo>
                  <a:cubicBezTo>
                    <a:pt x="12462" y="17524"/>
                    <a:pt x="12462" y="16330"/>
                    <a:pt x="12332" y="15239"/>
                  </a:cubicBezTo>
                  <a:cubicBezTo>
                    <a:pt x="12228" y="14383"/>
                    <a:pt x="12124" y="13292"/>
                    <a:pt x="11475" y="12643"/>
                  </a:cubicBezTo>
                  <a:cubicBezTo>
                    <a:pt x="10722" y="11890"/>
                    <a:pt x="10722" y="10826"/>
                    <a:pt x="9866" y="10047"/>
                  </a:cubicBezTo>
                  <a:cubicBezTo>
                    <a:pt x="9528" y="9736"/>
                    <a:pt x="9217" y="9632"/>
                    <a:pt x="8879" y="9398"/>
                  </a:cubicBezTo>
                  <a:cubicBezTo>
                    <a:pt x="8720" y="9347"/>
                    <a:pt x="8573" y="9335"/>
                    <a:pt x="8435" y="9335"/>
                  </a:cubicBezTo>
                  <a:cubicBezTo>
                    <a:pt x="8317" y="9335"/>
                    <a:pt x="8206" y="9344"/>
                    <a:pt x="8100" y="9344"/>
                  </a:cubicBezTo>
                  <a:cubicBezTo>
                    <a:pt x="7831" y="9344"/>
                    <a:pt x="7598" y="9287"/>
                    <a:pt x="7373" y="8879"/>
                  </a:cubicBezTo>
                  <a:cubicBezTo>
                    <a:pt x="6932" y="7892"/>
                    <a:pt x="6491" y="7243"/>
                    <a:pt x="5634" y="6491"/>
                  </a:cubicBezTo>
                  <a:cubicBezTo>
                    <a:pt x="4544" y="5634"/>
                    <a:pt x="3583" y="5400"/>
                    <a:pt x="2934" y="3998"/>
                  </a:cubicBezTo>
                  <a:cubicBezTo>
                    <a:pt x="2493" y="2804"/>
                    <a:pt x="2597" y="1402"/>
                    <a:pt x="2597" y="104"/>
                  </a:cubicBezTo>
                  <a:cubicBezTo>
                    <a:pt x="2597" y="0"/>
                    <a:pt x="2493" y="0"/>
                    <a:pt x="249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1"/>
            <p:cNvSpPr/>
            <p:nvPr/>
          </p:nvSpPr>
          <p:spPr>
            <a:xfrm>
              <a:off x="4286700" y="4548800"/>
              <a:ext cx="2625" cy="25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0" y="1"/>
                  </a:moveTo>
                  <a:lnTo>
                    <a:pt x="0" y="1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1"/>
            <p:cNvSpPr/>
            <p:nvPr/>
          </p:nvSpPr>
          <p:spPr>
            <a:xfrm>
              <a:off x="4143250" y="4711075"/>
              <a:ext cx="2625" cy="25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105" y="0"/>
                  </a:moveTo>
                  <a:lnTo>
                    <a:pt x="105" y="0"/>
                  </a:lnTo>
                  <a:lnTo>
                    <a:pt x="1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1"/>
            <p:cNvSpPr/>
            <p:nvPr/>
          </p:nvSpPr>
          <p:spPr>
            <a:xfrm>
              <a:off x="4199725" y="4716275"/>
              <a:ext cx="29875" cy="43500"/>
            </a:xfrm>
            <a:custGeom>
              <a:avLst/>
              <a:gdLst/>
              <a:ahLst/>
              <a:cxnLst/>
              <a:rect l="l" t="t" r="r" b="b"/>
              <a:pathLst>
                <a:path w="1195" h="1740" extrusionOk="0">
                  <a:moveTo>
                    <a:pt x="1" y="0"/>
                  </a:moveTo>
                  <a:lnTo>
                    <a:pt x="1" y="0"/>
                  </a:lnTo>
                  <a:cubicBezTo>
                    <a:pt x="234" y="649"/>
                    <a:pt x="650" y="1298"/>
                    <a:pt x="1195" y="1739"/>
                  </a:cubicBezTo>
                  <a:lnTo>
                    <a:pt x="1195" y="1635"/>
                  </a:lnTo>
                  <a:cubicBezTo>
                    <a:pt x="753" y="1090"/>
                    <a:pt x="234" y="649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1"/>
            <p:cNvSpPr/>
            <p:nvPr/>
          </p:nvSpPr>
          <p:spPr>
            <a:xfrm>
              <a:off x="4199725" y="4735725"/>
              <a:ext cx="22100" cy="21450"/>
            </a:xfrm>
            <a:custGeom>
              <a:avLst/>
              <a:gdLst/>
              <a:ahLst/>
              <a:cxnLst/>
              <a:rect l="l" t="t" r="r" b="b"/>
              <a:pathLst>
                <a:path w="884" h="858" extrusionOk="0">
                  <a:moveTo>
                    <a:pt x="0" y="1"/>
                  </a:moveTo>
                  <a:cubicBezTo>
                    <a:pt x="234" y="312"/>
                    <a:pt x="546" y="753"/>
                    <a:pt x="883" y="857"/>
                  </a:cubicBezTo>
                  <a:cubicBezTo>
                    <a:pt x="649" y="520"/>
                    <a:pt x="338" y="312"/>
                    <a:pt x="10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1"/>
            <p:cNvSpPr/>
            <p:nvPr/>
          </p:nvSpPr>
          <p:spPr>
            <a:xfrm>
              <a:off x="4197125" y="4743525"/>
              <a:ext cx="27275" cy="18825"/>
            </a:xfrm>
            <a:custGeom>
              <a:avLst/>
              <a:gdLst/>
              <a:ahLst/>
              <a:cxnLst/>
              <a:rect l="l" t="t" r="r" b="b"/>
              <a:pathLst>
                <a:path w="1091" h="7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" y="338"/>
                    <a:pt x="650" y="649"/>
                    <a:pt x="1091" y="753"/>
                  </a:cubicBezTo>
                  <a:cubicBezTo>
                    <a:pt x="650" y="545"/>
                    <a:pt x="338" y="33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1"/>
            <p:cNvSpPr/>
            <p:nvPr/>
          </p:nvSpPr>
          <p:spPr>
            <a:xfrm>
              <a:off x="4156900" y="4481875"/>
              <a:ext cx="59075" cy="20875"/>
            </a:xfrm>
            <a:custGeom>
              <a:avLst/>
              <a:gdLst/>
              <a:ahLst/>
              <a:cxnLst/>
              <a:rect l="l" t="t" r="r" b="b"/>
              <a:pathLst>
                <a:path w="2363" h="835" extrusionOk="0">
                  <a:moveTo>
                    <a:pt x="1940" y="0"/>
                  </a:moveTo>
                  <a:cubicBezTo>
                    <a:pt x="1300" y="0"/>
                    <a:pt x="615" y="495"/>
                    <a:pt x="0" y="835"/>
                  </a:cubicBezTo>
                  <a:lnTo>
                    <a:pt x="104" y="835"/>
                  </a:lnTo>
                  <a:cubicBezTo>
                    <a:pt x="781" y="461"/>
                    <a:pt x="1374" y="67"/>
                    <a:pt x="2110" y="67"/>
                  </a:cubicBezTo>
                  <a:cubicBezTo>
                    <a:pt x="2192" y="67"/>
                    <a:pt x="2276" y="71"/>
                    <a:pt x="2362" y="82"/>
                  </a:cubicBezTo>
                  <a:cubicBezTo>
                    <a:pt x="2225" y="25"/>
                    <a:pt x="2083" y="0"/>
                    <a:pt x="194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1"/>
            <p:cNvSpPr/>
            <p:nvPr/>
          </p:nvSpPr>
          <p:spPr>
            <a:xfrm>
              <a:off x="4186100" y="4488150"/>
              <a:ext cx="40900" cy="9425"/>
            </a:xfrm>
            <a:custGeom>
              <a:avLst/>
              <a:gdLst/>
              <a:ahLst/>
              <a:cxnLst/>
              <a:rect l="l" t="t" r="r" b="b"/>
              <a:pathLst>
                <a:path w="1636" h="377" extrusionOk="0">
                  <a:moveTo>
                    <a:pt x="1219" y="0"/>
                  </a:moveTo>
                  <a:cubicBezTo>
                    <a:pt x="784" y="0"/>
                    <a:pt x="333" y="122"/>
                    <a:pt x="0" y="376"/>
                  </a:cubicBezTo>
                  <a:cubicBezTo>
                    <a:pt x="545" y="39"/>
                    <a:pt x="1091" y="39"/>
                    <a:pt x="1636" y="39"/>
                  </a:cubicBezTo>
                  <a:cubicBezTo>
                    <a:pt x="1502" y="13"/>
                    <a:pt x="1361" y="0"/>
                    <a:pt x="121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1"/>
            <p:cNvSpPr/>
            <p:nvPr/>
          </p:nvSpPr>
          <p:spPr>
            <a:xfrm>
              <a:off x="4210750" y="4493800"/>
              <a:ext cx="24050" cy="3775"/>
            </a:xfrm>
            <a:custGeom>
              <a:avLst/>
              <a:gdLst/>
              <a:ahLst/>
              <a:cxnLst/>
              <a:rect l="l" t="t" r="r" b="b"/>
              <a:pathLst>
                <a:path w="962" h="151" extrusionOk="0">
                  <a:moveTo>
                    <a:pt x="643" y="0"/>
                  </a:moveTo>
                  <a:cubicBezTo>
                    <a:pt x="428" y="0"/>
                    <a:pt x="208" y="46"/>
                    <a:pt x="1" y="46"/>
                  </a:cubicBezTo>
                  <a:lnTo>
                    <a:pt x="1" y="150"/>
                  </a:lnTo>
                  <a:cubicBezTo>
                    <a:pt x="312" y="46"/>
                    <a:pt x="650" y="46"/>
                    <a:pt x="961" y="46"/>
                  </a:cubicBezTo>
                  <a:cubicBezTo>
                    <a:pt x="857" y="12"/>
                    <a:pt x="751" y="0"/>
                    <a:pt x="64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1"/>
            <p:cNvSpPr/>
            <p:nvPr/>
          </p:nvSpPr>
          <p:spPr>
            <a:xfrm>
              <a:off x="4229575" y="4497550"/>
              <a:ext cx="16250" cy="5200"/>
            </a:xfrm>
            <a:custGeom>
              <a:avLst/>
              <a:gdLst/>
              <a:ahLst/>
              <a:cxnLst/>
              <a:rect l="l" t="t" r="r" b="b"/>
              <a:pathLst>
                <a:path w="650" h="208" extrusionOk="0">
                  <a:moveTo>
                    <a:pt x="104" y="0"/>
                  </a:moveTo>
                  <a:cubicBezTo>
                    <a:pt x="1" y="0"/>
                    <a:pt x="1" y="104"/>
                    <a:pt x="1" y="104"/>
                  </a:cubicBezTo>
                  <a:cubicBezTo>
                    <a:pt x="208" y="104"/>
                    <a:pt x="442" y="208"/>
                    <a:pt x="650" y="208"/>
                  </a:cubicBezTo>
                  <a:cubicBezTo>
                    <a:pt x="442" y="104"/>
                    <a:pt x="208" y="104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1"/>
            <p:cNvSpPr/>
            <p:nvPr/>
          </p:nvSpPr>
          <p:spPr>
            <a:xfrm>
              <a:off x="4226975" y="4567625"/>
              <a:ext cx="32475" cy="13650"/>
            </a:xfrm>
            <a:custGeom>
              <a:avLst/>
              <a:gdLst/>
              <a:ahLst/>
              <a:cxnLst/>
              <a:rect l="l" t="t" r="r" b="b"/>
              <a:pathLst>
                <a:path w="1299" h="546" extrusionOk="0">
                  <a:moveTo>
                    <a:pt x="1299" y="1"/>
                  </a:moveTo>
                  <a:lnTo>
                    <a:pt x="1299" y="1"/>
                  </a:lnTo>
                  <a:cubicBezTo>
                    <a:pt x="857" y="234"/>
                    <a:pt x="546" y="442"/>
                    <a:pt x="1" y="442"/>
                  </a:cubicBezTo>
                  <a:cubicBezTo>
                    <a:pt x="1" y="442"/>
                    <a:pt x="1" y="546"/>
                    <a:pt x="105" y="546"/>
                  </a:cubicBezTo>
                  <a:cubicBezTo>
                    <a:pt x="442" y="442"/>
                    <a:pt x="961" y="338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1"/>
            <p:cNvSpPr/>
            <p:nvPr/>
          </p:nvSpPr>
          <p:spPr>
            <a:xfrm>
              <a:off x="4234775" y="4578675"/>
              <a:ext cx="16250" cy="7800"/>
            </a:xfrm>
            <a:custGeom>
              <a:avLst/>
              <a:gdLst/>
              <a:ahLst/>
              <a:cxnLst/>
              <a:rect l="l" t="t" r="r" b="b"/>
              <a:pathLst>
                <a:path w="650" h="312" extrusionOk="0">
                  <a:moveTo>
                    <a:pt x="649" y="0"/>
                  </a:moveTo>
                  <a:lnTo>
                    <a:pt x="649" y="0"/>
                  </a:lnTo>
                  <a:cubicBezTo>
                    <a:pt x="338" y="104"/>
                    <a:pt x="234" y="208"/>
                    <a:pt x="0" y="312"/>
                  </a:cubicBezTo>
                  <a:cubicBezTo>
                    <a:pt x="234" y="312"/>
                    <a:pt x="442" y="208"/>
                    <a:pt x="64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64" name="Google Shape;356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89257" flipH="1">
            <a:off x="8572626" y="2333827"/>
            <a:ext cx="1284400" cy="217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 1">
  <p:cSld name="MAIN_POINT_1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79202">
            <a:off x="7446738" y="-664148"/>
            <a:ext cx="1419097" cy="24085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3" name="Google Shape;3573;p23"/>
          <p:cNvGrpSpPr/>
          <p:nvPr/>
        </p:nvGrpSpPr>
        <p:grpSpPr>
          <a:xfrm rot="-7146680">
            <a:off x="4609186" y="2919958"/>
            <a:ext cx="2528194" cy="3349678"/>
            <a:chOff x="1571200" y="2227500"/>
            <a:chExt cx="1814675" cy="2404400"/>
          </a:xfrm>
        </p:grpSpPr>
        <p:sp>
          <p:nvSpPr>
            <p:cNvPr id="3574" name="Google Shape;3574;p23"/>
            <p:cNvSpPr/>
            <p:nvPr/>
          </p:nvSpPr>
          <p:spPr>
            <a:xfrm>
              <a:off x="1971650" y="4135400"/>
              <a:ext cx="62325" cy="70100"/>
            </a:xfrm>
            <a:custGeom>
              <a:avLst/>
              <a:gdLst/>
              <a:ahLst/>
              <a:cxnLst/>
              <a:rect l="l" t="t" r="r" b="b"/>
              <a:pathLst>
                <a:path w="2493" h="2804" extrusionOk="0">
                  <a:moveTo>
                    <a:pt x="2492" y="0"/>
                  </a:moveTo>
                  <a:lnTo>
                    <a:pt x="2492" y="0"/>
                  </a:lnTo>
                  <a:cubicBezTo>
                    <a:pt x="1506" y="753"/>
                    <a:pt x="753" y="1817"/>
                    <a:pt x="0" y="2804"/>
                  </a:cubicBezTo>
                  <a:lnTo>
                    <a:pt x="104" y="2804"/>
                  </a:lnTo>
                  <a:cubicBezTo>
                    <a:pt x="857" y="1817"/>
                    <a:pt x="1610" y="961"/>
                    <a:pt x="249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3"/>
            <p:cNvSpPr/>
            <p:nvPr/>
          </p:nvSpPr>
          <p:spPr>
            <a:xfrm>
              <a:off x="1998900" y="4145775"/>
              <a:ext cx="32475" cy="35075"/>
            </a:xfrm>
            <a:custGeom>
              <a:avLst/>
              <a:gdLst/>
              <a:ahLst/>
              <a:cxnLst/>
              <a:rect l="l" t="t" r="r" b="b"/>
              <a:pathLst>
                <a:path w="1299" h="1403" extrusionOk="0">
                  <a:moveTo>
                    <a:pt x="1169" y="0"/>
                  </a:moveTo>
                  <a:cubicBezTo>
                    <a:pt x="857" y="442"/>
                    <a:pt x="416" y="883"/>
                    <a:pt x="104" y="1298"/>
                  </a:cubicBezTo>
                  <a:cubicBezTo>
                    <a:pt x="1" y="1402"/>
                    <a:pt x="104" y="1402"/>
                    <a:pt x="104" y="1402"/>
                  </a:cubicBezTo>
                  <a:cubicBezTo>
                    <a:pt x="520" y="987"/>
                    <a:pt x="961" y="546"/>
                    <a:pt x="1299" y="104"/>
                  </a:cubicBezTo>
                  <a:cubicBezTo>
                    <a:pt x="1299" y="0"/>
                    <a:pt x="1299" y="0"/>
                    <a:pt x="116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3"/>
            <p:cNvSpPr/>
            <p:nvPr/>
          </p:nvSpPr>
          <p:spPr>
            <a:xfrm>
              <a:off x="1963200" y="4121750"/>
              <a:ext cx="24700" cy="41425"/>
            </a:xfrm>
            <a:custGeom>
              <a:avLst/>
              <a:gdLst/>
              <a:ahLst/>
              <a:cxnLst/>
              <a:rect l="l" t="t" r="r" b="b"/>
              <a:pathLst>
                <a:path w="988" h="1657" extrusionOk="0">
                  <a:moveTo>
                    <a:pt x="987" y="1"/>
                  </a:moveTo>
                  <a:cubicBezTo>
                    <a:pt x="546" y="416"/>
                    <a:pt x="234" y="1065"/>
                    <a:pt x="1" y="1610"/>
                  </a:cubicBezTo>
                  <a:cubicBezTo>
                    <a:pt x="1" y="1610"/>
                    <a:pt x="58" y="1657"/>
                    <a:pt x="97" y="1657"/>
                  </a:cubicBezTo>
                  <a:cubicBezTo>
                    <a:pt x="116" y="1657"/>
                    <a:pt x="130" y="1645"/>
                    <a:pt x="130" y="1610"/>
                  </a:cubicBezTo>
                  <a:cubicBezTo>
                    <a:pt x="338" y="1065"/>
                    <a:pt x="650" y="546"/>
                    <a:pt x="987" y="105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3"/>
            <p:cNvSpPr/>
            <p:nvPr/>
          </p:nvSpPr>
          <p:spPr>
            <a:xfrm>
              <a:off x="1969050" y="4073075"/>
              <a:ext cx="56475" cy="64925"/>
            </a:xfrm>
            <a:custGeom>
              <a:avLst/>
              <a:gdLst/>
              <a:ahLst/>
              <a:cxnLst/>
              <a:rect l="l" t="t" r="r" b="b"/>
              <a:pathLst>
                <a:path w="2259" h="2597" extrusionOk="0">
                  <a:moveTo>
                    <a:pt x="2259" y="1"/>
                  </a:moveTo>
                  <a:lnTo>
                    <a:pt x="2259" y="1"/>
                  </a:lnTo>
                  <a:cubicBezTo>
                    <a:pt x="1298" y="546"/>
                    <a:pt x="312" y="1403"/>
                    <a:pt x="0" y="2597"/>
                  </a:cubicBezTo>
                  <a:cubicBezTo>
                    <a:pt x="546" y="1507"/>
                    <a:pt x="1298" y="650"/>
                    <a:pt x="225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3"/>
            <p:cNvSpPr/>
            <p:nvPr/>
          </p:nvSpPr>
          <p:spPr>
            <a:xfrm>
              <a:off x="2179975" y="4213275"/>
              <a:ext cx="10400" cy="78550"/>
            </a:xfrm>
            <a:custGeom>
              <a:avLst/>
              <a:gdLst/>
              <a:ahLst/>
              <a:cxnLst/>
              <a:rect l="l" t="t" r="r" b="b"/>
              <a:pathLst>
                <a:path w="416" h="3142" extrusionOk="0">
                  <a:moveTo>
                    <a:pt x="208" y="0"/>
                  </a:moveTo>
                  <a:cubicBezTo>
                    <a:pt x="208" y="1091"/>
                    <a:pt x="208" y="2077"/>
                    <a:pt x="1" y="3142"/>
                  </a:cubicBezTo>
                  <a:lnTo>
                    <a:pt x="104" y="3142"/>
                  </a:lnTo>
                  <a:cubicBezTo>
                    <a:pt x="312" y="2181"/>
                    <a:pt x="416" y="1091"/>
                    <a:pt x="31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3"/>
            <p:cNvSpPr/>
            <p:nvPr/>
          </p:nvSpPr>
          <p:spPr>
            <a:xfrm>
              <a:off x="2177375" y="4226900"/>
              <a:ext cx="5225" cy="24025"/>
            </a:xfrm>
            <a:custGeom>
              <a:avLst/>
              <a:gdLst/>
              <a:ahLst/>
              <a:cxnLst/>
              <a:rect l="l" t="t" r="r" b="b"/>
              <a:pathLst>
                <a:path w="209" h="961" extrusionOk="0">
                  <a:moveTo>
                    <a:pt x="105" y="0"/>
                  </a:moveTo>
                  <a:cubicBezTo>
                    <a:pt x="105" y="338"/>
                    <a:pt x="105" y="649"/>
                    <a:pt x="1" y="883"/>
                  </a:cubicBezTo>
                  <a:cubicBezTo>
                    <a:pt x="1" y="935"/>
                    <a:pt x="27" y="961"/>
                    <a:pt x="53" y="961"/>
                  </a:cubicBezTo>
                  <a:cubicBezTo>
                    <a:pt x="79" y="961"/>
                    <a:pt x="105" y="935"/>
                    <a:pt x="105" y="883"/>
                  </a:cubicBezTo>
                  <a:cubicBezTo>
                    <a:pt x="105" y="649"/>
                    <a:pt x="208" y="338"/>
                    <a:pt x="208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3"/>
            <p:cNvSpPr/>
            <p:nvPr/>
          </p:nvSpPr>
          <p:spPr>
            <a:xfrm>
              <a:off x="2277325" y="4159400"/>
              <a:ext cx="5225" cy="40925"/>
            </a:xfrm>
            <a:custGeom>
              <a:avLst/>
              <a:gdLst/>
              <a:ahLst/>
              <a:cxnLst/>
              <a:rect l="l" t="t" r="r" b="b"/>
              <a:pathLst>
                <a:path w="209" h="1637" extrusionOk="0">
                  <a:moveTo>
                    <a:pt x="1" y="1"/>
                  </a:moveTo>
                  <a:lnTo>
                    <a:pt x="1" y="1636"/>
                  </a:lnTo>
                  <a:cubicBezTo>
                    <a:pt x="105" y="1091"/>
                    <a:pt x="208" y="546"/>
                    <a:pt x="10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3"/>
            <p:cNvSpPr/>
            <p:nvPr/>
          </p:nvSpPr>
          <p:spPr>
            <a:xfrm>
              <a:off x="2133900" y="4200300"/>
              <a:ext cx="5225" cy="47875"/>
            </a:xfrm>
            <a:custGeom>
              <a:avLst/>
              <a:gdLst/>
              <a:ahLst/>
              <a:cxnLst/>
              <a:rect l="l" t="t" r="r" b="b"/>
              <a:pathLst>
                <a:path w="209" h="1915" extrusionOk="0">
                  <a:moveTo>
                    <a:pt x="0" y="0"/>
                  </a:moveTo>
                  <a:cubicBezTo>
                    <a:pt x="0" y="649"/>
                    <a:pt x="104" y="1298"/>
                    <a:pt x="104" y="1817"/>
                  </a:cubicBezTo>
                  <a:cubicBezTo>
                    <a:pt x="104" y="1882"/>
                    <a:pt x="130" y="1915"/>
                    <a:pt x="156" y="1915"/>
                  </a:cubicBezTo>
                  <a:cubicBezTo>
                    <a:pt x="182" y="1915"/>
                    <a:pt x="208" y="1882"/>
                    <a:pt x="208" y="1817"/>
                  </a:cubicBezTo>
                  <a:cubicBezTo>
                    <a:pt x="208" y="1298"/>
                    <a:pt x="104" y="649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3"/>
            <p:cNvSpPr/>
            <p:nvPr/>
          </p:nvSpPr>
          <p:spPr>
            <a:xfrm>
              <a:off x="2128700" y="4173025"/>
              <a:ext cx="7825" cy="45450"/>
            </a:xfrm>
            <a:custGeom>
              <a:avLst/>
              <a:gdLst/>
              <a:ahLst/>
              <a:cxnLst/>
              <a:rect l="l" t="t" r="r" b="b"/>
              <a:pathLst>
                <a:path w="313" h="1818" extrusionOk="0">
                  <a:moveTo>
                    <a:pt x="312" y="1"/>
                  </a:moveTo>
                  <a:cubicBezTo>
                    <a:pt x="105" y="650"/>
                    <a:pt x="1" y="1195"/>
                    <a:pt x="105" y="1740"/>
                  </a:cubicBezTo>
                  <a:cubicBezTo>
                    <a:pt x="105" y="1792"/>
                    <a:pt x="130" y="1818"/>
                    <a:pt x="156" y="1818"/>
                  </a:cubicBezTo>
                  <a:cubicBezTo>
                    <a:pt x="182" y="1818"/>
                    <a:pt x="208" y="1792"/>
                    <a:pt x="208" y="1740"/>
                  </a:cubicBezTo>
                  <a:cubicBezTo>
                    <a:pt x="105" y="1195"/>
                    <a:pt x="208" y="650"/>
                    <a:pt x="312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3"/>
            <p:cNvSpPr/>
            <p:nvPr/>
          </p:nvSpPr>
          <p:spPr>
            <a:xfrm>
              <a:off x="2174125" y="4029600"/>
              <a:ext cx="19500" cy="49850"/>
            </a:xfrm>
            <a:custGeom>
              <a:avLst/>
              <a:gdLst/>
              <a:ahLst/>
              <a:cxnLst/>
              <a:rect l="l" t="t" r="r" b="b"/>
              <a:pathLst>
                <a:path w="780" h="1994" extrusionOk="0">
                  <a:moveTo>
                    <a:pt x="442" y="0"/>
                  </a:moveTo>
                  <a:cubicBezTo>
                    <a:pt x="442" y="753"/>
                    <a:pt x="338" y="1298"/>
                    <a:pt x="1" y="1947"/>
                  </a:cubicBezTo>
                  <a:cubicBezTo>
                    <a:pt x="1" y="1947"/>
                    <a:pt x="59" y="1994"/>
                    <a:pt x="97" y="1994"/>
                  </a:cubicBezTo>
                  <a:cubicBezTo>
                    <a:pt x="116" y="1994"/>
                    <a:pt x="131" y="1982"/>
                    <a:pt x="131" y="1947"/>
                  </a:cubicBezTo>
                  <a:cubicBezTo>
                    <a:pt x="442" y="1402"/>
                    <a:pt x="780" y="649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3"/>
            <p:cNvSpPr/>
            <p:nvPr/>
          </p:nvSpPr>
          <p:spPr>
            <a:xfrm>
              <a:off x="2177375" y="4005575"/>
              <a:ext cx="7825" cy="50650"/>
            </a:xfrm>
            <a:custGeom>
              <a:avLst/>
              <a:gdLst/>
              <a:ahLst/>
              <a:cxnLst/>
              <a:rect l="l" t="t" r="r" b="b"/>
              <a:pathLst>
                <a:path w="313" h="2026" extrusionOk="0">
                  <a:moveTo>
                    <a:pt x="312" y="1"/>
                  </a:moveTo>
                  <a:lnTo>
                    <a:pt x="312" y="1"/>
                  </a:lnTo>
                  <a:cubicBezTo>
                    <a:pt x="208" y="650"/>
                    <a:pt x="208" y="1299"/>
                    <a:pt x="1" y="1948"/>
                  </a:cubicBezTo>
                  <a:cubicBezTo>
                    <a:pt x="1" y="2000"/>
                    <a:pt x="27" y="2026"/>
                    <a:pt x="53" y="2026"/>
                  </a:cubicBezTo>
                  <a:cubicBezTo>
                    <a:pt x="79" y="2026"/>
                    <a:pt x="105" y="2000"/>
                    <a:pt x="105" y="1948"/>
                  </a:cubicBezTo>
                  <a:cubicBezTo>
                    <a:pt x="208" y="1299"/>
                    <a:pt x="312" y="650"/>
                    <a:pt x="312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3"/>
            <p:cNvSpPr/>
            <p:nvPr/>
          </p:nvSpPr>
          <p:spPr>
            <a:xfrm>
              <a:off x="2239050" y="3964700"/>
              <a:ext cx="11050" cy="40900"/>
            </a:xfrm>
            <a:custGeom>
              <a:avLst/>
              <a:gdLst/>
              <a:ahLst/>
              <a:cxnLst/>
              <a:rect l="l" t="t" r="r" b="b"/>
              <a:pathLst>
                <a:path w="442" h="1636" extrusionOk="0">
                  <a:moveTo>
                    <a:pt x="0" y="0"/>
                  </a:moveTo>
                  <a:cubicBezTo>
                    <a:pt x="0" y="546"/>
                    <a:pt x="234" y="1091"/>
                    <a:pt x="337" y="1636"/>
                  </a:cubicBezTo>
                  <a:lnTo>
                    <a:pt x="441" y="1636"/>
                  </a:lnTo>
                  <a:cubicBezTo>
                    <a:pt x="234" y="1091"/>
                    <a:pt x="130" y="54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3"/>
            <p:cNvSpPr/>
            <p:nvPr/>
          </p:nvSpPr>
          <p:spPr>
            <a:xfrm>
              <a:off x="2231250" y="3955475"/>
              <a:ext cx="5225" cy="30675"/>
            </a:xfrm>
            <a:custGeom>
              <a:avLst/>
              <a:gdLst/>
              <a:ahLst/>
              <a:cxnLst/>
              <a:rect l="l" t="t" r="r" b="b"/>
              <a:pathLst>
                <a:path w="209" h="1227" extrusionOk="0">
                  <a:moveTo>
                    <a:pt x="31" y="0"/>
                  </a:moveTo>
                  <a:cubicBezTo>
                    <a:pt x="0" y="0"/>
                    <a:pt x="0" y="58"/>
                    <a:pt x="0" y="58"/>
                  </a:cubicBezTo>
                  <a:cubicBezTo>
                    <a:pt x="104" y="473"/>
                    <a:pt x="104" y="811"/>
                    <a:pt x="208" y="1226"/>
                  </a:cubicBezTo>
                  <a:cubicBezTo>
                    <a:pt x="208" y="811"/>
                    <a:pt x="208" y="369"/>
                    <a:pt x="104" y="58"/>
                  </a:cubicBezTo>
                  <a:cubicBezTo>
                    <a:pt x="70" y="15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3"/>
            <p:cNvSpPr/>
            <p:nvPr/>
          </p:nvSpPr>
          <p:spPr>
            <a:xfrm>
              <a:off x="2226050" y="3943275"/>
              <a:ext cx="2625" cy="32475"/>
            </a:xfrm>
            <a:custGeom>
              <a:avLst/>
              <a:gdLst/>
              <a:ahLst/>
              <a:cxnLst/>
              <a:rect l="l" t="t" r="r" b="b"/>
              <a:pathLst>
                <a:path w="105" h="1299" extrusionOk="0">
                  <a:moveTo>
                    <a:pt x="105" y="1"/>
                  </a:moveTo>
                  <a:cubicBezTo>
                    <a:pt x="1" y="416"/>
                    <a:pt x="105" y="857"/>
                    <a:pt x="1" y="1299"/>
                  </a:cubicBezTo>
                  <a:lnTo>
                    <a:pt x="105" y="129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3"/>
            <p:cNvSpPr/>
            <p:nvPr/>
          </p:nvSpPr>
          <p:spPr>
            <a:xfrm>
              <a:off x="2052775" y="3943275"/>
              <a:ext cx="21425" cy="13650"/>
            </a:xfrm>
            <a:custGeom>
              <a:avLst/>
              <a:gdLst/>
              <a:ahLst/>
              <a:cxnLst/>
              <a:rect l="l" t="t" r="r" b="b"/>
              <a:pathLst>
                <a:path w="857" h="546" extrusionOk="0">
                  <a:moveTo>
                    <a:pt x="857" y="1"/>
                  </a:moveTo>
                  <a:cubicBezTo>
                    <a:pt x="545" y="1"/>
                    <a:pt x="312" y="208"/>
                    <a:pt x="0" y="416"/>
                  </a:cubicBezTo>
                  <a:cubicBezTo>
                    <a:pt x="0" y="416"/>
                    <a:pt x="0" y="546"/>
                    <a:pt x="104" y="546"/>
                  </a:cubicBezTo>
                  <a:cubicBezTo>
                    <a:pt x="312" y="312"/>
                    <a:pt x="649" y="208"/>
                    <a:pt x="857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3"/>
            <p:cNvSpPr/>
            <p:nvPr/>
          </p:nvSpPr>
          <p:spPr>
            <a:xfrm>
              <a:off x="2052775" y="3934850"/>
              <a:ext cx="24025" cy="11050"/>
            </a:xfrm>
            <a:custGeom>
              <a:avLst/>
              <a:gdLst/>
              <a:ahLst/>
              <a:cxnLst/>
              <a:rect l="l" t="t" r="r" b="b"/>
              <a:pathLst>
                <a:path w="961" h="442" extrusionOk="0">
                  <a:moveTo>
                    <a:pt x="961" y="0"/>
                  </a:moveTo>
                  <a:cubicBezTo>
                    <a:pt x="857" y="0"/>
                    <a:pt x="753" y="0"/>
                    <a:pt x="545" y="104"/>
                  </a:cubicBezTo>
                  <a:cubicBezTo>
                    <a:pt x="442" y="104"/>
                    <a:pt x="208" y="234"/>
                    <a:pt x="104" y="338"/>
                  </a:cubicBezTo>
                  <a:cubicBezTo>
                    <a:pt x="0" y="338"/>
                    <a:pt x="104" y="442"/>
                    <a:pt x="104" y="442"/>
                  </a:cubicBezTo>
                  <a:cubicBezTo>
                    <a:pt x="312" y="338"/>
                    <a:pt x="442" y="338"/>
                    <a:pt x="545" y="234"/>
                  </a:cubicBezTo>
                  <a:cubicBezTo>
                    <a:pt x="649" y="104"/>
                    <a:pt x="857" y="104"/>
                    <a:pt x="961" y="104"/>
                  </a:cubicBezTo>
                  <a:lnTo>
                    <a:pt x="961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3"/>
            <p:cNvSpPr/>
            <p:nvPr/>
          </p:nvSpPr>
          <p:spPr>
            <a:xfrm>
              <a:off x="2060550" y="3921225"/>
              <a:ext cx="27300" cy="16250"/>
            </a:xfrm>
            <a:custGeom>
              <a:avLst/>
              <a:gdLst/>
              <a:ahLst/>
              <a:cxnLst/>
              <a:rect l="l" t="t" r="r" b="b"/>
              <a:pathLst>
                <a:path w="1092" h="650" extrusionOk="0">
                  <a:moveTo>
                    <a:pt x="987" y="0"/>
                  </a:moveTo>
                  <a:cubicBezTo>
                    <a:pt x="650" y="0"/>
                    <a:pt x="234" y="337"/>
                    <a:pt x="1" y="545"/>
                  </a:cubicBezTo>
                  <a:cubicBezTo>
                    <a:pt x="1" y="649"/>
                    <a:pt x="1" y="649"/>
                    <a:pt x="131" y="649"/>
                  </a:cubicBezTo>
                  <a:cubicBezTo>
                    <a:pt x="338" y="337"/>
                    <a:pt x="780" y="337"/>
                    <a:pt x="1091" y="130"/>
                  </a:cubicBezTo>
                  <a:cubicBezTo>
                    <a:pt x="1091" y="130"/>
                    <a:pt x="1091" y="0"/>
                    <a:pt x="987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3"/>
            <p:cNvSpPr/>
            <p:nvPr/>
          </p:nvSpPr>
          <p:spPr>
            <a:xfrm>
              <a:off x="1571200" y="3668100"/>
              <a:ext cx="1087125" cy="963800"/>
            </a:xfrm>
            <a:custGeom>
              <a:avLst/>
              <a:gdLst/>
              <a:ahLst/>
              <a:cxnLst/>
              <a:rect l="l" t="t" r="r" b="b"/>
              <a:pathLst>
                <a:path w="43485" h="38552" extrusionOk="0">
                  <a:moveTo>
                    <a:pt x="32036" y="5919"/>
                  </a:moveTo>
                  <a:cubicBezTo>
                    <a:pt x="32036" y="6568"/>
                    <a:pt x="32244" y="7321"/>
                    <a:pt x="32451" y="7970"/>
                  </a:cubicBezTo>
                  <a:cubicBezTo>
                    <a:pt x="32244" y="7425"/>
                    <a:pt x="32140" y="6880"/>
                    <a:pt x="32036" y="6231"/>
                  </a:cubicBezTo>
                  <a:lnTo>
                    <a:pt x="32036" y="5919"/>
                  </a:lnTo>
                  <a:close/>
                  <a:moveTo>
                    <a:pt x="31906" y="6465"/>
                  </a:moveTo>
                  <a:cubicBezTo>
                    <a:pt x="32036" y="7217"/>
                    <a:pt x="32244" y="8074"/>
                    <a:pt x="32555" y="8723"/>
                  </a:cubicBezTo>
                  <a:cubicBezTo>
                    <a:pt x="32140" y="8178"/>
                    <a:pt x="31906" y="7659"/>
                    <a:pt x="31906" y="6880"/>
                  </a:cubicBezTo>
                  <a:lnTo>
                    <a:pt x="31906" y="6465"/>
                  </a:lnTo>
                  <a:close/>
                  <a:moveTo>
                    <a:pt x="30089" y="6231"/>
                  </a:moveTo>
                  <a:lnTo>
                    <a:pt x="30089" y="6231"/>
                  </a:lnTo>
                  <a:cubicBezTo>
                    <a:pt x="29855" y="7010"/>
                    <a:pt x="29648" y="7763"/>
                    <a:pt x="28999" y="8308"/>
                  </a:cubicBezTo>
                  <a:lnTo>
                    <a:pt x="28453" y="8827"/>
                  </a:lnTo>
                  <a:cubicBezTo>
                    <a:pt x="29102" y="8074"/>
                    <a:pt x="29648" y="7114"/>
                    <a:pt x="30089" y="6231"/>
                  </a:cubicBezTo>
                  <a:close/>
                  <a:moveTo>
                    <a:pt x="29751" y="4518"/>
                  </a:moveTo>
                  <a:cubicBezTo>
                    <a:pt x="29751" y="4518"/>
                    <a:pt x="29440" y="5582"/>
                    <a:pt x="29310" y="5582"/>
                  </a:cubicBezTo>
                  <a:cubicBezTo>
                    <a:pt x="29206" y="5919"/>
                    <a:pt x="28895" y="6127"/>
                    <a:pt x="28661" y="6361"/>
                  </a:cubicBezTo>
                  <a:cubicBezTo>
                    <a:pt x="28246" y="6672"/>
                    <a:pt x="27908" y="7010"/>
                    <a:pt x="27597" y="7425"/>
                  </a:cubicBezTo>
                  <a:cubicBezTo>
                    <a:pt x="27155" y="8178"/>
                    <a:pt x="27363" y="8723"/>
                    <a:pt x="26610" y="9164"/>
                  </a:cubicBezTo>
                  <a:lnTo>
                    <a:pt x="26506" y="9164"/>
                  </a:lnTo>
                  <a:lnTo>
                    <a:pt x="26402" y="9061"/>
                  </a:lnTo>
                  <a:cubicBezTo>
                    <a:pt x="26506" y="8957"/>
                    <a:pt x="26506" y="8723"/>
                    <a:pt x="26610" y="8515"/>
                  </a:cubicBezTo>
                  <a:cubicBezTo>
                    <a:pt x="26714" y="8074"/>
                    <a:pt x="26844" y="7659"/>
                    <a:pt x="27051" y="7217"/>
                  </a:cubicBezTo>
                  <a:cubicBezTo>
                    <a:pt x="27259" y="6465"/>
                    <a:pt x="28012" y="5919"/>
                    <a:pt x="28661" y="5478"/>
                  </a:cubicBezTo>
                  <a:cubicBezTo>
                    <a:pt x="29102" y="5270"/>
                    <a:pt x="29440" y="4933"/>
                    <a:pt x="29751" y="4518"/>
                  </a:cubicBezTo>
                  <a:close/>
                  <a:moveTo>
                    <a:pt x="27597" y="4518"/>
                  </a:moveTo>
                  <a:cubicBezTo>
                    <a:pt x="26948" y="5478"/>
                    <a:pt x="25961" y="6231"/>
                    <a:pt x="25546" y="7321"/>
                  </a:cubicBezTo>
                  <a:cubicBezTo>
                    <a:pt x="25312" y="7659"/>
                    <a:pt x="25208" y="8074"/>
                    <a:pt x="25312" y="8515"/>
                  </a:cubicBezTo>
                  <a:cubicBezTo>
                    <a:pt x="25546" y="8723"/>
                    <a:pt x="25857" y="8957"/>
                    <a:pt x="25961" y="9268"/>
                  </a:cubicBezTo>
                  <a:lnTo>
                    <a:pt x="25753" y="9268"/>
                  </a:lnTo>
                  <a:cubicBezTo>
                    <a:pt x="25753" y="9164"/>
                    <a:pt x="25753" y="9164"/>
                    <a:pt x="25650" y="9164"/>
                  </a:cubicBezTo>
                  <a:lnTo>
                    <a:pt x="25312" y="9164"/>
                  </a:lnTo>
                  <a:cubicBezTo>
                    <a:pt x="25208" y="9164"/>
                    <a:pt x="25104" y="9061"/>
                    <a:pt x="25001" y="9061"/>
                  </a:cubicBezTo>
                  <a:cubicBezTo>
                    <a:pt x="23365" y="8515"/>
                    <a:pt x="24767" y="6880"/>
                    <a:pt x="25546" y="6231"/>
                  </a:cubicBezTo>
                  <a:cubicBezTo>
                    <a:pt x="26299" y="5712"/>
                    <a:pt x="26948" y="5167"/>
                    <a:pt x="27597" y="4518"/>
                  </a:cubicBezTo>
                  <a:close/>
                  <a:moveTo>
                    <a:pt x="32140" y="9164"/>
                  </a:moveTo>
                  <a:cubicBezTo>
                    <a:pt x="32244" y="9164"/>
                    <a:pt x="32244" y="9268"/>
                    <a:pt x="32347" y="9372"/>
                  </a:cubicBezTo>
                  <a:cubicBezTo>
                    <a:pt x="32359" y="9388"/>
                    <a:pt x="32371" y="9403"/>
                    <a:pt x="32384" y="9418"/>
                  </a:cubicBezTo>
                  <a:lnTo>
                    <a:pt x="32384" y="9418"/>
                  </a:lnTo>
                  <a:cubicBezTo>
                    <a:pt x="32302" y="9334"/>
                    <a:pt x="32220" y="9250"/>
                    <a:pt x="32140" y="9164"/>
                  </a:cubicBezTo>
                  <a:close/>
                  <a:moveTo>
                    <a:pt x="31802" y="7529"/>
                  </a:moveTo>
                  <a:cubicBezTo>
                    <a:pt x="31906" y="7763"/>
                    <a:pt x="32036" y="8074"/>
                    <a:pt x="32244" y="8412"/>
                  </a:cubicBezTo>
                  <a:cubicBezTo>
                    <a:pt x="32451" y="8827"/>
                    <a:pt x="32789" y="9268"/>
                    <a:pt x="33100" y="9710"/>
                  </a:cubicBezTo>
                  <a:cubicBezTo>
                    <a:pt x="33204" y="9813"/>
                    <a:pt x="33204" y="9917"/>
                    <a:pt x="33334" y="10021"/>
                  </a:cubicBezTo>
                  <a:cubicBezTo>
                    <a:pt x="32789" y="9606"/>
                    <a:pt x="32036" y="9164"/>
                    <a:pt x="31802" y="8515"/>
                  </a:cubicBezTo>
                  <a:lnTo>
                    <a:pt x="31802" y="8308"/>
                  </a:lnTo>
                  <a:lnTo>
                    <a:pt x="31802" y="7529"/>
                  </a:lnTo>
                  <a:close/>
                  <a:moveTo>
                    <a:pt x="32817" y="9851"/>
                  </a:moveTo>
                  <a:cubicBezTo>
                    <a:pt x="33084" y="10080"/>
                    <a:pt x="33379" y="10300"/>
                    <a:pt x="33646" y="10566"/>
                  </a:cubicBezTo>
                  <a:lnTo>
                    <a:pt x="33646" y="10670"/>
                  </a:lnTo>
                  <a:cubicBezTo>
                    <a:pt x="33646" y="10566"/>
                    <a:pt x="33542" y="10566"/>
                    <a:pt x="33438" y="10462"/>
                  </a:cubicBezTo>
                  <a:cubicBezTo>
                    <a:pt x="33230" y="10255"/>
                    <a:pt x="33022" y="10053"/>
                    <a:pt x="32817" y="9851"/>
                  </a:cubicBezTo>
                  <a:close/>
                  <a:moveTo>
                    <a:pt x="21718" y="9035"/>
                  </a:moveTo>
                  <a:cubicBezTo>
                    <a:pt x="21949" y="9035"/>
                    <a:pt x="22178" y="9044"/>
                    <a:pt x="22405" y="9061"/>
                  </a:cubicBezTo>
                  <a:cubicBezTo>
                    <a:pt x="22508" y="9164"/>
                    <a:pt x="22508" y="9164"/>
                    <a:pt x="22612" y="9164"/>
                  </a:cubicBezTo>
                  <a:cubicBezTo>
                    <a:pt x="22820" y="9164"/>
                    <a:pt x="23054" y="9268"/>
                    <a:pt x="23261" y="9268"/>
                  </a:cubicBezTo>
                  <a:lnTo>
                    <a:pt x="21418" y="9268"/>
                  </a:lnTo>
                  <a:cubicBezTo>
                    <a:pt x="20120" y="9372"/>
                    <a:pt x="19056" y="9476"/>
                    <a:pt x="17861" y="10125"/>
                  </a:cubicBezTo>
                  <a:cubicBezTo>
                    <a:pt x="17316" y="10462"/>
                    <a:pt x="16771" y="10774"/>
                    <a:pt x="16226" y="11215"/>
                  </a:cubicBezTo>
                  <a:cubicBezTo>
                    <a:pt x="16771" y="10670"/>
                    <a:pt x="17524" y="10255"/>
                    <a:pt x="18173" y="9813"/>
                  </a:cubicBezTo>
                  <a:cubicBezTo>
                    <a:pt x="19262" y="9269"/>
                    <a:pt x="20515" y="9035"/>
                    <a:pt x="21718" y="9035"/>
                  </a:cubicBezTo>
                  <a:close/>
                  <a:moveTo>
                    <a:pt x="31802" y="8827"/>
                  </a:moveTo>
                  <a:cubicBezTo>
                    <a:pt x="32036" y="9164"/>
                    <a:pt x="32244" y="9606"/>
                    <a:pt x="32555" y="9813"/>
                  </a:cubicBezTo>
                  <a:cubicBezTo>
                    <a:pt x="33100" y="10255"/>
                    <a:pt x="33542" y="10670"/>
                    <a:pt x="33983" y="11215"/>
                  </a:cubicBezTo>
                  <a:cubicBezTo>
                    <a:pt x="33983" y="11215"/>
                    <a:pt x="34087" y="11215"/>
                    <a:pt x="34087" y="11319"/>
                  </a:cubicBezTo>
                  <a:lnTo>
                    <a:pt x="34191" y="11423"/>
                  </a:lnTo>
                  <a:cubicBezTo>
                    <a:pt x="33334" y="10774"/>
                    <a:pt x="32244" y="10359"/>
                    <a:pt x="31802" y="9268"/>
                  </a:cubicBezTo>
                  <a:lnTo>
                    <a:pt x="31802" y="8827"/>
                  </a:lnTo>
                  <a:close/>
                  <a:moveTo>
                    <a:pt x="20120" y="11319"/>
                  </a:moveTo>
                  <a:cubicBezTo>
                    <a:pt x="20120" y="11423"/>
                    <a:pt x="20120" y="11423"/>
                    <a:pt x="20016" y="11553"/>
                  </a:cubicBezTo>
                  <a:cubicBezTo>
                    <a:pt x="19790" y="11628"/>
                    <a:pt x="19495" y="11759"/>
                    <a:pt x="19270" y="11954"/>
                  </a:cubicBezTo>
                  <a:lnTo>
                    <a:pt x="19270" y="11954"/>
                  </a:lnTo>
                  <a:cubicBezTo>
                    <a:pt x="19372" y="11756"/>
                    <a:pt x="19476" y="11654"/>
                    <a:pt x="19705" y="11553"/>
                  </a:cubicBezTo>
                  <a:cubicBezTo>
                    <a:pt x="19808" y="11423"/>
                    <a:pt x="20016" y="11423"/>
                    <a:pt x="20120" y="11319"/>
                  </a:cubicBezTo>
                  <a:close/>
                  <a:moveTo>
                    <a:pt x="26506" y="10021"/>
                  </a:moveTo>
                  <a:lnTo>
                    <a:pt x="26506" y="10021"/>
                  </a:lnTo>
                  <a:cubicBezTo>
                    <a:pt x="27259" y="11008"/>
                    <a:pt x="29440" y="10359"/>
                    <a:pt x="28999" y="12202"/>
                  </a:cubicBezTo>
                  <a:cubicBezTo>
                    <a:pt x="28791" y="11761"/>
                    <a:pt x="28453" y="11423"/>
                    <a:pt x="28012" y="11215"/>
                  </a:cubicBezTo>
                  <a:cubicBezTo>
                    <a:pt x="27597" y="11008"/>
                    <a:pt x="26610" y="10566"/>
                    <a:pt x="26506" y="10021"/>
                  </a:cubicBezTo>
                  <a:close/>
                  <a:moveTo>
                    <a:pt x="31802" y="9372"/>
                  </a:moveTo>
                  <a:cubicBezTo>
                    <a:pt x="32347" y="10670"/>
                    <a:pt x="33853" y="11215"/>
                    <a:pt x="34840" y="12202"/>
                  </a:cubicBezTo>
                  <a:cubicBezTo>
                    <a:pt x="33646" y="11553"/>
                    <a:pt x="32451" y="11008"/>
                    <a:pt x="31802" y="9710"/>
                  </a:cubicBezTo>
                  <a:lnTo>
                    <a:pt x="31802" y="9372"/>
                  </a:lnTo>
                  <a:close/>
                  <a:moveTo>
                    <a:pt x="19263" y="13162"/>
                  </a:moveTo>
                  <a:cubicBezTo>
                    <a:pt x="19194" y="13162"/>
                    <a:pt x="19217" y="13209"/>
                    <a:pt x="19240" y="13209"/>
                  </a:cubicBezTo>
                  <a:cubicBezTo>
                    <a:pt x="19252" y="13209"/>
                    <a:pt x="19263" y="13197"/>
                    <a:pt x="19263" y="13162"/>
                  </a:cubicBezTo>
                  <a:close/>
                  <a:moveTo>
                    <a:pt x="21106" y="9372"/>
                  </a:moveTo>
                  <a:lnTo>
                    <a:pt x="21106" y="9372"/>
                  </a:lnTo>
                  <a:cubicBezTo>
                    <a:pt x="20561" y="9476"/>
                    <a:pt x="20120" y="9710"/>
                    <a:pt x="19705" y="9917"/>
                  </a:cubicBezTo>
                  <a:cubicBezTo>
                    <a:pt x="18407" y="10566"/>
                    <a:pt x="17212" y="11215"/>
                    <a:pt x="16018" y="12072"/>
                  </a:cubicBezTo>
                  <a:cubicBezTo>
                    <a:pt x="15914" y="12202"/>
                    <a:pt x="16018" y="12202"/>
                    <a:pt x="16018" y="12202"/>
                  </a:cubicBezTo>
                  <a:cubicBezTo>
                    <a:pt x="17470" y="11150"/>
                    <a:pt x="19429" y="9906"/>
                    <a:pt x="21430" y="9632"/>
                  </a:cubicBezTo>
                  <a:lnTo>
                    <a:pt x="21430" y="9632"/>
                  </a:lnTo>
                  <a:cubicBezTo>
                    <a:pt x="21391" y="9647"/>
                    <a:pt x="21352" y="9671"/>
                    <a:pt x="21314" y="9710"/>
                  </a:cubicBezTo>
                  <a:cubicBezTo>
                    <a:pt x="20873" y="9813"/>
                    <a:pt x="20354" y="10021"/>
                    <a:pt x="19912" y="10255"/>
                  </a:cubicBezTo>
                  <a:lnTo>
                    <a:pt x="19912" y="10359"/>
                  </a:lnTo>
                  <a:cubicBezTo>
                    <a:pt x="20224" y="10125"/>
                    <a:pt x="20665" y="10021"/>
                    <a:pt x="21003" y="9917"/>
                  </a:cubicBezTo>
                  <a:lnTo>
                    <a:pt x="21003" y="9917"/>
                  </a:lnTo>
                  <a:cubicBezTo>
                    <a:pt x="20665" y="10125"/>
                    <a:pt x="20354" y="10566"/>
                    <a:pt x="20120" y="11215"/>
                  </a:cubicBezTo>
                  <a:cubicBezTo>
                    <a:pt x="19808" y="11319"/>
                    <a:pt x="19367" y="11657"/>
                    <a:pt x="19159" y="11864"/>
                  </a:cubicBezTo>
                  <a:cubicBezTo>
                    <a:pt x="19159" y="11950"/>
                    <a:pt x="19230" y="11965"/>
                    <a:pt x="19255" y="11968"/>
                  </a:cubicBezTo>
                  <a:lnTo>
                    <a:pt x="19255" y="11968"/>
                  </a:lnTo>
                  <a:cubicBezTo>
                    <a:pt x="19177" y="12038"/>
                    <a:pt x="19109" y="12115"/>
                    <a:pt x="19056" y="12202"/>
                  </a:cubicBezTo>
                  <a:cubicBezTo>
                    <a:pt x="17628" y="12721"/>
                    <a:pt x="16122" y="12410"/>
                    <a:pt x="14720" y="13059"/>
                  </a:cubicBezTo>
                  <a:cubicBezTo>
                    <a:pt x="14512" y="13162"/>
                    <a:pt x="14279" y="13266"/>
                    <a:pt x="14175" y="13500"/>
                  </a:cubicBezTo>
                  <a:lnTo>
                    <a:pt x="14175" y="13370"/>
                  </a:lnTo>
                  <a:cubicBezTo>
                    <a:pt x="14616" y="13059"/>
                    <a:pt x="14824" y="12721"/>
                    <a:pt x="15161" y="12306"/>
                  </a:cubicBezTo>
                  <a:cubicBezTo>
                    <a:pt x="16122" y="11423"/>
                    <a:pt x="17212" y="10670"/>
                    <a:pt x="18173" y="10021"/>
                  </a:cubicBezTo>
                  <a:cubicBezTo>
                    <a:pt x="19056" y="9606"/>
                    <a:pt x="20120" y="9476"/>
                    <a:pt x="21106" y="9372"/>
                  </a:cubicBezTo>
                  <a:close/>
                  <a:moveTo>
                    <a:pt x="20016" y="12617"/>
                  </a:moveTo>
                  <a:cubicBezTo>
                    <a:pt x="19705" y="12851"/>
                    <a:pt x="19471" y="13162"/>
                    <a:pt x="19367" y="13500"/>
                  </a:cubicBezTo>
                  <a:cubicBezTo>
                    <a:pt x="19263" y="13604"/>
                    <a:pt x="19367" y="13604"/>
                    <a:pt x="19367" y="13604"/>
                  </a:cubicBezTo>
                  <a:cubicBezTo>
                    <a:pt x="19575" y="13162"/>
                    <a:pt x="19808" y="12955"/>
                    <a:pt x="20016" y="12617"/>
                  </a:cubicBezTo>
                  <a:close/>
                  <a:moveTo>
                    <a:pt x="19575" y="8308"/>
                  </a:moveTo>
                  <a:cubicBezTo>
                    <a:pt x="20224" y="8412"/>
                    <a:pt x="21003" y="8619"/>
                    <a:pt x="21755" y="8827"/>
                  </a:cubicBezTo>
                  <a:cubicBezTo>
                    <a:pt x="20769" y="8827"/>
                    <a:pt x="19808" y="9061"/>
                    <a:pt x="18822" y="9372"/>
                  </a:cubicBezTo>
                  <a:cubicBezTo>
                    <a:pt x="17965" y="9710"/>
                    <a:pt x="17212" y="10255"/>
                    <a:pt x="16460" y="10774"/>
                  </a:cubicBezTo>
                  <a:cubicBezTo>
                    <a:pt x="16018" y="11112"/>
                    <a:pt x="15810" y="11423"/>
                    <a:pt x="15473" y="11761"/>
                  </a:cubicBezTo>
                  <a:cubicBezTo>
                    <a:pt x="14824" y="12410"/>
                    <a:pt x="14175" y="13059"/>
                    <a:pt x="13734" y="13708"/>
                  </a:cubicBezTo>
                  <a:cubicBezTo>
                    <a:pt x="13967" y="13266"/>
                    <a:pt x="14279" y="12851"/>
                    <a:pt x="14616" y="12410"/>
                  </a:cubicBezTo>
                  <a:cubicBezTo>
                    <a:pt x="15473" y="11215"/>
                    <a:pt x="16563" y="9917"/>
                    <a:pt x="17758" y="8957"/>
                  </a:cubicBezTo>
                  <a:cubicBezTo>
                    <a:pt x="17965" y="8723"/>
                    <a:pt x="18173" y="8619"/>
                    <a:pt x="18277" y="8515"/>
                  </a:cubicBezTo>
                  <a:cubicBezTo>
                    <a:pt x="18718" y="8412"/>
                    <a:pt x="19159" y="8412"/>
                    <a:pt x="19471" y="8412"/>
                  </a:cubicBezTo>
                  <a:cubicBezTo>
                    <a:pt x="19575" y="8412"/>
                    <a:pt x="19575" y="8308"/>
                    <a:pt x="19575" y="8308"/>
                  </a:cubicBezTo>
                  <a:close/>
                  <a:moveTo>
                    <a:pt x="20120" y="13162"/>
                  </a:moveTo>
                  <a:cubicBezTo>
                    <a:pt x="20120" y="13266"/>
                    <a:pt x="20224" y="13370"/>
                    <a:pt x="20224" y="13500"/>
                  </a:cubicBezTo>
                  <a:cubicBezTo>
                    <a:pt x="20016" y="13604"/>
                    <a:pt x="19808" y="13604"/>
                    <a:pt x="19575" y="13811"/>
                  </a:cubicBezTo>
                  <a:cubicBezTo>
                    <a:pt x="19705" y="13604"/>
                    <a:pt x="19705" y="13500"/>
                    <a:pt x="19912" y="13266"/>
                  </a:cubicBezTo>
                  <a:cubicBezTo>
                    <a:pt x="19912" y="13266"/>
                    <a:pt x="20016" y="13162"/>
                    <a:pt x="20120" y="13162"/>
                  </a:cubicBezTo>
                  <a:close/>
                  <a:moveTo>
                    <a:pt x="20224" y="13604"/>
                  </a:moveTo>
                  <a:lnTo>
                    <a:pt x="20354" y="13708"/>
                  </a:lnTo>
                  <a:cubicBezTo>
                    <a:pt x="20120" y="13811"/>
                    <a:pt x="19912" y="13915"/>
                    <a:pt x="19808" y="14019"/>
                  </a:cubicBezTo>
                  <a:cubicBezTo>
                    <a:pt x="19575" y="14149"/>
                    <a:pt x="19367" y="14357"/>
                    <a:pt x="19159" y="14357"/>
                  </a:cubicBezTo>
                  <a:cubicBezTo>
                    <a:pt x="19471" y="14019"/>
                    <a:pt x="19912" y="13811"/>
                    <a:pt x="20224" y="13604"/>
                  </a:cubicBezTo>
                  <a:close/>
                  <a:moveTo>
                    <a:pt x="31257" y="10125"/>
                  </a:moveTo>
                  <a:lnTo>
                    <a:pt x="31257" y="11657"/>
                  </a:lnTo>
                  <a:cubicBezTo>
                    <a:pt x="31153" y="12072"/>
                    <a:pt x="30946" y="12617"/>
                    <a:pt x="30842" y="13059"/>
                  </a:cubicBezTo>
                  <a:cubicBezTo>
                    <a:pt x="30608" y="13500"/>
                    <a:pt x="30504" y="14019"/>
                    <a:pt x="30297" y="14460"/>
                  </a:cubicBezTo>
                  <a:cubicBezTo>
                    <a:pt x="30504" y="13708"/>
                    <a:pt x="30608" y="12955"/>
                    <a:pt x="30738" y="12202"/>
                  </a:cubicBezTo>
                  <a:cubicBezTo>
                    <a:pt x="30946" y="11553"/>
                    <a:pt x="31153" y="10904"/>
                    <a:pt x="31257" y="10125"/>
                  </a:cubicBezTo>
                  <a:close/>
                  <a:moveTo>
                    <a:pt x="31802" y="10021"/>
                  </a:moveTo>
                  <a:cubicBezTo>
                    <a:pt x="32347" y="11319"/>
                    <a:pt x="33983" y="11864"/>
                    <a:pt x="35281" y="12617"/>
                  </a:cubicBezTo>
                  <a:cubicBezTo>
                    <a:pt x="35489" y="12851"/>
                    <a:pt x="35800" y="13059"/>
                    <a:pt x="36138" y="13370"/>
                  </a:cubicBezTo>
                  <a:cubicBezTo>
                    <a:pt x="36579" y="13811"/>
                    <a:pt x="37098" y="14149"/>
                    <a:pt x="37540" y="14564"/>
                  </a:cubicBezTo>
                  <a:cubicBezTo>
                    <a:pt x="36787" y="14149"/>
                    <a:pt x="36138" y="13811"/>
                    <a:pt x="35385" y="13500"/>
                  </a:cubicBezTo>
                  <a:cubicBezTo>
                    <a:pt x="34191" y="12955"/>
                    <a:pt x="32685" y="12410"/>
                    <a:pt x="32036" y="11215"/>
                  </a:cubicBezTo>
                  <a:cubicBezTo>
                    <a:pt x="32036" y="11112"/>
                    <a:pt x="31906" y="11008"/>
                    <a:pt x="31906" y="10904"/>
                  </a:cubicBezTo>
                  <a:lnTo>
                    <a:pt x="31802" y="10774"/>
                  </a:lnTo>
                  <a:lnTo>
                    <a:pt x="31802" y="10462"/>
                  </a:lnTo>
                  <a:cubicBezTo>
                    <a:pt x="32244" y="11215"/>
                    <a:pt x="32997" y="11657"/>
                    <a:pt x="33749" y="12202"/>
                  </a:cubicBezTo>
                  <a:cubicBezTo>
                    <a:pt x="34295" y="12513"/>
                    <a:pt x="35281" y="12955"/>
                    <a:pt x="36138" y="13370"/>
                  </a:cubicBezTo>
                  <a:cubicBezTo>
                    <a:pt x="35800" y="13162"/>
                    <a:pt x="35489" y="13059"/>
                    <a:pt x="35151" y="12851"/>
                  </a:cubicBezTo>
                  <a:cubicBezTo>
                    <a:pt x="33983" y="12202"/>
                    <a:pt x="32555" y="11553"/>
                    <a:pt x="31802" y="10255"/>
                  </a:cubicBezTo>
                  <a:lnTo>
                    <a:pt x="31802" y="10021"/>
                  </a:lnTo>
                  <a:close/>
                  <a:moveTo>
                    <a:pt x="31595" y="6465"/>
                  </a:moveTo>
                  <a:cubicBezTo>
                    <a:pt x="31595" y="6568"/>
                    <a:pt x="31595" y="6776"/>
                    <a:pt x="31491" y="6880"/>
                  </a:cubicBezTo>
                  <a:cubicBezTo>
                    <a:pt x="31153" y="8178"/>
                    <a:pt x="31049" y="9476"/>
                    <a:pt x="30738" y="10774"/>
                  </a:cubicBezTo>
                  <a:cubicBezTo>
                    <a:pt x="30738" y="10904"/>
                    <a:pt x="30842" y="10904"/>
                    <a:pt x="30842" y="10904"/>
                  </a:cubicBezTo>
                  <a:cubicBezTo>
                    <a:pt x="31049" y="9813"/>
                    <a:pt x="31257" y="8827"/>
                    <a:pt x="31491" y="7866"/>
                  </a:cubicBezTo>
                  <a:lnTo>
                    <a:pt x="31491" y="7866"/>
                  </a:lnTo>
                  <a:cubicBezTo>
                    <a:pt x="31387" y="8308"/>
                    <a:pt x="31387" y="8619"/>
                    <a:pt x="31387" y="8957"/>
                  </a:cubicBezTo>
                  <a:lnTo>
                    <a:pt x="31387" y="9061"/>
                  </a:lnTo>
                  <a:cubicBezTo>
                    <a:pt x="31257" y="9917"/>
                    <a:pt x="30946" y="10774"/>
                    <a:pt x="30842" y="11657"/>
                  </a:cubicBezTo>
                  <a:cubicBezTo>
                    <a:pt x="30608" y="12721"/>
                    <a:pt x="30400" y="13708"/>
                    <a:pt x="30193" y="14668"/>
                  </a:cubicBezTo>
                  <a:cubicBezTo>
                    <a:pt x="30297" y="13915"/>
                    <a:pt x="30504" y="13059"/>
                    <a:pt x="30504" y="12306"/>
                  </a:cubicBezTo>
                  <a:cubicBezTo>
                    <a:pt x="30504" y="11008"/>
                    <a:pt x="30400" y="9813"/>
                    <a:pt x="30738" y="8619"/>
                  </a:cubicBezTo>
                  <a:cubicBezTo>
                    <a:pt x="30946" y="7866"/>
                    <a:pt x="31257" y="7217"/>
                    <a:pt x="31595" y="6465"/>
                  </a:cubicBezTo>
                  <a:close/>
                  <a:moveTo>
                    <a:pt x="20561" y="14253"/>
                  </a:moveTo>
                  <a:cubicBezTo>
                    <a:pt x="20561" y="14357"/>
                    <a:pt x="20561" y="14357"/>
                    <a:pt x="20665" y="14460"/>
                  </a:cubicBezTo>
                  <a:cubicBezTo>
                    <a:pt x="20111" y="14638"/>
                    <a:pt x="19556" y="14986"/>
                    <a:pt x="19066" y="15423"/>
                  </a:cubicBezTo>
                  <a:lnTo>
                    <a:pt x="19066" y="15423"/>
                  </a:lnTo>
                  <a:cubicBezTo>
                    <a:pt x="19173" y="15199"/>
                    <a:pt x="19374" y="15002"/>
                    <a:pt x="19575" y="14902"/>
                  </a:cubicBezTo>
                  <a:cubicBezTo>
                    <a:pt x="19808" y="14668"/>
                    <a:pt x="20016" y="14460"/>
                    <a:pt x="20354" y="14357"/>
                  </a:cubicBezTo>
                  <a:cubicBezTo>
                    <a:pt x="20354" y="14357"/>
                    <a:pt x="20457" y="14253"/>
                    <a:pt x="20561" y="14253"/>
                  </a:cubicBezTo>
                  <a:close/>
                  <a:moveTo>
                    <a:pt x="17758" y="8723"/>
                  </a:moveTo>
                  <a:cubicBezTo>
                    <a:pt x="16667" y="9476"/>
                    <a:pt x="15810" y="10566"/>
                    <a:pt x="14928" y="11553"/>
                  </a:cubicBezTo>
                  <a:cubicBezTo>
                    <a:pt x="13863" y="12721"/>
                    <a:pt x="13318" y="14019"/>
                    <a:pt x="12773" y="15447"/>
                  </a:cubicBezTo>
                  <a:cubicBezTo>
                    <a:pt x="12773" y="14902"/>
                    <a:pt x="12877" y="14357"/>
                    <a:pt x="12877" y="13915"/>
                  </a:cubicBezTo>
                  <a:cubicBezTo>
                    <a:pt x="12981" y="12513"/>
                    <a:pt x="13630" y="11657"/>
                    <a:pt x="14616" y="10670"/>
                  </a:cubicBezTo>
                  <a:cubicBezTo>
                    <a:pt x="15473" y="9813"/>
                    <a:pt x="16563" y="9164"/>
                    <a:pt x="17758" y="8723"/>
                  </a:cubicBezTo>
                  <a:close/>
                  <a:moveTo>
                    <a:pt x="20354" y="13915"/>
                  </a:moveTo>
                  <a:cubicBezTo>
                    <a:pt x="20457" y="13915"/>
                    <a:pt x="20457" y="14019"/>
                    <a:pt x="20457" y="14019"/>
                  </a:cubicBezTo>
                  <a:cubicBezTo>
                    <a:pt x="20120" y="14253"/>
                    <a:pt x="19705" y="14564"/>
                    <a:pt x="19471" y="14798"/>
                  </a:cubicBezTo>
                  <a:cubicBezTo>
                    <a:pt x="19263" y="14902"/>
                    <a:pt x="19056" y="15109"/>
                    <a:pt x="18822" y="15317"/>
                  </a:cubicBezTo>
                  <a:lnTo>
                    <a:pt x="18718" y="15447"/>
                  </a:lnTo>
                  <a:cubicBezTo>
                    <a:pt x="18926" y="15006"/>
                    <a:pt x="19263" y="14668"/>
                    <a:pt x="19575" y="14357"/>
                  </a:cubicBezTo>
                  <a:cubicBezTo>
                    <a:pt x="19912" y="14253"/>
                    <a:pt x="20120" y="14019"/>
                    <a:pt x="20354" y="13915"/>
                  </a:cubicBezTo>
                  <a:close/>
                  <a:moveTo>
                    <a:pt x="20873" y="15006"/>
                  </a:moveTo>
                  <a:cubicBezTo>
                    <a:pt x="20873" y="15006"/>
                    <a:pt x="20873" y="15109"/>
                    <a:pt x="21003" y="15109"/>
                  </a:cubicBezTo>
                  <a:cubicBezTo>
                    <a:pt x="20769" y="15213"/>
                    <a:pt x="20561" y="15317"/>
                    <a:pt x="20224" y="15551"/>
                  </a:cubicBezTo>
                  <a:lnTo>
                    <a:pt x="20354" y="15447"/>
                  </a:lnTo>
                  <a:cubicBezTo>
                    <a:pt x="20457" y="15317"/>
                    <a:pt x="20665" y="15213"/>
                    <a:pt x="20769" y="15109"/>
                  </a:cubicBezTo>
                  <a:lnTo>
                    <a:pt x="20873" y="15006"/>
                  </a:lnTo>
                  <a:close/>
                  <a:moveTo>
                    <a:pt x="21106" y="15447"/>
                  </a:moveTo>
                  <a:lnTo>
                    <a:pt x="21003" y="15551"/>
                  </a:lnTo>
                  <a:cubicBezTo>
                    <a:pt x="21003" y="15447"/>
                    <a:pt x="21106" y="15447"/>
                    <a:pt x="21106" y="15447"/>
                  </a:cubicBezTo>
                  <a:close/>
                  <a:moveTo>
                    <a:pt x="20769" y="14798"/>
                  </a:moveTo>
                  <a:lnTo>
                    <a:pt x="20769" y="14902"/>
                  </a:lnTo>
                  <a:cubicBezTo>
                    <a:pt x="20769" y="15006"/>
                    <a:pt x="20665" y="15006"/>
                    <a:pt x="20561" y="15109"/>
                  </a:cubicBezTo>
                  <a:cubicBezTo>
                    <a:pt x="20354" y="15317"/>
                    <a:pt x="20016" y="15551"/>
                    <a:pt x="19705" y="15758"/>
                  </a:cubicBezTo>
                  <a:cubicBezTo>
                    <a:pt x="19912" y="15317"/>
                    <a:pt x="20457" y="15006"/>
                    <a:pt x="20769" y="14798"/>
                  </a:cubicBezTo>
                  <a:close/>
                  <a:moveTo>
                    <a:pt x="32347" y="11864"/>
                  </a:moveTo>
                  <a:lnTo>
                    <a:pt x="32347" y="11864"/>
                  </a:lnTo>
                  <a:cubicBezTo>
                    <a:pt x="32685" y="12306"/>
                    <a:pt x="33204" y="12617"/>
                    <a:pt x="33749" y="12851"/>
                  </a:cubicBezTo>
                  <a:cubicBezTo>
                    <a:pt x="35151" y="13604"/>
                    <a:pt x="36683" y="14357"/>
                    <a:pt x="38085" y="15213"/>
                  </a:cubicBezTo>
                  <a:cubicBezTo>
                    <a:pt x="38292" y="15447"/>
                    <a:pt x="38526" y="15655"/>
                    <a:pt x="38630" y="15862"/>
                  </a:cubicBezTo>
                  <a:cubicBezTo>
                    <a:pt x="38189" y="15447"/>
                    <a:pt x="37436" y="15109"/>
                    <a:pt x="36891" y="14902"/>
                  </a:cubicBezTo>
                  <a:cubicBezTo>
                    <a:pt x="35151" y="14149"/>
                    <a:pt x="33438" y="13370"/>
                    <a:pt x="32347" y="11864"/>
                  </a:cubicBezTo>
                  <a:close/>
                  <a:moveTo>
                    <a:pt x="18069" y="13708"/>
                  </a:moveTo>
                  <a:cubicBezTo>
                    <a:pt x="16875" y="15551"/>
                    <a:pt x="15161" y="15213"/>
                    <a:pt x="13318" y="15862"/>
                  </a:cubicBezTo>
                  <a:cubicBezTo>
                    <a:pt x="13318" y="15862"/>
                    <a:pt x="13313" y="15865"/>
                    <a:pt x="13303" y="15869"/>
                  </a:cubicBezTo>
                  <a:lnTo>
                    <a:pt x="13303" y="15869"/>
                  </a:lnTo>
                  <a:cubicBezTo>
                    <a:pt x="14714" y="14970"/>
                    <a:pt x="16770" y="14718"/>
                    <a:pt x="18069" y="13708"/>
                  </a:cubicBezTo>
                  <a:close/>
                  <a:moveTo>
                    <a:pt x="18718" y="12617"/>
                  </a:moveTo>
                  <a:lnTo>
                    <a:pt x="18718" y="12617"/>
                  </a:lnTo>
                  <a:cubicBezTo>
                    <a:pt x="17420" y="13370"/>
                    <a:pt x="16018" y="13604"/>
                    <a:pt x="14824" y="14357"/>
                  </a:cubicBezTo>
                  <a:cubicBezTo>
                    <a:pt x="15681" y="13915"/>
                    <a:pt x="16979" y="13708"/>
                    <a:pt x="18069" y="13266"/>
                  </a:cubicBezTo>
                  <a:lnTo>
                    <a:pt x="18069" y="13266"/>
                  </a:lnTo>
                  <a:cubicBezTo>
                    <a:pt x="17316" y="13915"/>
                    <a:pt x="16563" y="14357"/>
                    <a:pt x="15473" y="14668"/>
                  </a:cubicBezTo>
                  <a:cubicBezTo>
                    <a:pt x="14512" y="15006"/>
                    <a:pt x="13526" y="15447"/>
                    <a:pt x="12773" y="16096"/>
                  </a:cubicBezTo>
                  <a:cubicBezTo>
                    <a:pt x="12981" y="15655"/>
                    <a:pt x="13214" y="15213"/>
                    <a:pt x="13422" y="14798"/>
                  </a:cubicBezTo>
                  <a:cubicBezTo>
                    <a:pt x="13967" y="13915"/>
                    <a:pt x="14720" y="13266"/>
                    <a:pt x="15681" y="13059"/>
                  </a:cubicBezTo>
                  <a:cubicBezTo>
                    <a:pt x="16667" y="12851"/>
                    <a:pt x="17758" y="12955"/>
                    <a:pt x="18718" y="12617"/>
                  </a:cubicBezTo>
                  <a:close/>
                  <a:moveTo>
                    <a:pt x="25416" y="9917"/>
                  </a:moveTo>
                  <a:lnTo>
                    <a:pt x="25416" y="9917"/>
                  </a:lnTo>
                  <a:cubicBezTo>
                    <a:pt x="24118" y="10670"/>
                    <a:pt x="23261" y="12410"/>
                    <a:pt x="22716" y="13604"/>
                  </a:cubicBezTo>
                  <a:cubicBezTo>
                    <a:pt x="22301" y="14460"/>
                    <a:pt x="22171" y="15317"/>
                    <a:pt x="22171" y="16096"/>
                  </a:cubicBezTo>
                  <a:cubicBezTo>
                    <a:pt x="21963" y="13500"/>
                    <a:pt x="22716" y="10566"/>
                    <a:pt x="25416" y="9917"/>
                  </a:cubicBezTo>
                  <a:close/>
                  <a:moveTo>
                    <a:pt x="21210" y="15655"/>
                  </a:moveTo>
                  <a:lnTo>
                    <a:pt x="21210" y="15758"/>
                  </a:lnTo>
                  <a:cubicBezTo>
                    <a:pt x="21190" y="15739"/>
                    <a:pt x="21171" y="15730"/>
                    <a:pt x="21151" y="15730"/>
                  </a:cubicBezTo>
                  <a:cubicBezTo>
                    <a:pt x="21066" y="15730"/>
                    <a:pt x="20978" y="15882"/>
                    <a:pt x="20873" y="15966"/>
                  </a:cubicBezTo>
                  <a:cubicBezTo>
                    <a:pt x="20769" y="16096"/>
                    <a:pt x="20769" y="16200"/>
                    <a:pt x="20665" y="16304"/>
                  </a:cubicBezTo>
                  <a:cubicBezTo>
                    <a:pt x="20769" y="16096"/>
                    <a:pt x="20873" y="15862"/>
                    <a:pt x="21003" y="15758"/>
                  </a:cubicBezTo>
                  <a:cubicBezTo>
                    <a:pt x="21106" y="15758"/>
                    <a:pt x="21106" y="15655"/>
                    <a:pt x="21210" y="15655"/>
                  </a:cubicBezTo>
                  <a:close/>
                  <a:moveTo>
                    <a:pt x="21314" y="15862"/>
                  </a:moveTo>
                  <a:cubicBezTo>
                    <a:pt x="21314" y="15862"/>
                    <a:pt x="21314" y="15966"/>
                    <a:pt x="21418" y="16096"/>
                  </a:cubicBezTo>
                  <a:cubicBezTo>
                    <a:pt x="21314" y="16096"/>
                    <a:pt x="21210" y="16200"/>
                    <a:pt x="21106" y="16200"/>
                  </a:cubicBezTo>
                  <a:cubicBezTo>
                    <a:pt x="21003" y="16200"/>
                    <a:pt x="21003" y="16200"/>
                    <a:pt x="20873" y="16304"/>
                  </a:cubicBezTo>
                  <a:lnTo>
                    <a:pt x="20873" y="16200"/>
                  </a:lnTo>
                  <a:lnTo>
                    <a:pt x="21106" y="15966"/>
                  </a:lnTo>
                  <a:cubicBezTo>
                    <a:pt x="21210" y="15862"/>
                    <a:pt x="21210" y="15862"/>
                    <a:pt x="21314" y="15862"/>
                  </a:cubicBezTo>
                  <a:close/>
                  <a:moveTo>
                    <a:pt x="21522" y="16304"/>
                  </a:moveTo>
                  <a:cubicBezTo>
                    <a:pt x="21418" y="16304"/>
                    <a:pt x="21418" y="16407"/>
                    <a:pt x="21418" y="16407"/>
                  </a:cubicBezTo>
                  <a:lnTo>
                    <a:pt x="21418" y="16304"/>
                  </a:lnTo>
                  <a:close/>
                  <a:moveTo>
                    <a:pt x="22795" y="9674"/>
                  </a:moveTo>
                  <a:cubicBezTo>
                    <a:pt x="23090" y="9674"/>
                    <a:pt x="23396" y="9690"/>
                    <a:pt x="23703" y="9710"/>
                  </a:cubicBezTo>
                  <a:cubicBezTo>
                    <a:pt x="22820" y="10021"/>
                    <a:pt x="21963" y="10462"/>
                    <a:pt x="21418" y="11008"/>
                  </a:cubicBezTo>
                  <a:lnTo>
                    <a:pt x="21418" y="11112"/>
                  </a:lnTo>
                  <a:cubicBezTo>
                    <a:pt x="22067" y="10566"/>
                    <a:pt x="22716" y="10255"/>
                    <a:pt x="23599" y="10021"/>
                  </a:cubicBezTo>
                  <a:cubicBezTo>
                    <a:pt x="24014" y="9917"/>
                    <a:pt x="24559" y="9917"/>
                    <a:pt x="25001" y="9813"/>
                  </a:cubicBezTo>
                  <a:lnTo>
                    <a:pt x="25104" y="9813"/>
                  </a:lnTo>
                  <a:cubicBezTo>
                    <a:pt x="24014" y="10125"/>
                    <a:pt x="23157" y="11215"/>
                    <a:pt x="22612" y="11968"/>
                  </a:cubicBezTo>
                  <a:cubicBezTo>
                    <a:pt x="21755" y="13266"/>
                    <a:pt x="21652" y="15006"/>
                    <a:pt x="21963" y="16511"/>
                  </a:cubicBezTo>
                  <a:cubicBezTo>
                    <a:pt x="21755" y="15966"/>
                    <a:pt x="21522" y="15447"/>
                    <a:pt x="21210" y="14902"/>
                  </a:cubicBezTo>
                  <a:cubicBezTo>
                    <a:pt x="21106" y="14253"/>
                    <a:pt x="21106" y="13604"/>
                    <a:pt x="21210" y="12955"/>
                  </a:cubicBezTo>
                  <a:cubicBezTo>
                    <a:pt x="21418" y="12306"/>
                    <a:pt x="21755" y="11761"/>
                    <a:pt x="22171" y="11215"/>
                  </a:cubicBezTo>
                  <a:lnTo>
                    <a:pt x="22067" y="11215"/>
                  </a:lnTo>
                  <a:cubicBezTo>
                    <a:pt x="21418" y="11968"/>
                    <a:pt x="20769" y="13059"/>
                    <a:pt x="20873" y="14019"/>
                  </a:cubicBezTo>
                  <a:cubicBezTo>
                    <a:pt x="20561" y="13266"/>
                    <a:pt x="20354" y="12513"/>
                    <a:pt x="20354" y="11761"/>
                  </a:cubicBezTo>
                  <a:lnTo>
                    <a:pt x="20354" y="11657"/>
                  </a:lnTo>
                  <a:lnTo>
                    <a:pt x="20354" y="11553"/>
                  </a:lnTo>
                  <a:cubicBezTo>
                    <a:pt x="20438" y="9971"/>
                    <a:pt x="21516" y="9674"/>
                    <a:pt x="22795" y="9674"/>
                  </a:cubicBezTo>
                  <a:close/>
                  <a:moveTo>
                    <a:pt x="21652" y="16615"/>
                  </a:moveTo>
                  <a:cubicBezTo>
                    <a:pt x="21522" y="16745"/>
                    <a:pt x="21522" y="16745"/>
                    <a:pt x="21418" y="16849"/>
                  </a:cubicBezTo>
                  <a:cubicBezTo>
                    <a:pt x="21522" y="16745"/>
                    <a:pt x="21522" y="16615"/>
                    <a:pt x="21652" y="16615"/>
                  </a:cubicBezTo>
                  <a:close/>
                  <a:moveTo>
                    <a:pt x="25104" y="10462"/>
                  </a:moveTo>
                  <a:lnTo>
                    <a:pt x="25104" y="10462"/>
                  </a:lnTo>
                  <a:cubicBezTo>
                    <a:pt x="24559" y="11215"/>
                    <a:pt x="24118" y="11968"/>
                    <a:pt x="23806" y="12851"/>
                  </a:cubicBezTo>
                  <a:cubicBezTo>
                    <a:pt x="23469" y="13811"/>
                    <a:pt x="23261" y="14798"/>
                    <a:pt x="22820" y="15655"/>
                  </a:cubicBezTo>
                  <a:cubicBezTo>
                    <a:pt x="22716" y="16096"/>
                    <a:pt x="22508" y="16511"/>
                    <a:pt x="22301" y="16849"/>
                  </a:cubicBezTo>
                  <a:lnTo>
                    <a:pt x="22301" y="16200"/>
                  </a:lnTo>
                  <a:cubicBezTo>
                    <a:pt x="22301" y="15109"/>
                    <a:pt x="22612" y="14253"/>
                    <a:pt x="23054" y="13266"/>
                  </a:cubicBezTo>
                  <a:cubicBezTo>
                    <a:pt x="23365" y="12410"/>
                    <a:pt x="24118" y="11215"/>
                    <a:pt x="25104" y="10462"/>
                  </a:cubicBezTo>
                  <a:close/>
                  <a:moveTo>
                    <a:pt x="31387" y="11112"/>
                  </a:moveTo>
                  <a:lnTo>
                    <a:pt x="31387" y="11864"/>
                  </a:lnTo>
                  <a:cubicBezTo>
                    <a:pt x="31387" y="12306"/>
                    <a:pt x="31257" y="12617"/>
                    <a:pt x="31257" y="13059"/>
                  </a:cubicBezTo>
                  <a:cubicBezTo>
                    <a:pt x="31153" y="13500"/>
                    <a:pt x="30946" y="13915"/>
                    <a:pt x="30842" y="14357"/>
                  </a:cubicBezTo>
                  <a:cubicBezTo>
                    <a:pt x="30608" y="15213"/>
                    <a:pt x="30400" y="16096"/>
                    <a:pt x="30504" y="16953"/>
                  </a:cubicBezTo>
                  <a:cubicBezTo>
                    <a:pt x="30400" y="16615"/>
                    <a:pt x="30297" y="16304"/>
                    <a:pt x="30297" y="15966"/>
                  </a:cubicBezTo>
                  <a:cubicBezTo>
                    <a:pt x="30297" y="15966"/>
                    <a:pt x="30193" y="15862"/>
                    <a:pt x="30193" y="15758"/>
                  </a:cubicBezTo>
                  <a:cubicBezTo>
                    <a:pt x="30297" y="15447"/>
                    <a:pt x="30297" y="15006"/>
                    <a:pt x="30400" y="14668"/>
                  </a:cubicBezTo>
                  <a:cubicBezTo>
                    <a:pt x="30608" y="13915"/>
                    <a:pt x="31049" y="13162"/>
                    <a:pt x="31257" y="12306"/>
                  </a:cubicBezTo>
                  <a:cubicBezTo>
                    <a:pt x="31387" y="11864"/>
                    <a:pt x="31387" y="11553"/>
                    <a:pt x="31387" y="11112"/>
                  </a:cubicBezTo>
                  <a:close/>
                  <a:moveTo>
                    <a:pt x="21003" y="15317"/>
                  </a:moveTo>
                  <a:cubicBezTo>
                    <a:pt x="20769" y="15655"/>
                    <a:pt x="20457" y="15862"/>
                    <a:pt x="20224" y="16200"/>
                  </a:cubicBezTo>
                  <a:cubicBezTo>
                    <a:pt x="19912" y="16511"/>
                    <a:pt x="19471" y="16953"/>
                    <a:pt x="19056" y="17056"/>
                  </a:cubicBezTo>
                  <a:cubicBezTo>
                    <a:pt x="18822" y="17056"/>
                    <a:pt x="18822" y="16953"/>
                    <a:pt x="18926" y="16849"/>
                  </a:cubicBezTo>
                  <a:cubicBezTo>
                    <a:pt x="19056" y="16615"/>
                    <a:pt x="19159" y="16511"/>
                    <a:pt x="19159" y="16407"/>
                  </a:cubicBezTo>
                  <a:cubicBezTo>
                    <a:pt x="19367" y="16200"/>
                    <a:pt x="19705" y="16096"/>
                    <a:pt x="19912" y="15966"/>
                  </a:cubicBezTo>
                  <a:cubicBezTo>
                    <a:pt x="20224" y="15758"/>
                    <a:pt x="20665" y="15551"/>
                    <a:pt x="21003" y="15317"/>
                  </a:cubicBezTo>
                  <a:close/>
                  <a:moveTo>
                    <a:pt x="21210" y="16407"/>
                  </a:moveTo>
                  <a:cubicBezTo>
                    <a:pt x="20873" y="16745"/>
                    <a:pt x="20354" y="17056"/>
                    <a:pt x="19808" y="17056"/>
                  </a:cubicBezTo>
                  <a:cubicBezTo>
                    <a:pt x="20016" y="16745"/>
                    <a:pt x="20457" y="16615"/>
                    <a:pt x="20769" y="16511"/>
                  </a:cubicBezTo>
                  <a:cubicBezTo>
                    <a:pt x="20873" y="16407"/>
                    <a:pt x="21106" y="16407"/>
                    <a:pt x="21210" y="16407"/>
                  </a:cubicBezTo>
                  <a:close/>
                  <a:moveTo>
                    <a:pt x="20457" y="14798"/>
                  </a:moveTo>
                  <a:cubicBezTo>
                    <a:pt x="20120" y="15006"/>
                    <a:pt x="19705" y="15317"/>
                    <a:pt x="19575" y="15758"/>
                  </a:cubicBezTo>
                  <a:cubicBezTo>
                    <a:pt x="19367" y="15966"/>
                    <a:pt x="19159" y="16304"/>
                    <a:pt x="18926" y="16511"/>
                  </a:cubicBezTo>
                  <a:lnTo>
                    <a:pt x="18822" y="16511"/>
                  </a:lnTo>
                  <a:cubicBezTo>
                    <a:pt x="18718" y="16849"/>
                    <a:pt x="18510" y="16953"/>
                    <a:pt x="18277" y="17160"/>
                  </a:cubicBezTo>
                  <a:cubicBezTo>
                    <a:pt x="18102" y="17346"/>
                    <a:pt x="17982" y="17436"/>
                    <a:pt x="17925" y="17436"/>
                  </a:cubicBezTo>
                  <a:cubicBezTo>
                    <a:pt x="17848" y="17436"/>
                    <a:pt x="17889" y="17268"/>
                    <a:pt x="18069" y="16953"/>
                  </a:cubicBezTo>
                  <a:lnTo>
                    <a:pt x="18069" y="16849"/>
                  </a:lnTo>
                  <a:cubicBezTo>
                    <a:pt x="18104" y="16883"/>
                    <a:pt x="18127" y="16895"/>
                    <a:pt x="18142" y="16895"/>
                  </a:cubicBezTo>
                  <a:cubicBezTo>
                    <a:pt x="18173" y="16895"/>
                    <a:pt x="18173" y="16849"/>
                    <a:pt x="18173" y="16849"/>
                  </a:cubicBezTo>
                  <a:cubicBezTo>
                    <a:pt x="18173" y="16745"/>
                    <a:pt x="18277" y="16745"/>
                    <a:pt x="18277" y="16615"/>
                  </a:cubicBezTo>
                  <a:cubicBezTo>
                    <a:pt x="18822" y="15862"/>
                    <a:pt x="19705" y="15213"/>
                    <a:pt x="20457" y="14798"/>
                  </a:cubicBezTo>
                  <a:close/>
                  <a:moveTo>
                    <a:pt x="21859" y="17056"/>
                  </a:moveTo>
                  <a:lnTo>
                    <a:pt x="21859" y="17264"/>
                  </a:lnTo>
                  <a:cubicBezTo>
                    <a:pt x="21755" y="17394"/>
                    <a:pt x="21755" y="17498"/>
                    <a:pt x="21652" y="17602"/>
                  </a:cubicBezTo>
                  <a:cubicBezTo>
                    <a:pt x="21755" y="17498"/>
                    <a:pt x="21755" y="17264"/>
                    <a:pt x="21859" y="17056"/>
                  </a:cubicBezTo>
                  <a:close/>
                  <a:moveTo>
                    <a:pt x="26195" y="10125"/>
                  </a:moveTo>
                  <a:cubicBezTo>
                    <a:pt x="26299" y="11423"/>
                    <a:pt x="27493" y="12202"/>
                    <a:pt x="27804" y="13604"/>
                  </a:cubicBezTo>
                  <a:cubicBezTo>
                    <a:pt x="27908" y="14357"/>
                    <a:pt x="28142" y="17602"/>
                    <a:pt x="26844" y="17706"/>
                  </a:cubicBezTo>
                  <a:lnTo>
                    <a:pt x="26610" y="17706"/>
                  </a:lnTo>
                  <a:cubicBezTo>
                    <a:pt x="27051" y="16953"/>
                    <a:pt x="26844" y="15213"/>
                    <a:pt x="26844" y="14668"/>
                  </a:cubicBezTo>
                  <a:lnTo>
                    <a:pt x="26714" y="14668"/>
                  </a:lnTo>
                  <a:cubicBezTo>
                    <a:pt x="26714" y="15213"/>
                    <a:pt x="26714" y="15758"/>
                    <a:pt x="26610" y="16304"/>
                  </a:cubicBezTo>
                  <a:cubicBezTo>
                    <a:pt x="26506" y="16953"/>
                    <a:pt x="26402" y="17264"/>
                    <a:pt x="26195" y="17706"/>
                  </a:cubicBezTo>
                  <a:cubicBezTo>
                    <a:pt x="26013" y="17853"/>
                    <a:pt x="25808" y="17902"/>
                    <a:pt x="25592" y="17902"/>
                  </a:cubicBezTo>
                  <a:cubicBezTo>
                    <a:pt x="25159" y="17902"/>
                    <a:pt x="24680" y="17706"/>
                    <a:pt x="24248" y="17706"/>
                  </a:cubicBezTo>
                  <a:cubicBezTo>
                    <a:pt x="24559" y="17160"/>
                    <a:pt x="24767" y="16511"/>
                    <a:pt x="24897" y="15966"/>
                  </a:cubicBezTo>
                  <a:cubicBezTo>
                    <a:pt x="25104" y="15213"/>
                    <a:pt x="25104" y="14564"/>
                    <a:pt x="25104" y="13915"/>
                  </a:cubicBezTo>
                  <a:cubicBezTo>
                    <a:pt x="25104" y="12617"/>
                    <a:pt x="25312" y="11553"/>
                    <a:pt x="25857" y="10566"/>
                  </a:cubicBezTo>
                  <a:lnTo>
                    <a:pt x="25857" y="10566"/>
                  </a:lnTo>
                  <a:cubicBezTo>
                    <a:pt x="25312" y="12306"/>
                    <a:pt x="25857" y="14149"/>
                    <a:pt x="25546" y="15966"/>
                  </a:cubicBezTo>
                  <a:lnTo>
                    <a:pt x="25650" y="15966"/>
                  </a:lnTo>
                  <a:cubicBezTo>
                    <a:pt x="26065" y="14019"/>
                    <a:pt x="25650" y="12072"/>
                    <a:pt x="26195" y="10125"/>
                  </a:cubicBezTo>
                  <a:close/>
                  <a:moveTo>
                    <a:pt x="25961" y="10021"/>
                  </a:moveTo>
                  <a:cubicBezTo>
                    <a:pt x="25753" y="10255"/>
                    <a:pt x="25546" y="10566"/>
                    <a:pt x="25416" y="10670"/>
                  </a:cubicBezTo>
                  <a:cubicBezTo>
                    <a:pt x="25312" y="11008"/>
                    <a:pt x="25208" y="11423"/>
                    <a:pt x="25104" y="11761"/>
                  </a:cubicBezTo>
                  <a:cubicBezTo>
                    <a:pt x="24897" y="12955"/>
                    <a:pt x="25312" y="16511"/>
                    <a:pt x="24014" y="17706"/>
                  </a:cubicBezTo>
                  <a:lnTo>
                    <a:pt x="23469" y="17706"/>
                  </a:lnTo>
                  <a:cubicBezTo>
                    <a:pt x="23104" y="17852"/>
                    <a:pt x="22995" y="18011"/>
                    <a:pt x="22918" y="18011"/>
                  </a:cubicBezTo>
                  <a:cubicBezTo>
                    <a:pt x="22885" y="18011"/>
                    <a:pt x="22858" y="17982"/>
                    <a:pt x="22820" y="17913"/>
                  </a:cubicBezTo>
                  <a:lnTo>
                    <a:pt x="22820" y="17809"/>
                  </a:lnTo>
                  <a:lnTo>
                    <a:pt x="22820" y="17706"/>
                  </a:lnTo>
                  <a:cubicBezTo>
                    <a:pt x="22716" y="17706"/>
                    <a:pt x="22716" y="17602"/>
                    <a:pt x="22716" y="17602"/>
                  </a:cubicBezTo>
                  <a:cubicBezTo>
                    <a:pt x="22716" y="17480"/>
                    <a:pt x="22645" y="17430"/>
                    <a:pt x="22565" y="17430"/>
                  </a:cubicBezTo>
                  <a:cubicBezTo>
                    <a:pt x="22508" y="17430"/>
                    <a:pt x="22448" y="17455"/>
                    <a:pt x="22405" y="17498"/>
                  </a:cubicBezTo>
                  <a:lnTo>
                    <a:pt x="22405" y="17394"/>
                  </a:lnTo>
                  <a:cubicBezTo>
                    <a:pt x="22508" y="17056"/>
                    <a:pt x="22612" y="16511"/>
                    <a:pt x="22716" y="16304"/>
                  </a:cubicBezTo>
                  <a:cubicBezTo>
                    <a:pt x="23054" y="15655"/>
                    <a:pt x="23365" y="14902"/>
                    <a:pt x="23599" y="14019"/>
                  </a:cubicBezTo>
                  <a:cubicBezTo>
                    <a:pt x="24014" y="12617"/>
                    <a:pt x="24559" y="11215"/>
                    <a:pt x="25650" y="10125"/>
                  </a:cubicBezTo>
                  <a:cubicBezTo>
                    <a:pt x="25753" y="10021"/>
                    <a:pt x="25857" y="10021"/>
                    <a:pt x="25961" y="10021"/>
                  </a:cubicBezTo>
                  <a:close/>
                  <a:moveTo>
                    <a:pt x="21472" y="17045"/>
                  </a:moveTo>
                  <a:cubicBezTo>
                    <a:pt x="21385" y="17197"/>
                    <a:pt x="21298" y="17301"/>
                    <a:pt x="21210" y="17498"/>
                  </a:cubicBezTo>
                  <a:cubicBezTo>
                    <a:pt x="21106" y="17602"/>
                    <a:pt x="21106" y="17602"/>
                    <a:pt x="21003" y="17602"/>
                  </a:cubicBezTo>
                  <a:cubicBezTo>
                    <a:pt x="20873" y="17809"/>
                    <a:pt x="20665" y="17913"/>
                    <a:pt x="20457" y="18043"/>
                  </a:cubicBezTo>
                  <a:cubicBezTo>
                    <a:pt x="20665" y="17809"/>
                    <a:pt x="20873" y="17602"/>
                    <a:pt x="21106" y="17264"/>
                  </a:cubicBezTo>
                  <a:cubicBezTo>
                    <a:pt x="21253" y="17191"/>
                    <a:pt x="21347" y="17118"/>
                    <a:pt x="21472" y="17045"/>
                  </a:cubicBezTo>
                  <a:close/>
                  <a:moveTo>
                    <a:pt x="21522" y="16511"/>
                  </a:moveTo>
                  <a:cubicBezTo>
                    <a:pt x="21314" y="16745"/>
                    <a:pt x="21210" y="16953"/>
                    <a:pt x="21003" y="17160"/>
                  </a:cubicBezTo>
                  <a:cubicBezTo>
                    <a:pt x="20665" y="17394"/>
                    <a:pt x="20457" y="17602"/>
                    <a:pt x="20354" y="17913"/>
                  </a:cubicBezTo>
                  <a:lnTo>
                    <a:pt x="20224" y="17913"/>
                  </a:lnTo>
                  <a:cubicBezTo>
                    <a:pt x="20120" y="18043"/>
                    <a:pt x="20016" y="18147"/>
                    <a:pt x="19912" y="18147"/>
                  </a:cubicBezTo>
                  <a:cubicBezTo>
                    <a:pt x="19808" y="18043"/>
                    <a:pt x="19912" y="18043"/>
                    <a:pt x="19912" y="17913"/>
                  </a:cubicBezTo>
                  <a:cubicBezTo>
                    <a:pt x="20016" y="17706"/>
                    <a:pt x="20224" y="17498"/>
                    <a:pt x="20354" y="17264"/>
                  </a:cubicBezTo>
                  <a:cubicBezTo>
                    <a:pt x="20665" y="16953"/>
                    <a:pt x="21106" y="16745"/>
                    <a:pt x="21522" y="16511"/>
                  </a:cubicBezTo>
                  <a:close/>
                  <a:moveTo>
                    <a:pt x="31491" y="11761"/>
                  </a:moveTo>
                  <a:lnTo>
                    <a:pt x="31491" y="11968"/>
                  </a:lnTo>
                  <a:cubicBezTo>
                    <a:pt x="31595" y="14149"/>
                    <a:pt x="30504" y="16304"/>
                    <a:pt x="31153" y="18458"/>
                  </a:cubicBezTo>
                  <a:cubicBezTo>
                    <a:pt x="30946" y="18043"/>
                    <a:pt x="30842" y="17706"/>
                    <a:pt x="30608" y="17394"/>
                  </a:cubicBezTo>
                  <a:cubicBezTo>
                    <a:pt x="30504" y="16304"/>
                    <a:pt x="30738" y="15317"/>
                    <a:pt x="30946" y="14357"/>
                  </a:cubicBezTo>
                  <a:cubicBezTo>
                    <a:pt x="31257" y="13500"/>
                    <a:pt x="31387" y="12617"/>
                    <a:pt x="31491" y="11761"/>
                  </a:cubicBezTo>
                  <a:close/>
                  <a:moveTo>
                    <a:pt x="31802" y="11008"/>
                  </a:moveTo>
                  <a:lnTo>
                    <a:pt x="31802" y="11008"/>
                  </a:lnTo>
                  <a:cubicBezTo>
                    <a:pt x="32347" y="12410"/>
                    <a:pt x="33542" y="13370"/>
                    <a:pt x="34840" y="14019"/>
                  </a:cubicBezTo>
                  <a:cubicBezTo>
                    <a:pt x="36345" y="14798"/>
                    <a:pt x="38838" y="15317"/>
                    <a:pt x="39175" y="17160"/>
                  </a:cubicBezTo>
                  <a:lnTo>
                    <a:pt x="39279" y="17160"/>
                  </a:lnTo>
                  <a:cubicBezTo>
                    <a:pt x="39279" y="17264"/>
                    <a:pt x="39383" y="17498"/>
                    <a:pt x="39383" y="17602"/>
                  </a:cubicBezTo>
                  <a:cubicBezTo>
                    <a:pt x="39383" y="17913"/>
                    <a:pt x="39383" y="18147"/>
                    <a:pt x="39487" y="18458"/>
                  </a:cubicBezTo>
                  <a:cubicBezTo>
                    <a:pt x="38526" y="17602"/>
                    <a:pt x="37228" y="17264"/>
                    <a:pt x="36034" y="16849"/>
                  </a:cubicBezTo>
                  <a:cubicBezTo>
                    <a:pt x="34087" y="16200"/>
                    <a:pt x="32685" y="14460"/>
                    <a:pt x="32036" y="12617"/>
                  </a:cubicBezTo>
                  <a:cubicBezTo>
                    <a:pt x="31906" y="12306"/>
                    <a:pt x="31906" y="11968"/>
                    <a:pt x="31906" y="11657"/>
                  </a:cubicBezTo>
                  <a:lnTo>
                    <a:pt x="31906" y="11657"/>
                  </a:lnTo>
                  <a:cubicBezTo>
                    <a:pt x="32555" y="13708"/>
                    <a:pt x="34632" y="15006"/>
                    <a:pt x="36579" y="15655"/>
                  </a:cubicBezTo>
                  <a:lnTo>
                    <a:pt x="36579" y="15551"/>
                  </a:lnTo>
                  <a:cubicBezTo>
                    <a:pt x="34632" y="14564"/>
                    <a:pt x="32451" y="13604"/>
                    <a:pt x="31906" y="11423"/>
                  </a:cubicBezTo>
                  <a:cubicBezTo>
                    <a:pt x="31802" y="11319"/>
                    <a:pt x="31802" y="11112"/>
                    <a:pt x="31802" y="11008"/>
                  </a:cubicBezTo>
                  <a:close/>
                  <a:moveTo>
                    <a:pt x="26506" y="18147"/>
                  </a:moveTo>
                  <a:cubicBezTo>
                    <a:pt x="26506" y="18260"/>
                    <a:pt x="26506" y="18382"/>
                    <a:pt x="26504" y="18509"/>
                  </a:cubicBezTo>
                  <a:lnTo>
                    <a:pt x="26504" y="18509"/>
                  </a:lnTo>
                  <a:cubicBezTo>
                    <a:pt x="26499" y="18353"/>
                    <a:pt x="26478" y="18222"/>
                    <a:pt x="26402" y="18147"/>
                  </a:cubicBezTo>
                  <a:close/>
                  <a:moveTo>
                    <a:pt x="17109" y="15213"/>
                  </a:moveTo>
                  <a:cubicBezTo>
                    <a:pt x="16563" y="16304"/>
                    <a:pt x="15810" y="17160"/>
                    <a:pt x="14928" y="17913"/>
                  </a:cubicBezTo>
                  <a:lnTo>
                    <a:pt x="14279" y="18562"/>
                  </a:lnTo>
                  <a:cubicBezTo>
                    <a:pt x="15032" y="17394"/>
                    <a:pt x="16330" y="16615"/>
                    <a:pt x="16979" y="15317"/>
                  </a:cubicBezTo>
                  <a:cubicBezTo>
                    <a:pt x="16979" y="15317"/>
                    <a:pt x="16979" y="15213"/>
                    <a:pt x="17109" y="15213"/>
                  </a:cubicBezTo>
                  <a:close/>
                  <a:moveTo>
                    <a:pt x="16771" y="15447"/>
                  </a:moveTo>
                  <a:lnTo>
                    <a:pt x="16771" y="15447"/>
                  </a:lnTo>
                  <a:cubicBezTo>
                    <a:pt x="16018" y="16615"/>
                    <a:pt x="14616" y="17394"/>
                    <a:pt x="13967" y="18796"/>
                  </a:cubicBezTo>
                  <a:cubicBezTo>
                    <a:pt x="13967" y="18900"/>
                    <a:pt x="13967" y="18900"/>
                    <a:pt x="13863" y="19004"/>
                  </a:cubicBezTo>
                  <a:cubicBezTo>
                    <a:pt x="13967" y="17913"/>
                    <a:pt x="14512" y="16745"/>
                    <a:pt x="15161" y="15862"/>
                  </a:cubicBezTo>
                  <a:cubicBezTo>
                    <a:pt x="15681" y="15758"/>
                    <a:pt x="16330" y="15655"/>
                    <a:pt x="16771" y="15447"/>
                  </a:cubicBezTo>
                  <a:close/>
                  <a:moveTo>
                    <a:pt x="26065" y="18251"/>
                  </a:moveTo>
                  <a:cubicBezTo>
                    <a:pt x="26065" y="18562"/>
                    <a:pt x="26065" y="18900"/>
                    <a:pt x="25857" y="19107"/>
                  </a:cubicBezTo>
                  <a:cubicBezTo>
                    <a:pt x="25857" y="18900"/>
                    <a:pt x="25857" y="18562"/>
                    <a:pt x="25753" y="18355"/>
                  </a:cubicBezTo>
                  <a:cubicBezTo>
                    <a:pt x="25857" y="18355"/>
                    <a:pt x="25961" y="18251"/>
                    <a:pt x="26065" y="18251"/>
                  </a:cubicBezTo>
                  <a:close/>
                  <a:moveTo>
                    <a:pt x="20873" y="18043"/>
                  </a:moveTo>
                  <a:cubicBezTo>
                    <a:pt x="20873" y="18043"/>
                    <a:pt x="20769" y="18043"/>
                    <a:pt x="20769" y="18147"/>
                  </a:cubicBezTo>
                  <a:cubicBezTo>
                    <a:pt x="20665" y="18251"/>
                    <a:pt x="20561" y="18355"/>
                    <a:pt x="20457" y="18458"/>
                  </a:cubicBezTo>
                  <a:cubicBezTo>
                    <a:pt x="20354" y="18692"/>
                    <a:pt x="20120" y="18900"/>
                    <a:pt x="19912" y="19107"/>
                  </a:cubicBezTo>
                  <a:cubicBezTo>
                    <a:pt x="19782" y="19172"/>
                    <a:pt x="19561" y="19329"/>
                    <a:pt x="19439" y="19329"/>
                  </a:cubicBezTo>
                  <a:cubicBezTo>
                    <a:pt x="19366" y="19329"/>
                    <a:pt x="19328" y="19273"/>
                    <a:pt x="19367" y="19107"/>
                  </a:cubicBezTo>
                  <a:cubicBezTo>
                    <a:pt x="19575" y="18562"/>
                    <a:pt x="20224" y="18355"/>
                    <a:pt x="20769" y="18043"/>
                  </a:cubicBezTo>
                  <a:close/>
                  <a:moveTo>
                    <a:pt x="22820" y="18458"/>
                  </a:moveTo>
                  <a:cubicBezTo>
                    <a:pt x="22716" y="18796"/>
                    <a:pt x="22508" y="19107"/>
                    <a:pt x="22405" y="19341"/>
                  </a:cubicBezTo>
                  <a:cubicBezTo>
                    <a:pt x="22405" y="19211"/>
                    <a:pt x="22508" y="19004"/>
                    <a:pt x="22508" y="18796"/>
                  </a:cubicBezTo>
                  <a:cubicBezTo>
                    <a:pt x="22508" y="18692"/>
                    <a:pt x="22612" y="18562"/>
                    <a:pt x="22612" y="18458"/>
                  </a:cubicBezTo>
                  <a:close/>
                  <a:moveTo>
                    <a:pt x="21963" y="17498"/>
                  </a:moveTo>
                  <a:lnTo>
                    <a:pt x="21963" y="18043"/>
                  </a:lnTo>
                  <a:cubicBezTo>
                    <a:pt x="21963" y="18147"/>
                    <a:pt x="21963" y="18251"/>
                    <a:pt x="21859" y="18355"/>
                  </a:cubicBezTo>
                  <a:cubicBezTo>
                    <a:pt x="21755" y="18562"/>
                    <a:pt x="21755" y="18692"/>
                    <a:pt x="21652" y="18900"/>
                  </a:cubicBezTo>
                  <a:cubicBezTo>
                    <a:pt x="21522" y="19107"/>
                    <a:pt x="21418" y="19211"/>
                    <a:pt x="21314" y="19341"/>
                  </a:cubicBezTo>
                  <a:cubicBezTo>
                    <a:pt x="21248" y="19408"/>
                    <a:pt x="21205" y="19435"/>
                    <a:pt x="21179" y="19435"/>
                  </a:cubicBezTo>
                  <a:cubicBezTo>
                    <a:pt x="21082" y="19435"/>
                    <a:pt x="21210" y="19063"/>
                    <a:pt x="21210" y="18900"/>
                  </a:cubicBezTo>
                  <a:cubicBezTo>
                    <a:pt x="21314" y="18796"/>
                    <a:pt x="21314" y="18562"/>
                    <a:pt x="21418" y="18458"/>
                  </a:cubicBezTo>
                  <a:cubicBezTo>
                    <a:pt x="21418" y="18355"/>
                    <a:pt x="21522" y="18251"/>
                    <a:pt x="21522" y="18147"/>
                  </a:cubicBezTo>
                  <a:cubicBezTo>
                    <a:pt x="21652" y="17913"/>
                    <a:pt x="21859" y="17706"/>
                    <a:pt x="21963" y="17498"/>
                  </a:cubicBezTo>
                  <a:close/>
                  <a:moveTo>
                    <a:pt x="23469" y="18147"/>
                  </a:moveTo>
                  <a:cubicBezTo>
                    <a:pt x="23469" y="18562"/>
                    <a:pt x="23157" y="19211"/>
                    <a:pt x="22716" y="19445"/>
                  </a:cubicBezTo>
                  <a:cubicBezTo>
                    <a:pt x="22820" y="18900"/>
                    <a:pt x="23054" y="18562"/>
                    <a:pt x="23365" y="18147"/>
                  </a:cubicBezTo>
                  <a:close/>
                  <a:moveTo>
                    <a:pt x="31480" y="13895"/>
                  </a:moveTo>
                  <a:cubicBezTo>
                    <a:pt x="31379" y="15689"/>
                    <a:pt x="31272" y="17664"/>
                    <a:pt x="31698" y="19445"/>
                  </a:cubicBezTo>
                  <a:cubicBezTo>
                    <a:pt x="31595" y="19211"/>
                    <a:pt x="31595" y="19107"/>
                    <a:pt x="31491" y="19004"/>
                  </a:cubicBezTo>
                  <a:cubicBezTo>
                    <a:pt x="31387" y="18900"/>
                    <a:pt x="31387" y="18692"/>
                    <a:pt x="31257" y="18562"/>
                  </a:cubicBezTo>
                  <a:cubicBezTo>
                    <a:pt x="31049" y="17264"/>
                    <a:pt x="31153" y="15966"/>
                    <a:pt x="31387" y="14668"/>
                  </a:cubicBezTo>
                  <a:cubicBezTo>
                    <a:pt x="31387" y="14418"/>
                    <a:pt x="31454" y="14152"/>
                    <a:pt x="31480" y="13895"/>
                  </a:cubicBezTo>
                  <a:close/>
                  <a:moveTo>
                    <a:pt x="25546" y="18355"/>
                  </a:moveTo>
                  <a:lnTo>
                    <a:pt x="25546" y="18355"/>
                  </a:lnTo>
                  <a:cubicBezTo>
                    <a:pt x="25546" y="18796"/>
                    <a:pt x="25650" y="19211"/>
                    <a:pt x="25416" y="19653"/>
                  </a:cubicBezTo>
                  <a:cubicBezTo>
                    <a:pt x="25416" y="19211"/>
                    <a:pt x="25546" y="18796"/>
                    <a:pt x="25546" y="18355"/>
                  </a:cubicBezTo>
                  <a:close/>
                  <a:moveTo>
                    <a:pt x="22508" y="18043"/>
                  </a:moveTo>
                  <a:lnTo>
                    <a:pt x="22508" y="18147"/>
                  </a:lnTo>
                  <a:cubicBezTo>
                    <a:pt x="22508" y="18251"/>
                    <a:pt x="22405" y="18355"/>
                    <a:pt x="22405" y="18355"/>
                  </a:cubicBezTo>
                  <a:cubicBezTo>
                    <a:pt x="22171" y="18900"/>
                    <a:pt x="21963" y="19549"/>
                    <a:pt x="21522" y="19756"/>
                  </a:cubicBezTo>
                  <a:cubicBezTo>
                    <a:pt x="21522" y="19341"/>
                    <a:pt x="21755" y="19004"/>
                    <a:pt x="21963" y="18692"/>
                  </a:cubicBezTo>
                  <a:cubicBezTo>
                    <a:pt x="22067" y="18562"/>
                    <a:pt x="22171" y="18355"/>
                    <a:pt x="22301" y="18251"/>
                  </a:cubicBezTo>
                  <a:cubicBezTo>
                    <a:pt x="22301" y="18251"/>
                    <a:pt x="22301" y="18147"/>
                    <a:pt x="22405" y="18147"/>
                  </a:cubicBezTo>
                  <a:cubicBezTo>
                    <a:pt x="22405" y="18147"/>
                    <a:pt x="22405" y="18043"/>
                    <a:pt x="22508" y="18043"/>
                  </a:cubicBezTo>
                  <a:close/>
                  <a:moveTo>
                    <a:pt x="24014" y="18043"/>
                  </a:moveTo>
                  <a:cubicBezTo>
                    <a:pt x="23910" y="18692"/>
                    <a:pt x="23599" y="19653"/>
                    <a:pt x="23054" y="20094"/>
                  </a:cubicBezTo>
                  <a:cubicBezTo>
                    <a:pt x="23054" y="19341"/>
                    <a:pt x="23599" y="18692"/>
                    <a:pt x="23910" y="18043"/>
                  </a:cubicBezTo>
                  <a:close/>
                  <a:moveTo>
                    <a:pt x="32140" y="13266"/>
                  </a:moveTo>
                  <a:cubicBezTo>
                    <a:pt x="32555" y="14357"/>
                    <a:pt x="33334" y="15213"/>
                    <a:pt x="34087" y="15966"/>
                  </a:cubicBezTo>
                  <a:cubicBezTo>
                    <a:pt x="35696" y="17394"/>
                    <a:pt x="37981" y="17264"/>
                    <a:pt x="39487" y="18692"/>
                  </a:cubicBezTo>
                  <a:lnTo>
                    <a:pt x="39591" y="18692"/>
                  </a:lnTo>
                  <a:cubicBezTo>
                    <a:pt x="39824" y="19211"/>
                    <a:pt x="40240" y="19549"/>
                    <a:pt x="40473" y="20198"/>
                  </a:cubicBezTo>
                  <a:cubicBezTo>
                    <a:pt x="39824" y="19107"/>
                    <a:pt x="37747" y="18562"/>
                    <a:pt x="36787" y="18147"/>
                  </a:cubicBezTo>
                  <a:cubicBezTo>
                    <a:pt x="34840" y="17264"/>
                    <a:pt x="32685" y="15447"/>
                    <a:pt x="32140" y="13266"/>
                  </a:cubicBezTo>
                  <a:close/>
                  <a:moveTo>
                    <a:pt x="21652" y="17264"/>
                  </a:moveTo>
                  <a:lnTo>
                    <a:pt x="21652" y="17264"/>
                  </a:lnTo>
                  <a:cubicBezTo>
                    <a:pt x="21314" y="18251"/>
                    <a:pt x="21003" y="19211"/>
                    <a:pt x="20457" y="19990"/>
                  </a:cubicBezTo>
                  <a:cubicBezTo>
                    <a:pt x="20323" y="20110"/>
                    <a:pt x="20231" y="20230"/>
                    <a:pt x="20178" y="20230"/>
                  </a:cubicBezTo>
                  <a:cubicBezTo>
                    <a:pt x="20139" y="20230"/>
                    <a:pt x="20120" y="20166"/>
                    <a:pt x="20120" y="19990"/>
                  </a:cubicBezTo>
                  <a:cubicBezTo>
                    <a:pt x="20224" y="19549"/>
                    <a:pt x="20457" y="19004"/>
                    <a:pt x="20769" y="18562"/>
                  </a:cubicBezTo>
                  <a:cubicBezTo>
                    <a:pt x="21003" y="18147"/>
                    <a:pt x="21314" y="17706"/>
                    <a:pt x="21652" y="17264"/>
                  </a:cubicBezTo>
                  <a:close/>
                  <a:moveTo>
                    <a:pt x="33660" y="18766"/>
                  </a:moveTo>
                  <a:cubicBezTo>
                    <a:pt x="33689" y="18845"/>
                    <a:pt x="33749" y="18924"/>
                    <a:pt x="33749" y="19004"/>
                  </a:cubicBezTo>
                  <a:cubicBezTo>
                    <a:pt x="33853" y="19445"/>
                    <a:pt x="33983" y="19860"/>
                    <a:pt x="34087" y="20302"/>
                  </a:cubicBezTo>
                  <a:cubicBezTo>
                    <a:pt x="33864" y="19782"/>
                    <a:pt x="33759" y="19263"/>
                    <a:pt x="33660" y="18766"/>
                  </a:cubicBezTo>
                  <a:close/>
                  <a:moveTo>
                    <a:pt x="24455" y="18043"/>
                  </a:moveTo>
                  <a:cubicBezTo>
                    <a:pt x="24352" y="18796"/>
                    <a:pt x="24248" y="19860"/>
                    <a:pt x="23703" y="20405"/>
                  </a:cubicBezTo>
                  <a:cubicBezTo>
                    <a:pt x="23695" y="20413"/>
                    <a:pt x="23688" y="20417"/>
                    <a:pt x="23683" y="20417"/>
                  </a:cubicBezTo>
                  <a:cubicBezTo>
                    <a:pt x="23614" y="20417"/>
                    <a:pt x="23710" y="19853"/>
                    <a:pt x="23806" y="19756"/>
                  </a:cubicBezTo>
                  <a:cubicBezTo>
                    <a:pt x="23910" y="19549"/>
                    <a:pt x="24014" y="19341"/>
                    <a:pt x="24118" y="19107"/>
                  </a:cubicBezTo>
                  <a:cubicBezTo>
                    <a:pt x="24248" y="18796"/>
                    <a:pt x="24455" y="18355"/>
                    <a:pt x="24352" y="18043"/>
                  </a:cubicBezTo>
                  <a:close/>
                  <a:moveTo>
                    <a:pt x="13630" y="19004"/>
                  </a:moveTo>
                  <a:lnTo>
                    <a:pt x="13630" y="19107"/>
                  </a:lnTo>
                  <a:cubicBezTo>
                    <a:pt x="12981" y="19653"/>
                    <a:pt x="12228" y="20198"/>
                    <a:pt x="11579" y="20639"/>
                  </a:cubicBezTo>
                  <a:cubicBezTo>
                    <a:pt x="12228" y="20094"/>
                    <a:pt x="12981" y="19549"/>
                    <a:pt x="13630" y="19004"/>
                  </a:cubicBezTo>
                  <a:close/>
                  <a:moveTo>
                    <a:pt x="12020" y="20094"/>
                  </a:moveTo>
                  <a:lnTo>
                    <a:pt x="12020" y="20094"/>
                  </a:lnTo>
                  <a:cubicBezTo>
                    <a:pt x="11916" y="20198"/>
                    <a:pt x="11683" y="20302"/>
                    <a:pt x="11579" y="20405"/>
                  </a:cubicBezTo>
                  <a:cubicBezTo>
                    <a:pt x="11034" y="20639"/>
                    <a:pt x="10385" y="20639"/>
                    <a:pt x="9632" y="20743"/>
                  </a:cubicBezTo>
                  <a:cubicBezTo>
                    <a:pt x="10385" y="20639"/>
                    <a:pt x="11267" y="20405"/>
                    <a:pt x="12020" y="20094"/>
                  </a:cubicBezTo>
                  <a:close/>
                  <a:moveTo>
                    <a:pt x="11475" y="20743"/>
                  </a:moveTo>
                  <a:cubicBezTo>
                    <a:pt x="11267" y="20847"/>
                    <a:pt x="11138" y="20951"/>
                    <a:pt x="11034" y="20951"/>
                  </a:cubicBezTo>
                  <a:cubicBezTo>
                    <a:pt x="11138" y="20847"/>
                    <a:pt x="11267" y="20847"/>
                    <a:pt x="11371" y="20743"/>
                  </a:cubicBezTo>
                  <a:close/>
                  <a:moveTo>
                    <a:pt x="25001" y="18147"/>
                  </a:moveTo>
                  <a:cubicBezTo>
                    <a:pt x="25104" y="18147"/>
                    <a:pt x="25104" y="18251"/>
                    <a:pt x="25104" y="18251"/>
                  </a:cubicBezTo>
                  <a:cubicBezTo>
                    <a:pt x="25001" y="19107"/>
                    <a:pt x="24897" y="20302"/>
                    <a:pt x="24118" y="21054"/>
                  </a:cubicBezTo>
                  <a:cubicBezTo>
                    <a:pt x="24559" y="20198"/>
                    <a:pt x="25208" y="19107"/>
                    <a:pt x="25001" y="18251"/>
                  </a:cubicBezTo>
                  <a:lnTo>
                    <a:pt x="25001" y="18147"/>
                  </a:lnTo>
                  <a:close/>
                  <a:moveTo>
                    <a:pt x="32283" y="14009"/>
                  </a:moveTo>
                  <a:lnTo>
                    <a:pt x="32283" y="14009"/>
                  </a:lnTo>
                  <a:cubicBezTo>
                    <a:pt x="32734" y="15061"/>
                    <a:pt x="33569" y="15989"/>
                    <a:pt x="34502" y="16745"/>
                  </a:cubicBezTo>
                  <a:cubicBezTo>
                    <a:pt x="35151" y="17394"/>
                    <a:pt x="35930" y="17809"/>
                    <a:pt x="36787" y="18251"/>
                  </a:cubicBezTo>
                  <a:cubicBezTo>
                    <a:pt x="37877" y="18796"/>
                    <a:pt x="39928" y="19211"/>
                    <a:pt x="40473" y="20509"/>
                  </a:cubicBezTo>
                  <a:cubicBezTo>
                    <a:pt x="40473" y="20743"/>
                    <a:pt x="40343" y="20951"/>
                    <a:pt x="40240" y="21158"/>
                  </a:cubicBezTo>
                  <a:lnTo>
                    <a:pt x="40240" y="21288"/>
                  </a:lnTo>
                  <a:cubicBezTo>
                    <a:pt x="39928" y="20847"/>
                    <a:pt x="39487" y="20509"/>
                    <a:pt x="38942" y="20302"/>
                  </a:cubicBezTo>
                  <a:cubicBezTo>
                    <a:pt x="37877" y="19756"/>
                    <a:pt x="36891" y="19107"/>
                    <a:pt x="35800" y="18458"/>
                  </a:cubicBezTo>
                  <a:cubicBezTo>
                    <a:pt x="34502" y="17498"/>
                    <a:pt x="33334" y="16511"/>
                    <a:pt x="32685" y="15109"/>
                  </a:cubicBezTo>
                  <a:lnTo>
                    <a:pt x="32685" y="15109"/>
                  </a:lnTo>
                  <a:cubicBezTo>
                    <a:pt x="33438" y="16200"/>
                    <a:pt x="34398" y="17160"/>
                    <a:pt x="35489" y="17809"/>
                  </a:cubicBezTo>
                  <a:cubicBezTo>
                    <a:pt x="37098" y="19004"/>
                    <a:pt x="39279" y="19341"/>
                    <a:pt x="40240" y="21158"/>
                  </a:cubicBezTo>
                  <a:cubicBezTo>
                    <a:pt x="39694" y="19990"/>
                    <a:pt x="38396" y="19341"/>
                    <a:pt x="37332" y="18692"/>
                  </a:cubicBezTo>
                  <a:cubicBezTo>
                    <a:pt x="35281" y="17706"/>
                    <a:pt x="33438" y="16407"/>
                    <a:pt x="32451" y="14460"/>
                  </a:cubicBezTo>
                  <a:cubicBezTo>
                    <a:pt x="32362" y="14283"/>
                    <a:pt x="32350" y="14181"/>
                    <a:pt x="32283" y="14009"/>
                  </a:cubicBezTo>
                  <a:close/>
                  <a:moveTo>
                    <a:pt x="32451" y="15317"/>
                  </a:moveTo>
                  <a:lnTo>
                    <a:pt x="32451" y="15317"/>
                  </a:lnTo>
                  <a:cubicBezTo>
                    <a:pt x="32997" y="16407"/>
                    <a:pt x="33853" y="17498"/>
                    <a:pt x="34840" y="18355"/>
                  </a:cubicBezTo>
                  <a:lnTo>
                    <a:pt x="34840" y="18251"/>
                  </a:lnTo>
                  <a:cubicBezTo>
                    <a:pt x="33983" y="17602"/>
                    <a:pt x="33438" y="16849"/>
                    <a:pt x="32997" y="15966"/>
                  </a:cubicBezTo>
                  <a:lnTo>
                    <a:pt x="32997" y="15966"/>
                  </a:lnTo>
                  <a:cubicBezTo>
                    <a:pt x="33438" y="16511"/>
                    <a:pt x="33983" y="17056"/>
                    <a:pt x="34632" y="17602"/>
                  </a:cubicBezTo>
                  <a:cubicBezTo>
                    <a:pt x="35489" y="18355"/>
                    <a:pt x="36345" y="19004"/>
                    <a:pt x="37332" y="19549"/>
                  </a:cubicBezTo>
                  <a:cubicBezTo>
                    <a:pt x="38292" y="20094"/>
                    <a:pt x="39487" y="20509"/>
                    <a:pt x="40240" y="21392"/>
                  </a:cubicBezTo>
                  <a:lnTo>
                    <a:pt x="40240" y="21496"/>
                  </a:lnTo>
                  <a:cubicBezTo>
                    <a:pt x="39591" y="20847"/>
                    <a:pt x="38396" y="20639"/>
                    <a:pt x="37643" y="20302"/>
                  </a:cubicBezTo>
                  <a:cubicBezTo>
                    <a:pt x="35696" y="19653"/>
                    <a:pt x="33853" y="18355"/>
                    <a:pt x="32893" y="16511"/>
                  </a:cubicBezTo>
                  <a:lnTo>
                    <a:pt x="32893" y="16407"/>
                  </a:lnTo>
                  <a:cubicBezTo>
                    <a:pt x="32789" y="16096"/>
                    <a:pt x="32555" y="15655"/>
                    <a:pt x="32451" y="15317"/>
                  </a:cubicBezTo>
                  <a:close/>
                  <a:moveTo>
                    <a:pt x="10073" y="21496"/>
                  </a:moveTo>
                  <a:lnTo>
                    <a:pt x="10073" y="21600"/>
                  </a:lnTo>
                  <a:cubicBezTo>
                    <a:pt x="9969" y="21600"/>
                    <a:pt x="9969" y="21600"/>
                    <a:pt x="9840" y="21703"/>
                  </a:cubicBezTo>
                  <a:lnTo>
                    <a:pt x="9840" y="21600"/>
                  </a:lnTo>
                  <a:cubicBezTo>
                    <a:pt x="9969" y="21600"/>
                    <a:pt x="10073" y="21600"/>
                    <a:pt x="10073" y="21496"/>
                  </a:cubicBezTo>
                  <a:close/>
                  <a:moveTo>
                    <a:pt x="9321" y="21567"/>
                  </a:moveTo>
                  <a:cubicBezTo>
                    <a:pt x="8958" y="21647"/>
                    <a:pt x="8571" y="21727"/>
                    <a:pt x="8230" y="21807"/>
                  </a:cubicBezTo>
                  <a:cubicBezTo>
                    <a:pt x="8596" y="21738"/>
                    <a:pt x="8962" y="21668"/>
                    <a:pt x="9321" y="21567"/>
                  </a:cubicBezTo>
                  <a:close/>
                  <a:moveTo>
                    <a:pt x="4729" y="21900"/>
                  </a:moveTo>
                  <a:lnTo>
                    <a:pt x="4729" y="21900"/>
                  </a:lnTo>
                  <a:cubicBezTo>
                    <a:pt x="4596" y="21975"/>
                    <a:pt x="4464" y="22056"/>
                    <a:pt x="4336" y="22145"/>
                  </a:cubicBezTo>
                  <a:cubicBezTo>
                    <a:pt x="4464" y="22066"/>
                    <a:pt x="4597" y="21982"/>
                    <a:pt x="4729" y="21900"/>
                  </a:cubicBezTo>
                  <a:close/>
                  <a:moveTo>
                    <a:pt x="37392" y="21388"/>
                  </a:moveTo>
                  <a:cubicBezTo>
                    <a:pt x="37728" y="21575"/>
                    <a:pt x="38065" y="21755"/>
                    <a:pt x="38396" y="21937"/>
                  </a:cubicBezTo>
                  <a:cubicBezTo>
                    <a:pt x="38562" y="22017"/>
                    <a:pt x="38736" y="22098"/>
                    <a:pt x="38913" y="22184"/>
                  </a:cubicBezTo>
                  <a:lnTo>
                    <a:pt x="38913" y="22184"/>
                  </a:lnTo>
                  <a:cubicBezTo>
                    <a:pt x="38408" y="21896"/>
                    <a:pt x="37880" y="21643"/>
                    <a:pt x="37392" y="21388"/>
                  </a:cubicBezTo>
                  <a:close/>
                  <a:moveTo>
                    <a:pt x="13630" y="18796"/>
                  </a:moveTo>
                  <a:lnTo>
                    <a:pt x="13630" y="18900"/>
                  </a:lnTo>
                  <a:cubicBezTo>
                    <a:pt x="13214" y="19211"/>
                    <a:pt x="12773" y="19549"/>
                    <a:pt x="12332" y="19860"/>
                  </a:cubicBezTo>
                  <a:cubicBezTo>
                    <a:pt x="10722" y="20509"/>
                    <a:pt x="9087" y="20509"/>
                    <a:pt x="7477" y="20847"/>
                  </a:cubicBezTo>
                  <a:cubicBezTo>
                    <a:pt x="6932" y="20951"/>
                    <a:pt x="6283" y="21158"/>
                    <a:pt x="5738" y="21288"/>
                  </a:cubicBezTo>
                  <a:cubicBezTo>
                    <a:pt x="5579" y="21368"/>
                    <a:pt x="5161" y="21630"/>
                    <a:pt x="4729" y="21900"/>
                  </a:cubicBezTo>
                  <a:lnTo>
                    <a:pt x="4729" y="21900"/>
                  </a:lnTo>
                  <a:cubicBezTo>
                    <a:pt x="5732" y="21337"/>
                    <a:pt x="6877" y="21134"/>
                    <a:pt x="8022" y="20951"/>
                  </a:cubicBezTo>
                  <a:lnTo>
                    <a:pt x="8022" y="20951"/>
                  </a:lnTo>
                  <a:cubicBezTo>
                    <a:pt x="7581" y="21054"/>
                    <a:pt x="7036" y="21158"/>
                    <a:pt x="6594" y="21288"/>
                  </a:cubicBezTo>
                  <a:cubicBezTo>
                    <a:pt x="5773" y="21487"/>
                    <a:pt x="5047" y="21782"/>
                    <a:pt x="4326" y="22194"/>
                  </a:cubicBezTo>
                  <a:lnTo>
                    <a:pt x="4326" y="22194"/>
                  </a:lnTo>
                  <a:cubicBezTo>
                    <a:pt x="4332" y="22181"/>
                    <a:pt x="4336" y="22165"/>
                    <a:pt x="4336" y="22145"/>
                  </a:cubicBezTo>
                  <a:cubicBezTo>
                    <a:pt x="4985" y="21496"/>
                    <a:pt x="5738" y="21288"/>
                    <a:pt x="6491" y="20951"/>
                  </a:cubicBezTo>
                  <a:cubicBezTo>
                    <a:pt x="7349" y="20566"/>
                    <a:pt x="7697" y="19946"/>
                    <a:pt x="8560" y="19946"/>
                  </a:cubicBezTo>
                  <a:cubicBezTo>
                    <a:pt x="8688" y="19946"/>
                    <a:pt x="8828" y="19960"/>
                    <a:pt x="8983" y="19990"/>
                  </a:cubicBezTo>
                  <a:cubicBezTo>
                    <a:pt x="9424" y="20074"/>
                    <a:pt x="9865" y="20226"/>
                    <a:pt x="10361" y="20226"/>
                  </a:cubicBezTo>
                  <a:cubicBezTo>
                    <a:pt x="10478" y="20226"/>
                    <a:pt x="10598" y="20218"/>
                    <a:pt x="10722" y="20198"/>
                  </a:cubicBezTo>
                  <a:cubicBezTo>
                    <a:pt x="11787" y="20094"/>
                    <a:pt x="12877" y="19549"/>
                    <a:pt x="13630" y="18796"/>
                  </a:cubicBezTo>
                  <a:close/>
                  <a:moveTo>
                    <a:pt x="33204" y="17264"/>
                  </a:moveTo>
                  <a:cubicBezTo>
                    <a:pt x="33749" y="18043"/>
                    <a:pt x="34398" y="18692"/>
                    <a:pt x="35151" y="19211"/>
                  </a:cubicBezTo>
                  <a:cubicBezTo>
                    <a:pt x="35930" y="19756"/>
                    <a:pt x="36787" y="20094"/>
                    <a:pt x="37643" y="20405"/>
                  </a:cubicBezTo>
                  <a:cubicBezTo>
                    <a:pt x="38526" y="20847"/>
                    <a:pt x="39591" y="20951"/>
                    <a:pt x="40240" y="21703"/>
                  </a:cubicBezTo>
                  <a:cubicBezTo>
                    <a:pt x="40343" y="21937"/>
                    <a:pt x="40343" y="22249"/>
                    <a:pt x="40343" y="22456"/>
                  </a:cubicBezTo>
                  <a:cubicBezTo>
                    <a:pt x="39824" y="21600"/>
                    <a:pt x="38630" y="21288"/>
                    <a:pt x="37747" y="20951"/>
                  </a:cubicBezTo>
                  <a:cubicBezTo>
                    <a:pt x="36242" y="20302"/>
                    <a:pt x="34502" y="19445"/>
                    <a:pt x="33646" y="18043"/>
                  </a:cubicBezTo>
                  <a:cubicBezTo>
                    <a:pt x="33438" y="17809"/>
                    <a:pt x="33334" y="17498"/>
                    <a:pt x="33204" y="17264"/>
                  </a:cubicBezTo>
                  <a:close/>
                  <a:moveTo>
                    <a:pt x="5089" y="22794"/>
                  </a:moveTo>
                  <a:cubicBezTo>
                    <a:pt x="5066" y="22807"/>
                    <a:pt x="5044" y="22820"/>
                    <a:pt x="5022" y="22833"/>
                  </a:cubicBezTo>
                  <a:lnTo>
                    <a:pt x="5022" y="22833"/>
                  </a:lnTo>
                  <a:cubicBezTo>
                    <a:pt x="5044" y="22820"/>
                    <a:pt x="5067" y="22807"/>
                    <a:pt x="5089" y="22794"/>
                  </a:cubicBezTo>
                  <a:close/>
                  <a:moveTo>
                    <a:pt x="20016" y="11968"/>
                  </a:moveTo>
                  <a:lnTo>
                    <a:pt x="20016" y="12072"/>
                  </a:lnTo>
                  <a:cubicBezTo>
                    <a:pt x="19471" y="12410"/>
                    <a:pt x="19159" y="13059"/>
                    <a:pt x="18822" y="13500"/>
                  </a:cubicBezTo>
                  <a:cubicBezTo>
                    <a:pt x="18718" y="13604"/>
                    <a:pt x="18822" y="13604"/>
                    <a:pt x="18822" y="13604"/>
                  </a:cubicBezTo>
                  <a:cubicBezTo>
                    <a:pt x="19056" y="13266"/>
                    <a:pt x="19159" y="13059"/>
                    <a:pt x="19367" y="12851"/>
                  </a:cubicBezTo>
                  <a:lnTo>
                    <a:pt x="20016" y="12202"/>
                  </a:lnTo>
                  <a:lnTo>
                    <a:pt x="20016" y="12306"/>
                  </a:lnTo>
                  <a:cubicBezTo>
                    <a:pt x="19705" y="12513"/>
                    <a:pt x="19471" y="12851"/>
                    <a:pt x="19263" y="13162"/>
                  </a:cubicBezTo>
                  <a:cubicBezTo>
                    <a:pt x="19471" y="13059"/>
                    <a:pt x="19575" y="12851"/>
                    <a:pt x="19705" y="12617"/>
                  </a:cubicBezTo>
                  <a:cubicBezTo>
                    <a:pt x="19808" y="12513"/>
                    <a:pt x="19912" y="12513"/>
                    <a:pt x="20016" y="12410"/>
                  </a:cubicBezTo>
                  <a:lnTo>
                    <a:pt x="20016" y="12617"/>
                  </a:lnTo>
                  <a:cubicBezTo>
                    <a:pt x="20016" y="12721"/>
                    <a:pt x="20016" y="12721"/>
                    <a:pt x="20120" y="12851"/>
                  </a:cubicBezTo>
                  <a:cubicBezTo>
                    <a:pt x="19808" y="12955"/>
                    <a:pt x="19575" y="13266"/>
                    <a:pt x="19471" y="13604"/>
                  </a:cubicBezTo>
                  <a:lnTo>
                    <a:pt x="19471" y="13811"/>
                  </a:lnTo>
                  <a:cubicBezTo>
                    <a:pt x="19263" y="14019"/>
                    <a:pt x="19056" y="14149"/>
                    <a:pt x="18926" y="14357"/>
                  </a:cubicBezTo>
                  <a:lnTo>
                    <a:pt x="18926" y="14460"/>
                  </a:lnTo>
                  <a:lnTo>
                    <a:pt x="19367" y="14460"/>
                  </a:lnTo>
                  <a:cubicBezTo>
                    <a:pt x="19056" y="14668"/>
                    <a:pt x="18718" y="15006"/>
                    <a:pt x="18614" y="15447"/>
                  </a:cubicBezTo>
                  <a:lnTo>
                    <a:pt x="18614" y="15551"/>
                  </a:lnTo>
                  <a:lnTo>
                    <a:pt x="18718" y="15551"/>
                  </a:lnTo>
                  <a:cubicBezTo>
                    <a:pt x="18510" y="15758"/>
                    <a:pt x="18407" y="16096"/>
                    <a:pt x="18277" y="16304"/>
                  </a:cubicBezTo>
                  <a:cubicBezTo>
                    <a:pt x="17965" y="16745"/>
                    <a:pt x="17758" y="17160"/>
                    <a:pt x="17628" y="17602"/>
                  </a:cubicBezTo>
                  <a:cubicBezTo>
                    <a:pt x="17628" y="17602"/>
                    <a:pt x="17628" y="17706"/>
                    <a:pt x="17758" y="17706"/>
                  </a:cubicBezTo>
                  <a:cubicBezTo>
                    <a:pt x="18069" y="17602"/>
                    <a:pt x="18407" y="17394"/>
                    <a:pt x="18718" y="17056"/>
                  </a:cubicBezTo>
                  <a:lnTo>
                    <a:pt x="18718" y="17160"/>
                  </a:lnTo>
                  <a:cubicBezTo>
                    <a:pt x="18793" y="17200"/>
                    <a:pt x="18871" y="17217"/>
                    <a:pt x="18950" y="17217"/>
                  </a:cubicBezTo>
                  <a:cubicBezTo>
                    <a:pt x="19335" y="17217"/>
                    <a:pt x="19740" y="16809"/>
                    <a:pt x="19912" y="16615"/>
                  </a:cubicBezTo>
                  <a:cubicBezTo>
                    <a:pt x="20016" y="16615"/>
                    <a:pt x="20016" y="16512"/>
                    <a:pt x="20016" y="16511"/>
                  </a:cubicBezTo>
                  <a:lnTo>
                    <a:pt x="20016" y="16511"/>
                  </a:lnTo>
                  <a:cubicBezTo>
                    <a:pt x="20016" y="16615"/>
                    <a:pt x="19912" y="16745"/>
                    <a:pt x="19808" y="16745"/>
                  </a:cubicBezTo>
                  <a:lnTo>
                    <a:pt x="19808" y="16849"/>
                  </a:lnTo>
                  <a:cubicBezTo>
                    <a:pt x="19808" y="16953"/>
                    <a:pt x="19705" y="17056"/>
                    <a:pt x="19705" y="17160"/>
                  </a:cubicBezTo>
                  <a:lnTo>
                    <a:pt x="19705" y="17264"/>
                  </a:lnTo>
                  <a:cubicBezTo>
                    <a:pt x="19912" y="17264"/>
                    <a:pt x="20120" y="17264"/>
                    <a:pt x="20224" y="17160"/>
                  </a:cubicBezTo>
                  <a:lnTo>
                    <a:pt x="20224" y="17160"/>
                  </a:lnTo>
                  <a:cubicBezTo>
                    <a:pt x="20016" y="17498"/>
                    <a:pt x="19705" y="17809"/>
                    <a:pt x="19705" y="18251"/>
                  </a:cubicBezTo>
                  <a:lnTo>
                    <a:pt x="19705" y="18355"/>
                  </a:lnTo>
                  <a:cubicBezTo>
                    <a:pt x="19777" y="18355"/>
                    <a:pt x="19850" y="18355"/>
                    <a:pt x="19923" y="18319"/>
                  </a:cubicBezTo>
                  <a:lnTo>
                    <a:pt x="19923" y="18319"/>
                  </a:lnTo>
                  <a:cubicBezTo>
                    <a:pt x="19519" y="18625"/>
                    <a:pt x="19167" y="19035"/>
                    <a:pt x="19263" y="19445"/>
                  </a:cubicBezTo>
                  <a:cubicBezTo>
                    <a:pt x="19263" y="19549"/>
                    <a:pt x="19263" y="19549"/>
                    <a:pt x="19367" y="19549"/>
                  </a:cubicBezTo>
                  <a:cubicBezTo>
                    <a:pt x="19808" y="19341"/>
                    <a:pt x="20120" y="19107"/>
                    <a:pt x="20457" y="18692"/>
                  </a:cubicBezTo>
                  <a:lnTo>
                    <a:pt x="20457" y="18692"/>
                  </a:lnTo>
                  <a:cubicBezTo>
                    <a:pt x="20224" y="19211"/>
                    <a:pt x="20016" y="19756"/>
                    <a:pt x="20016" y="20405"/>
                  </a:cubicBezTo>
                  <a:cubicBezTo>
                    <a:pt x="20016" y="20405"/>
                    <a:pt x="20016" y="20452"/>
                    <a:pt x="20047" y="20452"/>
                  </a:cubicBezTo>
                  <a:cubicBezTo>
                    <a:pt x="20062" y="20452"/>
                    <a:pt x="20085" y="20440"/>
                    <a:pt x="20120" y="20405"/>
                  </a:cubicBezTo>
                  <a:cubicBezTo>
                    <a:pt x="20457" y="20198"/>
                    <a:pt x="20769" y="19756"/>
                    <a:pt x="21003" y="19341"/>
                  </a:cubicBezTo>
                  <a:lnTo>
                    <a:pt x="21003" y="19653"/>
                  </a:lnTo>
                  <a:lnTo>
                    <a:pt x="21210" y="19653"/>
                  </a:lnTo>
                  <a:cubicBezTo>
                    <a:pt x="21210" y="19653"/>
                    <a:pt x="21314" y="19549"/>
                    <a:pt x="21418" y="19445"/>
                  </a:cubicBezTo>
                  <a:lnTo>
                    <a:pt x="21418" y="19445"/>
                  </a:lnTo>
                  <a:cubicBezTo>
                    <a:pt x="21314" y="19549"/>
                    <a:pt x="21314" y="19756"/>
                    <a:pt x="21314" y="19860"/>
                  </a:cubicBezTo>
                  <a:cubicBezTo>
                    <a:pt x="21314" y="19860"/>
                    <a:pt x="21314" y="19918"/>
                    <a:pt x="21345" y="19918"/>
                  </a:cubicBezTo>
                  <a:cubicBezTo>
                    <a:pt x="21360" y="19918"/>
                    <a:pt x="21383" y="19904"/>
                    <a:pt x="21418" y="19860"/>
                  </a:cubicBezTo>
                  <a:cubicBezTo>
                    <a:pt x="21755" y="19860"/>
                    <a:pt x="21859" y="19653"/>
                    <a:pt x="22067" y="19445"/>
                  </a:cubicBezTo>
                  <a:lnTo>
                    <a:pt x="22067" y="19445"/>
                  </a:lnTo>
                  <a:cubicBezTo>
                    <a:pt x="21963" y="19756"/>
                    <a:pt x="21859" y="20094"/>
                    <a:pt x="21859" y="20405"/>
                  </a:cubicBezTo>
                  <a:cubicBezTo>
                    <a:pt x="21314" y="21392"/>
                    <a:pt x="20769" y="22352"/>
                    <a:pt x="19471" y="22456"/>
                  </a:cubicBezTo>
                  <a:cubicBezTo>
                    <a:pt x="19056" y="22456"/>
                    <a:pt x="18510" y="22690"/>
                    <a:pt x="17965" y="22794"/>
                  </a:cubicBezTo>
                  <a:cubicBezTo>
                    <a:pt x="17816" y="22842"/>
                    <a:pt x="17677" y="22862"/>
                    <a:pt x="17544" y="22862"/>
                  </a:cubicBezTo>
                  <a:cubicBezTo>
                    <a:pt x="17102" y="22862"/>
                    <a:pt x="16725" y="22636"/>
                    <a:pt x="16226" y="22456"/>
                  </a:cubicBezTo>
                  <a:cubicBezTo>
                    <a:pt x="16107" y="22456"/>
                    <a:pt x="15938" y="22491"/>
                    <a:pt x="15781" y="22491"/>
                  </a:cubicBezTo>
                  <a:cubicBezTo>
                    <a:pt x="15528" y="22491"/>
                    <a:pt x="15305" y="22402"/>
                    <a:pt x="15369" y="21937"/>
                  </a:cubicBezTo>
                  <a:cubicBezTo>
                    <a:pt x="15369" y="21807"/>
                    <a:pt x="15369" y="21600"/>
                    <a:pt x="15473" y="21392"/>
                  </a:cubicBezTo>
                  <a:cubicBezTo>
                    <a:pt x="15681" y="21054"/>
                    <a:pt x="15810" y="20847"/>
                    <a:pt x="15914" y="20639"/>
                  </a:cubicBezTo>
                  <a:cubicBezTo>
                    <a:pt x="16330" y="19990"/>
                    <a:pt x="16771" y="19341"/>
                    <a:pt x="17212" y="18692"/>
                  </a:cubicBezTo>
                  <a:cubicBezTo>
                    <a:pt x="17287" y="18599"/>
                    <a:pt x="17255" y="18520"/>
                    <a:pt x="17193" y="18520"/>
                  </a:cubicBezTo>
                  <a:cubicBezTo>
                    <a:pt x="17168" y="18520"/>
                    <a:pt x="17138" y="18533"/>
                    <a:pt x="17109" y="18562"/>
                  </a:cubicBezTo>
                  <a:cubicBezTo>
                    <a:pt x="16875" y="18796"/>
                    <a:pt x="15914" y="20198"/>
                    <a:pt x="15369" y="21288"/>
                  </a:cubicBezTo>
                  <a:cubicBezTo>
                    <a:pt x="15116" y="21572"/>
                    <a:pt x="14899" y="21688"/>
                    <a:pt x="14717" y="21688"/>
                  </a:cubicBezTo>
                  <a:cubicBezTo>
                    <a:pt x="14281" y="21688"/>
                    <a:pt x="14040" y="21027"/>
                    <a:pt x="13967" y="20405"/>
                  </a:cubicBezTo>
                  <a:lnTo>
                    <a:pt x="13967" y="19445"/>
                  </a:lnTo>
                  <a:lnTo>
                    <a:pt x="14071" y="19341"/>
                  </a:lnTo>
                  <a:cubicBezTo>
                    <a:pt x="14512" y="18355"/>
                    <a:pt x="15369" y="17809"/>
                    <a:pt x="16122" y="17056"/>
                  </a:cubicBezTo>
                  <a:cubicBezTo>
                    <a:pt x="16667" y="16511"/>
                    <a:pt x="17109" y="15758"/>
                    <a:pt x="17420" y="15006"/>
                  </a:cubicBezTo>
                  <a:cubicBezTo>
                    <a:pt x="17965" y="14564"/>
                    <a:pt x="18277" y="13915"/>
                    <a:pt x="18614" y="13266"/>
                  </a:cubicBezTo>
                  <a:cubicBezTo>
                    <a:pt x="18614" y="13162"/>
                    <a:pt x="18718" y="13162"/>
                    <a:pt x="18718" y="13059"/>
                  </a:cubicBezTo>
                  <a:cubicBezTo>
                    <a:pt x="18718" y="12955"/>
                    <a:pt x="18822" y="12851"/>
                    <a:pt x="18926" y="12851"/>
                  </a:cubicBezTo>
                  <a:cubicBezTo>
                    <a:pt x="19056" y="12617"/>
                    <a:pt x="19159" y="12513"/>
                    <a:pt x="19263" y="12410"/>
                  </a:cubicBezTo>
                  <a:lnTo>
                    <a:pt x="19367" y="12306"/>
                  </a:lnTo>
                  <a:cubicBezTo>
                    <a:pt x="19367" y="12306"/>
                    <a:pt x="19377" y="12306"/>
                    <a:pt x="19391" y="12302"/>
                  </a:cubicBezTo>
                  <a:lnTo>
                    <a:pt x="19391" y="12302"/>
                  </a:lnTo>
                  <a:cubicBezTo>
                    <a:pt x="19001" y="12802"/>
                    <a:pt x="18608" y="13378"/>
                    <a:pt x="18510" y="13500"/>
                  </a:cubicBezTo>
                  <a:cubicBezTo>
                    <a:pt x="18510" y="13604"/>
                    <a:pt x="18614" y="13604"/>
                    <a:pt x="18614" y="13604"/>
                  </a:cubicBezTo>
                  <a:cubicBezTo>
                    <a:pt x="18822" y="13266"/>
                    <a:pt x="19056" y="12955"/>
                    <a:pt x="19263" y="12721"/>
                  </a:cubicBezTo>
                  <a:cubicBezTo>
                    <a:pt x="19367" y="12513"/>
                    <a:pt x="19705" y="12072"/>
                    <a:pt x="20016" y="11968"/>
                  </a:cubicBezTo>
                  <a:close/>
                  <a:moveTo>
                    <a:pt x="11371" y="20509"/>
                  </a:moveTo>
                  <a:lnTo>
                    <a:pt x="11371" y="20509"/>
                  </a:lnTo>
                  <a:cubicBezTo>
                    <a:pt x="11138" y="20743"/>
                    <a:pt x="10930" y="20847"/>
                    <a:pt x="10618" y="20951"/>
                  </a:cubicBezTo>
                  <a:cubicBezTo>
                    <a:pt x="9424" y="21392"/>
                    <a:pt x="8126" y="21392"/>
                    <a:pt x="6932" y="21703"/>
                  </a:cubicBezTo>
                  <a:cubicBezTo>
                    <a:pt x="5738" y="21937"/>
                    <a:pt x="4647" y="22456"/>
                    <a:pt x="3687" y="23105"/>
                  </a:cubicBezTo>
                  <a:cubicBezTo>
                    <a:pt x="3791" y="23001"/>
                    <a:pt x="3895" y="22898"/>
                    <a:pt x="3895" y="22690"/>
                  </a:cubicBezTo>
                  <a:cubicBezTo>
                    <a:pt x="5193" y="21600"/>
                    <a:pt x="6932" y="21288"/>
                    <a:pt x="8671" y="20951"/>
                  </a:cubicBezTo>
                  <a:cubicBezTo>
                    <a:pt x="9632" y="20743"/>
                    <a:pt x="10489" y="20847"/>
                    <a:pt x="11371" y="20509"/>
                  </a:cubicBezTo>
                  <a:close/>
                  <a:moveTo>
                    <a:pt x="38377" y="23325"/>
                  </a:moveTo>
                  <a:lnTo>
                    <a:pt x="38377" y="23325"/>
                  </a:lnTo>
                  <a:cubicBezTo>
                    <a:pt x="38383" y="23329"/>
                    <a:pt x="38390" y="23334"/>
                    <a:pt x="38396" y="23339"/>
                  </a:cubicBezTo>
                  <a:cubicBezTo>
                    <a:pt x="38415" y="23351"/>
                    <a:pt x="38433" y="23363"/>
                    <a:pt x="38451" y="23375"/>
                  </a:cubicBezTo>
                  <a:lnTo>
                    <a:pt x="38451" y="23375"/>
                  </a:lnTo>
                  <a:cubicBezTo>
                    <a:pt x="38426" y="23358"/>
                    <a:pt x="38401" y="23341"/>
                    <a:pt x="38377" y="23325"/>
                  </a:cubicBezTo>
                  <a:close/>
                  <a:moveTo>
                    <a:pt x="28453" y="13708"/>
                  </a:moveTo>
                  <a:lnTo>
                    <a:pt x="28453" y="13708"/>
                  </a:lnTo>
                  <a:cubicBezTo>
                    <a:pt x="31257" y="16407"/>
                    <a:pt x="29648" y="20094"/>
                    <a:pt x="29751" y="23650"/>
                  </a:cubicBezTo>
                  <a:cubicBezTo>
                    <a:pt x="29206" y="20509"/>
                    <a:pt x="30738" y="16200"/>
                    <a:pt x="28453" y="13708"/>
                  </a:cubicBezTo>
                  <a:close/>
                  <a:moveTo>
                    <a:pt x="28246" y="13915"/>
                  </a:moveTo>
                  <a:cubicBezTo>
                    <a:pt x="29310" y="15551"/>
                    <a:pt x="29544" y="17160"/>
                    <a:pt x="29544" y="19107"/>
                  </a:cubicBezTo>
                  <a:cubicBezTo>
                    <a:pt x="29544" y="20743"/>
                    <a:pt x="29440" y="22352"/>
                    <a:pt x="29751" y="23884"/>
                  </a:cubicBezTo>
                  <a:cubicBezTo>
                    <a:pt x="28999" y="23884"/>
                    <a:pt x="28557" y="22794"/>
                    <a:pt x="28453" y="22145"/>
                  </a:cubicBezTo>
                  <a:cubicBezTo>
                    <a:pt x="28453" y="22145"/>
                    <a:pt x="28350" y="22041"/>
                    <a:pt x="28246" y="22041"/>
                  </a:cubicBezTo>
                  <a:cubicBezTo>
                    <a:pt x="28012" y="22041"/>
                    <a:pt x="27804" y="21807"/>
                    <a:pt x="27597" y="21496"/>
                  </a:cubicBezTo>
                  <a:cubicBezTo>
                    <a:pt x="27051" y="20639"/>
                    <a:pt x="26844" y="19004"/>
                    <a:pt x="26844" y="18147"/>
                  </a:cubicBezTo>
                  <a:cubicBezTo>
                    <a:pt x="27493" y="18147"/>
                    <a:pt x="27804" y="17498"/>
                    <a:pt x="28012" y="16953"/>
                  </a:cubicBezTo>
                  <a:cubicBezTo>
                    <a:pt x="28246" y="16304"/>
                    <a:pt x="28350" y="15447"/>
                    <a:pt x="28246" y="14668"/>
                  </a:cubicBezTo>
                  <a:lnTo>
                    <a:pt x="28246" y="14668"/>
                  </a:lnTo>
                  <a:cubicBezTo>
                    <a:pt x="28791" y="16849"/>
                    <a:pt x="28661" y="18900"/>
                    <a:pt x="28557" y="21158"/>
                  </a:cubicBezTo>
                  <a:lnTo>
                    <a:pt x="28661" y="21158"/>
                  </a:lnTo>
                  <a:cubicBezTo>
                    <a:pt x="28791" y="18796"/>
                    <a:pt x="29102" y="16200"/>
                    <a:pt x="28246" y="13915"/>
                  </a:cubicBezTo>
                  <a:close/>
                  <a:moveTo>
                    <a:pt x="31595" y="13370"/>
                  </a:moveTo>
                  <a:cubicBezTo>
                    <a:pt x="31595" y="13500"/>
                    <a:pt x="31698" y="13708"/>
                    <a:pt x="31698" y="13811"/>
                  </a:cubicBezTo>
                  <a:lnTo>
                    <a:pt x="31595" y="13811"/>
                  </a:lnTo>
                  <a:cubicBezTo>
                    <a:pt x="31698" y="15758"/>
                    <a:pt x="31698" y="17809"/>
                    <a:pt x="31906" y="19860"/>
                  </a:cubicBezTo>
                  <a:lnTo>
                    <a:pt x="31906" y="19860"/>
                  </a:lnTo>
                  <a:cubicBezTo>
                    <a:pt x="31906" y="18147"/>
                    <a:pt x="31904" y="16522"/>
                    <a:pt x="31816" y="14901"/>
                  </a:cubicBezTo>
                  <a:lnTo>
                    <a:pt x="31816" y="14901"/>
                  </a:lnTo>
                  <a:cubicBezTo>
                    <a:pt x="31881" y="15496"/>
                    <a:pt x="32176" y="16157"/>
                    <a:pt x="32451" y="16615"/>
                  </a:cubicBezTo>
                  <a:cubicBezTo>
                    <a:pt x="32685" y="18251"/>
                    <a:pt x="32685" y="19860"/>
                    <a:pt x="32997" y="21392"/>
                  </a:cubicBezTo>
                  <a:cubicBezTo>
                    <a:pt x="32790" y="19868"/>
                    <a:pt x="32686" y="18370"/>
                    <a:pt x="32557" y="16871"/>
                  </a:cubicBezTo>
                  <a:lnTo>
                    <a:pt x="32557" y="16871"/>
                  </a:lnTo>
                  <a:cubicBezTo>
                    <a:pt x="32573" y="16967"/>
                    <a:pt x="32685" y="17056"/>
                    <a:pt x="32685" y="17056"/>
                  </a:cubicBezTo>
                  <a:cubicBezTo>
                    <a:pt x="32685" y="17913"/>
                    <a:pt x="32893" y="18796"/>
                    <a:pt x="32893" y="19549"/>
                  </a:cubicBezTo>
                  <a:cubicBezTo>
                    <a:pt x="32957" y="19948"/>
                    <a:pt x="32981" y="20386"/>
                    <a:pt x="33039" y="20791"/>
                  </a:cubicBezTo>
                  <a:lnTo>
                    <a:pt x="33039" y="20791"/>
                  </a:lnTo>
                  <a:cubicBezTo>
                    <a:pt x="32997" y="20399"/>
                    <a:pt x="32997" y="19992"/>
                    <a:pt x="32997" y="19549"/>
                  </a:cubicBezTo>
                  <a:cubicBezTo>
                    <a:pt x="32893" y="18796"/>
                    <a:pt x="32893" y="18043"/>
                    <a:pt x="32789" y="17264"/>
                  </a:cubicBezTo>
                  <a:lnTo>
                    <a:pt x="32789" y="17264"/>
                  </a:lnTo>
                  <a:cubicBezTo>
                    <a:pt x="32893" y="17602"/>
                    <a:pt x="33100" y="17913"/>
                    <a:pt x="33204" y="18147"/>
                  </a:cubicBezTo>
                  <a:cubicBezTo>
                    <a:pt x="33334" y="18692"/>
                    <a:pt x="33438" y="19211"/>
                    <a:pt x="33438" y="19653"/>
                  </a:cubicBezTo>
                  <a:cubicBezTo>
                    <a:pt x="33542" y="20405"/>
                    <a:pt x="33853" y="21054"/>
                    <a:pt x="34087" y="21703"/>
                  </a:cubicBezTo>
                  <a:cubicBezTo>
                    <a:pt x="33853" y="20847"/>
                    <a:pt x="33646" y="20094"/>
                    <a:pt x="33542" y="19341"/>
                  </a:cubicBezTo>
                  <a:lnTo>
                    <a:pt x="33542" y="18692"/>
                  </a:lnTo>
                  <a:cubicBezTo>
                    <a:pt x="33749" y="19756"/>
                    <a:pt x="34087" y="20847"/>
                    <a:pt x="34502" y="21937"/>
                  </a:cubicBezTo>
                  <a:cubicBezTo>
                    <a:pt x="35047" y="23001"/>
                    <a:pt x="35593" y="23988"/>
                    <a:pt x="36242" y="24949"/>
                  </a:cubicBezTo>
                  <a:cubicBezTo>
                    <a:pt x="35930" y="24845"/>
                    <a:pt x="35593" y="24637"/>
                    <a:pt x="35385" y="24403"/>
                  </a:cubicBezTo>
                  <a:cubicBezTo>
                    <a:pt x="34502" y="23754"/>
                    <a:pt x="34191" y="22794"/>
                    <a:pt x="33646" y="21937"/>
                  </a:cubicBezTo>
                  <a:cubicBezTo>
                    <a:pt x="33542" y="21807"/>
                    <a:pt x="33438" y="21703"/>
                    <a:pt x="33204" y="21600"/>
                  </a:cubicBezTo>
                  <a:cubicBezTo>
                    <a:pt x="33193" y="21565"/>
                    <a:pt x="33183" y="21530"/>
                    <a:pt x="33173" y="21496"/>
                  </a:cubicBezTo>
                  <a:lnTo>
                    <a:pt x="33173" y="21496"/>
                  </a:lnTo>
                  <a:cubicBezTo>
                    <a:pt x="33182" y="21496"/>
                    <a:pt x="33192" y="21496"/>
                    <a:pt x="33204" y="21496"/>
                  </a:cubicBezTo>
                  <a:cubicBezTo>
                    <a:pt x="33124" y="21286"/>
                    <a:pt x="33075" y="21045"/>
                    <a:pt x="33039" y="20791"/>
                  </a:cubicBezTo>
                  <a:lnTo>
                    <a:pt x="33039" y="20791"/>
                  </a:lnTo>
                  <a:cubicBezTo>
                    <a:pt x="33065" y="21030"/>
                    <a:pt x="33106" y="21263"/>
                    <a:pt x="33173" y="21496"/>
                  </a:cubicBezTo>
                  <a:lnTo>
                    <a:pt x="33173" y="21496"/>
                  </a:lnTo>
                  <a:cubicBezTo>
                    <a:pt x="33099" y="21494"/>
                    <a:pt x="33089" y="21484"/>
                    <a:pt x="32997" y="21392"/>
                  </a:cubicBezTo>
                  <a:cubicBezTo>
                    <a:pt x="32997" y="21392"/>
                    <a:pt x="32893" y="21392"/>
                    <a:pt x="32893" y="21288"/>
                  </a:cubicBezTo>
                  <a:cubicBezTo>
                    <a:pt x="32451" y="20951"/>
                    <a:pt x="32244" y="20509"/>
                    <a:pt x="31906" y="19990"/>
                  </a:cubicBezTo>
                  <a:cubicBezTo>
                    <a:pt x="31906" y="19947"/>
                    <a:pt x="31906" y="19903"/>
                    <a:pt x="31906" y="19860"/>
                  </a:cubicBezTo>
                  <a:lnTo>
                    <a:pt x="31906" y="19860"/>
                  </a:lnTo>
                  <a:cubicBezTo>
                    <a:pt x="31906" y="19860"/>
                    <a:pt x="31906" y="19860"/>
                    <a:pt x="31906" y="19860"/>
                  </a:cubicBezTo>
                  <a:cubicBezTo>
                    <a:pt x="31906" y="19860"/>
                    <a:pt x="31906" y="19860"/>
                    <a:pt x="31906" y="19860"/>
                  </a:cubicBezTo>
                  <a:lnTo>
                    <a:pt x="31906" y="19860"/>
                  </a:lnTo>
                  <a:cubicBezTo>
                    <a:pt x="31906" y="19860"/>
                    <a:pt x="31906" y="19860"/>
                    <a:pt x="31906" y="19860"/>
                  </a:cubicBezTo>
                  <a:lnTo>
                    <a:pt x="31906" y="19860"/>
                  </a:lnTo>
                  <a:cubicBezTo>
                    <a:pt x="31802" y="19756"/>
                    <a:pt x="31802" y="19756"/>
                    <a:pt x="31802" y="19653"/>
                  </a:cubicBezTo>
                  <a:cubicBezTo>
                    <a:pt x="31387" y="17602"/>
                    <a:pt x="31595" y="15551"/>
                    <a:pt x="31595" y="13370"/>
                  </a:cubicBezTo>
                  <a:close/>
                  <a:moveTo>
                    <a:pt x="34295" y="20951"/>
                  </a:moveTo>
                  <a:lnTo>
                    <a:pt x="34295" y="20951"/>
                  </a:lnTo>
                  <a:cubicBezTo>
                    <a:pt x="34632" y="21703"/>
                    <a:pt x="35047" y="22456"/>
                    <a:pt x="35489" y="23235"/>
                  </a:cubicBezTo>
                  <a:cubicBezTo>
                    <a:pt x="35800" y="23884"/>
                    <a:pt x="36242" y="24741"/>
                    <a:pt x="36891" y="25286"/>
                  </a:cubicBezTo>
                  <a:cubicBezTo>
                    <a:pt x="36683" y="25182"/>
                    <a:pt x="36449" y="25052"/>
                    <a:pt x="36345" y="24949"/>
                  </a:cubicBezTo>
                  <a:cubicBezTo>
                    <a:pt x="35800" y="24092"/>
                    <a:pt x="35151" y="23235"/>
                    <a:pt x="34736" y="22249"/>
                  </a:cubicBezTo>
                  <a:cubicBezTo>
                    <a:pt x="34632" y="21807"/>
                    <a:pt x="34398" y="21392"/>
                    <a:pt x="34295" y="20951"/>
                  </a:cubicBezTo>
                  <a:close/>
                  <a:moveTo>
                    <a:pt x="33853" y="18562"/>
                  </a:moveTo>
                  <a:lnTo>
                    <a:pt x="33853" y="18562"/>
                  </a:lnTo>
                  <a:cubicBezTo>
                    <a:pt x="34398" y="19107"/>
                    <a:pt x="35151" y="19653"/>
                    <a:pt x="35800" y="20094"/>
                  </a:cubicBezTo>
                  <a:cubicBezTo>
                    <a:pt x="37228" y="20951"/>
                    <a:pt x="39487" y="21288"/>
                    <a:pt x="40343" y="22690"/>
                  </a:cubicBezTo>
                  <a:lnTo>
                    <a:pt x="40343" y="23001"/>
                  </a:lnTo>
                  <a:lnTo>
                    <a:pt x="40343" y="23105"/>
                  </a:lnTo>
                  <a:cubicBezTo>
                    <a:pt x="39957" y="22719"/>
                    <a:pt x="39426" y="22433"/>
                    <a:pt x="38913" y="22184"/>
                  </a:cubicBezTo>
                  <a:lnTo>
                    <a:pt x="38913" y="22184"/>
                  </a:lnTo>
                  <a:cubicBezTo>
                    <a:pt x="39438" y="22483"/>
                    <a:pt x="39939" y="22820"/>
                    <a:pt x="40343" y="23235"/>
                  </a:cubicBezTo>
                  <a:cubicBezTo>
                    <a:pt x="40343" y="23845"/>
                    <a:pt x="40916" y="24821"/>
                    <a:pt x="41266" y="25389"/>
                  </a:cubicBezTo>
                  <a:lnTo>
                    <a:pt x="41266" y="25389"/>
                  </a:lnTo>
                  <a:cubicBezTo>
                    <a:pt x="40604" y="24355"/>
                    <a:pt x="39456" y="23630"/>
                    <a:pt x="38526" y="23001"/>
                  </a:cubicBezTo>
                  <a:cubicBezTo>
                    <a:pt x="37228" y="22145"/>
                    <a:pt x="36034" y="21288"/>
                    <a:pt x="34944" y="20198"/>
                  </a:cubicBezTo>
                  <a:cubicBezTo>
                    <a:pt x="34840" y="19990"/>
                    <a:pt x="34632" y="19860"/>
                    <a:pt x="34502" y="19653"/>
                  </a:cubicBezTo>
                  <a:lnTo>
                    <a:pt x="34398" y="19549"/>
                  </a:lnTo>
                  <a:cubicBezTo>
                    <a:pt x="34398" y="19445"/>
                    <a:pt x="34295" y="19445"/>
                    <a:pt x="34295" y="19341"/>
                  </a:cubicBezTo>
                  <a:lnTo>
                    <a:pt x="34295" y="19341"/>
                  </a:lnTo>
                  <a:cubicBezTo>
                    <a:pt x="34944" y="20094"/>
                    <a:pt x="35930" y="20639"/>
                    <a:pt x="36787" y="21054"/>
                  </a:cubicBezTo>
                  <a:cubicBezTo>
                    <a:pt x="36978" y="21168"/>
                    <a:pt x="37181" y="21278"/>
                    <a:pt x="37392" y="21388"/>
                  </a:cubicBezTo>
                  <a:lnTo>
                    <a:pt x="37392" y="21388"/>
                  </a:lnTo>
                  <a:cubicBezTo>
                    <a:pt x="36094" y="20669"/>
                    <a:pt x="34802" y="19861"/>
                    <a:pt x="33853" y="18562"/>
                  </a:cubicBezTo>
                  <a:close/>
                  <a:moveTo>
                    <a:pt x="12124" y="20405"/>
                  </a:moveTo>
                  <a:lnTo>
                    <a:pt x="12124" y="20405"/>
                  </a:lnTo>
                  <a:cubicBezTo>
                    <a:pt x="11683" y="20847"/>
                    <a:pt x="11138" y="21288"/>
                    <a:pt x="10826" y="21703"/>
                  </a:cubicBezTo>
                  <a:cubicBezTo>
                    <a:pt x="10073" y="22586"/>
                    <a:pt x="9632" y="23547"/>
                    <a:pt x="9087" y="24403"/>
                  </a:cubicBezTo>
                  <a:cubicBezTo>
                    <a:pt x="8775" y="24845"/>
                    <a:pt x="8541" y="25182"/>
                    <a:pt x="8334" y="25494"/>
                  </a:cubicBezTo>
                  <a:cubicBezTo>
                    <a:pt x="8438" y="25286"/>
                    <a:pt x="8541" y="25052"/>
                    <a:pt x="8671" y="24845"/>
                  </a:cubicBezTo>
                  <a:cubicBezTo>
                    <a:pt x="9190" y="23443"/>
                    <a:pt x="9736" y="22456"/>
                    <a:pt x="10722" y="21392"/>
                  </a:cubicBezTo>
                  <a:cubicBezTo>
                    <a:pt x="11267" y="21054"/>
                    <a:pt x="11683" y="20743"/>
                    <a:pt x="12124" y="20405"/>
                  </a:cubicBezTo>
                  <a:close/>
                  <a:moveTo>
                    <a:pt x="33983" y="19445"/>
                  </a:moveTo>
                  <a:lnTo>
                    <a:pt x="33983" y="19445"/>
                  </a:lnTo>
                  <a:cubicBezTo>
                    <a:pt x="34502" y="20743"/>
                    <a:pt x="35151" y="22041"/>
                    <a:pt x="36034" y="23235"/>
                  </a:cubicBezTo>
                  <a:cubicBezTo>
                    <a:pt x="36579" y="23988"/>
                    <a:pt x="37332" y="25182"/>
                    <a:pt x="38292" y="25701"/>
                  </a:cubicBezTo>
                  <a:cubicBezTo>
                    <a:pt x="37981" y="25598"/>
                    <a:pt x="37643" y="25494"/>
                    <a:pt x="37228" y="25390"/>
                  </a:cubicBezTo>
                  <a:cubicBezTo>
                    <a:pt x="36345" y="24741"/>
                    <a:pt x="35696" y="23443"/>
                    <a:pt x="35151" y="22456"/>
                  </a:cubicBezTo>
                  <a:cubicBezTo>
                    <a:pt x="34840" y="21807"/>
                    <a:pt x="34502" y="21158"/>
                    <a:pt x="34191" y="20405"/>
                  </a:cubicBezTo>
                  <a:cubicBezTo>
                    <a:pt x="34087" y="20094"/>
                    <a:pt x="33983" y="19756"/>
                    <a:pt x="33983" y="19445"/>
                  </a:cubicBezTo>
                  <a:close/>
                  <a:moveTo>
                    <a:pt x="13630" y="20639"/>
                  </a:moveTo>
                  <a:cubicBezTo>
                    <a:pt x="13630" y="20743"/>
                    <a:pt x="13734" y="20847"/>
                    <a:pt x="13734" y="20847"/>
                  </a:cubicBezTo>
                  <a:cubicBezTo>
                    <a:pt x="12877" y="21807"/>
                    <a:pt x="12436" y="22898"/>
                    <a:pt x="12669" y="24196"/>
                  </a:cubicBezTo>
                  <a:cubicBezTo>
                    <a:pt x="12669" y="24845"/>
                    <a:pt x="12773" y="25286"/>
                    <a:pt x="12773" y="25831"/>
                  </a:cubicBezTo>
                  <a:cubicBezTo>
                    <a:pt x="12669" y="25052"/>
                    <a:pt x="12332" y="24300"/>
                    <a:pt x="12228" y="23650"/>
                  </a:cubicBezTo>
                  <a:cubicBezTo>
                    <a:pt x="12228" y="23443"/>
                    <a:pt x="12332" y="23105"/>
                    <a:pt x="12436" y="22898"/>
                  </a:cubicBezTo>
                  <a:cubicBezTo>
                    <a:pt x="12773" y="22145"/>
                    <a:pt x="13085" y="21288"/>
                    <a:pt x="13630" y="20639"/>
                  </a:cubicBezTo>
                  <a:close/>
                  <a:moveTo>
                    <a:pt x="4440" y="25286"/>
                  </a:moveTo>
                  <a:lnTo>
                    <a:pt x="4440" y="25286"/>
                  </a:lnTo>
                  <a:cubicBezTo>
                    <a:pt x="4336" y="25390"/>
                    <a:pt x="4336" y="25390"/>
                    <a:pt x="4232" y="25494"/>
                  </a:cubicBezTo>
                  <a:cubicBezTo>
                    <a:pt x="4152" y="25611"/>
                    <a:pt x="4080" y="25731"/>
                    <a:pt x="4013" y="25853"/>
                  </a:cubicBezTo>
                  <a:lnTo>
                    <a:pt x="4013" y="25853"/>
                  </a:lnTo>
                  <a:cubicBezTo>
                    <a:pt x="4157" y="25661"/>
                    <a:pt x="4301" y="25471"/>
                    <a:pt x="4440" y="25286"/>
                  </a:cubicBezTo>
                  <a:close/>
                  <a:moveTo>
                    <a:pt x="34736" y="20094"/>
                  </a:moveTo>
                  <a:lnTo>
                    <a:pt x="34736" y="20094"/>
                  </a:lnTo>
                  <a:cubicBezTo>
                    <a:pt x="35593" y="21054"/>
                    <a:pt x="36449" y="21807"/>
                    <a:pt x="37332" y="22586"/>
                  </a:cubicBezTo>
                  <a:cubicBezTo>
                    <a:pt x="37666" y="22839"/>
                    <a:pt x="38018" y="23082"/>
                    <a:pt x="38377" y="23325"/>
                  </a:cubicBezTo>
                  <a:lnTo>
                    <a:pt x="38377" y="23325"/>
                  </a:lnTo>
                  <a:cubicBezTo>
                    <a:pt x="37632" y="22784"/>
                    <a:pt x="36989" y="22243"/>
                    <a:pt x="36345" y="21600"/>
                  </a:cubicBezTo>
                  <a:lnTo>
                    <a:pt x="36345" y="21600"/>
                  </a:lnTo>
                  <a:cubicBezTo>
                    <a:pt x="36683" y="21807"/>
                    <a:pt x="36994" y="22145"/>
                    <a:pt x="37332" y="22352"/>
                  </a:cubicBezTo>
                  <a:cubicBezTo>
                    <a:pt x="38734" y="23339"/>
                    <a:pt x="40473" y="24196"/>
                    <a:pt x="41434" y="25701"/>
                  </a:cubicBezTo>
                  <a:cubicBezTo>
                    <a:pt x="40593" y="24759"/>
                    <a:pt x="39427" y="24016"/>
                    <a:pt x="38451" y="23375"/>
                  </a:cubicBezTo>
                  <a:lnTo>
                    <a:pt x="38451" y="23375"/>
                  </a:lnTo>
                  <a:cubicBezTo>
                    <a:pt x="39575" y="24133"/>
                    <a:pt x="40744" y="24890"/>
                    <a:pt x="41538" y="25935"/>
                  </a:cubicBezTo>
                  <a:cubicBezTo>
                    <a:pt x="39824" y="24949"/>
                    <a:pt x="38085" y="24092"/>
                    <a:pt x="36683" y="22690"/>
                  </a:cubicBezTo>
                  <a:cubicBezTo>
                    <a:pt x="35930" y="21807"/>
                    <a:pt x="35281" y="20951"/>
                    <a:pt x="34736" y="20094"/>
                  </a:cubicBezTo>
                  <a:close/>
                  <a:moveTo>
                    <a:pt x="34087" y="19653"/>
                  </a:moveTo>
                  <a:lnTo>
                    <a:pt x="34087" y="19653"/>
                  </a:lnTo>
                  <a:cubicBezTo>
                    <a:pt x="34840" y="20743"/>
                    <a:pt x="35593" y="21807"/>
                    <a:pt x="36449" y="22794"/>
                  </a:cubicBezTo>
                  <a:cubicBezTo>
                    <a:pt x="37877" y="24300"/>
                    <a:pt x="39591" y="25390"/>
                    <a:pt x="41434" y="26247"/>
                  </a:cubicBezTo>
                  <a:cubicBezTo>
                    <a:pt x="40473" y="26039"/>
                    <a:pt x="39487" y="25935"/>
                    <a:pt x="38396" y="25701"/>
                  </a:cubicBezTo>
                  <a:cubicBezTo>
                    <a:pt x="37436" y="25182"/>
                    <a:pt x="36449" y="23754"/>
                    <a:pt x="35800" y="22794"/>
                  </a:cubicBezTo>
                  <a:cubicBezTo>
                    <a:pt x="35151" y="21807"/>
                    <a:pt x="34632" y="20743"/>
                    <a:pt x="34087" y="19653"/>
                  </a:cubicBezTo>
                  <a:close/>
                  <a:moveTo>
                    <a:pt x="10264" y="21190"/>
                  </a:moveTo>
                  <a:cubicBezTo>
                    <a:pt x="10152" y="21235"/>
                    <a:pt x="10002" y="21320"/>
                    <a:pt x="9840" y="21392"/>
                  </a:cubicBezTo>
                  <a:cubicBezTo>
                    <a:pt x="9669" y="21460"/>
                    <a:pt x="9496" y="21517"/>
                    <a:pt x="9321" y="21567"/>
                  </a:cubicBezTo>
                  <a:lnTo>
                    <a:pt x="9321" y="21567"/>
                  </a:lnTo>
                  <a:cubicBezTo>
                    <a:pt x="9427" y="21543"/>
                    <a:pt x="9532" y="21519"/>
                    <a:pt x="9632" y="21496"/>
                  </a:cubicBezTo>
                  <a:lnTo>
                    <a:pt x="9632" y="21496"/>
                  </a:lnTo>
                  <a:cubicBezTo>
                    <a:pt x="9528" y="21600"/>
                    <a:pt x="9424" y="21600"/>
                    <a:pt x="9320" y="21703"/>
                  </a:cubicBezTo>
                  <a:cubicBezTo>
                    <a:pt x="8983" y="21807"/>
                    <a:pt x="8671" y="21937"/>
                    <a:pt x="8438" y="22041"/>
                  </a:cubicBezTo>
                  <a:cubicBezTo>
                    <a:pt x="5957" y="22997"/>
                    <a:pt x="2730" y="23979"/>
                    <a:pt x="1548" y="26318"/>
                  </a:cubicBezTo>
                  <a:lnTo>
                    <a:pt x="1548" y="26318"/>
                  </a:lnTo>
                  <a:cubicBezTo>
                    <a:pt x="1647" y="26121"/>
                    <a:pt x="1745" y="25923"/>
                    <a:pt x="1844" y="25701"/>
                  </a:cubicBezTo>
                  <a:cubicBezTo>
                    <a:pt x="2686" y="24426"/>
                    <a:pt x="3753" y="23576"/>
                    <a:pt x="5022" y="22833"/>
                  </a:cubicBezTo>
                  <a:lnTo>
                    <a:pt x="5022" y="22833"/>
                  </a:lnTo>
                  <a:cubicBezTo>
                    <a:pt x="4286" y="23260"/>
                    <a:pt x="3460" y="23670"/>
                    <a:pt x="2830" y="24300"/>
                  </a:cubicBezTo>
                  <a:cubicBezTo>
                    <a:pt x="3142" y="23988"/>
                    <a:pt x="3349" y="23650"/>
                    <a:pt x="3583" y="23339"/>
                  </a:cubicBezTo>
                  <a:cubicBezTo>
                    <a:pt x="4881" y="22456"/>
                    <a:pt x="6179" y="21937"/>
                    <a:pt x="7685" y="21600"/>
                  </a:cubicBezTo>
                  <a:cubicBezTo>
                    <a:pt x="8625" y="21402"/>
                    <a:pt x="9447" y="21392"/>
                    <a:pt x="10264" y="21190"/>
                  </a:cubicBezTo>
                  <a:close/>
                  <a:moveTo>
                    <a:pt x="11150" y="25500"/>
                  </a:moveTo>
                  <a:cubicBezTo>
                    <a:pt x="11138" y="25524"/>
                    <a:pt x="11138" y="25550"/>
                    <a:pt x="11138" y="25598"/>
                  </a:cubicBezTo>
                  <a:cubicBezTo>
                    <a:pt x="10826" y="25831"/>
                    <a:pt x="10618" y="26143"/>
                    <a:pt x="10385" y="26350"/>
                  </a:cubicBezTo>
                  <a:cubicBezTo>
                    <a:pt x="10591" y="26075"/>
                    <a:pt x="10858" y="25780"/>
                    <a:pt x="11150" y="25500"/>
                  </a:cubicBezTo>
                  <a:close/>
                  <a:moveTo>
                    <a:pt x="10281" y="21600"/>
                  </a:moveTo>
                  <a:cubicBezTo>
                    <a:pt x="9840" y="22145"/>
                    <a:pt x="9424" y="22690"/>
                    <a:pt x="9190" y="23339"/>
                  </a:cubicBezTo>
                  <a:cubicBezTo>
                    <a:pt x="8775" y="24196"/>
                    <a:pt x="8541" y="25182"/>
                    <a:pt x="8022" y="25935"/>
                  </a:cubicBezTo>
                  <a:cubicBezTo>
                    <a:pt x="7892" y="26039"/>
                    <a:pt x="7789" y="26143"/>
                    <a:pt x="7685" y="26247"/>
                  </a:cubicBezTo>
                  <a:cubicBezTo>
                    <a:pt x="7595" y="26336"/>
                    <a:pt x="7505" y="26349"/>
                    <a:pt x="7415" y="26434"/>
                  </a:cubicBezTo>
                  <a:lnTo>
                    <a:pt x="7415" y="26434"/>
                  </a:lnTo>
                  <a:cubicBezTo>
                    <a:pt x="7805" y="25995"/>
                    <a:pt x="8029" y="25368"/>
                    <a:pt x="8230" y="24741"/>
                  </a:cubicBezTo>
                  <a:cubicBezTo>
                    <a:pt x="8671" y="23650"/>
                    <a:pt x="9320" y="22690"/>
                    <a:pt x="10073" y="21703"/>
                  </a:cubicBezTo>
                  <a:cubicBezTo>
                    <a:pt x="10073" y="21703"/>
                    <a:pt x="10177" y="21703"/>
                    <a:pt x="10281" y="21600"/>
                  </a:cubicBezTo>
                  <a:close/>
                  <a:moveTo>
                    <a:pt x="7373" y="22586"/>
                  </a:moveTo>
                  <a:lnTo>
                    <a:pt x="7373" y="22586"/>
                  </a:lnTo>
                  <a:cubicBezTo>
                    <a:pt x="6932" y="22794"/>
                    <a:pt x="6491" y="23001"/>
                    <a:pt x="6075" y="23339"/>
                  </a:cubicBezTo>
                  <a:cubicBezTo>
                    <a:pt x="5296" y="23650"/>
                    <a:pt x="4647" y="23884"/>
                    <a:pt x="3998" y="24300"/>
                  </a:cubicBezTo>
                  <a:cubicBezTo>
                    <a:pt x="3038" y="24845"/>
                    <a:pt x="2285" y="25701"/>
                    <a:pt x="1636" y="26584"/>
                  </a:cubicBezTo>
                  <a:lnTo>
                    <a:pt x="1636" y="26584"/>
                  </a:lnTo>
                  <a:cubicBezTo>
                    <a:pt x="2389" y="25182"/>
                    <a:pt x="3583" y="24403"/>
                    <a:pt x="4985" y="23547"/>
                  </a:cubicBezTo>
                  <a:cubicBezTo>
                    <a:pt x="5738" y="23105"/>
                    <a:pt x="6594" y="22898"/>
                    <a:pt x="7373" y="22586"/>
                  </a:cubicBezTo>
                  <a:close/>
                  <a:moveTo>
                    <a:pt x="12124" y="23884"/>
                  </a:moveTo>
                  <a:cubicBezTo>
                    <a:pt x="12228" y="24741"/>
                    <a:pt x="12669" y="25598"/>
                    <a:pt x="12669" y="26480"/>
                  </a:cubicBezTo>
                  <a:lnTo>
                    <a:pt x="12669" y="26584"/>
                  </a:lnTo>
                  <a:cubicBezTo>
                    <a:pt x="12669" y="25831"/>
                    <a:pt x="12020" y="24949"/>
                    <a:pt x="12020" y="24196"/>
                  </a:cubicBezTo>
                  <a:cubicBezTo>
                    <a:pt x="12020" y="24092"/>
                    <a:pt x="12124" y="23988"/>
                    <a:pt x="12124" y="23884"/>
                  </a:cubicBezTo>
                  <a:close/>
                  <a:moveTo>
                    <a:pt x="9969" y="21807"/>
                  </a:moveTo>
                  <a:cubicBezTo>
                    <a:pt x="9424" y="22352"/>
                    <a:pt x="8983" y="23001"/>
                    <a:pt x="8671" y="23754"/>
                  </a:cubicBezTo>
                  <a:cubicBezTo>
                    <a:pt x="8126" y="24741"/>
                    <a:pt x="7892" y="25831"/>
                    <a:pt x="7140" y="26584"/>
                  </a:cubicBezTo>
                  <a:cubicBezTo>
                    <a:pt x="7036" y="26688"/>
                    <a:pt x="6932" y="26688"/>
                    <a:pt x="6932" y="26688"/>
                  </a:cubicBezTo>
                  <a:cubicBezTo>
                    <a:pt x="7243" y="26350"/>
                    <a:pt x="7477" y="25701"/>
                    <a:pt x="7685" y="25286"/>
                  </a:cubicBezTo>
                  <a:cubicBezTo>
                    <a:pt x="8126" y="23884"/>
                    <a:pt x="8775" y="22794"/>
                    <a:pt x="9840" y="21807"/>
                  </a:cubicBezTo>
                  <a:close/>
                  <a:moveTo>
                    <a:pt x="24897" y="18147"/>
                  </a:moveTo>
                  <a:lnTo>
                    <a:pt x="24897" y="18251"/>
                  </a:lnTo>
                  <a:cubicBezTo>
                    <a:pt x="24897" y="19341"/>
                    <a:pt x="24248" y="20302"/>
                    <a:pt x="23910" y="21288"/>
                  </a:cubicBezTo>
                  <a:cubicBezTo>
                    <a:pt x="23837" y="21362"/>
                    <a:pt x="23867" y="21435"/>
                    <a:pt x="23928" y="21435"/>
                  </a:cubicBezTo>
                  <a:cubicBezTo>
                    <a:pt x="23953" y="21435"/>
                    <a:pt x="23984" y="21422"/>
                    <a:pt x="24014" y="21392"/>
                  </a:cubicBezTo>
                  <a:cubicBezTo>
                    <a:pt x="24897" y="20743"/>
                    <a:pt x="25312" y="19341"/>
                    <a:pt x="25208" y="18251"/>
                  </a:cubicBezTo>
                  <a:lnTo>
                    <a:pt x="25312" y="18251"/>
                  </a:lnTo>
                  <a:cubicBezTo>
                    <a:pt x="25312" y="18900"/>
                    <a:pt x="25208" y="19445"/>
                    <a:pt x="25312" y="19990"/>
                  </a:cubicBezTo>
                  <a:cubicBezTo>
                    <a:pt x="25312" y="20042"/>
                    <a:pt x="25338" y="20068"/>
                    <a:pt x="25380" y="20068"/>
                  </a:cubicBezTo>
                  <a:cubicBezTo>
                    <a:pt x="25422" y="20068"/>
                    <a:pt x="25481" y="20042"/>
                    <a:pt x="25546" y="19990"/>
                  </a:cubicBezTo>
                  <a:cubicBezTo>
                    <a:pt x="25650" y="19860"/>
                    <a:pt x="25753" y="19549"/>
                    <a:pt x="25753" y="19211"/>
                  </a:cubicBezTo>
                  <a:lnTo>
                    <a:pt x="25857" y="19211"/>
                  </a:lnTo>
                  <a:cubicBezTo>
                    <a:pt x="26065" y="19211"/>
                    <a:pt x="26195" y="18900"/>
                    <a:pt x="26195" y="18692"/>
                  </a:cubicBezTo>
                  <a:lnTo>
                    <a:pt x="26195" y="19004"/>
                  </a:lnTo>
                  <a:lnTo>
                    <a:pt x="26299" y="19004"/>
                  </a:lnTo>
                  <a:cubicBezTo>
                    <a:pt x="26299" y="18900"/>
                    <a:pt x="26299" y="18692"/>
                    <a:pt x="26402" y="18562"/>
                  </a:cubicBezTo>
                  <a:lnTo>
                    <a:pt x="26402" y="18562"/>
                  </a:lnTo>
                  <a:cubicBezTo>
                    <a:pt x="26402" y="18900"/>
                    <a:pt x="26299" y="19107"/>
                    <a:pt x="26299" y="19341"/>
                  </a:cubicBezTo>
                  <a:lnTo>
                    <a:pt x="26402" y="19341"/>
                  </a:lnTo>
                  <a:cubicBezTo>
                    <a:pt x="26402" y="19113"/>
                    <a:pt x="26402" y="18909"/>
                    <a:pt x="26499" y="18707"/>
                  </a:cubicBezTo>
                  <a:lnTo>
                    <a:pt x="26499" y="18707"/>
                  </a:lnTo>
                  <a:cubicBezTo>
                    <a:pt x="26489" y="18991"/>
                    <a:pt x="26464" y="19288"/>
                    <a:pt x="26402" y="19549"/>
                  </a:cubicBezTo>
                  <a:cubicBezTo>
                    <a:pt x="26402" y="19601"/>
                    <a:pt x="26428" y="19627"/>
                    <a:pt x="26454" y="19627"/>
                  </a:cubicBezTo>
                  <a:cubicBezTo>
                    <a:pt x="26480" y="19627"/>
                    <a:pt x="26506" y="19601"/>
                    <a:pt x="26506" y="19549"/>
                  </a:cubicBezTo>
                  <a:cubicBezTo>
                    <a:pt x="26506" y="19445"/>
                    <a:pt x="26610" y="19211"/>
                    <a:pt x="26610" y="19004"/>
                  </a:cubicBezTo>
                  <a:lnTo>
                    <a:pt x="26610" y="19756"/>
                  </a:lnTo>
                  <a:cubicBezTo>
                    <a:pt x="26610" y="19791"/>
                    <a:pt x="26622" y="19803"/>
                    <a:pt x="26637" y="19803"/>
                  </a:cubicBezTo>
                  <a:cubicBezTo>
                    <a:pt x="26668" y="19803"/>
                    <a:pt x="26714" y="19756"/>
                    <a:pt x="26714" y="19756"/>
                  </a:cubicBezTo>
                  <a:lnTo>
                    <a:pt x="26714" y="19549"/>
                  </a:lnTo>
                  <a:cubicBezTo>
                    <a:pt x="26844" y="20302"/>
                    <a:pt x="27051" y="21054"/>
                    <a:pt x="27363" y="21600"/>
                  </a:cubicBezTo>
                  <a:cubicBezTo>
                    <a:pt x="27155" y="22145"/>
                    <a:pt x="27051" y="22690"/>
                    <a:pt x="26948" y="23235"/>
                  </a:cubicBezTo>
                  <a:cubicBezTo>
                    <a:pt x="26610" y="24196"/>
                    <a:pt x="26065" y="24949"/>
                    <a:pt x="25416" y="25701"/>
                  </a:cubicBezTo>
                  <a:cubicBezTo>
                    <a:pt x="25208" y="26039"/>
                    <a:pt x="25001" y="26350"/>
                    <a:pt x="24767" y="26688"/>
                  </a:cubicBezTo>
                  <a:cubicBezTo>
                    <a:pt x="24767" y="26688"/>
                    <a:pt x="24767" y="26584"/>
                    <a:pt x="24663" y="26584"/>
                  </a:cubicBezTo>
                  <a:cubicBezTo>
                    <a:pt x="24767" y="26350"/>
                    <a:pt x="24767" y="26039"/>
                    <a:pt x="24767" y="26039"/>
                  </a:cubicBezTo>
                  <a:cubicBezTo>
                    <a:pt x="24897" y="25052"/>
                    <a:pt x="25104" y="24092"/>
                    <a:pt x="25104" y="23001"/>
                  </a:cubicBezTo>
                  <a:cubicBezTo>
                    <a:pt x="25104" y="22950"/>
                    <a:pt x="25053" y="22924"/>
                    <a:pt x="25001" y="22924"/>
                  </a:cubicBezTo>
                  <a:cubicBezTo>
                    <a:pt x="24949" y="22924"/>
                    <a:pt x="24897" y="22950"/>
                    <a:pt x="24897" y="23001"/>
                  </a:cubicBezTo>
                  <a:cubicBezTo>
                    <a:pt x="24897" y="24196"/>
                    <a:pt x="24663" y="25286"/>
                    <a:pt x="24559" y="26350"/>
                  </a:cubicBezTo>
                  <a:cubicBezTo>
                    <a:pt x="24559" y="26247"/>
                    <a:pt x="24559" y="26247"/>
                    <a:pt x="24455" y="26143"/>
                  </a:cubicBezTo>
                  <a:lnTo>
                    <a:pt x="24352" y="26143"/>
                  </a:lnTo>
                  <a:cubicBezTo>
                    <a:pt x="24304" y="26158"/>
                    <a:pt x="24260" y="26165"/>
                    <a:pt x="24219" y="26165"/>
                  </a:cubicBezTo>
                  <a:cubicBezTo>
                    <a:pt x="23701" y="26165"/>
                    <a:pt x="23685" y="25029"/>
                    <a:pt x="23469" y="24741"/>
                  </a:cubicBezTo>
                  <a:cubicBezTo>
                    <a:pt x="23054" y="24300"/>
                    <a:pt x="22950" y="24845"/>
                    <a:pt x="22508" y="23988"/>
                  </a:cubicBezTo>
                  <a:cubicBezTo>
                    <a:pt x="21859" y="22794"/>
                    <a:pt x="21755" y="21600"/>
                    <a:pt x="22067" y="20302"/>
                  </a:cubicBezTo>
                  <a:lnTo>
                    <a:pt x="22067" y="20198"/>
                  </a:lnTo>
                  <a:lnTo>
                    <a:pt x="22067" y="20094"/>
                  </a:lnTo>
                  <a:cubicBezTo>
                    <a:pt x="22067" y="19860"/>
                    <a:pt x="22171" y="19549"/>
                    <a:pt x="22301" y="19341"/>
                  </a:cubicBezTo>
                  <a:lnTo>
                    <a:pt x="22301" y="19653"/>
                  </a:lnTo>
                  <a:lnTo>
                    <a:pt x="22405" y="19653"/>
                  </a:lnTo>
                  <a:cubicBezTo>
                    <a:pt x="22508" y="19549"/>
                    <a:pt x="22508" y="19445"/>
                    <a:pt x="22508" y="19341"/>
                  </a:cubicBezTo>
                  <a:lnTo>
                    <a:pt x="22508" y="19653"/>
                  </a:lnTo>
                  <a:cubicBezTo>
                    <a:pt x="22508" y="19653"/>
                    <a:pt x="22555" y="19699"/>
                    <a:pt x="22585" y="19699"/>
                  </a:cubicBezTo>
                  <a:cubicBezTo>
                    <a:pt x="22601" y="19699"/>
                    <a:pt x="22612" y="19687"/>
                    <a:pt x="22612" y="19653"/>
                  </a:cubicBezTo>
                  <a:cubicBezTo>
                    <a:pt x="22820" y="19653"/>
                    <a:pt x="22950" y="19549"/>
                    <a:pt x="23054" y="19445"/>
                  </a:cubicBezTo>
                  <a:lnTo>
                    <a:pt x="23054" y="19445"/>
                  </a:lnTo>
                  <a:cubicBezTo>
                    <a:pt x="22950" y="19756"/>
                    <a:pt x="22950" y="19990"/>
                    <a:pt x="22950" y="20198"/>
                  </a:cubicBezTo>
                  <a:cubicBezTo>
                    <a:pt x="22950" y="20302"/>
                    <a:pt x="23054" y="20302"/>
                    <a:pt x="23054" y="20302"/>
                  </a:cubicBezTo>
                  <a:cubicBezTo>
                    <a:pt x="23261" y="20094"/>
                    <a:pt x="23469" y="19860"/>
                    <a:pt x="23599" y="19653"/>
                  </a:cubicBezTo>
                  <a:lnTo>
                    <a:pt x="23599" y="19653"/>
                  </a:lnTo>
                  <a:cubicBezTo>
                    <a:pt x="23469" y="19990"/>
                    <a:pt x="23469" y="20198"/>
                    <a:pt x="23469" y="20509"/>
                  </a:cubicBezTo>
                  <a:lnTo>
                    <a:pt x="23469" y="20639"/>
                  </a:lnTo>
                  <a:cubicBezTo>
                    <a:pt x="23910" y="20509"/>
                    <a:pt x="24118" y="20094"/>
                    <a:pt x="24248" y="19653"/>
                  </a:cubicBezTo>
                  <a:cubicBezTo>
                    <a:pt x="24455" y="19211"/>
                    <a:pt x="24663" y="18562"/>
                    <a:pt x="24559" y="18147"/>
                  </a:cubicBezTo>
                  <a:close/>
                  <a:moveTo>
                    <a:pt x="9424" y="21807"/>
                  </a:moveTo>
                  <a:lnTo>
                    <a:pt x="9424" y="21937"/>
                  </a:lnTo>
                  <a:cubicBezTo>
                    <a:pt x="8230" y="22586"/>
                    <a:pt x="6932" y="23105"/>
                    <a:pt x="5842" y="23884"/>
                  </a:cubicBezTo>
                  <a:cubicBezTo>
                    <a:pt x="4647" y="24533"/>
                    <a:pt x="3479" y="25598"/>
                    <a:pt x="2493" y="26792"/>
                  </a:cubicBezTo>
                  <a:lnTo>
                    <a:pt x="2493" y="26688"/>
                  </a:lnTo>
                  <a:cubicBezTo>
                    <a:pt x="3583" y="25390"/>
                    <a:pt x="4985" y="24196"/>
                    <a:pt x="6387" y="23339"/>
                  </a:cubicBezTo>
                  <a:cubicBezTo>
                    <a:pt x="7373" y="22794"/>
                    <a:pt x="8438" y="22352"/>
                    <a:pt x="9424" y="21807"/>
                  </a:cubicBezTo>
                  <a:close/>
                  <a:moveTo>
                    <a:pt x="8230" y="23443"/>
                  </a:moveTo>
                  <a:lnTo>
                    <a:pt x="8230" y="23547"/>
                  </a:lnTo>
                  <a:cubicBezTo>
                    <a:pt x="7685" y="24403"/>
                    <a:pt x="7581" y="26143"/>
                    <a:pt x="6594" y="26792"/>
                  </a:cubicBezTo>
                  <a:cubicBezTo>
                    <a:pt x="6491" y="26792"/>
                    <a:pt x="6283" y="26896"/>
                    <a:pt x="6179" y="26896"/>
                  </a:cubicBezTo>
                  <a:cubicBezTo>
                    <a:pt x="6724" y="26480"/>
                    <a:pt x="6932" y="25831"/>
                    <a:pt x="7140" y="25286"/>
                  </a:cubicBezTo>
                  <a:cubicBezTo>
                    <a:pt x="7477" y="24533"/>
                    <a:pt x="7789" y="23988"/>
                    <a:pt x="8230" y="23443"/>
                  </a:cubicBezTo>
                  <a:close/>
                  <a:moveTo>
                    <a:pt x="12020" y="24300"/>
                  </a:moveTo>
                  <a:cubicBezTo>
                    <a:pt x="12020" y="25182"/>
                    <a:pt x="12565" y="26039"/>
                    <a:pt x="12565" y="26896"/>
                  </a:cubicBezTo>
                  <a:cubicBezTo>
                    <a:pt x="12565" y="26999"/>
                    <a:pt x="12436" y="26999"/>
                    <a:pt x="12436" y="27129"/>
                  </a:cubicBezTo>
                  <a:cubicBezTo>
                    <a:pt x="12332" y="27233"/>
                    <a:pt x="12332" y="27441"/>
                    <a:pt x="12228" y="27648"/>
                  </a:cubicBezTo>
                  <a:lnTo>
                    <a:pt x="12228" y="26688"/>
                  </a:lnTo>
                  <a:cubicBezTo>
                    <a:pt x="12228" y="25935"/>
                    <a:pt x="11916" y="25182"/>
                    <a:pt x="11916" y="24403"/>
                  </a:cubicBezTo>
                  <a:cubicBezTo>
                    <a:pt x="11916" y="24403"/>
                    <a:pt x="11916" y="24300"/>
                    <a:pt x="12020" y="24300"/>
                  </a:cubicBezTo>
                  <a:close/>
                  <a:moveTo>
                    <a:pt x="12256" y="23023"/>
                  </a:moveTo>
                  <a:cubicBezTo>
                    <a:pt x="12097" y="23291"/>
                    <a:pt x="12007" y="23483"/>
                    <a:pt x="11916" y="23754"/>
                  </a:cubicBezTo>
                  <a:cubicBezTo>
                    <a:pt x="11683" y="24196"/>
                    <a:pt x="11475" y="24741"/>
                    <a:pt x="11267" y="25182"/>
                  </a:cubicBezTo>
                  <a:cubicBezTo>
                    <a:pt x="10568" y="25951"/>
                    <a:pt x="9807" y="26720"/>
                    <a:pt x="9264" y="27658"/>
                  </a:cubicBezTo>
                  <a:lnTo>
                    <a:pt x="9264" y="27658"/>
                  </a:lnTo>
                  <a:cubicBezTo>
                    <a:pt x="9565" y="27118"/>
                    <a:pt x="9914" y="26579"/>
                    <a:pt x="10281" y="26039"/>
                  </a:cubicBezTo>
                  <a:cubicBezTo>
                    <a:pt x="10805" y="24990"/>
                    <a:pt x="11617" y="24062"/>
                    <a:pt x="12256" y="23023"/>
                  </a:cubicBezTo>
                  <a:close/>
                  <a:moveTo>
                    <a:pt x="9310" y="22153"/>
                  </a:moveTo>
                  <a:cubicBezTo>
                    <a:pt x="8790" y="22658"/>
                    <a:pt x="8200" y="23150"/>
                    <a:pt x="7789" y="23754"/>
                  </a:cubicBezTo>
                  <a:cubicBezTo>
                    <a:pt x="7036" y="24741"/>
                    <a:pt x="6932" y="26039"/>
                    <a:pt x="6075" y="26896"/>
                  </a:cubicBezTo>
                  <a:cubicBezTo>
                    <a:pt x="5842" y="26999"/>
                    <a:pt x="5530" y="26999"/>
                    <a:pt x="5296" y="27129"/>
                  </a:cubicBezTo>
                  <a:cubicBezTo>
                    <a:pt x="4881" y="27337"/>
                    <a:pt x="4544" y="27648"/>
                    <a:pt x="4232" y="27986"/>
                  </a:cubicBezTo>
                  <a:cubicBezTo>
                    <a:pt x="4128" y="28194"/>
                    <a:pt x="3791" y="28427"/>
                    <a:pt x="3349" y="28531"/>
                  </a:cubicBezTo>
                  <a:cubicBezTo>
                    <a:pt x="4232" y="27986"/>
                    <a:pt x="4881" y="26792"/>
                    <a:pt x="5426" y="26039"/>
                  </a:cubicBezTo>
                  <a:cubicBezTo>
                    <a:pt x="6384" y="24407"/>
                    <a:pt x="7885" y="23344"/>
                    <a:pt x="9310" y="22153"/>
                  </a:cubicBezTo>
                  <a:close/>
                  <a:moveTo>
                    <a:pt x="8448" y="22669"/>
                  </a:moveTo>
                  <a:lnTo>
                    <a:pt x="8448" y="22669"/>
                  </a:lnTo>
                  <a:cubicBezTo>
                    <a:pt x="7622" y="23394"/>
                    <a:pt x="6801" y="24123"/>
                    <a:pt x="6075" y="24949"/>
                  </a:cubicBezTo>
                  <a:cubicBezTo>
                    <a:pt x="5089" y="26039"/>
                    <a:pt x="4544" y="27882"/>
                    <a:pt x="3142" y="28635"/>
                  </a:cubicBezTo>
                  <a:cubicBezTo>
                    <a:pt x="4232" y="27648"/>
                    <a:pt x="4647" y="25935"/>
                    <a:pt x="5634" y="24949"/>
                  </a:cubicBezTo>
                  <a:cubicBezTo>
                    <a:pt x="6283" y="24196"/>
                    <a:pt x="7036" y="23650"/>
                    <a:pt x="7789" y="23105"/>
                  </a:cubicBezTo>
                  <a:cubicBezTo>
                    <a:pt x="7989" y="22927"/>
                    <a:pt x="8247" y="22825"/>
                    <a:pt x="8448" y="22669"/>
                  </a:cubicBezTo>
                  <a:close/>
                  <a:moveTo>
                    <a:pt x="5296" y="23754"/>
                  </a:moveTo>
                  <a:lnTo>
                    <a:pt x="5296" y="23754"/>
                  </a:lnTo>
                  <a:cubicBezTo>
                    <a:pt x="5193" y="23884"/>
                    <a:pt x="5089" y="23988"/>
                    <a:pt x="4985" y="23988"/>
                  </a:cubicBezTo>
                  <a:cubicBezTo>
                    <a:pt x="3791" y="24845"/>
                    <a:pt x="2934" y="25935"/>
                    <a:pt x="2051" y="27129"/>
                  </a:cubicBezTo>
                  <a:cubicBezTo>
                    <a:pt x="1636" y="27545"/>
                    <a:pt x="1195" y="28090"/>
                    <a:pt x="883" y="28739"/>
                  </a:cubicBezTo>
                  <a:cubicBezTo>
                    <a:pt x="987" y="28194"/>
                    <a:pt x="1195" y="27648"/>
                    <a:pt x="1298" y="27129"/>
                  </a:cubicBezTo>
                  <a:lnTo>
                    <a:pt x="1298" y="26999"/>
                  </a:lnTo>
                  <a:cubicBezTo>
                    <a:pt x="2389" y="26039"/>
                    <a:pt x="3142" y="24949"/>
                    <a:pt x="4440" y="24196"/>
                  </a:cubicBezTo>
                  <a:cubicBezTo>
                    <a:pt x="4647" y="24092"/>
                    <a:pt x="4985" y="23988"/>
                    <a:pt x="5296" y="23754"/>
                  </a:cubicBezTo>
                  <a:close/>
                  <a:moveTo>
                    <a:pt x="10149" y="26677"/>
                  </a:moveTo>
                  <a:lnTo>
                    <a:pt x="10149" y="26677"/>
                  </a:lnTo>
                  <a:cubicBezTo>
                    <a:pt x="9637" y="27291"/>
                    <a:pt x="9168" y="27967"/>
                    <a:pt x="8879" y="28657"/>
                  </a:cubicBezTo>
                  <a:lnTo>
                    <a:pt x="8879" y="28657"/>
                  </a:lnTo>
                  <a:lnTo>
                    <a:pt x="8879" y="28739"/>
                  </a:lnTo>
                  <a:cubicBezTo>
                    <a:pt x="8983" y="28297"/>
                    <a:pt x="9320" y="27882"/>
                    <a:pt x="9632" y="27441"/>
                  </a:cubicBezTo>
                  <a:cubicBezTo>
                    <a:pt x="9796" y="27194"/>
                    <a:pt x="9977" y="26930"/>
                    <a:pt x="10149" y="26677"/>
                  </a:cubicBezTo>
                  <a:close/>
                  <a:moveTo>
                    <a:pt x="11916" y="24533"/>
                  </a:moveTo>
                  <a:cubicBezTo>
                    <a:pt x="11916" y="25052"/>
                    <a:pt x="11916" y="25494"/>
                    <a:pt x="12020" y="25935"/>
                  </a:cubicBezTo>
                  <a:cubicBezTo>
                    <a:pt x="12124" y="26688"/>
                    <a:pt x="12228" y="27233"/>
                    <a:pt x="12124" y="27882"/>
                  </a:cubicBezTo>
                  <a:cubicBezTo>
                    <a:pt x="11916" y="28194"/>
                    <a:pt x="11787" y="28531"/>
                    <a:pt x="11683" y="28843"/>
                  </a:cubicBezTo>
                  <a:cubicBezTo>
                    <a:pt x="11579" y="27778"/>
                    <a:pt x="11267" y="26688"/>
                    <a:pt x="11475" y="25494"/>
                  </a:cubicBezTo>
                  <a:cubicBezTo>
                    <a:pt x="11579" y="25182"/>
                    <a:pt x="11683" y="24845"/>
                    <a:pt x="11916" y="24533"/>
                  </a:cubicBezTo>
                  <a:close/>
                  <a:moveTo>
                    <a:pt x="8775" y="22352"/>
                  </a:moveTo>
                  <a:lnTo>
                    <a:pt x="8775" y="22352"/>
                  </a:lnTo>
                  <a:cubicBezTo>
                    <a:pt x="8334" y="22586"/>
                    <a:pt x="8022" y="22794"/>
                    <a:pt x="7685" y="23001"/>
                  </a:cubicBezTo>
                  <a:cubicBezTo>
                    <a:pt x="6932" y="23547"/>
                    <a:pt x="6179" y="24196"/>
                    <a:pt x="5530" y="24845"/>
                  </a:cubicBezTo>
                  <a:cubicBezTo>
                    <a:pt x="4440" y="25935"/>
                    <a:pt x="4128" y="27778"/>
                    <a:pt x="2934" y="28635"/>
                  </a:cubicBezTo>
                  <a:cubicBezTo>
                    <a:pt x="2596" y="28843"/>
                    <a:pt x="2285" y="28843"/>
                    <a:pt x="2051" y="28946"/>
                  </a:cubicBezTo>
                  <a:cubicBezTo>
                    <a:pt x="1740" y="29180"/>
                    <a:pt x="1402" y="29388"/>
                    <a:pt x="1091" y="29595"/>
                  </a:cubicBezTo>
                  <a:lnTo>
                    <a:pt x="1091" y="29595"/>
                  </a:lnTo>
                  <a:cubicBezTo>
                    <a:pt x="1844" y="28946"/>
                    <a:pt x="2493" y="28194"/>
                    <a:pt x="3142" y="27441"/>
                  </a:cubicBezTo>
                  <a:cubicBezTo>
                    <a:pt x="3503" y="26994"/>
                    <a:pt x="3708" y="26408"/>
                    <a:pt x="4013" y="25853"/>
                  </a:cubicBezTo>
                  <a:lnTo>
                    <a:pt x="4013" y="25853"/>
                  </a:lnTo>
                  <a:cubicBezTo>
                    <a:pt x="3833" y="26094"/>
                    <a:pt x="3652" y="26339"/>
                    <a:pt x="3479" y="26584"/>
                  </a:cubicBezTo>
                  <a:cubicBezTo>
                    <a:pt x="2830" y="27882"/>
                    <a:pt x="1740" y="28843"/>
                    <a:pt x="753" y="29829"/>
                  </a:cubicBezTo>
                  <a:cubicBezTo>
                    <a:pt x="1694" y="27873"/>
                    <a:pt x="3201" y="26107"/>
                    <a:pt x="4937" y="24731"/>
                  </a:cubicBezTo>
                  <a:lnTo>
                    <a:pt x="4937" y="24731"/>
                  </a:lnTo>
                  <a:cubicBezTo>
                    <a:pt x="4919" y="24737"/>
                    <a:pt x="4900" y="24741"/>
                    <a:pt x="4881" y="24741"/>
                  </a:cubicBezTo>
                  <a:cubicBezTo>
                    <a:pt x="4957" y="24703"/>
                    <a:pt x="5019" y="24665"/>
                    <a:pt x="5079" y="24620"/>
                  </a:cubicBezTo>
                  <a:lnTo>
                    <a:pt x="5079" y="24620"/>
                  </a:lnTo>
                  <a:cubicBezTo>
                    <a:pt x="5032" y="24657"/>
                    <a:pt x="4984" y="24694"/>
                    <a:pt x="4937" y="24731"/>
                  </a:cubicBezTo>
                  <a:lnTo>
                    <a:pt x="4937" y="24731"/>
                  </a:lnTo>
                  <a:cubicBezTo>
                    <a:pt x="5022" y="24703"/>
                    <a:pt x="5107" y="24618"/>
                    <a:pt x="5193" y="24533"/>
                  </a:cubicBezTo>
                  <a:lnTo>
                    <a:pt x="5193" y="24533"/>
                  </a:lnTo>
                  <a:cubicBezTo>
                    <a:pt x="5167" y="24553"/>
                    <a:pt x="5141" y="24572"/>
                    <a:pt x="5115" y="24592"/>
                  </a:cubicBezTo>
                  <a:lnTo>
                    <a:pt x="5115" y="24592"/>
                  </a:lnTo>
                  <a:cubicBezTo>
                    <a:pt x="5103" y="24602"/>
                    <a:pt x="5091" y="24611"/>
                    <a:pt x="5079" y="24620"/>
                  </a:cubicBezTo>
                  <a:lnTo>
                    <a:pt x="5079" y="24620"/>
                  </a:lnTo>
                  <a:cubicBezTo>
                    <a:pt x="5091" y="24611"/>
                    <a:pt x="5103" y="24601"/>
                    <a:pt x="5115" y="24592"/>
                  </a:cubicBezTo>
                  <a:lnTo>
                    <a:pt x="5115" y="24592"/>
                  </a:lnTo>
                  <a:cubicBezTo>
                    <a:pt x="5206" y="24520"/>
                    <a:pt x="5296" y="24430"/>
                    <a:pt x="5426" y="24300"/>
                  </a:cubicBezTo>
                  <a:cubicBezTo>
                    <a:pt x="5842" y="23988"/>
                    <a:pt x="6387" y="23650"/>
                    <a:pt x="6932" y="23339"/>
                  </a:cubicBezTo>
                  <a:cubicBezTo>
                    <a:pt x="7477" y="23001"/>
                    <a:pt x="8126" y="22690"/>
                    <a:pt x="8775" y="22352"/>
                  </a:cubicBezTo>
                  <a:close/>
                  <a:moveTo>
                    <a:pt x="1740" y="27778"/>
                  </a:moveTo>
                  <a:lnTo>
                    <a:pt x="1740" y="27778"/>
                  </a:lnTo>
                  <a:cubicBezTo>
                    <a:pt x="1195" y="28427"/>
                    <a:pt x="883" y="29180"/>
                    <a:pt x="546" y="29933"/>
                  </a:cubicBezTo>
                  <a:cubicBezTo>
                    <a:pt x="753" y="29180"/>
                    <a:pt x="1194" y="28427"/>
                    <a:pt x="1740" y="27778"/>
                  </a:cubicBezTo>
                  <a:close/>
                  <a:moveTo>
                    <a:pt x="11034" y="25701"/>
                  </a:moveTo>
                  <a:cubicBezTo>
                    <a:pt x="11034" y="25935"/>
                    <a:pt x="10930" y="26143"/>
                    <a:pt x="10826" y="26350"/>
                  </a:cubicBezTo>
                  <a:cubicBezTo>
                    <a:pt x="9969" y="27545"/>
                    <a:pt x="8879" y="28739"/>
                    <a:pt x="8671" y="30141"/>
                  </a:cubicBezTo>
                  <a:lnTo>
                    <a:pt x="8671" y="29284"/>
                  </a:lnTo>
                  <a:cubicBezTo>
                    <a:pt x="8722" y="29075"/>
                    <a:pt x="8792" y="28865"/>
                    <a:pt x="8879" y="28657"/>
                  </a:cubicBezTo>
                  <a:lnTo>
                    <a:pt x="8879" y="28657"/>
                  </a:lnTo>
                  <a:lnTo>
                    <a:pt x="8879" y="28635"/>
                  </a:lnTo>
                  <a:cubicBezTo>
                    <a:pt x="9190" y="27778"/>
                    <a:pt x="9736" y="27129"/>
                    <a:pt x="10281" y="26480"/>
                  </a:cubicBezTo>
                  <a:lnTo>
                    <a:pt x="10281" y="26480"/>
                  </a:lnTo>
                  <a:cubicBezTo>
                    <a:pt x="10238" y="26545"/>
                    <a:pt x="10194" y="26610"/>
                    <a:pt x="10149" y="26677"/>
                  </a:cubicBezTo>
                  <a:lnTo>
                    <a:pt x="10149" y="26677"/>
                  </a:lnTo>
                  <a:cubicBezTo>
                    <a:pt x="10439" y="26329"/>
                    <a:pt x="10742" y="26001"/>
                    <a:pt x="11034" y="25701"/>
                  </a:cubicBezTo>
                  <a:close/>
                  <a:moveTo>
                    <a:pt x="9969" y="27882"/>
                  </a:moveTo>
                  <a:lnTo>
                    <a:pt x="9969" y="27882"/>
                  </a:lnTo>
                  <a:cubicBezTo>
                    <a:pt x="9424" y="28635"/>
                    <a:pt x="8983" y="29388"/>
                    <a:pt x="8671" y="30244"/>
                  </a:cubicBezTo>
                  <a:cubicBezTo>
                    <a:pt x="8879" y="29284"/>
                    <a:pt x="9424" y="28531"/>
                    <a:pt x="9969" y="27882"/>
                  </a:cubicBezTo>
                  <a:close/>
                  <a:moveTo>
                    <a:pt x="11371" y="25935"/>
                  </a:moveTo>
                  <a:lnTo>
                    <a:pt x="11371" y="25935"/>
                  </a:lnTo>
                  <a:cubicBezTo>
                    <a:pt x="11138" y="26999"/>
                    <a:pt x="11475" y="28194"/>
                    <a:pt x="11579" y="29388"/>
                  </a:cubicBezTo>
                  <a:cubicBezTo>
                    <a:pt x="11475" y="30037"/>
                    <a:pt x="11579" y="30686"/>
                    <a:pt x="11371" y="31335"/>
                  </a:cubicBezTo>
                  <a:cubicBezTo>
                    <a:pt x="11475" y="30790"/>
                    <a:pt x="11371" y="30244"/>
                    <a:pt x="11267" y="29595"/>
                  </a:cubicBezTo>
                  <a:cubicBezTo>
                    <a:pt x="11034" y="28427"/>
                    <a:pt x="10930" y="27337"/>
                    <a:pt x="11267" y="26247"/>
                  </a:cubicBezTo>
                  <a:cubicBezTo>
                    <a:pt x="11267" y="26143"/>
                    <a:pt x="11267" y="26039"/>
                    <a:pt x="11371" y="25935"/>
                  </a:cubicBezTo>
                  <a:close/>
                  <a:moveTo>
                    <a:pt x="10930" y="27882"/>
                  </a:moveTo>
                  <a:lnTo>
                    <a:pt x="10930" y="28090"/>
                  </a:lnTo>
                  <a:cubicBezTo>
                    <a:pt x="11034" y="29284"/>
                    <a:pt x="11475" y="30478"/>
                    <a:pt x="11267" y="31672"/>
                  </a:cubicBezTo>
                  <a:cubicBezTo>
                    <a:pt x="11034" y="32088"/>
                    <a:pt x="10826" y="32529"/>
                    <a:pt x="10618" y="32841"/>
                  </a:cubicBezTo>
                  <a:cubicBezTo>
                    <a:pt x="10930" y="32088"/>
                    <a:pt x="11034" y="31335"/>
                    <a:pt x="11034" y="30478"/>
                  </a:cubicBezTo>
                  <a:cubicBezTo>
                    <a:pt x="11034" y="29595"/>
                    <a:pt x="10826" y="28739"/>
                    <a:pt x="10930" y="27882"/>
                  </a:cubicBezTo>
                  <a:close/>
                  <a:moveTo>
                    <a:pt x="10826" y="28739"/>
                  </a:moveTo>
                  <a:lnTo>
                    <a:pt x="10826" y="29284"/>
                  </a:lnTo>
                  <a:cubicBezTo>
                    <a:pt x="10929" y="30782"/>
                    <a:pt x="10930" y="31971"/>
                    <a:pt x="10393" y="33363"/>
                  </a:cubicBezTo>
                  <a:lnTo>
                    <a:pt x="10393" y="33363"/>
                  </a:lnTo>
                  <a:cubicBezTo>
                    <a:pt x="10496" y="31894"/>
                    <a:pt x="10624" y="30329"/>
                    <a:pt x="10826" y="28739"/>
                  </a:cubicBezTo>
                  <a:close/>
                  <a:moveTo>
                    <a:pt x="10618" y="27233"/>
                  </a:moveTo>
                  <a:lnTo>
                    <a:pt x="10618" y="27233"/>
                  </a:lnTo>
                  <a:cubicBezTo>
                    <a:pt x="10281" y="27986"/>
                    <a:pt x="10073" y="28739"/>
                    <a:pt x="9969" y="29492"/>
                  </a:cubicBezTo>
                  <a:cubicBezTo>
                    <a:pt x="9840" y="29829"/>
                    <a:pt x="9736" y="30141"/>
                    <a:pt x="9736" y="30478"/>
                  </a:cubicBezTo>
                  <a:cubicBezTo>
                    <a:pt x="9424" y="31127"/>
                    <a:pt x="9087" y="31672"/>
                    <a:pt x="8879" y="32321"/>
                  </a:cubicBezTo>
                  <a:cubicBezTo>
                    <a:pt x="8775" y="32841"/>
                    <a:pt x="8541" y="33490"/>
                    <a:pt x="8671" y="34035"/>
                  </a:cubicBezTo>
                  <a:cubicBezTo>
                    <a:pt x="8438" y="33619"/>
                    <a:pt x="8334" y="33282"/>
                    <a:pt x="8334" y="32737"/>
                  </a:cubicBezTo>
                  <a:cubicBezTo>
                    <a:pt x="8334" y="32192"/>
                    <a:pt x="8541" y="31543"/>
                    <a:pt x="8541" y="30894"/>
                  </a:cubicBezTo>
                  <a:lnTo>
                    <a:pt x="8541" y="30790"/>
                  </a:lnTo>
                  <a:cubicBezTo>
                    <a:pt x="8983" y="29492"/>
                    <a:pt x="9840" y="28427"/>
                    <a:pt x="10618" y="27233"/>
                  </a:cubicBezTo>
                  <a:close/>
                  <a:moveTo>
                    <a:pt x="9632" y="30894"/>
                  </a:moveTo>
                  <a:cubicBezTo>
                    <a:pt x="9087" y="32088"/>
                    <a:pt x="8775" y="33386"/>
                    <a:pt x="8879" y="34580"/>
                  </a:cubicBezTo>
                  <a:cubicBezTo>
                    <a:pt x="8775" y="34476"/>
                    <a:pt x="8775" y="34372"/>
                    <a:pt x="8775" y="34372"/>
                  </a:cubicBezTo>
                  <a:cubicBezTo>
                    <a:pt x="8541" y="33490"/>
                    <a:pt x="8879" y="32633"/>
                    <a:pt x="9087" y="31880"/>
                  </a:cubicBezTo>
                  <a:cubicBezTo>
                    <a:pt x="9190" y="31543"/>
                    <a:pt x="9424" y="31231"/>
                    <a:pt x="9632" y="30894"/>
                  </a:cubicBezTo>
                  <a:close/>
                  <a:moveTo>
                    <a:pt x="10578" y="27946"/>
                  </a:moveTo>
                  <a:lnTo>
                    <a:pt x="10578" y="27946"/>
                  </a:lnTo>
                  <a:cubicBezTo>
                    <a:pt x="10501" y="28200"/>
                    <a:pt x="10439" y="28451"/>
                    <a:pt x="10385" y="28739"/>
                  </a:cubicBezTo>
                  <a:cubicBezTo>
                    <a:pt x="9969" y="30374"/>
                    <a:pt x="9528" y="32088"/>
                    <a:pt x="9424" y="33723"/>
                  </a:cubicBezTo>
                  <a:cubicBezTo>
                    <a:pt x="9388" y="34022"/>
                    <a:pt x="9377" y="34337"/>
                    <a:pt x="9387" y="34662"/>
                  </a:cubicBezTo>
                  <a:lnTo>
                    <a:pt x="9387" y="34662"/>
                  </a:lnTo>
                  <a:cubicBezTo>
                    <a:pt x="9009" y="33296"/>
                    <a:pt x="9437" y="31835"/>
                    <a:pt x="9840" y="30374"/>
                  </a:cubicBezTo>
                  <a:cubicBezTo>
                    <a:pt x="9969" y="30244"/>
                    <a:pt x="9969" y="30037"/>
                    <a:pt x="9969" y="29933"/>
                  </a:cubicBezTo>
                  <a:cubicBezTo>
                    <a:pt x="10073" y="29595"/>
                    <a:pt x="10177" y="29284"/>
                    <a:pt x="10177" y="29076"/>
                  </a:cubicBezTo>
                  <a:cubicBezTo>
                    <a:pt x="10305" y="28676"/>
                    <a:pt x="10443" y="28316"/>
                    <a:pt x="10578" y="27946"/>
                  </a:cubicBezTo>
                  <a:close/>
                  <a:moveTo>
                    <a:pt x="9320" y="32088"/>
                  </a:moveTo>
                  <a:cubicBezTo>
                    <a:pt x="9195" y="33037"/>
                    <a:pt x="9095" y="33866"/>
                    <a:pt x="9388" y="34691"/>
                  </a:cubicBezTo>
                  <a:lnTo>
                    <a:pt x="9388" y="34691"/>
                  </a:lnTo>
                  <a:cubicBezTo>
                    <a:pt x="9408" y="35286"/>
                    <a:pt x="9499" y="35912"/>
                    <a:pt x="9632" y="36527"/>
                  </a:cubicBezTo>
                  <a:cubicBezTo>
                    <a:pt x="9424" y="36086"/>
                    <a:pt x="9320" y="35774"/>
                    <a:pt x="9190" y="35437"/>
                  </a:cubicBezTo>
                  <a:cubicBezTo>
                    <a:pt x="9087" y="35229"/>
                    <a:pt x="8983" y="35021"/>
                    <a:pt x="8879" y="34788"/>
                  </a:cubicBezTo>
                  <a:cubicBezTo>
                    <a:pt x="8879" y="33827"/>
                    <a:pt x="9087" y="32970"/>
                    <a:pt x="9320" y="32088"/>
                  </a:cubicBezTo>
                  <a:close/>
                  <a:moveTo>
                    <a:pt x="10930" y="27441"/>
                  </a:moveTo>
                  <a:cubicBezTo>
                    <a:pt x="10489" y="29492"/>
                    <a:pt x="10489" y="31672"/>
                    <a:pt x="10281" y="33723"/>
                  </a:cubicBezTo>
                  <a:cubicBezTo>
                    <a:pt x="10281" y="33827"/>
                    <a:pt x="10177" y="33827"/>
                    <a:pt x="10177" y="33931"/>
                  </a:cubicBezTo>
                  <a:lnTo>
                    <a:pt x="10177" y="32321"/>
                  </a:lnTo>
                  <a:cubicBezTo>
                    <a:pt x="10177" y="32841"/>
                    <a:pt x="10073" y="33490"/>
                    <a:pt x="10177" y="34035"/>
                  </a:cubicBezTo>
                  <a:cubicBezTo>
                    <a:pt x="10073" y="34139"/>
                    <a:pt x="10073" y="34139"/>
                    <a:pt x="10073" y="34268"/>
                  </a:cubicBezTo>
                  <a:cubicBezTo>
                    <a:pt x="9736" y="35125"/>
                    <a:pt x="9736" y="36086"/>
                    <a:pt x="9840" y="37072"/>
                  </a:cubicBezTo>
                  <a:cubicBezTo>
                    <a:pt x="9736" y="36086"/>
                    <a:pt x="9528" y="35125"/>
                    <a:pt x="9528" y="34139"/>
                  </a:cubicBezTo>
                  <a:cubicBezTo>
                    <a:pt x="9528" y="32529"/>
                    <a:pt x="9969" y="30894"/>
                    <a:pt x="10385" y="29388"/>
                  </a:cubicBezTo>
                  <a:lnTo>
                    <a:pt x="10385" y="29180"/>
                  </a:lnTo>
                  <a:cubicBezTo>
                    <a:pt x="10489" y="29076"/>
                    <a:pt x="10489" y="28946"/>
                    <a:pt x="10489" y="28739"/>
                  </a:cubicBezTo>
                  <a:cubicBezTo>
                    <a:pt x="10618" y="28297"/>
                    <a:pt x="10826" y="27882"/>
                    <a:pt x="10930" y="27441"/>
                  </a:cubicBezTo>
                  <a:close/>
                  <a:moveTo>
                    <a:pt x="33269" y="0"/>
                  </a:moveTo>
                  <a:cubicBezTo>
                    <a:pt x="33237" y="0"/>
                    <a:pt x="33204" y="26"/>
                    <a:pt x="33204" y="78"/>
                  </a:cubicBezTo>
                  <a:cubicBezTo>
                    <a:pt x="32555" y="2986"/>
                    <a:pt x="31698" y="5712"/>
                    <a:pt x="31595" y="8723"/>
                  </a:cubicBezTo>
                  <a:lnTo>
                    <a:pt x="31595" y="9917"/>
                  </a:lnTo>
                  <a:lnTo>
                    <a:pt x="31595" y="10021"/>
                  </a:lnTo>
                  <a:cubicBezTo>
                    <a:pt x="31595" y="11215"/>
                    <a:pt x="31698" y="12410"/>
                    <a:pt x="31906" y="13708"/>
                  </a:cubicBezTo>
                  <a:cubicBezTo>
                    <a:pt x="32140" y="14668"/>
                    <a:pt x="32347" y="15551"/>
                    <a:pt x="32685" y="16511"/>
                  </a:cubicBezTo>
                  <a:cubicBezTo>
                    <a:pt x="32789" y="16849"/>
                    <a:pt x="32893" y="17160"/>
                    <a:pt x="32997" y="17498"/>
                  </a:cubicBezTo>
                  <a:cubicBezTo>
                    <a:pt x="32685" y="16745"/>
                    <a:pt x="32140" y="15966"/>
                    <a:pt x="31906" y="15006"/>
                  </a:cubicBezTo>
                  <a:cubicBezTo>
                    <a:pt x="31698" y="14253"/>
                    <a:pt x="31698" y="13266"/>
                    <a:pt x="31595" y="12306"/>
                  </a:cubicBezTo>
                  <a:lnTo>
                    <a:pt x="31595" y="10359"/>
                  </a:lnTo>
                  <a:cubicBezTo>
                    <a:pt x="31491" y="10255"/>
                    <a:pt x="31491" y="10125"/>
                    <a:pt x="31491" y="10021"/>
                  </a:cubicBezTo>
                  <a:lnTo>
                    <a:pt x="31491" y="9917"/>
                  </a:lnTo>
                  <a:lnTo>
                    <a:pt x="31491" y="9476"/>
                  </a:lnTo>
                  <a:lnTo>
                    <a:pt x="31491" y="9164"/>
                  </a:lnTo>
                  <a:cubicBezTo>
                    <a:pt x="31491" y="8515"/>
                    <a:pt x="31491" y="7970"/>
                    <a:pt x="31595" y="7321"/>
                  </a:cubicBezTo>
                  <a:cubicBezTo>
                    <a:pt x="31595" y="7010"/>
                    <a:pt x="31698" y="6672"/>
                    <a:pt x="31698" y="6465"/>
                  </a:cubicBezTo>
                  <a:lnTo>
                    <a:pt x="31698" y="6465"/>
                  </a:lnTo>
                  <a:cubicBezTo>
                    <a:pt x="31698" y="6465"/>
                    <a:pt x="31698" y="6568"/>
                    <a:pt x="31595" y="6568"/>
                  </a:cubicBezTo>
                  <a:cubicBezTo>
                    <a:pt x="31698" y="6465"/>
                    <a:pt x="31698" y="6231"/>
                    <a:pt x="31698" y="6127"/>
                  </a:cubicBezTo>
                  <a:cubicBezTo>
                    <a:pt x="31802" y="5816"/>
                    <a:pt x="31802" y="5582"/>
                    <a:pt x="31802" y="5270"/>
                  </a:cubicBezTo>
                  <a:cubicBezTo>
                    <a:pt x="32140" y="3765"/>
                    <a:pt x="32451" y="2233"/>
                    <a:pt x="32893" y="831"/>
                  </a:cubicBezTo>
                  <a:cubicBezTo>
                    <a:pt x="32893" y="727"/>
                    <a:pt x="32789" y="727"/>
                    <a:pt x="32789" y="727"/>
                  </a:cubicBezTo>
                  <a:cubicBezTo>
                    <a:pt x="32244" y="2129"/>
                    <a:pt x="32036" y="3635"/>
                    <a:pt x="31802" y="5167"/>
                  </a:cubicBezTo>
                  <a:cubicBezTo>
                    <a:pt x="31802" y="5167"/>
                    <a:pt x="31802" y="5270"/>
                    <a:pt x="31698" y="5270"/>
                  </a:cubicBezTo>
                  <a:cubicBezTo>
                    <a:pt x="31491" y="6568"/>
                    <a:pt x="30608" y="7659"/>
                    <a:pt x="30400" y="8957"/>
                  </a:cubicBezTo>
                  <a:cubicBezTo>
                    <a:pt x="30193" y="10359"/>
                    <a:pt x="30297" y="11761"/>
                    <a:pt x="30193" y="13059"/>
                  </a:cubicBezTo>
                  <a:cubicBezTo>
                    <a:pt x="30193" y="14019"/>
                    <a:pt x="29959" y="14798"/>
                    <a:pt x="29959" y="15758"/>
                  </a:cubicBezTo>
                  <a:cubicBezTo>
                    <a:pt x="29648" y="14668"/>
                    <a:pt x="28999" y="13811"/>
                    <a:pt x="28012" y="13059"/>
                  </a:cubicBezTo>
                  <a:cubicBezTo>
                    <a:pt x="27701" y="12072"/>
                    <a:pt x="26844" y="11423"/>
                    <a:pt x="26506" y="10462"/>
                  </a:cubicBezTo>
                  <a:lnTo>
                    <a:pt x="26506" y="10462"/>
                  </a:lnTo>
                  <a:cubicBezTo>
                    <a:pt x="26610" y="10566"/>
                    <a:pt x="26844" y="10670"/>
                    <a:pt x="26948" y="10774"/>
                  </a:cubicBezTo>
                  <a:cubicBezTo>
                    <a:pt x="27701" y="11319"/>
                    <a:pt x="28453" y="11657"/>
                    <a:pt x="28999" y="12513"/>
                  </a:cubicBezTo>
                  <a:cubicBezTo>
                    <a:pt x="28999" y="12565"/>
                    <a:pt x="29025" y="12591"/>
                    <a:pt x="29063" y="12591"/>
                  </a:cubicBezTo>
                  <a:cubicBezTo>
                    <a:pt x="29102" y="12591"/>
                    <a:pt x="29154" y="12565"/>
                    <a:pt x="29206" y="12513"/>
                  </a:cubicBezTo>
                  <a:cubicBezTo>
                    <a:pt x="29440" y="11761"/>
                    <a:pt x="29310" y="11112"/>
                    <a:pt x="28661" y="10670"/>
                  </a:cubicBezTo>
                  <a:cubicBezTo>
                    <a:pt x="28142" y="10359"/>
                    <a:pt x="27597" y="10255"/>
                    <a:pt x="27155" y="9917"/>
                  </a:cubicBezTo>
                  <a:cubicBezTo>
                    <a:pt x="27908" y="9813"/>
                    <a:pt x="28557" y="9061"/>
                    <a:pt x="29206" y="8515"/>
                  </a:cubicBezTo>
                  <a:cubicBezTo>
                    <a:pt x="29544" y="8074"/>
                    <a:pt x="29855" y="7659"/>
                    <a:pt x="30089" y="7217"/>
                  </a:cubicBezTo>
                  <a:cubicBezTo>
                    <a:pt x="30193" y="6776"/>
                    <a:pt x="30297" y="6465"/>
                    <a:pt x="30400" y="6023"/>
                  </a:cubicBezTo>
                  <a:cubicBezTo>
                    <a:pt x="30400" y="5919"/>
                    <a:pt x="30504" y="5712"/>
                    <a:pt x="30608" y="5374"/>
                  </a:cubicBezTo>
                  <a:cubicBezTo>
                    <a:pt x="30842" y="5063"/>
                    <a:pt x="30946" y="4725"/>
                    <a:pt x="31049" y="4518"/>
                  </a:cubicBezTo>
                  <a:cubicBezTo>
                    <a:pt x="31049" y="4445"/>
                    <a:pt x="30998" y="4359"/>
                    <a:pt x="30932" y="4359"/>
                  </a:cubicBezTo>
                  <a:cubicBezTo>
                    <a:pt x="30904" y="4359"/>
                    <a:pt x="30873" y="4375"/>
                    <a:pt x="30842" y="4414"/>
                  </a:cubicBezTo>
                  <a:cubicBezTo>
                    <a:pt x="30842" y="4518"/>
                    <a:pt x="30842" y="4518"/>
                    <a:pt x="30738" y="4621"/>
                  </a:cubicBezTo>
                  <a:cubicBezTo>
                    <a:pt x="29959" y="6127"/>
                    <a:pt x="28661" y="9061"/>
                    <a:pt x="26844" y="9372"/>
                  </a:cubicBezTo>
                  <a:cubicBezTo>
                    <a:pt x="27701" y="8723"/>
                    <a:pt x="27804" y="7425"/>
                    <a:pt x="28661" y="6672"/>
                  </a:cubicBezTo>
                  <a:cubicBezTo>
                    <a:pt x="29544" y="5919"/>
                    <a:pt x="29959" y="5374"/>
                    <a:pt x="29959" y="4180"/>
                  </a:cubicBezTo>
                  <a:cubicBezTo>
                    <a:pt x="29959" y="4107"/>
                    <a:pt x="29907" y="4033"/>
                    <a:pt x="29840" y="4033"/>
                  </a:cubicBezTo>
                  <a:cubicBezTo>
                    <a:pt x="29812" y="4033"/>
                    <a:pt x="29782" y="4046"/>
                    <a:pt x="29751" y="4076"/>
                  </a:cubicBezTo>
                  <a:cubicBezTo>
                    <a:pt x="28999" y="5167"/>
                    <a:pt x="27804" y="5582"/>
                    <a:pt x="27051" y="6672"/>
                  </a:cubicBezTo>
                  <a:cubicBezTo>
                    <a:pt x="26610" y="7114"/>
                    <a:pt x="26610" y="8308"/>
                    <a:pt x="26195" y="8957"/>
                  </a:cubicBezTo>
                  <a:cubicBezTo>
                    <a:pt x="24455" y="7659"/>
                    <a:pt x="28012" y="5167"/>
                    <a:pt x="28246" y="3531"/>
                  </a:cubicBezTo>
                  <a:cubicBezTo>
                    <a:pt x="28246" y="3471"/>
                    <a:pt x="28168" y="3411"/>
                    <a:pt x="28082" y="3411"/>
                  </a:cubicBezTo>
                  <a:cubicBezTo>
                    <a:pt x="28019" y="3411"/>
                    <a:pt x="27952" y="3443"/>
                    <a:pt x="27908" y="3531"/>
                  </a:cubicBezTo>
                  <a:cubicBezTo>
                    <a:pt x="27493" y="4725"/>
                    <a:pt x="26299" y="5270"/>
                    <a:pt x="25416" y="6023"/>
                  </a:cubicBezTo>
                  <a:cubicBezTo>
                    <a:pt x="24897" y="6465"/>
                    <a:pt x="24014" y="7217"/>
                    <a:pt x="24014" y="7970"/>
                  </a:cubicBezTo>
                  <a:cubicBezTo>
                    <a:pt x="24014" y="8515"/>
                    <a:pt x="24352" y="8827"/>
                    <a:pt x="24663" y="9164"/>
                  </a:cubicBezTo>
                  <a:cubicBezTo>
                    <a:pt x="23365" y="9164"/>
                    <a:pt x="22171" y="8827"/>
                    <a:pt x="20873" y="8412"/>
                  </a:cubicBezTo>
                  <a:cubicBezTo>
                    <a:pt x="20450" y="8192"/>
                    <a:pt x="19983" y="8071"/>
                    <a:pt x="19501" y="8071"/>
                  </a:cubicBezTo>
                  <a:cubicBezTo>
                    <a:pt x="19243" y="8071"/>
                    <a:pt x="18980" y="8106"/>
                    <a:pt x="18718" y="8178"/>
                  </a:cubicBezTo>
                  <a:cubicBezTo>
                    <a:pt x="17109" y="8308"/>
                    <a:pt x="15577" y="9476"/>
                    <a:pt x="14383" y="10462"/>
                  </a:cubicBezTo>
                  <a:cubicBezTo>
                    <a:pt x="12669" y="12072"/>
                    <a:pt x="12773" y="13915"/>
                    <a:pt x="12565" y="16096"/>
                  </a:cubicBezTo>
                  <a:cubicBezTo>
                    <a:pt x="12436" y="16096"/>
                    <a:pt x="12436" y="16200"/>
                    <a:pt x="12436" y="16304"/>
                  </a:cubicBezTo>
                  <a:cubicBezTo>
                    <a:pt x="12332" y="16304"/>
                    <a:pt x="12436" y="16304"/>
                    <a:pt x="12436" y="16407"/>
                  </a:cubicBezTo>
                  <a:cubicBezTo>
                    <a:pt x="12436" y="16407"/>
                    <a:pt x="12436" y="16511"/>
                    <a:pt x="12565" y="16511"/>
                  </a:cubicBezTo>
                  <a:cubicBezTo>
                    <a:pt x="13214" y="16200"/>
                    <a:pt x="13967" y="16096"/>
                    <a:pt x="14824" y="15966"/>
                  </a:cubicBezTo>
                  <a:lnTo>
                    <a:pt x="14824" y="15966"/>
                  </a:lnTo>
                  <a:cubicBezTo>
                    <a:pt x="14279" y="16615"/>
                    <a:pt x="13863" y="17602"/>
                    <a:pt x="13734" y="18458"/>
                  </a:cubicBezTo>
                  <a:cubicBezTo>
                    <a:pt x="12877" y="19445"/>
                    <a:pt x="11683" y="20094"/>
                    <a:pt x="10385" y="20094"/>
                  </a:cubicBezTo>
                  <a:cubicBezTo>
                    <a:pt x="9632" y="19990"/>
                    <a:pt x="8983" y="19756"/>
                    <a:pt x="8334" y="19756"/>
                  </a:cubicBezTo>
                  <a:cubicBezTo>
                    <a:pt x="8022" y="19756"/>
                    <a:pt x="7581" y="19860"/>
                    <a:pt x="7373" y="20094"/>
                  </a:cubicBezTo>
                  <a:cubicBezTo>
                    <a:pt x="6724" y="20639"/>
                    <a:pt x="6075" y="20951"/>
                    <a:pt x="5296" y="21158"/>
                  </a:cubicBezTo>
                  <a:cubicBezTo>
                    <a:pt x="3998" y="21600"/>
                    <a:pt x="3349" y="23235"/>
                    <a:pt x="2596" y="24196"/>
                  </a:cubicBezTo>
                  <a:cubicBezTo>
                    <a:pt x="1402" y="25701"/>
                    <a:pt x="1091" y="27441"/>
                    <a:pt x="546" y="29180"/>
                  </a:cubicBezTo>
                  <a:cubicBezTo>
                    <a:pt x="442" y="29595"/>
                    <a:pt x="338" y="29933"/>
                    <a:pt x="338" y="30374"/>
                  </a:cubicBezTo>
                  <a:cubicBezTo>
                    <a:pt x="104" y="30686"/>
                    <a:pt x="0" y="31023"/>
                    <a:pt x="0" y="31439"/>
                  </a:cubicBezTo>
                  <a:cubicBezTo>
                    <a:pt x="0" y="31491"/>
                    <a:pt x="59" y="31517"/>
                    <a:pt x="117" y="31517"/>
                  </a:cubicBezTo>
                  <a:cubicBezTo>
                    <a:pt x="176" y="31517"/>
                    <a:pt x="234" y="31491"/>
                    <a:pt x="234" y="31439"/>
                  </a:cubicBezTo>
                  <a:cubicBezTo>
                    <a:pt x="234" y="29284"/>
                    <a:pt x="2700" y="29076"/>
                    <a:pt x="4128" y="28427"/>
                  </a:cubicBezTo>
                  <a:cubicBezTo>
                    <a:pt x="4777" y="28090"/>
                    <a:pt x="4881" y="27545"/>
                    <a:pt x="5634" y="27337"/>
                  </a:cubicBezTo>
                  <a:cubicBezTo>
                    <a:pt x="6283" y="27233"/>
                    <a:pt x="6724" y="27233"/>
                    <a:pt x="7243" y="26896"/>
                  </a:cubicBezTo>
                  <a:cubicBezTo>
                    <a:pt x="8334" y="26350"/>
                    <a:pt x="8983" y="25182"/>
                    <a:pt x="9528" y="24196"/>
                  </a:cubicBezTo>
                  <a:cubicBezTo>
                    <a:pt x="9969" y="23443"/>
                    <a:pt x="10281" y="22586"/>
                    <a:pt x="10826" y="21807"/>
                  </a:cubicBezTo>
                  <a:cubicBezTo>
                    <a:pt x="11267" y="21158"/>
                    <a:pt x="11916" y="20743"/>
                    <a:pt x="12436" y="20198"/>
                  </a:cubicBezTo>
                  <a:cubicBezTo>
                    <a:pt x="12877" y="19860"/>
                    <a:pt x="13214" y="19549"/>
                    <a:pt x="13630" y="19341"/>
                  </a:cubicBezTo>
                  <a:lnTo>
                    <a:pt x="13630" y="19990"/>
                  </a:lnTo>
                  <a:lnTo>
                    <a:pt x="13630" y="20509"/>
                  </a:lnTo>
                  <a:cubicBezTo>
                    <a:pt x="13214" y="20951"/>
                    <a:pt x="12877" y="21600"/>
                    <a:pt x="12565" y="22249"/>
                  </a:cubicBezTo>
                  <a:lnTo>
                    <a:pt x="12436" y="22249"/>
                  </a:lnTo>
                  <a:cubicBezTo>
                    <a:pt x="11034" y="24949"/>
                    <a:pt x="8541" y="27233"/>
                    <a:pt x="8438" y="30478"/>
                  </a:cubicBezTo>
                  <a:cubicBezTo>
                    <a:pt x="8438" y="31543"/>
                    <a:pt x="7892" y="32841"/>
                    <a:pt x="8334" y="33931"/>
                  </a:cubicBezTo>
                  <a:cubicBezTo>
                    <a:pt x="8775" y="35021"/>
                    <a:pt x="9424" y="36215"/>
                    <a:pt x="9736" y="37280"/>
                  </a:cubicBezTo>
                  <a:cubicBezTo>
                    <a:pt x="9736" y="37617"/>
                    <a:pt x="9840" y="37929"/>
                    <a:pt x="9969" y="38162"/>
                  </a:cubicBezTo>
                  <a:lnTo>
                    <a:pt x="9969" y="38474"/>
                  </a:lnTo>
                  <a:cubicBezTo>
                    <a:pt x="9969" y="38526"/>
                    <a:pt x="9995" y="38552"/>
                    <a:pt x="10021" y="38552"/>
                  </a:cubicBezTo>
                  <a:cubicBezTo>
                    <a:pt x="10047" y="38552"/>
                    <a:pt x="10073" y="38526"/>
                    <a:pt x="10073" y="38474"/>
                  </a:cubicBezTo>
                  <a:cubicBezTo>
                    <a:pt x="10073" y="38509"/>
                    <a:pt x="10085" y="38520"/>
                    <a:pt x="10100" y="38520"/>
                  </a:cubicBezTo>
                  <a:cubicBezTo>
                    <a:pt x="10131" y="38520"/>
                    <a:pt x="10177" y="38474"/>
                    <a:pt x="10177" y="38474"/>
                  </a:cubicBezTo>
                  <a:cubicBezTo>
                    <a:pt x="10073" y="36735"/>
                    <a:pt x="9969" y="35229"/>
                    <a:pt x="10618" y="33619"/>
                  </a:cubicBezTo>
                  <a:cubicBezTo>
                    <a:pt x="11034" y="32529"/>
                    <a:pt x="12020" y="31335"/>
                    <a:pt x="11916" y="30141"/>
                  </a:cubicBezTo>
                  <a:cubicBezTo>
                    <a:pt x="11787" y="29076"/>
                    <a:pt x="12020" y="28427"/>
                    <a:pt x="12436" y="27545"/>
                  </a:cubicBezTo>
                  <a:cubicBezTo>
                    <a:pt x="12773" y="26999"/>
                    <a:pt x="12877" y="26584"/>
                    <a:pt x="12981" y="26039"/>
                  </a:cubicBezTo>
                  <a:cubicBezTo>
                    <a:pt x="13085" y="25494"/>
                    <a:pt x="12877" y="24741"/>
                    <a:pt x="12773" y="24196"/>
                  </a:cubicBezTo>
                  <a:cubicBezTo>
                    <a:pt x="12565" y="23001"/>
                    <a:pt x="12981" y="21937"/>
                    <a:pt x="13734" y="21054"/>
                  </a:cubicBezTo>
                  <a:cubicBezTo>
                    <a:pt x="13734" y="21288"/>
                    <a:pt x="13863" y="21496"/>
                    <a:pt x="13967" y="21703"/>
                  </a:cubicBezTo>
                  <a:cubicBezTo>
                    <a:pt x="14164" y="21962"/>
                    <a:pt x="14367" y="22074"/>
                    <a:pt x="14573" y="22074"/>
                  </a:cubicBezTo>
                  <a:cubicBezTo>
                    <a:pt x="14801" y="22074"/>
                    <a:pt x="15033" y="21936"/>
                    <a:pt x="15265" y="21703"/>
                  </a:cubicBezTo>
                  <a:lnTo>
                    <a:pt x="15265" y="21703"/>
                  </a:lnTo>
                  <a:cubicBezTo>
                    <a:pt x="15032" y="22352"/>
                    <a:pt x="15032" y="22794"/>
                    <a:pt x="15577" y="22794"/>
                  </a:cubicBezTo>
                  <a:cubicBezTo>
                    <a:pt x="16226" y="22794"/>
                    <a:pt x="16875" y="23235"/>
                    <a:pt x="17420" y="23235"/>
                  </a:cubicBezTo>
                  <a:cubicBezTo>
                    <a:pt x="18277" y="23105"/>
                    <a:pt x="19056" y="22898"/>
                    <a:pt x="19808" y="22794"/>
                  </a:cubicBezTo>
                  <a:cubicBezTo>
                    <a:pt x="20665" y="22690"/>
                    <a:pt x="21314" y="21807"/>
                    <a:pt x="21755" y="20951"/>
                  </a:cubicBezTo>
                  <a:lnTo>
                    <a:pt x="21755" y="20951"/>
                  </a:lnTo>
                  <a:cubicBezTo>
                    <a:pt x="21652" y="22145"/>
                    <a:pt x="21859" y="23339"/>
                    <a:pt x="22405" y="24403"/>
                  </a:cubicBezTo>
                  <a:cubicBezTo>
                    <a:pt x="22405" y="24533"/>
                    <a:pt x="22508" y="24845"/>
                    <a:pt x="22716" y="24845"/>
                  </a:cubicBezTo>
                  <a:cubicBezTo>
                    <a:pt x="23261" y="24845"/>
                    <a:pt x="23365" y="25494"/>
                    <a:pt x="23599" y="25935"/>
                  </a:cubicBezTo>
                  <a:cubicBezTo>
                    <a:pt x="23806" y="26350"/>
                    <a:pt x="24352" y="26480"/>
                    <a:pt x="24559" y="26896"/>
                  </a:cubicBezTo>
                  <a:lnTo>
                    <a:pt x="24559" y="27129"/>
                  </a:lnTo>
                  <a:lnTo>
                    <a:pt x="24663" y="27233"/>
                  </a:lnTo>
                  <a:cubicBezTo>
                    <a:pt x="24767" y="27233"/>
                    <a:pt x="24767" y="27233"/>
                    <a:pt x="24767" y="27129"/>
                  </a:cubicBezTo>
                  <a:lnTo>
                    <a:pt x="24767" y="26999"/>
                  </a:lnTo>
                  <a:cubicBezTo>
                    <a:pt x="25312" y="25935"/>
                    <a:pt x="26195" y="25286"/>
                    <a:pt x="26714" y="24196"/>
                  </a:cubicBezTo>
                  <a:cubicBezTo>
                    <a:pt x="27155" y="23547"/>
                    <a:pt x="27363" y="22690"/>
                    <a:pt x="27597" y="21807"/>
                  </a:cubicBezTo>
                  <a:cubicBezTo>
                    <a:pt x="27597" y="21937"/>
                    <a:pt x="27701" y="22041"/>
                    <a:pt x="27804" y="22145"/>
                  </a:cubicBezTo>
                  <a:cubicBezTo>
                    <a:pt x="27908" y="22352"/>
                    <a:pt x="28142" y="22352"/>
                    <a:pt x="28142" y="22456"/>
                  </a:cubicBezTo>
                  <a:cubicBezTo>
                    <a:pt x="28246" y="22794"/>
                    <a:pt x="28453" y="23235"/>
                    <a:pt x="28661" y="23547"/>
                  </a:cubicBezTo>
                  <a:cubicBezTo>
                    <a:pt x="28898" y="23856"/>
                    <a:pt x="29236" y="24216"/>
                    <a:pt x="29561" y="24216"/>
                  </a:cubicBezTo>
                  <a:cubicBezTo>
                    <a:pt x="29699" y="24216"/>
                    <a:pt x="29835" y="24151"/>
                    <a:pt x="29959" y="23988"/>
                  </a:cubicBezTo>
                  <a:cubicBezTo>
                    <a:pt x="30089" y="23988"/>
                    <a:pt x="30089" y="23884"/>
                    <a:pt x="29959" y="23884"/>
                  </a:cubicBezTo>
                  <a:cubicBezTo>
                    <a:pt x="30297" y="21937"/>
                    <a:pt x="30738" y="19653"/>
                    <a:pt x="30400" y="17602"/>
                  </a:cubicBezTo>
                  <a:lnTo>
                    <a:pt x="30400" y="17602"/>
                  </a:lnTo>
                  <a:cubicBezTo>
                    <a:pt x="30738" y="18251"/>
                    <a:pt x="31153" y="18900"/>
                    <a:pt x="31491" y="19549"/>
                  </a:cubicBezTo>
                  <a:cubicBezTo>
                    <a:pt x="31906" y="20405"/>
                    <a:pt x="32244" y="21158"/>
                    <a:pt x="32997" y="21703"/>
                  </a:cubicBezTo>
                  <a:cubicBezTo>
                    <a:pt x="33853" y="22456"/>
                    <a:pt x="34087" y="23650"/>
                    <a:pt x="34944" y="24403"/>
                  </a:cubicBezTo>
                  <a:cubicBezTo>
                    <a:pt x="36787" y="26039"/>
                    <a:pt x="39694" y="26247"/>
                    <a:pt x="42083" y="26584"/>
                  </a:cubicBezTo>
                  <a:cubicBezTo>
                    <a:pt x="42187" y="26688"/>
                    <a:pt x="42290" y="26688"/>
                    <a:pt x="42420" y="26792"/>
                  </a:cubicBezTo>
                  <a:cubicBezTo>
                    <a:pt x="42524" y="26896"/>
                    <a:pt x="42732" y="26999"/>
                    <a:pt x="42939" y="27129"/>
                  </a:cubicBezTo>
                  <a:lnTo>
                    <a:pt x="43069" y="27129"/>
                  </a:lnTo>
                  <a:cubicBezTo>
                    <a:pt x="43173" y="27129"/>
                    <a:pt x="43173" y="27129"/>
                    <a:pt x="43277" y="27233"/>
                  </a:cubicBezTo>
                  <a:cubicBezTo>
                    <a:pt x="43381" y="27233"/>
                    <a:pt x="43485" y="27129"/>
                    <a:pt x="43381" y="26999"/>
                  </a:cubicBezTo>
                  <a:cubicBezTo>
                    <a:pt x="42939" y="26688"/>
                    <a:pt x="42524" y="26480"/>
                    <a:pt x="42083" y="26247"/>
                  </a:cubicBezTo>
                  <a:cubicBezTo>
                    <a:pt x="41538" y="25598"/>
                    <a:pt x="41330" y="24845"/>
                    <a:pt x="40992" y="24196"/>
                  </a:cubicBezTo>
                  <a:cubicBezTo>
                    <a:pt x="40681" y="23547"/>
                    <a:pt x="40473" y="23105"/>
                    <a:pt x="40681" y="22456"/>
                  </a:cubicBezTo>
                  <a:lnTo>
                    <a:pt x="40681" y="22249"/>
                  </a:lnTo>
                  <a:cubicBezTo>
                    <a:pt x="40785" y="22145"/>
                    <a:pt x="40785" y="21937"/>
                    <a:pt x="40681" y="21807"/>
                  </a:cubicBezTo>
                  <a:cubicBezTo>
                    <a:pt x="40240" y="21392"/>
                    <a:pt x="40889" y="20405"/>
                    <a:pt x="40577" y="19860"/>
                  </a:cubicBezTo>
                  <a:cubicBezTo>
                    <a:pt x="40473" y="19445"/>
                    <a:pt x="40240" y="19107"/>
                    <a:pt x="39928" y="18796"/>
                  </a:cubicBezTo>
                  <a:cubicBezTo>
                    <a:pt x="39591" y="18251"/>
                    <a:pt x="39694" y="17602"/>
                    <a:pt x="39591" y="17056"/>
                  </a:cubicBezTo>
                  <a:cubicBezTo>
                    <a:pt x="39175" y="15213"/>
                    <a:pt x="36994" y="13811"/>
                    <a:pt x="35696" y="12617"/>
                  </a:cubicBezTo>
                  <a:cubicBezTo>
                    <a:pt x="33749" y="11008"/>
                    <a:pt x="32140" y="7425"/>
                    <a:pt x="32244" y="4933"/>
                  </a:cubicBezTo>
                  <a:cubicBezTo>
                    <a:pt x="32555" y="3323"/>
                    <a:pt x="33100" y="1688"/>
                    <a:pt x="33334" y="78"/>
                  </a:cubicBezTo>
                  <a:cubicBezTo>
                    <a:pt x="33334" y="26"/>
                    <a:pt x="33302" y="0"/>
                    <a:pt x="3326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3"/>
            <p:cNvSpPr/>
            <p:nvPr/>
          </p:nvSpPr>
          <p:spPr>
            <a:xfrm>
              <a:off x="1690625" y="3350725"/>
              <a:ext cx="830100" cy="773000"/>
            </a:xfrm>
            <a:custGeom>
              <a:avLst/>
              <a:gdLst/>
              <a:ahLst/>
              <a:cxnLst/>
              <a:rect l="l" t="t" r="r" b="b"/>
              <a:pathLst>
                <a:path w="33204" h="30920" extrusionOk="0">
                  <a:moveTo>
                    <a:pt x="30381" y="7415"/>
                  </a:moveTo>
                  <a:cubicBezTo>
                    <a:pt x="30350" y="7473"/>
                    <a:pt x="30324" y="7527"/>
                    <a:pt x="30270" y="7581"/>
                  </a:cubicBezTo>
                  <a:cubicBezTo>
                    <a:pt x="30236" y="7618"/>
                    <a:pt x="30202" y="7655"/>
                    <a:pt x="30168" y="7692"/>
                  </a:cubicBezTo>
                  <a:lnTo>
                    <a:pt x="30168" y="7692"/>
                  </a:lnTo>
                  <a:cubicBezTo>
                    <a:pt x="30241" y="7602"/>
                    <a:pt x="30312" y="7510"/>
                    <a:pt x="30381" y="7415"/>
                  </a:cubicBezTo>
                  <a:close/>
                  <a:moveTo>
                    <a:pt x="14265" y="6760"/>
                  </a:moveTo>
                  <a:cubicBezTo>
                    <a:pt x="14668" y="7094"/>
                    <a:pt x="15091" y="7411"/>
                    <a:pt x="15514" y="7709"/>
                  </a:cubicBezTo>
                  <a:lnTo>
                    <a:pt x="15514" y="7709"/>
                  </a:lnTo>
                  <a:cubicBezTo>
                    <a:pt x="15527" y="7716"/>
                    <a:pt x="15540" y="7722"/>
                    <a:pt x="15553" y="7728"/>
                  </a:cubicBezTo>
                  <a:lnTo>
                    <a:pt x="15553" y="7728"/>
                  </a:lnTo>
                  <a:cubicBezTo>
                    <a:pt x="15114" y="7412"/>
                    <a:pt x="14688" y="7086"/>
                    <a:pt x="14265" y="6760"/>
                  </a:cubicBezTo>
                  <a:close/>
                  <a:moveTo>
                    <a:pt x="15553" y="7728"/>
                  </a:moveTo>
                  <a:lnTo>
                    <a:pt x="15553" y="7728"/>
                  </a:lnTo>
                  <a:cubicBezTo>
                    <a:pt x="15596" y="7759"/>
                    <a:pt x="15638" y="7789"/>
                    <a:pt x="15681" y="7819"/>
                  </a:cubicBezTo>
                  <a:lnTo>
                    <a:pt x="15681" y="7819"/>
                  </a:lnTo>
                  <a:cubicBezTo>
                    <a:pt x="15680" y="7810"/>
                    <a:pt x="15680" y="7800"/>
                    <a:pt x="15680" y="7789"/>
                  </a:cubicBezTo>
                  <a:cubicBezTo>
                    <a:pt x="15638" y="7768"/>
                    <a:pt x="15595" y="7748"/>
                    <a:pt x="15553" y="7728"/>
                  </a:cubicBezTo>
                  <a:close/>
                  <a:moveTo>
                    <a:pt x="10384" y="4128"/>
                  </a:moveTo>
                  <a:cubicBezTo>
                    <a:pt x="11781" y="4817"/>
                    <a:pt x="13005" y="5787"/>
                    <a:pt x="14265" y="6760"/>
                  </a:cubicBezTo>
                  <a:lnTo>
                    <a:pt x="14265" y="6760"/>
                  </a:lnTo>
                  <a:cubicBezTo>
                    <a:pt x="14000" y="6539"/>
                    <a:pt x="13743" y="6311"/>
                    <a:pt x="13500" y="6075"/>
                  </a:cubicBezTo>
                  <a:cubicBezTo>
                    <a:pt x="12643" y="5193"/>
                    <a:pt x="11553" y="4544"/>
                    <a:pt x="10488" y="4128"/>
                  </a:cubicBezTo>
                  <a:lnTo>
                    <a:pt x="10488" y="4128"/>
                  </a:lnTo>
                  <a:cubicBezTo>
                    <a:pt x="12435" y="4648"/>
                    <a:pt x="14149" y="6387"/>
                    <a:pt x="15577" y="7581"/>
                  </a:cubicBezTo>
                  <a:cubicBezTo>
                    <a:pt x="16297" y="8103"/>
                    <a:pt x="17018" y="8625"/>
                    <a:pt x="17738" y="9033"/>
                  </a:cubicBezTo>
                  <a:lnTo>
                    <a:pt x="17738" y="9033"/>
                  </a:lnTo>
                  <a:cubicBezTo>
                    <a:pt x="17313" y="8803"/>
                    <a:pt x="16884" y="8560"/>
                    <a:pt x="16433" y="8334"/>
                  </a:cubicBezTo>
                  <a:cubicBezTo>
                    <a:pt x="16217" y="8192"/>
                    <a:pt x="15998" y="8045"/>
                    <a:pt x="15777" y="7893"/>
                  </a:cubicBezTo>
                  <a:lnTo>
                    <a:pt x="15777" y="7893"/>
                  </a:lnTo>
                  <a:cubicBezTo>
                    <a:pt x="15779" y="7893"/>
                    <a:pt x="15782" y="7893"/>
                    <a:pt x="15784" y="7893"/>
                  </a:cubicBezTo>
                  <a:cubicBezTo>
                    <a:pt x="15750" y="7868"/>
                    <a:pt x="15715" y="7844"/>
                    <a:pt x="15681" y="7819"/>
                  </a:cubicBezTo>
                  <a:lnTo>
                    <a:pt x="15681" y="7819"/>
                  </a:lnTo>
                  <a:cubicBezTo>
                    <a:pt x="15681" y="7822"/>
                    <a:pt x="15681" y="7824"/>
                    <a:pt x="15681" y="7826"/>
                  </a:cubicBezTo>
                  <a:lnTo>
                    <a:pt x="15681" y="7826"/>
                  </a:lnTo>
                  <a:cubicBezTo>
                    <a:pt x="15713" y="7848"/>
                    <a:pt x="15745" y="7871"/>
                    <a:pt x="15777" y="7893"/>
                  </a:cubicBezTo>
                  <a:lnTo>
                    <a:pt x="15777" y="7893"/>
                  </a:lnTo>
                  <a:cubicBezTo>
                    <a:pt x="15694" y="7893"/>
                    <a:pt x="15682" y="7891"/>
                    <a:pt x="15681" y="7826"/>
                  </a:cubicBezTo>
                  <a:lnTo>
                    <a:pt x="15681" y="7826"/>
                  </a:lnTo>
                  <a:cubicBezTo>
                    <a:pt x="15625" y="7788"/>
                    <a:pt x="15570" y="7749"/>
                    <a:pt x="15514" y="7709"/>
                  </a:cubicBezTo>
                  <a:lnTo>
                    <a:pt x="15514" y="7709"/>
                  </a:lnTo>
                  <a:cubicBezTo>
                    <a:pt x="14936" y="7436"/>
                    <a:pt x="14430" y="7217"/>
                    <a:pt x="13837" y="6932"/>
                  </a:cubicBezTo>
                  <a:cubicBezTo>
                    <a:pt x="12643" y="6075"/>
                    <a:pt x="11345" y="5426"/>
                    <a:pt x="9943" y="5089"/>
                  </a:cubicBezTo>
                  <a:cubicBezTo>
                    <a:pt x="9839" y="5089"/>
                    <a:pt x="9839" y="5193"/>
                    <a:pt x="9839" y="5193"/>
                  </a:cubicBezTo>
                  <a:cubicBezTo>
                    <a:pt x="11137" y="5634"/>
                    <a:pt x="12435" y="6179"/>
                    <a:pt x="13500" y="6932"/>
                  </a:cubicBezTo>
                  <a:cubicBezTo>
                    <a:pt x="12202" y="6387"/>
                    <a:pt x="10800" y="6179"/>
                    <a:pt x="9398" y="5842"/>
                  </a:cubicBezTo>
                  <a:cubicBezTo>
                    <a:pt x="8724" y="5666"/>
                    <a:pt x="7950" y="5515"/>
                    <a:pt x="7189" y="5515"/>
                  </a:cubicBezTo>
                  <a:cubicBezTo>
                    <a:pt x="6602" y="5515"/>
                    <a:pt x="6024" y="5604"/>
                    <a:pt x="5504" y="5842"/>
                  </a:cubicBezTo>
                  <a:cubicBezTo>
                    <a:pt x="6257" y="5193"/>
                    <a:pt x="7243" y="4777"/>
                    <a:pt x="8204" y="4336"/>
                  </a:cubicBezTo>
                  <a:cubicBezTo>
                    <a:pt x="8957" y="4128"/>
                    <a:pt x="9606" y="4232"/>
                    <a:pt x="10255" y="4128"/>
                  </a:cubicBezTo>
                  <a:close/>
                  <a:moveTo>
                    <a:pt x="17524" y="4128"/>
                  </a:moveTo>
                  <a:cubicBezTo>
                    <a:pt x="18692" y="4648"/>
                    <a:pt x="19133" y="6283"/>
                    <a:pt x="19782" y="7373"/>
                  </a:cubicBezTo>
                  <a:cubicBezTo>
                    <a:pt x="20327" y="8230"/>
                    <a:pt x="20873" y="8879"/>
                    <a:pt x="21729" y="9528"/>
                  </a:cubicBezTo>
                  <a:cubicBezTo>
                    <a:pt x="20976" y="9087"/>
                    <a:pt x="20224" y="8438"/>
                    <a:pt x="19575" y="7789"/>
                  </a:cubicBezTo>
                  <a:cubicBezTo>
                    <a:pt x="18484" y="6724"/>
                    <a:pt x="17524" y="5297"/>
                    <a:pt x="16096" y="4544"/>
                  </a:cubicBezTo>
                  <a:cubicBezTo>
                    <a:pt x="16226" y="4544"/>
                    <a:pt x="16329" y="4440"/>
                    <a:pt x="16329" y="4440"/>
                  </a:cubicBezTo>
                  <a:cubicBezTo>
                    <a:pt x="16745" y="4232"/>
                    <a:pt x="17186" y="4128"/>
                    <a:pt x="17524" y="4128"/>
                  </a:cubicBezTo>
                  <a:close/>
                  <a:moveTo>
                    <a:pt x="9954" y="7529"/>
                  </a:moveTo>
                  <a:cubicBezTo>
                    <a:pt x="12361" y="7529"/>
                    <a:pt x="14745" y="8609"/>
                    <a:pt x="17030" y="9582"/>
                  </a:cubicBezTo>
                  <a:lnTo>
                    <a:pt x="17030" y="9582"/>
                  </a:lnTo>
                  <a:cubicBezTo>
                    <a:pt x="16109" y="9285"/>
                    <a:pt x="15077" y="8972"/>
                    <a:pt x="14045" y="8775"/>
                  </a:cubicBezTo>
                  <a:cubicBezTo>
                    <a:pt x="13158" y="8563"/>
                    <a:pt x="12175" y="8405"/>
                    <a:pt x="11199" y="8405"/>
                  </a:cubicBezTo>
                  <a:cubicBezTo>
                    <a:pt x="10148" y="8405"/>
                    <a:pt x="9106" y="8589"/>
                    <a:pt x="8204" y="9087"/>
                  </a:cubicBezTo>
                  <a:cubicBezTo>
                    <a:pt x="8204" y="8983"/>
                    <a:pt x="8204" y="8879"/>
                    <a:pt x="8100" y="8775"/>
                  </a:cubicBezTo>
                  <a:cubicBezTo>
                    <a:pt x="7996" y="8542"/>
                    <a:pt x="7892" y="8230"/>
                    <a:pt x="7659" y="7893"/>
                  </a:cubicBezTo>
                  <a:cubicBezTo>
                    <a:pt x="8424" y="7637"/>
                    <a:pt x="9190" y="7529"/>
                    <a:pt x="9954" y="7529"/>
                  </a:cubicBezTo>
                  <a:close/>
                  <a:moveTo>
                    <a:pt x="11137" y="4128"/>
                  </a:moveTo>
                  <a:cubicBezTo>
                    <a:pt x="12098" y="4232"/>
                    <a:pt x="12981" y="4985"/>
                    <a:pt x="13733" y="5426"/>
                  </a:cubicBezTo>
                  <a:cubicBezTo>
                    <a:pt x="14798" y="6075"/>
                    <a:pt x="15680" y="6828"/>
                    <a:pt x="16641" y="7581"/>
                  </a:cubicBezTo>
                  <a:cubicBezTo>
                    <a:pt x="17443" y="8287"/>
                    <a:pt x="18301" y="9008"/>
                    <a:pt x="19256" y="9598"/>
                  </a:cubicBezTo>
                  <a:lnTo>
                    <a:pt x="19256" y="9598"/>
                  </a:lnTo>
                  <a:cubicBezTo>
                    <a:pt x="18938" y="9451"/>
                    <a:pt x="18590" y="9325"/>
                    <a:pt x="18277" y="9191"/>
                  </a:cubicBezTo>
                  <a:cubicBezTo>
                    <a:pt x="17186" y="8671"/>
                    <a:pt x="16226" y="7893"/>
                    <a:pt x="15343" y="7140"/>
                  </a:cubicBezTo>
                  <a:cubicBezTo>
                    <a:pt x="14149" y="6179"/>
                    <a:pt x="12643" y="4648"/>
                    <a:pt x="11033" y="4128"/>
                  </a:cubicBezTo>
                  <a:close/>
                  <a:moveTo>
                    <a:pt x="18043" y="4336"/>
                  </a:moveTo>
                  <a:lnTo>
                    <a:pt x="18043" y="4336"/>
                  </a:lnTo>
                  <a:cubicBezTo>
                    <a:pt x="19471" y="5089"/>
                    <a:pt x="19678" y="6724"/>
                    <a:pt x="20535" y="7893"/>
                  </a:cubicBezTo>
                  <a:cubicBezTo>
                    <a:pt x="20976" y="8671"/>
                    <a:pt x="21522" y="9320"/>
                    <a:pt x="22171" y="9736"/>
                  </a:cubicBezTo>
                  <a:cubicBezTo>
                    <a:pt x="22067" y="9736"/>
                    <a:pt x="22067" y="9632"/>
                    <a:pt x="21937" y="9632"/>
                  </a:cubicBezTo>
                  <a:cubicBezTo>
                    <a:pt x="21418" y="9191"/>
                    <a:pt x="20769" y="8671"/>
                    <a:pt x="20327" y="8022"/>
                  </a:cubicBezTo>
                  <a:cubicBezTo>
                    <a:pt x="19886" y="7373"/>
                    <a:pt x="19575" y="6595"/>
                    <a:pt x="19133" y="5842"/>
                  </a:cubicBezTo>
                  <a:cubicBezTo>
                    <a:pt x="18926" y="5297"/>
                    <a:pt x="18588" y="4648"/>
                    <a:pt x="18043" y="4336"/>
                  </a:cubicBezTo>
                  <a:close/>
                  <a:moveTo>
                    <a:pt x="6774" y="5815"/>
                  </a:moveTo>
                  <a:cubicBezTo>
                    <a:pt x="7578" y="5815"/>
                    <a:pt x="8359" y="6005"/>
                    <a:pt x="9086" y="6283"/>
                  </a:cubicBezTo>
                  <a:cubicBezTo>
                    <a:pt x="10384" y="6595"/>
                    <a:pt x="11786" y="6932"/>
                    <a:pt x="13188" y="7373"/>
                  </a:cubicBezTo>
                  <a:cubicBezTo>
                    <a:pt x="14928" y="8022"/>
                    <a:pt x="16433" y="9087"/>
                    <a:pt x="18043" y="9840"/>
                  </a:cubicBezTo>
                  <a:cubicBezTo>
                    <a:pt x="15530" y="8754"/>
                    <a:pt x="12769" y="7404"/>
                    <a:pt x="9988" y="7404"/>
                  </a:cubicBezTo>
                  <a:cubicBezTo>
                    <a:pt x="9176" y="7404"/>
                    <a:pt x="8364" y="7519"/>
                    <a:pt x="7555" y="7789"/>
                  </a:cubicBezTo>
                  <a:cubicBezTo>
                    <a:pt x="7451" y="7685"/>
                    <a:pt x="7347" y="7581"/>
                    <a:pt x="7243" y="7373"/>
                  </a:cubicBezTo>
                  <a:cubicBezTo>
                    <a:pt x="7874" y="7036"/>
                    <a:pt x="8592" y="6902"/>
                    <a:pt x="9338" y="6902"/>
                  </a:cubicBezTo>
                  <a:cubicBezTo>
                    <a:pt x="10772" y="6902"/>
                    <a:pt x="12304" y="7397"/>
                    <a:pt x="13500" y="7893"/>
                  </a:cubicBezTo>
                  <a:lnTo>
                    <a:pt x="13500" y="7789"/>
                  </a:lnTo>
                  <a:cubicBezTo>
                    <a:pt x="12295" y="7290"/>
                    <a:pt x="10691" y="6791"/>
                    <a:pt x="9218" y="6791"/>
                  </a:cubicBezTo>
                  <a:cubicBezTo>
                    <a:pt x="8468" y="6791"/>
                    <a:pt x="7752" y="6920"/>
                    <a:pt x="7139" y="7244"/>
                  </a:cubicBezTo>
                  <a:cubicBezTo>
                    <a:pt x="6640" y="6768"/>
                    <a:pt x="5966" y="6270"/>
                    <a:pt x="5357" y="6270"/>
                  </a:cubicBezTo>
                  <a:cubicBezTo>
                    <a:pt x="5302" y="6270"/>
                    <a:pt x="5247" y="6274"/>
                    <a:pt x="5192" y="6283"/>
                  </a:cubicBezTo>
                  <a:cubicBezTo>
                    <a:pt x="5504" y="6075"/>
                    <a:pt x="5945" y="5946"/>
                    <a:pt x="6257" y="5842"/>
                  </a:cubicBezTo>
                  <a:cubicBezTo>
                    <a:pt x="6430" y="5823"/>
                    <a:pt x="6603" y="5815"/>
                    <a:pt x="6774" y="5815"/>
                  </a:cubicBezTo>
                  <a:close/>
                  <a:moveTo>
                    <a:pt x="18571" y="9457"/>
                  </a:moveTo>
                  <a:cubicBezTo>
                    <a:pt x="18914" y="9601"/>
                    <a:pt x="19261" y="9720"/>
                    <a:pt x="19575" y="9840"/>
                  </a:cubicBezTo>
                  <a:cubicBezTo>
                    <a:pt x="19230" y="9741"/>
                    <a:pt x="18898" y="9609"/>
                    <a:pt x="18571" y="9457"/>
                  </a:cubicBezTo>
                  <a:close/>
                  <a:moveTo>
                    <a:pt x="19886" y="5297"/>
                  </a:moveTo>
                  <a:cubicBezTo>
                    <a:pt x="20120" y="5426"/>
                    <a:pt x="20224" y="5530"/>
                    <a:pt x="20431" y="5738"/>
                  </a:cubicBezTo>
                  <a:cubicBezTo>
                    <a:pt x="21107" y="6996"/>
                    <a:pt x="21782" y="8964"/>
                    <a:pt x="23020" y="9899"/>
                  </a:cubicBezTo>
                  <a:lnTo>
                    <a:pt x="23020" y="9899"/>
                  </a:lnTo>
                  <a:cubicBezTo>
                    <a:pt x="21812" y="9222"/>
                    <a:pt x="21138" y="8104"/>
                    <a:pt x="20639" y="6724"/>
                  </a:cubicBezTo>
                  <a:cubicBezTo>
                    <a:pt x="20431" y="6179"/>
                    <a:pt x="20224" y="5738"/>
                    <a:pt x="19886" y="5297"/>
                  </a:cubicBezTo>
                  <a:close/>
                  <a:moveTo>
                    <a:pt x="18380" y="4336"/>
                  </a:moveTo>
                  <a:cubicBezTo>
                    <a:pt x="18692" y="4440"/>
                    <a:pt x="19029" y="4648"/>
                    <a:pt x="19237" y="4777"/>
                  </a:cubicBezTo>
                  <a:cubicBezTo>
                    <a:pt x="19341" y="4881"/>
                    <a:pt x="19341" y="4881"/>
                    <a:pt x="19471" y="4985"/>
                  </a:cubicBezTo>
                  <a:cubicBezTo>
                    <a:pt x="20224" y="5842"/>
                    <a:pt x="20431" y="7036"/>
                    <a:pt x="21080" y="8126"/>
                  </a:cubicBezTo>
                  <a:cubicBezTo>
                    <a:pt x="21596" y="8936"/>
                    <a:pt x="22204" y="9561"/>
                    <a:pt x="22905" y="9999"/>
                  </a:cubicBezTo>
                  <a:lnTo>
                    <a:pt x="22905" y="9999"/>
                  </a:lnTo>
                  <a:cubicBezTo>
                    <a:pt x="22801" y="9957"/>
                    <a:pt x="22675" y="9929"/>
                    <a:pt x="22586" y="9840"/>
                  </a:cubicBezTo>
                  <a:cubicBezTo>
                    <a:pt x="21288" y="9191"/>
                    <a:pt x="20431" y="7685"/>
                    <a:pt x="19886" y="6387"/>
                  </a:cubicBezTo>
                  <a:cubicBezTo>
                    <a:pt x="19471" y="5634"/>
                    <a:pt x="19133" y="4777"/>
                    <a:pt x="18380" y="4336"/>
                  </a:cubicBezTo>
                  <a:close/>
                  <a:moveTo>
                    <a:pt x="21418" y="6724"/>
                  </a:moveTo>
                  <a:cubicBezTo>
                    <a:pt x="22378" y="7789"/>
                    <a:pt x="23469" y="8879"/>
                    <a:pt x="24974" y="9191"/>
                  </a:cubicBezTo>
                  <a:cubicBezTo>
                    <a:pt x="25511" y="9337"/>
                    <a:pt x="26179" y="9432"/>
                    <a:pt x="26846" y="9432"/>
                  </a:cubicBezTo>
                  <a:cubicBezTo>
                    <a:pt x="27245" y="9432"/>
                    <a:pt x="27643" y="9398"/>
                    <a:pt x="28012" y="9320"/>
                  </a:cubicBezTo>
                  <a:lnTo>
                    <a:pt x="28012" y="9320"/>
                  </a:lnTo>
                  <a:cubicBezTo>
                    <a:pt x="27467" y="9528"/>
                    <a:pt x="26921" y="9840"/>
                    <a:pt x="26376" y="9969"/>
                  </a:cubicBezTo>
                  <a:cubicBezTo>
                    <a:pt x="26036" y="10031"/>
                    <a:pt x="25707" y="10064"/>
                    <a:pt x="25389" y="10064"/>
                  </a:cubicBezTo>
                  <a:cubicBezTo>
                    <a:pt x="24110" y="10064"/>
                    <a:pt x="23024" y="9540"/>
                    <a:pt x="22171" y="8334"/>
                  </a:cubicBezTo>
                  <a:cubicBezTo>
                    <a:pt x="21833" y="7789"/>
                    <a:pt x="21625" y="7244"/>
                    <a:pt x="21418" y="6724"/>
                  </a:cubicBezTo>
                  <a:close/>
                  <a:moveTo>
                    <a:pt x="19844" y="9936"/>
                  </a:moveTo>
                  <a:lnTo>
                    <a:pt x="19844" y="9936"/>
                  </a:lnTo>
                  <a:cubicBezTo>
                    <a:pt x="19981" y="10009"/>
                    <a:pt x="20120" y="10080"/>
                    <a:pt x="20262" y="10146"/>
                  </a:cubicBezTo>
                  <a:lnTo>
                    <a:pt x="20262" y="10146"/>
                  </a:lnTo>
                  <a:cubicBezTo>
                    <a:pt x="20091" y="10072"/>
                    <a:pt x="19979" y="10062"/>
                    <a:pt x="19886" y="9969"/>
                  </a:cubicBezTo>
                  <a:cubicBezTo>
                    <a:pt x="19872" y="9958"/>
                    <a:pt x="19858" y="9947"/>
                    <a:pt x="19844" y="9936"/>
                  </a:cubicBezTo>
                  <a:close/>
                  <a:moveTo>
                    <a:pt x="23380" y="10131"/>
                  </a:moveTo>
                  <a:lnTo>
                    <a:pt x="23380" y="10131"/>
                  </a:lnTo>
                  <a:cubicBezTo>
                    <a:pt x="23409" y="10147"/>
                    <a:pt x="23439" y="10162"/>
                    <a:pt x="23469" y="10177"/>
                  </a:cubicBezTo>
                  <a:cubicBezTo>
                    <a:pt x="23469" y="10177"/>
                    <a:pt x="23408" y="10177"/>
                    <a:pt x="23380" y="10131"/>
                  </a:cubicBezTo>
                  <a:close/>
                  <a:moveTo>
                    <a:pt x="20769" y="6075"/>
                  </a:moveTo>
                  <a:lnTo>
                    <a:pt x="21080" y="6387"/>
                  </a:lnTo>
                  <a:cubicBezTo>
                    <a:pt x="21418" y="6828"/>
                    <a:pt x="21522" y="7477"/>
                    <a:pt x="21833" y="8022"/>
                  </a:cubicBezTo>
                  <a:cubicBezTo>
                    <a:pt x="22171" y="8671"/>
                    <a:pt x="22586" y="9087"/>
                    <a:pt x="23131" y="9528"/>
                  </a:cubicBezTo>
                  <a:cubicBezTo>
                    <a:pt x="23724" y="10039"/>
                    <a:pt x="24461" y="10212"/>
                    <a:pt x="25216" y="10212"/>
                  </a:cubicBezTo>
                  <a:cubicBezTo>
                    <a:pt x="25351" y="10212"/>
                    <a:pt x="25486" y="10206"/>
                    <a:pt x="25621" y="10196"/>
                  </a:cubicBezTo>
                  <a:lnTo>
                    <a:pt x="25621" y="10196"/>
                  </a:lnTo>
                  <a:cubicBezTo>
                    <a:pt x="25127" y="10281"/>
                    <a:pt x="24738" y="10281"/>
                    <a:pt x="24325" y="10281"/>
                  </a:cubicBezTo>
                  <a:cubicBezTo>
                    <a:pt x="23235" y="10073"/>
                    <a:pt x="22274" y="9191"/>
                    <a:pt x="21729" y="8126"/>
                  </a:cubicBezTo>
                  <a:cubicBezTo>
                    <a:pt x="21288" y="7477"/>
                    <a:pt x="21080" y="6724"/>
                    <a:pt x="20769" y="6075"/>
                  </a:cubicBezTo>
                  <a:close/>
                  <a:moveTo>
                    <a:pt x="12089" y="4079"/>
                  </a:moveTo>
                  <a:cubicBezTo>
                    <a:pt x="14622" y="4079"/>
                    <a:pt x="16678" y="6406"/>
                    <a:pt x="18380" y="7893"/>
                  </a:cubicBezTo>
                  <a:cubicBezTo>
                    <a:pt x="19782" y="9191"/>
                    <a:pt x="21184" y="10385"/>
                    <a:pt x="22924" y="10618"/>
                  </a:cubicBezTo>
                  <a:cubicBezTo>
                    <a:pt x="22378" y="10618"/>
                    <a:pt x="21729" y="10489"/>
                    <a:pt x="21080" y="10385"/>
                  </a:cubicBezTo>
                  <a:cubicBezTo>
                    <a:pt x="18822" y="9424"/>
                    <a:pt x="17186" y="7893"/>
                    <a:pt x="15343" y="6387"/>
                  </a:cubicBezTo>
                  <a:cubicBezTo>
                    <a:pt x="14382" y="5634"/>
                    <a:pt x="12851" y="4440"/>
                    <a:pt x="11449" y="4128"/>
                  </a:cubicBezTo>
                  <a:cubicBezTo>
                    <a:pt x="11665" y="4095"/>
                    <a:pt x="11879" y="4079"/>
                    <a:pt x="12089" y="4079"/>
                  </a:cubicBezTo>
                  <a:close/>
                  <a:moveTo>
                    <a:pt x="13214" y="3431"/>
                  </a:moveTo>
                  <a:cubicBezTo>
                    <a:pt x="14071" y="3431"/>
                    <a:pt x="14475" y="3987"/>
                    <a:pt x="15031" y="4544"/>
                  </a:cubicBezTo>
                  <a:cubicBezTo>
                    <a:pt x="15135" y="4777"/>
                    <a:pt x="15343" y="4777"/>
                    <a:pt x="15577" y="4777"/>
                  </a:cubicBezTo>
                  <a:cubicBezTo>
                    <a:pt x="15680" y="4777"/>
                    <a:pt x="15784" y="4777"/>
                    <a:pt x="15992" y="4648"/>
                  </a:cubicBezTo>
                  <a:cubicBezTo>
                    <a:pt x="17939" y="5842"/>
                    <a:pt x="19133" y="7893"/>
                    <a:pt x="20873" y="9320"/>
                  </a:cubicBezTo>
                  <a:cubicBezTo>
                    <a:pt x="21833" y="10073"/>
                    <a:pt x="23027" y="10489"/>
                    <a:pt x="24325" y="10489"/>
                  </a:cubicBezTo>
                  <a:lnTo>
                    <a:pt x="24222" y="10489"/>
                  </a:lnTo>
                  <a:cubicBezTo>
                    <a:pt x="24222" y="10489"/>
                    <a:pt x="24118" y="10618"/>
                    <a:pt x="24014" y="10618"/>
                  </a:cubicBezTo>
                  <a:cubicBezTo>
                    <a:pt x="20976" y="10618"/>
                    <a:pt x="19133" y="8230"/>
                    <a:pt x="16978" y="6283"/>
                  </a:cubicBezTo>
                  <a:cubicBezTo>
                    <a:pt x="15812" y="5203"/>
                    <a:pt x="14033" y="3816"/>
                    <a:pt x="12227" y="3816"/>
                  </a:cubicBezTo>
                  <a:cubicBezTo>
                    <a:pt x="12033" y="3816"/>
                    <a:pt x="11840" y="3832"/>
                    <a:pt x="11647" y="3866"/>
                  </a:cubicBezTo>
                  <a:lnTo>
                    <a:pt x="11647" y="3866"/>
                  </a:lnTo>
                  <a:cubicBezTo>
                    <a:pt x="11981" y="3758"/>
                    <a:pt x="12312" y="3619"/>
                    <a:pt x="12747" y="3479"/>
                  </a:cubicBezTo>
                  <a:cubicBezTo>
                    <a:pt x="12917" y="3446"/>
                    <a:pt x="13072" y="3431"/>
                    <a:pt x="13214" y="3431"/>
                  </a:cubicBezTo>
                  <a:close/>
                  <a:moveTo>
                    <a:pt x="11280" y="8496"/>
                  </a:moveTo>
                  <a:cubicBezTo>
                    <a:pt x="12688" y="8496"/>
                    <a:pt x="14120" y="8822"/>
                    <a:pt x="15343" y="9191"/>
                  </a:cubicBezTo>
                  <a:cubicBezTo>
                    <a:pt x="16537" y="9528"/>
                    <a:pt x="17731" y="9969"/>
                    <a:pt x="18926" y="10385"/>
                  </a:cubicBezTo>
                  <a:cubicBezTo>
                    <a:pt x="19287" y="10515"/>
                    <a:pt x="19616" y="10669"/>
                    <a:pt x="19966" y="10780"/>
                  </a:cubicBezTo>
                  <a:lnTo>
                    <a:pt x="19966" y="10780"/>
                  </a:lnTo>
                  <a:cubicBezTo>
                    <a:pt x="19144" y="10596"/>
                    <a:pt x="18299" y="10300"/>
                    <a:pt x="17524" y="10073"/>
                  </a:cubicBezTo>
                  <a:cubicBezTo>
                    <a:pt x="16433" y="9736"/>
                    <a:pt x="15239" y="9424"/>
                    <a:pt x="13941" y="9191"/>
                  </a:cubicBezTo>
                  <a:cubicBezTo>
                    <a:pt x="13163" y="8990"/>
                    <a:pt x="12202" y="8807"/>
                    <a:pt x="11247" y="8807"/>
                  </a:cubicBezTo>
                  <a:cubicBezTo>
                    <a:pt x="10228" y="8807"/>
                    <a:pt x="9215" y="9015"/>
                    <a:pt x="8437" y="9632"/>
                  </a:cubicBezTo>
                  <a:cubicBezTo>
                    <a:pt x="8308" y="9528"/>
                    <a:pt x="8308" y="9320"/>
                    <a:pt x="8204" y="9191"/>
                  </a:cubicBezTo>
                  <a:cubicBezTo>
                    <a:pt x="9147" y="8685"/>
                    <a:pt x="10207" y="8496"/>
                    <a:pt x="11280" y="8496"/>
                  </a:cubicBezTo>
                  <a:close/>
                  <a:moveTo>
                    <a:pt x="17741" y="9881"/>
                  </a:moveTo>
                  <a:lnTo>
                    <a:pt x="17741" y="9881"/>
                  </a:lnTo>
                  <a:cubicBezTo>
                    <a:pt x="18175" y="10060"/>
                    <a:pt x="18604" y="10231"/>
                    <a:pt x="19029" y="10385"/>
                  </a:cubicBezTo>
                  <a:cubicBezTo>
                    <a:pt x="19471" y="10489"/>
                    <a:pt x="19886" y="10722"/>
                    <a:pt x="20431" y="10826"/>
                  </a:cubicBezTo>
                  <a:cubicBezTo>
                    <a:pt x="19539" y="10656"/>
                    <a:pt x="18595" y="10261"/>
                    <a:pt x="17741" y="9881"/>
                  </a:cubicBezTo>
                  <a:close/>
                  <a:moveTo>
                    <a:pt x="7659" y="5738"/>
                  </a:moveTo>
                  <a:lnTo>
                    <a:pt x="7659" y="5738"/>
                  </a:lnTo>
                  <a:cubicBezTo>
                    <a:pt x="8853" y="5842"/>
                    <a:pt x="10151" y="6179"/>
                    <a:pt x="11449" y="6595"/>
                  </a:cubicBezTo>
                  <a:cubicBezTo>
                    <a:pt x="12851" y="6932"/>
                    <a:pt x="14149" y="7373"/>
                    <a:pt x="15447" y="8022"/>
                  </a:cubicBezTo>
                  <a:cubicBezTo>
                    <a:pt x="16641" y="8775"/>
                    <a:pt x="17835" y="9528"/>
                    <a:pt x="19133" y="9969"/>
                  </a:cubicBezTo>
                  <a:cubicBezTo>
                    <a:pt x="20418" y="10500"/>
                    <a:pt x="21821" y="10774"/>
                    <a:pt x="23215" y="10774"/>
                  </a:cubicBezTo>
                  <a:cubicBezTo>
                    <a:pt x="25360" y="10774"/>
                    <a:pt x="27483" y="10125"/>
                    <a:pt x="29112" y="8764"/>
                  </a:cubicBezTo>
                  <a:lnTo>
                    <a:pt x="29112" y="8764"/>
                  </a:lnTo>
                  <a:cubicBezTo>
                    <a:pt x="27872" y="9930"/>
                    <a:pt x="26538" y="10797"/>
                    <a:pt x="24663" y="11034"/>
                  </a:cubicBezTo>
                  <a:cubicBezTo>
                    <a:pt x="24286" y="11083"/>
                    <a:pt x="23904" y="11106"/>
                    <a:pt x="23519" y="11106"/>
                  </a:cubicBezTo>
                  <a:cubicBezTo>
                    <a:pt x="21257" y="11106"/>
                    <a:pt x="18909" y="10300"/>
                    <a:pt x="16978" y="9191"/>
                  </a:cubicBezTo>
                  <a:cubicBezTo>
                    <a:pt x="16096" y="8671"/>
                    <a:pt x="15135" y="8126"/>
                    <a:pt x="14149" y="7581"/>
                  </a:cubicBezTo>
                  <a:cubicBezTo>
                    <a:pt x="12747" y="6932"/>
                    <a:pt x="11241" y="6724"/>
                    <a:pt x="9839" y="6283"/>
                  </a:cubicBezTo>
                  <a:cubicBezTo>
                    <a:pt x="9190" y="6075"/>
                    <a:pt x="8437" y="5842"/>
                    <a:pt x="7659" y="5738"/>
                  </a:cubicBezTo>
                  <a:close/>
                  <a:moveTo>
                    <a:pt x="21666" y="11475"/>
                  </a:moveTo>
                  <a:lnTo>
                    <a:pt x="21666" y="11475"/>
                  </a:lnTo>
                  <a:cubicBezTo>
                    <a:pt x="21504" y="11475"/>
                    <a:pt x="21343" y="11475"/>
                    <a:pt x="21184" y="11475"/>
                  </a:cubicBezTo>
                  <a:lnTo>
                    <a:pt x="21522" y="11475"/>
                  </a:lnTo>
                  <a:cubicBezTo>
                    <a:pt x="21570" y="11475"/>
                    <a:pt x="21618" y="11475"/>
                    <a:pt x="21666" y="11475"/>
                  </a:cubicBezTo>
                  <a:close/>
                  <a:moveTo>
                    <a:pt x="16225" y="10683"/>
                  </a:moveTo>
                  <a:cubicBezTo>
                    <a:pt x="14785" y="10683"/>
                    <a:pt x="13279" y="11018"/>
                    <a:pt x="12098" y="11787"/>
                  </a:cubicBezTo>
                  <a:cubicBezTo>
                    <a:pt x="13254" y="11055"/>
                    <a:pt x="14584" y="10810"/>
                    <a:pt x="15933" y="10810"/>
                  </a:cubicBezTo>
                  <a:cubicBezTo>
                    <a:pt x="16977" y="10810"/>
                    <a:pt x="18033" y="10957"/>
                    <a:pt x="19029" y="11138"/>
                  </a:cubicBezTo>
                  <a:cubicBezTo>
                    <a:pt x="19782" y="11268"/>
                    <a:pt x="20431" y="11371"/>
                    <a:pt x="21080" y="11371"/>
                  </a:cubicBezTo>
                  <a:cubicBezTo>
                    <a:pt x="19990" y="11268"/>
                    <a:pt x="18926" y="11034"/>
                    <a:pt x="17835" y="10826"/>
                  </a:cubicBezTo>
                  <a:cubicBezTo>
                    <a:pt x="17323" y="10732"/>
                    <a:pt x="16779" y="10683"/>
                    <a:pt x="16225" y="10683"/>
                  </a:cubicBezTo>
                  <a:close/>
                  <a:moveTo>
                    <a:pt x="11115" y="9003"/>
                  </a:moveTo>
                  <a:cubicBezTo>
                    <a:pt x="12467" y="9003"/>
                    <a:pt x="13912" y="9334"/>
                    <a:pt x="15031" y="9528"/>
                  </a:cubicBezTo>
                  <a:cubicBezTo>
                    <a:pt x="16433" y="9840"/>
                    <a:pt x="17731" y="10281"/>
                    <a:pt x="19133" y="10722"/>
                  </a:cubicBezTo>
                  <a:cubicBezTo>
                    <a:pt x="19782" y="10826"/>
                    <a:pt x="20535" y="11034"/>
                    <a:pt x="21184" y="11034"/>
                  </a:cubicBezTo>
                  <a:cubicBezTo>
                    <a:pt x="21522" y="11034"/>
                    <a:pt x="21729" y="11138"/>
                    <a:pt x="21937" y="11138"/>
                  </a:cubicBezTo>
                  <a:lnTo>
                    <a:pt x="22274" y="11138"/>
                  </a:lnTo>
                  <a:cubicBezTo>
                    <a:pt x="22755" y="11255"/>
                    <a:pt x="23267" y="11313"/>
                    <a:pt x="23783" y="11313"/>
                  </a:cubicBezTo>
                  <a:cubicBezTo>
                    <a:pt x="23935" y="11313"/>
                    <a:pt x="24086" y="11308"/>
                    <a:pt x="24237" y="11298"/>
                  </a:cubicBezTo>
                  <a:lnTo>
                    <a:pt x="24237" y="11298"/>
                  </a:lnTo>
                  <a:cubicBezTo>
                    <a:pt x="23412" y="11413"/>
                    <a:pt x="22563" y="11469"/>
                    <a:pt x="21666" y="11475"/>
                  </a:cubicBezTo>
                  <a:lnTo>
                    <a:pt x="21666" y="11475"/>
                  </a:lnTo>
                  <a:cubicBezTo>
                    <a:pt x="22512" y="11473"/>
                    <a:pt x="23394" y="11458"/>
                    <a:pt x="24222" y="11371"/>
                  </a:cubicBezTo>
                  <a:lnTo>
                    <a:pt x="24222" y="11371"/>
                  </a:lnTo>
                  <a:cubicBezTo>
                    <a:pt x="23469" y="11475"/>
                    <a:pt x="22683" y="11501"/>
                    <a:pt x="21885" y="11501"/>
                  </a:cubicBezTo>
                  <a:cubicBezTo>
                    <a:pt x="21087" y="11501"/>
                    <a:pt x="20276" y="11475"/>
                    <a:pt x="19471" y="11475"/>
                  </a:cubicBezTo>
                  <a:cubicBezTo>
                    <a:pt x="17628" y="11475"/>
                    <a:pt x="15031" y="11475"/>
                    <a:pt x="13733" y="12773"/>
                  </a:cubicBezTo>
                  <a:lnTo>
                    <a:pt x="13733" y="12877"/>
                  </a:lnTo>
                  <a:cubicBezTo>
                    <a:pt x="13551" y="12877"/>
                    <a:pt x="13369" y="12893"/>
                    <a:pt x="13194" y="12893"/>
                  </a:cubicBezTo>
                  <a:cubicBezTo>
                    <a:pt x="12745" y="12893"/>
                    <a:pt x="12341" y="12786"/>
                    <a:pt x="12098" y="12020"/>
                  </a:cubicBezTo>
                  <a:lnTo>
                    <a:pt x="12098" y="11787"/>
                  </a:lnTo>
                  <a:lnTo>
                    <a:pt x="12098" y="11579"/>
                  </a:lnTo>
                  <a:cubicBezTo>
                    <a:pt x="12981" y="10618"/>
                    <a:pt x="14694" y="10489"/>
                    <a:pt x="15784" y="10489"/>
                  </a:cubicBezTo>
                  <a:cubicBezTo>
                    <a:pt x="15952" y="10471"/>
                    <a:pt x="16121" y="10463"/>
                    <a:pt x="16291" y="10463"/>
                  </a:cubicBezTo>
                  <a:cubicBezTo>
                    <a:pt x="17089" y="10463"/>
                    <a:pt x="17900" y="10637"/>
                    <a:pt x="18692" y="10722"/>
                  </a:cubicBezTo>
                  <a:cubicBezTo>
                    <a:pt x="19029" y="10826"/>
                    <a:pt x="19471" y="10930"/>
                    <a:pt x="19782" y="10930"/>
                  </a:cubicBezTo>
                  <a:cubicBezTo>
                    <a:pt x="18926" y="10826"/>
                    <a:pt x="17939" y="10489"/>
                    <a:pt x="17082" y="10385"/>
                  </a:cubicBezTo>
                  <a:cubicBezTo>
                    <a:pt x="16739" y="10361"/>
                    <a:pt x="16351" y="10343"/>
                    <a:pt x="15942" y="10343"/>
                  </a:cubicBezTo>
                  <a:cubicBezTo>
                    <a:pt x="14556" y="10343"/>
                    <a:pt x="12940" y="10553"/>
                    <a:pt x="12098" y="11475"/>
                  </a:cubicBezTo>
                  <a:cubicBezTo>
                    <a:pt x="12098" y="11371"/>
                    <a:pt x="12098" y="11268"/>
                    <a:pt x="11994" y="11138"/>
                  </a:cubicBezTo>
                  <a:cubicBezTo>
                    <a:pt x="11994" y="10618"/>
                    <a:pt x="11786" y="10281"/>
                    <a:pt x="11137" y="10281"/>
                  </a:cubicBezTo>
                  <a:cubicBezTo>
                    <a:pt x="10542" y="10281"/>
                    <a:pt x="10417" y="10557"/>
                    <a:pt x="9852" y="10557"/>
                  </a:cubicBezTo>
                  <a:cubicBezTo>
                    <a:pt x="9703" y="10557"/>
                    <a:pt x="9522" y="10538"/>
                    <a:pt x="9294" y="10489"/>
                  </a:cubicBezTo>
                  <a:cubicBezTo>
                    <a:pt x="8853" y="10385"/>
                    <a:pt x="8645" y="10073"/>
                    <a:pt x="8437" y="9736"/>
                  </a:cubicBezTo>
                  <a:cubicBezTo>
                    <a:pt x="9166" y="9184"/>
                    <a:pt x="10115" y="9003"/>
                    <a:pt x="11115" y="9003"/>
                  </a:cubicBezTo>
                  <a:close/>
                  <a:moveTo>
                    <a:pt x="19196" y="11730"/>
                  </a:moveTo>
                  <a:cubicBezTo>
                    <a:pt x="19884" y="11730"/>
                    <a:pt x="20581" y="11758"/>
                    <a:pt x="21288" y="11787"/>
                  </a:cubicBezTo>
                  <a:lnTo>
                    <a:pt x="23131" y="11787"/>
                  </a:lnTo>
                  <a:cubicBezTo>
                    <a:pt x="22716" y="11787"/>
                    <a:pt x="22171" y="11917"/>
                    <a:pt x="21729" y="12020"/>
                  </a:cubicBezTo>
                  <a:lnTo>
                    <a:pt x="19678" y="12020"/>
                  </a:lnTo>
                  <a:cubicBezTo>
                    <a:pt x="18043" y="12124"/>
                    <a:pt x="16329" y="12228"/>
                    <a:pt x="15135" y="13422"/>
                  </a:cubicBezTo>
                  <a:lnTo>
                    <a:pt x="14928" y="13215"/>
                  </a:lnTo>
                  <a:cubicBezTo>
                    <a:pt x="14590" y="12981"/>
                    <a:pt x="14279" y="12981"/>
                    <a:pt x="13941" y="12877"/>
                  </a:cubicBezTo>
                  <a:lnTo>
                    <a:pt x="13837" y="12877"/>
                  </a:lnTo>
                  <a:cubicBezTo>
                    <a:pt x="15576" y="11932"/>
                    <a:pt x="17355" y="11730"/>
                    <a:pt x="19196" y="11730"/>
                  </a:cubicBezTo>
                  <a:close/>
                  <a:moveTo>
                    <a:pt x="19849" y="12115"/>
                  </a:moveTo>
                  <a:cubicBezTo>
                    <a:pt x="20312" y="12115"/>
                    <a:pt x="20763" y="12124"/>
                    <a:pt x="21184" y="12124"/>
                  </a:cubicBezTo>
                  <a:cubicBezTo>
                    <a:pt x="20327" y="12332"/>
                    <a:pt x="19471" y="12566"/>
                    <a:pt x="18692" y="12981"/>
                  </a:cubicBezTo>
                  <a:cubicBezTo>
                    <a:pt x="18588" y="12981"/>
                    <a:pt x="18692" y="13085"/>
                    <a:pt x="18692" y="13085"/>
                  </a:cubicBezTo>
                  <a:cubicBezTo>
                    <a:pt x="19575" y="12566"/>
                    <a:pt x="20535" y="12436"/>
                    <a:pt x="21418" y="12332"/>
                  </a:cubicBezTo>
                  <a:lnTo>
                    <a:pt x="21418" y="12332"/>
                  </a:lnTo>
                  <a:cubicBezTo>
                    <a:pt x="20535" y="12669"/>
                    <a:pt x="19678" y="13085"/>
                    <a:pt x="19029" y="13864"/>
                  </a:cubicBezTo>
                  <a:lnTo>
                    <a:pt x="18926" y="13864"/>
                  </a:lnTo>
                  <a:cubicBezTo>
                    <a:pt x="18584" y="13748"/>
                    <a:pt x="18250" y="13714"/>
                    <a:pt x="17921" y="13714"/>
                  </a:cubicBezTo>
                  <a:cubicBezTo>
                    <a:pt x="17473" y="13714"/>
                    <a:pt x="17034" y="13776"/>
                    <a:pt x="16600" y="13776"/>
                  </a:cubicBezTo>
                  <a:cubicBezTo>
                    <a:pt x="16143" y="13776"/>
                    <a:pt x="15691" y="13707"/>
                    <a:pt x="15239" y="13422"/>
                  </a:cubicBezTo>
                  <a:cubicBezTo>
                    <a:pt x="16338" y="12242"/>
                    <a:pt x="18170" y="12115"/>
                    <a:pt x="19849" y="12115"/>
                  </a:cubicBezTo>
                  <a:close/>
                  <a:moveTo>
                    <a:pt x="26272" y="10930"/>
                  </a:moveTo>
                  <a:cubicBezTo>
                    <a:pt x="25182" y="11683"/>
                    <a:pt x="24118" y="12124"/>
                    <a:pt x="22716" y="12436"/>
                  </a:cubicBezTo>
                  <a:cubicBezTo>
                    <a:pt x="21418" y="12669"/>
                    <a:pt x="20224" y="13085"/>
                    <a:pt x="19133" y="13967"/>
                  </a:cubicBezTo>
                  <a:lnTo>
                    <a:pt x="19133" y="13864"/>
                  </a:lnTo>
                  <a:cubicBezTo>
                    <a:pt x="20120" y="12773"/>
                    <a:pt x="21418" y="12332"/>
                    <a:pt x="22820" y="12020"/>
                  </a:cubicBezTo>
                  <a:cubicBezTo>
                    <a:pt x="23131" y="12020"/>
                    <a:pt x="23365" y="12020"/>
                    <a:pt x="23469" y="11917"/>
                  </a:cubicBezTo>
                  <a:cubicBezTo>
                    <a:pt x="24429" y="11683"/>
                    <a:pt x="25416" y="11475"/>
                    <a:pt x="26272" y="10930"/>
                  </a:cubicBezTo>
                  <a:close/>
                  <a:moveTo>
                    <a:pt x="14581" y="16503"/>
                  </a:moveTo>
                  <a:cubicBezTo>
                    <a:pt x="14677" y="16531"/>
                    <a:pt x="14773" y="16558"/>
                    <a:pt x="14870" y="16584"/>
                  </a:cubicBezTo>
                  <a:lnTo>
                    <a:pt x="14870" y="16584"/>
                  </a:lnTo>
                  <a:cubicBezTo>
                    <a:pt x="14777" y="16555"/>
                    <a:pt x="14681" y="16528"/>
                    <a:pt x="14581" y="16503"/>
                  </a:cubicBezTo>
                  <a:close/>
                  <a:moveTo>
                    <a:pt x="11033" y="16330"/>
                  </a:moveTo>
                  <a:cubicBezTo>
                    <a:pt x="12098" y="16330"/>
                    <a:pt x="13188" y="16667"/>
                    <a:pt x="14382" y="16771"/>
                  </a:cubicBezTo>
                  <a:cubicBezTo>
                    <a:pt x="14486" y="16875"/>
                    <a:pt x="14694" y="16875"/>
                    <a:pt x="14928" y="16875"/>
                  </a:cubicBezTo>
                  <a:cubicBezTo>
                    <a:pt x="14382" y="16979"/>
                    <a:pt x="13733" y="16979"/>
                    <a:pt x="13188" y="17109"/>
                  </a:cubicBezTo>
                  <a:cubicBezTo>
                    <a:pt x="13188" y="17109"/>
                    <a:pt x="13188" y="17213"/>
                    <a:pt x="13084" y="17213"/>
                  </a:cubicBezTo>
                  <a:lnTo>
                    <a:pt x="13084" y="17109"/>
                  </a:lnTo>
                  <a:cubicBezTo>
                    <a:pt x="12286" y="17261"/>
                    <a:pt x="11558" y="17357"/>
                    <a:pt x="10797" y="17357"/>
                  </a:cubicBezTo>
                  <a:cubicBezTo>
                    <a:pt x="10518" y="17357"/>
                    <a:pt x="10235" y="17344"/>
                    <a:pt x="9943" y="17316"/>
                  </a:cubicBezTo>
                  <a:cubicBezTo>
                    <a:pt x="9337" y="17243"/>
                    <a:pt x="8719" y="17169"/>
                    <a:pt x="8105" y="17169"/>
                  </a:cubicBezTo>
                  <a:cubicBezTo>
                    <a:pt x="7851" y="17169"/>
                    <a:pt x="7598" y="17182"/>
                    <a:pt x="7347" y="17213"/>
                  </a:cubicBezTo>
                  <a:cubicBezTo>
                    <a:pt x="6802" y="17316"/>
                    <a:pt x="6153" y="17420"/>
                    <a:pt x="5608" y="17758"/>
                  </a:cubicBezTo>
                  <a:cubicBezTo>
                    <a:pt x="7139" y="16563"/>
                    <a:pt x="9086" y="16330"/>
                    <a:pt x="11033" y="16330"/>
                  </a:cubicBezTo>
                  <a:close/>
                  <a:moveTo>
                    <a:pt x="18277" y="16771"/>
                  </a:moveTo>
                  <a:cubicBezTo>
                    <a:pt x="16978" y="17213"/>
                    <a:pt x="15680" y="17628"/>
                    <a:pt x="14486" y="18277"/>
                  </a:cubicBezTo>
                  <a:cubicBezTo>
                    <a:pt x="14590" y="18173"/>
                    <a:pt x="14590" y="17965"/>
                    <a:pt x="14694" y="17862"/>
                  </a:cubicBezTo>
                  <a:cubicBezTo>
                    <a:pt x="14798" y="17628"/>
                    <a:pt x="14928" y="17524"/>
                    <a:pt x="15135" y="17316"/>
                  </a:cubicBezTo>
                  <a:cubicBezTo>
                    <a:pt x="15992" y="17213"/>
                    <a:pt x="16978" y="16979"/>
                    <a:pt x="17835" y="16875"/>
                  </a:cubicBezTo>
                  <a:cubicBezTo>
                    <a:pt x="17939" y="16771"/>
                    <a:pt x="18173" y="16771"/>
                    <a:pt x="18277" y="16771"/>
                  </a:cubicBezTo>
                  <a:close/>
                  <a:moveTo>
                    <a:pt x="14864" y="17402"/>
                  </a:moveTo>
                  <a:lnTo>
                    <a:pt x="14864" y="17402"/>
                  </a:lnTo>
                  <a:cubicBezTo>
                    <a:pt x="14657" y="17690"/>
                    <a:pt x="14477" y="18006"/>
                    <a:pt x="14382" y="18407"/>
                  </a:cubicBezTo>
                  <a:cubicBezTo>
                    <a:pt x="14279" y="18407"/>
                    <a:pt x="14149" y="18511"/>
                    <a:pt x="14045" y="18511"/>
                  </a:cubicBezTo>
                  <a:cubicBezTo>
                    <a:pt x="14279" y="18173"/>
                    <a:pt x="14486" y="17758"/>
                    <a:pt x="14694" y="17420"/>
                  </a:cubicBezTo>
                  <a:cubicBezTo>
                    <a:pt x="14752" y="17420"/>
                    <a:pt x="14817" y="17420"/>
                    <a:pt x="14864" y="17402"/>
                  </a:cubicBezTo>
                  <a:close/>
                  <a:moveTo>
                    <a:pt x="29518" y="9191"/>
                  </a:moveTo>
                  <a:lnTo>
                    <a:pt x="29518" y="9320"/>
                  </a:lnTo>
                  <a:cubicBezTo>
                    <a:pt x="27778" y="12228"/>
                    <a:pt x="24533" y="14383"/>
                    <a:pt x="21522" y="15577"/>
                  </a:cubicBezTo>
                  <a:cubicBezTo>
                    <a:pt x="20431" y="16122"/>
                    <a:pt x="19341" y="16330"/>
                    <a:pt x="18173" y="16667"/>
                  </a:cubicBezTo>
                  <a:lnTo>
                    <a:pt x="17731" y="16667"/>
                  </a:lnTo>
                  <a:cubicBezTo>
                    <a:pt x="17524" y="16667"/>
                    <a:pt x="17394" y="16667"/>
                    <a:pt x="17186" y="16771"/>
                  </a:cubicBezTo>
                  <a:cubicBezTo>
                    <a:pt x="16433" y="16667"/>
                    <a:pt x="15343" y="16330"/>
                    <a:pt x="14694" y="16122"/>
                  </a:cubicBezTo>
                  <a:cubicBezTo>
                    <a:pt x="13733" y="15811"/>
                    <a:pt x="12643" y="15473"/>
                    <a:pt x="11553" y="15162"/>
                  </a:cubicBezTo>
                  <a:cubicBezTo>
                    <a:pt x="10859" y="15009"/>
                    <a:pt x="9878" y="14725"/>
                    <a:pt x="8949" y="14725"/>
                  </a:cubicBezTo>
                  <a:cubicBezTo>
                    <a:pt x="8452" y="14725"/>
                    <a:pt x="7971" y="14806"/>
                    <a:pt x="7555" y="15032"/>
                  </a:cubicBezTo>
                  <a:cubicBezTo>
                    <a:pt x="7555" y="15162"/>
                    <a:pt x="7555" y="15162"/>
                    <a:pt x="7659" y="15162"/>
                  </a:cubicBezTo>
                  <a:cubicBezTo>
                    <a:pt x="8125" y="14938"/>
                    <a:pt x="8654" y="14848"/>
                    <a:pt x="9216" y="14848"/>
                  </a:cubicBezTo>
                  <a:cubicBezTo>
                    <a:pt x="10876" y="14848"/>
                    <a:pt x="12824" y="15637"/>
                    <a:pt x="14279" y="16122"/>
                  </a:cubicBezTo>
                  <a:cubicBezTo>
                    <a:pt x="14798" y="16226"/>
                    <a:pt x="15680" y="16667"/>
                    <a:pt x="16537" y="16771"/>
                  </a:cubicBezTo>
                  <a:lnTo>
                    <a:pt x="16096" y="16771"/>
                  </a:lnTo>
                  <a:cubicBezTo>
                    <a:pt x="15688" y="16771"/>
                    <a:pt x="15275" y="16692"/>
                    <a:pt x="14870" y="16584"/>
                  </a:cubicBezTo>
                  <a:lnTo>
                    <a:pt x="14870" y="16584"/>
                  </a:lnTo>
                  <a:cubicBezTo>
                    <a:pt x="15195" y="16685"/>
                    <a:pt x="15484" y="16804"/>
                    <a:pt x="15784" y="16875"/>
                  </a:cubicBezTo>
                  <a:lnTo>
                    <a:pt x="15447" y="16875"/>
                  </a:lnTo>
                  <a:cubicBezTo>
                    <a:pt x="14486" y="16875"/>
                    <a:pt x="13500" y="16563"/>
                    <a:pt x="12747" y="16330"/>
                  </a:cubicBezTo>
                  <a:cubicBezTo>
                    <a:pt x="11683" y="16226"/>
                    <a:pt x="10696" y="16226"/>
                    <a:pt x="9735" y="16226"/>
                  </a:cubicBezTo>
                  <a:cubicBezTo>
                    <a:pt x="7996" y="16330"/>
                    <a:pt x="6490" y="16771"/>
                    <a:pt x="5296" y="17862"/>
                  </a:cubicBezTo>
                  <a:cubicBezTo>
                    <a:pt x="5102" y="17948"/>
                    <a:pt x="4998" y="17962"/>
                    <a:pt x="4908" y="18024"/>
                  </a:cubicBezTo>
                  <a:lnTo>
                    <a:pt x="4908" y="18024"/>
                  </a:lnTo>
                  <a:cubicBezTo>
                    <a:pt x="5539" y="17494"/>
                    <a:pt x="6173" y="16970"/>
                    <a:pt x="6906" y="16667"/>
                  </a:cubicBezTo>
                  <a:cubicBezTo>
                    <a:pt x="8100" y="16122"/>
                    <a:pt x="9606" y="16018"/>
                    <a:pt x="10904" y="16018"/>
                  </a:cubicBezTo>
                  <a:cubicBezTo>
                    <a:pt x="12098" y="16018"/>
                    <a:pt x="13188" y="16226"/>
                    <a:pt x="14382" y="16460"/>
                  </a:cubicBezTo>
                  <a:cubicBezTo>
                    <a:pt x="14451" y="16473"/>
                    <a:pt x="14517" y="16487"/>
                    <a:pt x="14581" y="16503"/>
                  </a:cubicBezTo>
                  <a:lnTo>
                    <a:pt x="14581" y="16503"/>
                  </a:lnTo>
                  <a:cubicBezTo>
                    <a:pt x="14133" y="16372"/>
                    <a:pt x="13698" y="16221"/>
                    <a:pt x="13292" y="16122"/>
                  </a:cubicBezTo>
                  <a:cubicBezTo>
                    <a:pt x="12098" y="15914"/>
                    <a:pt x="11033" y="15914"/>
                    <a:pt x="9839" y="15914"/>
                  </a:cubicBezTo>
                  <a:cubicBezTo>
                    <a:pt x="7555" y="16018"/>
                    <a:pt x="5945" y="16875"/>
                    <a:pt x="4413" y="18277"/>
                  </a:cubicBezTo>
                  <a:cubicBezTo>
                    <a:pt x="4206" y="18511"/>
                    <a:pt x="3998" y="18614"/>
                    <a:pt x="3764" y="18822"/>
                  </a:cubicBezTo>
                  <a:cubicBezTo>
                    <a:pt x="3998" y="18069"/>
                    <a:pt x="3894" y="17316"/>
                    <a:pt x="4751" y="16875"/>
                  </a:cubicBezTo>
                  <a:cubicBezTo>
                    <a:pt x="4855" y="16771"/>
                    <a:pt x="5192" y="16563"/>
                    <a:pt x="5192" y="16460"/>
                  </a:cubicBezTo>
                  <a:cubicBezTo>
                    <a:pt x="5400" y="15914"/>
                    <a:pt x="5608" y="15369"/>
                    <a:pt x="6257" y="15265"/>
                  </a:cubicBezTo>
                  <a:cubicBezTo>
                    <a:pt x="6490" y="15162"/>
                    <a:pt x="6802" y="15162"/>
                    <a:pt x="7010" y="15162"/>
                  </a:cubicBezTo>
                  <a:cubicBezTo>
                    <a:pt x="7659" y="14928"/>
                    <a:pt x="8204" y="14513"/>
                    <a:pt x="8853" y="14279"/>
                  </a:cubicBezTo>
                  <a:cubicBezTo>
                    <a:pt x="9127" y="14215"/>
                    <a:pt x="9428" y="14190"/>
                    <a:pt x="9739" y="14190"/>
                  </a:cubicBezTo>
                  <a:cubicBezTo>
                    <a:pt x="10433" y="14190"/>
                    <a:pt x="11177" y="14311"/>
                    <a:pt x="11786" y="14383"/>
                  </a:cubicBezTo>
                  <a:cubicBezTo>
                    <a:pt x="13292" y="14616"/>
                    <a:pt x="14590" y="15473"/>
                    <a:pt x="16096" y="16018"/>
                  </a:cubicBezTo>
                  <a:cubicBezTo>
                    <a:pt x="16582" y="16190"/>
                    <a:pt x="17028" y="16267"/>
                    <a:pt x="17457" y="16267"/>
                  </a:cubicBezTo>
                  <a:cubicBezTo>
                    <a:pt x="17807" y="16267"/>
                    <a:pt x="18146" y="16216"/>
                    <a:pt x="18484" y="16122"/>
                  </a:cubicBezTo>
                  <a:lnTo>
                    <a:pt x="18484" y="16122"/>
                  </a:lnTo>
                  <a:cubicBezTo>
                    <a:pt x="18173" y="16226"/>
                    <a:pt x="17835" y="16330"/>
                    <a:pt x="17628" y="16563"/>
                  </a:cubicBezTo>
                  <a:cubicBezTo>
                    <a:pt x="18692" y="16226"/>
                    <a:pt x="19782" y="16018"/>
                    <a:pt x="20873" y="15681"/>
                  </a:cubicBezTo>
                  <a:cubicBezTo>
                    <a:pt x="22171" y="15162"/>
                    <a:pt x="23365" y="14513"/>
                    <a:pt x="24533" y="13864"/>
                  </a:cubicBezTo>
                  <a:cubicBezTo>
                    <a:pt x="26610" y="12566"/>
                    <a:pt x="28220" y="11034"/>
                    <a:pt x="29518" y="9191"/>
                  </a:cubicBezTo>
                  <a:close/>
                  <a:moveTo>
                    <a:pt x="14590" y="17420"/>
                  </a:moveTo>
                  <a:cubicBezTo>
                    <a:pt x="14279" y="17758"/>
                    <a:pt x="14045" y="18277"/>
                    <a:pt x="13733" y="18718"/>
                  </a:cubicBezTo>
                  <a:cubicBezTo>
                    <a:pt x="13630" y="18822"/>
                    <a:pt x="13500" y="18822"/>
                    <a:pt x="13396" y="18926"/>
                  </a:cubicBezTo>
                  <a:cubicBezTo>
                    <a:pt x="13733" y="18511"/>
                    <a:pt x="13837" y="17965"/>
                    <a:pt x="14149" y="17524"/>
                  </a:cubicBezTo>
                  <a:lnTo>
                    <a:pt x="14149" y="17524"/>
                  </a:lnTo>
                  <a:cubicBezTo>
                    <a:pt x="13733" y="17965"/>
                    <a:pt x="13396" y="18614"/>
                    <a:pt x="13188" y="19160"/>
                  </a:cubicBezTo>
                  <a:cubicBezTo>
                    <a:pt x="12981" y="19263"/>
                    <a:pt x="12747" y="19471"/>
                    <a:pt x="12643" y="19575"/>
                  </a:cubicBezTo>
                  <a:cubicBezTo>
                    <a:pt x="12981" y="18926"/>
                    <a:pt x="13292" y="18173"/>
                    <a:pt x="13733" y="17628"/>
                  </a:cubicBezTo>
                  <a:lnTo>
                    <a:pt x="13837" y="17628"/>
                  </a:lnTo>
                  <a:cubicBezTo>
                    <a:pt x="13941" y="17524"/>
                    <a:pt x="14045" y="17524"/>
                    <a:pt x="14149" y="17524"/>
                  </a:cubicBezTo>
                  <a:cubicBezTo>
                    <a:pt x="14382" y="17524"/>
                    <a:pt x="14486" y="17420"/>
                    <a:pt x="14590" y="17420"/>
                  </a:cubicBezTo>
                  <a:close/>
                  <a:moveTo>
                    <a:pt x="8645" y="17420"/>
                  </a:moveTo>
                  <a:cubicBezTo>
                    <a:pt x="9502" y="17420"/>
                    <a:pt x="10255" y="17524"/>
                    <a:pt x="11137" y="17524"/>
                  </a:cubicBezTo>
                  <a:lnTo>
                    <a:pt x="11786" y="17524"/>
                  </a:lnTo>
                  <a:cubicBezTo>
                    <a:pt x="9943" y="17862"/>
                    <a:pt x="8100" y="17628"/>
                    <a:pt x="6257" y="18277"/>
                  </a:cubicBezTo>
                  <a:cubicBezTo>
                    <a:pt x="5192" y="18614"/>
                    <a:pt x="4206" y="19056"/>
                    <a:pt x="3349" y="19705"/>
                  </a:cubicBezTo>
                  <a:cubicBezTo>
                    <a:pt x="3453" y="19575"/>
                    <a:pt x="3557" y="19471"/>
                    <a:pt x="3661" y="19367"/>
                  </a:cubicBezTo>
                  <a:lnTo>
                    <a:pt x="3661" y="19160"/>
                  </a:lnTo>
                  <a:cubicBezTo>
                    <a:pt x="3998" y="18926"/>
                    <a:pt x="4413" y="18614"/>
                    <a:pt x="4751" y="18407"/>
                  </a:cubicBezTo>
                  <a:cubicBezTo>
                    <a:pt x="4751" y="18459"/>
                    <a:pt x="4777" y="18485"/>
                    <a:pt x="4803" y="18485"/>
                  </a:cubicBezTo>
                  <a:cubicBezTo>
                    <a:pt x="4829" y="18485"/>
                    <a:pt x="4855" y="18459"/>
                    <a:pt x="4855" y="18407"/>
                  </a:cubicBezTo>
                  <a:cubicBezTo>
                    <a:pt x="6049" y="17758"/>
                    <a:pt x="7243" y="17420"/>
                    <a:pt x="8645" y="17420"/>
                  </a:cubicBezTo>
                  <a:close/>
                  <a:moveTo>
                    <a:pt x="13630" y="17628"/>
                  </a:moveTo>
                  <a:lnTo>
                    <a:pt x="13630" y="17628"/>
                  </a:lnTo>
                  <a:cubicBezTo>
                    <a:pt x="12981" y="18277"/>
                    <a:pt x="12747" y="19160"/>
                    <a:pt x="12202" y="19912"/>
                  </a:cubicBezTo>
                  <a:cubicBezTo>
                    <a:pt x="12202" y="20016"/>
                    <a:pt x="12098" y="20016"/>
                    <a:pt x="12098" y="20016"/>
                  </a:cubicBezTo>
                  <a:cubicBezTo>
                    <a:pt x="12202" y="19912"/>
                    <a:pt x="12332" y="19705"/>
                    <a:pt x="12435" y="19471"/>
                  </a:cubicBezTo>
                  <a:cubicBezTo>
                    <a:pt x="12747" y="18926"/>
                    <a:pt x="12851" y="18173"/>
                    <a:pt x="13396" y="17758"/>
                  </a:cubicBezTo>
                  <a:cubicBezTo>
                    <a:pt x="13500" y="17628"/>
                    <a:pt x="13630" y="17628"/>
                    <a:pt x="13630" y="17628"/>
                  </a:cubicBezTo>
                  <a:close/>
                  <a:moveTo>
                    <a:pt x="13292" y="17758"/>
                  </a:moveTo>
                  <a:lnTo>
                    <a:pt x="13292" y="17758"/>
                  </a:lnTo>
                  <a:cubicBezTo>
                    <a:pt x="12981" y="17965"/>
                    <a:pt x="12851" y="18277"/>
                    <a:pt x="12747" y="18718"/>
                  </a:cubicBezTo>
                  <a:cubicBezTo>
                    <a:pt x="12435" y="19367"/>
                    <a:pt x="12098" y="19912"/>
                    <a:pt x="11683" y="20354"/>
                  </a:cubicBezTo>
                  <a:cubicBezTo>
                    <a:pt x="11345" y="20665"/>
                    <a:pt x="11033" y="21003"/>
                    <a:pt x="10696" y="21210"/>
                  </a:cubicBezTo>
                  <a:cubicBezTo>
                    <a:pt x="11241" y="20354"/>
                    <a:pt x="11345" y="19056"/>
                    <a:pt x="11890" y="18173"/>
                  </a:cubicBezTo>
                  <a:cubicBezTo>
                    <a:pt x="12332" y="17965"/>
                    <a:pt x="12851" y="17862"/>
                    <a:pt x="13292" y="17758"/>
                  </a:cubicBezTo>
                  <a:close/>
                  <a:moveTo>
                    <a:pt x="11786" y="18173"/>
                  </a:moveTo>
                  <a:cubicBezTo>
                    <a:pt x="11137" y="19160"/>
                    <a:pt x="11137" y="20458"/>
                    <a:pt x="10488" y="21418"/>
                  </a:cubicBezTo>
                  <a:cubicBezTo>
                    <a:pt x="10384" y="21522"/>
                    <a:pt x="10255" y="21522"/>
                    <a:pt x="10151" y="21652"/>
                  </a:cubicBezTo>
                  <a:cubicBezTo>
                    <a:pt x="10800" y="20561"/>
                    <a:pt x="10696" y="19160"/>
                    <a:pt x="11683" y="18173"/>
                  </a:cubicBezTo>
                  <a:close/>
                  <a:moveTo>
                    <a:pt x="11449" y="18277"/>
                  </a:moveTo>
                  <a:cubicBezTo>
                    <a:pt x="10488" y="19160"/>
                    <a:pt x="10592" y="20769"/>
                    <a:pt x="9839" y="21859"/>
                  </a:cubicBezTo>
                  <a:cubicBezTo>
                    <a:pt x="9735" y="21859"/>
                    <a:pt x="9606" y="21963"/>
                    <a:pt x="9502" y="21963"/>
                  </a:cubicBezTo>
                  <a:cubicBezTo>
                    <a:pt x="9735" y="21652"/>
                    <a:pt x="9839" y="21314"/>
                    <a:pt x="9839" y="21003"/>
                  </a:cubicBezTo>
                  <a:cubicBezTo>
                    <a:pt x="10151" y="19912"/>
                    <a:pt x="10592" y="19160"/>
                    <a:pt x="11345" y="18277"/>
                  </a:cubicBezTo>
                  <a:close/>
                  <a:moveTo>
                    <a:pt x="11137" y="18407"/>
                  </a:moveTo>
                  <a:lnTo>
                    <a:pt x="11137" y="18407"/>
                  </a:lnTo>
                  <a:cubicBezTo>
                    <a:pt x="10696" y="18822"/>
                    <a:pt x="10255" y="19367"/>
                    <a:pt x="9943" y="20016"/>
                  </a:cubicBezTo>
                  <a:cubicBezTo>
                    <a:pt x="9735" y="20665"/>
                    <a:pt x="9839" y="21522"/>
                    <a:pt x="9398" y="22067"/>
                  </a:cubicBezTo>
                  <a:cubicBezTo>
                    <a:pt x="9190" y="22171"/>
                    <a:pt x="9086" y="22301"/>
                    <a:pt x="8853" y="22301"/>
                  </a:cubicBezTo>
                  <a:cubicBezTo>
                    <a:pt x="9190" y="21756"/>
                    <a:pt x="9294" y="21210"/>
                    <a:pt x="9502" y="20561"/>
                  </a:cubicBezTo>
                  <a:cubicBezTo>
                    <a:pt x="9735" y="19705"/>
                    <a:pt x="10384" y="18926"/>
                    <a:pt x="11137" y="18407"/>
                  </a:cubicBezTo>
                  <a:close/>
                  <a:moveTo>
                    <a:pt x="9145" y="17949"/>
                  </a:moveTo>
                  <a:cubicBezTo>
                    <a:pt x="9599" y="17949"/>
                    <a:pt x="10052" y="17965"/>
                    <a:pt x="10488" y="17965"/>
                  </a:cubicBezTo>
                  <a:cubicBezTo>
                    <a:pt x="10384" y="17965"/>
                    <a:pt x="10255" y="17965"/>
                    <a:pt x="10151" y="18069"/>
                  </a:cubicBezTo>
                  <a:cubicBezTo>
                    <a:pt x="8308" y="18614"/>
                    <a:pt x="6490" y="19263"/>
                    <a:pt x="4647" y="20120"/>
                  </a:cubicBezTo>
                  <a:cubicBezTo>
                    <a:pt x="3557" y="20769"/>
                    <a:pt x="2259" y="21418"/>
                    <a:pt x="1506" y="22405"/>
                  </a:cubicBezTo>
                  <a:cubicBezTo>
                    <a:pt x="1610" y="22067"/>
                    <a:pt x="1714" y="21756"/>
                    <a:pt x="1947" y="21418"/>
                  </a:cubicBezTo>
                  <a:cubicBezTo>
                    <a:pt x="3245" y="19705"/>
                    <a:pt x="5063" y="18718"/>
                    <a:pt x="7139" y="18173"/>
                  </a:cubicBezTo>
                  <a:cubicBezTo>
                    <a:pt x="7778" y="17986"/>
                    <a:pt x="8463" y="17949"/>
                    <a:pt x="9145" y="17949"/>
                  </a:cubicBezTo>
                  <a:close/>
                  <a:moveTo>
                    <a:pt x="9230" y="18488"/>
                  </a:moveTo>
                  <a:lnTo>
                    <a:pt x="9230" y="18488"/>
                  </a:lnTo>
                  <a:cubicBezTo>
                    <a:pt x="9177" y="18524"/>
                    <a:pt x="9132" y="18569"/>
                    <a:pt x="9086" y="18614"/>
                  </a:cubicBezTo>
                  <a:lnTo>
                    <a:pt x="8957" y="18614"/>
                  </a:lnTo>
                  <a:cubicBezTo>
                    <a:pt x="8645" y="18718"/>
                    <a:pt x="8308" y="18926"/>
                    <a:pt x="7996" y="19056"/>
                  </a:cubicBezTo>
                  <a:cubicBezTo>
                    <a:pt x="7659" y="19263"/>
                    <a:pt x="7347" y="19367"/>
                    <a:pt x="7010" y="19471"/>
                  </a:cubicBezTo>
                  <a:cubicBezTo>
                    <a:pt x="5945" y="19912"/>
                    <a:pt x="4959" y="20458"/>
                    <a:pt x="4102" y="21003"/>
                  </a:cubicBezTo>
                  <a:cubicBezTo>
                    <a:pt x="3245" y="21522"/>
                    <a:pt x="2051" y="22301"/>
                    <a:pt x="1402" y="23261"/>
                  </a:cubicBezTo>
                  <a:cubicBezTo>
                    <a:pt x="1402" y="23157"/>
                    <a:pt x="1402" y="22950"/>
                    <a:pt x="1506" y="22716"/>
                  </a:cubicBezTo>
                  <a:cubicBezTo>
                    <a:pt x="2363" y="21314"/>
                    <a:pt x="3998" y="20665"/>
                    <a:pt x="5504" y="19912"/>
                  </a:cubicBezTo>
                  <a:cubicBezTo>
                    <a:pt x="6621" y="19305"/>
                    <a:pt x="7920" y="18880"/>
                    <a:pt x="9230" y="18488"/>
                  </a:cubicBezTo>
                  <a:close/>
                  <a:moveTo>
                    <a:pt x="6906" y="19705"/>
                  </a:moveTo>
                  <a:lnTo>
                    <a:pt x="6906" y="19705"/>
                  </a:lnTo>
                  <a:cubicBezTo>
                    <a:pt x="6257" y="20120"/>
                    <a:pt x="5504" y="20665"/>
                    <a:pt x="4959" y="21210"/>
                  </a:cubicBezTo>
                  <a:lnTo>
                    <a:pt x="4855" y="21210"/>
                  </a:lnTo>
                  <a:cubicBezTo>
                    <a:pt x="3998" y="21652"/>
                    <a:pt x="3115" y="22301"/>
                    <a:pt x="2363" y="22950"/>
                  </a:cubicBezTo>
                  <a:cubicBezTo>
                    <a:pt x="1834" y="23353"/>
                    <a:pt x="1525" y="24074"/>
                    <a:pt x="1317" y="24709"/>
                  </a:cubicBezTo>
                  <a:lnTo>
                    <a:pt x="1317" y="24709"/>
                  </a:lnTo>
                  <a:cubicBezTo>
                    <a:pt x="1711" y="23951"/>
                    <a:pt x="2124" y="23292"/>
                    <a:pt x="2700" y="22716"/>
                  </a:cubicBezTo>
                  <a:cubicBezTo>
                    <a:pt x="3349" y="22301"/>
                    <a:pt x="3998" y="21859"/>
                    <a:pt x="4751" y="21418"/>
                  </a:cubicBezTo>
                  <a:lnTo>
                    <a:pt x="4751" y="21418"/>
                  </a:lnTo>
                  <a:cubicBezTo>
                    <a:pt x="4647" y="21522"/>
                    <a:pt x="4543" y="21652"/>
                    <a:pt x="4413" y="21652"/>
                  </a:cubicBezTo>
                  <a:cubicBezTo>
                    <a:pt x="3012" y="22612"/>
                    <a:pt x="1947" y="23599"/>
                    <a:pt x="1168" y="25001"/>
                  </a:cubicBezTo>
                  <a:cubicBezTo>
                    <a:pt x="1212" y="24914"/>
                    <a:pt x="1255" y="24829"/>
                    <a:pt x="1298" y="24745"/>
                  </a:cubicBezTo>
                  <a:lnTo>
                    <a:pt x="1298" y="24745"/>
                  </a:lnTo>
                  <a:lnTo>
                    <a:pt x="1298" y="24767"/>
                  </a:lnTo>
                  <a:cubicBezTo>
                    <a:pt x="1304" y="24748"/>
                    <a:pt x="1311" y="24728"/>
                    <a:pt x="1317" y="24709"/>
                  </a:cubicBezTo>
                  <a:lnTo>
                    <a:pt x="1317" y="24709"/>
                  </a:lnTo>
                  <a:cubicBezTo>
                    <a:pt x="1311" y="24721"/>
                    <a:pt x="1304" y="24733"/>
                    <a:pt x="1298" y="24745"/>
                  </a:cubicBezTo>
                  <a:lnTo>
                    <a:pt x="1298" y="24745"/>
                  </a:lnTo>
                  <a:lnTo>
                    <a:pt x="1298" y="23703"/>
                  </a:lnTo>
                  <a:cubicBezTo>
                    <a:pt x="2259" y="22171"/>
                    <a:pt x="3764" y="21210"/>
                    <a:pt x="5296" y="20354"/>
                  </a:cubicBezTo>
                  <a:cubicBezTo>
                    <a:pt x="5841" y="20120"/>
                    <a:pt x="6361" y="19912"/>
                    <a:pt x="6906" y="19705"/>
                  </a:cubicBezTo>
                  <a:close/>
                  <a:moveTo>
                    <a:pt x="2363" y="25312"/>
                  </a:moveTo>
                  <a:lnTo>
                    <a:pt x="2363" y="25312"/>
                  </a:lnTo>
                  <a:cubicBezTo>
                    <a:pt x="2347" y="25334"/>
                    <a:pt x="2332" y="25356"/>
                    <a:pt x="2318" y="25379"/>
                  </a:cubicBezTo>
                  <a:lnTo>
                    <a:pt x="2318" y="25379"/>
                  </a:lnTo>
                  <a:cubicBezTo>
                    <a:pt x="2316" y="25385"/>
                    <a:pt x="2314" y="25391"/>
                    <a:pt x="2312" y="25398"/>
                  </a:cubicBezTo>
                  <a:lnTo>
                    <a:pt x="2312" y="25398"/>
                  </a:lnTo>
                  <a:cubicBezTo>
                    <a:pt x="2328" y="25369"/>
                    <a:pt x="2345" y="25341"/>
                    <a:pt x="2363" y="25312"/>
                  </a:cubicBezTo>
                  <a:close/>
                  <a:moveTo>
                    <a:pt x="10696" y="18614"/>
                  </a:moveTo>
                  <a:cubicBezTo>
                    <a:pt x="10488" y="18718"/>
                    <a:pt x="10384" y="18926"/>
                    <a:pt x="10151" y="19056"/>
                  </a:cubicBezTo>
                  <a:cubicBezTo>
                    <a:pt x="9398" y="20016"/>
                    <a:pt x="9294" y="21314"/>
                    <a:pt x="8749" y="22405"/>
                  </a:cubicBezTo>
                  <a:cubicBezTo>
                    <a:pt x="8204" y="22612"/>
                    <a:pt x="7892" y="22716"/>
                    <a:pt x="7555" y="23157"/>
                  </a:cubicBezTo>
                  <a:cubicBezTo>
                    <a:pt x="7010" y="23807"/>
                    <a:pt x="6906" y="24663"/>
                    <a:pt x="6153" y="25312"/>
                  </a:cubicBezTo>
                  <a:cubicBezTo>
                    <a:pt x="6153" y="25312"/>
                    <a:pt x="6049" y="25416"/>
                    <a:pt x="5945" y="25416"/>
                  </a:cubicBezTo>
                  <a:cubicBezTo>
                    <a:pt x="6594" y="24897"/>
                    <a:pt x="6698" y="23910"/>
                    <a:pt x="6906" y="23157"/>
                  </a:cubicBezTo>
                  <a:cubicBezTo>
                    <a:pt x="7243" y="21522"/>
                    <a:pt x="8204" y="20016"/>
                    <a:pt x="9606" y="19056"/>
                  </a:cubicBezTo>
                  <a:cubicBezTo>
                    <a:pt x="9943" y="18926"/>
                    <a:pt x="10384" y="18718"/>
                    <a:pt x="10696" y="18614"/>
                  </a:cubicBezTo>
                  <a:close/>
                  <a:moveTo>
                    <a:pt x="8645" y="19575"/>
                  </a:moveTo>
                  <a:cubicBezTo>
                    <a:pt x="8204" y="20016"/>
                    <a:pt x="7788" y="20561"/>
                    <a:pt x="7451" y="21107"/>
                  </a:cubicBezTo>
                  <a:cubicBezTo>
                    <a:pt x="7139" y="21652"/>
                    <a:pt x="6906" y="22171"/>
                    <a:pt x="6698" y="22820"/>
                  </a:cubicBezTo>
                  <a:cubicBezTo>
                    <a:pt x="6490" y="23807"/>
                    <a:pt x="6594" y="25105"/>
                    <a:pt x="5504" y="25650"/>
                  </a:cubicBezTo>
                  <a:cubicBezTo>
                    <a:pt x="5192" y="25857"/>
                    <a:pt x="4855" y="25857"/>
                    <a:pt x="4543" y="25961"/>
                  </a:cubicBezTo>
                  <a:cubicBezTo>
                    <a:pt x="5296" y="25546"/>
                    <a:pt x="5608" y="24456"/>
                    <a:pt x="5945" y="23807"/>
                  </a:cubicBezTo>
                  <a:cubicBezTo>
                    <a:pt x="6153" y="23157"/>
                    <a:pt x="6361" y="22612"/>
                    <a:pt x="6698" y="21963"/>
                  </a:cubicBezTo>
                  <a:cubicBezTo>
                    <a:pt x="7139" y="20873"/>
                    <a:pt x="7892" y="20224"/>
                    <a:pt x="8645" y="19575"/>
                  </a:cubicBezTo>
                  <a:close/>
                  <a:moveTo>
                    <a:pt x="4102" y="22067"/>
                  </a:moveTo>
                  <a:lnTo>
                    <a:pt x="4102" y="22067"/>
                  </a:lnTo>
                  <a:cubicBezTo>
                    <a:pt x="3764" y="22405"/>
                    <a:pt x="3453" y="22716"/>
                    <a:pt x="3245" y="23054"/>
                  </a:cubicBezTo>
                  <a:cubicBezTo>
                    <a:pt x="2381" y="23986"/>
                    <a:pt x="1537" y="25097"/>
                    <a:pt x="1044" y="26318"/>
                  </a:cubicBezTo>
                  <a:lnTo>
                    <a:pt x="1044" y="26318"/>
                  </a:lnTo>
                  <a:cubicBezTo>
                    <a:pt x="1127" y="26000"/>
                    <a:pt x="1168" y="25656"/>
                    <a:pt x="1168" y="25312"/>
                  </a:cubicBezTo>
                  <a:lnTo>
                    <a:pt x="1168" y="25208"/>
                  </a:lnTo>
                  <a:cubicBezTo>
                    <a:pt x="1506" y="24559"/>
                    <a:pt x="1947" y="23910"/>
                    <a:pt x="2363" y="23365"/>
                  </a:cubicBezTo>
                  <a:cubicBezTo>
                    <a:pt x="2908" y="22820"/>
                    <a:pt x="3453" y="22508"/>
                    <a:pt x="4102" y="22067"/>
                  </a:cubicBezTo>
                  <a:close/>
                  <a:moveTo>
                    <a:pt x="2312" y="25398"/>
                  </a:moveTo>
                  <a:lnTo>
                    <a:pt x="2312" y="25398"/>
                  </a:lnTo>
                  <a:cubicBezTo>
                    <a:pt x="2137" y="25703"/>
                    <a:pt x="2042" y="25990"/>
                    <a:pt x="1947" y="26299"/>
                  </a:cubicBezTo>
                  <a:lnTo>
                    <a:pt x="1947" y="26506"/>
                  </a:lnTo>
                  <a:cubicBezTo>
                    <a:pt x="2036" y="26129"/>
                    <a:pt x="2201" y="25770"/>
                    <a:pt x="2312" y="25398"/>
                  </a:cubicBezTo>
                  <a:close/>
                  <a:moveTo>
                    <a:pt x="8204" y="19809"/>
                  </a:moveTo>
                  <a:cubicBezTo>
                    <a:pt x="7451" y="20561"/>
                    <a:pt x="6906" y="21314"/>
                    <a:pt x="6361" y="22301"/>
                  </a:cubicBezTo>
                  <a:cubicBezTo>
                    <a:pt x="5841" y="23469"/>
                    <a:pt x="5608" y="25546"/>
                    <a:pt x="4206" y="26065"/>
                  </a:cubicBezTo>
                  <a:cubicBezTo>
                    <a:pt x="3998" y="26195"/>
                    <a:pt x="3764" y="26299"/>
                    <a:pt x="3557" y="26299"/>
                  </a:cubicBezTo>
                  <a:cubicBezTo>
                    <a:pt x="3453" y="26403"/>
                    <a:pt x="3453" y="26403"/>
                    <a:pt x="3349" y="26506"/>
                  </a:cubicBezTo>
                  <a:cubicBezTo>
                    <a:pt x="3894" y="25208"/>
                    <a:pt x="4102" y="23910"/>
                    <a:pt x="4855" y="22820"/>
                  </a:cubicBezTo>
                  <a:cubicBezTo>
                    <a:pt x="5400" y="22067"/>
                    <a:pt x="5945" y="21522"/>
                    <a:pt x="6490" y="20873"/>
                  </a:cubicBezTo>
                  <a:cubicBezTo>
                    <a:pt x="6868" y="20684"/>
                    <a:pt x="7181" y="20496"/>
                    <a:pt x="7469" y="20209"/>
                  </a:cubicBezTo>
                  <a:lnTo>
                    <a:pt x="7469" y="20209"/>
                  </a:lnTo>
                  <a:cubicBezTo>
                    <a:pt x="7079" y="20605"/>
                    <a:pt x="6675" y="20903"/>
                    <a:pt x="6361" y="21314"/>
                  </a:cubicBezTo>
                  <a:cubicBezTo>
                    <a:pt x="5504" y="22171"/>
                    <a:pt x="5192" y="23365"/>
                    <a:pt x="4751" y="24352"/>
                  </a:cubicBezTo>
                  <a:lnTo>
                    <a:pt x="4751" y="24456"/>
                  </a:lnTo>
                  <a:cubicBezTo>
                    <a:pt x="5296" y="23261"/>
                    <a:pt x="5712" y="22067"/>
                    <a:pt x="6698" y="21107"/>
                  </a:cubicBezTo>
                  <a:cubicBezTo>
                    <a:pt x="7139" y="20665"/>
                    <a:pt x="7659" y="20224"/>
                    <a:pt x="8100" y="19809"/>
                  </a:cubicBezTo>
                  <a:close/>
                  <a:moveTo>
                    <a:pt x="3894" y="24014"/>
                  </a:moveTo>
                  <a:lnTo>
                    <a:pt x="3894" y="24014"/>
                  </a:lnTo>
                  <a:cubicBezTo>
                    <a:pt x="3491" y="24821"/>
                    <a:pt x="3175" y="25605"/>
                    <a:pt x="2965" y="26566"/>
                  </a:cubicBezTo>
                  <a:lnTo>
                    <a:pt x="2965" y="26566"/>
                  </a:lnTo>
                  <a:cubicBezTo>
                    <a:pt x="3270" y="25748"/>
                    <a:pt x="3478" y="24846"/>
                    <a:pt x="3894" y="24014"/>
                  </a:cubicBezTo>
                  <a:close/>
                  <a:moveTo>
                    <a:pt x="16433" y="16979"/>
                  </a:moveTo>
                  <a:cubicBezTo>
                    <a:pt x="14694" y="17213"/>
                    <a:pt x="12981" y="17524"/>
                    <a:pt x="11345" y="18069"/>
                  </a:cubicBezTo>
                  <a:cubicBezTo>
                    <a:pt x="9943" y="18511"/>
                    <a:pt x="8541" y="19160"/>
                    <a:pt x="7347" y="20016"/>
                  </a:cubicBezTo>
                  <a:cubicBezTo>
                    <a:pt x="7347" y="19912"/>
                    <a:pt x="7347" y="19912"/>
                    <a:pt x="7243" y="19912"/>
                  </a:cubicBezTo>
                  <a:cubicBezTo>
                    <a:pt x="7243" y="20016"/>
                    <a:pt x="7139" y="20016"/>
                    <a:pt x="7139" y="20120"/>
                  </a:cubicBezTo>
                  <a:cubicBezTo>
                    <a:pt x="4413" y="21859"/>
                    <a:pt x="2155" y="24352"/>
                    <a:pt x="961" y="27363"/>
                  </a:cubicBezTo>
                  <a:cubicBezTo>
                    <a:pt x="1947" y="23599"/>
                    <a:pt x="5400" y="20561"/>
                    <a:pt x="8749" y="18822"/>
                  </a:cubicBezTo>
                  <a:cubicBezTo>
                    <a:pt x="9606" y="18511"/>
                    <a:pt x="10384" y="18069"/>
                    <a:pt x="11241" y="17862"/>
                  </a:cubicBezTo>
                  <a:cubicBezTo>
                    <a:pt x="11553" y="17758"/>
                    <a:pt x="11890" y="17758"/>
                    <a:pt x="12202" y="17524"/>
                  </a:cubicBezTo>
                  <a:cubicBezTo>
                    <a:pt x="12981" y="17316"/>
                    <a:pt x="13837" y="17213"/>
                    <a:pt x="14590" y="17109"/>
                  </a:cubicBezTo>
                  <a:cubicBezTo>
                    <a:pt x="15239" y="16979"/>
                    <a:pt x="15888" y="16979"/>
                    <a:pt x="16433" y="16979"/>
                  </a:cubicBezTo>
                  <a:close/>
                  <a:moveTo>
                    <a:pt x="5712" y="21522"/>
                  </a:moveTo>
                  <a:lnTo>
                    <a:pt x="5712" y="21522"/>
                  </a:lnTo>
                  <a:cubicBezTo>
                    <a:pt x="5400" y="21963"/>
                    <a:pt x="5063" y="22301"/>
                    <a:pt x="4751" y="22716"/>
                  </a:cubicBezTo>
                  <a:cubicBezTo>
                    <a:pt x="3998" y="23807"/>
                    <a:pt x="3764" y="25208"/>
                    <a:pt x="3245" y="26506"/>
                  </a:cubicBezTo>
                  <a:cubicBezTo>
                    <a:pt x="3129" y="26600"/>
                    <a:pt x="3033" y="26609"/>
                    <a:pt x="2939" y="26686"/>
                  </a:cubicBezTo>
                  <a:lnTo>
                    <a:pt x="2939" y="26686"/>
                  </a:lnTo>
                  <a:cubicBezTo>
                    <a:pt x="2947" y="26645"/>
                    <a:pt x="2956" y="26605"/>
                    <a:pt x="2965" y="26566"/>
                  </a:cubicBezTo>
                  <a:lnTo>
                    <a:pt x="2965" y="26566"/>
                  </a:lnTo>
                  <a:cubicBezTo>
                    <a:pt x="2946" y="26615"/>
                    <a:pt x="2927" y="26665"/>
                    <a:pt x="2908" y="26714"/>
                  </a:cubicBezTo>
                  <a:cubicBezTo>
                    <a:pt x="2918" y="26704"/>
                    <a:pt x="2929" y="26694"/>
                    <a:pt x="2939" y="26686"/>
                  </a:cubicBezTo>
                  <a:lnTo>
                    <a:pt x="2939" y="26686"/>
                  </a:lnTo>
                  <a:cubicBezTo>
                    <a:pt x="2928" y="26738"/>
                    <a:pt x="2918" y="26791"/>
                    <a:pt x="2908" y="26844"/>
                  </a:cubicBezTo>
                  <a:cubicBezTo>
                    <a:pt x="2700" y="26948"/>
                    <a:pt x="2596" y="27052"/>
                    <a:pt x="2466" y="27155"/>
                  </a:cubicBezTo>
                  <a:cubicBezTo>
                    <a:pt x="2259" y="27363"/>
                    <a:pt x="2051" y="27597"/>
                    <a:pt x="1817" y="27804"/>
                  </a:cubicBezTo>
                  <a:cubicBezTo>
                    <a:pt x="2363" y="26403"/>
                    <a:pt x="2804" y="24897"/>
                    <a:pt x="3661" y="23599"/>
                  </a:cubicBezTo>
                  <a:cubicBezTo>
                    <a:pt x="4102" y="23054"/>
                    <a:pt x="4647" y="22508"/>
                    <a:pt x="5192" y="21963"/>
                  </a:cubicBezTo>
                  <a:lnTo>
                    <a:pt x="5192" y="21963"/>
                  </a:lnTo>
                  <a:cubicBezTo>
                    <a:pt x="4855" y="22405"/>
                    <a:pt x="4543" y="22820"/>
                    <a:pt x="4206" y="23261"/>
                  </a:cubicBezTo>
                  <a:cubicBezTo>
                    <a:pt x="4647" y="22716"/>
                    <a:pt x="5192" y="22067"/>
                    <a:pt x="5712" y="21522"/>
                  </a:cubicBezTo>
                  <a:close/>
                  <a:moveTo>
                    <a:pt x="807" y="27290"/>
                  </a:moveTo>
                  <a:lnTo>
                    <a:pt x="807" y="27290"/>
                  </a:lnTo>
                  <a:cubicBezTo>
                    <a:pt x="753" y="27490"/>
                    <a:pt x="753" y="27741"/>
                    <a:pt x="753" y="27908"/>
                  </a:cubicBezTo>
                  <a:cubicBezTo>
                    <a:pt x="649" y="28246"/>
                    <a:pt x="519" y="28557"/>
                    <a:pt x="416" y="28895"/>
                  </a:cubicBezTo>
                  <a:cubicBezTo>
                    <a:pt x="511" y="28299"/>
                    <a:pt x="628" y="27791"/>
                    <a:pt x="807" y="27290"/>
                  </a:cubicBezTo>
                  <a:close/>
                  <a:moveTo>
                    <a:pt x="3012" y="24456"/>
                  </a:moveTo>
                  <a:lnTo>
                    <a:pt x="3012" y="24456"/>
                  </a:lnTo>
                  <a:cubicBezTo>
                    <a:pt x="2466" y="25546"/>
                    <a:pt x="2051" y="26844"/>
                    <a:pt x="1714" y="28012"/>
                  </a:cubicBezTo>
                  <a:cubicBezTo>
                    <a:pt x="1628" y="28119"/>
                    <a:pt x="1542" y="28209"/>
                    <a:pt x="1515" y="28295"/>
                  </a:cubicBezTo>
                  <a:lnTo>
                    <a:pt x="1515" y="28295"/>
                  </a:lnTo>
                  <a:cubicBezTo>
                    <a:pt x="1621" y="27664"/>
                    <a:pt x="1821" y="27036"/>
                    <a:pt x="1947" y="26506"/>
                  </a:cubicBezTo>
                  <a:lnTo>
                    <a:pt x="1947" y="26506"/>
                  </a:lnTo>
                  <a:cubicBezTo>
                    <a:pt x="1714" y="27155"/>
                    <a:pt x="1610" y="27804"/>
                    <a:pt x="1402" y="28453"/>
                  </a:cubicBezTo>
                  <a:cubicBezTo>
                    <a:pt x="1402" y="28453"/>
                    <a:pt x="1298" y="28453"/>
                    <a:pt x="1298" y="28557"/>
                  </a:cubicBezTo>
                  <a:cubicBezTo>
                    <a:pt x="1168" y="28661"/>
                    <a:pt x="1065" y="29102"/>
                    <a:pt x="961" y="29310"/>
                  </a:cubicBezTo>
                  <a:cubicBezTo>
                    <a:pt x="961" y="29305"/>
                    <a:pt x="959" y="29302"/>
                    <a:pt x="957" y="29302"/>
                  </a:cubicBezTo>
                  <a:cubicBezTo>
                    <a:pt x="910" y="29302"/>
                    <a:pt x="462" y="30097"/>
                    <a:pt x="331" y="30097"/>
                  </a:cubicBezTo>
                  <a:cubicBezTo>
                    <a:pt x="323" y="30097"/>
                    <a:pt x="317" y="30094"/>
                    <a:pt x="312" y="30089"/>
                  </a:cubicBezTo>
                  <a:cubicBezTo>
                    <a:pt x="746" y="28377"/>
                    <a:pt x="1382" y="26766"/>
                    <a:pt x="2318" y="25379"/>
                  </a:cubicBezTo>
                  <a:lnTo>
                    <a:pt x="2318" y="25379"/>
                  </a:lnTo>
                  <a:cubicBezTo>
                    <a:pt x="2334" y="25322"/>
                    <a:pt x="2349" y="25265"/>
                    <a:pt x="2363" y="25208"/>
                  </a:cubicBezTo>
                  <a:cubicBezTo>
                    <a:pt x="2596" y="25001"/>
                    <a:pt x="2804" y="24663"/>
                    <a:pt x="3012" y="24456"/>
                  </a:cubicBezTo>
                  <a:close/>
                  <a:moveTo>
                    <a:pt x="33204" y="1"/>
                  </a:moveTo>
                  <a:lnTo>
                    <a:pt x="33204" y="1"/>
                  </a:lnTo>
                  <a:cubicBezTo>
                    <a:pt x="32451" y="2285"/>
                    <a:pt x="31568" y="4544"/>
                    <a:pt x="30608" y="6828"/>
                  </a:cubicBezTo>
                  <a:cubicBezTo>
                    <a:pt x="30270" y="7244"/>
                    <a:pt x="29959" y="7789"/>
                    <a:pt x="29518" y="8126"/>
                  </a:cubicBezTo>
                  <a:lnTo>
                    <a:pt x="29414" y="8126"/>
                  </a:lnTo>
                  <a:cubicBezTo>
                    <a:pt x="29414" y="8230"/>
                    <a:pt x="29310" y="8334"/>
                    <a:pt x="29310" y="8334"/>
                  </a:cubicBezTo>
                  <a:cubicBezTo>
                    <a:pt x="29076" y="8438"/>
                    <a:pt x="28972" y="8542"/>
                    <a:pt x="28765" y="8775"/>
                  </a:cubicBezTo>
                  <a:cubicBezTo>
                    <a:pt x="28263" y="9052"/>
                    <a:pt x="27565" y="9145"/>
                    <a:pt x="26863" y="9145"/>
                  </a:cubicBezTo>
                  <a:cubicBezTo>
                    <a:pt x="26512" y="9145"/>
                    <a:pt x="26160" y="9121"/>
                    <a:pt x="25831" y="9087"/>
                  </a:cubicBezTo>
                  <a:cubicBezTo>
                    <a:pt x="24222" y="8879"/>
                    <a:pt x="23027" y="8022"/>
                    <a:pt x="21937" y="6932"/>
                  </a:cubicBezTo>
                  <a:cubicBezTo>
                    <a:pt x="21020" y="5992"/>
                    <a:pt x="19196" y="3703"/>
                    <a:pt x="17530" y="3703"/>
                  </a:cubicBezTo>
                  <a:cubicBezTo>
                    <a:pt x="17263" y="3703"/>
                    <a:pt x="17000" y="3762"/>
                    <a:pt x="16745" y="3895"/>
                  </a:cubicBezTo>
                  <a:cubicBezTo>
                    <a:pt x="16433" y="3999"/>
                    <a:pt x="15992" y="4336"/>
                    <a:pt x="15577" y="4336"/>
                  </a:cubicBezTo>
                  <a:lnTo>
                    <a:pt x="15447" y="4336"/>
                  </a:lnTo>
                  <a:cubicBezTo>
                    <a:pt x="15412" y="4301"/>
                    <a:pt x="15389" y="4290"/>
                    <a:pt x="15374" y="4290"/>
                  </a:cubicBezTo>
                  <a:cubicBezTo>
                    <a:pt x="15343" y="4290"/>
                    <a:pt x="15343" y="4336"/>
                    <a:pt x="15343" y="4336"/>
                  </a:cubicBezTo>
                  <a:cubicBezTo>
                    <a:pt x="15135" y="4336"/>
                    <a:pt x="15031" y="4232"/>
                    <a:pt x="14798" y="3999"/>
                  </a:cubicBezTo>
                  <a:cubicBezTo>
                    <a:pt x="14694" y="3687"/>
                    <a:pt x="14486" y="3350"/>
                    <a:pt x="14149" y="3246"/>
                  </a:cubicBezTo>
                  <a:cubicBezTo>
                    <a:pt x="13932" y="3188"/>
                    <a:pt x="13725" y="3163"/>
                    <a:pt x="13525" y="3163"/>
                  </a:cubicBezTo>
                  <a:cubicBezTo>
                    <a:pt x="12643" y="3163"/>
                    <a:pt x="11876" y="3641"/>
                    <a:pt x="10904" y="3895"/>
                  </a:cubicBezTo>
                  <a:cubicBezTo>
                    <a:pt x="10644" y="3947"/>
                    <a:pt x="10320" y="3947"/>
                    <a:pt x="9979" y="3947"/>
                  </a:cubicBezTo>
                  <a:cubicBezTo>
                    <a:pt x="9638" y="3947"/>
                    <a:pt x="9281" y="3947"/>
                    <a:pt x="8957" y="3999"/>
                  </a:cubicBezTo>
                  <a:cubicBezTo>
                    <a:pt x="8308" y="4128"/>
                    <a:pt x="7659" y="4440"/>
                    <a:pt x="7010" y="4777"/>
                  </a:cubicBezTo>
                  <a:cubicBezTo>
                    <a:pt x="6153" y="5193"/>
                    <a:pt x="5296" y="5634"/>
                    <a:pt x="4647" y="6491"/>
                  </a:cubicBezTo>
                  <a:cubicBezTo>
                    <a:pt x="4543" y="6491"/>
                    <a:pt x="4413" y="6595"/>
                    <a:pt x="4310" y="6724"/>
                  </a:cubicBezTo>
                  <a:cubicBezTo>
                    <a:pt x="4310" y="6724"/>
                    <a:pt x="4310" y="6828"/>
                    <a:pt x="4413" y="6828"/>
                  </a:cubicBezTo>
                  <a:cubicBezTo>
                    <a:pt x="4413" y="6932"/>
                    <a:pt x="4543" y="6932"/>
                    <a:pt x="4543" y="6932"/>
                  </a:cubicBezTo>
                  <a:cubicBezTo>
                    <a:pt x="4647" y="6828"/>
                    <a:pt x="4751" y="6724"/>
                    <a:pt x="4751" y="6595"/>
                  </a:cubicBezTo>
                  <a:cubicBezTo>
                    <a:pt x="4905" y="6538"/>
                    <a:pt x="5053" y="6514"/>
                    <a:pt x="5194" y="6514"/>
                  </a:cubicBezTo>
                  <a:cubicBezTo>
                    <a:pt x="5838" y="6514"/>
                    <a:pt x="6355" y="7030"/>
                    <a:pt x="6802" y="7477"/>
                  </a:cubicBezTo>
                  <a:cubicBezTo>
                    <a:pt x="6802" y="7477"/>
                    <a:pt x="6802" y="7581"/>
                    <a:pt x="6906" y="7581"/>
                  </a:cubicBezTo>
                  <a:cubicBezTo>
                    <a:pt x="7010" y="7685"/>
                    <a:pt x="7139" y="7685"/>
                    <a:pt x="7139" y="7789"/>
                  </a:cubicBezTo>
                  <a:cubicBezTo>
                    <a:pt x="7659" y="8438"/>
                    <a:pt x="7788" y="9087"/>
                    <a:pt x="7996" y="9840"/>
                  </a:cubicBezTo>
                  <a:cubicBezTo>
                    <a:pt x="8204" y="10489"/>
                    <a:pt x="9086" y="10722"/>
                    <a:pt x="9606" y="10826"/>
                  </a:cubicBezTo>
                  <a:cubicBezTo>
                    <a:pt x="9670" y="10846"/>
                    <a:pt x="9738" y="10854"/>
                    <a:pt x="9809" y="10854"/>
                  </a:cubicBezTo>
                  <a:cubicBezTo>
                    <a:pt x="10107" y="10854"/>
                    <a:pt x="10444" y="10703"/>
                    <a:pt x="10696" y="10618"/>
                  </a:cubicBezTo>
                  <a:cubicBezTo>
                    <a:pt x="10862" y="10566"/>
                    <a:pt x="11002" y="10543"/>
                    <a:pt x="11121" y="10543"/>
                  </a:cubicBezTo>
                  <a:cubicBezTo>
                    <a:pt x="12010" y="10543"/>
                    <a:pt x="11719" y="11851"/>
                    <a:pt x="11994" y="12332"/>
                  </a:cubicBezTo>
                  <a:cubicBezTo>
                    <a:pt x="12643" y="13422"/>
                    <a:pt x="13733" y="12877"/>
                    <a:pt x="14694" y="13526"/>
                  </a:cubicBezTo>
                  <a:cubicBezTo>
                    <a:pt x="15385" y="13981"/>
                    <a:pt x="15859" y="14168"/>
                    <a:pt x="16483" y="14168"/>
                  </a:cubicBezTo>
                  <a:cubicBezTo>
                    <a:pt x="16750" y="14168"/>
                    <a:pt x="17044" y="14133"/>
                    <a:pt x="17394" y="14071"/>
                  </a:cubicBezTo>
                  <a:cubicBezTo>
                    <a:pt x="17502" y="14063"/>
                    <a:pt x="17608" y="14060"/>
                    <a:pt x="17712" y="14060"/>
                  </a:cubicBezTo>
                  <a:cubicBezTo>
                    <a:pt x="18617" y="14060"/>
                    <a:pt x="19347" y="14331"/>
                    <a:pt x="20167" y="14331"/>
                  </a:cubicBezTo>
                  <a:cubicBezTo>
                    <a:pt x="20487" y="14331"/>
                    <a:pt x="20821" y="14289"/>
                    <a:pt x="21184" y="14175"/>
                  </a:cubicBezTo>
                  <a:cubicBezTo>
                    <a:pt x="23676" y="13422"/>
                    <a:pt x="26065" y="12332"/>
                    <a:pt x="27778" y="10281"/>
                  </a:cubicBezTo>
                  <a:cubicBezTo>
                    <a:pt x="27778" y="10281"/>
                    <a:pt x="27778" y="10235"/>
                    <a:pt x="27747" y="10235"/>
                  </a:cubicBezTo>
                  <a:cubicBezTo>
                    <a:pt x="27732" y="10235"/>
                    <a:pt x="27709" y="10246"/>
                    <a:pt x="27674" y="10281"/>
                  </a:cubicBezTo>
                  <a:cubicBezTo>
                    <a:pt x="26136" y="12029"/>
                    <a:pt x="22840" y="14049"/>
                    <a:pt x="20209" y="14049"/>
                  </a:cubicBezTo>
                  <a:cubicBezTo>
                    <a:pt x="19910" y="14049"/>
                    <a:pt x="19619" y="14023"/>
                    <a:pt x="19341" y="13967"/>
                  </a:cubicBezTo>
                  <a:cubicBezTo>
                    <a:pt x="20639" y="12981"/>
                    <a:pt x="22274" y="12773"/>
                    <a:pt x="23884" y="12332"/>
                  </a:cubicBezTo>
                  <a:cubicBezTo>
                    <a:pt x="24974" y="12020"/>
                    <a:pt x="26065" y="11371"/>
                    <a:pt x="27025" y="10489"/>
                  </a:cubicBezTo>
                  <a:cubicBezTo>
                    <a:pt x="28212" y="9973"/>
                    <a:pt x="29193" y="9099"/>
                    <a:pt x="30045" y="8146"/>
                  </a:cubicBezTo>
                  <a:lnTo>
                    <a:pt x="30045" y="8146"/>
                  </a:lnTo>
                  <a:cubicBezTo>
                    <a:pt x="29959" y="8254"/>
                    <a:pt x="29953" y="8444"/>
                    <a:pt x="29855" y="8542"/>
                  </a:cubicBezTo>
                  <a:cubicBezTo>
                    <a:pt x="28220" y="10826"/>
                    <a:pt x="26480" y="12566"/>
                    <a:pt x="24118" y="13967"/>
                  </a:cubicBezTo>
                  <a:cubicBezTo>
                    <a:pt x="23131" y="14616"/>
                    <a:pt x="21937" y="15162"/>
                    <a:pt x="20873" y="15577"/>
                  </a:cubicBezTo>
                  <a:cubicBezTo>
                    <a:pt x="20535" y="15681"/>
                    <a:pt x="20224" y="15811"/>
                    <a:pt x="19886" y="15811"/>
                  </a:cubicBezTo>
                  <a:cubicBezTo>
                    <a:pt x="19133" y="15914"/>
                    <a:pt x="18380" y="16018"/>
                    <a:pt x="17628" y="16122"/>
                  </a:cubicBezTo>
                  <a:cubicBezTo>
                    <a:pt x="16745" y="16122"/>
                    <a:pt x="15888" y="15681"/>
                    <a:pt x="15135" y="15369"/>
                  </a:cubicBezTo>
                  <a:cubicBezTo>
                    <a:pt x="13837" y="14824"/>
                    <a:pt x="12747" y="14175"/>
                    <a:pt x="11345" y="14071"/>
                  </a:cubicBezTo>
                  <a:cubicBezTo>
                    <a:pt x="10914" y="13996"/>
                    <a:pt x="10482" y="13948"/>
                    <a:pt x="10057" y="13948"/>
                  </a:cubicBezTo>
                  <a:cubicBezTo>
                    <a:pt x="9305" y="13948"/>
                    <a:pt x="8572" y="14098"/>
                    <a:pt x="7892" y="14513"/>
                  </a:cubicBezTo>
                  <a:cubicBezTo>
                    <a:pt x="7010" y="14928"/>
                    <a:pt x="5608" y="14824"/>
                    <a:pt x="5296" y="15811"/>
                  </a:cubicBezTo>
                  <a:cubicBezTo>
                    <a:pt x="4959" y="16330"/>
                    <a:pt x="4543" y="16667"/>
                    <a:pt x="3998" y="17109"/>
                  </a:cubicBezTo>
                  <a:cubicBezTo>
                    <a:pt x="3661" y="17316"/>
                    <a:pt x="3661" y="17965"/>
                    <a:pt x="3557" y="18407"/>
                  </a:cubicBezTo>
                  <a:cubicBezTo>
                    <a:pt x="3453" y="19367"/>
                    <a:pt x="2804" y="19809"/>
                    <a:pt x="2155" y="20458"/>
                  </a:cubicBezTo>
                  <a:cubicBezTo>
                    <a:pt x="1714" y="20873"/>
                    <a:pt x="1506" y="21418"/>
                    <a:pt x="1298" y="21963"/>
                  </a:cubicBezTo>
                  <a:cubicBezTo>
                    <a:pt x="857" y="23261"/>
                    <a:pt x="961" y="24767"/>
                    <a:pt x="857" y="26195"/>
                  </a:cubicBezTo>
                  <a:cubicBezTo>
                    <a:pt x="649" y="27701"/>
                    <a:pt x="0" y="29206"/>
                    <a:pt x="104" y="30842"/>
                  </a:cubicBezTo>
                  <a:cubicBezTo>
                    <a:pt x="104" y="30894"/>
                    <a:pt x="156" y="30920"/>
                    <a:pt x="208" y="30920"/>
                  </a:cubicBezTo>
                  <a:cubicBezTo>
                    <a:pt x="260" y="30920"/>
                    <a:pt x="312" y="30894"/>
                    <a:pt x="312" y="30842"/>
                  </a:cubicBezTo>
                  <a:cubicBezTo>
                    <a:pt x="1065" y="29751"/>
                    <a:pt x="1506" y="28453"/>
                    <a:pt x="2466" y="27493"/>
                  </a:cubicBezTo>
                  <a:cubicBezTo>
                    <a:pt x="3012" y="26844"/>
                    <a:pt x="3764" y="26403"/>
                    <a:pt x="4647" y="26065"/>
                  </a:cubicBezTo>
                  <a:cubicBezTo>
                    <a:pt x="5296" y="25857"/>
                    <a:pt x="5945" y="25754"/>
                    <a:pt x="6490" y="25208"/>
                  </a:cubicBezTo>
                  <a:cubicBezTo>
                    <a:pt x="6802" y="25001"/>
                    <a:pt x="7139" y="24559"/>
                    <a:pt x="7243" y="24248"/>
                  </a:cubicBezTo>
                  <a:cubicBezTo>
                    <a:pt x="7555" y="23599"/>
                    <a:pt x="7788" y="23157"/>
                    <a:pt x="8437" y="22820"/>
                  </a:cubicBezTo>
                  <a:cubicBezTo>
                    <a:pt x="8749" y="22612"/>
                    <a:pt x="9294" y="22508"/>
                    <a:pt x="9735" y="22301"/>
                  </a:cubicBezTo>
                  <a:cubicBezTo>
                    <a:pt x="11241" y="21418"/>
                    <a:pt x="12435" y="20120"/>
                    <a:pt x="13733" y="18926"/>
                  </a:cubicBezTo>
                  <a:cubicBezTo>
                    <a:pt x="15343" y="17628"/>
                    <a:pt x="17394" y="17316"/>
                    <a:pt x="19341" y="16563"/>
                  </a:cubicBezTo>
                  <a:cubicBezTo>
                    <a:pt x="19575" y="16563"/>
                    <a:pt x="19782" y="16460"/>
                    <a:pt x="19990" y="16330"/>
                  </a:cubicBezTo>
                  <a:cubicBezTo>
                    <a:pt x="21080" y="16122"/>
                    <a:pt x="22171" y="15681"/>
                    <a:pt x="23131" y="15162"/>
                  </a:cubicBezTo>
                  <a:cubicBezTo>
                    <a:pt x="25312" y="14071"/>
                    <a:pt x="27674" y="12228"/>
                    <a:pt x="29076" y="10177"/>
                  </a:cubicBezTo>
                  <a:lnTo>
                    <a:pt x="29076" y="10177"/>
                  </a:lnTo>
                  <a:cubicBezTo>
                    <a:pt x="27570" y="12981"/>
                    <a:pt x="25623" y="15473"/>
                    <a:pt x="23469" y="17965"/>
                  </a:cubicBezTo>
                  <a:cubicBezTo>
                    <a:pt x="25961" y="15811"/>
                    <a:pt x="27908" y="12981"/>
                    <a:pt x="29414" y="10073"/>
                  </a:cubicBezTo>
                  <a:cubicBezTo>
                    <a:pt x="30919" y="7036"/>
                    <a:pt x="32763" y="3479"/>
                    <a:pt x="3320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3"/>
            <p:cNvSpPr/>
            <p:nvPr/>
          </p:nvSpPr>
          <p:spPr>
            <a:xfrm>
              <a:off x="2729050" y="3718725"/>
              <a:ext cx="26625" cy="95925"/>
            </a:xfrm>
            <a:custGeom>
              <a:avLst/>
              <a:gdLst/>
              <a:ahLst/>
              <a:cxnLst/>
              <a:rect l="l" t="t" r="r" b="b"/>
              <a:pathLst>
                <a:path w="1065" h="3837" extrusionOk="0">
                  <a:moveTo>
                    <a:pt x="721" y="1545"/>
                  </a:moveTo>
                  <a:cubicBezTo>
                    <a:pt x="722" y="2067"/>
                    <a:pt x="638" y="2592"/>
                    <a:pt x="520" y="3038"/>
                  </a:cubicBezTo>
                  <a:cubicBezTo>
                    <a:pt x="416" y="3245"/>
                    <a:pt x="312" y="3349"/>
                    <a:pt x="208" y="3557"/>
                  </a:cubicBezTo>
                  <a:cubicBezTo>
                    <a:pt x="104" y="3557"/>
                    <a:pt x="104" y="3453"/>
                    <a:pt x="104" y="3349"/>
                  </a:cubicBezTo>
                  <a:cubicBezTo>
                    <a:pt x="208" y="3142"/>
                    <a:pt x="208" y="2908"/>
                    <a:pt x="312" y="2700"/>
                  </a:cubicBezTo>
                  <a:cubicBezTo>
                    <a:pt x="473" y="2278"/>
                    <a:pt x="649" y="1933"/>
                    <a:pt x="721" y="1545"/>
                  </a:cubicBezTo>
                  <a:close/>
                  <a:moveTo>
                    <a:pt x="520" y="0"/>
                  </a:moveTo>
                  <a:cubicBezTo>
                    <a:pt x="520" y="0"/>
                    <a:pt x="416" y="0"/>
                    <a:pt x="416" y="104"/>
                  </a:cubicBezTo>
                  <a:cubicBezTo>
                    <a:pt x="574" y="412"/>
                    <a:pt x="662" y="763"/>
                    <a:pt x="700" y="1128"/>
                  </a:cubicBezTo>
                  <a:lnTo>
                    <a:pt x="700" y="1128"/>
                  </a:lnTo>
                  <a:cubicBezTo>
                    <a:pt x="681" y="1120"/>
                    <a:pt x="659" y="1117"/>
                    <a:pt x="636" y="1117"/>
                  </a:cubicBezTo>
                  <a:cubicBezTo>
                    <a:pt x="578" y="1117"/>
                    <a:pt x="520" y="1143"/>
                    <a:pt x="520" y="1194"/>
                  </a:cubicBezTo>
                  <a:cubicBezTo>
                    <a:pt x="416" y="2051"/>
                    <a:pt x="0" y="2804"/>
                    <a:pt x="0" y="3791"/>
                  </a:cubicBezTo>
                  <a:cubicBezTo>
                    <a:pt x="0" y="3791"/>
                    <a:pt x="47" y="3837"/>
                    <a:pt x="77" y="3837"/>
                  </a:cubicBezTo>
                  <a:cubicBezTo>
                    <a:pt x="93" y="3837"/>
                    <a:pt x="104" y="3825"/>
                    <a:pt x="104" y="3791"/>
                  </a:cubicBezTo>
                  <a:cubicBezTo>
                    <a:pt x="1065" y="3038"/>
                    <a:pt x="961" y="1091"/>
                    <a:pt x="52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3"/>
            <p:cNvSpPr/>
            <p:nvPr/>
          </p:nvSpPr>
          <p:spPr>
            <a:xfrm>
              <a:off x="2628450" y="3732350"/>
              <a:ext cx="22100" cy="51300"/>
            </a:xfrm>
            <a:custGeom>
              <a:avLst/>
              <a:gdLst/>
              <a:ahLst/>
              <a:cxnLst/>
              <a:rect l="l" t="t" r="r" b="b"/>
              <a:pathLst>
                <a:path w="884" h="2052" extrusionOk="0">
                  <a:moveTo>
                    <a:pt x="649" y="416"/>
                  </a:moveTo>
                  <a:lnTo>
                    <a:pt x="649" y="857"/>
                  </a:lnTo>
                  <a:cubicBezTo>
                    <a:pt x="546" y="1065"/>
                    <a:pt x="546" y="1195"/>
                    <a:pt x="442" y="1402"/>
                  </a:cubicBezTo>
                  <a:cubicBezTo>
                    <a:pt x="442" y="1506"/>
                    <a:pt x="234" y="1844"/>
                    <a:pt x="234" y="1844"/>
                  </a:cubicBezTo>
                  <a:cubicBezTo>
                    <a:pt x="130" y="1298"/>
                    <a:pt x="338" y="857"/>
                    <a:pt x="649" y="416"/>
                  </a:cubicBezTo>
                  <a:close/>
                  <a:moveTo>
                    <a:pt x="779" y="0"/>
                  </a:moveTo>
                  <a:lnTo>
                    <a:pt x="779" y="208"/>
                  </a:lnTo>
                  <a:cubicBezTo>
                    <a:pt x="234" y="546"/>
                    <a:pt x="0" y="1506"/>
                    <a:pt x="130" y="2051"/>
                  </a:cubicBezTo>
                  <a:lnTo>
                    <a:pt x="234" y="2051"/>
                  </a:lnTo>
                  <a:cubicBezTo>
                    <a:pt x="649" y="1506"/>
                    <a:pt x="649" y="857"/>
                    <a:pt x="883" y="312"/>
                  </a:cubicBezTo>
                  <a:lnTo>
                    <a:pt x="883" y="208"/>
                  </a:lnTo>
                  <a:lnTo>
                    <a:pt x="883" y="104"/>
                  </a:lnTo>
                  <a:cubicBezTo>
                    <a:pt x="883" y="0"/>
                    <a:pt x="779" y="0"/>
                    <a:pt x="77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3"/>
            <p:cNvSpPr/>
            <p:nvPr/>
          </p:nvSpPr>
          <p:spPr>
            <a:xfrm>
              <a:off x="2326000" y="3048925"/>
              <a:ext cx="743800" cy="929825"/>
            </a:xfrm>
            <a:custGeom>
              <a:avLst/>
              <a:gdLst/>
              <a:ahLst/>
              <a:cxnLst/>
              <a:rect l="l" t="t" r="r" b="b"/>
              <a:pathLst>
                <a:path w="29752" h="37193" extrusionOk="0">
                  <a:moveTo>
                    <a:pt x="12228" y="1377"/>
                  </a:moveTo>
                  <a:lnTo>
                    <a:pt x="12228" y="1377"/>
                  </a:lnTo>
                  <a:cubicBezTo>
                    <a:pt x="12139" y="1519"/>
                    <a:pt x="12062" y="1662"/>
                    <a:pt x="11989" y="1813"/>
                  </a:cubicBezTo>
                  <a:lnTo>
                    <a:pt x="11989" y="1813"/>
                  </a:lnTo>
                  <a:cubicBezTo>
                    <a:pt x="11995" y="1770"/>
                    <a:pt x="11995" y="1727"/>
                    <a:pt x="11995" y="1688"/>
                  </a:cubicBezTo>
                  <a:cubicBezTo>
                    <a:pt x="12098" y="1584"/>
                    <a:pt x="12098" y="1481"/>
                    <a:pt x="12228" y="1377"/>
                  </a:cubicBezTo>
                  <a:close/>
                  <a:moveTo>
                    <a:pt x="11891" y="1792"/>
                  </a:moveTo>
                  <a:cubicBezTo>
                    <a:pt x="11891" y="2026"/>
                    <a:pt x="11787" y="2130"/>
                    <a:pt x="11787" y="2234"/>
                  </a:cubicBezTo>
                  <a:cubicBezTo>
                    <a:pt x="11683" y="2571"/>
                    <a:pt x="11449" y="2779"/>
                    <a:pt x="11346" y="2986"/>
                  </a:cubicBezTo>
                  <a:cubicBezTo>
                    <a:pt x="11449" y="2675"/>
                    <a:pt x="11579" y="2337"/>
                    <a:pt x="11787" y="2026"/>
                  </a:cubicBezTo>
                  <a:cubicBezTo>
                    <a:pt x="11787" y="1922"/>
                    <a:pt x="11891" y="1922"/>
                    <a:pt x="11891" y="1792"/>
                  </a:cubicBezTo>
                  <a:close/>
                  <a:moveTo>
                    <a:pt x="12436" y="1377"/>
                  </a:moveTo>
                  <a:cubicBezTo>
                    <a:pt x="12540" y="1792"/>
                    <a:pt x="12644" y="2130"/>
                    <a:pt x="12877" y="2441"/>
                  </a:cubicBezTo>
                  <a:cubicBezTo>
                    <a:pt x="12877" y="2675"/>
                    <a:pt x="12981" y="2779"/>
                    <a:pt x="12981" y="2883"/>
                  </a:cubicBezTo>
                  <a:lnTo>
                    <a:pt x="12981" y="3220"/>
                  </a:lnTo>
                  <a:cubicBezTo>
                    <a:pt x="12981" y="3090"/>
                    <a:pt x="12877" y="2986"/>
                    <a:pt x="12877" y="2986"/>
                  </a:cubicBezTo>
                  <a:lnTo>
                    <a:pt x="12877" y="2883"/>
                  </a:lnTo>
                  <a:cubicBezTo>
                    <a:pt x="12877" y="2675"/>
                    <a:pt x="12877" y="2337"/>
                    <a:pt x="12644" y="2130"/>
                  </a:cubicBezTo>
                  <a:lnTo>
                    <a:pt x="12644" y="2130"/>
                  </a:lnTo>
                  <a:cubicBezTo>
                    <a:pt x="12644" y="2337"/>
                    <a:pt x="12747" y="2441"/>
                    <a:pt x="12747" y="2571"/>
                  </a:cubicBezTo>
                  <a:lnTo>
                    <a:pt x="12747" y="2779"/>
                  </a:lnTo>
                  <a:cubicBezTo>
                    <a:pt x="12644" y="2337"/>
                    <a:pt x="12540" y="1922"/>
                    <a:pt x="12436" y="1481"/>
                  </a:cubicBezTo>
                  <a:lnTo>
                    <a:pt x="12436" y="1377"/>
                  </a:lnTo>
                  <a:close/>
                  <a:moveTo>
                    <a:pt x="11579" y="2234"/>
                  </a:moveTo>
                  <a:lnTo>
                    <a:pt x="11579" y="2234"/>
                  </a:lnTo>
                  <a:cubicBezTo>
                    <a:pt x="11346" y="2571"/>
                    <a:pt x="11242" y="2883"/>
                    <a:pt x="11242" y="3090"/>
                  </a:cubicBezTo>
                  <a:cubicBezTo>
                    <a:pt x="11034" y="3324"/>
                    <a:pt x="10930" y="3428"/>
                    <a:pt x="10800" y="3532"/>
                  </a:cubicBezTo>
                  <a:cubicBezTo>
                    <a:pt x="11034" y="3220"/>
                    <a:pt x="11138" y="2779"/>
                    <a:pt x="11346" y="2441"/>
                  </a:cubicBezTo>
                  <a:cubicBezTo>
                    <a:pt x="11449" y="2441"/>
                    <a:pt x="11449" y="2337"/>
                    <a:pt x="11579" y="2234"/>
                  </a:cubicBezTo>
                  <a:close/>
                  <a:moveTo>
                    <a:pt x="12074" y="2228"/>
                  </a:moveTo>
                  <a:lnTo>
                    <a:pt x="12074" y="2228"/>
                  </a:lnTo>
                  <a:cubicBezTo>
                    <a:pt x="11963" y="2647"/>
                    <a:pt x="11762" y="3123"/>
                    <a:pt x="11449" y="3532"/>
                  </a:cubicBezTo>
                  <a:cubicBezTo>
                    <a:pt x="11683" y="3220"/>
                    <a:pt x="11891" y="2779"/>
                    <a:pt x="11995" y="2441"/>
                  </a:cubicBezTo>
                  <a:cubicBezTo>
                    <a:pt x="11995" y="2370"/>
                    <a:pt x="12043" y="2299"/>
                    <a:pt x="12074" y="2228"/>
                  </a:cubicBezTo>
                  <a:close/>
                  <a:moveTo>
                    <a:pt x="11138" y="2779"/>
                  </a:moveTo>
                  <a:cubicBezTo>
                    <a:pt x="10930" y="2986"/>
                    <a:pt x="10800" y="3324"/>
                    <a:pt x="10697" y="3635"/>
                  </a:cubicBezTo>
                  <a:cubicBezTo>
                    <a:pt x="10697" y="3739"/>
                    <a:pt x="10593" y="3869"/>
                    <a:pt x="10489" y="3869"/>
                  </a:cubicBezTo>
                  <a:cubicBezTo>
                    <a:pt x="10593" y="3532"/>
                    <a:pt x="10697" y="3220"/>
                    <a:pt x="10930" y="2986"/>
                  </a:cubicBezTo>
                  <a:cubicBezTo>
                    <a:pt x="11034" y="2883"/>
                    <a:pt x="11034" y="2779"/>
                    <a:pt x="11138" y="2779"/>
                  </a:cubicBezTo>
                  <a:close/>
                  <a:moveTo>
                    <a:pt x="10409" y="3772"/>
                  </a:moveTo>
                  <a:cubicBezTo>
                    <a:pt x="10394" y="3837"/>
                    <a:pt x="10385" y="3904"/>
                    <a:pt x="10385" y="3973"/>
                  </a:cubicBezTo>
                  <a:lnTo>
                    <a:pt x="10281" y="4077"/>
                  </a:lnTo>
                  <a:cubicBezTo>
                    <a:pt x="10324" y="3991"/>
                    <a:pt x="10367" y="3884"/>
                    <a:pt x="10409" y="3772"/>
                  </a:cubicBezTo>
                  <a:close/>
                  <a:moveTo>
                    <a:pt x="10930" y="3870"/>
                  </a:moveTo>
                  <a:cubicBezTo>
                    <a:pt x="10929" y="3973"/>
                    <a:pt x="10800" y="3973"/>
                    <a:pt x="10800" y="4077"/>
                  </a:cubicBezTo>
                  <a:cubicBezTo>
                    <a:pt x="10697" y="4077"/>
                    <a:pt x="10697" y="4077"/>
                    <a:pt x="10593" y="4181"/>
                  </a:cubicBezTo>
                  <a:cubicBezTo>
                    <a:pt x="10593" y="4077"/>
                    <a:pt x="10697" y="4077"/>
                    <a:pt x="10697" y="4077"/>
                  </a:cubicBezTo>
                  <a:cubicBezTo>
                    <a:pt x="10800" y="3973"/>
                    <a:pt x="10929" y="3973"/>
                    <a:pt x="10930" y="3870"/>
                  </a:cubicBezTo>
                  <a:close/>
                  <a:moveTo>
                    <a:pt x="10489" y="3428"/>
                  </a:moveTo>
                  <a:cubicBezTo>
                    <a:pt x="10281" y="3635"/>
                    <a:pt x="10281" y="3973"/>
                    <a:pt x="10151" y="4181"/>
                  </a:cubicBezTo>
                  <a:cubicBezTo>
                    <a:pt x="10048" y="4284"/>
                    <a:pt x="9944" y="4284"/>
                    <a:pt x="9944" y="4388"/>
                  </a:cubicBezTo>
                  <a:cubicBezTo>
                    <a:pt x="9944" y="4077"/>
                    <a:pt x="10151" y="3869"/>
                    <a:pt x="10281" y="3532"/>
                  </a:cubicBezTo>
                  <a:cubicBezTo>
                    <a:pt x="10385" y="3532"/>
                    <a:pt x="10385" y="3428"/>
                    <a:pt x="10489" y="3428"/>
                  </a:cubicBezTo>
                  <a:close/>
                  <a:moveTo>
                    <a:pt x="9944" y="3973"/>
                  </a:moveTo>
                  <a:cubicBezTo>
                    <a:pt x="9944" y="4077"/>
                    <a:pt x="9840" y="4284"/>
                    <a:pt x="9840" y="4388"/>
                  </a:cubicBezTo>
                  <a:cubicBezTo>
                    <a:pt x="9736" y="4388"/>
                    <a:pt x="9736" y="4518"/>
                    <a:pt x="9632" y="4518"/>
                  </a:cubicBezTo>
                  <a:cubicBezTo>
                    <a:pt x="9736" y="4284"/>
                    <a:pt x="9840" y="4077"/>
                    <a:pt x="9944" y="3973"/>
                  </a:cubicBezTo>
                  <a:close/>
                  <a:moveTo>
                    <a:pt x="13630" y="3532"/>
                  </a:moveTo>
                  <a:lnTo>
                    <a:pt x="13630" y="3532"/>
                  </a:lnTo>
                  <a:cubicBezTo>
                    <a:pt x="13630" y="3635"/>
                    <a:pt x="13734" y="3635"/>
                    <a:pt x="13734" y="3739"/>
                  </a:cubicBezTo>
                  <a:cubicBezTo>
                    <a:pt x="13734" y="3869"/>
                    <a:pt x="13838" y="4077"/>
                    <a:pt x="13838" y="4181"/>
                  </a:cubicBezTo>
                  <a:cubicBezTo>
                    <a:pt x="13942" y="4388"/>
                    <a:pt x="13942" y="4518"/>
                    <a:pt x="14046" y="4726"/>
                  </a:cubicBezTo>
                  <a:cubicBezTo>
                    <a:pt x="13942" y="4622"/>
                    <a:pt x="13942" y="4518"/>
                    <a:pt x="13838" y="4388"/>
                  </a:cubicBezTo>
                  <a:cubicBezTo>
                    <a:pt x="13838" y="4284"/>
                    <a:pt x="13734" y="4077"/>
                    <a:pt x="13734" y="3973"/>
                  </a:cubicBezTo>
                  <a:cubicBezTo>
                    <a:pt x="13630" y="3869"/>
                    <a:pt x="13630" y="3635"/>
                    <a:pt x="13630" y="3532"/>
                  </a:cubicBezTo>
                  <a:close/>
                  <a:moveTo>
                    <a:pt x="9840" y="3973"/>
                  </a:moveTo>
                  <a:lnTo>
                    <a:pt x="9840" y="3973"/>
                  </a:lnTo>
                  <a:cubicBezTo>
                    <a:pt x="9736" y="4181"/>
                    <a:pt x="9632" y="4388"/>
                    <a:pt x="9502" y="4622"/>
                  </a:cubicBezTo>
                  <a:cubicBezTo>
                    <a:pt x="9295" y="4726"/>
                    <a:pt x="9087" y="4933"/>
                    <a:pt x="8853" y="5037"/>
                  </a:cubicBezTo>
                  <a:cubicBezTo>
                    <a:pt x="8983" y="4933"/>
                    <a:pt x="9087" y="4830"/>
                    <a:pt x="9191" y="4622"/>
                  </a:cubicBezTo>
                  <a:lnTo>
                    <a:pt x="9191" y="4726"/>
                  </a:lnTo>
                  <a:cubicBezTo>
                    <a:pt x="9295" y="4622"/>
                    <a:pt x="9399" y="4518"/>
                    <a:pt x="9502" y="4388"/>
                  </a:cubicBezTo>
                  <a:cubicBezTo>
                    <a:pt x="9632" y="4181"/>
                    <a:pt x="9736" y="4077"/>
                    <a:pt x="9840" y="3973"/>
                  </a:cubicBezTo>
                  <a:close/>
                  <a:moveTo>
                    <a:pt x="10697" y="4181"/>
                  </a:moveTo>
                  <a:lnTo>
                    <a:pt x="10697" y="4181"/>
                  </a:lnTo>
                  <a:cubicBezTo>
                    <a:pt x="10385" y="4622"/>
                    <a:pt x="10151" y="5037"/>
                    <a:pt x="9840" y="5479"/>
                  </a:cubicBezTo>
                  <a:cubicBezTo>
                    <a:pt x="10048" y="4933"/>
                    <a:pt x="10281" y="4518"/>
                    <a:pt x="10697" y="4181"/>
                  </a:cubicBezTo>
                  <a:close/>
                  <a:moveTo>
                    <a:pt x="13838" y="3869"/>
                  </a:moveTo>
                  <a:lnTo>
                    <a:pt x="14046" y="4077"/>
                  </a:lnTo>
                  <a:cubicBezTo>
                    <a:pt x="14175" y="4388"/>
                    <a:pt x="14279" y="4830"/>
                    <a:pt x="14487" y="5167"/>
                  </a:cubicBezTo>
                  <a:cubicBezTo>
                    <a:pt x="14383" y="4830"/>
                    <a:pt x="14279" y="4622"/>
                    <a:pt x="14175" y="4284"/>
                  </a:cubicBezTo>
                  <a:cubicBezTo>
                    <a:pt x="14279" y="4284"/>
                    <a:pt x="14279" y="4284"/>
                    <a:pt x="14279" y="4388"/>
                  </a:cubicBezTo>
                  <a:cubicBezTo>
                    <a:pt x="14485" y="4723"/>
                    <a:pt x="14589" y="5160"/>
                    <a:pt x="14819" y="5572"/>
                  </a:cubicBezTo>
                  <a:lnTo>
                    <a:pt x="14819" y="5572"/>
                  </a:lnTo>
                  <a:cubicBezTo>
                    <a:pt x="14815" y="5545"/>
                    <a:pt x="14809" y="5515"/>
                    <a:pt x="14798" y="5482"/>
                  </a:cubicBezTo>
                  <a:lnTo>
                    <a:pt x="14798" y="5482"/>
                  </a:lnTo>
                  <a:cubicBezTo>
                    <a:pt x="14917" y="5698"/>
                    <a:pt x="15057" y="5890"/>
                    <a:pt x="15136" y="6128"/>
                  </a:cubicBezTo>
                  <a:cubicBezTo>
                    <a:pt x="15032" y="6024"/>
                    <a:pt x="14928" y="5816"/>
                    <a:pt x="14824" y="5686"/>
                  </a:cubicBezTo>
                  <a:cubicBezTo>
                    <a:pt x="14824" y="5652"/>
                    <a:pt x="14824" y="5617"/>
                    <a:pt x="14820" y="5579"/>
                  </a:cubicBezTo>
                  <a:lnTo>
                    <a:pt x="14820" y="5579"/>
                  </a:lnTo>
                  <a:cubicBezTo>
                    <a:pt x="14821" y="5580"/>
                    <a:pt x="14823" y="5581"/>
                    <a:pt x="14824" y="5582"/>
                  </a:cubicBezTo>
                  <a:cubicBezTo>
                    <a:pt x="14822" y="5579"/>
                    <a:pt x="14821" y="5576"/>
                    <a:pt x="14819" y="5572"/>
                  </a:cubicBezTo>
                  <a:lnTo>
                    <a:pt x="14819" y="5572"/>
                  </a:lnTo>
                  <a:cubicBezTo>
                    <a:pt x="14819" y="5574"/>
                    <a:pt x="14819" y="5577"/>
                    <a:pt x="14820" y="5579"/>
                  </a:cubicBezTo>
                  <a:lnTo>
                    <a:pt x="14820" y="5579"/>
                  </a:lnTo>
                  <a:cubicBezTo>
                    <a:pt x="14692" y="5476"/>
                    <a:pt x="14589" y="5373"/>
                    <a:pt x="14487" y="5271"/>
                  </a:cubicBezTo>
                  <a:cubicBezTo>
                    <a:pt x="14383" y="5037"/>
                    <a:pt x="14279" y="4933"/>
                    <a:pt x="14175" y="4830"/>
                  </a:cubicBezTo>
                  <a:cubicBezTo>
                    <a:pt x="14046" y="4518"/>
                    <a:pt x="13942" y="4181"/>
                    <a:pt x="13838" y="3869"/>
                  </a:cubicBezTo>
                  <a:close/>
                  <a:moveTo>
                    <a:pt x="14591" y="4726"/>
                  </a:moveTo>
                  <a:cubicBezTo>
                    <a:pt x="14695" y="4830"/>
                    <a:pt x="14824" y="4933"/>
                    <a:pt x="14928" y="5167"/>
                  </a:cubicBezTo>
                  <a:lnTo>
                    <a:pt x="14824" y="5167"/>
                  </a:lnTo>
                  <a:cubicBezTo>
                    <a:pt x="15135" y="5814"/>
                    <a:pt x="15342" y="6461"/>
                    <a:pt x="15575" y="7211"/>
                  </a:cubicBezTo>
                  <a:lnTo>
                    <a:pt x="15575" y="7211"/>
                  </a:lnTo>
                  <a:cubicBezTo>
                    <a:pt x="15550" y="6599"/>
                    <a:pt x="15326" y="5987"/>
                    <a:pt x="15032" y="5375"/>
                  </a:cubicBezTo>
                  <a:lnTo>
                    <a:pt x="15032" y="5375"/>
                  </a:lnTo>
                  <a:cubicBezTo>
                    <a:pt x="15136" y="5582"/>
                    <a:pt x="15240" y="5686"/>
                    <a:pt x="15344" y="5920"/>
                  </a:cubicBezTo>
                  <a:cubicBezTo>
                    <a:pt x="15567" y="6317"/>
                    <a:pt x="15671" y="7329"/>
                    <a:pt x="15590" y="7329"/>
                  </a:cubicBezTo>
                  <a:cubicBezTo>
                    <a:pt x="15586" y="7329"/>
                    <a:pt x="15582" y="7326"/>
                    <a:pt x="15577" y="7322"/>
                  </a:cubicBezTo>
                  <a:cubicBezTo>
                    <a:pt x="15577" y="7286"/>
                    <a:pt x="15577" y="7251"/>
                    <a:pt x="15575" y="7216"/>
                  </a:cubicBezTo>
                  <a:lnTo>
                    <a:pt x="15575" y="7216"/>
                  </a:lnTo>
                  <a:cubicBezTo>
                    <a:pt x="15576" y="7217"/>
                    <a:pt x="15577" y="7217"/>
                    <a:pt x="15577" y="7218"/>
                  </a:cubicBezTo>
                  <a:cubicBezTo>
                    <a:pt x="15576" y="7216"/>
                    <a:pt x="15576" y="7213"/>
                    <a:pt x="15575" y="7211"/>
                  </a:cubicBezTo>
                  <a:lnTo>
                    <a:pt x="15575" y="7211"/>
                  </a:lnTo>
                  <a:cubicBezTo>
                    <a:pt x="15575" y="7212"/>
                    <a:pt x="15575" y="7214"/>
                    <a:pt x="15575" y="7216"/>
                  </a:cubicBezTo>
                  <a:lnTo>
                    <a:pt x="15575" y="7216"/>
                  </a:lnTo>
                  <a:cubicBezTo>
                    <a:pt x="15473" y="7112"/>
                    <a:pt x="15472" y="6983"/>
                    <a:pt x="15344" y="6777"/>
                  </a:cubicBezTo>
                  <a:cubicBezTo>
                    <a:pt x="15344" y="6673"/>
                    <a:pt x="15240" y="6569"/>
                    <a:pt x="15240" y="6569"/>
                  </a:cubicBezTo>
                  <a:cubicBezTo>
                    <a:pt x="15136" y="5920"/>
                    <a:pt x="14928" y="5375"/>
                    <a:pt x="14591" y="4830"/>
                  </a:cubicBezTo>
                  <a:lnTo>
                    <a:pt x="14591" y="4726"/>
                  </a:lnTo>
                  <a:close/>
                  <a:moveTo>
                    <a:pt x="9373" y="5055"/>
                  </a:moveTo>
                  <a:cubicBezTo>
                    <a:pt x="8624" y="5801"/>
                    <a:pt x="8438" y="6828"/>
                    <a:pt x="8438" y="7763"/>
                  </a:cubicBezTo>
                  <a:cubicBezTo>
                    <a:pt x="8204" y="6880"/>
                    <a:pt x="8438" y="5920"/>
                    <a:pt x="9087" y="5271"/>
                  </a:cubicBezTo>
                  <a:cubicBezTo>
                    <a:pt x="9177" y="5198"/>
                    <a:pt x="9273" y="5126"/>
                    <a:pt x="9373" y="5055"/>
                  </a:cubicBezTo>
                  <a:close/>
                  <a:moveTo>
                    <a:pt x="14046" y="4933"/>
                  </a:moveTo>
                  <a:cubicBezTo>
                    <a:pt x="14175" y="5037"/>
                    <a:pt x="14279" y="5167"/>
                    <a:pt x="14383" y="5271"/>
                  </a:cubicBezTo>
                  <a:cubicBezTo>
                    <a:pt x="14591" y="5582"/>
                    <a:pt x="14824" y="5920"/>
                    <a:pt x="15032" y="6231"/>
                  </a:cubicBezTo>
                  <a:cubicBezTo>
                    <a:pt x="15136" y="6984"/>
                    <a:pt x="15240" y="7529"/>
                    <a:pt x="14928" y="8178"/>
                  </a:cubicBezTo>
                  <a:cubicBezTo>
                    <a:pt x="14928" y="8412"/>
                    <a:pt x="14824" y="8620"/>
                    <a:pt x="14695" y="8828"/>
                  </a:cubicBezTo>
                  <a:cubicBezTo>
                    <a:pt x="14824" y="8282"/>
                    <a:pt x="15032" y="7867"/>
                    <a:pt x="15032" y="7322"/>
                  </a:cubicBezTo>
                  <a:cubicBezTo>
                    <a:pt x="15032" y="6465"/>
                    <a:pt x="14591" y="5686"/>
                    <a:pt x="14046" y="4933"/>
                  </a:cubicBezTo>
                  <a:close/>
                  <a:moveTo>
                    <a:pt x="12332" y="2026"/>
                  </a:moveTo>
                  <a:cubicBezTo>
                    <a:pt x="12436" y="3324"/>
                    <a:pt x="12877" y="4518"/>
                    <a:pt x="12877" y="5920"/>
                  </a:cubicBezTo>
                  <a:cubicBezTo>
                    <a:pt x="12877" y="6984"/>
                    <a:pt x="12436" y="7867"/>
                    <a:pt x="12228" y="8931"/>
                  </a:cubicBezTo>
                  <a:cubicBezTo>
                    <a:pt x="12228" y="8724"/>
                    <a:pt x="12098" y="8412"/>
                    <a:pt x="12098" y="8178"/>
                  </a:cubicBezTo>
                  <a:cubicBezTo>
                    <a:pt x="11995" y="7322"/>
                    <a:pt x="12098" y="6465"/>
                    <a:pt x="12228" y="5686"/>
                  </a:cubicBezTo>
                  <a:cubicBezTo>
                    <a:pt x="12332" y="4830"/>
                    <a:pt x="12332" y="3973"/>
                    <a:pt x="12228" y="3090"/>
                  </a:cubicBezTo>
                  <a:cubicBezTo>
                    <a:pt x="12332" y="2883"/>
                    <a:pt x="12332" y="2675"/>
                    <a:pt x="12332" y="2441"/>
                  </a:cubicBezTo>
                  <a:lnTo>
                    <a:pt x="12332" y="2026"/>
                  </a:lnTo>
                  <a:close/>
                  <a:moveTo>
                    <a:pt x="10301" y="4423"/>
                  </a:moveTo>
                  <a:cubicBezTo>
                    <a:pt x="10288" y="4452"/>
                    <a:pt x="10281" y="4484"/>
                    <a:pt x="10281" y="4518"/>
                  </a:cubicBezTo>
                  <a:cubicBezTo>
                    <a:pt x="9840" y="4933"/>
                    <a:pt x="9632" y="5582"/>
                    <a:pt x="9502" y="6231"/>
                  </a:cubicBezTo>
                  <a:cubicBezTo>
                    <a:pt x="9191" y="6880"/>
                    <a:pt x="9087" y="7763"/>
                    <a:pt x="9399" y="8620"/>
                  </a:cubicBezTo>
                  <a:cubicBezTo>
                    <a:pt x="9087" y="7218"/>
                    <a:pt x="9632" y="6128"/>
                    <a:pt x="10385" y="5167"/>
                  </a:cubicBezTo>
                  <a:lnTo>
                    <a:pt x="10385" y="5167"/>
                  </a:lnTo>
                  <a:cubicBezTo>
                    <a:pt x="9944" y="5920"/>
                    <a:pt x="9736" y="6880"/>
                    <a:pt x="9736" y="7763"/>
                  </a:cubicBezTo>
                  <a:cubicBezTo>
                    <a:pt x="9632" y="8178"/>
                    <a:pt x="9632" y="8620"/>
                    <a:pt x="9632" y="9061"/>
                  </a:cubicBezTo>
                  <a:lnTo>
                    <a:pt x="9632" y="8178"/>
                  </a:lnTo>
                  <a:cubicBezTo>
                    <a:pt x="9502" y="8724"/>
                    <a:pt x="9632" y="9373"/>
                    <a:pt x="9632" y="9918"/>
                  </a:cubicBezTo>
                  <a:lnTo>
                    <a:pt x="9736" y="9918"/>
                  </a:lnTo>
                  <a:cubicBezTo>
                    <a:pt x="9632" y="9710"/>
                    <a:pt x="9632" y="9477"/>
                    <a:pt x="9632" y="9269"/>
                  </a:cubicBezTo>
                  <a:lnTo>
                    <a:pt x="9632" y="9269"/>
                  </a:lnTo>
                  <a:cubicBezTo>
                    <a:pt x="9736" y="9814"/>
                    <a:pt x="9840" y="10463"/>
                    <a:pt x="9944" y="11112"/>
                  </a:cubicBezTo>
                  <a:cubicBezTo>
                    <a:pt x="9502" y="10671"/>
                    <a:pt x="9295" y="9814"/>
                    <a:pt x="8983" y="9269"/>
                  </a:cubicBezTo>
                  <a:cubicBezTo>
                    <a:pt x="8447" y="7661"/>
                    <a:pt x="8338" y="6379"/>
                    <a:pt x="9444" y="5004"/>
                  </a:cubicBezTo>
                  <a:lnTo>
                    <a:pt x="9444" y="5004"/>
                  </a:lnTo>
                  <a:cubicBezTo>
                    <a:pt x="9722" y="4810"/>
                    <a:pt x="10024" y="4620"/>
                    <a:pt x="10301" y="4423"/>
                  </a:cubicBezTo>
                  <a:close/>
                  <a:moveTo>
                    <a:pt x="9840" y="7867"/>
                  </a:moveTo>
                  <a:cubicBezTo>
                    <a:pt x="9840" y="8282"/>
                    <a:pt x="9840" y="8931"/>
                    <a:pt x="9944" y="9580"/>
                  </a:cubicBezTo>
                  <a:cubicBezTo>
                    <a:pt x="9944" y="10229"/>
                    <a:pt x="10151" y="10775"/>
                    <a:pt x="10385" y="11320"/>
                  </a:cubicBezTo>
                  <a:cubicBezTo>
                    <a:pt x="10048" y="10775"/>
                    <a:pt x="9944" y="10229"/>
                    <a:pt x="9840" y="9580"/>
                  </a:cubicBezTo>
                  <a:lnTo>
                    <a:pt x="9840" y="9580"/>
                  </a:lnTo>
                  <a:cubicBezTo>
                    <a:pt x="9840" y="10229"/>
                    <a:pt x="10048" y="10878"/>
                    <a:pt x="10385" y="11320"/>
                  </a:cubicBezTo>
                  <a:cubicBezTo>
                    <a:pt x="10281" y="11320"/>
                    <a:pt x="10151" y="11216"/>
                    <a:pt x="10048" y="11216"/>
                  </a:cubicBezTo>
                  <a:cubicBezTo>
                    <a:pt x="9736" y="10126"/>
                    <a:pt x="9736" y="9061"/>
                    <a:pt x="9840" y="7867"/>
                  </a:cubicBezTo>
                  <a:close/>
                  <a:moveTo>
                    <a:pt x="10344" y="10986"/>
                  </a:moveTo>
                  <a:cubicBezTo>
                    <a:pt x="10412" y="11160"/>
                    <a:pt x="10490" y="11320"/>
                    <a:pt x="10593" y="11424"/>
                  </a:cubicBezTo>
                  <a:lnTo>
                    <a:pt x="10489" y="11424"/>
                  </a:lnTo>
                  <a:cubicBezTo>
                    <a:pt x="10489" y="11392"/>
                    <a:pt x="10479" y="11370"/>
                    <a:pt x="10466" y="11355"/>
                  </a:cubicBezTo>
                  <a:lnTo>
                    <a:pt x="10466" y="11355"/>
                  </a:lnTo>
                  <a:cubicBezTo>
                    <a:pt x="10474" y="11378"/>
                    <a:pt x="10481" y="11401"/>
                    <a:pt x="10489" y="11424"/>
                  </a:cubicBezTo>
                  <a:lnTo>
                    <a:pt x="10385" y="11320"/>
                  </a:lnTo>
                  <a:lnTo>
                    <a:pt x="10385" y="11320"/>
                  </a:lnTo>
                  <a:cubicBezTo>
                    <a:pt x="10385" y="11320"/>
                    <a:pt x="10436" y="11320"/>
                    <a:pt x="10466" y="11355"/>
                  </a:cubicBezTo>
                  <a:lnTo>
                    <a:pt x="10466" y="11355"/>
                  </a:lnTo>
                  <a:cubicBezTo>
                    <a:pt x="10426" y="11234"/>
                    <a:pt x="10386" y="11110"/>
                    <a:pt x="10344" y="10986"/>
                  </a:cubicBezTo>
                  <a:close/>
                  <a:moveTo>
                    <a:pt x="12098" y="2883"/>
                  </a:moveTo>
                  <a:lnTo>
                    <a:pt x="12098" y="2986"/>
                  </a:lnTo>
                  <a:cubicBezTo>
                    <a:pt x="11891" y="3739"/>
                    <a:pt x="11579" y="4388"/>
                    <a:pt x="11242" y="5167"/>
                  </a:cubicBezTo>
                  <a:cubicBezTo>
                    <a:pt x="10800" y="6128"/>
                    <a:pt x="10697" y="7114"/>
                    <a:pt x="10697" y="8075"/>
                  </a:cubicBezTo>
                  <a:cubicBezTo>
                    <a:pt x="10800" y="6777"/>
                    <a:pt x="11138" y="5686"/>
                    <a:pt x="11787" y="4518"/>
                  </a:cubicBezTo>
                  <a:cubicBezTo>
                    <a:pt x="11891" y="4284"/>
                    <a:pt x="11995" y="4077"/>
                    <a:pt x="12098" y="3869"/>
                  </a:cubicBezTo>
                  <a:lnTo>
                    <a:pt x="12098" y="5167"/>
                  </a:lnTo>
                  <a:cubicBezTo>
                    <a:pt x="11995" y="6673"/>
                    <a:pt x="11891" y="7867"/>
                    <a:pt x="12098" y="9269"/>
                  </a:cubicBezTo>
                  <a:cubicBezTo>
                    <a:pt x="12098" y="9477"/>
                    <a:pt x="12228" y="9710"/>
                    <a:pt x="12228" y="9710"/>
                  </a:cubicBezTo>
                  <a:lnTo>
                    <a:pt x="12228" y="10126"/>
                  </a:lnTo>
                  <a:cubicBezTo>
                    <a:pt x="12228" y="10156"/>
                    <a:pt x="12246" y="10169"/>
                    <a:pt x="12271" y="10169"/>
                  </a:cubicBezTo>
                  <a:cubicBezTo>
                    <a:pt x="12332" y="10169"/>
                    <a:pt x="12436" y="10095"/>
                    <a:pt x="12436" y="10022"/>
                  </a:cubicBezTo>
                  <a:cubicBezTo>
                    <a:pt x="12436" y="9814"/>
                    <a:pt x="12332" y="9580"/>
                    <a:pt x="12332" y="9373"/>
                  </a:cubicBezTo>
                  <a:cubicBezTo>
                    <a:pt x="12332" y="9373"/>
                    <a:pt x="12332" y="9269"/>
                    <a:pt x="12436" y="9165"/>
                  </a:cubicBezTo>
                  <a:cubicBezTo>
                    <a:pt x="12436" y="8620"/>
                    <a:pt x="12644" y="8075"/>
                    <a:pt x="12747" y="7633"/>
                  </a:cubicBezTo>
                  <a:cubicBezTo>
                    <a:pt x="12981" y="6880"/>
                    <a:pt x="13085" y="6231"/>
                    <a:pt x="13085" y="5479"/>
                  </a:cubicBezTo>
                  <a:cubicBezTo>
                    <a:pt x="13085" y="4622"/>
                    <a:pt x="12747" y="3739"/>
                    <a:pt x="12540" y="2883"/>
                  </a:cubicBezTo>
                  <a:lnTo>
                    <a:pt x="12540" y="2883"/>
                  </a:lnTo>
                  <a:cubicBezTo>
                    <a:pt x="13396" y="4830"/>
                    <a:pt x="15240" y="6024"/>
                    <a:pt x="14591" y="8412"/>
                  </a:cubicBezTo>
                  <a:cubicBezTo>
                    <a:pt x="14279" y="9710"/>
                    <a:pt x="13085" y="10775"/>
                    <a:pt x="12228" y="11865"/>
                  </a:cubicBezTo>
                  <a:cubicBezTo>
                    <a:pt x="12147" y="11965"/>
                    <a:pt x="12073" y="12007"/>
                    <a:pt x="12007" y="12007"/>
                  </a:cubicBezTo>
                  <a:cubicBezTo>
                    <a:pt x="11713" y="12007"/>
                    <a:pt x="11555" y="11197"/>
                    <a:pt x="11449" y="11112"/>
                  </a:cubicBezTo>
                  <a:cubicBezTo>
                    <a:pt x="11138" y="10229"/>
                    <a:pt x="11034" y="9710"/>
                    <a:pt x="11034" y="8724"/>
                  </a:cubicBezTo>
                  <a:lnTo>
                    <a:pt x="10930" y="8724"/>
                  </a:lnTo>
                  <a:cubicBezTo>
                    <a:pt x="10697" y="9918"/>
                    <a:pt x="11034" y="10878"/>
                    <a:pt x="11449" y="11969"/>
                  </a:cubicBezTo>
                  <a:lnTo>
                    <a:pt x="11242" y="11969"/>
                  </a:lnTo>
                  <a:cubicBezTo>
                    <a:pt x="10489" y="11424"/>
                    <a:pt x="10385" y="10229"/>
                    <a:pt x="10151" y="9373"/>
                  </a:cubicBezTo>
                  <a:cubicBezTo>
                    <a:pt x="9840" y="8178"/>
                    <a:pt x="9736" y="6984"/>
                    <a:pt x="10151" y="5816"/>
                  </a:cubicBezTo>
                  <a:cubicBezTo>
                    <a:pt x="10489" y="4830"/>
                    <a:pt x="11579" y="3973"/>
                    <a:pt x="12098" y="2883"/>
                  </a:cubicBezTo>
                  <a:close/>
                  <a:moveTo>
                    <a:pt x="18139" y="9447"/>
                  </a:moveTo>
                  <a:lnTo>
                    <a:pt x="18139" y="9447"/>
                  </a:lnTo>
                  <a:cubicBezTo>
                    <a:pt x="18069" y="9614"/>
                    <a:pt x="18069" y="9736"/>
                    <a:pt x="18069" y="9918"/>
                  </a:cubicBezTo>
                  <a:cubicBezTo>
                    <a:pt x="17940" y="10229"/>
                    <a:pt x="17732" y="10463"/>
                    <a:pt x="17524" y="10775"/>
                  </a:cubicBezTo>
                  <a:cubicBezTo>
                    <a:pt x="16771" y="11657"/>
                    <a:pt x="15136" y="11424"/>
                    <a:pt x="14175" y="11865"/>
                  </a:cubicBezTo>
                  <a:cubicBezTo>
                    <a:pt x="14928" y="11657"/>
                    <a:pt x="16330" y="11657"/>
                    <a:pt x="17187" y="11216"/>
                  </a:cubicBezTo>
                  <a:lnTo>
                    <a:pt x="17187" y="11216"/>
                  </a:lnTo>
                  <a:cubicBezTo>
                    <a:pt x="17083" y="11424"/>
                    <a:pt x="16875" y="11657"/>
                    <a:pt x="16642" y="11865"/>
                  </a:cubicBezTo>
                  <a:cubicBezTo>
                    <a:pt x="16122" y="12073"/>
                    <a:pt x="15473" y="12073"/>
                    <a:pt x="14824" y="12073"/>
                  </a:cubicBezTo>
                  <a:cubicBezTo>
                    <a:pt x="14046" y="12073"/>
                    <a:pt x="13396" y="12306"/>
                    <a:pt x="12877" y="12618"/>
                  </a:cubicBezTo>
                  <a:cubicBezTo>
                    <a:pt x="13189" y="12410"/>
                    <a:pt x="13396" y="12176"/>
                    <a:pt x="13630" y="11865"/>
                  </a:cubicBezTo>
                  <a:cubicBezTo>
                    <a:pt x="14591" y="10775"/>
                    <a:pt x="15577" y="11112"/>
                    <a:pt x="16771" y="10671"/>
                  </a:cubicBezTo>
                  <a:cubicBezTo>
                    <a:pt x="17399" y="10470"/>
                    <a:pt x="17808" y="10148"/>
                    <a:pt x="18139" y="9447"/>
                  </a:cubicBezTo>
                  <a:close/>
                  <a:moveTo>
                    <a:pt x="16434" y="11969"/>
                  </a:moveTo>
                  <a:cubicBezTo>
                    <a:pt x="16434" y="12073"/>
                    <a:pt x="16330" y="12073"/>
                    <a:pt x="16330" y="12073"/>
                  </a:cubicBezTo>
                  <a:cubicBezTo>
                    <a:pt x="15577" y="12410"/>
                    <a:pt x="14591" y="12306"/>
                    <a:pt x="13734" y="12410"/>
                  </a:cubicBezTo>
                  <a:cubicBezTo>
                    <a:pt x="13526" y="12514"/>
                    <a:pt x="13189" y="12514"/>
                    <a:pt x="12981" y="12618"/>
                  </a:cubicBezTo>
                  <a:cubicBezTo>
                    <a:pt x="13838" y="12176"/>
                    <a:pt x="14695" y="12176"/>
                    <a:pt x="15785" y="12073"/>
                  </a:cubicBezTo>
                  <a:cubicBezTo>
                    <a:pt x="15993" y="12073"/>
                    <a:pt x="16226" y="12073"/>
                    <a:pt x="16434" y="11969"/>
                  </a:cubicBezTo>
                  <a:close/>
                  <a:moveTo>
                    <a:pt x="15993" y="12306"/>
                  </a:moveTo>
                  <a:cubicBezTo>
                    <a:pt x="15889" y="12410"/>
                    <a:pt x="15785" y="12514"/>
                    <a:pt x="15681" y="12514"/>
                  </a:cubicBezTo>
                  <a:cubicBezTo>
                    <a:pt x="14824" y="12722"/>
                    <a:pt x="13630" y="12722"/>
                    <a:pt x="12747" y="12955"/>
                  </a:cubicBezTo>
                  <a:cubicBezTo>
                    <a:pt x="13526" y="12722"/>
                    <a:pt x="14279" y="12618"/>
                    <a:pt x="15136" y="12514"/>
                  </a:cubicBezTo>
                  <a:cubicBezTo>
                    <a:pt x="15473" y="12514"/>
                    <a:pt x="15785" y="12410"/>
                    <a:pt x="15993" y="12306"/>
                  </a:cubicBezTo>
                  <a:close/>
                  <a:moveTo>
                    <a:pt x="15473" y="13059"/>
                  </a:moveTo>
                  <a:cubicBezTo>
                    <a:pt x="15473" y="13163"/>
                    <a:pt x="15473" y="13163"/>
                    <a:pt x="15344" y="13163"/>
                  </a:cubicBezTo>
                  <a:cubicBezTo>
                    <a:pt x="15344" y="13163"/>
                    <a:pt x="15473" y="13163"/>
                    <a:pt x="15473" y="13059"/>
                  </a:cubicBezTo>
                  <a:close/>
                  <a:moveTo>
                    <a:pt x="15577" y="12410"/>
                  </a:moveTo>
                  <a:cubicBezTo>
                    <a:pt x="15032" y="12514"/>
                    <a:pt x="14487" y="12514"/>
                    <a:pt x="14046" y="12618"/>
                  </a:cubicBezTo>
                  <a:cubicBezTo>
                    <a:pt x="13293" y="12618"/>
                    <a:pt x="12644" y="12825"/>
                    <a:pt x="11995" y="13267"/>
                  </a:cubicBezTo>
                  <a:cubicBezTo>
                    <a:pt x="12098" y="13163"/>
                    <a:pt x="12228" y="13059"/>
                    <a:pt x="12436" y="12955"/>
                  </a:cubicBezTo>
                  <a:cubicBezTo>
                    <a:pt x="12540" y="12825"/>
                    <a:pt x="12644" y="12825"/>
                    <a:pt x="12644" y="12722"/>
                  </a:cubicBezTo>
                  <a:cubicBezTo>
                    <a:pt x="13396" y="12514"/>
                    <a:pt x="14279" y="12410"/>
                    <a:pt x="14695" y="12410"/>
                  </a:cubicBezTo>
                  <a:close/>
                  <a:moveTo>
                    <a:pt x="11901" y="13370"/>
                  </a:moveTo>
                  <a:lnTo>
                    <a:pt x="11901" y="13370"/>
                  </a:lnTo>
                  <a:cubicBezTo>
                    <a:pt x="11859" y="13402"/>
                    <a:pt x="11823" y="13438"/>
                    <a:pt x="11787" y="13474"/>
                  </a:cubicBezTo>
                  <a:lnTo>
                    <a:pt x="11787" y="13474"/>
                  </a:lnTo>
                  <a:lnTo>
                    <a:pt x="11891" y="13371"/>
                  </a:lnTo>
                  <a:cubicBezTo>
                    <a:pt x="11894" y="13371"/>
                    <a:pt x="11898" y="13371"/>
                    <a:pt x="11901" y="13370"/>
                  </a:cubicBezTo>
                  <a:close/>
                  <a:moveTo>
                    <a:pt x="15136" y="12825"/>
                  </a:moveTo>
                  <a:lnTo>
                    <a:pt x="15136" y="12825"/>
                  </a:lnTo>
                  <a:cubicBezTo>
                    <a:pt x="14383" y="13163"/>
                    <a:pt x="13630" y="13163"/>
                    <a:pt x="12877" y="13267"/>
                  </a:cubicBezTo>
                  <a:cubicBezTo>
                    <a:pt x="12332" y="13371"/>
                    <a:pt x="11891" y="13604"/>
                    <a:pt x="11579" y="13916"/>
                  </a:cubicBezTo>
                  <a:lnTo>
                    <a:pt x="11579" y="13812"/>
                  </a:lnTo>
                  <a:cubicBezTo>
                    <a:pt x="11579" y="13812"/>
                    <a:pt x="11683" y="13812"/>
                    <a:pt x="11683" y="13708"/>
                  </a:cubicBezTo>
                  <a:cubicBezTo>
                    <a:pt x="12540" y="12722"/>
                    <a:pt x="13942" y="13059"/>
                    <a:pt x="15136" y="12825"/>
                  </a:cubicBezTo>
                  <a:close/>
                  <a:moveTo>
                    <a:pt x="14279" y="13267"/>
                  </a:moveTo>
                  <a:lnTo>
                    <a:pt x="14279" y="13267"/>
                  </a:lnTo>
                  <a:cubicBezTo>
                    <a:pt x="13189" y="13474"/>
                    <a:pt x="11995" y="13916"/>
                    <a:pt x="11346" y="14669"/>
                  </a:cubicBezTo>
                  <a:lnTo>
                    <a:pt x="11346" y="14461"/>
                  </a:lnTo>
                  <a:cubicBezTo>
                    <a:pt x="11449" y="14357"/>
                    <a:pt x="11449" y="14253"/>
                    <a:pt x="11579" y="14020"/>
                  </a:cubicBezTo>
                  <a:cubicBezTo>
                    <a:pt x="12098" y="13267"/>
                    <a:pt x="13189" y="13371"/>
                    <a:pt x="14279" y="13267"/>
                  </a:cubicBezTo>
                  <a:close/>
                  <a:moveTo>
                    <a:pt x="17990" y="10351"/>
                  </a:moveTo>
                  <a:cubicBezTo>
                    <a:pt x="17940" y="10473"/>
                    <a:pt x="17940" y="10624"/>
                    <a:pt x="17940" y="10775"/>
                  </a:cubicBezTo>
                  <a:cubicBezTo>
                    <a:pt x="17291" y="12618"/>
                    <a:pt x="16642" y="14020"/>
                    <a:pt x="14824" y="14773"/>
                  </a:cubicBezTo>
                  <a:cubicBezTo>
                    <a:pt x="15785" y="14253"/>
                    <a:pt x="16538" y="13163"/>
                    <a:pt x="16771" y="12176"/>
                  </a:cubicBezTo>
                  <a:lnTo>
                    <a:pt x="16771" y="12176"/>
                  </a:lnTo>
                  <a:cubicBezTo>
                    <a:pt x="16226" y="13267"/>
                    <a:pt x="15577" y="14357"/>
                    <a:pt x="14487" y="14902"/>
                  </a:cubicBezTo>
                  <a:cubicBezTo>
                    <a:pt x="14383" y="14902"/>
                    <a:pt x="14175" y="15006"/>
                    <a:pt x="14046" y="15006"/>
                  </a:cubicBezTo>
                  <a:cubicBezTo>
                    <a:pt x="13189" y="15214"/>
                    <a:pt x="12332" y="15422"/>
                    <a:pt x="11683" y="15863"/>
                  </a:cubicBezTo>
                  <a:cubicBezTo>
                    <a:pt x="11995" y="15422"/>
                    <a:pt x="12332" y="15006"/>
                    <a:pt x="12747" y="14669"/>
                  </a:cubicBezTo>
                  <a:cubicBezTo>
                    <a:pt x="13526" y="14020"/>
                    <a:pt x="14279" y="13604"/>
                    <a:pt x="15136" y="13371"/>
                  </a:cubicBezTo>
                  <a:lnTo>
                    <a:pt x="15136" y="13371"/>
                  </a:lnTo>
                  <a:cubicBezTo>
                    <a:pt x="14824" y="13604"/>
                    <a:pt x="14383" y="13812"/>
                    <a:pt x="13942" y="14020"/>
                  </a:cubicBezTo>
                  <a:cubicBezTo>
                    <a:pt x="14487" y="13812"/>
                    <a:pt x="15032" y="13474"/>
                    <a:pt x="15577" y="13163"/>
                  </a:cubicBezTo>
                  <a:lnTo>
                    <a:pt x="15577" y="13163"/>
                  </a:lnTo>
                  <a:cubicBezTo>
                    <a:pt x="14695" y="13916"/>
                    <a:pt x="13396" y="14253"/>
                    <a:pt x="12644" y="15214"/>
                  </a:cubicBezTo>
                  <a:lnTo>
                    <a:pt x="12644" y="15318"/>
                  </a:lnTo>
                  <a:cubicBezTo>
                    <a:pt x="13630" y="14020"/>
                    <a:pt x="15889" y="13916"/>
                    <a:pt x="16434" y="12410"/>
                  </a:cubicBezTo>
                  <a:cubicBezTo>
                    <a:pt x="16538" y="12410"/>
                    <a:pt x="16642" y="12306"/>
                    <a:pt x="16771" y="12176"/>
                  </a:cubicBezTo>
                  <a:lnTo>
                    <a:pt x="16771" y="12176"/>
                  </a:lnTo>
                  <a:cubicBezTo>
                    <a:pt x="16771" y="12176"/>
                    <a:pt x="16771" y="12176"/>
                    <a:pt x="16771" y="12176"/>
                  </a:cubicBezTo>
                  <a:cubicBezTo>
                    <a:pt x="16875" y="12176"/>
                    <a:pt x="16771" y="12073"/>
                    <a:pt x="16771" y="12073"/>
                  </a:cubicBezTo>
                  <a:cubicBezTo>
                    <a:pt x="16979" y="11969"/>
                    <a:pt x="17187" y="11657"/>
                    <a:pt x="17291" y="11424"/>
                  </a:cubicBezTo>
                  <a:cubicBezTo>
                    <a:pt x="17420" y="11424"/>
                    <a:pt x="17420" y="11320"/>
                    <a:pt x="17420" y="11320"/>
                  </a:cubicBezTo>
                  <a:cubicBezTo>
                    <a:pt x="17524" y="11320"/>
                    <a:pt x="17524" y="11216"/>
                    <a:pt x="17524" y="11216"/>
                  </a:cubicBezTo>
                  <a:cubicBezTo>
                    <a:pt x="17707" y="10919"/>
                    <a:pt x="17809" y="10643"/>
                    <a:pt x="17990" y="10351"/>
                  </a:cubicBezTo>
                  <a:close/>
                  <a:moveTo>
                    <a:pt x="11242" y="15863"/>
                  </a:moveTo>
                  <a:lnTo>
                    <a:pt x="11242" y="15863"/>
                  </a:lnTo>
                  <a:cubicBezTo>
                    <a:pt x="11190" y="15915"/>
                    <a:pt x="11190" y="15941"/>
                    <a:pt x="11203" y="15941"/>
                  </a:cubicBezTo>
                  <a:cubicBezTo>
                    <a:pt x="11216" y="15941"/>
                    <a:pt x="11242" y="15915"/>
                    <a:pt x="11242" y="15863"/>
                  </a:cubicBezTo>
                  <a:close/>
                  <a:moveTo>
                    <a:pt x="15207" y="15913"/>
                  </a:moveTo>
                  <a:lnTo>
                    <a:pt x="15207" y="15913"/>
                  </a:lnTo>
                  <a:cubicBezTo>
                    <a:pt x="15159" y="16017"/>
                    <a:pt x="15136" y="16146"/>
                    <a:pt x="15136" y="16304"/>
                  </a:cubicBezTo>
                  <a:cubicBezTo>
                    <a:pt x="15136" y="16181"/>
                    <a:pt x="15164" y="16037"/>
                    <a:pt x="15207" y="15913"/>
                  </a:cubicBezTo>
                  <a:close/>
                  <a:moveTo>
                    <a:pt x="15136" y="15655"/>
                  </a:moveTo>
                  <a:cubicBezTo>
                    <a:pt x="14928" y="15863"/>
                    <a:pt x="14824" y="16071"/>
                    <a:pt x="14824" y="16304"/>
                  </a:cubicBezTo>
                  <a:lnTo>
                    <a:pt x="14591" y="16304"/>
                  </a:lnTo>
                  <a:cubicBezTo>
                    <a:pt x="14383" y="16408"/>
                    <a:pt x="14279" y="16408"/>
                    <a:pt x="14175" y="16408"/>
                  </a:cubicBezTo>
                  <a:cubicBezTo>
                    <a:pt x="14175" y="16200"/>
                    <a:pt x="14279" y="15967"/>
                    <a:pt x="14383" y="15759"/>
                  </a:cubicBezTo>
                  <a:lnTo>
                    <a:pt x="14695" y="15759"/>
                  </a:lnTo>
                  <a:cubicBezTo>
                    <a:pt x="14591" y="15863"/>
                    <a:pt x="14591" y="16071"/>
                    <a:pt x="14591" y="16304"/>
                  </a:cubicBezTo>
                  <a:cubicBezTo>
                    <a:pt x="14591" y="16071"/>
                    <a:pt x="14695" y="15863"/>
                    <a:pt x="14824" y="15655"/>
                  </a:cubicBezTo>
                  <a:close/>
                  <a:moveTo>
                    <a:pt x="14045" y="15863"/>
                  </a:moveTo>
                  <a:cubicBezTo>
                    <a:pt x="13838" y="16071"/>
                    <a:pt x="13734" y="16408"/>
                    <a:pt x="13734" y="16616"/>
                  </a:cubicBezTo>
                  <a:cubicBezTo>
                    <a:pt x="13630" y="16408"/>
                    <a:pt x="13734" y="16200"/>
                    <a:pt x="13942" y="15967"/>
                  </a:cubicBezTo>
                  <a:lnTo>
                    <a:pt x="14045" y="15863"/>
                  </a:lnTo>
                  <a:close/>
                  <a:moveTo>
                    <a:pt x="14227" y="15862"/>
                  </a:moveTo>
                  <a:cubicBezTo>
                    <a:pt x="14137" y="16044"/>
                    <a:pt x="14046" y="16251"/>
                    <a:pt x="14046" y="16512"/>
                  </a:cubicBezTo>
                  <a:cubicBezTo>
                    <a:pt x="13942" y="16512"/>
                    <a:pt x="13942" y="16512"/>
                    <a:pt x="13838" y="16616"/>
                  </a:cubicBezTo>
                  <a:cubicBezTo>
                    <a:pt x="13838" y="16304"/>
                    <a:pt x="13942" y="16071"/>
                    <a:pt x="14175" y="15863"/>
                  </a:cubicBezTo>
                  <a:cubicBezTo>
                    <a:pt x="14197" y="15863"/>
                    <a:pt x="14214" y="15863"/>
                    <a:pt x="14227" y="15862"/>
                  </a:cubicBezTo>
                  <a:close/>
                  <a:moveTo>
                    <a:pt x="13526" y="13604"/>
                  </a:moveTo>
                  <a:lnTo>
                    <a:pt x="13526" y="13604"/>
                  </a:lnTo>
                  <a:cubicBezTo>
                    <a:pt x="12436" y="14020"/>
                    <a:pt x="11449" y="14669"/>
                    <a:pt x="11242" y="15863"/>
                  </a:cubicBezTo>
                  <a:cubicBezTo>
                    <a:pt x="11891" y="14773"/>
                    <a:pt x="12644" y="14253"/>
                    <a:pt x="13630" y="13916"/>
                  </a:cubicBezTo>
                  <a:lnTo>
                    <a:pt x="13630" y="13916"/>
                  </a:lnTo>
                  <a:cubicBezTo>
                    <a:pt x="12540" y="14565"/>
                    <a:pt x="11579" y="15655"/>
                    <a:pt x="10930" y="16720"/>
                  </a:cubicBezTo>
                  <a:cubicBezTo>
                    <a:pt x="11034" y="16512"/>
                    <a:pt x="11034" y="16200"/>
                    <a:pt x="11138" y="15863"/>
                  </a:cubicBezTo>
                  <a:cubicBezTo>
                    <a:pt x="11242" y="15551"/>
                    <a:pt x="11242" y="15214"/>
                    <a:pt x="11346" y="14773"/>
                  </a:cubicBezTo>
                  <a:cubicBezTo>
                    <a:pt x="11787" y="14123"/>
                    <a:pt x="12644" y="13916"/>
                    <a:pt x="13526" y="13604"/>
                  </a:cubicBezTo>
                  <a:close/>
                  <a:moveTo>
                    <a:pt x="13663" y="16274"/>
                  </a:moveTo>
                  <a:cubicBezTo>
                    <a:pt x="13630" y="16391"/>
                    <a:pt x="13630" y="16503"/>
                    <a:pt x="13630" y="16616"/>
                  </a:cubicBezTo>
                  <a:cubicBezTo>
                    <a:pt x="13630" y="16720"/>
                    <a:pt x="13526" y="16720"/>
                    <a:pt x="13526" y="16720"/>
                  </a:cubicBezTo>
                  <a:lnTo>
                    <a:pt x="13526" y="16512"/>
                  </a:lnTo>
                  <a:cubicBezTo>
                    <a:pt x="13599" y="16366"/>
                    <a:pt x="13621" y="16323"/>
                    <a:pt x="13663" y="16274"/>
                  </a:cubicBezTo>
                  <a:close/>
                  <a:moveTo>
                    <a:pt x="21315" y="16953"/>
                  </a:moveTo>
                  <a:cubicBezTo>
                    <a:pt x="21333" y="16981"/>
                    <a:pt x="21352" y="17010"/>
                    <a:pt x="21370" y="17040"/>
                  </a:cubicBezTo>
                  <a:lnTo>
                    <a:pt x="21370" y="17040"/>
                  </a:lnTo>
                  <a:cubicBezTo>
                    <a:pt x="21361" y="17012"/>
                    <a:pt x="21352" y="16984"/>
                    <a:pt x="21344" y="16956"/>
                  </a:cubicBezTo>
                  <a:lnTo>
                    <a:pt x="21344" y="16956"/>
                  </a:lnTo>
                  <a:cubicBezTo>
                    <a:pt x="21334" y="16954"/>
                    <a:pt x="21324" y="16953"/>
                    <a:pt x="21315" y="16953"/>
                  </a:cubicBezTo>
                  <a:close/>
                  <a:moveTo>
                    <a:pt x="13293" y="16304"/>
                  </a:moveTo>
                  <a:cubicBezTo>
                    <a:pt x="13189" y="16304"/>
                    <a:pt x="13085" y="16512"/>
                    <a:pt x="13085" y="16616"/>
                  </a:cubicBezTo>
                  <a:cubicBezTo>
                    <a:pt x="13085" y="16720"/>
                    <a:pt x="13085" y="16953"/>
                    <a:pt x="13189" y="17057"/>
                  </a:cubicBezTo>
                  <a:cubicBezTo>
                    <a:pt x="13085" y="16849"/>
                    <a:pt x="13189" y="16512"/>
                    <a:pt x="13293" y="16408"/>
                  </a:cubicBezTo>
                  <a:lnTo>
                    <a:pt x="13293" y="16304"/>
                  </a:lnTo>
                  <a:close/>
                  <a:moveTo>
                    <a:pt x="10385" y="17369"/>
                  </a:moveTo>
                  <a:cubicBezTo>
                    <a:pt x="10489" y="17498"/>
                    <a:pt x="10489" y="17498"/>
                    <a:pt x="10593" y="17498"/>
                  </a:cubicBezTo>
                  <a:cubicBezTo>
                    <a:pt x="10593" y="17602"/>
                    <a:pt x="10697" y="17602"/>
                    <a:pt x="10697" y="17706"/>
                  </a:cubicBezTo>
                  <a:lnTo>
                    <a:pt x="10593" y="17706"/>
                  </a:lnTo>
                  <a:cubicBezTo>
                    <a:pt x="10489" y="17602"/>
                    <a:pt x="10489" y="17498"/>
                    <a:pt x="10385" y="17369"/>
                  </a:cubicBezTo>
                  <a:close/>
                  <a:moveTo>
                    <a:pt x="10697" y="17498"/>
                  </a:moveTo>
                  <a:cubicBezTo>
                    <a:pt x="10800" y="17498"/>
                    <a:pt x="10800" y="17498"/>
                    <a:pt x="10930" y="17602"/>
                  </a:cubicBezTo>
                  <a:cubicBezTo>
                    <a:pt x="11034" y="17706"/>
                    <a:pt x="11034" y="17706"/>
                    <a:pt x="10930" y="17706"/>
                  </a:cubicBezTo>
                  <a:lnTo>
                    <a:pt x="10697" y="17706"/>
                  </a:lnTo>
                  <a:lnTo>
                    <a:pt x="10697" y="17498"/>
                  </a:lnTo>
                  <a:close/>
                  <a:moveTo>
                    <a:pt x="9632" y="17369"/>
                  </a:moveTo>
                  <a:cubicBezTo>
                    <a:pt x="9632" y="17498"/>
                    <a:pt x="9736" y="17498"/>
                    <a:pt x="9736" y="17602"/>
                  </a:cubicBezTo>
                  <a:cubicBezTo>
                    <a:pt x="9840" y="17706"/>
                    <a:pt x="9736" y="17706"/>
                    <a:pt x="9736" y="17810"/>
                  </a:cubicBezTo>
                  <a:cubicBezTo>
                    <a:pt x="9840" y="17706"/>
                    <a:pt x="9840" y="17498"/>
                    <a:pt x="9632" y="17369"/>
                  </a:cubicBezTo>
                  <a:close/>
                  <a:moveTo>
                    <a:pt x="11034" y="17602"/>
                  </a:moveTo>
                  <a:cubicBezTo>
                    <a:pt x="11242" y="17706"/>
                    <a:pt x="11579" y="17706"/>
                    <a:pt x="11787" y="17810"/>
                  </a:cubicBezTo>
                  <a:cubicBezTo>
                    <a:pt x="11449" y="17810"/>
                    <a:pt x="11242" y="17706"/>
                    <a:pt x="11034" y="17706"/>
                  </a:cubicBezTo>
                  <a:lnTo>
                    <a:pt x="11034" y="17602"/>
                  </a:lnTo>
                  <a:close/>
                  <a:moveTo>
                    <a:pt x="13838" y="15967"/>
                  </a:moveTo>
                  <a:lnTo>
                    <a:pt x="13838" y="15967"/>
                  </a:lnTo>
                  <a:cubicBezTo>
                    <a:pt x="13795" y="16015"/>
                    <a:pt x="13761" y="16062"/>
                    <a:pt x="13734" y="16108"/>
                  </a:cubicBezTo>
                  <a:lnTo>
                    <a:pt x="13734" y="16108"/>
                  </a:lnTo>
                  <a:lnTo>
                    <a:pt x="13734" y="16071"/>
                  </a:lnTo>
                  <a:cubicBezTo>
                    <a:pt x="13526" y="16200"/>
                    <a:pt x="13396" y="16616"/>
                    <a:pt x="13396" y="16849"/>
                  </a:cubicBezTo>
                  <a:cubicBezTo>
                    <a:pt x="13396" y="16616"/>
                    <a:pt x="13396" y="16408"/>
                    <a:pt x="13526" y="16200"/>
                  </a:cubicBezTo>
                  <a:lnTo>
                    <a:pt x="13396" y="16200"/>
                  </a:lnTo>
                  <a:cubicBezTo>
                    <a:pt x="13293" y="16304"/>
                    <a:pt x="13293" y="16408"/>
                    <a:pt x="13293" y="16512"/>
                  </a:cubicBezTo>
                  <a:lnTo>
                    <a:pt x="13293" y="16849"/>
                  </a:lnTo>
                  <a:cubicBezTo>
                    <a:pt x="13293" y="16953"/>
                    <a:pt x="13189" y="16953"/>
                    <a:pt x="13189" y="17057"/>
                  </a:cubicBezTo>
                  <a:cubicBezTo>
                    <a:pt x="13085" y="17161"/>
                    <a:pt x="12981" y="17265"/>
                    <a:pt x="12877" y="17369"/>
                  </a:cubicBezTo>
                  <a:cubicBezTo>
                    <a:pt x="12747" y="17265"/>
                    <a:pt x="12747" y="17057"/>
                    <a:pt x="12747" y="16849"/>
                  </a:cubicBezTo>
                  <a:cubicBezTo>
                    <a:pt x="12644" y="17057"/>
                    <a:pt x="12747" y="17265"/>
                    <a:pt x="12747" y="17498"/>
                  </a:cubicBezTo>
                  <a:cubicBezTo>
                    <a:pt x="12747" y="17602"/>
                    <a:pt x="12644" y="17810"/>
                    <a:pt x="12644" y="17914"/>
                  </a:cubicBezTo>
                  <a:cubicBezTo>
                    <a:pt x="12228" y="17057"/>
                    <a:pt x="12981" y="16304"/>
                    <a:pt x="13838" y="15967"/>
                  </a:cubicBezTo>
                  <a:close/>
                  <a:moveTo>
                    <a:pt x="8983" y="17369"/>
                  </a:moveTo>
                  <a:cubicBezTo>
                    <a:pt x="9087" y="17498"/>
                    <a:pt x="9191" y="17602"/>
                    <a:pt x="9191" y="17602"/>
                  </a:cubicBezTo>
                  <a:cubicBezTo>
                    <a:pt x="9295" y="17706"/>
                    <a:pt x="9191" y="17914"/>
                    <a:pt x="9191" y="18018"/>
                  </a:cubicBezTo>
                  <a:lnTo>
                    <a:pt x="9087" y="18018"/>
                  </a:lnTo>
                  <a:cubicBezTo>
                    <a:pt x="9087" y="17810"/>
                    <a:pt x="9087" y="17498"/>
                    <a:pt x="8853" y="17498"/>
                  </a:cubicBezTo>
                  <a:lnTo>
                    <a:pt x="8983" y="17369"/>
                  </a:lnTo>
                  <a:close/>
                  <a:moveTo>
                    <a:pt x="10281" y="17369"/>
                  </a:moveTo>
                  <a:cubicBezTo>
                    <a:pt x="10385" y="17498"/>
                    <a:pt x="10489" y="17602"/>
                    <a:pt x="10489" y="17706"/>
                  </a:cubicBezTo>
                  <a:lnTo>
                    <a:pt x="10048" y="17706"/>
                  </a:lnTo>
                  <a:lnTo>
                    <a:pt x="10048" y="17810"/>
                  </a:lnTo>
                  <a:cubicBezTo>
                    <a:pt x="10048" y="17602"/>
                    <a:pt x="10048" y="17498"/>
                    <a:pt x="9840" y="17369"/>
                  </a:cubicBezTo>
                  <a:lnTo>
                    <a:pt x="9840" y="17369"/>
                  </a:lnTo>
                  <a:cubicBezTo>
                    <a:pt x="9944" y="17498"/>
                    <a:pt x="9944" y="17602"/>
                    <a:pt x="9944" y="17810"/>
                  </a:cubicBezTo>
                  <a:lnTo>
                    <a:pt x="9736" y="17810"/>
                  </a:lnTo>
                  <a:cubicBezTo>
                    <a:pt x="9632" y="17810"/>
                    <a:pt x="9632" y="17914"/>
                    <a:pt x="9502" y="17914"/>
                  </a:cubicBezTo>
                  <a:cubicBezTo>
                    <a:pt x="9502" y="17706"/>
                    <a:pt x="9502" y="17498"/>
                    <a:pt x="9295" y="17369"/>
                  </a:cubicBezTo>
                  <a:lnTo>
                    <a:pt x="9295" y="17369"/>
                  </a:lnTo>
                  <a:cubicBezTo>
                    <a:pt x="9399" y="17602"/>
                    <a:pt x="9502" y="17706"/>
                    <a:pt x="9399" y="17914"/>
                  </a:cubicBezTo>
                  <a:cubicBezTo>
                    <a:pt x="9399" y="17914"/>
                    <a:pt x="9295" y="17914"/>
                    <a:pt x="9295" y="18018"/>
                  </a:cubicBezTo>
                  <a:cubicBezTo>
                    <a:pt x="9295" y="17810"/>
                    <a:pt x="9295" y="17498"/>
                    <a:pt x="9087" y="17369"/>
                  </a:cubicBezTo>
                  <a:lnTo>
                    <a:pt x="10048" y="17369"/>
                  </a:lnTo>
                  <a:cubicBezTo>
                    <a:pt x="10151" y="17498"/>
                    <a:pt x="10151" y="17498"/>
                    <a:pt x="10151" y="17602"/>
                  </a:cubicBezTo>
                  <a:lnTo>
                    <a:pt x="10151" y="17706"/>
                  </a:lnTo>
                  <a:cubicBezTo>
                    <a:pt x="10281" y="17602"/>
                    <a:pt x="10281" y="17498"/>
                    <a:pt x="10151" y="17369"/>
                  </a:cubicBezTo>
                  <a:close/>
                  <a:moveTo>
                    <a:pt x="21370" y="17040"/>
                  </a:moveTo>
                  <a:cubicBezTo>
                    <a:pt x="21481" y="17373"/>
                    <a:pt x="21642" y="17668"/>
                    <a:pt x="21730" y="18018"/>
                  </a:cubicBezTo>
                  <a:cubicBezTo>
                    <a:pt x="21730" y="17734"/>
                    <a:pt x="21558" y="17343"/>
                    <a:pt x="21370" y="17040"/>
                  </a:cubicBezTo>
                  <a:close/>
                  <a:moveTo>
                    <a:pt x="8750" y="17498"/>
                  </a:moveTo>
                  <a:cubicBezTo>
                    <a:pt x="8853" y="17498"/>
                    <a:pt x="8983" y="17602"/>
                    <a:pt x="8983" y="17706"/>
                  </a:cubicBezTo>
                  <a:cubicBezTo>
                    <a:pt x="9087" y="17810"/>
                    <a:pt x="8983" y="17914"/>
                    <a:pt x="8983" y="18018"/>
                  </a:cubicBezTo>
                  <a:cubicBezTo>
                    <a:pt x="8939" y="18040"/>
                    <a:pt x="8895" y="18064"/>
                    <a:pt x="8851" y="18088"/>
                  </a:cubicBezTo>
                  <a:lnTo>
                    <a:pt x="8851" y="18088"/>
                  </a:lnTo>
                  <a:cubicBezTo>
                    <a:pt x="8835" y="17878"/>
                    <a:pt x="8741" y="17688"/>
                    <a:pt x="8646" y="17498"/>
                  </a:cubicBezTo>
                  <a:close/>
                  <a:moveTo>
                    <a:pt x="8334" y="17602"/>
                  </a:moveTo>
                  <a:cubicBezTo>
                    <a:pt x="8438" y="17810"/>
                    <a:pt x="8542" y="17914"/>
                    <a:pt x="8646" y="18147"/>
                  </a:cubicBezTo>
                  <a:cubicBezTo>
                    <a:pt x="8542" y="17914"/>
                    <a:pt x="8542" y="17706"/>
                    <a:pt x="8334" y="17602"/>
                  </a:cubicBezTo>
                  <a:close/>
                  <a:moveTo>
                    <a:pt x="16814" y="15577"/>
                  </a:moveTo>
                  <a:cubicBezTo>
                    <a:pt x="17271" y="15577"/>
                    <a:pt x="17732" y="15603"/>
                    <a:pt x="18173" y="15655"/>
                  </a:cubicBezTo>
                  <a:cubicBezTo>
                    <a:pt x="19367" y="15655"/>
                    <a:pt x="20432" y="16071"/>
                    <a:pt x="21315" y="16849"/>
                  </a:cubicBezTo>
                  <a:cubicBezTo>
                    <a:pt x="21324" y="16885"/>
                    <a:pt x="21333" y="16921"/>
                    <a:pt x="21344" y="16956"/>
                  </a:cubicBezTo>
                  <a:lnTo>
                    <a:pt x="21344" y="16956"/>
                  </a:lnTo>
                  <a:cubicBezTo>
                    <a:pt x="21437" y="16973"/>
                    <a:pt x="21522" y="17067"/>
                    <a:pt x="21522" y="17161"/>
                  </a:cubicBezTo>
                  <a:cubicBezTo>
                    <a:pt x="21626" y="17265"/>
                    <a:pt x="21730" y="17369"/>
                    <a:pt x="21730" y="17369"/>
                  </a:cubicBezTo>
                  <a:cubicBezTo>
                    <a:pt x="21964" y="17706"/>
                    <a:pt x="21964" y="18018"/>
                    <a:pt x="21964" y="18459"/>
                  </a:cubicBezTo>
                  <a:cubicBezTo>
                    <a:pt x="21408" y="17726"/>
                    <a:pt x="20681" y="17221"/>
                    <a:pt x="19816" y="17221"/>
                  </a:cubicBezTo>
                  <a:cubicBezTo>
                    <a:pt x="19670" y="17221"/>
                    <a:pt x="19521" y="17235"/>
                    <a:pt x="19367" y="17265"/>
                  </a:cubicBezTo>
                  <a:cubicBezTo>
                    <a:pt x="19070" y="17328"/>
                    <a:pt x="18813" y="17357"/>
                    <a:pt x="18578" y="17357"/>
                  </a:cubicBezTo>
                  <a:cubicBezTo>
                    <a:pt x="17949" y="17357"/>
                    <a:pt x="17470" y="17151"/>
                    <a:pt x="16771" y="16849"/>
                  </a:cubicBezTo>
                  <a:cubicBezTo>
                    <a:pt x="16330" y="16616"/>
                    <a:pt x="15681" y="16304"/>
                    <a:pt x="15136" y="16304"/>
                  </a:cubicBezTo>
                  <a:lnTo>
                    <a:pt x="14928" y="16304"/>
                  </a:lnTo>
                  <a:cubicBezTo>
                    <a:pt x="14928" y="16071"/>
                    <a:pt x="15032" y="15863"/>
                    <a:pt x="15240" y="15655"/>
                  </a:cubicBezTo>
                  <a:lnTo>
                    <a:pt x="15344" y="15655"/>
                  </a:lnTo>
                  <a:cubicBezTo>
                    <a:pt x="15294" y="15704"/>
                    <a:pt x="15245" y="15801"/>
                    <a:pt x="15207" y="15913"/>
                  </a:cubicBezTo>
                  <a:lnTo>
                    <a:pt x="15207" y="15913"/>
                  </a:lnTo>
                  <a:cubicBezTo>
                    <a:pt x="15261" y="15795"/>
                    <a:pt x="15349" y="15710"/>
                    <a:pt x="15473" y="15655"/>
                  </a:cubicBezTo>
                  <a:cubicBezTo>
                    <a:pt x="15902" y="15603"/>
                    <a:pt x="16356" y="15577"/>
                    <a:pt x="16814" y="15577"/>
                  </a:cubicBezTo>
                  <a:close/>
                  <a:moveTo>
                    <a:pt x="21996" y="17713"/>
                  </a:moveTo>
                  <a:cubicBezTo>
                    <a:pt x="22026" y="17769"/>
                    <a:pt x="22067" y="17810"/>
                    <a:pt x="22067" y="17810"/>
                  </a:cubicBezTo>
                  <a:cubicBezTo>
                    <a:pt x="22275" y="18147"/>
                    <a:pt x="22275" y="18355"/>
                    <a:pt x="22171" y="18667"/>
                  </a:cubicBezTo>
                  <a:cubicBezTo>
                    <a:pt x="22171" y="18667"/>
                    <a:pt x="22067" y="18563"/>
                    <a:pt x="22067" y="18459"/>
                  </a:cubicBezTo>
                  <a:cubicBezTo>
                    <a:pt x="22067" y="18276"/>
                    <a:pt x="22067" y="17991"/>
                    <a:pt x="21996" y="17713"/>
                  </a:cubicBezTo>
                  <a:close/>
                  <a:moveTo>
                    <a:pt x="7140" y="18251"/>
                  </a:moveTo>
                  <a:lnTo>
                    <a:pt x="7140" y="18251"/>
                  </a:lnTo>
                  <a:cubicBezTo>
                    <a:pt x="6802" y="18563"/>
                    <a:pt x="6802" y="18900"/>
                    <a:pt x="6906" y="19212"/>
                  </a:cubicBezTo>
                  <a:cubicBezTo>
                    <a:pt x="6906" y="18900"/>
                    <a:pt x="7036" y="18563"/>
                    <a:pt x="7140" y="18251"/>
                  </a:cubicBezTo>
                  <a:close/>
                  <a:moveTo>
                    <a:pt x="22275" y="18251"/>
                  </a:moveTo>
                  <a:cubicBezTo>
                    <a:pt x="22379" y="18459"/>
                    <a:pt x="22483" y="18667"/>
                    <a:pt x="22483" y="19004"/>
                  </a:cubicBezTo>
                  <a:cubicBezTo>
                    <a:pt x="22483" y="18796"/>
                    <a:pt x="22483" y="18563"/>
                    <a:pt x="22379" y="18355"/>
                  </a:cubicBezTo>
                  <a:lnTo>
                    <a:pt x="22379" y="18355"/>
                  </a:lnTo>
                  <a:cubicBezTo>
                    <a:pt x="22483" y="18459"/>
                    <a:pt x="22613" y="18667"/>
                    <a:pt x="22716" y="18796"/>
                  </a:cubicBezTo>
                  <a:lnTo>
                    <a:pt x="22716" y="19316"/>
                  </a:lnTo>
                  <a:cubicBezTo>
                    <a:pt x="22716" y="19212"/>
                    <a:pt x="22820" y="19108"/>
                    <a:pt x="22820" y="19004"/>
                  </a:cubicBezTo>
                  <a:cubicBezTo>
                    <a:pt x="22924" y="19316"/>
                    <a:pt x="23028" y="19549"/>
                    <a:pt x="23028" y="19861"/>
                  </a:cubicBezTo>
                  <a:cubicBezTo>
                    <a:pt x="23028" y="19757"/>
                    <a:pt x="22924" y="19653"/>
                    <a:pt x="22924" y="19653"/>
                  </a:cubicBezTo>
                  <a:cubicBezTo>
                    <a:pt x="22820" y="19549"/>
                    <a:pt x="22820" y="19445"/>
                    <a:pt x="22716" y="19316"/>
                  </a:cubicBezTo>
                  <a:cubicBezTo>
                    <a:pt x="22613" y="19212"/>
                    <a:pt x="22483" y="19108"/>
                    <a:pt x="22483" y="19004"/>
                  </a:cubicBezTo>
                  <a:cubicBezTo>
                    <a:pt x="22379" y="18900"/>
                    <a:pt x="22275" y="18900"/>
                    <a:pt x="22275" y="18796"/>
                  </a:cubicBezTo>
                  <a:lnTo>
                    <a:pt x="22275" y="18251"/>
                  </a:lnTo>
                  <a:close/>
                  <a:moveTo>
                    <a:pt x="8542" y="17498"/>
                  </a:moveTo>
                  <a:cubicBezTo>
                    <a:pt x="8646" y="17602"/>
                    <a:pt x="8646" y="17602"/>
                    <a:pt x="8646" y="17706"/>
                  </a:cubicBezTo>
                  <a:cubicBezTo>
                    <a:pt x="8749" y="17809"/>
                    <a:pt x="8750" y="17913"/>
                    <a:pt x="8750" y="18143"/>
                  </a:cubicBezTo>
                  <a:lnTo>
                    <a:pt x="8750" y="18143"/>
                  </a:lnTo>
                  <a:cubicBezTo>
                    <a:pt x="8177" y="18461"/>
                    <a:pt x="7592" y="18846"/>
                    <a:pt x="6906" y="19212"/>
                  </a:cubicBezTo>
                  <a:cubicBezTo>
                    <a:pt x="6699" y="19316"/>
                    <a:pt x="6491" y="19445"/>
                    <a:pt x="6387" y="19549"/>
                  </a:cubicBezTo>
                  <a:cubicBezTo>
                    <a:pt x="5946" y="19757"/>
                    <a:pt x="5608" y="20094"/>
                    <a:pt x="5297" y="20406"/>
                  </a:cubicBezTo>
                  <a:cubicBezTo>
                    <a:pt x="5504" y="19965"/>
                    <a:pt x="5738" y="19549"/>
                    <a:pt x="6050" y="19212"/>
                  </a:cubicBezTo>
                  <a:lnTo>
                    <a:pt x="6050" y="19653"/>
                  </a:lnTo>
                  <a:lnTo>
                    <a:pt x="6153" y="19653"/>
                  </a:lnTo>
                  <a:lnTo>
                    <a:pt x="6153" y="19108"/>
                  </a:lnTo>
                  <a:cubicBezTo>
                    <a:pt x="6257" y="19004"/>
                    <a:pt x="6257" y="19004"/>
                    <a:pt x="6387" y="18900"/>
                  </a:cubicBezTo>
                  <a:lnTo>
                    <a:pt x="6387" y="18900"/>
                  </a:lnTo>
                  <a:cubicBezTo>
                    <a:pt x="6257" y="19108"/>
                    <a:pt x="6257" y="19212"/>
                    <a:pt x="6257" y="19445"/>
                  </a:cubicBezTo>
                  <a:lnTo>
                    <a:pt x="6387" y="19445"/>
                  </a:lnTo>
                  <a:cubicBezTo>
                    <a:pt x="6257" y="19212"/>
                    <a:pt x="6387" y="19004"/>
                    <a:pt x="6491" y="18796"/>
                  </a:cubicBezTo>
                  <a:cubicBezTo>
                    <a:pt x="6906" y="18355"/>
                    <a:pt x="7555" y="17914"/>
                    <a:pt x="8334" y="17602"/>
                  </a:cubicBezTo>
                  <a:lnTo>
                    <a:pt x="8438" y="17602"/>
                  </a:lnTo>
                  <a:lnTo>
                    <a:pt x="8542" y="17498"/>
                  </a:lnTo>
                  <a:close/>
                  <a:moveTo>
                    <a:pt x="14487" y="20951"/>
                  </a:moveTo>
                  <a:lnTo>
                    <a:pt x="14487" y="21386"/>
                  </a:lnTo>
                  <a:lnTo>
                    <a:pt x="14487" y="21386"/>
                  </a:lnTo>
                  <a:cubicBezTo>
                    <a:pt x="14487" y="21386"/>
                    <a:pt x="14487" y="21386"/>
                    <a:pt x="14487" y="21386"/>
                  </a:cubicBezTo>
                  <a:lnTo>
                    <a:pt x="14487" y="21386"/>
                  </a:lnTo>
                  <a:cubicBezTo>
                    <a:pt x="14487" y="21388"/>
                    <a:pt x="14487" y="21390"/>
                    <a:pt x="14487" y="21392"/>
                  </a:cubicBezTo>
                  <a:lnTo>
                    <a:pt x="14487" y="21386"/>
                  </a:lnTo>
                  <a:lnTo>
                    <a:pt x="14487" y="21386"/>
                  </a:lnTo>
                  <a:cubicBezTo>
                    <a:pt x="14521" y="21493"/>
                    <a:pt x="14556" y="21600"/>
                    <a:pt x="14591" y="21704"/>
                  </a:cubicBezTo>
                  <a:cubicBezTo>
                    <a:pt x="14591" y="21496"/>
                    <a:pt x="14487" y="21159"/>
                    <a:pt x="14487" y="20951"/>
                  </a:cubicBezTo>
                  <a:close/>
                  <a:moveTo>
                    <a:pt x="14591" y="21704"/>
                  </a:moveTo>
                  <a:cubicBezTo>
                    <a:pt x="14591" y="21912"/>
                    <a:pt x="14591" y="22145"/>
                    <a:pt x="14695" y="22353"/>
                  </a:cubicBezTo>
                  <a:lnTo>
                    <a:pt x="14695" y="21912"/>
                  </a:lnTo>
                  <a:cubicBezTo>
                    <a:pt x="14695" y="21808"/>
                    <a:pt x="14591" y="21808"/>
                    <a:pt x="14591" y="21704"/>
                  </a:cubicBezTo>
                  <a:close/>
                  <a:moveTo>
                    <a:pt x="20090" y="22494"/>
                  </a:moveTo>
                  <a:cubicBezTo>
                    <a:pt x="20116" y="22511"/>
                    <a:pt x="20143" y="22530"/>
                    <a:pt x="20169" y="22548"/>
                  </a:cubicBezTo>
                  <a:lnTo>
                    <a:pt x="20169" y="22548"/>
                  </a:lnTo>
                  <a:cubicBezTo>
                    <a:pt x="20149" y="22527"/>
                    <a:pt x="20122" y="22508"/>
                    <a:pt x="20090" y="22494"/>
                  </a:cubicBezTo>
                  <a:close/>
                  <a:moveTo>
                    <a:pt x="20016" y="22353"/>
                  </a:moveTo>
                  <a:cubicBezTo>
                    <a:pt x="20120" y="22457"/>
                    <a:pt x="20224" y="22457"/>
                    <a:pt x="20328" y="22561"/>
                  </a:cubicBezTo>
                  <a:cubicBezTo>
                    <a:pt x="20432" y="22561"/>
                    <a:pt x="20535" y="22690"/>
                    <a:pt x="20664" y="22690"/>
                  </a:cubicBezTo>
                  <a:lnTo>
                    <a:pt x="20664" y="22690"/>
                  </a:lnTo>
                  <a:cubicBezTo>
                    <a:pt x="20470" y="22502"/>
                    <a:pt x="20281" y="22353"/>
                    <a:pt x="20016" y="22353"/>
                  </a:cubicBezTo>
                  <a:close/>
                  <a:moveTo>
                    <a:pt x="14928" y="21600"/>
                  </a:moveTo>
                  <a:cubicBezTo>
                    <a:pt x="14928" y="22041"/>
                    <a:pt x="15032" y="22353"/>
                    <a:pt x="15032" y="22690"/>
                  </a:cubicBezTo>
                  <a:cubicBezTo>
                    <a:pt x="15136" y="22353"/>
                    <a:pt x="15032" y="21912"/>
                    <a:pt x="14928" y="21600"/>
                  </a:cubicBezTo>
                  <a:close/>
                  <a:moveTo>
                    <a:pt x="15032" y="21496"/>
                  </a:moveTo>
                  <a:cubicBezTo>
                    <a:pt x="15032" y="21912"/>
                    <a:pt x="15136" y="22249"/>
                    <a:pt x="15136" y="22690"/>
                  </a:cubicBezTo>
                  <a:cubicBezTo>
                    <a:pt x="15240" y="22249"/>
                    <a:pt x="15240" y="21808"/>
                    <a:pt x="15032" y="21496"/>
                  </a:cubicBezTo>
                  <a:close/>
                  <a:moveTo>
                    <a:pt x="19367" y="22561"/>
                  </a:moveTo>
                  <a:cubicBezTo>
                    <a:pt x="19471" y="22561"/>
                    <a:pt x="19575" y="22561"/>
                    <a:pt x="19679" y="22690"/>
                  </a:cubicBezTo>
                  <a:lnTo>
                    <a:pt x="19471" y="22690"/>
                  </a:lnTo>
                  <a:cubicBezTo>
                    <a:pt x="19387" y="22690"/>
                    <a:pt x="19285" y="22605"/>
                    <a:pt x="19195" y="22573"/>
                  </a:cubicBezTo>
                  <a:lnTo>
                    <a:pt x="19195" y="22573"/>
                  </a:lnTo>
                  <a:cubicBezTo>
                    <a:pt x="19249" y="22565"/>
                    <a:pt x="19306" y="22561"/>
                    <a:pt x="19367" y="22561"/>
                  </a:cubicBezTo>
                  <a:close/>
                  <a:moveTo>
                    <a:pt x="20664" y="22690"/>
                  </a:moveTo>
                  <a:cubicBezTo>
                    <a:pt x="20664" y="22690"/>
                    <a:pt x="20664" y="22690"/>
                    <a:pt x="20664" y="22690"/>
                  </a:cubicBezTo>
                  <a:lnTo>
                    <a:pt x="20666" y="22690"/>
                  </a:lnTo>
                  <a:cubicBezTo>
                    <a:pt x="20665" y="22690"/>
                    <a:pt x="20665" y="22690"/>
                    <a:pt x="20664" y="22690"/>
                  </a:cubicBezTo>
                  <a:close/>
                  <a:moveTo>
                    <a:pt x="19149" y="22580"/>
                  </a:moveTo>
                  <a:lnTo>
                    <a:pt x="19238" y="22690"/>
                  </a:lnTo>
                  <a:cubicBezTo>
                    <a:pt x="19030" y="22690"/>
                    <a:pt x="18822" y="22794"/>
                    <a:pt x="18485" y="22794"/>
                  </a:cubicBezTo>
                  <a:cubicBezTo>
                    <a:pt x="18744" y="22715"/>
                    <a:pt x="18926" y="22620"/>
                    <a:pt x="19149" y="22580"/>
                  </a:cubicBezTo>
                  <a:close/>
                  <a:moveTo>
                    <a:pt x="20525" y="22260"/>
                  </a:moveTo>
                  <a:cubicBezTo>
                    <a:pt x="20502" y="22287"/>
                    <a:pt x="20453" y="22353"/>
                    <a:pt x="20536" y="22353"/>
                  </a:cubicBezTo>
                  <a:cubicBezTo>
                    <a:pt x="20666" y="22353"/>
                    <a:pt x="20873" y="22457"/>
                    <a:pt x="20977" y="22561"/>
                  </a:cubicBezTo>
                  <a:cubicBezTo>
                    <a:pt x="21184" y="22561"/>
                    <a:pt x="21314" y="22794"/>
                    <a:pt x="21315" y="22898"/>
                  </a:cubicBezTo>
                  <a:lnTo>
                    <a:pt x="21315" y="22898"/>
                  </a:lnTo>
                  <a:cubicBezTo>
                    <a:pt x="21314" y="22794"/>
                    <a:pt x="21185" y="22794"/>
                    <a:pt x="21185" y="22794"/>
                  </a:cubicBezTo>
                  <a:cubicBezTo>
                    <a:pt x="20977" y="22561"/>
                    <a:pt x="20666" y="22353"/>
                    <a:pt x="20328" y="22353"/>
                  </a:cubicBezTo>
                  <a:cubicBezTo>
                    <a:pt x="20432" y="22457"/>
                    <a:pt x="20536" y="22457"/>
                    <a:pt x="20666" y="22457"/>
                  </a:cubicBezTo>
                  <a:cubicBezTo>
                    <a:pt x="20873" y="22561"/>
                    <a:pt x="20977" y="22690"/>
                    <a:pt x="21081" y="22794"/>
                  </a:cubicBezTo>
                  <a:lnTo>
                    <a:pt x="20769" y="22794"/>
                  </a:lnTo>
                  <a:cubicBezTo>
                    <a:pt x="20734" y="22759"/>
                    <a:pt x="20699" y="22724"/>
                    <a:pt x="20664" y="22690"/>
                  </a:cubicBezTo>
                  <a:lnTo>
                    <a:pt x="20328" y="22690"/>
                  </a:lnTo>
                  <a:cubicBezTo>
                    <a:pt x="20287" y="22640"/>
                    <a:pt x="20231" y="22593"/>
                    <a:pt x="20169" y="22548"/>
                  </a:cubicBezTo>
                  <a:lnTo>
                    <a:pt x="20169" y="22548"/>
                  </a:lnTo>
                  <a:cubicBezTo>
                    <a:pt x="20206" y="22588"/>
                    <a:pt x="20224" y="22637"/>
                    <a:pt x="20224" y="22690"/>
                  </a:cubicBezTo>
                  <a:lnTo>
                    <a:pt x="19783" y="22690"/>
                  </a:lnTo>
                  <a:cubicBezTo>
                    <a:pt x="19679" y="22561"/>
                    <a:pt x="19575" y="22457"/>
                    <a:pt x="19471" y="22457"/>
                  </a:cubicBezTo>
                  <a:lnTo>
                    <a:pt x="19887" y="22457"/>
                  </a:lnTo>
                  <a:cubicBezTo>
                    <a:pt x="19971" y="22457"/>
                    <a:pt x="20038" y="22470"/>
                    <a:pt x="20090" y="22494"/>
                  </a:cubicBezTo>
                  <a:lnTo>
                    <a:pt x="20090" y="22494"/>
                  </a:lnTo>
                  <a:cubicBezTo>
                    <a:pt x="20017" y="22445"/>
                    <a:pt x="19944" y="22399"/>
                    <a:pt x="19887" y="22353"/>
                  </a:cubicBezTo>
                  <a:lnTo>
                    <a:pt x="20016" y="22353"/>
                  </a:lnTo>
                  <a:cubicBezTo>
                    <a:pt x="20182" y="22353"/>
                    <a:pt x="20347" y="22287"/>
                    <a:pt x="20525" y="22260"/>
                  </a:cubicBezTo>
                  <a:close/>
                  <a:moveTo>
                    <a:pt x="16771" y="22690"/>
                  </a:moveTo>
                  <a:cubicBezTo>
                    <a:pt x="16538" y="22898"/>
                    <a:pt x="16330" y="23106"/>
                    <a:pt x="15993" y="23210"/>
                  </a:cubicBezTo>
                  <a:cubicBezTo>
                    <a:pt x="16226" y="22898"/>
                    <a:pt x="16434" y="22690"/>
                    <a:pt x="16771" y="22690"/>
                  </a:cubicBezTo>
                  <a:close/>
                  <a:moveTo>
                    <a:pt x="12981" y="22561"/>
                  </a:moveTo>
                  <a:cubicBezTo>
                    <a:pt x="13293" y="22794"/>
                    <a:pt x="13396" y="23106"/>
                    <a:pt x="13526" y="23443"/>
                  </a:cubicBezTo>
                  <a:cubicBezTo>
                    <a:pt x="13396" y="23340"/>
                    <a:pt x="13293" y="23210"/>
                    <a:pt x="13189" y="23210"/>
                  </a:cubicBezTo>
                  <a:cubicBezTo>
                    <a:pt x="13085" y="23002"/>
                    <a:pt x="12981" y="22794"/>
                    <a:pt x="12981" y="22561"/>
                  </a:cubicBezTo>
                  <a:close/>
                  <a:moveTo>
                    <a:pt x="15993" y="23340"/>
                  </a:moveTo>
                  <a:cubicBezTo>
                    <a:pt x="15993" y="23443"/>
                    <a:pt x="15889" y="23443"/>
                    <a:pt x="15889" y="23443"/>
                  </a:cubicBezTo>
                  <a:cubicBezTo>
                    <a:pt x="15889" y="23443"/>
                    <a:pt x="15889" y="23340"/>
                    <a:pt x="15993" y="23340"/>
                  </a:cubicBezTo>
                  <a:close/>
                  <a:moveTo>
                    <a:pt x="24137" y="21317"/>
                  </a:moveTo>
                  <a:cubicBezTo>
                    <a:pt x="25108" y="21317"/>
                    <a:pt x="25776" y="22032"/>
                    <a:pt x="26611" y="22690"/>
                  </a:cubicBezTo>
                  <a:cubicBezTo>
                    <a:pt x="26922" y="23002"/>
                    <a:pt x="27363" y="23340"/>
                    <a:pt x="27805" y="23547"/>
                  </a:cubicBezTo>
                  <a:cubicBezTo>
                    <a:pt x="27156" y="23443"/>
                    <a:pt x="26507" y="23443"/>
                    <a:pt x="25858" y="23340"/>
                  </a:cubicBezTo>
                  <a:lnTo>
                    <a:pt x="25728" y="23340"/>
                  </a:lnTo>
                  <a:cubicBezTo>
                    <a:pt x="25624" y="22898"/>
                    <a:pt x="24871" y="22457"/>
                    <a:pt x="24430" y="22353"/>
                  </a:cubicBezTo>
                  <a:cubicBezTo>
                    <a:pt x="24326" y="22249"/>
                    <a:pt x="24118" y="22145"/>
                    <a:pt x="23911" y="22041"/>
                  </a:cubicBezTo>
                  <a:cubicBezTo>
                    <a:pt x="23781" y="22041"/>
                    <a:pt x="23781" y="22041"/>
                    <a:pt x="23781" y="22145"/>
                  </a:cubicBezTo>
                  <a:cubicBezTo>
                    <a:pt x="24222" y="22249"/>
                    <a:pt x="24560" y="22457"/>
                    <a:pt x="24871" y="22794"/>
                  </a:cubicBezTo>
                  <a:cubicBezTo>
                    <a:pt x="24871" y="22794"/>
                    <a:pt x="24975" y="22794"/>
                    <a:pt x="24871" y="22690"/>
                  </a:cubicBezTo>
                  <a:lnTo>
                    <a:pt x="24663" y="22457"/>
                  </a:lnTo>
                  <a:lnTo>
                    <a:pt x="24663" y="22457"/>
                  </a:lnTo>
                  <a:cubicBezTo>
                    <a:pt x="25079" y="22690"/>
                    <a:pt x="25416" y="22898"/>
                    <a:pt x="25624" y="23340"/>
                  </a:cubicBezTo>
                  <a:cubicBezTo>
                    <a:pt x="25312" y="23340"/>
                    <a:pt x="24975" y="23340"/>
                    <a:pt x="24767" y="23443"/>
                  </a:cubicBezTo>
                  <a:cubicBezTo>
                    <a:pt x="24594" y="23462"/>
                    <a:pt x="24425" y="23470"/>
                    <a:pt x="24258" y="23470"/>
                  </a:cubicBezTo>
                  <a:cubicBezTo>
                    <a:pt x="23477" y="23470"/>
                    <a:pt x="22755" y="23280"/>
                    <a:pt x="21964" y="23002"/>
                  </a:cubicBezTo>
                  <a:cubicBezTo>
                    <a:pt x="21834" y="23002"/>
                    <a:pt x="21626" y="22898"/>
                    <a:pt x="21418" y="22898"/>
                  </a:cubicBezTo>
                  <a:cubicBezTo>
                    <a:pt x="21315" y="22690"/>
                    <a:pt x="21185" y="22561"/>
                    <a:pt x="20977" y="22353"/>
                  </a:cubicBezTo>
                  <a:lnTo>
                    <a:pt x="20977" y="22353"/>
                  </a:lnTo>
                  <a:cubicBezTo>
                    <a:pt x="21185" y="22457"/>
                    <a:pt x="21418" y="22561"/>
                    <a:pt x="21626" y="22794"/>
                  </a:cubicBezTo>
                  <a:cubicBezTo>
                    <a:pt x="21418" y="22457"/>
                    <a:pt x="21081" y="22353"/>
                    <a:pt x="20873" y="22249"/>
                  </a:cubicBezTo>
                  <a:cubicBezTo>
                    <a:pt x="20769" y="22249"/>
                    <a:pt x="20769" y="22353"/>
                    <a:pt x="20873" y="22353"/>
                  </a:cubicBezTo>
                  <a:cubicBezTo>
                    <a:pt x="20782" y="22353"/>
                    <a:pt x="20691" y="22273"/>
                    <a:pt x="20582" y="22253"/>
                  </a:cubicBezTo>
                  <a:lnTo>
                    <a:pt x="20582" y="22253"/>
                  </a:lnTo>
                  <a:cubicBezTo>
                    <a:pt x="20609" y="22251"/>
                    <a:pt x="20637" y="22249"/>
                    <a:pt x="20666" y="22249"/>
                  </a:cubicBezTo>
                  <a:cubicBezTo>
                    <a:pt x="20769" y="22249"/>
                    <a:pt x="20873" y="22145"/>
                    <a:pt x="20977" y="22145"/>
                  </a:cubicBezTo>
                  <a:cubicBezTo>
                    <a:pt x="21081" y="22249"/>
                    <a:pt x="21185" y="22249"/>
                    <a:pt x="21315" y="22249"/>
                  </a:cubicBezTo>
                  <a:cubicBezTo>
                    <a:pt x="21418" y="22353"/>
                    <a:pt x="21522" y="22353"/>
                    <a:pt x="21730" y="22561"/>
                  </a:cubicBezTo>
                  <a:lnTo>
                    <a:pt x="21834" y="22561"/>
                  </a:lnTo>
                  <a:cubicBezTo>
                    <a:pt x="21626" y="22353"/>
                    <a:pt x="21315" y="22145"/>
                    <a:pt x="21081" y="22145"/>
                  </a:cubicBezTo>
                  <a:cubicBezTo>
                    <a:pt x="21964" y="21912"/>
                    <a:pt x="22716" y="21600"/>
                    <a:pt x="23573" y="21392"/>
                  </a:cubicBezTo>
                  <a:cubicBezTo>
                    <a:pt x="23773" y="21341"/>
                    <a:pt x="23960" y="21317"/>
                    <a:pt x="24137" y="21317"/>
                  </a:cubicBezTo>
                  <a:close/>
                  <a:moveTo>
                    <a:pt x="15032" y="22898"/>
                  </a:moveTo>
                  <a:cubicBezTo>
                    <a:pt x="15136" y="23106"/>
                    <a:pt x="15136" y="23340"/>
                    <a:pt x="15136" y="23547"/>
                  </a:cubicBezTo>
                  <a:lnTo>
                    <a:pt x="15032" y="23651"/>
                  </a:lnTo>
                  <a:cubicBezTo>
                    <a:pt x="15032" y="23443"/>
                    <a:pt x="14928" y="23106"/>
                    <a:pt x="15032" y="22898"/>
                  </a:cubicBezTo>
                  <a:close/>
                  <a:moveTo>
                    <a:pt x="14689" y="16618"/>
                  </a:moveTo>
                  <a:cubicBezTo>
                    <a:pt x="15291" y="16618"/>
                    <a:pt x="15911" y="16765"/>
                    <a:pt x="16330" y="16953"/>
                  </a:cubicBezTo>
                  <a:cubicBezTo>
                    <a:pt x="16538" y="17057"/>
                    <a:pt x="16642" y="17057"/>
                    <a:pt x="16875" y="17161"/>
                  </a:cubicBezTo>
                  <a:cubicBezTo>
                    <a:pt x="16875" y="17602"/>
                    <a:pt x="16979" y="18018"/>
                    <a:pt x="16875" y="18563"/>
                  </a:cubicBezTo>
                  <a:cubicBezTo>
                    <a:pt x="16975" y="18163"/>
                    <a:pt x="17075" y="17642"/>
                    <a:pt x="16990" y="17210"/>
                  </a:cubicBezTo>
                  <a:lnTo>
                    <a:pt x="16990" y="17210"/>
                  </a:lnTo>
                  <a:cubicBezTo>
                    <a:pt x="17019" y="17265"/>
                    <a:pt x="17103" y="17265"/>
                    <a:pt x="17187" y="17265"/>
                  </a:cubicBezTo>
                  <a:cubicBezTo>
                    <a:pt x="17187" y="18355"/>
                    <a:pt x="16875" y="19212"/>
                    <a:pt x="16538" y="20094"/>
                  </a:cubicBezTo>
                  <a:lnTo>
                    <a:pt x="16538" y="20198"/>
                  </a:lnTo>
                  <a:cubicBezTo>
                    <a:pt x="16875" y="19316"/>
                    <a:pt x="17524" y="18251"/>
                    <a:pt x="17291" y="17369"/>
                  </a:cubicBezTo>
                  <a:lnTo>
                    <a:pt x="17291" y="17369"/>
                  </a:lnTo>
                  <a:cubicBezTo>
                    <a:pt x="17732" y="17602"/>
                    <a:pt x="18069" y="17706"/>
                    <a:pt x="18485" y="17706"/>
                  </a:cubicBezTo>
                  <a:cubicBezTo>
                    <a:pt x="18822" y="17706"/>
                    <a:pt x="19134" y="17602"/>
                    <a:pt x="19471" y="17498"/>
                  </a:cubicBezTo>
                  <a:cubicBezTo>
                    <a:pt x="19691" y="17441"/>
                    <a:pt x="19882" y="17415"/>
                    <a:pt x="20051" y="17415"/>
                  </a:cubicBezTo>
                  <a:cubicBezTo>
                    <a:pt x="20884" y="17415"/>
                    <a:pt x="21191" y="18041"/>
                    <a:pt x="21730" y="18667"/>
                  </a:cubicBezTo>
                  <a:cubicBezTo>
                    <a:pt x="21964" y="19004"/>
                    <a:pt x="22275" y="19316"/>
                    <a:pt x="22483" y="19549"/>
                  </a:cubicBezTo>
                  <a:cubicBezTo>
                    <a:pt x="23132" y="20406"/>
                    <a:pt x="22613" y="21055"/>
                    <a:pt x="22067" y="21600"/>
                  </a:cubicBezTo>
                  <a:cubicBezTo>
                    <a:pt x="21418" y="21808"/>
                    <a:pt x="20769" y="22041"/>
                    <a:pt x="20224" y="22145"/>
                  </a:cubicBezTo>
                  <a:cubicBezTo>
                    <a:pt x="19367" y="22353"/>
                    <a:pt x="18485" y="22561"/>
                    <a:pt x="17732" y="23106"/>
                  </a:cubicBezTo>
                  <a:lnTo>
                    <a:pt x="17524" y="23106"/>
                  </a:lnTo>
                  <a:cubicBezTo>
                    <a:pt x="17732" y="23002"/>
                    <a:pt x="17940" y="22794"/>
                    <a:pt x="17940" y="22457"/>
                  </a:cubicBezTo>
                  <a:cubicBezTo>
                    <a:pt x="17897" y="22451"/>
                    <a:pt x="17855" y="22448"/>
                    <a:pt x="17814" y="22448"/>
                  </a:cubicBezTo>
                  <a:cubicBezTo>
                    <a:pt x="17115" y="22448"/>
                    <a:pt x="16520" y="23240"/>
                    <a:pt x="16226" y="23755"/>
                  </a:cubicBezTo>
                  <a:lnTo>
                    <a:pt x="16122" y="23755"/>
                  </a:lnTo>
                  <a:cubicBezTo>
                    <a:pt x="16122" y="23651"/>
                    <a:pt x="16226" y="23547"/>
                    <a:pt x="16226" y="23443"/>
                  </a:cubicBezTo>
                  <a:lnTo>
                    <a:pt x="16226" y="23340"/>
                  </a:lnTo>
                  <a:cubicBezTo>
                    <a:pt x="16538" y="23210"/>
                    <a:pt x="16771" y="23002"/>
                    <a:pt x="16875" y="22561"/>
                  </a:cubicBezTo>
                  <a:cubicBezTo>
                    <a:pt x="16979" y="22561"/>
                    <a:pt x="16875" y="22457"/>
                    <a:pt x="16875" y="22457"/>
                  </a:cubicBezTo>
                  <a:cubicBezTo>
                    <a:pt x="16330" y="22457"/>
                    <a:pt x="15993" y="22898"/>
                    <a:pt x="15785" y="23340"/>
                  </a:cubicBezTo>
                  <a:cubicBezTo>
                    <a:pt x="15889" y="23106"/>
                    <a:pt x="15889" y="22794"/>
                    <a:pt x="15785" y="22561"/>
                  </a:cubicBezTo>
                  <a:lnTo>
                    <a:pt x="15681" y="22561"/>
                  </a:lnTo>
                  <a:cubicBezTo>
                    <a:pt x="15598" y="22664"/>
                    <a:pt x="15516" y="22751"/>
                    <a:pt x="15485" y="22835"/>
                  </a:cubicBezTo>
                  <a:lnTo>
                    <a:pt x="15485" y="22835"/>
                  </a:lnTo>
                  <a:cubicBezTo>
                    <a:pt x="15585" y="22303"/>
                    <a:pt x="15681" y="21683"/>
                    <a:pt x="15681" y="21159"/>
                  </a:cubicBezTo>
                  <a:cubicBezTo>
                    <a:pt x="15785" y="20406"/>
                    <a:pt x="15577" y="19757"/>
                    <a:pt x="15577" y="19004"/>
                  </a:cubicBezTo>
                  <a:lnTo>
                    <a:pt x="15577" y="19004"/>
                  </a:lnTo>
                  <a:cubicBezTo>
                    <a:pt x="15473" y="19653"/>
                    <a:pt x="15577" y="20302"/>
                    <a:pt x="15681" y="20951"/>
                  </a:cubicBezTo>
                  <a:cubicBezTo>
                    <a:pt x="15681" y="21600"/>
                    <a:pt x="15473" y="22249"/>
                    <a:pt x="15344" y="22898"/>
                  </a:cubicBezTo>
                  <a:lnTo>
                    <a:pt x="15473" y="22898"/>
                  </a:lnTo>
                  <a:cubicBezTo>
                    <a:pt x="15406" y="22898"/>
                    <a:pt x="15374" y="22926"/>
                    <a:pt x="15344" y="22967"/>
                  </a:cubicBezTo>
                  <a:lnTo>
                    <a:pt x="15344" y="22967"/>
                  </a:lnTo>
                  <a:lnTo>
                    <a:pt x="15344" y="22353"/>
                  </a:lnTo>
                  <a:cubicBezTo>
                    <a:pt x="15473" y="21600"/>
                    <a:pt x="15473" y="20847"/>
                    <a:pt x="15240" y="20094"/>
                  </a:cubicBezTo>
                  <a:lnTo>
                    <a:pt x="15240" y="20094"/>
                  </a:lnTo>
                  <a:cubicBezTo>
                    <a:pt x="15344" y="20847"/>
                    <a:pt x="15344" y="21496"/>
                    <a:pt x="15240" y="22249"/>
                  </a:cubicBezTo>
                  <a:lnTo>
                    <a:pt x="15240" y="22457"/>
                  </a:lnTo>
                  <a:lnTo>
                    <a:pt x="15240" y="23002"/>
                  </a:lnTo>
                  <a:cubicBezTo>
                    <a:pt x="15262" y="23024"/>
                    <a:pt x="15279" y="23037"/>
                    <a:pt x="15292" y="23043"/>
                  </a:cubicBezTo>
                  <a:lnTo>
                    <a:pt x="15292" y="23043"/>
                  </a:lnTo>
                  <a:cubicBezTo>
                    <a:pt x="15278" y="23063"/>
                    <a:pt x="15261" y="23085"/>
                    <a:pt x="15240" y="23106"/>
                  </a:cubicBezTo>
                  <a:lnTo>
                    <a:pt x="15240" y="23002"/>
                  </a:lnTo>
                  <a:cubicBezTo>
                    <a:pt x="15240" y="22898"/>
                    <a:pt x="15240" y="22794"/>
                    <a:pt x="15136" y="22690"/>
                  </a:cubicBezTo>
                  <a:lnTo>
                    <a:pt x="15032" y="22690"/>
                  </a:lnTo>
                  <a:lnTo>
                    <a:pt x="14928" y="22794"/>
                  </a:lnTo>
                  <a:cubicBezTo>
                    <a:pt x="14928" y="22457"/>
                    <a:pt x="14928" y="22041"/>
                    <a:pt x="14824" y="21704"/>
                  </a:cubicBezTo>
                  <a:lnTo>
                    <a:pt x="14824" y="21263"/>
                  </a:lnTo>
                  <a:lnTo>
                    <a:pt x="14695" y="21263"/>
                  </a:lnTo>
                  <a:cubicBezTo>
                    <a:pt x="14695" y="21902"/>
                    <a:pt x="14820" y="22541"/>
                    <a:pt x="14824" y="23180"/>
                  </a:cubicBezTo>
                  <a:lnTo>
                    <a:pt x="14824" y="23180"/>
                  </a:lnTo>
                  <a:cubicBezTo>
                    <a:pt x="14823" y="23070"/>
                    <a:pt x="14813" y="22889"/>
                    <a:pt x="14695" y="22794"/>
                  </a:cubicBezTo>
                  <a:lnTo>
                    <a:pt x="14695" y="22353"/>
                  </a:lnTo>
                  <a:lnTo>
                    <a:pt x="14591" y="22353"/>
                  </a:lnTo>
                  <a:lnTo>
                    <a:pt x="14591" y="22457"/>
                  </a:lnTo>
                  <a:cubicBezTo>
                    <a:pt x="14487" y="21912"/>
                    <a:pt x="14383" y="21392"/>
                    <a:pt x="14279" y="20743"/>
                  </a:cubicBezTo>
                  <a:lnTo>
                    <a:pt x="14279" y="20743"/>
                  </a:lnTo>
                  <a:cubicBezTo>
                    <a:pt x="14348" y="20951"/>
                    <a:pt x="14418" y="21170"/>
                    <a:pt x="14487" y="21386"/>
                  </a:cubicBezTo>
                  <a:lnTo>
                    <a:pt x="14487" y="21386"/>
                  </a:lnTo>
                  <a:cubicBezTo>
                    <a:pt x="14485" y="21052"/>
                    <a:pt x="14382" y="20846"/>
                    <a:pt x="14279" y="20614"/>
                  </a:cubicBezTo>
                  <a:cubicBezTo>
                    <a:pt x="13942" y="19757"/>
                    <a:pt x="13630" y="19004"/>
                    <a:pt x="12981" y="18459"/>
                  </a:cubicBezTo>
                  <a:cubicBezTo>
                    <a:pt x="12981" y="18355"/>
                    <a:pt x="12877" y="18251"/>
                    <a:pt x="12877" y="18251"/>
                  </a:cubicBezTo>
                  <a:cubicBezTo>
                    <a:pt x="12747" y="17602"/>
                    <a:pt x="12981" y="17265"/>
                    <a:pt x="13396" y="16953"/>
                  </a:cubicBezTo>
                  <a:cubicBezTo>
                    <a:pt x="13742" y="16711"/>
                    <a:pt x="14210" y="16618"/>
                    <a:pt x="14689" y="16618"/>
                  </a:cubicBezTo>
                  <a:close/>
                  <a:moveTo>
                    <a:pt x="14175" y="22690"/>
                  </a:moveTo>
                  <a:cubicBezTo>
                    <a:pt x="14383" y="23002"/>
                    <a:pt x="14487" y="23443"/>
                    <a:pt x="14487" y="23859"/>
                  </a:cubicBezTo>
                  <a:cubicBezTo>
                    <a:pt x="14279" y="23547"/>
                    <a:pt x="13942" y="23002"/>
                    <a:pt x="14175" y="22690"/>
                  </a:cubicBezTo>
                  <a:close/>
                  <a:moveTo>
                    <a:pt x="17836" y="22561"/>
                  </a:moveTo>
                  <a:cubicBezTo>
                    <a:pt x="17836" y="22690"/>
                    <a:pt x="17732" y="22794"/>
                    <a:pt x="17732" y="22794"/>
                  </a:cubicBezTo>
                  <a:cubicBezTo>
                    <a:pt x="17628" y="23002"/>
                    <a:pt x="17524" y="23002"/>
                    <a:pt x="17420" y="23106"/>
                  </a:cubicBezTo>
                  <a:cubicBezTo>
                    <a:pt x="17187" y="23210"/>
                    <a:pt x="17083" y="23340"/>
                    <a:pt x="16875" y="23443"/>
                  </a:cubicBezTo>
                  <a:cubicBezTo>
                    <a:pt x="16771" y="23547"/>
                    <a:pt x="16642" y="23651"/>
                    <a:pt x="16642" y="23755"/>
                  </a:cubicBezTo>
                  <a:cubicBezTo>
                    <a:pt x="16538" y="23755"/>
                    <a:pt x="16538" y="23755"/>
                    <a:pt x="16434" y="23859"/>
                  </a:cubicBezTo>
                  <a:lnTo>
                    <a:pt x="16330" y="23755"/>
                  </a:lnTo>
                  <a:cubicBezTo>
                    <a:pt x="16642" y="23210"/>
                    <a:pt x="17187" y="22561"/>
                    <a:pt x="17836" y="22561"/>
                  </a:cubicBezTo>
                  <a:close/>
                  <a:moveTo>
                    <a:pt x="17732" y="23547"/>
                  </a:moveTo>
                  <a:cubicBezTo>
                    <a:pt x="17524" y="23859"/>
                    <a:pt x="17083" y="23859"/>
                    <a:pt x="16771" y="23989"/>
                  </a:cubicBezTo>
                  <a:cubicBezTo>
                    <a:pt x="16979" y="23651"/>
                    <a:pt x="17420" y="23547"/>
                    <a:pt x="17732" y="23547"/>
                  </a:cubicBezTo>
                  <a:close/>
                  <a:moveTo>
                    <a:pt x="16226" y="23989"/>
                  </a:moveTo>
                  <a:lnTo>
                    <a:pt x="16330" y="24092"/>
                  </a:lnTo>
                  <a:lnTo>
                    <a:pt x="16226" y="24092"/>
                  </a:lnTo>
                  <a:lnTo>
                    <a:pt x="16226" y="23989"/>
                  </a:lnTo>
                  <a:close/>
                  <a:moveTo>
                    <a:pt x="12332" y="23755"/>
                  </a:moveTo>
                  <a:cubicBezTo>
                    <a:pt x="12540" y="23755"/>
                    <a:pt x="12747" y="23859"/>
                    <a:pt x="12877" y="23989"/>
                  </a:cubicBezTo>
                  <a:cubicBezTo>
                    <a:pt x="12747" y="23989"/>
                    <a:pt x="12747" y="24092"/>
                    <a:pt x="12747" y="24092"/>
                  </a:cubicBezTo>
                  <a:lnTo>
                    <a:pt x="12747" y="24196"/>
                  </a:lnTo>
                  <a:lnTo>
                    <a:pt x="12644" y="24092"/>
                  </a:lnTo>
                  <a:cubicBezTo>
                    <a:pt x="12436" y="24092"/>
                    <a:pt x="12436" y="23989"/>
                    <a:pt x="12332" y="23755"/>
                  </a:cubicBezTo>
                  <a:close/>
                  <a:moveTo>
                    <a:pt x="11736" y="23747"/>
                  </a:moveTo>
                  <a:cubicBezTo>
                    <a:pt x="11905" y="23747"/>
                    <a:pt x="12082" y="23842"/>
                    <a:pt x="12228" y="23989"/>
                  </a:cubicBezTo>
                  <a:lnTo>
                    <a:pt x="12436" y="24196"/>
                  </a:lnTo>
                  <a:lnTo>
                    <a:pt x="12540" y="24300"/>
                  </a:lnTo>
                  <a:cubicBezTo>
                    <a:pt x="12098" y="24196"/>
                    <a:pt x="11787" y="24092"/>
                    <a:pt x="11449" y="23859"/>
                  </a:cubicBezTo>
                  <a:cubicBezTo>
                    <a:pt x="11537" y="23781"/>
                    <a:pt x="11635" y="23747"/>
                    <a:pt x="11736" y="23747"/>
                  </a:cubicBezTo>
                  <a:close/>
                  <a:moveTo>
                    <a:pt x="15681" y="22794"/>
                  </a:moveTo>
                  <a:lnTo>
                    <a:pt x="15681" y="22794"/>
                  </a:lnTo>
                  <a:cubicBezTo>
                    <a:pt x="15785" y="23210"/>
                    <a:pt x="15577" y="23755"/>
                    <a:pt x="15344" y="24092"/>
                  </a:cubicBezTo>
                  <a:cubicBezTo>
                    <a:pt x="15240" y="24196"/>
                    <a:pt x="15240" y="24196"/>
                    <a:pt x="15240" y="24300"/>
                  </a:cubicBezTo>
                  <a:lnTo>
                    <a:pt x="15240" y="24092"/>
                  </a:lnTo>
                  <a:lnTo>
                    <a:pt x="15240" y="23989"/>
                  </a:lnTo>
                  <a:lnTo>
                    <a:pt x="15240" y="23547"/>
                  </a:lnTo>
                  <a:cubicBezTo>
                    <a:pt x="15344" y="23547"/>
                    <a:pt x="15344" y="23443"/>
                    <a:pt x="15344" y="23340"/>
                  </a:cubicBezTo>
                  <a:cubicBezTo>
                    <a:pt x="15344" y="23210"/>
                    <a:pt x="15681" y="22794"/>
                    <a:pt x="15681" y="22794"/>
                  </a:cubicBezTo>
                  <a:close/>
                  <a:moveTo>
                    <a:pt x="16122" y="24092"/>
                  </a:moveTo>
                  <a:cubicBezTo>
                    <a:pt x="16122" y="24196"/>
                    <a:pt x="16122" y="24196"/>
                    <a:pt x="16226" y="24196"/>
                  </a:cubicBezTo>
                  <a:lnTo>
                    <a:pt x="16122" y="24196"/>
                  </a:lnTo>
                  <a:cubicBezTo>
                    <a:pt x="16122" y="24300"/>
                    <a:pt x="15993" y="24300"/>
                    <a:pt x="15993" y="24300"/>
                  </a:cubicBezTo>
                  <a:lnTo>
                    <a:pt x="15993" y="24196"/>
                  </a:lnTo>
                  <a:cubicBezTo>
                    <a:pt x="15993" y="24092"/>
                    <a:pt x="15993" y="24092"/>
                    <a:pt x="16122" y="24092"/>
                  </a:cubicBezTo>
                  <a:close/>
                  <a:moveTo>
                    <a:pt x="16947" y="24236"/>
                  </a:moveTo>
                  <a:lnTo>
                    <a:pt x="16947" y="24236"/>
                  </a:lnTo>
                  <a:cubicBezTo>
                    <a:pt x="16928" y="24265"/>
                    <a:pt x="16919" y="24300"/>
                    <a:pt x="16979" y="24300"/>
                  </a:cubicBezTo>
                  <a:lnTo>
                    <a:pt x="16875" y="24300"/>
                  </a:lnTo>
                  <a:cubicBezTo>
                    <a:pt x="16898" y="24278"/>
                    <a:pt x="16922" y="24256"/>
                    <a:pt x="16947" y="24236"/>
                  </a:cubicBezTo>
                  <a:close/>
                  <a:moveTo>
                    <a:pt x="18110" y="23848"/>
                  </a:moveTo>
                  <a:cubicBezTo>
                    <a:pt x="18512" y="23848"/>
                    <a:pt x="19067" y="23896"/>
                    <a:pt x="18926" y="24196"/>
                  </a:cubicBezTo>
                  <a:cubicBezTo>
                    <a:pt x="18874" y="24300"/>
                    <a:pt x="18660" y="24326"/>
                    <a:pt x="18430" y="24326"/>
                  </a:cubicBezTo>
                  <a:cubicBezTo>
                    <a:pt x="18199" y="24326"/>
                    <a:pt x="17953" y="24300"/>
                    <a:pt x="17836" y="24300"/>
                  </a:cubicBezTo>
                  <a:cubicBezTo>
                    <a:pt x="17631" y="24300"/>
                    <a:pt x="17301" y="24300"/>
                    <a:pt x="16994" y="24201"/>
                  </a:cubicBezTo>
                  <a:lnTo>
                    <a:pt x="16994" y="24201"/>
                  </a:lnTo>
                  <a:cubicBezTo>
                    <a:pt x="17199" y="24056"/>
                    <a:pt x="17474" y="23966"/>
                    <a:pt x="17732" y="23859"/>
                  </a:cubicBezTo>
                  <a:cubicBezTo>
                    <a:pt x="17765" y="23859"/>
                    <a:pt x="17921" y="23848"/>
                    <a:pt x="18110" y="23848"/>
                  </a:cubicBezTo>
                  <a:close/>
                  <a:moveTo>
                    <a:pt x="13085" y="23663"/>
                  </a:moveTo>
                  <a:cubicBezTo>
                    <a:pt x="13266" y="23663"/>
                    <a:pt x="13612" y="24074"/>
                    <a:pt x="13942" y="24404"/>
                  </a:cubicBezTo>
                  <a:cubicBezTo>
                    <a:pt x="13526" y="24300"/>
                    <a:pt x="12747" y="23989"/>
                    <a:pt x="12981" y="23755"/>
                  </a:cubicBezTo>
                  <a:cubicBezTo>
                    <a:pt x="13003" y="23691"/>
                    <a:pt x="13038" y="23663"/>
                    <a:pt x="13085" y="23663"/>
                  </a:cubicBezTo>
                  <a:close/>
                  <a:moveTo>
                    <a:pt x="17150" y="24404"/>
                  </a:moveTo>
                  <a:cubicBezTo>
                    <a:pt x="17161" y="24404"/>
                    <a:pt x="17173" y="24404"/>
                    <a:pt x="17187" y="24404"/>
                  </a:cubicBezTo>
                  <a:lnTo>
                    <a:pt x="17187" y="24433"/>
                  </a:lnTo>
                  <a:lnTo>
                    <a:pt x="17187" y="24433"/>
                  </a:lnTo>
                  <a:cubicBezTo>
                    <a:pt x="17175" y="24423"/>
                    <a:pt x="17163" y="24413"/>
                    <a:pt x="17150" y="24404"/>
                  </a:cubicBezTo>
                  <a:close/>
                  <a:moveTo>
                    <a:pt x="13189" y="24300"/>
                  </a:moveTo>
                  <a:cubicBezTo>
                    <a:pt x="13293" y="24300"/>
                    <a:pt x="13293" y="24404"/>
                    <a:pt x="13396" y="24404"/>
                  </a:cubicBezTo>
                  <a:lnTo>
                    <a:pt x="13396" y="24508"/>
                  </a:lnTo>
                  <a:cubicBezTo>
                    <a:pt x="13293" y="24404"/>
                    <a:pt x="13293" y="24300"/>
                    <a:pt x="13189" y="24300"/>
                  </a:cubicBezTo>
                  <a:close/>
                  <a:moveTo>
                    <a:pt x="11845" y="24441"/>
                  </a:moveTo>
                  <a:cubicBezTo>
                    <a:pt x="12040" y="24441"/>
                    <a:pt x="12233" y="24497"/>
                    <a:pt x="12436" y="24638"/>
                  </a:cubicBezTo>
                  <a:lnTo>
                    <a:pt x="12332" y="24638"/>
                  </a:lnTo>
                  <a:cubicBezTo>
                    <a:pt x="11995" y="24638"/>
                    <a:pt x="11683" y="24638"/>
                    <a:pt x="11449" y="24508"/>
                  </a:cubicBezTo>
                  <a:cubicBezTo>
                    <a:pt x="11584" y="24466"/>
                    <a:pt x="11715" y="24441"/>
                    <a:pt x="11845" y="24441"/>
                  </a:cubicBezTo>
                  <a:close/>
                  <a:moveTo>
                    <a:pt x="12332" y="24404"/>
                  </a:moveTo>
                  <a:cubicBezTo>
                    <a:pt x="12436" y="24404"/>
                    <a:pt x="12540" y="24404"/>
                    <a:pt x="12644" y="24508"/>
                  </a:cubicBezTo>
                  <a:lnTo>
                    <a:pt x="12747" y="24508"/>
                  </a:lnTo>
                  <a:cubicBezTo>
                    <a:pt x="12644" y="24508"/>
                    <a:pt x="12644" y="24508"/>
                    <a:pt x="12644" y="24638"/>
                  </a:cubicBezTo>
                  <a:cubicBezTo>
                    <a:pt x="12540" y="24508"/>
                    <a:pt x="12436" y="24404"/>
                    <a:pt x="12332" y="24404"/>
                  </a:cubicBezTo>
                  <a:close/>
                  <a:moveTo>
                    <a:pt x="13085" y="24404"/>
                  </a:moveTo>
                  <a:cubicBezTo>
                    <a:pt x="13189" y="24508"/>
                    <a:pt x="13293" y="24508"/>
                    <a:pt x="13293" y="24638"/>
                  </a:cubicBezTo>
                  <a:cubicBezTo>
                    <a:pt x="13293" y="24638"/>
                    <a:pt x="13189" y="24508"/>
                    <a:pt x="13085" y="24404"/>
                  </a:cubicBezTo>
                  <a:close/>
                  <a:moveTo>
                    <a:pt x="15785" y="24404"/>
                  </a:moveTo>
                  <a:lnTo>
                    <a:pt x="15785" y="24508"/>
                  </a:lnTo>
                  <a:cubicBezTo>
                    <a:pt x="15681" y="24508"/>
                    <a:pt x="15577" y="24638"/>
                    <a:pt x="15473" y="24638"/>
                  </a:cubicBezTo>
                  <a:cubicBezTo>
                    <a:pt x="15577" y="24508"/>
                    <a:pt x="15681" y="24508"/>
                    <a:pt x="15785" y="24404"/>
                  </a:cubicBezTo>
                  <a:close/>
                  <a:moveTo>
                    <a:pt x="9736" y="24638"/>
                  </a:moveTo>
                  <a:lnTo>
                    <a:pt x="9632" y="24741"/>
                  </a:lnTo>
                  <a:lnTo>
                    <a:pt x="9632" y="24645"/>
                  </a:lnTo>
                  <a:lnTo>
                    <a:pt x="9632" y="24645"/>
                  </a:lnTo>
                  <a:cubicBezTo>
                    <a:pt x="9664" y="24640"/>
                    <a:pt x="9698" y="24638"/>
                    <a:pt x="9736" y="24638"/>
                  </a:cubicBezTo>
                  <a:close/>
                  <a:moveTo>
                    <a:pt x="14824" y="23443"/>
                  </a:moveTo>
                  <a:cubicBezTo>
                    <a:pt x="14928" y="23651"/>
                    <a:pt x="15032" y="23989"/>
                    <a:pt x="15032" y="24300"/>
                  </a:cubicBezTo>
                  <a:lnTo>
                    <a:pt x="15136" y="24300"/>
                  </a:lnTo>
                  <a:lnTo>
                    <a:pt x="15136" y="24508"/>
                  </a:lnTo>
                  <a:cubicBezTo>
                    <a:pt x="15032" y="24638"/>
                    <a:pt x="15032" y="24638"/>
                    <a:pt x="15032" y="24741"/>
                  </a:cubicBezTo>
                  <a:lnTo>
                    <a:pt x="15032" y="24638"/>
                  </a:lnTo>
                  <a:cubicBezTo>
                    <a:pt x="15032" y="24300"/>
                    <a:pt x="15032" y="23989"/>
                    <a:pt x="14824" y="23755"/>
                  </a:cubicBezTo>
                  <a:lnTo>
                    <a:pt x="14824" y="23651"/>
                  </a:lnTo>
                  <a:lnTo>
                    <a:pt x="14824" y="23443"/>
                  </a:lnTo>
                  <a:close/>
                  <a:moveTo>
                    <a:pt x="10645" y="24323"/>
                  </a:moveTo>
                  <a:cubicBezTo>
                    <a:pt x="10533" y="24360"/>
                    <a:pt x="10459" y="24434"/>
                    <a:pt x="10385" y="24508"/>
                  </a:cubicBezTo>
                  <a:cubicBezTo>
                    <a:pt x="10281" y="24508"/>
                    <a:pt x="10151" y="24638"/>
                    <a:pt x="10048" y="24638"/>
                  </a:cubicBezTo>
                  <a:cubicBezTo>
                    <a:pt x="9944" y="24741"/>
                    <a:pt x="9840" y="24741"/>
                    <a:pt x="9736" y="24845"/>
                  </a:cubicBezTo>
                  <a:lnTo>
                    <a:pt x="9736" y="24741"/>
                  </a:lnTo>
                  <a:cubicBezTo>
                    <a:pt x="9840" y="24638"/>
                    <a:pt x="9944" y="24638"/>
                    <a:pt x="9944" y="24508"/>
                  </a:cubicBezTo>
                  <a:cubicBezTo>
                    <a:pt x="10184" y="24434"/>
                    <a:pt x="10412" y="24360"/>
                    <a:pt x="10645" y="24323"/>
                  </a:cubicBezTo>
                  <a:close/>
                  <a:moveTo>
                    <a:pt x="10930" y="24508"/>
                  </a:moveTo>
                  <a:cubicBezTo>
                    <a:pt x="10800" y="24508"/>
                    <a:pt x="10593" y="24638"/>
                    <a:pt x="10489" y="24741"/>
                  </a:cubicBezTo>
                  <a:cubicBezTo>
                    <a:pt x="10489" y="24741"/>
                    <a:pt x="10489" y="24845"/>
                    <a:pt x="10593" y="24845"/>
                  </a:cubicBezTo>
                  <a:cubicBezTo>
                    <a:pt x="10697" y="24741"/>
                    <a:pt x="10800" y="24638"/>
                    <a:pt x="10930" y="24508"/>
                  </a:cubicBezTo>
                  <a:close/>
                  <a:moveTo>
                    <a:pt x="12747" y="24300"/>
                  </a:moveTo>
                  <a:cubicBezTo>
                    <a:pt x="12747" y="24300"/>
                    <a:pt x="12747" y="24404"/>
                    <a:pt x="12877" y="24404"/>
                  </a:cubicBezTo>
                  <a:cubicBezTo>
                    <a:pt x="12877" y="24508"/>
                    <a:pt x="12981" y="24638"/>
                    <a:pt x="13085" y="24741"/>
                  </a:cubicBezTo>
                  <a:cubicBezTo>
                    <a:pt x="13085" y="24741"/>
                    <a:pt x="13189" y="24741"/>
                    <a:pt x="13189" y="24845"/>
                  </a:cubicBezTo>
                  <a:cubicBezTo>
                    <a:pt x="13189" y="24741"/>
                    <a:pt x="13085" y="24741"/>
                    <a:pt x="12981" y="24741"/>
                  </a:cubicBezTo>
                  <a:cubicBezTo>
                    <a:pt x="12877" y="24638"/>
                    <a:pt x="12877" y="24508"/>
                    <a:pt x="12747" y="24404"/>
                  </a:cubicBezTo>
                  <a:lnTo>
                    <a:pt x="12747" y="24300"/>
                  </a:lnTo>
                  <a:close/>
                  <a:moveTo>
                    <a:pt x="13630" y="24508"/>
                  </a:moveTo>
                  <a:cubicBezTo>
                    <a:pt x="13734" y="24638"/>
                    <a:pt x="13734" y="24638"/>
                    <a:pt x="13838" y="24741"/>
                  </a:cubicBezTo>
                  <a:lnTo>
                    <a:pt x="13734" y="24741"/>
                  </a:lnTo>
                  <a:lnTo>
                    <a:pt x="13734" y="24845"/>
                  </a:lnTo>
                  <a:lnTo>
                    <a:pt x="13526" y="24638"/>
                  </a:lnTo>
                  <a:cubicBezTo>
                    <a:pt x="13630" y="24638"/>
                    <a:pt x="13630" y="24638"/>
                    <a:pt x="13630" y="24508"/>
                  </a:cubicBezTo>
                  <a:close/>
                  <a:moveTo>
                    <a:pt x="13853" y="23490"/>
                  </a:moveTo>
                  <a:cubicBezTo>
                    <a:pt x="13872" y="23490"/>
                    <a:pt x="13901" y="23507"/>
                    <a:pt x="13942" y="23547"/>
                  </a:cubicBezTo>
                  <a:cubicBezTo>
                    <a:pt x="14046" y="23651"/>
                    <a:pt x="14175" y="23859"/>
                    <a:pt x="14279" y="24092"/>
                  </a:cubicBezTo>
                  <a:cubicBezTo>
                    <a:pt x="14279" y="24196"/>
                    <a:pt x="14383" y="24300"/>
                    <a:pt x="14383" y="24404"/>
                  </a:cubicBezTo>
                  <a:cubicBezTo>
                    <a:pt x="14383" y="24508"/>
                    <a:pt x="14383" y="24638"/>
                    <a:pt x="14487" y="24845"/>
                  </a:cubicBezTo>
                  <a:cubicBezTo>
                    <a:pt x="14279" y="24508"/>
                    <a:pt x="13942" y="24196"/>
                    <a:pt x="13838" y="23859"/>
                  </a:cubicBezTo>
                  <a:cubicBezTo>
                    <a:pt x="13838" y="23775"/>
                    <a:pt x="13771" y="23490"/>
                    <a:pt x="13853" y="23490"/>
                  </a:cubicBezTo>
                  <a:close/>
                  <a:moveTo>
                    <a:pt x="15993" y="23547"/>
                  </a:moveTo>
                  <a:cubicBezTo>
                    <a:pt x="15889" y="23989"/>
                    <a:pt x="15473" y="24404"/>
                    <a:pt x="15240" y="24845"/>
                  </a:cubicBezTo>
                  <a:lnTo>
                    <a:pt x="15240" y="24638"/>
                  </a:lnTo>
                  <a:cubicBezTo>
                    <a:pt x="15344" y="24404"/>
                    <a:pt x="15473" y="24196"/>
                    <a:pt x="15577" y="23989"/>
                  </a:cubicBezTo>
                  <a:lnTo>
                    <a:pt x="15681" y="23989"/>
                  </a:lnTo>
                  <a:cubicBezTo>
                    <a:pt x="15681" y="23859"/>
                    <a:pt x="15785" y="23859"/>
                    <a:pt x="15785" y="23755"/>
                  </a:cubicBezTo>
                  <a:cubicBezTo>
                    <a:pt x="15889" y="23651"/>
                    <a:pt x="15889" y="23651"/>
                    <a:pt x="15993" y="23547"/>
                  </a:cubicBezTo>
                  <a:close/>
                  <a:moveTo>
                    <a:pt x="16538" y="24404"/>
                  </a:moveTo>
                  <a:cubicBezTo>
                    <a:pt x="16538" y="24508"/>
                    <a:pt x="16538" y="24508"/>
                    <a:pt x="16642" y="24508"/>
                  </a:cubicBezTo>
                  <a:cubicBezTo>
                    <a:pt x="16771" y="24638"/>
                    <a:pt x="16979" y="24741"/>
                    <a:pt x="17083" y="24741"/>
                  </a:cubicBezTo>
                  <a:cubicBezTo>
                    <a:pt x="16875" y="24845"/>
                    <a:pt x="16642" y="24845"/>
                    <a:pt x="16330" y="24845"/>
                  </a:cubicBezTo>
                  <a:cubicBezTo>
                    <a:pt x="16434" y="24845"/>
                    <a:pt x="16538" y="24845"/>
                    <a:pt x="16642" y="24741"/>
                  </a:cubicBezTo>
                  <a:lnTo>
                    <a:pt x="16642" y="24638"/>
                  </a:lnTo>
                  <a:cubicBezTo>
                    <a:pt x="16538" y="24508"/>
                    <a:pt x="16434" y="24404"/>
                    <a:pt x="16226" y="24404"/>
                  </a:cubicBezTo>
                  <a:close/>
                  <a:moveTo>
                    <a:pt x="18069" y="24508"/>
                  </a:moveTo>
                  <a:cubicBezTo>
                    <a:pt x="18277" y="24508"/>
                    <a:pt x="18485" y="24638"/>
                    <a:pt x="18718" y="24845"/>
                  </a:cubicBezTo>
                  <a:cubicBezTo>
                    <a:pt x="18277" y="24741"/>
                    <a:pt x="18069" y="24638"/>
                    <a:pt x="17732" y="24508"/>
                  </a:cubicBezTo>
                  <a:close/>
                  <a:moveTo>
                    <a:pt x="14046" y="24638"/>
                  </a:moveTo>
                  <a:lnTo>
                    <a:pt x="14175" y="24741"/>
                  </a:lnTo>
                  <a:cubicBezTo>
                    <a:pt x="14175" y="24845"/>
                    <a:pt x="14279" y="24845"/>
                    <a:pt x="14279" y="24845"/>
                  </a:cubicBezTo>
                  <a:lnTo>
                    <a:pt x="14279" y="24929"/>
                  </a:lnTo>
                  <a:lnTo>
                    <a:pt x="14279" y="24929"/>
                  </a:lnTo>
                  <a:cubicBezTo>
                    <a:pt x="14183" y="24864"/>
                    <a:pt x="14072" y="24803"/>
                    <a:pt x="13942" y="24741"/>
                  </a:cubicBezTo>
                  <a:lnTo>
                    <a:pt x="13942" y="24638"/>
                  </a:lnTo>
                  <a:close/>
                  <a:moveTo>
                    <a:pt x="12644" y="24741"/>
                  </a:moveTo>
                  <a:cubicBezTo>
                    <a:pt x="12877" y="24845"/>
                    <a:pt x="13085" y="24949"/>
                    <a:pt x="13293" y="25053"/>
                  </a:cubicBezTo>
                  <a:cubicBezTo>
                    <a:pt x="12981" y="25053"/>
                    <a:pt x="12644" y="25053"/>
                    <a:pt x="12436" y="24845"/>
                  </a:cubicBezTo>
                  <a:cubicBezTo>
                    <a:pt x="12540" y="24845"/>
                    <a:pt x="12540" y="24845"/>
                    <a:pt x="12644" y="24741"/>
                  </a:cubicBezTo>
                  <a:close/>
                  <a:moveTo>
                    <a:pt x="12228" y="25053"/>
                  </a:moveTo>
                  <a:cubicBezTo>
                    <a:pt x="11995" y="25157"/>
                    <a:pt x="11891" y="25157"/>
                    <a:pt x="11683" y="25157"/>
                  </a:cubicBezTo>
                  <a:cubicBezTo>
                    <a:pt x="11787" y="25053"/>
                    <a:pt x="11891" y="25053"/>
                    <a:pt x="12098" y="25053"/>
                  </a:cubicBezTo>
                  <a:close/>
                  <a:moveTo>
                    <a:pt x="13630" y="24949"/>
                  </a:moveTo>
                  <a:lnTo>
                    <a:pt x="13630" y="25053"/>
                  </a:lnTo>
                  <a:lnTo>
                    <a:pt x="13734" y="25053"/>
                  </a:lnTo>
                  <a:lnTo>
                    <a:pt x="13734" y="25157"/>
                  </a:lnTo>
                  <a:lnTo>
                    <a:pt x="13630" y="25053"/>
                  </a:lnTo>
                  <a:cubicBezTo>
                    <a:pt x="13526" y="25053"/>
                    <a:pt x="13526" y="24949"/>
                    <a:pt x="13396" y="24949"/>
                  </a:cubicBezTo>
                  <a:close/>
                  <a:moveTo>
                    <a:pt x="16434" y="24638"/>
                  </a:moveTo>
                  <a:cubicBezTo>
                    <a:pt x="15993" y="24949"/>
                    <a:pt x="15577" y="25157"/>
                    <a:pt x="15136" y="25157"/>
                  </a:cubicBezTo>
                  <a:lnTo>
                    <a:pt x="15136" y="25053"/>
                  </a:lnTo>
                  <a:lnTo>
                    <a:pt x="15240" y="25053"/>
                  </a:lnTo>
                  <a:lnTo>
                    <a:pt x="15240" y="24949"/>
                  </a:lnTo>
                  <a:lnTo>
                    <a:pt x="15344" y="24949"/>
                  </a:lnTo>
                  <a:cubicBezTo>
                    <a:pt x="15368" y="24969"/>
                    <a:pt x="15396" y="24977"/>
                    <a:pt x="15425" y="24977"/>
                  </a:cubicBezTo>
                  <a:cubicBezTo>
                    <a:pt x="15549" y="24977"/>
                    <a:pt x="15701" y="24825"/>
                    <a:pt x="15785" y="24741"/>
                  </a:cubicBezTo>
                  <a:cubicBezTo>
                    <a:pt x="15785" y="24793"/>
                    <a:pt x="15811" y="24819"/>
                    <a:pt x="15837" y="24819"/>
                  </a:cubicBezTo>
                  <a:cubicBezTo>
                    <a:pt x="15863" y="24819"/>
                    <a:pt x="15889" y="24793"/>
                    <a:pt x="15889" y="24741"/>
                  </a:cubicBezTo>
                  <a:cubicBezTo>
                    <a:pt x="15993" y="24638"/>
                    <a:pt x="16226" y="24638"/>
                    <a:pt x="16434" y="24638"/>
                  </a:cubicBezTo>
                  <a:close/>
                  <a:moveTo>
                    <a:pt x="16875" y="24949"/>
                  </a:moveTo>
                  <a:cubicBezTo>
                    <a:pt x="17083" y="24949"/>
                    <a:pt x="17420" y="24949"/>
                    <a:pt x="17628" y="25053"/>
                  </a:cubicBezTo>
                  <a:cubicBezTo>
                    <a:pt x="17628" y="25053"/>
                    <a:pt x="17187" y="25157"/>
                    <a:pt x="17083" y="25157"/>
                  </a:cubicBezTo>
                  <a:lnTo>
                    <a:pt x="16771" y="25157"/>
                  </a:lnTo>
                  <a:cubicBezTo>
                    <a:pt x="16771" y="25053"/>
                    <a:pt x="16642" y="25053"/>
                    <a:pt x="16538" y="25053"/>
                  </a:cubicBezTo>
                  <a:lnTo>
                    <a:pt x="16330" y="25053"/>
                  </a:lnTo>
                  <a:lnTo>
                    <a:pt x="16226" y="25157"/>
                  </a:lnTo>
                  <a:lnTo>
                    <a:pt x="16226" y="25053"/>
                  </a:lnTo>
                  <a:cubicBezTo>
                    <a:pt x="16434" y="25053"/>
                    <a:pt x="16642" y="24949"/>
                    <a:pt x="16875" y="24949"/>
                  </a:cubicBezTo>
                  <a:close/>
                  <a:moveTo>
                    <a:pt x="13396" y="25157"/>
                  </a:moveTo>
                  <a:cubicBezTo>
                    <a:pt x="13396" y="25157"/>
                    <a:pt x="13396" y="25180"/>
                    <a:pt x="13407" y="25208"/>
                  </a:cubicBezTo>
                  <a:lnTo>
                    <a:pt x="13407" y="25208"/>
                  </a:lnTo>
                  <a:cubicBezTo>
                    <a:pt x="13285" y="25157"/>
                    <a:pt x="13133" y="25157"/>
                    <a:pt x="12981" y="25157"/>
                  </a:cubicBezTo>
                  <a:close/>
                  <a:moveTo>
                    <a:pt x="12540" y="25053"/>
                  </a:moveTo>
                  <a:cubicBezTo>
                    <a:pt x="12644" y="25157"/>
                    <a:pt x="12644" y="25157"/>
                    <a:pt x="12747" y="25157"/>
                  </a:cubicBezTo>
                  <a:cubicBezTo>
                    <a:pt x="12747" y="25157"/>
                    <a:pt x="12877" y="25157"/>
                    <a:pt x="12877" y="25287"/>
                  </a:cubicBezTo>
                  <a:lnTo>
                    <a:pt x="12540" y="25287"/>
                  </a:lnTo>
                  <a:cubicBezTo>
                    <a:pt x="12540" y="25287"/>
                    <a:pt x="12644" y="25157"/>
                    <a:pt x="12540" y="25053"/>
                  </a:cubicBezTo>
                  <a:close/>
                  <a:moveTo>
                    <a:pt x="13630" y="25157"/>
                  </a:moveTo>
                  <a:cubicBezTo>
                    <a:pt x="13630" y="25287"/>
                    <a:pt x="13734" y="25287"/>
                    <a:pt x="13734" y="25287"/>
                  </a:cubicBezTo>
                  <a:lnTo>
                    <a:pt x="13526" y="25287"/>
                  </a:lnTo>
                  <a:cubicBezTo>
                    <a:pt x="13526" y="25287"/>
                    <a:pt x="13630" y="25287"/>
                    <a:pt x="13630" y="25157"/>
                  </a:cubicBezTo>
                  <a:close/>
                  <a:moveTo>
                    <a:pt x="14695" y="23755"/>
                  </a:moveTo>
                  <a:lnTo>
                    <a:pt x="14695" y="23859"/>
                  </a:lnTo>
                  <a:lnTo>
                    <a:pt x="14695" y="23989"/>
                  </a:lnTo>
                  <a:lnTo>
                    <a:pt x="14824" y="23989"/>
                  </a:lnTo>
                  <a:cubicBezTo>
                    <a:pt x="14824" y="24196"/>
                    <a:pt x="14928" y="24508"/>
                    <a:pt x="14928" y="24741"/>
                  </a:cubicBezTo>
                  <a:lnTo>
                    <a:pt x="14928" y="25287"/>
                  </a:lnTo>
                  <a:cubicBezTo>
                    <a:pt x="14824" y="25157"/>
                    <a:pt x="14824" y="25053"/>
                    <a:pt x="14695" y="24845"/>
                  </a:cubicBezTo>
                  <a:cubicBezTo>
                    <a:pt x="14591" y="24741"/>
                    <a:pt x="14591" y="24638"/>
                    <a:pt x="14591" y="24404"/>
                  </a:cubicBezTo>
                  <a:cubicBezTo>
                    <a:pt x="14487" y="24196"/>
                    <a:pt x="14591" y="23989"/>
                    <a:pt x="14695" y="23755"/>
                  </a:cubicBezTo>
                  <a:close/>
                  <a:moveTo>
                    <a:pt x="15993" y="25157"/>
                  </a:moveTo>
                  <a:lnTo>
                    <a:pt x="15993" y="25287"/>
                  </a:lnTo>
                  <a:lnTo>
                    <a:pt x="15681" y="25287"/>
                  </a:lnTo>
                  <a:cubicBezTo>
                    <a:pt x="15785" y="25157"/>
                    <a:pt x="15889" y="25157"/>
                    <a:pt x="15993" y="25157"/>
                  </a:cubicBezTo>
                  <a:close/>
                  <a:moveTo>
                    <a:pt x="16538" y="25287"/>
                  </a:moveTo>
                  <a:cubicBezTo>
                    <a:pt x="16642" y="25287"/>
                    <a:pt x="16642" y="25287"/>
                    <a:pt x="16642" y="25390"/>
                  </a:cubicBezTo>
                  <a:cubicBezTo>
                    <a:pt x="16642" y="25390"/>
                    <a:pt x="16538" y="25390"/>
                    <a:pt x="16434" y="25287"/>
                  </a:cubicBezTo>
                  <a:close/>
                  <a:moveTo>
                    <a:pt x="17953" y="24953"/>
                  </a:moveTo>
                  <a:lnTo>
                    <a:pt x="17953" y="24953"/>
                  </a:lnTo>
                  <a:cubicBezTo>
                    <a:pt x="18265" y="24976"/>
                    <a:pt x="18615" y="25091"/>
                    <a:pt x="18822" y="25390"/>
                  </a:cubicBezTo>
                  <a:cubicBezTo>
                    <a:pt x="18489" y="25288"/>
                    <a:pt x="18283" y="25059"/>
                    <a:pt x="17953" y="24953"/>
                  </a:cubicBezTo>
                  <a:close/>
                  <a:moveTo>
                    <a:pt x="13942" y="24845"/>
                  </a:moveTo>
                  <a:lnTo>
                    <a:pt x="13942" y="24949"/>
                  </a:lnTo>
                  <a:cubicBezTo>
                    <a:pt x="14279" y="25053"/>
                    <a:pt x="14487" y="25287"/>
                    <a:pt x="14695" y="25494"/>
                  </a:cubicBezTo>
                  <a:lnTo>
                    <a:pt x="14487" y="25494"/>
                  </a:lnTo>
                  <a:cubicBezTo>
                    <a:pt x="14383" y="25390"/>
                    <a:pt x="14279" y="25390"/>
                    <a:pt x="14279" y="25390"/>
                  </a:cubicBezTo>
                  <a:cubicBezTo>
                    <a:pt x="14279" y="25287"/>
                    <a:pt x="14279" y="25287"/>
                    <a:pt x="14175" y="25287"/>
                  </a:cubicBezTo>
                  <a:lnTo>
                    <a:pt x="13942" y="25287"/>
                  </a:lnTo>
                  <a:cubicBezTo>
                    <a:pt x="13838" y="25157"/>
                    <a:pt x="13838" y="25053"/>
                    <a:pt x="13838" y="24845"/>
                  </a:cubicBezTo>
                  <a:close/>
                  <a:moveTo>
                    <a:pt x="14487" y="24949"/>
                  </a:moveTo>
                  <a:cubicBezTo>
                    <a:pt x="14591" y="25157"/>
                    <a:pt x="14695" y="25287"/>
                    <a:pt x="14824" y="25494"/>
                  </a:cubicBezTo>
                  <a:cubicBezTo>
                    <a:pt x="14667" y="25267"/>
                    <a:pt x="14521" y="25098"/>
                    <a:pt x="14308" y="24949"/>
                  </a:cubicBezTo>
                  <a:close/>
                  <a:moveTo>
                    <a:pt x="9620" y="24647"/>
                  </a:moveTo>
                  <a:cubicBezTo>
                    <a:pt x="9502" y="24748"/>
                    <a:pt x="9502" y="24848"/>
                    <a:pt x="9502" y="24949"/>
                  </a:cubicBezTo>
                  <a:cubicBezTo>
                    <a:pt x="9399" y="24949"/>
                    <a:pt x="9295" y="24949"/>
                    <a:pt x="9191" y="25053"/>
                  </a:cubicBezTo>
                  <a:cubicBezTo>
                    <a:pt x="9087" y="25157"/>
                    <a:pt x="9087" y="25157"/>
                    <a:pt x="8983" y="25157"/>
                  </a:cubicBezTo>
                  <a:cubicBezTo>
                    <a:pt x="8750" y="25287"/>
                    <a:pt x="8646" y="25494"/>
                    <a:pt x="8542" y="25598"/>
                  </a:cubicBezTo>
                  <a:cubicBezTo>
                    <a:pt x="8542" y="25462"/>
                    <a:pt x="8587" y="25370"/>
                    <a:pt x="8647" y="25287"/>
                  </a:cubicBezTo>
                  <a:lnTo>
                    <a:pt x="8750" y="25287"/>
                  </a:lnTo>
                  <a:cubicBezTo>
                    <a:pt x="8750" y="25157"/>
                    <a:pt x="8750" y="25157"/>
                    <a:pt x="8853" y="25053"/>
                  </a:cubicBezTo>
                  <a:lnTo>
                    <a:pt x="8983" y="24949"/>
                  </a:lnTo>
                  <a:lnTo>
                    <a:pt x="8983" y="24845"/>
                  </a:lnTo>
                  <a:lnTo>
                    <a:pt x="9191" y="24845"/>
                  </a:lnTo>
                  <a:cubicBezTo>
                    <a:pt x="9087" y="24845"/>
                    <a:pt x="8983" y="25053"/>
                    <a:pt x="8983" y="25157"/>
                  </a:cubicBezTo>
                  <a:lnTo>
                    <a:pt x="8983" y="25157"/>
                  </a:lnTo>
                  <a:cubicBezTo>
                    <a:pt x="8983" y="25059"/>
                    <a:pt x="9075" y="24961"/>
                    <a:pt x="9259" y="24863"/>
                  </a:cubicBezTo>
                  <a:lnTo>
                    <a:pt x="9259" y="24863"/>
                  </a:lnTo>
                  <a:cubicBezTo>
                    <a:pt x="9229" y="24927"/>
                    <a:pt x="9191" y="24990"/>
                    <a:pt x="9191" y="25053"/>
                  </a:cubicBezTo>
                  <a:cubicBezTo>
                    <a:pt x="9295" y="24949"/>
                    <a:pt x="9295" y="24845"/>
                    <a:pt x="9295" y="24845"/>
                  </a:cubicBezTo>
                  <a:lnTo>
                    <a:pt x="9295" y="24845"/>
                  </a:lnTo>
                  <a:cubicBezTo>
                    <a:pt x="9295" y="24845"/>
                    <a:pt x="9295" y="24845"/>
                    <a:pt x="9295" y="24845"/>
                  </a:cubicBezTo>
                  <a:cubicBezTo>
                    <a:pt x="9380" y="24760"/>
                    <a:pt x="9465" y="24675"/>
                    <a:pt x="9620" y="24647"/>
                  </a:cubicBezTo>
                  <a:close/>
                  <a:moveTo>
                    <a:pt x="8542" y="25158"/>
                  </a:moveTo>
                  <a:cubicBezTo>
                    <a:pt x="8541" y="25287"/>
                    <a:pt x="8438" y="25494"/>
                    <a:pt x="8438" y="25598"/>
                  </a:cubicBezTo>
                  <a:cubicBezTo>
                    <a:pt x="8438" y="25702"/>
                    <a:pt x="8334" y="25702"/>
                    <a:pt x="8334" y="25702"/>
                  </a:cubicBezTo>
                  <a:lnTo>
                    <a:pt x="8334" y="25287"/>
                  </a:lnTo>
                  <a:cubicBezTo>
                    <a:pt x="8438" y="25287"/>
                    <a:pt x="8541" y="25287"/>
                    <a:pt x="8542" y="25158"/>
                  </a:cubicBezTo>
                  <a:close/>
                  <a:moveTo>
                    <a:pt x="14175" y="25598"/>
                  </a:moveTo>
                  <a:lnTo>
                    <a:pt x="14175" y="25702"/>
                  </a:lnTo>
                  <a:lnTo>
                    <a:pt x="14046" y="25702"/>
                  </a:lnTo>
                  <a:lnTo>
                    <a:pt x="14175" y="25598"/>
                  </a:lnTo>
                  <a:close/>
                  <a:moveTo>
                    <a:pt x="13942" y="25390"/>
                  </a:moveTo>
                  <a:cubicBezTo>
                    <a:pt x="13942" y="25494"/>
                    <a:pt x="14046" y="25494"/>
                    <a:pt x="14046" y="25494"/>
                  </a:cubicBezTo>
                  <a:lnTo>
                    <a:pt x="14175" y="25494"/>
                  </a:lnTo>
                  <a:cubicBezTo>
                    <a:pt x="13797" y="25494"/>
                    <a:pt x="13590" y="25723"/>
                    <a:pt x="13327" y="25723"/>
                  </a:cubicBezTo>
                  <a:cubicBezTo>
                    <a:pt x="13283" y="25723"/>
                    <a:pt x="13237" y="25717"/>
                    <a:pt x="13189" y="25702"/>
                  </a:cubicBezTo>
                  <a:cubicBezTo>
                    <a:pt x="13293" y="25598"/>
                    <a:pt x="13396" y="25598"/>
                    <a:pt x="13526" y="25494"/>
                  </a:cubicBezTo>
                  <a:cubicBezTo>
                    <a:pt x="13630" y="25390"/>
                    <a:pt x="13838" y="25390"/>
                    <a:pt x="13942" y="25390"/>
                  </a:cubicBezTo>
                  <a:close/>
                  <a:moveTo>
                    <a:pt x="13051" y="25344"/>
                  </a:moveTo>
                  <a:cubicBezTo>
                    <a:pt x="13140" y="25344"/>
                    <a:pt x="13223" y="25356"/>
                    <a:pt x="13293" y="25390"/>
                  </a:cubicBezTo>
                  <a:cubicBezTo>
                    <a:pt x="12981" y="25598"/>
                    <a:pt x="12540" y="25702"/>
                    <a:pt x="12228" y="25806"/>
                  </a:cubicBezTo>
                  <a:cubicBezTo>
                    <a:pt x="11995" y="25806"/>
                    <a:pt x="11891" y="25702"/>
                    <a:pt x="12098" y="25598"/>
                  </a:cubicBezTo>
                  <a:cubicBezTo>
                    <a:pt x="12228" y="25494"/>
                    <a:pt x="12332" y="25494"/>
                    <a:pt x="12436" y="25494"/>
                  </a:cubicBezTo>
                  <a:cubicBezTo>
                    <a:pt x="12540" y="25494"/>
                    <a:pt x="12540" y="25494"/>
                    <a:pt x="12540" y="25390"/>
                  </a:cubicBezTo>
                  <a:cubicBezTo>
                    <a:pt x="12678" y="25390"/>
                    <a:pt x="12874" y="25344"/>
                    <a:pt x="13051" y="25344"/>
                  </a:cubicBezTo>
                  <a:close/>
                  <a:moveTo>
                    <a:pt x="14824" y="25702"/>
                  </a:moveTo>
                  <a:cubicBezTo>
                    <a:pt x="14890" y="25702"/>
                    <a:pt x="14914" y="25743"/>
                    <a:pt x="14923" y="25806"/>
                  </a:cubicBezTo>
                  <a:lnTo>
                    <a:pt x="14824" y="25806"/>
                  </a:lnTo>
                  <a:lnTo>
                    <a:pt x="14824" y="25702"/>
                  </a:lnTo>
                  <a:close/>
                  <a:moveTo>
                    <a:pt x="12981" y="25711"/>
                  </a:moveTo>
                  <a:cubicBezTo>
                    <a:pt x="12981" y="25806"/>
                    <a:pt x="12984" y="25806"/>
                    <a:pt x="13085" y="25806"/>
                  </a:cubicBezTo>
                  <a:cubicBezTo>
                    <a:pt x="13103" y="25828"/>
                    <a:pt x="13121" y="25846"/>
                    <a:pt x="13138" y="25862"/>
                  </a:cubicBezTo>
                  <a:lnTo>
                    <a:pt x="13138" y="25862"/>
                  </a:lnTo>
                  <a:cubicBezTo>
                    <a:pt x="12976" y="25806"/>
                    <a:pt x="12795" y="25806"/>
                    <a:pt x="12540" y="25806"/>
                  </a:cubicBezTo>
                  <a:cubicBezTo>
                    <a:pt x="12711" y="25806"/>
                    <a:pt x="12829" y="25735"/>
                    <a:pt x="12981" y="25711"/>
                  </a:cubicBezTo>
                  <a:close/>
                  <a:moveTo>
                    <a:pt x="11504" y="25673"/>
                  </a:moveTo>
                  <a:cubicBezTo>
                    <a:pt x="11408" y="25786"/>
                    <a:pt x="11325" y="25936"/>
                    <a:pt x="11242" y="25936"/>
                  </a:cubicBezTo>
                  <a:lnTo>
                    <a:pt x="11504" y="25673"/>
                  </a:lnTo>
                  <a:close/>
                  <a:moveTo>
                    <a:pt x="13282" y="25929"/>
                  </a:moveTo>
                  <a:cubicBezTo>
                    <a:pt x="13320" y="25936"/>
                    <a:pt x="13358" y="25936"/>
                    <a:pt x="13396" y="25936"/>
                  </a:cubicBezTo>
                  <a:lnTo>
                    <a:pt x="13293" y="25936"/>
                  </a:lnTo>
                  <a:cubicBezTo>
                    <a:pt x="13289" y="25933"/>
                    <a:pt x="13286" y="25931"/>
                    <a:pt x="13282" y="25929"/>
                  </a:cubicBezTo>
                  <a:close/>
                  <a:moveTo>
                    <a:pt x="15241" y="25703"/>
                  </a:moveTo>
                  <a:lnTo>
                    <a:pt x="15344" y="25806"/>
                  </a:lnTo>
                  <a:lnTo>
                    <a:pt x="15344" y="25936"/>
                  </a:lnTo>
                  <a:cubicBezTo>
                    <a:pt x="15344" y="25806"/>
                    <a:pt x="15344" y="25806"/>
                    <a:pt x="15241" y="25703"/>
                  </a:cubicBezTo>
                  <a:close/>
                  <a:moveTo>
                    <a:pt x="15344" y="25390"/>
                  </a:moveTo>
                  <a:cubicBezTo>
                    <a:pt x="15577" y="25390"/>
                    <a:pt x="15889" y="25390"/>
                    <a:pt x="16226" y="25494"/>
                  </a:cubicBezTo>
                  <a:cubicBezTo>
                    <a:pt x="16226" y="25494"/>
                    <a:pt x="16330" y="25494"/>
                    <a:pt x="16330" y="25598"/>
                  </a:cubicBezTo>
                  <a:lnTo>
                    <a:pt x="16538" y="25598"/>
                  </a:lnTo>
                  <a:lnTo>
                    <a:pt x="16642" y="25702"/>
                  </a:lnTo>
                  <a:cubicBezTo>
                    <a:pt x="16771" y="25806"/>
                    <a:pt x="16642" y="25936"/>
                    <a:pt x="16434" y="25936"/>
                  </a:cubicBezTo>
                  <a:cubicBezTo>
                    <a:pt x="16330" y="25806"/>
                    <a:pt x="16226" y="25806"/>
                    <a:pt x="16122" y="25702"/>
                  </a:cubicBezTo>
                  <a:cubicBezTo>
                    <a:pt x="15889" y="25598"/>
                    <a:pt x="15785" y="25494"/>
                    <a:pt x="15577" y="25494"/>
                  </a:cubicBezTo>
                  <a:lnTo>
                    <a:pt x="15473" y="25494"/>
                  </a:lnTo>
                  <a:cubicBezTo>
                    <a:pt x="15473" y="25442"/>
                    <a:pt x="15415" y="25416"/>
                    <a:pt x="15370" y="25416"/>
                  </a:cubicBezTo>
                  <a:cubicBezTo>
                    <a:pt x="15324" y="25416"/>
                    <a:pt x="15292" y="25442"/>
                    <a:pt x="15344" y="25494"/>
                  </a:cubicBezTo>
                  <a:lnTo>
                    <a:pt x="15344" y="25702"/>
                  </a:lnTo>
                  <a:lnTo>
                    <a:pt x="15240" y="25598"/>
                  </a:lnTo>
                  <a:lnTo>
                    <a:pt x="15240" y="25494"/>
                  </a:lnTo>
                  <a:cubicBezTo>
                    <a:pt x="15136" y="25494"/>
                    <a:pt x="15136" y="25494"/>
                    <a:pt x="15032" y="25390"/>
                  </a:cubicBezTo>
                  <a:close/>
                  <a:moveTo>
                    <a:pt x="16875" y="25598"/>
                  </a:moveTo>
                  <a:cubicBezTo>
                    <a:pt x="16875" y="25702"/>
                    <a:pt x="16979" y="25936"/>
                    <a:pt x="17083" y="25936"/>
                  </a:cubicBezTo>
                  <a:cubicBezTo>
                    <a:pt x="16979" y="25936"/>
                    <a:pt x="16979" y="25936"/>
                    <a:pt x="16875" y="25806"/>
                  </a:cubicBezTo>
                  <a:cubicBezTo>
                    <a:pt x="16875" y="25702"/>
                    <a:pt x="16875" y="25702"/>
                    <a:pt x="16771" y="25598"/>
                  </a:cubicBezTo>
                  <a:close/>
                  <a:moveTo>
                    <a:pt x="16122" y="25936"/>
                  </a:moveTo>
                  <a:cubicBezTo>
                    <a:pt x="16226" y="25936"/>
                    <a:pt x="16226" y="25936"/>
                    <a:pt x="16330" y="26039"/>
                  </a:cubicBezTo>
                  <a:cubicBezTo>
                    <a:pt x="16295" y="26005"/>
                    <a:pt x="16272" y="25993"/>
                    <a:pt x="16257" y="25993"/>
                  </a:cubicBezTo>
                  <a:cubicBezTo>
                    <a:pt x="16226" y="25993"/>
                    <a:pt x="16226" y="26039"/>
                    <a:pt x="16226" y="26039"/>
                  </a:cubicBezTo>
                  <a:cubicBezTo>
                    <a:pt x="16226" y="26039"/>
                    <a:pt x="16226" y="25936"/>
                    <a:pt x="16122" y="25936"/>
                  </a:cubicBezTo>
                  <a:close/>
                  <a:moveTo>
                    <a:pt x="12464" y="25993"/>
                  </a:moveTo>
                  <a:cubicBezTo>
                    <a:pt x="12635" y="25993"/>
                    <a:pt x="12825" y="26039"/>
                    <a:pt x="12981" y="26039"/>
                  </a:cubicBezTo>
                  <a:cubicBezTo>
                    <a:pt x="12671" y="26135"/>
                    <a:pt x="12471" y="26230"/>
                    <a:pt x="12098" y="26245"/>
                  </a:cubicBezTo>
                  <a:lnTo>
                    <a:pt x="12098" y="26245"/>
                  </a:lnTo>
                  <a:lnTo>
                    <a:pt x="12098" y="26143"/>
                  </a:lnTo>
                  <a:cubicBezTo>
                    <a:pt x="12098" y="26039"/>
                    <a:pt x="12098" y="26039"/>
                    <a:pt x="12228" y="26039"/>
                  </a:cubicBezTo>
                  <a:cubicBezTo>
                    <a:pt x="12297" y="26005"/>
                    <a:pt x="12378" y="25993"/>
                    <a:pt x="12464" y="25993"/>
                  </a:cubicBezTo>
                  <a:close/>
                  <a:moveTo>
                    <a:pt x="16979" y="25598"/>
                  </a:moveTo>
                  <a:lnTo>
                    <a:pt x="16979" y="25598"/>
                  </a:lnTo>
                  <a:cubicBezTo>
                    <a:pt x="17291" y="25702"/>
                    <a:pt x="17628" y="25936"/>
                    <a:pt x="17836" y="26247"/>
                  </a:cubicBezTo>
                  <a:cubicBezTo>
                    <a:pt x="17524" y="26143"/>
                    <a:pt x="17187" y="25936"/>
                    <a:pt x="16979" y="25598"/>
                  </a:cubicBezTo>
                  <a:close/>
                  <a:moveTo>
                    <a:pt x="11995" y="26039"/>
                  </a:moveTo>
                  <a:cubicBezTo>
                    <a:pt x="11891" y="26143"/>
                    <a:pt x="11891" y="26143"/>
                    <a:pt x="11787" y="26247"/>
                  </a:cubicBezTo>
                  <a:cubicBezTo>
                    <a:pt x="11683" y="26247"/>
                    <a:pt x="11579" y="26351"/>
                    <a:pt x="11449" y="26351"/>
                  </a:cubicBezTo>
                  <a:cubicBezTo>
                    <a:pt x="11579" y="26247"/>
                    <a:pt x="11683" y="26247"/>
                    <a:pt x="11787" y="26247"/>
                  </a:cubicBezTo>
                  <a:lnTo>
                    <a:pt x="11787" y="26143"/>
                  </a:lnTo>
                  <a:lnTo>
                    <a:pt x="11683" y="26143"/>
                  </a:lnTo>
                  <a:cubicBezTo>
                    <a:pt x="11787" y="26039"/>
                    <a:pt x="11891" y="26039"/>
                    <a:pt x="11995" y="26039"/>
                  </a:cubicBezTo>
                  <a:close/>
                  <a:moveTo>
                    <a:pt x="16771" y="26039"/>
                  </a:moveTo>
                  <a:cubicBezTo>
                    <a:pt x="16875" y="26143"/>
                    <a:pt x="16979" y="26143"/>
                    <a:pt x="16979" y="26351"/>
                  </a:cubicBezTo>
                  <a:cubicBezTo>
                    <a:pt x="16875" y="26247"/>
                    <a:pt x="16771" y="26143"/>
                    <a:pt x="16771" y="26039"/>
                  </a:cubicBezTo>
                  <a:close/>
                  <a:moveTo>
                    <a:pt x="14376" y="25745"/>
                  </a:moveTo>
                  <a:lnTo>
                    <a:pt x="14376" y="25745"/>
                  </a:lnTo>
                  <a:cubicBezTo>
                    <a:pt x="14332" y="25996"/>
                    <a:pt x="14254" y="26246"/>
                    <a:pt x="14171" y="26497"/>
                  </a:cubicBezTo>
                  <a:lnTo>
                    <a:pt x="14171" y="26497"/>
                  </a:lnTo>
                  <a:cubicBezTo>
                    <a:pt x="14221" y="26304"/>
                    <a:pt x="14257" y="26115"/>
                    <a:pt x="14279" y="25936"/>
                  </a:cubicBezTo>
                  <a:cubicBezTo>
                    <a:pt x="14279" y="25827"/>
                    <a:pt x="14352" y="25809"/>
                    <a:pt x="14376" y="25745"/>
                  </a:cubicBezTo>
                  <a:close/>
                  <a:moveTo>
                    <a:pt x="13189" y="26143"/>
                  </a:moveTo>
                  <a:cubicBezTo>
                    <a:pt x="13085" y="26143"/>
                    <a:pt x="13085" y="26247"/>
                    <a:pt x="12981" y="26247"/>
                  </a:cubicBezTo>
                  <a:cubicBezTo>
                    <a:pt x="12747" y="26247"/>
                    <a:pt x="12540" y="26351"/>
                    <a:pt x="12436" y="26455"/>
                  </a:cubicBezTo>
                  <a:cubicBezTo>
                    <a:pt x="12332" y="26455"/>
                    <a:pt x="12332" y="26585"/>
                    <a:pt x="12332" y="26585"/>
                  </a:cubicBezTo>
                  <a:cubicBezTo>
                    <a:pt x="11995" y="26688"/>
                    <a:pt x="11787" y="26792"/>
                    <a:pt x="11579" y="26896"/>
                  </a:cubicBezTo>
                  <a:cubicBezTo>
                    <a:pt x="11493" y="26896"/>
                    <a:pt x="11418" y="26942"/>
                    <a:pt x="11377" y="26942"/>
                  </a:cubicBezTo>
                  <a:cubicBezTo>
                    <a:pt x="11357" y="26942"/>
                    <a:pt x="11346" y="26931"/>
                    <a:pt x="11346" y="26896"/>
                  </a:cubicBezTo>
                  <a:cubicBezTo>
                    <a:pt x="11242" y="26896"/>
                    <a:pt x="11579" y="26688"/>
                    <a:pt x="11579" y="26688"/>
                  </a:cubicBezTo>
                  <a:cubicBezTo>
                    <a:pt x="11787" y="26585"/>
                    <a:pt x="12098" y="26585"/>
                    <a:pt x="12332" y="26455"/>
                  </a:cubicBezTo>
                  <a:lnTo>
                    <a:pt x="12436" y="26455"/>
                  </a:lnTo>
                  <a:lnTo>
                    <a:pt x="12436" y="26351"/>
                  </a:lnTo>
                  <a:cubicBezTo>
                    <a:pt x="12644" y="26247"/>
                    <a:pt x="12877" y="26143"/>
                    <a:pt x="13189" y="26143"/>
                  </a:cubicBezTo>
                  <a:close/>
                  <a:moveTo>
                    <a:pt x="12098" y="26792"/>
                  </a:moveTo>
                  <a:cubicBezTo>
                    <a:pt x="12047" y="26870"/>
                    <a:pt x="12001" y="26950"/>
                    <a:pt x="11962" y="27030"/>
                  </a:cubicBezTo>
                  <a:lnTo>
                    <a:pt x="11962" y="27030"/>
                  </a:lnTo>
                  <a:cubicBezTo>
                    <a:pt x="11951" y="27013"/>
                    <a:pt x="11928" y="27000"/>
                    <a:pt x="11891" y="27000"/>
                  </a:cubicBezTo>
                  <a:lnTo>
                    <a:pt x="11891" y="26896"/>
                  </a:lnTo>
                  <a:cubicBezTo>
                    <a:pt x="11995" y="26896"/>
                    <a:pt x="11995" y="26896"/>
                    <a:pt x="12098" y="26792"/>
                  </a:cubicBezTo>
                  <a:close/>
                  <a:moveTo>
                    <a:pt x="15577" y="26039"/>
                  </a:moveTo>
                  <a:cubicBezTo>
                    <a:pt x="15889" y="26351"/>
                    <a:pt x="16122" y="26792"/>
                    <a:pt x="16122" y="27104"/>
                  </a:cubicBezTo>
                  <a:cubicBezTo>
                    <a:pt x="15785" y="26792"/>
                    <a:pt x="15681" y="26455"/>
                    <a:pt x="15577" y="26039"/>
                  </a:cubicBezTo>
                  <a:close/>
                  <a:moveTo>
                    <a:pt x="17291" y="26247"/>
                  </a:moveTo>
                  <a:lnTo>
                    <a:pt x="17291" y="26247"/>
                  </a:lnTo>
                  <a:cubicBezTo>
                    <a:pt x="17524" y="26455"/>
                    <a:pt x="17836" y="26585"/>
                    <a:pt x="17940" y="26792"/>
                  </a:cubicBezTo>
                  <a:cubicBezTo>
                    <a:pt x="18069" y="26896"/>
                    <a:pt x="18173" y="26896"/>
                    <a:pt x="18173" y="27000"/>
                  </a:cubicBezTo>
                  <a:cubicBezTo>
                    <a:pt x="18277" y="27169"/>
                    <a:pt x="18277" y="27227"/>
                    <a:pt x="18222" y="27227"/>
                  </a:cubicBezTo>
                  <a:cubicBezTo>
                    <a:pt x="18167" y="27227"/>
                    <a:pt x="18056" y="27169"/>
                    <a:pt x="17940" y="27104"/>
                  </a:cubicBezTo>
                  <a:lnTo>
                    <a:pt x="17524" y="26688"/>
                  </a:lnTo>
                  <a:cubicBezTo>
                    <a:pt x="17524" y="26585"/>
                    <a:pt x="17420" y="26455"/>
                    <a:pt x="17291" y="26247"/>
                  </a:cubicBezTo>
                  <a:close/>
                  <a:moveTo>
                    <a:pt x="14046" y="25806"/>
                  </a:moveTo>
                  <a:lnTo>
                    <a:pt x="14046" y="25806"/>
                  </a:lnTo>
                  <a:cubicBezTo>
                    <a:pt x="13942" y="25936"/>
                    <a:pt x="13838" y="26039"/>
                    <a:pt x="13734" y="26247"/>
                  </a:cubicBezTo>
                  <a:lnTo>
                    <a:pt x="13734" y="26143"/>
                  </a:lnTo>
                  <a:lnTo>
                    <a:pt x="13630" y="26143"/>
                  </a:lnTo>
                  <a:cubicBezTo>
                    <a:pt x="13526" y="26351"/>
                    <a:pt x="13396" y="26585"/>
                    <a:pt x="13293" y="26792"/>
                  </a:cubicBezTo>
                  <a:cubicBezTo>
                    <a:pt x="13293" y="26896"/>
                    <a:pt x="13189" y="27000"/>
                    <a:pt x="13085" y="27104"/>
                  </a:cubicBezTo>
                  <a:cubicBezTo>
                    <a:pt x="12981" y="27104"/>
                    <a:pt x="12981" y="27234"/>
                    <a:pt x="12877" y="27234"/>
                  </a:cubicBezTo>
                  <a:cubicBezTo>
                    <a:pt x="12747" y="27104"/>
                    <a:pt x="12747" y="27000"/>
                    <a:pt x="12877" y="26896"/>
                  </a:cubicBezTo>
                  <a:lnTo>
                    <a:pt x="12877" y="26792"/>
                  </a:lnTo>
                  <a:cubicBezTo>
                    <a:pt x="12981" y="26688"/>
                    <a:pt x="12981" y="26585"/>
                    <a:pt x="13085" y="26455"/>
                  </a:cubicBezTo>
                  <a:cubicBezTo>
                    <a:pt x="13293" y="26143"/>
                    <a:pt x="13630" y="26039"/>
                    <a:pt x="14046" y="25806"/>
                  </a:cubicBezTo>
                  <a:close/>
                  <a:moveTo>
                    <a:pt x="12877" y="26455"/>
                  </a:moveTo>
                  <a:cubicBezTo>
                    <a:pt x="12747" y="26585"/>
                    <a:pt x="12747" y="26688"/>
                    <a:pt x="12747" y="26896"/>
                  </a:cubicBezTo>
                  <a:cubicBezTo>
                    <a:pt x="12540" y="27234"/>
                    <a:pt x="12228" y="27545"/>
                    <a:pt x="11891" y="27649"/>
                  </a:cubicBezTo>
                  <a:cubicBezTo>
                    <a:pt x="11891" y="27337"/>
                    <a:pt x="11995" y="27104"/>
                    <a:pt x="12228" y="26896"/>
                  </a:cubicBezTo>
                  <a:cubicBezTo>
                    <a:pt x="12436" y="26688"/>
                    <a:pt x="12644" y="26585"/>
                    <a:pt x="12877" y="26455"/>
                  </a:cubicBezTo>
                  <a:close/>
                  <a:moveTo>
                    <a:pt x="15136" y="25806"/>
                  </a:moveTo>
                  <a:cubicBezTo>
                    <a:pt x="15473" y="26351"/>
                    <a:pt x="15785" y="27104"/>
                    <a:pt x="15473" y="27649"/>
                  </a:cubicBezTo>
                  <a:cubicBezTo>
                    <a:pt x="15136" y="27104"/>
                    <a:pt x="15473" y="26247"/>
                    <a:pt x="15032" y="25936"/>
                  </a:cubicBezTo>
                  <a:cubicBezTo>
                    <a:pt x="15032" y="25936"/>
                    <a:pt x="15136" y="25936"/>
                    <a:pt x="15032" y="25806"/>
                  </a:cubicBezTo>
                  <a:close/>
                  <a:moveTo>
                    <a:pt x="11787" y="27104"/>
                  </a:moveTo>
                  <a:lnTo>
                    <a:pt x="11787" y="27104"/>
                  </a:lnTo>
                  <a:cubicBezTo>
                    <a:pt x="11683" y="27234"/>
                    <a:pt x="11683" y="27337"/>
                    <a:pt x="11683" y="27337"/>
                  </a:cubicBezTo>
                  <a:cubicBezTo>
                    <a:pt x="11579" y="27545"/>
                    <a:pt x="11449" y="27649"/>
                    <a:pt x="11242" y="27883"/>
                  </a:cubicBezTo>
                  <a:cubicBezTo>
                    <a:pt x="11138" y="27883"/>
                    <a:pt x="11034" y="27753"/>
                    <a:pt x="11034" y="27649"/>
                  </a:cubicBezTo>
                  <a:cubicBezTo>
                    <a:pt x="11034" y="27545"/>
                    <a:pt x="11138" y="27441"/>
                    <a:pt x="11242" y="27441"/>
                  </a:cubicBezTo>
                  <a:cubicBezTo>
                    <a:pt x="11449" y="27337"/>
                    <a:pt x="11579" y="27234"/>
                    <a:pt x="11787" y="27104"/>
                  </a:cubicBezTo>
                  <a:close/>
                  <a:moveTo>
                    <a:pt x="14824" y="26143"/>
                  </a:moveTo>
                  <a:lnTo>
                    <a:pt x="14824" y="26143"/>
                  </a:lnTo>
                  <a:cubicBezTo>
                    <a:pt x="15032" y="26688"/>
                    <a:pt x="15136" y="27337"/>
                    <a:pt x="14928" y="27883"/>
                  </a:cubicBezTo>
                  <a:cubicBezTo>
                    <a:pt x="14591" y="27441"/>
                    <a:pt x="14928" y="26688"/>
                    <a:pt x="14824" y="26143"/>
                  </a:cubicBezTo>
                  <a:close/>
                  <a:moveTo>
                    <a:pt x="16771" y="26585"/>
                  </a:moveTo>
                  <a:lnTo>
                    <a:pt x="16771" y="26585"/>
                  </a:lnTo>
                  <a:cubicBezTo>
                    <a:pt x="17083" y="27000"/>
                    <a:pt x="17524" y="27441"/>
                    <a:pt x="17291" y="27986"/>
                  </a:cubicBezTo>
                  <a:cubicBezTo>
                    <a:pt x="17083" y="27545"/>
                    <a:pt x="16875" y="27104"/>
                    <a:pt x="16771" y="26585"/>
                  </a:cubicBezTo>
                  <a:close/>
                  <a:moveTo>
                    <a:pt x="17420" y="26689"/>
                  </a:moveTo>
                  <a:lnTo>
                    <a:pt x="17420" y="26689"/>
                  </a:lnTo>
                  <a:cubicBezTo>
                    <a:pt x="17524" y="26896"/>
                    <a:pt x="17732" y="27104"/>
                    <a:pt x="17836" y="27234"/>
                  </a:cubicBezTo>
                  <a:cubicBezTo>
                    <a:pt x="18069" y="27441"/>
                    <a:pt x="18173" y="27649"/>
                    <a:pt x="18173" y="27986"/>
                  </a:cubicBezTo>
                  <a:cubicBezTo>
                    <a:pt x="17732" y="27649"/>
                    <a:pt x="17628" y="27104"/>
                    <a:pt x="17420" y="26689"/>
                  </a:cubicBezTo>
                  <a:close/>
                  <a:moveTo>
                    <a:pt x="14046" y="26143"/>
                  </a:moveTo>
                  <a:cubicBezTo>
                    <a:pt x="13838" y="26896"/>
                    <a:pt x="13630" y="27753"/>
                    <a:pt x="13085" y="28298"/>
                  </a:cubicBezTo>
                  <a:cubicBezTo>
                    <a:pt x="13189" y="28194"/>
                    <a:pt x="13189" y="27753"/>
                    <a:pt x="13189" y="27649"/>
                  </a:cubicBezTo>
                  <a:cubicBezTo>
                    <a:pt x="13293" y="27337"/>
                    <a:pt x="13396" y="27104"/>
                    <a:pt x="13630" y="26792"/>
                  </a:cubicBezTo>
                  <a:cubicBezTo>
                    <a:pt x="13734" y="26585"/>
                    <a:pt x="13838" y="26351"/>
                    <a:pt x="14046" y="26143"/>
                  </a:cubicBezTo>
                  <a:close/>
                  <a:moveTo>
                    <a:pt x="14487" y="25936"/>
                  </a:moveTo>
                  <a:cubicBezTo>
                    <a:pt x="14695" y="26792"/>
                    <a:pt x="14487" y="27753"/>
                    <a:pt x="14175" y="28532"/>
                  </a:cubicBezTo>
                  <a:cubicBezTo>
                    <a:pt x="14089" y="28724"/>
                    <a:pt x="14020" y="28802"/>
                    <a:pt x="13968" y="28802"/>
                  </a:cubicBezTo>
                  <a:cubicBezTo>
                    <a:pt x="13879" y="28802"/>
                    <a:pt x="13838" y="28576"/>
                    <a:pt x="13838" y="28298"/>
                  </a:cubicBezTo>
                  <a:cubicBezTo>
                    <a:pt x="13942" y="28194"/>
                    <a:pt x="14046" y="27986"/>
                    <a:pt x="13942" y="27883"/>
                  </a:cubicBezTo>
                  <a:lnTo>
                    <a:pt x="13942" y="27753"/>
                  </a:lnTo>
                  <a:lnTo>
                    <a:pt x="14046" y="27649"/>
                  </a:lnTo>
                  <a:lnTo>
                    <a:pt x="14046" y="27545"/>
                  </a:lnTo>
                  <a:cubicBezTo>
                    <a:pt x="14046" y="27441"/>
                    <a:pt x="14046" y="27337"/>
                    <a:pt x="14175" y="27234"/>
                  </a:cubicBezTo>
                  <a:cubicBezTo>
                    <a:pt x="14279" y="26792"/>
                    <a:pt x="14487" y="26351"/>
                    <a:pt x="14487" y="25936"/>
                  </a:cubicBezTo>
                  <a:close/>
                  <a:moveTo>
                    <a:pt x="8334" y="25390"/>
                  </a:moveTo>
                  <a:lnTo>
                    <a:pt x="8334" y="25390"/>
                  </a:lnTo>
                  <a:cubicBezTo>
                    <a:pt x="8204" y="25494"/>
                    <a:pt x="8204" y="25702"/>
                    <a:pt x="8204" y="25806"/>
                  </a:cubicBezTo>
                  <a:cubicBezTo>
                    <a:pt x="8204" y="25806"/>
                    <a:pt x="8100" y="25936"/>
                    <a:pt x="8100" y="26039"/>
                  </a:cubicBezTo>
                  <a:cubicBezTo>
                    <a:pt x="8100" y="25806"/>
                    <a:pt x="8100" y="25702"/>
                    <a:pt x="8204" y="25494"/>
                  </a:cubicBezTo>
                  <a:lnTo>
                    <a:pt x="8100" y="25494"/>
                  </a:lnTo>
                  <a:cubicBezTo>
                    <a:pt x="7893" y="25598"/>
                    <a:pt x="7789" y="25936"/>
                    <a:pt x="7893" y="26143"/>
                  </a:cubicBezTo>
                  <a:cubicBezTo>
                    <a:pt x="7893" y="26039"/>
                    <a:pt x="7893" y="25936"/>
                    <a:pt x="7997" y="25806"/>
                  </a:cubicBezTo>
                  <a:cubicBezTo>
                    <a:pt x="7997" y="25702"/>
                    <a:pt x="7997" y="25702"/>
                    <a:pt x="8100" y="25598"/>
                  </a:cubicBezTo>
                  <a:lnTo>
                    <a:pt x="8100" y="25598"/>
                  </a:lnTo>
                  <a:cubicBezTo>
                    <a:pt x="7997" y="25806"/>
                    <a:pt x="7997" y="25936"/>
                    <a:pt x="7997" y="26039"/>
                  </a:cubicBezTo>
                  <a:cubicBezTo>
                    <a:pt x="7997" y="26143"/>
                    <a:pt x="7997" y="26143"/>
                    <a:pt x="7893" y="26143"/>
                  </a:cubicBezTo>
                  <a:lnTo>
                    <a:pt x="7893" y="26247"/>
                  </a:lnTo>
                  <a:cubicBezTo>
                    <a:pt x="7789" y="26247"/>
                    <a:pt x="7789" y="26351"/>
                    <a:pt x="7685" y="26455"/>
                  </a:cubicBezTo>
                  <a:cubicBezTo>
                    <a:pt x="7451" y="26896"/>
                    <a:pt x="7348" y="27441"/>
                    <a:pt x="7140" y="27883"/>
                  </a:cubicBezTo>
                  <a:cubicBezTo>
                    <a:pt x="6699" y="28843"/>
                    <a:pt x="5842" y="29388"/>
                    <a:pt x="5193" y="30037"/>
                  </a:cubicBezTo>
                  <a:cubicBezTo>
                    <a:pt x="4855" y="30349"/>
                    <a:pt x="4648" y="30583"/>
                    <a:pt x="4440" y="30998"/>
                  </a:cubicBezTo>
                  <a:cubicBezTo>
                    <a:pt x="4544" y="29934"/>
                    <a:pt x="4959" y="28947"/>
                    <a:pt x="5608" y="28090"/>
                  </a:cubicBezTo>
                  <a:cubicBezTo>
                    <a:pt x="6050" y="27337"/>
                    <a:pt x="6595" y="26688"/>
                    <a:pt x="7140" y="26039"/>
                  </a:cubicBezTo>
                  <a:cubicBezTo>
                    <a:pt x="7451" y="25702"/>
                    <a:pt x="7893" y="25598"/>
                    <a:pt x="8334" y="25390"/>
                  </a:cubicBezTo>
                  <a:close/>
                  <a:moveTo>
                    <a:pt x="10205" y="17938"/>
                  </a:moveTo>
                  <a:cubicBezTo>
                    <a:pt x="11021" y="17938"/>
                    <a:pt x="11903" y="18157"/>
                    <a:pt x="12540" y="18563"/>
                  </a:cubicBezTo>
                  <a:cubicBezTo>
                    <a:pt x="13630" y="19212"/>
                    <a:pt x="14175" y="20847"/>
                    <a:pt x="14487" y="22249"/>
                  </a:cubicBezTo>
                  <a:cubicBezTo>
                    <a:pt x="14383" y="22145"/>
                    <a:pt x="14383" y="22145"/>
                    <a:pt x="14383" y="22041"/>
                  </a:cubicBezTo>
                  <a:lnTo>
                    <a:pt x="14279" y="22041"/>
                  </a:lnTo>
                  <a:cubicBezTo>
                    <a:pt x="14329" y="22291"/>
                    <a:pt x="14403" y="22546"/>
                    <a:pt x="14478" y="22805"/>
                  </a:cubicBezTo>
                  <a:lnTo>
                    <a:pt x="14478" y="22805"/>
                  </a:lnTo>
                  <a:cubicBezTo>
                    <a:pt x="14345" y="22452"/>
                    <a:pt x="14131" y="22114"/>
                    <a:pt x="13942" y="21808"/>
                  </a:cubicBezTo>
                  <a:lnTo>
                    <a:pt x="13942" y="21808"/>
                  </a:lnTo>
                  <a:cubicBezTo>
                    <a:pt x="14175" y="22457"/>
                    <a:pt x="14591" y="22898"/>
                    <a:pt x="14591" y="23651"/>
                  </a:cubicBezTo>
                  <a:cubicBezTo>
                    <a:pt x="14616" y="23491"/>
                    <a:pt x="14610" y="23331"/>
                    <a:pt x="14582" y="23173"/>
                  </a:cubicBezTo>
                  <a:lnTo>
                    <a:pt x="14582" y="23173"/>
                  </a:lnTo>
                  <a:cubicBezTo>
                    <a:pt x="14625" y="23332"/>
                    <a:pt x="14664" y="23491"/>
                    <a:pt x="14695" y="23651"/>
                  </a:cubicBezTo>
                  <a:lnTo>
                    <a:pt x="14591" y="23651"/>
                  </a:lnTo>
                  <a:lnTo>
                    <a:pt x="14591" y="23755"/>
                  </a:lnTo>
                  <a:cubicBezTo>
                    <a:pt x="14487" y="23340"/>
                    <a:pt x="14383" y="22794"/>
                    <a:pt x="14175" y="22457"/>
                  </a:cubicBezTo>
                  <a:cubicBezTo>
                    <a:pt x="14046" y="22249"/>
                    <a:pt x="13942" y="22041"/>
                    <a:pt x="13734" y="21912"/>
                  </a:cubicBezTo>
                  <a:lnTo>
                    <a:pt x="13734" y="22041"/>
                  </a:lnTo>
                  <a:cubicBezTo>
                    <a:pt x="13734" y="22145"/>
                    <a:pt x="13838" y="22249"/>
                    <a:pt x="13942" y="22249"/>
                  </a:cubicBezTo>
                  <a:cubicBezTo>
                    <a:pt x="13942" y="22353"/>
                    <a:pt x="14046" y="22457"/>
                    <a:pt x="14046" y="22457"/>
                  </a:cubicBezTo>
                  <a:cubicBezTo>
                    <a:pt x="13838" y="22690"/>
                    <a:pt x="13942" y="23106"/>
                    <a:pt x="14046" y="23443"/>
                  </a:cubicBezTo>
                  <a:lnTo>
                    <a:pt x="13942" y="23340"/>
                  </a:lnTo>
                  <a:cubicBezTo>
                    <a:pt x="13734" y="23340"/>
                    <a:pt x="13630" y="23443"/>
                    <a:pt x="13630" y="23547"/>
                  </a:cubicBezTo>
                  <a:cubicBezTo>
                    <a:pt x="13630" y="23106"/>
                    <a:pt x="13396" y="22561"/>
                    <a:pt x="12877" y="22457"/>
                  </a:cubicBezTo>
                  <a:lnTo>
                    <a:pt x="12877" y="22457"/>
                  </a:lnTo>
                  <a:cubicBezTo>
                    <a:pt x="12747" y="22690"/>
                    <a:pt x="12877" y="22898"/>
                    <a:pt x="12981" y="23002"/>
                  </a:cubicBezTo>
                  <a:cubicBezTo>
                    <a:pt x="12436" y="22561"/>
                    <a:pt x="11787" y="22353"/>
                    <a:pt x="11138" y="22353"/>
                  </a:cubicBezTo>
                  <a:lnTo>
                    <a:pt x="11138" y="22457"/>
                  </a:lnTo>
                  <a:cubicBezTo>
                    <a:pt x="11891" y="22690"/>
                    <a:pt x="12747" y="23002"/>
                    <a:pt x="13293" y="23547"/>
                  </a:cubicBezTo>
                  <a:cubicBezTo>
                    <a:pt x="13250" y="23504"/>
                    <a:pt x="13189" y="23479"/>
                    <a:pt x="13125" y="23479"/>
                  </a:cubicBezTo>
                  <a:cubicBezTo>
                    <a:pt x="13035" y="23479"/>
                    <a:pt x="12938" y="23529"/>
                    <a:pt x="12877" y="23651"/>
                  </a:cubicBezTo>
                  <a:cubicBezTo>
                    <a:pt x="12747" y="23651"/>
                    <a:pt x="12747" y="23755"/>
                    <a:pt x="12747" y="23755"/>
                  </a:cubicBezTo>
                  <a:cubicBezTo>
                    <a:pt x="12644" y="23651"/>
                    <a:pt x="12436" y="23651"/>
                    <a:pt x="12228" y="23651"/>
                  </a:cubicBezTo>
                  <a:lnTo>
                    <a:pt x="12228" y="23755"/>
                  </a:lnTo>
                  <a:cubicBezTo>
                    <a:pt x="12043" y="23641"/>
                    <a:pt x="11866" y="23558"/>
                    <a:pt x="11688" y="23558"/>
                  </a:cubicBezTo>
                  <a:cubicBezTo>
                    <a:pt x="11541" y="23558"/>
                    <a:pt x="11394" y="23614"/>
                    <a:pt x="11242" y="23755"/>
                  </a:cubicBezTo>
                  <a:lnTo>
                    <a:pt x="11242" y="23859"/>
                  </a:lnTo>
                  <a:cubicBezTo>
                    <a:pt x="11579" y="24092"/>
                    <a:pt x="11787" y="24196"/>
                    <a:pt x="11995" y="24300"/>
                  </a:cubicBezTo>
                  <a:cubicBezTo>
                    <a:pt x="11787" y="24300"/>
                    <a:pt x="11579" y="24300"/>
                    <a:pt x="11346" y="24404"/>
                  </a:cubicBezTo>
                  <a:cubicBezTo>
                    <a:pt x="11315" y="24373"/>
                    <a:pt x="11276" y="24361"/>
                    <a:pt x="11233" y="24361"/>
                  </a:cubicBezTo>
                  <a:cubicBezTo>
                    <a:pt x="11129" y="24361"/>
                    <a:pt x="11004" y="24434"/>
                    <a:pt x="10930" y="24508"/>
                  </a:cubicBezTo>
                  <a:cubicBezTo>
                    <a:pt x="11034" y="24508"/>
                    <a:pt x="11138" y="24508"/>
                    <a:pt x="11242" y="24404"/>
                  </a:cubicBezTo>
                  <a:lnTo>
                    <a:pt x="11242" y="24638"/>
                  </a:lnTo>
                  <a:cubicBezTo>
                    <a:pt x="11346" y="24638"/>
                    <a:pt x="11579" y="24741"/>
                    <a:pt x="11683" y="24741"/>
                  </a:cubicBezTo>
                  <a:lnTo>
                    <a:pt x="11683" y="24845"/>
                  </a:lnTo>
                  <a:cubicBezTo>
                    <a:pt x="11605" y="24811"/>
                    <a:pt x="11530" y="24799"/>
                    <a:pt x="11457" y="24799"/>
                  </a:cubicBezTo>
                  <a:cubicBezTo>
                    <a:pt x="11311" y="24799"/>
                    <a:pt x="11173" y="24845"/>
                    <a:pt x="11034" y="24845"/>
                  </a:cubicBezTo>
                  <a:cubicBezTo>
                    <a:pt x="10930" y="24845"/>
                    <a:pt x="10930" y="24845"/>
                    <a:pt x="10930" y="24949"/>
                  </a:cubicBezTo>
                  <a:lnTo>
                    <a:pt x="11242" y="24949"/>
                  </a:lnTo>
                  <a:lnTo>
                    <a:pt x="11242" y="25053"/>
                  </a:lnTo>
                  <a:lnTo>
                    <a:pt x="11346" y="25053"/>
                  </a:lnTo>
                  <a:lnTo>
                    <a:pt x="11346" y="24949"/>
                  </a:lnTo>
                  <a:lnTo>
                    <a:pt x="11683" y="24949"/>
                  </a:lnTo>
                  <a:cubicBezTo>
                    <a:pt x="11579" y="24949"/>
                    <a:pt x="11449" y="25053"/>
                    <a:pt x="11346" y="25053"/>
                  </a:cubicBezTo>
                  <a:cubicBezTo>
                    <a:pt x="11242" y="25053"/>
                    <a:pt x="11034" y="25053"/>
                    <a:pt x="10930" y="25157"/>
                  </a:cubicBezTo>
                  <a:lnTo>
                    <a:pt x="11242" y="25157"/>
                  </a:lnTo>
                  <a:cubicBezTo>
                    <a:pt x="11242" y="25157"/>
                    <a:pt x="11242" y="25287"/>
                    <a:pt x="11346" y="25287"/>
                  </a:cubicBezTo>
                  <a:lnTo>
                    <a:pt x="11891" y="25287"/>
                  </a:lnTo>
                  <a:cubicBezTo>
                    <a:pt x="11449" y="25494"/>
                    <a:pt x="11034" y="25936"/>
                    <a:pt x="10800" y="26143"/>
                  </a:cubicBezTo>
                  <a:lnTo>
                    <a:pt x="10930" y="26247"/>
                  </a:lnTo>
                  <a:cubicBezTo>
                    <a:pt x="11242" y="26143"/>
                    <a:pt x="11579" y="25936"/>
                    <a:pt x="11787" y="25702"/>
                  </a:cubicBezTo>
                  <a:cubicBezTo>
                    <a:pt x="11787" y="25806"/>
                    <a:pt x="11995" y="25936"/>
                    <a:pt x="12228" y="25936"/>
                  </a:cubicBezTo>
                  <a:lnTo>
                    <a:pt x="12098" y="25936"/>
                  </a:lnTo>
                  <a:cubicBezTo>
                    <a:pt x="11891" y="25936"/>
                    <a:pt x="11787" y="25936"/>
                    <a:pt x="11579" y="26039"/>
                  </a:cubicBezTo>
                  <a:cubicBezTo>
                    <a:pt x="11449" y="26039"/>
                    <a:pt x="11138" y="26143"/>
                    <a:pt x="11034" y="26247"/>
                  </a:cubicBezTo>
                  <a:cubicBezTo>
                    <a:pt x="10800" y="26351"/>
                    <a:pt x="10593" y="26455"/>
                    <a:pt x="10593" y="26688"/>
                  </a:cubicBezTo>
                  <a:cubicBezTo>
                    <a:pt x="10489" y="26896"/>
                    <a:pt x="10593" y="27000"/>
                    <a:pt x="10800" y="27000"/>
                  </a:cubicBezTo>
                  <a:cubicBezTo>
                    <a:pt x="11034" y="26896"/>
                    <a:pt x="11138" y="26792"/>
                    <a:pt x="11242" y="26585"/>
                  </a:cubicBezTo>
                  <a:cubicBezTo>
                    <a:pt x="11242" y="26455"/>
                    <a:pt x="11138" y="26455"/>
                    <a:pt x="11138" y="26455"/>
                  </a:cubicBezTo>
                  <a:cubicBezTo>
                    <a:pt x="11138" y="26688"/>
                    <a:pt x="10930" y="26792"/>
                    <a:pt x="10800" y="26792"/>
                  </a:cubicBezTo>
                  <a:cubicBezTo>
                    <a:pt x="10761" y="26812"/>
                    <a:pt x="10732" y="26821"/>
                    <a:pt x="10713" y="26821"/>
                  </a:cubicBezTo>
                  <a:cubicBezTo>
                    <a:pt x="10632" y="26821"/>
                    <a:pt x="10716" y="26669"/>
                    <a:pt x="10800" y="26585"/>
                  </a:cubicBezTo>
                  <a:cubicBezTo>
                    <a:pt x="10930" y="26455"/>
                    <a:pt x="11138" y="26351"/>
                    <a:pt x="11242" y="26351"/>
                  </a:cubicBezTo>
                  <a:lnTo>
                    <a:pt x="11242" y="26455"/>
                  </a:lnTo>
                  <a:lnTo>
                    <a:pt x="11449" y="26455"/>
                  </a:lnTo>
                  <a:cubicBezTo>
                    <a:pt x="11449" y="26455"/>
                    <a:pt x="11449" y="26585"/>
                    <a:pt x="11346" y="26585"/>
                  </a:cubicBezTo>
                  <a:cubicBezTo>
                    <a:pt x="11242" y="26688"/>
                    <a:pt x="11034" y="27000"/>
                    <a:pt x="11242" y="27000"/>
                  </a:cubicBezTo>
                  <a:cubicBezTo>
                    <a:pt x="11294" y="27052"/>
                    <a:pt x="11346" y="27078"/>
                    <a:pt x="11401" y="27078"/>
                  </a:cubicBezTo>
                  <a:cubicBezTo>
                    <a:pt x="11408" y="27078"/>
                    <a:pt x="11415" y="27077"/>
                    <a:pt x="11423" y="27076"/>
                  </a:cubicBezTo>
                  <a:lnTo>
                    <a:pt x="11423" y="27076"/>
                  </a:lnTo>
                  <a:cubicBezTo>
                    <a:pt x="11255" y="27168"/>
                    <a:pt x="11114" y="27281"/>
                    <a:pt x="11034" y="27441"/>
                  </a:cubicBezTo>
                  <a:cubicBezTo>
                    <a:pt x="10930" y="27545"/>
                    <a:pt x="10930" y="27883"/>
                    <a:pt x="11138" y="27986"/>
                  </a:cubicBezTo>
                  <a:cubicBezTo>
                    <a:pt x="11346" y="27986"/>
                    <a:pt x="11579" y="27649"/>
                    <a:pt x="11579" y="27545"/>
                  </a:cubicBezTo>
                  <a:cubicBezTo>
                    <a:pt x="11683" y="27441"/>
                    <a:pt x="11787" y="27234"/>
                    <a:pt x="11891" y="27104"/>
                  </a:cubicBezTo>
                  <a:cubicBezTo>
                    <a:pt x="11907" y="27104"/>
                    <a:pt x="11920" y="27101"/>
                    <a:pt x="11931" y="27097"/>
                  </a:cubicBezTo>
                  <a:lnTo>
                    <a:pt x="11931" y="27097"/>
                  </a:lnTo>
                  <a:cubicBezTo>
                    <a:pt x="11835" y="27317"/>
                    <a:pt x="11787" y="27541"/>
                    <a:pt x="11787" y="27753"/>
                  </a:cubicBezTo>
                  <a:lnTo>
                    <a:pt x="11891" y="27753"/>
                  </a:lnTo>
                  <a:cubicBezTo>
                    <a:pt x="12228" y="27753"/>
                    <a:pt x="12436" y="27441"/>
                    <a:pt x="12644" y="27104"/>
                  </a:cubicBezTo>
                  <a:lnTo>
                    <a:pt x="12644" y="27234"/>
                  </a:lnTo>
                  <a:cubicBezTo>
                    <a:pt x="12644" y="27337"/>
                    <a:pt x="12747" y="27337"/>
                    <a:pt x="12747" y="27337"/>
                  </a:cubicBezTo>
                  <a:cubicBezTo>
                    <a:pt x="12981" y="27337"/>
                    <a:pt x="13085" y="27234"/>
                    <a:pt x="13189" y="27104"/>
                  </a:cubicBezTo>
                  <a:lnTo>
                    <a:pt x="13189" y="27104"/>
                  </a:lnTo>
                  <a:cubicBezTo>
                    <a:pt x="12981" y="27545"/>
                    <a:pt x="12877" y="28090"/>
                    <a:pt x="12981" y="28402"/>
                  </a:cubicBezTo>
                  <a:cubicBezTo>
                    <a:pt x="12981" y="28467"/>
                    <a:pt x="12981" y="28499"/>
                    <a:pt x="12994" y="28499"/>
                  </a:cubicBezTo>
                  <a:cubicBezTo>
                    <a:pt x="13007" y="28499"/>
                    <a:pt x="13033" y="28467"/>
                    <a:pt x="13085" y="28402"/>
                  </a:cubicBezTo>
                  <a:cubicBezTo>
                    <a:pt x="13456" y="28105"/>
                    <a:pt x="13760" y="27620"/>
                    <a:pt x="13971" y="27100"/>
                  </a:cubicBezTo>
                  <a:lnTo>
                    <a:pt x="13971" y="27100"/>
                  </a:lnTo>
                  <a:cubicBezTo>
                    <a:pt x="13915" y="27283"/>
                    <a:pt x="13867" y="27466"/>
                    <a:pt x="13838" y="27649"/>
                  </a:cubicBezTo>
                  <a:cubicBezTo>
                    <a:pt x="13734" y="27883"/>
                    <a:pt x="13630" y="28090"/>
                    <a:pt x="13630" y="28298"/>
                  </a:cubicBezTo>
                  <a:cubicBezTo>
                    <a:pt x="12747" y="30037"/>
                    <a:pt x="13838" y="32737"/>
                    <a:pt x="11579" y="33594"/>
                  </a:cubicBezTo>
                  <a:cubicBezTo>
                    <a:pt x="10930" y="33828"/>
                    <a:pt x="10489" y="34580"/>
                    <a:pt x="10048" y="35126"/>
                  </a:cubicBezTo>
                  <a:cubicBezTo>
                    <a:pt x="9661" y="35512"/>
                    <a:pt x="9008" y="35705"/>
                    <a:pt x="8362" y="35705"/>
                  </a:cubicBezTo>
                  <a:cubicBezTo>
                    <a:pt x="7923" y="35705"/>
                    <a:pt x="7487" y="35616"/>
                    <a:pt x="7140" y="35437"/>
                  </a:cubicBezTo>
                  <a:cubicBezTo>
                    <a:pt x="6802" y="35229"/>
                    <a:pt x="6699" y="34788"/>
                    <a:pt x="6491" y="34580"/>
                  </a:cubicBezTo>
                  <a:cubicBezTo>
                    <a:pt x="5946" y="34139"/>
                    <a:pt x="5504" y="33931"/>
                    <a:pt x="5089" y="33490"/>
                  </a:cubicBezTo>
                  <a:cubicBezTo>
                    <a:pt x="4855" y="32426"/>
                    <a:pt x="5738" y="31335"/>
                    <a:pt x="6257" y="30479"/>
                  </a:cubicBezTo>
                  <a:lnTo>
                    <a:pt x="6257" y="30479"/>
                  </a:lnTo>
                  <a:cubicBezTo>
                    <a:pt x="5842" y="31128"/>
                    <a:pt x="4752" y="32296"/>
                    <a:pt x="4855" y="33282"/>
                  </a:cubicBezTo>
                  <a:cubicBezTo>
                    <a:pt x="4648" y="32945"/>
                    <a:pt x="4440" y="32530"/>
                    <a:pt x="4440" y="31984"/>
                  </a:cubicBezTo>
                  <a:cubicBezTo>
                    <a:pt x="4440" y="30583"/>
                    <a:pt x="5842" y="29830"/>
                    <a:pt x="6699" y="28947"/>
                  </a:cubicBezTo>
                  <a:cubicBezTo>
                    <a:pt x="7140" y="28532"/>
                    <a:pt x="7348" y="27986"/>
                    <a:pt x="7555" y="27337"/>
                  </a:cubicBezTo>
                  <a:cubicBezTo>
                    <a:pt x="8086" y="26073"/>
                    <a:pt x="8814" y="25523"/>
                    <a:pt x="9955" y="24896"/>
                  </a:cubicBezTo>
                  <a:lnTo>
                    <a:pt x="9955" y="24896"/>
                  </a:lnTo>
                  <a:cubicBezTo>
                    <a:pt x="9981" y="24949"/>
                    <a:pt x="10048" y="24949"/>
                    <a:pt x="10048" y="24949"/>
                  </a:cubicBezTo>
                  <a:cubicBezTo>
                    <a:pt x="10048" y="24845"/>
                    <a:pt x="10151" y="24845"/>
                    <a:pt x="10151" y="24741"/>
                  </a:cubicBezTo>
                  <a:cubicBezTo>
                    <a:pt x="10281" y="24741"/>
                    <a:pt x="10385" y="24638"/>
                    <a:pt x="10489" y="24638"/>
                  </a:cubicBezTo>
                  <a:cubicBezTo>
                    <a:pt x="10593" y="24508"/>
                    <a:pt x="10489" y="24508"/>
                    <a:pt x="10489" y="24508"/>
                  </a:cubicBezTo>
                  <a:cubicBezTo>
                    <a:pt x="10591" y="24406"/>
                    <a:pt x="10693" y="24404"/>
                    <a:pt x="10795" y="24305"/>
                  </a:cubicBezTo>
                  <a:lnTo>
                    <a:pt x="10795" y="24305"/>
                  </a:lnTo>
                  <a:cubicBezTo>
                    <a:pt x="10840" y="24302"/>
                    <a:pt x="10885" y="24300"/>
                    <a:pt x="10930" y="24300"/>
                  </a:cubicBezTo>
                  <a:cubicBezTo>
                    <a:pt x="10930" y="24300"/>
                    <a:pt x="10930" y="24196"/>
                    <a:pt x="10800" y="24196"/>
                  </a:cubicBezTo>
                  <a:cubicBezTo>
                    <a:pt x="9490" y="24336"/>
                    <a:pt x="8239" y="25169"/>
                    <a:pt x="7030" y="25169"/>
                  </a:cubicBezTo>
                  <a:cubicBezTo>
                    <a:pt x="6443" y="25169"/>
                    <a:pt x="5866" y="24973"/>
                    <a:pt x="5297" y="24404"/>
                  </a:cubicBezTo>
                  <a:cubicBezTo>
                    <a:pt x="4544" y="23651"/>
                    <a:pt x="4310" y="22690"/>
                    <a:pt x="4544" y="21808"/>
                  </a:cubicBezTo>
                  <a:cubicBezTo>
                    <a:pt x="4752" y="21496"/>
                    <a:pt x="4855" y="21263"/>
                    <a:pt x="4959" y="20951"/>
                  </a:cubicBezTo>
                  <a:cubicBezTo>
                    <a:pt x="5504" y="20198"/>
                    <a:pt x="6491" y="19653"/>
                    <a:pt x="7348" y="19212"/>
                  </a:cubicBezTo>
                  <a:cubicBezTo>
                    <a:pt x="7997" y="18796"/>
                    <a:pt x="8646" y="18251"/>
                    <a:pt x="9399" y="18018"/>
                  </a:cubicBezTo>
                  <a:cubicBezTo>
                    <a:pt x="9651" y="17964"/>
                    <a:pt x="9924" y="17938"/>
                    <a:pt x="10205" y="17938"/>
                  </a:cubicBezTo>
                  <a:close/>
                  <a:moveTo>
                    <a:pt x="19806" y="22894"/>
                  </a:moveTo>
                  <a:cubicBezTo>
                    <a:pt x="20496" y="22894"/>
                    <a:pt x="21213" y="23009"/>
                    <a:pt x="21834" y="23210"/>
                  </a:cubicBezTo>
                  <a:cubicBezTo>
                    <a:pt x="22483" y="23443"/>
                    <a:pt x="23028" y="23651"/>
                    <a:pt x="23677" y="23755"/>
                  </a:cubicBezTo>
                  <a:cubicBezTo>
                    <a:pt x="23807" y="23776"/>
                    <a:pt x="23941" y="23784"/>
                    <a:pt x="24077" y="23784"/>
                  </a:cubicBezTo>
                  <a:cubicBezTo>
                    <a:pt x="24623" y="23784"/>
                    <a:pt x="25209" y="23651"/>
                    <a:pt x="25728" y="23651"/>
                  </a:cubicBezTo>
                  <a:cubicBezTo>
                    <a:pt x="26377" y="23755"/>
                    <a:pt x="26922" y="23755"/>
                    <a:pt x="27467" y="23859"/>
                  </a:cubicBezTo>
                  <a:cubicBezTo>
                    <a:pt x="29414" y="23859"/>
                    <a:pt x="28220" y="25936"/>
                    <a:pt x="27675" y="26688"/>
                  </a:cubicBezTo>
                  <a:cubicBezTo>
                    <a:pt x="27363" y="27337"/>
                    <a:pt x="27260" y="27753"/>
                    <a:pt x="26507" y="28194"/>
                  </a:cubicBezTo>
                  <a:cubicBezTo>
                    <a:pt x="26169" y="28298"/>
                    <a:pt x="24326" y="29181"/>
                    <a:pt x="24118" y="29181"/>
                  </a:cubicBezTo>
                  <a:cubicBezTo>
                    <a:pt x="23781" y="28635"/>
                    <a:pt x="23469" y="28298"/>
                    <a:pt x="23028" y="27986"/>
                  </a:cubicBezTo>
                  <a:cubicBezTo>
                    <a:pt x="22483" y="27441"/>
                    <a:pt x="21730" y="27104"/>
                    <a:pt x="21081" y="26896"/>
                  </a:cubicBezTo>
                  <a:lnTo>
                    <a:pt x="21081" y="26792"/>
                  </a:lnTo>
                  <a:cubicBezTo>
                    <a:pt x="20667" y="26586"/>
                    <a:pt x="20228" y="26456"/>
                    <a:pt x="19789" y="26250"/>
                  </a:cubicBezTo>
                  <a:lnTo>
                    <a:pt x="19789" y="26250"/>
                  </a:lnTo>
                  <a:cubicBezTo>
                    <a:pt x="20228" y="26456"/>
                    <a:pt x="20667" y="26586"/>
                    <a:pt x="20977" y="26792"/>
                  </a:cubicBezTo>
                  <a:cubicBezTo>
                    <a:pt x="20769" y="26792"/>
                    <a:pt x="20536" y="26688"/>
                    <a:pt x="20224" y="26585"/>
                  </a:cubicBezTo>
                  <a:cubicBezTo>
                    <a:pt x="19887" y="26455"/>
                    <a:pt x="19575" y="26351"/>
                    <a:pt x="19134" y="26351"/>
                  </a:cubicBezTo>
                  <a:lnTo>
                    <a:pt x="19030" y="26351"/>
                  </a:lnTo>
                  <a:lnTo>
                    <a:pt x="19030" y="26247"/>
                  </a:lnTo>
                  <a:cubicBezTo>
                    <a:pt x="18718" y="26039"/>
                    <a:pt x="18277" y="25806"/>
                    <a:pt x="18069" y="25598"/>
                  </a:cubicBezTo>
                  <a:lnTo>
                    <a:pt x="17940" y="25598"/>
                  </a:lnTo>
                  <a:cubicBezTo>
                    <a:pt x="18277" y="25936"/>
                    <a:pt x="18589" y="26143"/>
                    <a:pt x="18926" y="26247"/>
                  </a:cubicBezTo>
                  <a:cubicBezTo>
                    <a:pt x="18381" y="26143"/>
                    <a:pt x="18069" y="25806"/>
                    <a:pt x="17524" y="25494"/>
                  </a:cubicBezTo>
                  <a:cubicBezTo>
                    <a:pt x="17420" y="25494"/>
                    <a:pt x="17291" y="25494"/>
                    <a:pt x="17420" y="25598"/>
                  </a:cubicBezTo>
                  <a:cubicBezTo>
                    <a:pt x="18069" y="26247"/>
                    <a:pt x="18589" y="26455"/>
                    <a:pt x="19471" y="26688"/>
                  </a:cubicBezTo>
                  <a:cubicBezTo>
                    <a:pt x="21185" y="27000"/>
                    <a:pt x="23262" y="27986"/>
                    <a:pt x="24118" y="29596"/>
                  </a:cubicBezTo>
                  <a:cubicBezTo>
                    <a:pt x="24975" y="31335"/>
                    <a:pt x="24326" y="32841"/>
                    <a:pt x="23469" y="34243"/>
                  </a:cubicBezTo>
                  <a:cubicBezTo>
                    <a:pt x="23469" y="33724"/>
                    <a:pt x="23132" y="33179"/>
                    <a:pt x="22820" y="32737"/>
                  </a:cubicBezTo>
                  <a:lnTo>
                    <a:pt x="22820" y="32737"/>
                  </a:lnTo>
                  <a:cubicBezTo>
                    <a:pt x="23132" y="33282"/>
                    <a:pt x="23365" y="33828"/>
                    <a:pt x="23365" y="34373"/>
                  </a:cubicBezTo>
                  <a:lnTo>
                    <a:pt x="23365" y="34477"/>
                  </a:lnTo>
                  <a:cubicBezTo>
                    <a:pt x="23262" y="34580"/>
                    <a:pt x="23262" y="34580"/>
                    <a:pt x="23262" y="34684"/>
                  </a:cubicBezTo>
                  <a:cubicBezTo>
                    <a:pt x="23262" y="34035"/>
                    <a:pt x="23028" y="33386"/>
                    <a:pt x="22716" y="32841"/>
                  </a:cubicBezTo>
                  <a:lnTo>
                    <a:pt x="22613" y="32841"/>
                  </a:lnTo>
                  <a:cubicBezTo>
                    <a:pt x="22924" y="33490"/>
                    <a:pt x="23132" y="34139"/>
                    <a:pt x="23132" y="34788"/>
                  </a:cubicBezTo>
                  <a:cubicBezTo>
                    <a:pt x="23038" y="34952"/>
                    <a:pt x="22923" y="35017"/>
                    <a:pt x="22800" y="35017"/>
                  </a:cubicBezTo>
                  <a:cubicBezTo>
                    <a:pt x="22514" y="35017"/>
                    <a:pt x="22181" y="34663"/>
                    <a:pt x="21964" y="34373"/>
                  </a:cubicBezTo>
                  <a:cubicBezTo>
                    <a:pt x="21730" y="34035"/>
                    <a:pt x="21626" y="33724"/>
                    <a:pt x="21315" y="33386"/>
                  </a:cubicBezTo>
                  <a:cubicBezTo>
                    <a:pt x="21185" y="33386"/>
                    <a:pt x="21185" y="33386"/>
                    <a:pt x="21185" y="33490"/>
                  </a:cubicBezTo>
                  <a:cubicBezTo>
                    <a:pt x="21418" y="33594"/>
                    <a:pt x="21626" y="34243"/>
                    <a:pt x="21964" y="34788"/>
                  </a:cubicBezTo>
                  <a:cubicBezTo>
                    <a:pt x="21964" y="35775"/>
                    <a:pt x="21522" y="36631"/>
                    <a:pt x="20432" y="36735"/>
                  </a:cubicBezTo>
                  <a:cubicBezTo>
                    <a:pt x="20016" y="36735"/>
                    <a:pt x="19575" y="36631"/>
                    <a:pt x="19134" y="36631"/>
                  </a:cubicBezTo>
                  <a:lnTo>
                    <a:pt x="18718" y="36631"/>
                  </a:lnTo>
                  <a:cubicBezTo>
                    <a:pt x="17940" y="36190"/>
                    <a:pt x="17524" y="35671"/>
                    <a:pt x="17187" y="34892"/>
                  </a:cubicBezTo>
                  <a:cubicBezTo>
                    <a:pt x="17187" y="34892"/>
                    <a:pt x="17083" y="34892"/>
                    <a:pt x="17083" y="35022"/>
                  </a:cubicBezTo>
                  <a:cubicBezTo>
                    <a:pt x="17291" y="35541"/>
                    <a:pt x="17836" y="36320"/>
                    <a:pt x="18381" y="36631"/>
                  </a:cubicBezTo>
                  <a:lnTo>
                    <a:pt x="18277" y="36735"/>
                  </a:lnTo>
                  <a:cubicBezTo>
                    <a:pt x="18051" y="36805"/>
                    <a:pt x="17839" y="36837"/>
                    <a:pt x="17638" y="36837"/>
                  </a:cubicBezTo>
                  <a:cubicBezTo>
                    <a:pt x="16874" y="36837"/>
                    <a:pt x="16278" y="36371"/>
                    <a:pt x="15681" y="35775"/>
                  </a:cubicBezTo>
                  <a:cubicBezTo>
                    <a:pt x="13942" y="33931"/>
                    <a:pt x="13942" y="31128"/>
                    <a:pt x="14279" y="28739"/>
                  </a:cubicBezTo>
                  <a:lnTo>
                    <a:pt x="14279" y="28635"/>
                  </a:lnTo>
                  <a:cubicBezTo>
                    <a:pt x="14487" y="28298"/>
                    <a:pt x="14591" y="27883"/>
                    <a:pt x="14591" y="27545"/>
                  </a:cubicBezTo>
                  <a:cubicBezTo>
                    <a:pt x="14591" y="27441"/>
                    <a:pt x="14695" y="27337"/>
                    <a:pt x="14695" y="27234"/>
                  </a:cubicBezTo>
                  <a:cubicBezTo>
                    <a:pt x="14695" y="27545"/>
                    <a:pt x="14695" y="27883"/>
                    <a:pt x="14928" y="28090"/>
                  </a:cubicBezTo>
                  <a:lnTo>
                    <a:pt x="15032" y="28090"/>
                  </a:lnTo>
                  <a:cubicBezTo>
                    <a:pt x="15240" y="27545"/>
                    <a:pt x="15240" y="26688"/>
                    <a:pt x="15032" y="26039"/>
                  </a:cubicBezTo>
                  <a:lnTo>
                    <a:pt x="15032" y="26039"/>
                  </a:lnTo>
                  <a:cubicBezTo>
                    <a:pt x="15344" y="26455"/>
                    <a:pt x="15032" y="27441"/>
                    <a:pt x="15344" y="27883"/>
                  </a:cubicBezTo>
                  <a:lnTo>
                    <a:pt x="15473" y="27883"/>
                  </a:lnTo>
                  <a:cubicBezTo>
                    <a:pt x="15681" y="27545"/>
                    <a:pt x="15785" y="27234"/>
                    <a:pt x="15681" y="26792"/>
                  </a:cubicBezTo>
                  <a:lnTo>
                    <a:pt x="15681" y="26792"/>
                  </a:lnTo>
                  <a:cubicBezTo>
                    <a:pt x="15785" y="27000"/>
                    <a:pt x="15993" y="27234"/>
                    <a:pt x="16122" y="27337"/>
                  </a:cubicBezTo>
                  <a:cubicBezTo>
                    <a:pt x="16226" y="27337"/>
                    <a:pt x="16226" y="27337"/>
                    <a:pt x="16226" y="27234"/>
                  </a:cubicBezTo>
                  <a:cubicBezTo>
                    <a:pt x="16330" y="26792"/>
                    <a:pt x="15993" y="26247"/>
                    <a:pt x="15577" y="25936"/>
                  </a:cubicBezTo>
                  <a:cubicBezTo>
                    <a:pt x="15577" y="25778"/>
                    <a:pt x="15530" y="25679"/>
                    <a:pt x="15499" y="25600"/>
                  </a:cubicBezTo>
                  <a:lnTo>
                    <a:pt x="15499" y="25600"/>
                  </a:lnTo>
                  <a:cubicBezTo>
                    <a:pt x="15609" y="25614"/>
                    <a:pt x="15801" y="25710"/>
                    <a:pt x="15993" y="25806"/>
                  </a:cubicBezTo>
                  <a:cubicBezTo>
                    <a:pt x="15889" y="25806"/>
                    <a:pt x="15889" y="25936"/>
                    <a:pt x="15889" y="25936"/>
                  </a:cubicBezTo>
                  <a:cubicBezTo>
                    <a:pt x="15993" y="25936"/>
                    <a:pt x="15993" y="26039"/>
                    <a:pt x="16122" y="26143"/>
                  </a:cubicBezTo>
                  <a:cubicBezTo>
                    <a:pt x="16226" y="26585"/>
                    <a:pt x="16434" y="26896"/>
                    <a:pt x="16538" y="27337"/>
                  </a:cubicBezTo>
                  <a:cubicBezTo>
                    <a:pt x="16538" y="27389"/>
                    <a:pt x="16564" y="27415"/>
                    <a:pt x="16590" y="27415"/>
                  </a:cubicBezTo>
                  <a:cubicBezTo>
                    <a:pt x="16616" y="27415"/>
                    <a:pt x="16642" y="27389"/>
                    <a:pt x="16642" y="27337"/>
                  </a:cubicBezTo>
                  <a:cubicBezTo>
                    <a:pt x="16642" y="27000"/>
                    <a:pt x="16538" y="26585"/>
                    <a:pt x="16330" y="26247"/>
                  </a:cubicBezTo>
                  <a:lnTo>
                    <a:pt x="16330" y="26247"/>
                  </a:lnTo>
                  <a:cubicBezTo>
                    <a:pt x="16399" y="26316"/>
                    <a:pt x="16469" y="26386"/>
                    <a:pt x="16538" y="26455"/>
                  </a:cubicBezTo>
                  <a:cubicBezTo>
                    <a:pt x="16771" y="27000"/>
                    <a:pt x="16979" y="27649"/>
                    <a:pt x="17187" y="28194"/>
                  </a:cubicBezTo>
                  <a:cubicBezTo>
                    <a:pt x="17239" y="28246"/>
                    <a:pt x="17265" y="28272"/>
                    <a:pt x="17294" y="28272"/>
                  </a:cubicBezTo>
                  <a:cubicBezTo>
                    <a:pt x="17323" y="28272"/>
                    <a:pt x="17356" y="28246"/>
                    <a:pt x="17420" y="28194"/>
                  </a:cubicBezTo>
                  <a:cubicBezTo>
                    <a:pt x="17628" y="27883"/>
                    <a:pt x="17524" y="27441"/>
                    <a:pt x="17291" y="27000"/>
                  </a:cubicBezTo>
                  <a:cubicBezTo>
                    <a:pt x="17187" y="26896"/>
                    <a:pt x="17083" y="26688"/>
                    <a:pt x="16979" y="26585"/>
                  </a:cubicBezTo>
                  <a:lnTo>
                    <a:pt x="17083" y="26585"/>
                  </a:lnTo>
                  <a:cubicBezTo>
                    <a:pt x="17420" y="27104"/>
                    <a:pt x="17628" y="27753"/>
                    <a:pt x="18277" y="28090"/>
                  </a:cubicBezTo>
                  <a:cubicBezTo>
                    <a:pt x="18312" y="28125"/>
                    <a:pt x="18335" y="28136"/>
                    <a:pt x="18350" y="28136"/>
                  </a:cubicBezTo>
                  <a:cubicBezTo>
                    <a:pt x="18381" y="28136"/>
                    <a:pt x="18381" y="28090"/>
                    <a:pt x="18381" y="28090"/>
                  </a:cubicBezTo>
                  <a:cubicBezTo>
                    <a:pt x="18381" y="27883"/>
                    <a:pt x="18277" y="27649"/>
                    <a:pt x="18173" y="27441"/>
                  </a:cubicBezTo>
                  <a:lnTo>
                    <a:pt x="18381" y="27441"/>
                  </a:lnTo>
                  <a:cubicBezTo>
                    <a:pt x="18485" y="27000"/>
                    <a:pt x="18173" y="26688"/>
                    <a:pt x="17836" y="26455"/>
                  </a:cubicBezTo>
                  <a:cubicBezTo>
                    <a:pt x="17940" y="26455"/>
                    <a:pt x="17940" y="26455"/>
                    <a:pt x="18069" y="26585"/>
                  </a:cubicBezTo>
                  <a:cubicBezTo>
                    <a:pt x="18173" y="26585"/>
                    <a:pt x="18173" y="26455"/>
                    <a:pt x="18173" y="26455"/>
                  </a:cubicBezTo>
                  <a:cubicBezTo>
                    <a:pt x="17940" y="26039"/>
                    <a:pt x="17524" y="25702"/>
                    <a:pt x="17083" y="25494"/>
                  </a:cubicBezTo>
                  <a:lnTo>
                    <a:pt x="17083" y="25287"/>
                  </a:lnTo>
                  <a:cubicBezTo>
                    <a:pt x="17420" y="25287"/>
                    <a:pt x="17836" y="25287"/>
                    <a:pt x="17732" y="25053"/>
                  </a:cubicBezTo>
                  <a:cubicBezTo>
                    <a:pt x="17732" y="24845"/>
                    <a:pt x="17524" y="24845"/>
                    <a:pt x="17420" y="24845"/>
                  </a:cubicBezTo>
                  <a:lnTo>
                    <a:pt x="17420" y="24741"/>
                  </a:lnTo>
                  <a:cubicBezTo>
                    <a:pt x="17379" y="24666"/>
                    <a:pt x="17339" y="24604"/>
                    <a:pt x="17299" y="24552"/>
                  </a:cubicBezTo>
                  <a:lnTo>
                    <a:pt x="17299" y="24552"/>
                  </a:lnTo>
                  <a:cubicBezTo>
                    <a:pt x="17574" y="24661"/>
                    <a:pt x="17771" y="24753"/>
                    <a:pt x="18069" y="24845"/>
                  </a:cubicBezTo>
                  <a:lnTo>
                    <a:pt x="17836" y="24845"/>
                  </a:lnTo>
                  <a:cubicBezTo>
                    <a:pt x="17732" y="24845"/>
                    <a:pt x="17732" y="24949"/>
                    <a:pt x="17836" y="24949"/>
                  </a:cubicBezTo>
                  <a:cubicBezTo>
                    <a:pt x="17869" y="24949"/>
                    <a:pt x="17902" y="24950"/>
                    <a:pt x="17937" y="24952"/>
                  </a:cubicBezTo>
                  <a:lnTo>
                    <a:pt x="17937" y="24952"/>
                  </a:lnTo>
                  <a:cubicBezTo>
                    <a:pt x="17920" y="24969"/>
                    <a:pt x="17847" y="25053"/>
                    <a:pt x="17940" y="25053"/>
                  </a:cubicBezTo>
                  <a:cubicBezTo>
                    <a:pt x="18277" y="25287"/>
                    <a:pt x="18589" y="25598"/>
                    <a:pt x="19030" y="25598"/>
                  </a:cubicBezTo>
                  <a:cubicBezTo>
                    <a:pt x="19030" y="25598"/>
                    <a:pt x="19134" y="25494"/>
                    <a:pt x="19030" y="25494"/>
                  </a:cubicBezTo>
                  <a:cubicBezTo>
                    <a:pt x="18926" y="25287"/>
                    <a:pt x="18822" y="25053"/>
                    <a:pt x="18485" y="24949"/>
                  </a:cubicBezTo>
                  <a:lnTo>
                    <a:pt x="18926" y="24949"/>
                  </a:lnTo>
                  <a:lnTo>
                    <a:pt x="18926" y="24845"/>
                  </a:lnTo>
                  <a:cubicBezTo>
                    <a:pt x="18822" y="24741"/>
                    <a:pt x="18589" y="24638"/>
                    <a:pt x="18485" y="24508"/>
                  </a:cubicBezTo>
                  <a:cubicBezTo>
                    <a:pt x="18822" y="24404"/>
                    <a:pt x="19134" y="24300"/>
                    <a:pt x="19030" y="24092"/>
                  </a:cubicBezTo>
                  <a:cubicBezTo>
                    <a:pt x="19030" y="23795"/>
                    <a:pt x="18689" y="23698"/>
                    <a:pt x="18363" y="23698"/>
                  </a:cubicBezTo>
                  <a:cubicBezTo>
                    <a:pt x="18204" y="23698"/>
                    <a:pt x="18050" y="23721"/>
                    <a:pt x="17940" y="23755"/>
                  </a:cubicBezTo>
                  <a:lnTo>
                    <a:pt x="17732" y="23755"/>
                  </a:lnTo>
                  <a:cubicBezTo>
                    <a:pt x="17836" y="23651"/>
                    <a:pt x="17836" y="23547"/>
                    <a:pt x="17940" y="23443"/>
                  </a:cubicBezTo>
                  <a:cubicBezTo>
                    <a:pt x="17940" y="23443"/>
                    <a:pt x="17940" y="23340"/>
                    <a:pt x="17836" y="23340"/>
                  </a:cubicBezTo>
                  <a:lnTo>
                    <a:pt x="17628" y="23340"/>
                  </a:lnTo>
                  <a:cubicBezTo>
                    <a:pt x="17836" y="23210"/>
                    <a:pt x="17940" y="23210"/>
                    <a:pt x="18173" y="23106"/>
                  </a:cubicBezTo>
                  <a:cubicBezTo>
                    <a:pt x="18381" y="23106"/>
                    <a:pt x="18718" y="23106"/>
                    <a:pt x="18926" y="23002"/>
                  </a:cubicBezTo>
                  <a:lnTo>
                    <a:pt x="18718" y="23002"/>
                  </a:lnTo>
                  <a:cubicBezTo>
                    <a:pt x="19059" y="22928"/>
                    <a:pt x="19428" y="22894"/>
                    <a:pt x="19806" y="22894"/>
                  </a:cubicBezTo>
                  <a:close/>
                  <a:moveTo>
                    <a:pt x="12696" y="1"/>
                  </a:moveTo>
                  <a:cubicBezTo>
                    <a:pt x="12670" y="1"/>
                    <a:pt x="12644" y="27"/>
                    <a:pt x="12644" y="79"/>
                  </a:cubicBezTo>
                  <a:cubicBezTo>
                    <a:pt x="11787" y="2234"/>
                    <a:pt x="9502" y="3428"/>
                    <a:pt x="8438" y="5479"/>
                  </a:cubicBezTo>
                  <a:cubicBezTo>
                    <a:pt x="7789" y="6024"/>
                    <a:pt x="7555" y="6673"/>
                    <a:pt x="7789" y="7529"/>
                  </a:cubicBezTo>
                  <a:cubicBezTo>
                    <a:pt x="7789" y="7581"/>
                    <a:pt x="7815" y="7607"/>
                    <a:pt x="7841" y="7607"/>
                  </a:cubicBezTo>
                  <a:cubicBezTo>
                    <a:pt x="7867" y="7607"/>
                    <a:pt x="7893" y="7581"/>
                    <a:pt x="7893" y="7529"/>
                  </a:cubicBezTo>
                  <a:cubicBezTo>
                    <a:pt x="7893" y="6880"/>
                    <a:pt x="8100" y="6335"/>
                    <a:pt x="8334" y="5816"/>
                  </a:cubicBezTo>
                  <a:cubicBezTo>
                    <a:pt x="8360" y="5816"/>
                    <a:pt x="8379" y="5808"/>
                    <a:pt x="8394" y="5796"/>
                  </a:cubicBezTo>
                  <a:lnTo>
                    <a:pt x="8394" y="5796"/>
                  </a:lnTo>
                  <a:cubicBezTo>
                    <a:pt x="8111" y="6562"/>
                    <a:pt x="8220" y="7559"/>
                    <a:pt x="8542" y="8178"/>
                  </a:cubicBezTo>
                  <a:cubicBezTo>
                    <a:pt x="8542" y="8724"/>
                    <a:pt x="8750" y="9269"/>
                    <a:pt x="8983" y="9814"/>
                  </a:cubicBezTo>
                  <a:cubicBezTo>
                    <a:pt x="8204" y="13163"/>
                    <a:pt x="6802" y="16408"/>
                    <a:pt x="5401" y="19653"/>
                  </a:cubicBezTo>
                  <a:cubicBezTo>
                    <a:pt x="5297" y="19861"/>
                    <a:pt x="5193" y="20094"/>
                    <a:pt x="5089" y="20406"/>
                  </a:cubicBezTo>
                  <a:cubicBezTo>
                    <a:pt x="4959" y="20510"/>
                    <a:pt x="4959" y="20614"/>
                    <a:pt x="4855" y="20743"/>
                  </a:cubicBezTo>
                  <a:cubicBezTo>
                    <a:pt x="4544" y="21159"/>
                    <a:pt x="4310" y="21600"/>
                    <a:pt x="4206" y="22041"/>
                  </a:cubicBezTo>
                  <a:cubicBezTo>
                    <a:pt x="3012" y="24404"/>
                    <a:pt x="1610" y="26455"/>
                    <a:pt x="1" y="28635"/>
                  </a:cubicBezTo>
                  <a:cubicBezTo>
                    <a:pt x="1714" y="26896"/>
                    <a:pt x="3012" y="24741"/>
                    <a:pt x="4206" y="22457"/>
                  </a:cubicBezTo>
                  <a:cubicBezTo>
                    <a:pt x="4206" y="23002"/>
                    <a:pt x="4310" y="23443"/>
                    <a:pt x="4752" y="23989"/>
                  </a:cubicBezTo>
                  <a:cubicBezTo>
                    <a:pt x="5385" y="24984"/>
                    <a:pt x="6159" y="25296"/>
                    <a:pt x="6992" y="25296"/>
                  </a:cubicBezTo>
                  <a:cubicBezTo>
                    <a:pt x="7592" y="25296"/>
                    <a:pt x="8223" y="25134"/>
                    <a:pt x="8853" y="24949"/>
                  </a:cubicBezTo>
                  <a:lnTo>
                    <a:pt x="8853" y="24949"/>
                  </a:lnTo>
                  <a:cubicBezTo>
                    <a:pt x="6387" y="25936"/>
                    <a:pt x="4206" y="28843"/>
                    <a:pt x="4206" y="31647"/>
                  </a:cubicBezTo>
                  <a:cubicBezTo>
                    <a:pt x="4103" y="32633"/>
                    <a:pt x="4544" y="33724"/>
                    <a:pt x="5608" y="34373"/>
                  </a:cubicBezTo>
                  <a:cubicBezTo>
                    <a:pt x="6595" y="34892"/>
                    <a:pt x="6802" y="35775"/>
                    <a:pt x="7893" y="35982"/>
                  </a:cubicBezTo>
                  <a:cubicBezTo>
                    <a:pt x="7992" y="35993"/>
                    <a:pt x="8092" y="35998"/>
                    <a:pt x="8193" y="35998"/>
                  </a:cubicBezTo>
                  <a:cubicBezTo>
                    <a:pt x="9072" y="35998"/>
                    <a:pt x="10000" y="35604"/>
                    <a:pt x="10489" y="35022"/>
                  </a:cubicBezTo>
                  <a:cubicBezTo>
                    <a:pt x="11346" y="34035"/>
                    <a:pt x="12332" y="33594"/>
                    <a:pt x="12981" y="32530"/>
                  </a:cubicBezTo>
                  <a:cubicBezTo>
                    <a:pt x="13630" y="31335"/>
                    <a:pt x="13293" y="29830"/>
                    <a:pt x="13734" y="28532"/>
                  </a:cubicBezTo>
                  <a:cubicBezTo>
                    <a:pt x="13734" y="28635"/>
                    <a:pt x="13734" y="28843"/>
                    <a:pt x="13838" y="28947"/>
                  </a:cubicBezTo>
                  <a:lnTo>
                    <a:pt x="13838" y="29051"/>
                  </a:lnTo>
                  <a:cubicBezTo>
                    <a:pt x="13942" y="28947"/>
                    <a:pt x="14046" y="28843"/>
                    <a:pt x="14175" y="28843"/>
                  </a:cubicBezTo>
                  <a:cubicBezTo>
                    <a:pt x="13734" y="30583"/>
                    <a:pt x="13838" y="32088"/>
                    <a:pt x="14279" y="33931"/>
                  </a:cubicBezTo>
                  <a:cubicBezTo>
                    <a:pt x="14591" y="35022"/>
                    <a:pt x="15785" y="36631"/>
                    <a:pt x="16875" y="37073"/>
                  </a:cubicBezTo>
                  <a:cubicBezTo>
                    <a:pt x="17115" y="37133"/>
                    <a:pt x="17329" y="37193"/>
                    <a:pt x="17552" y="37193"/>
                  </a:cubicBezTo>
                  <a:cubicBezTo>
                    <a:pt x="17715" y="37193"/>
                    <a:pt x="17883" y="37160"/>
                    <a:pt x="18069" y="37073"/>
                  </a:cubicBezTo>
                  <a:cubicBezTo>
                    <a:pt x="18409" y="36954"/>
                    <a:pt x="18722" y="36919"/>
                    <a:pt x="19024" y="36919"/>
                  </a:cubicBezTo>
                  <a:cubicBezTo>
                    <a:pt x="19455" y="36919"/>
                    <a:pt x="19863" y="36990"/>
                    <a:pt x="20292" y="36990"/>
                  </a:cubicBezTo>
                  <a:cubicBezTo>
                    <a:pt x="20414" y="36990"/>
                    <a:pt x="20539" y="36984"/>
                    <a:pt x="20666" y="36969"/>
                  </a:cubicBezTo>
                  <a:cubicBezTo>
                    <a:pt x="21730" y="36839"/>
                    <a:pt x="22171" y="36086"/>
                    <a:pt x="22067" y="35126"/>
                  </a:cubicBezTo>
                  <a:lnTo>
                    <a:pt x="22067" y="35126"/>
                  </a:lnTo>
                  <a:cubicBezTo>
                    <a:pt x="22319" y="35377"/>
                    <a:pt x="22587" y="35578"/>
                    <a:pt x="22845" y="35578"/>
                  </a:cubicBezTo>
                  <a:cubicBezTo>
                    <a:pt x="22907" y="35578"/>
                    <a:pt x="22968" y="35566"/>
                    <a:pt x="23028" y="35541"/>
                  </a:cubicBezTo>
                  <a:cubicBezTo>
                    <a:pt x="23365" y="35333"/>
                    <a:pt x="23573" y="34580"/>
                    <a:pt x="23781" y="34243"/>
                  </a:cubicBezTo>
                  <a:cubicBezTo>
                    <a:pt x="24118" y="33594"/>
                    <a:pt x="24430" y="32945"/>
                    <a:pt x="24663" y="32192"/>
                  </a:cubicBezTo>
                  <a:cubicBezTo>
                    <a:pt x="24871" y="31335"/>
                    <a:pt x="24663" y="30141"/>
                    <a:pt x="24118" y="29285"/>
                  </a:cubicBezTo>
                  <a:lnTo>
                    <a:pt x="24118" y="29285"/>
                  </a:lnTo>
                  <a:cubicBezTo>
                    <a:pt x="24181" y="29292"/>
                    <a:pt x="24242" y="29296"/>
                    <a:pt x="24302" y="29296"/>
                  </a:cubicBezTo>
                  <a:cubicBezTo>
                    <a:pt x="25056" y="29296"/>
                    <a:pt x="25575" y="28724"/>
                    <a:pt x="26273" y="28532"/>
                  </a:cubicBezTo>
                  <a:cubicBezTo>
                    <a:pt x="27026" y="28194"/>
                    <a:pt x="27363" y="27883"/>
                    <a:pt x="27675" y="27104"/>
                  </a:cubicBezTo>
                  <a:cubicBezTo>
                    <a:pt x="28116" y="26247"/>
                    <a:pt x="29752" y="24638"/>
                    <a:pt x="28324" y="23755"/>
                  </a:cubicBezTo>
                  <a:cubicBezTo>
                    <a:pt x="27805" y="23210"/>
                    <a:pt x="27026" y="22898"/>
                    <a:pt x="26377" y="22353"/>
                  </a:cubicBezTo>
                  <a:cubicBezTo>
                    <a:pt x="25624" y="21704"/>
                    <a:pt x="25079" y="21159"/>
                    <a:pt x="24014" y="21159"/>
                  </a:cubicBezTo>
                  <a:cubicBezTo>
                    <a:pt x="23573" y="21159"/>
                    <a:pt x="23132" y="21263"/>
                    <a:pt x="22716" y="21392"/>
                  </a:cubicBezTo>
                  <a:cubicBezTo>
                    <a:pt x="22924" y="21263"/>
                    <a:pt x="23028" y="21159"/>
                    <a:pt x="23132" y="20847"/>
                  </a:cubicBezTo>
                  <a:lnTo>
                    <a:pt x="23132" y="20406"/>
                  </a:lnTo>
                  <a:cubicBezTo>
                    <a:pt x="23262" y="19861"/>
                    <a:pt x="23028" y="19212"/>
                    <a:pt x="22820" y="18796"/>
                  </a:cubicBezTo>
                  <a:cubicBezTo>
                    <a:pt x="22716" y="18563"/>
                    <a:pt x="22716" y="18459"/>
                    <a:pt x="22716" y="18355"/>
                  </a:cubicBezTo>
                  <a:cubicBezTo>
                    <a:pt x="22682" y="18320"/>
                    <a:pt x="22659" y="18309"/>
                    <a:pt x="22643" y="18309"/>
                  </a:cubicBezTo>
                  <a:cubicBezTo>
                    <a:pt x="22613" y="18309"/>
                    <a:pt x="22613" y="18355"/>
                    <a:pt x="22613" y="18355"/>
                  </a:cubicBezTo>
                  <a:cubicBezTo>
                    <a:pt x="22613" y="18355"/>
                    <a:pt x="22613" y="18459"/>
                    <a:pt x="22716" y="18563"/>
                  </a:cubicBezTo>
                  <a:cubicBezTo>
                    <a:pt x="22483" y="18355"/>
                    <a:pt x="22379" y="18147"/>
                    <a:pt x="22171" y="17810"/>
                  </a:cubicBezTo>
                  <a:cubicBezTo>
                    <a:pt x="22171" y="17706"/>
                    <a:pt x="22067" y="17602"/>
                    <a:pt x="21964" y="17498"/>
                  </a:cubicBezTo>
                  <a:cubicBezTo>
                    <a:pt x="21834" y="17369"/>
                    <a:pt x="21834" y="17265"/>
                    <a:pt x="21834" y="17265"/>
                  </a:cubicBezTo>
                  <a:cubicBezTo>
                    <a:pt x="21730" y="17057"/>
                    <a:pt x="21626" y="16953"/>
                    <a:pt x="21418" y="16720"/>
                  </a:cubicBezTo>
                  <a:lnTo>
                    <a:pt x="21418" y="16849"/>
                  </a:lnTo>
                  <a:cubicBezTo>
                    <a:pt x="20536" y="15759"/>
                    <a:pt x="19367" y="15318"/>
                    <a:pt x="17732" y="15318"/>
                  </a:cubicBezTo>
                  <a:cubicBezTo>
                    <a:pt x="18069" y="14253"/>
                    <a:pt x="18069" y="13059"/>
                    <a:pt x="18277" y="11969"/>
                  </a:cubicBezTo>
                  <a:cubicBezTo>
                    <a:pt x="18485" y="10567"/>
                    <a:pt x="18822" y="9165"/>
                    <a:pt x="18589" y="7763"/>
                  </a:cubicBezTo>
                  <a:lnTo>
                    <a:pt x="18485" y="7763"/>
                  </a:lnTo>
                  <a:cubicBezTo>
                    <a:pt x="18381" y="10359"/>
                    <a:pt x="18173" y="12825"/>
                    <a:pt x="17628" y="15318"/>
                  </a:cubicBezTo>
                  <a:lnTo>
                    <a:pt x="17420" y="15318"/>
                  </a:lnTo>
                  <a:cubicBezTo>
                    <a:pt x="17732" y="14253"/>
                    <a:pt x="17732" y="13163"/>
                    <a:pt x="17836" y="12073"/>
                  </a:cubicBezTo>
                  <a:cubicBezTo>
                    <a:pt x="17940" y="11527"/>
                    <a:pt x="18069" y="11008"/>
                    <a:pt x="18069" y="10567"/>
                  </a:cubicBezTo>
                  <a:cubicBezTo>
                    <a:pt x="18069" y="10567"/>
                    <a:pt x="18069" y="10463"/>
                    <a:pt x="18173" y="10463"/>
                  </a:cubicBezTo>
                  <a:lnTo>
                    <a:pt x="18069" y="10463"/>
                  </a:lnTo>
                  <a:cubicBezTo>
                    <a:pt x="18277" y="9710"/>
                    <a:pt x="18381" y="8828"/>
                    <a:pt x="18277" y="8075"/>
                  </a:cubicBezTo>
                  <a:lnTo>
                    <a:pt x="18277" y="8075"/>
                  </a:lnTo>
                  <a:cubicBezTo>
                    <a:pt x="18277" y="8516"/>
                    <a:pt x="18173" y="8931"/>
                    <a:pt x="18173" y="9269"/>
                  </a:cubicBezTo>
                  <a:cubicBezTo>
                    <a:pt x="18069" y="9269"/>
                    <a:pt x="18069" y="9269"/>
                    <a:pt x="18069" y="9373"/>
                  </a:cubicBezTo>
                  <a:cubicBezTo>
                    <a:pt x="17420" y="10878"/>
                    <a:pt x="15889" y="10567"/>
                    <a:pt x="14591" y="10878"/>
                  </a:cubicBezTo>
                  <a:cubicBezTo>
                    <a:pt x="13734" y="11112"/>
                    <a:pt x="13293" y="12176"/>
                    <a:pt x="12436" y="12618"/>
                  </a:cubicBezTo>
                  <a:cubicBezTo>
                    <a:pt x="10930" y="13371"/>
                    <a:pt x="10930" y="15655"/>
                    <a:pt x="10593" y="17161"/>
                  </a:cubicBezTo>
                  <a:lnTo>
                    <a:pt x="10593" y="17265"/>
                  </a:lnTo>
                  <a:cubicBezTo>
                    <a:pt x="10697" y="17265"/>
                    <a:pt x="10697" y="17265"/>
                    <a:pt x="10697" y="17161"/>
                  </a:cubicBezTo>
                  <a:cubicBezTo>
                    <a:pt x="10800" y="17161"/>
                    <a:pt x="10800" y="17161"/>
                    <a:pt x="10800" y="17057"/>
                  </a:cubicBezTo>
                  <a:cubicBezTo>
                    <a:pt x="11034" y="16849"/>
                    <a:pt x="11242" y="16512"/>
                    <a:pt x="11346" y="16304"/>
                  </a:cubicBezTo>
                  <a:cubicBezTo>
                    <a:pt x="12540" y="15214"/>
                    <a:pt x="14487" y="15318"/>
                    <a:pt x="15785" y="14565"/>
                  </a:cubicBezTo>
                  <a:cubicBezTo>
                    <a:pt x="16875" y="13812"/>
                    <a:pt x="17420" y="12618"/>
                    <a:pt x="17836" y="11424"/>
                  </a:cubicBezTo>
                  <a:lnTo>
                    <a:pt x="17836" y="11527"/>
                  </a:lnTo>
                  <a:cubicBezTo>
                    <a:pt x="17628" y="12825"/>
                    <a:pt x="17524" y="14020"/>
                    <a:pt x="17187" y="15318"/>
                  </a:cubicBezTo>
                  <a:cubicBezTo>
                    <a:pt x="16910" y="15296"/>
                    <a:pt x="16619" y="15283"/>
                    <a:pt x="16324" y="15283"/>
                  </a:cubicBezTo>
                  <a:cubicBezTo>
                    <a:pt x="15231" y="15283"/>
                    <a:pt x="14069" y="15456"/>
                    <a:pt x="13293" y="15967"/>
                  </a:cubicBezTo>
                  <a:cubicBezTo>
                    <a:pt x="12540" y="16512"/>
                    <a:pt x="12228" y="17369"/>
                    <a:pt x="12644" y="18251"/>
                  </a:cubicBezTo>
                  <a:lnTo>
                    <a:pt x="12540" y="18147"/>
                  </a:lnTo>
                  <a:cubicBezTo>
                    <a:pt x="12098" y="17706"/>
                    <a:pt x="11346" y="17369"/>
                    <a:pt x="10593" y="17265"/>
                  </a:cubicBezTo>
                  <a:cubicBezTo>
                    <a:pt x="10213" y="17143"/>
                    <a:pt x="9832" y="17093"/>
                    <a:pt x="9473" y="17093"/>
                  </a:cubicBezTo>
                  <a:cubicBezTo>
                    <a:pt x="9219" y="17093"/>
                    <a:pt x="8975" y="17118"/>
                    <a:pt x="8750" y="17161"/>
                  </a:cubicBezTo>
                  <a:cubicBezTo>
                    <a:pt x="7451" y="17498"/>
                    <a:pt x="6491" y="18355"/>
                    <a:pt x="5738" y="19316"/>
                  </a:cubicBezTo>
                  <a:cubicBezTo>
                    <a:pt x="7036" y="16408"/>
                    <a:pt x="8334" y="13163"/>
                    <a:pt x="8983" y="9918"/>
                  </a:cubicBezTo>
                  <a:cubicBezTo>
                    <a:pt x="9295" y="10567"/>
                    <a:pt x="9632" y="11112"/>
                    <a:pt x="10048" y="11657"/>
                  </a:cubicBezTo>
                  <a:lnTo>
                    <a:pt x="10151" y="11657"/>
                  </a:lnTo>
                  <a:cubicBezTo>
                    <a:pt x="10187" y="11644"/>
                    <a:pt x="10223" y="11638"/>
                    <a:pt x="10260" y="11638"/>
                  </a:cubicBezTo>
                  <a:cubicBezTo>
                    <a:pt x="10578" y="11638"/>
                    <a:pt x="10952" y="12097"/>
                    <a:pt x="11138" y="12306"/>
                  </a:cubicBezTo>
                  <a:lnTo>
                    <a:pt x="11346" y="12306"/>
                  </a:lnTo>
                  <a:cubicBezTo>
                    <a:pt x="11449" y="12306"/>
                    <a:pt x="11579" y="12410"/>
                    <a:pt x="11683" y="12410"/>
                  </a:cubicBezTo>
                  <a:cubicBezTo>
                    <a:pt x="11683" y="12514"/>
                    <a:pt x="11787" y="12514"/>
                    <a:pt x="11787" y="12514"/>
                  </a:cubicBezTo>
                  <a:cubicBezTo>
                    <a:pt x="11787" y="12566"/>
                    <a:pt x="11813" y="12592"/>
                    <a:pt x="11839" y="12592"/>
                  </a:cubicBezTo>
                  <a:cubicBezTo>
                    <a:pt x="11865" y="12592"/>
                    <a:pt x="11891" y="12566"/>
                    <a:pt x="11891" y="12514"/>
                  </a:cubicBezTo>
                  <a:cubicBezTo>
                    <a:pt x="12644" y="11761"/>
                    <a:pt x="13526" y="10775"/>
                    <a:pt x="14175" y="9814"/>
                  </a:cubicBezTo>
                  <a:cubicBezTo>
                    <a:pt x="14824" y="9061"/>
                    <a:pt x="15344" y="7971"/>
                    <a:pt x="15344" y="6984"/>
                  </a:cubicBezTo>
                  <a:cubicBezTo>
                    <a:pt x="15344" y="7218"/>
                    <a:pt x="15473" y="7529"/>
                    <a:pt x="15577" y="7763"/>
                  </a:cubicBezTo>
                  <a:cubicBezTo>
                    <a:pt x="15629" y="7815"/>
                    <a:pt x="15655" y="7841"/>
                    <a:pt x="15668" y="7841"/>
                  </a:cubicBezTo>
                  <a:cubicBezTo>
                    <a:pt x="15681" y="7841"/>
                    <a:pt x="15681" y="7815"/>
                    <a:pt x="15681" y="7763"/>
                  </a:cubicBezTo>
                  <a:cubicBezTo>
                    <a:pt x="16122" y="6673"/>
                    <a:pt x="15473" y="5686"/>
                    <a:pt x="14824" y="4726"/>
                  </a:cubicBezTo>
                  <a:cubicBezTo>
                    <a:pt x="14695" y="4518"/>
                    <a:pt x="14487" y="4284"/>
                    <a:pt x="14279" y="4077"/>
                  </a:cubicBezTo>
                  <a:lnTo>
                    <a:pt x="14175" y="3973"/>
                  </a:lnTo>
                  <a:lnTo>
                    <a:pt x="14046" y="3869"/>
                  </a:lnTo>
                  <a:cubicBezTo>
                    <a:pt x="14046" y="3739"/>
                    <a:pt x="13942" y="3739"/>
                    <a:pt x="13942" y="3739"/>
                  </a:cubicBezTo>
                  <a:cubicBezTo>
                    <a:pt x="13838" y="3635"/>
                    <a:pt x="13838" y="3532"/>
                    <a:pt x="13734" y="3532"/>
                  </a:cubicBezTo>
                  <a:cubicBezTo>
                    <a:pt x="13630" y="3428"/>
                    <a:pt x="13630" y="3324"/>
                    <a:pt x="13526" y="3324"/>
                  </a:cubicBezTo>
                  <a:cubicBezTo>
                    <a:pt x="13396" y="3220"/>
                    <a:pt x="13396" y="3090"/>
                    <a:pt x="13293" y="3090"/>
                  </a:cubicBezTo>
                  <a:cubicBezTo>
                    <a:pt x="13293" y="3324"/>
                    <a:pt x="13396" y="3428"/>
                    <a:pt x="13396" y="3532"/>
                  </a:cubicBezTo>
                  <a:cubicBezTo>
                    <a:pt x="13526" y="3739"/>
                    <a:pt x="13526" y="3973"/>
                    <a:pt x="13630" y="4077"/>
                  </a:cubicBezTo>
                  <a:lnTo>
                    <a:pt x="13630" y="3869"/>
                  </a:lnTo>
                  <a:cubicBezTo>
                    <a:pt x="13630" y="4077"/>
                    <a:pt x="13734" y="4181"/>
                    <a:pt x="13734" y="4284"/>
                  </a:cubicBezTo>
                  <a:lnTo>
                    <a:pt x="13630" y="4181"/>
                  </a:lnTo>
                  <a:lnTo>
                    <a:pt x="13630" y="4077"/>
                  </a:lnTo>
                  <a:cubicBezTo>
                    <a:pt x="13509" y="3969"/>
                    <a:pt x="13422" y="3854"/>
                    <a:pt x="13338" y="3739"/>
                  </a:cubicBezTo>
                  <a:lnTo>
                    <a:pt x="13396" y="3739"/>
                  </a:lnTo>
                  <a:cubicBezTo>
                    <a:pt x="13293" y="3532"/>
                    <a:pt x="13293" y="3324"/>
                    <a:pt x="13293" y="3220"/>
                  </a:cubicBezTo>
                  <a:cubicBezTo>
                    <a:pt x="13189" y="3090"/>
                    <a:pt x="13189" y="3090"/>
                    <a:pt x="13189" y="2986"/>
                  </a:cubicBezTo>
                  <a:lnTo>
                    <a:pt x="13189" y="2986"/>
                  </a:lnTo>
                  <a:cubicBezTo>
                    <a:pt x="13189" y="3090"/>
                    <a:pt x="13293" y="3090"/>
                    <a:pt x="13293" y="3090"/>
                  </a:cubicBezTo>
                  <a:lnTo>
                    <a:pt x="13293" y="2986"/>
                  </a:lnTo>
                  <a:cubicBezTo>
                    <a:pt x="13189" y="2883"/>
                    <a:pt x="13189" y="2779"/>
                    <a:pt x="13085" y="2779"/>
                  </a:cubicBezTo>
                  <a:cubicBezTo>
                    <a:pt x="13085" y="2986"/>
                    <a:pt x="13189" y="3090"/>
                    <a:pt x="13189" y="3220"/>
                  </a:cubicBezTo>
                  <a:cubicBezTo>
                    <a:pt x="13189" y="3313"/>
                    <a:pt x="13272" y="3488"/>
                    <a:pt x="13289" y="3673"/>
                  </a:cubicBezTo>
                  <a:lnTo>
                    <a:pt x="13289" y="3673"/>
                  </a:lnTo>
                  <a:cubicBezTo>
                    <a:pt x="13228" y="3589"/>
                    <a:pt x="13164" y="3507"/>
                    <a:pt x="13085" y="3428"/>
                  </a:cubicBezTo>
                  <a:lnTo>
                    <a:pt x="13085" y="2986"/>
                  </a:lnTo>
                  <a:cubicBezTo>
                    <a:pt x="12981" y="2883"/>
                    <a:pt x="12981" y="2779"/>
                    <a:pt x="12981" y="2675"/>
                  </a:cubicBezTo>
                  <a:lnTo>
                    <a:pt x="12981" y="2675"/>
                  </a:lnTo>
                  <a:cubicBezTo>
                    <a:pt x="12981" y="2779"/>
                    <a:pt x="13085" y="2779"/>
                    <a:pt x="13085" y="2779"/>
                  </a:cubicBezTo>
                  <a:lnTo>
                    <a:pt x="13085" y="2675"/>
                  </a:lnTo>
                  <a:cubicBezTo>
                    <a:pt x="12747" y="2130"/>
                    <a:pt x="12540" y="1481"/>
                    <a:pt x="12540" y="728"/>
                  </a:cubicBezTo>
                  <a:cubicBezTo>
                    <a:pt x="12644" y="494"/>
                    <a:pt x="12644" y="286"/>
                    <a:pt x="12747" y="79"/>
                  </a:cubicBezTo>
                  <a:cubicBezTo>
                    <a:pt x="12747" y="27"/>
                    <a:pt x="12722" y="1"/>
                    <a:pt x="12696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3"/>
            <p:cNvSpPr/>
            <p:nvPr/>
          </p:nvSpPr>
          <p:spPr>
            <a:xfrm>
              <a:off x="2287725" y="3126175"/>
              <a:ext cx="27275" cy="39475"/>
            </a:xfrm>
            <a:custGeom>
              <a:avLst/>
              <a:gdLst/>
              <a:ahLst/>
              <a:cxnLst/>
              <a:rect l="l" t="t" r="r" b="b"/>
              <a:pathLst>
                <a:path w="1091" h="1579" extrusionOk="0">
                  <a:moveTo>
                    <a:pt x="545" y="234"/>
                  </a:moveTo>
                  <a:cubicBezTo>
                    <a:pt x="649" y="234"/>
                    <a:pt x="779" y="338"/>
                    <a:pt x="779" y="442"/>
                  </a:cubicBezTo>
                  <a:lnTo>
                    <a:pt x="545" y="442"/>
                  </a:lnTo>
                  <a:cubicBezTo>
                    <a:pt x="441" y="338"/>
                    <a:pt x="545" y="234"/>
                    <a:pt x="545" y="234"/>
                  </a:cubicBezTo>
                  <a:close/>
                  <a:moveTo>
                    <a:pt x="234" y="779"/>
                  </a:moveTo>
                  <a:cubicBezTo>
                    <a:pt x="338" y="779"/>
                    <a:pt x="441" y="883"/>
                    <a:pt x="441" y="883"/>
                  </a:cubicBezTo>
                  <a:cubicBezTo>
                    <a:pt x="539" y="980"/>
                    <a:pt x="545" y="1077"/>
                    <a:pt x="460" y="1089"/>
                  </a:cubicBezTo>
                  <a:lnTo>
                    <a:pt x="460" y="1089"/>
                  </a:lnTo>
                  <a:cubicBezTo>
                    <a:pt x="429" y="1020"/>
                    <a:pt x="338" y="952"/>
                    <a:pt x="338" y="883"/>
                  </a:cubicBezTo>
                  <a:cubicBezTo>
                    <a:pt x="234" y="883"/>
                    <a:pt x="234" y="779"/>
                    <a:pt x="234" y="779"/>
                  </a:cubicBezTo>
                  <a:close/>
                  <a:moveTo>
                    <a:pt x="441" y="0"/>
                  </a:moveTo>
                  <a:cubicBezTo>
                    <a:pt x="338" y="130"/>
                    <a:pt x="338" y="338"/>
                    <a:pt x="441" y="545"/>
                  </a:cubicBezTo>
                  <a:lnTo>
                    <a:pt x="545" y="649"/>
                  </a:lnTo>
                  <a:cubicBezTo>
                    <a:pt x="441" y="649"/>
                    <a:pt x="338" y="545"/>
                    <a:pt x="234" y="545"/>
                  </a:cubicBezTo>
                  <a:cubicBezTo>
                    <a:pt x="130" y="545"/>
                    <a:pt x="0" y="649"/>
                    <a:pt x="0" y="779"/>
                  </a:cubicBezTo>
                  <a:cubicBezTo>
                    <a:pt x="0" y="883"/>
                    <a:pt x="130" y="987"/>
                    <a:pt x="234" y="1091"/>
                  </a:cubicBezTo>
                  <a:cubicBezTo>
                    <a:pt x="234" y="1164"/>
                    <a:pt x="286" y="1237"/>
                    <a:pt x="353" y="1237"/>
                  </a:cubicBezTo>
                  <a:cubicBezTo>
                    <a:pt x="381" y="1237"/>
                    <a:pt x="411" y="1225"/>
                    <a:pt x="441" y="1194"/>
                  </a:cubicBezTo>
                  <a:cubicBezTo>
                    <a:pt x="453" y="1183"/>
                    <a:pt x="460" y="1172"/>
                    <a:pt x="465" y="1160"/>
                  </a:cubicBezTo>
                  <a:lnTo>
                    <a:pt x="465" y="1160"/>
                  </a:lnTo>
                  <a:cubicBezTo>
                    <a:pt x="496" y="1194"/>
                    <a:pt x="545" y="1194"/>
                    <a:pt x="545" y="1194"/>
                  </a:cubicBezTo>
                  <a:lnTo>
                    <a:pt x="545" y="1091"/>
                  </a:lnTo>
                  <a:cubicBezTo>
                    <a:pt x="649" y="1298"/>
                    <a:pt x="649" y="1428"/>
                    <a:pt x="649" y="1532"/>
                  </a:cubicBezTo>
                  <a:cubicBezTo>
                    <a:pt x="692" y="1567"/>
                    <a:pt x="721" y="1578"/>
                    <a:pt x="740" y="1578"/>
                  </a:cubicBezTo>
                  <a:cubicBezTo>
                    <a:pt x="779" y="1578"/>
                    <a:pt x="779" y="1532"/>
                    <a:pt x="779" y="1532"/>
                  </a:cubicBezTo>
                  <a:cubicBezTo>
                    <a:pt x="779" y="1194"/>
                    <a:pt x="649" y="987"/>
                    <a:pt x="649" y="779"/>
                  </a:cubicBezTo>
                  <a:cubicBezTo>
                    <a:pt x="779" y="779"/>
                    <a:pt x="779" y="883"/>
                    <a:pt x="883" y="987"/>
                  </a:cubicBezTo>
                  <a:cubicBezTo>
                    <a:pt x="913" y="1017"/>
                    <a:pt x="944" y="1030"/>
                    <a:pt x="971" y="1030"/>
                  </a:cubicBezTo>
                  <a:cubicBezTo>
                    <a:pt x="1038" y="1030"/>
                    <a:pt x="1090" y="956"/>
                    <a:pt x="1090" y="883"/>
                  </a:cubicBezTo>
                  <a:cubicBezTo>
                    <a:pt x="987" y="779"/>
                    <a:pt x="987" y="649"/>
                    <a:pt x="883" y="649"/>
                  </a:cubicBezTo>
                  <a:lnTo>
                    <a:pt x="883" y="545"/>
                  </a:lnTo>
                  <a:cubicBezTo>
                    <a:pt x="883" y="338"/>
                    <a:pt x="779" y="130"/>
                    <a:pt x="54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3"/>
            <p:cNvSpPr/>
            <p:nvPr/>
          </p:nvSpPr>
          <p:spPr>
            <a:xfrm>
              <a:off x="2625850" y="2896425"/>
              <a:ext cx="27275" cy="178500"/>
            </a:xfrm>
            <a:custGeom>
              <a:avLst/>
              <a:gdLst/>
              <a:ahLst/>
              <a:cxnLst/>
              <a:rect l="l" t="t" r="r" b="b"/>
              <a:pathLst>
                <a:path w="1091" h="7140" extrusionOk="0">
                  <a:moveTo>
                    <a:pt x="338" y="0"/>
                  </a:moveTo>
                  <a:lnTo>
                    <a:pt x="338" y="104"/>
                  </a:lnTo>
                  <a:cubicBezTo>
                    <a:pt x="883" y="2492"/>
                    <a:pt x="650" y="4777"/>
                    <a:pt x="1" y="7035"/>
                  </a:cubicBezTo>
                  <a:lnTo>
                    <a:pt x="1" y="7139"/>
                  </a:lnTo>
                  <a:cubicBezTo>
                    <a:pt x="987" y="4881"/>
                    <a:pt x="1091" y="2285"/>
                    <a:pt x="338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3"/>
            <p:cNvSpPr/>
            <p:nvPr/>
          </p:nvSpPr>
          <p:spPr>
            <a:xfrm>
              <a:off x="2631700" y="2850325"/>
              <a:ext cx="32475" cy="192150"/>
            </a:xfrm>
            <a:custGeom>
              <a:avLst/>
              <a:gdLst/>
              <a:ahLst/>
              <a:cxnLst/>
              <a:rect l="l" t="t" r="r" b="b"/>
              <a:pathLst>
                <a:path w="1299" h="7686" extrusionOk="0">
                  <a:moveTo>
                    <a:pt x="0" y="1"/>
                  </a:moveTo>
                  <a:lnTo>
                    <a:pt x="0" y="131"/>
                  </a:lnTo>
                  <a:cubicBezTo>
                    <a:pt x="519" y="2727"/>
                    <a:pt x="961" y="4985"/>
                    <a:pt x="519" y="7685"/>
                  </a:cubicBezTo>
                  <a:cubicBezTo>
                    <a:pt x="1298" y="5193"/>
                    <a:pt x="857" y="2493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3"/>
            <p:cNvSpPr/>
            <p:nvPr/>
          </p:nvSpPr>
          <p:spPr>
            <a:xfrm>
              <a:off x="2080025" y="2227500"/>
              <a:ext cx="989775" cy="1319900"/>
            </a:xfrm>
            <a:custGeom>
              <a:avLst/>
              <a:gdLst/>
              <a:ahLst/>
              <a:cxnLst/>
              <a:rect l="l" t="t" r="r" b="b"/>
              <a:pathLst>
                <a:path w="39591" h="52796" extrusionOk="0">
                  <a:moveTo>
                    <a:pt x="17732" y="6430"/>
                  </a:moveTo>
                  <a:cubicBezTo>
                    <a:pt x="17732" y="6534"/>
                    <a:pt x="17732" y="6534"/>
                    <a:pt x="17836" y="6534"/>
                  </a:cubicBezTo>
                  <a:cubicBezTo>
                    <a:pt x="17732" y="6638"/>
                    <a:pt x="17732" y="6741"/>
                    <a:pt x="17732" y="6871"/>
                  </a:cubicBezTo>
                  <a:lnTo>
                    <a:pt x="17732" y="6430"/>
                  </a:lnTo>
                  <a:close/>
                  <a:moveTo>
                    <a:pt x="19863" y="8876"/>
                  </a:moveTo>
                  <a:cubicBezTo>
                    <a:pt x="19840" y="8876"/>
                    <a:pt x="19817" y="8922"/>
                    <a:pt x="19887" y="8922"/>
                  </a:cubicBezTo>
                  <a:cubicBezTo>
                    <a:pt x="19887" y="8888"/>
                    <a:pt x="19875" y="8876"/>
                    <a:pt x="19863" y="8876"/>
                  </a:cubicBezTo>
                  <a:close/>
                  <a:moveTo>
                    <a:pt x="12058" y="9881"/>
                  </a:moveTo>
                  <a:cubicBezTo>
                    <a:pt x="12331" y="10027"/>
                    <a:pt x="12635" y="10121"/>
                    <a:pt x="12957" y="10167"/>
                  </a:cubicBezTo>
                  <a:lnTo>
                    <a:pt x="12957" y="10167"/>
                  </a:lnTo>
                  <a:cubicBezTo>
                    <a:pt x="12637" y="10112"/>
                    <a:pt x="12334" y="10018"/>
                    <a:pt x="12058" y="9881"/>
                  </a:cubicBezTo>
                  <a:close/>
                  <a:moveTo>
                    <a:pt x="13085" y="8273"/>
                  </a:moveTo>
                  <a:cubicBezTo>
                    <a:pt x="13889" y="8343"/>
                    <a:pt x="14975" y="8754"/>
                    <a:pt x="15900" y="8754"/>
                  </a:cubicBezTo>
                  <a:cubicBezTo>
                    <a:pt x="16349" y="8754"/>
                    <a:pt x="16760" y="8657"/>
                    <a:pt x="17083" y="8377"/>
                  </a:cubicBezTo>
                  <a:lnTo>
                    <a:pt x="17083" y="8481"/>
                  </a:lnTo>
                  <a:cubicBezTo>
                    <a:pt x="16330" y="9489"/>
                    <a:pt x="14809" y="10201"/>
                    <a:pt x="13457" y="10201"/>
                  </a:cubicBezTo>
                  <a:cubicBezTo>
                    <a:pt x="13287" y="10201"/>
                    <a:pt x="13119" y="10190"/>
                    <a:pt x="12957" y="10167"/>
                  </a:cubicBezTo>
                  <a:lnTo>
                    <a:pt x="12957" y="10167"/>
                  </a:lnTo>
                  <a:cubicBezTo>
                    <a:pt x="13181" y="10205"/>
                    <a:pt x="13412" y="10223"/>
                    <a:pt x="13647" y="10223"/>
                  </a:cubicBezTo>
                  <a:cubicBezTo>
                    <a:pt x="14625" y="10223"/>
                    <a:pt x="15660" y="9902"/>
                    <a:pt x="16434" y="9338"/>
                  </a:cubicBezTo>
                  <a:lnTo>
                    <a:pt x="16434" y="9338"/>
                  </a:lnTo>
                  <a:cubicBezTo>
                    <a:pt x="15724" y="10010"/>
                    <a:pt x="14743" y="10337"/>
                    <a:pt x="13758" y="10337"/>
                  </a:cubicBezTo>
                  <a:cubicBezTo>
                    <a:pt x="12653" y="10337"/>
                    <a:pt x="11541" y="9926"/>
                    <a:pt x="10800" y="9130"/>
                  </a:cubicBezTo>
                  <a:cubicBezTo>
                    <a:pt x="10904" y="9026"/>
                    <a:pt x="11034" y="9026"/>
                    <a:pt x="11034" y="8922"/>
                  </a:cubicBezTo>
                  <a:cubicBezTo>
                    <a:pt x="11275" y="9352"/>
                    <a:pt x="11633" y="9668"/>
                    <a:pt x="12058" y="9881"/>
                  </a:cubicBezTo>
                  <a:lnTo>
                    <a:pt x="12058" y="9881"/>
                  </a:lnTo>
                  <a:cubicBezTo>
                    <a:pt x="11674" y="9674"/>
                    <a:pt x="11354" y="9360"/>
                    <a:pt x="11138" y="8922"/>
                  </a:cubicBezTo>
                  <a:cubicBezTo>
                    <a:pt x="11683" y="8585"/>
                    <a:pt x="12332" y="8273"/>
                    <a:pt x="13085" y="8273"/>
                  </a:cubicBezTo>
                  <a:close/>
                  <a:moveTo>
                    <a:pt x="29310" y="9467"/>
                  </a:moveTo>
                  <a:cubicBezTo>
                    <a:pt x="29414" y="9467"/>
                    <a:pt x="29518" y="9571"/>
                    <a:pt x="29518" y="9571"/>
                  </a:cubicBezTo>
                  <a:cubicBezTo>
                    <a:pt x="29237" y="9541"/>
                    <a:pt x="28962" y="9528"/>
                    <a:pt x="28690" y="9528"/>
                  </a:cubicBezTo>
                  <a:cubicBezTo>
                    <a:pt x="28034" y="9528"/>
                    <a:pt x="27393" y="9602"/>
                    <a:pt x="26714" y="9675"/>
                  </a:cubicBezTo>
                  <a:cubicBezTo>
                    <a:pt x="25832" y="9883"/>
                    <a:pt x="24663" y="10324"/>
                    <a:pt x="23677" y="10428"/>
                  </a:cubicBezTo>
                  <a:lnTo>
                    <a:pt x="23573" y="10428"/>
                  </a:lnTo>
                  <a:cubicBezTo>
                    <a:pt x="24118" y="10324"/>
                    <a:pt x="24663" y="10220"/>
                    <a:pt x="25183" y="9987"/>
                  </a:cubicBezTo>
                  <a:cubicBezTo>
                    <a:pt x="26610" y="9571"/>
                    <a:pt x="27908" y="9467"/>
                    <a:pt x="29310" y="9467"/>
                  </a:cubicBezTo>
                  <a:close/>
                  <a:moveTo>
                    <a:pt x="28892" y="9648"/>
                  </a:moveTo>
                  <a:cubicBezTo>
                    <a:pt x="29133" y="9648"/>
                    <a:pt x="29376" y="9657"/>
                    <a:pt x="29622" y="9675"/>
                  </a:cubicBezTo>
                  <a:cubicBezTo>
                    <a:pt x="29855" y="9883"/>
                    <a:pt x="30063" y="10116"/>
                    <a:pt x="30271" y="10220"/>
                  </a:cubicBezTo>
                  <a:cubicBezTo>
                    <a:pt x="29598" y="10147"/>
                    <a:pt x="28912" y="10062"/>
                    <a:pt x="28231" y="10062"/>
                  </a:cubicBezTo>
                  <a:cubicBezTo>
                    <a:pt x="27940" y="10062"/>
                    <a:pt x="27651" y="10078"/>
                    <a:pt x="27363" y="10116"/>
                  </a:cubicBezTo>
                  <a:cubicBezTo>
                    <a:pt x="26169" y="10220"/>
                    <a:pt x="25079" y="10428"/>
                    <a:pt x="24014" y="10428"/>
                  </a:cubicBezTo>
                  <a:cubicBezTo>
                    <a:pt x="24534" y="10324"/>
                    <a:pt x="25079" y="10220"/>
                    <a:pt x="25520" y="10116"/>
                  </a:cubicBezTo>
                  <a:cubicBezTo>
                    <a:pt x="26676" y="9838"/>
                    <a:pt x="27761" y="9648"/>
                    <a:pt x="28892" y="9648"/>
                  </a:cubicBezTo>
                  <a:close/>
                  <a:moveTo>
                    <a:pt x="28314" y="10078"/>
                  </a:moveTo>
                  <a:cubicBezTo>
                    <a:pt x="28979" y="10078"/>
                    <a:pt x="29592" y="10242"/>
                    <a:pt x="30271" y="10324"/>
                  </a:cubicBezTo>
                  <a:cubicBezTo>
                    <a:pt x="30505" y="10428"/>
                    <a:pt x="30608" y="10532"/>
                    <a:pt x="30816" y="10636"/>
                  </a:cubicBezTo>
                  <a:cubicBezTo>
                    <a:pt x="30920" y="10636"/>
                    <a:pt x="30920" y="10636"/>
                    <a:pt x="31024" y="10765"/>
                  </a:cubicBezTo>
                  <a:cubicBezTo>
                    <a:pt x="30773" y="10722"/>
                    <a:pt x="30510" y="10708"/>
                    <a:pt x="30244" y="10708"/>
                  </a:cubicBezTo>
                  <a:cubicBezTo>
                    <a:pt x="29711" y="10708"/>
                    <a:pt x="29163" y="10765"/>
                    <a:pt x="28661" y="10765"/>
                  </a:cubicBezTo>
                  <a:cubicBezTo>
                    <a:pt x="28416" y="10784"/>
                    <a:pt x="28174" y="10791"/>
                    <a:pt x="27933" y="10791"/>
                  </a:cubicBezTo>
                  <a:cubicBezTo>
                    <a:pt x="26801" y="10791"/>
                    <a:pt x="25711" y="10617"/>
                    <a:pt x="24534" y="10532"/>
                  </a:cubicBezTo>
                  <a:cubicBezTo>
                    <a:pt x="24871" y="10532"/>
                    <a:pt x="25312" y="10532"/>
                    <a:pt x="25624" y="10428"/>
                  </a:cubicBezTo>
                  <a:cubicBezTo>
                    <a:pt x="26377" y="10324"/>
                    <a:pt x="27026" y="10220"/>
                    <a:pt x="27779" y="10116"/>
                  </a:cubicBezTo>
                  <a:cubicBezTo>
                    <a:pt x="27962" y="10089"/>
                    <a:pt x="28140" y="10078"/>
                    <a:pt x="28314" y="10078"/>
                  </a:cubicBezTo>
                  <a:close/>
                  <a:moveTo>
                    <a:pt x="17628" y="7520"/>
                  </a:moveTo>
                  <a:lnTo>
                    <a:pt x="17628" y="7520"/>
                  </a:lnTo>
                  <a:cubicBezTo>
                    <a:pt x="17524" y="8377"/>
                    <a:pt x="17187" y="9026"/>
                    <a:pt x="16745" y="9675"/>
                  </a:cubicBezTo>
                  <a:cubicBezTo>
                    <a:pt x="16227" y="10323"/>
                    <a:pt x="15449" y="10868"/>
                    <a:pt x="14490" y="11180"/>
                  </a:cubicBezTo>
                  <a:lnTo>
                    <a:pt x="14490" y="11180"/>
                  </a:lnTo>
                  <a:cubicBezTo>
                    <a:pt x="14839" y="11006"/>
                    <a:pt x="15188" y="10830"/>
                    <a:pt x="15447" y="10636"/>
                  </a:cubicBezTo>
                  <a:cubicBezTo>
                    <a:pt x="15681" y="10532"/>
                    <a:pt x="15889" y="10324"/>
                    <a:pt x="16096" y="10116"/>
                  </a:cubicBezTo>
                  <a:cubicBezTo>
                    <a:pt x="16226" y="9987"/>
                    <a:pt x="16434" y="9883"/>
                    <a:pt x="16538" y="9675"/>
                  </a:cubicBezTo>
                  <a:cubicBezTo>
                    <a:pt x="17083" y="9130"/>
                    <a:pt x="17524" y="8273"/>
                    <a:pt x="17628" y="7520"/>
                  </a:cubicBezTo>
                  <a:close/>
                  <a:moveTo>
                    <a:pt x="16468" y="10171"/>
                  </a:moveTo>
                  <a:cubicBezTo>
                    <a:pt x="16311" y="10566"/>
                    <a:pt x="16106" y="10933"/>
                    <a:pt x="15855" y="11277"/>
                  </a:cubicBezTo>
                  <a:lnTo>
                    <a:pt x="15855" y="11277"/>
                  </a:lnTo>
                  <a:cubicBezTo>
                    <a:pt x="16065" y="10966"/>
                    <a:pt x="16233" y="10636"/>
                    <a:pt x="16330" y="10324"/>
                  </a:cubicBezTo>
                  <a:cubicBezTo>
                    <a:pt x="16380" y="10274"/>
                    <a:pt x="16430" y="10224"/>
                    <a:pt x="16468" y="10171"/>
                  </a:cubicBezTo>
                  <a:close/>
                  <a:moveTo>
                    <a:pt x="14486" y="11182"/>
                  </a:moveTo>
                  <a:cubicBezTo>
                    <a:pt x="14383" y="11285"/>
                    <a:pt x="14382" y="11285"/>
                    <a:pt x="14279" y="11285"/>
                  </a:cubicBezTo>
                  <a:cubicBezTo>
                    <a:pt x="14347" y="11250"/>
                    <a:pt x="14416" y="11216"/>
                    <a:pt x="14486" y="11182"/>
                  </a:cubicBezTo>
                  <a:close/>
                  <a:moveTo>
                    <a:pt x="26169" y="10869"/>
                  </a:moveTo>
                  <a:cubicBezTo>
                    <a:pt x="26377" y="10869"/>
                    <a:pt x="26610" y="10973"/>
                    <a:pt x="26818" y="10973"/>
                  </a:cubicBezTo>
                  <a:cubicBezTo>
                    <a:pt x="27769" y="11049"/>
                    <a:pt x="28664" y="11181"/>
                    <a:pt x="29544" y="11338"/>
                  </a:cubicBezTo>
                  <a:lnTo>
                    <a:pt x="29544" y="11338"/>
                  </a:lnTo>
                  <a:cubicBezTo>
                    <a:pt x="28743" y="11222"/>
                    <a:pt x="27961" y="11149"/>
                    <a:pt x="27130" y="11077"/>
                  </a:cubicBezTo>
                  <a:cubicBezTo>
                    <a:pt x="26818" y="10973"/>
                    <a:pt x="26481" y="10973"/>
                    <a:pt x="26169" y="10869"/>
                  </a:cubicBezTo>
                  <a:close/>
                  <a:moveTo>
                    <a:pt x="10696" y="9130"/>
                  </a:moveTo>
                  <a:cubicBezTo>
                    <a:pt x="11418" y="10039"/>
                    <a:pt x="12688" y="10522"/>
                    <a:pt x="13913" y="10522"/>
                  </a:cubicBezTo>
                  <a:cubicBezTo>
                    <a:pt x="14716" y="10522"/>
                    <a:pt x="15500" y="10315"/>
                    <a:pt x="16096" y="9883"/>
                  </a:cubicBezTo>
                  <a:lnTo>
                    <a:pt x="16096" y="9883"/>
                  </a:lnTo>
                  <a:lnTo>
                    <a:pt x="15785" y="10220"/>
                  </a:lnTo>
                  <a:cubicBezTo>
                    <a:pt x="15061" y="10696"/>
                    <a:pt x="14169" y="10991"/>
                    <a:pt x="13284" y="10991"/>
                  </a:cubicBezTo>
                  <a:cubicBezTo>
                    <a:pt x="12963" y="10991"/>
                    <a:pt x="12643" y="10952"/>
                    <a:pt x="12332" y="10869"/>
                  </a:cubicBezTo>
                  <a:cubicBezTo>
                    <a:pt x="12202" y="10869"/>
                    <a:pt x="12202" y="10973"/>
                    <a:pt x="12332" y="10973"/>
                  </a:cubicBezTo>
                  <a:cubicBezTo>
                    <a:pt x="12717" y="11066"/>
                    <a:pt x="13123" y="11118"/>
                    <a:pt x="13534" y="11118"/>
                  </a:cubicBezTo>
                  <a:cubicBezTo>
                    <a:pt x="14036" y="11118"/>
                    <a:pt x="14546" y="11041"/>
                    <a:pt x="15032" y="10869"/>
                  </a:cubicBezTo>
                  <a:lnTo>
                    <a:pt x="15032" y="10869"/>
                  </a:lnTo>
                  <a:cubicBezTo>
                    <a:pt x="14371" y="11262"/>
                    <a:pt x="13635" y="11494"/>
                    <a:pt x="12868" y="11494"/>
                  </a:cubicBezTo>
                  <a:cubicBezTo>
                    <a:pt x="12369" y="11494"/>
                    <a:pt x="11857" y="11396"/>
                    <a:pt x="11345" y="11181"/>
                  </a:cubicBezTo>
                  <a:lnTo>
                    <a:pt x="11345" y="11181"/>
                  </a:lnTo>
                  <a:cubicBezTo>
                    <a:pt x="11449" y="11285"/>
                    <a:pt x="11683" y="11414"/>
                    <a:pt x="11891" y="11518"/>
                  </a:cubicBezTo>
                  <a:cubicBezTo>
                    <a:pt x="10593" y="11285"/>
                    <a:pt x="9398" y="10636"/>
                    <a:pt x="8204" y="9883"/>
                  </a:cubicBezTo>
                  <a:lnTo>
                    <a:pt x="8204" y="9883"/>
                  </a:lnTo>
                  <a:cubicBezTo>
                    <a:pt x="8390" y="9927"/>
                    <a:pt x="8567" y="9947"/>
                    <a:pt x="8737" y="9947"/>
                  </a:cubicBezTo>
                  <a:cubicBezTo>
                    <a:pt x="9474" y="9947"/>
                    <a:pt x="10085" y="9573"/>
                    <a:pt x="10696" y="9130"/>
                  </a:cubicBezTo>
                  <a:close/>
                  <a:moveTo>
                    <a:pt x="17394" y="8585"/>
                  </a:moveTo>
                  <a:cubicBezTo>
                    <a:pt x="17187" y="9571"/>
                    <a:pt x="16875" y="10428"/>
                    <a:pt x="16330" y="11285"/>
                  </a:cubicBezTo>
                  <a:cubicBezTo>
                    <a:pt x="16226" y="11414"/>
                    <a:pt x="15992" y="11622"/>
                    <a:pt x="15785" y="11726"/>
                  </a:cubicBezTo>
                  <a:cubicBezTo>
                    <a:pt x="16434" y="11077"/>
                    <a:pt x="16875" y="10220"/>
                    <a:pt x="17083" y="9338"/>
                  </a:cubicBezTo>
                  <a:lnTo>
                    <a:pt x="17083" y="9338"/>
                  </a:lnTo>
                  <a:cubicBezTo>
                    <a:pt x="17083" y="9338"/>
                    <a:pt x="17083" y="9338"/>
                    <a:pt x="17083" y="9338"/>
                  </a:cubicBezTo>
                  <a:cubicBezTo>
                    <a:pt x="17187" y="9130"/>
                    <a:pt x="17290" y="8922"/>
                    <a:pt x="17394" y="8585"/>
                  </a:cubicBezTo>
                  <a:close/>
                  <a:moveTo>
                    <a:pt x="24975" y="11726"/>
                  </a:moveTo>
                  <a:lnTo>
                    <a:pt x="24975" y="11830"/>
                  </a:lnTo>
                  <a:cubicBezTo>
                    <a:pt x="24975" y="11778"/>
                    <a:pt x="24949" y="11752"/>
                    <a:pt x="24910" y="11726"/>
                  </a:cubicBezTo>
                  <a:close/>
                  <a:moveTo>
                    <a:pt x="8100" y="9987"/>
                  </a:moveTo>
                  <a:lnTo>
                    <a:pt x="8100" y="9987"/>
                  </a:lnTo>
                  <a:cubicBezTo>
                    <a:pt x="9393" y="10923"/>
                    <a:pt x="10935" y="11687"/>
                    <a:pt x="12578" y="11687"/>
                  </a:cubicBezTo>
                  <a:cubicBezTo>
                    <a:pt x="12848" y="11687"/>
                    <a:pt x="13121" y="11666"/>
                    <a:pt x="13396" y="11622"/>
                  </a:cubicBezTo>
                  <a:lnTo>
                    <a:pt x="13396" y="11622"/>
                  </a:lnTo>
                  <a:cubicBezTo>
                    <a:pt x="12747" y="11934"/>
                    <a:pt x="12098" y="12063"/>
                    <a:pt x="11345" y="12167"/>
                  </a:cubicBezTo>
                  <a:cubicBezTo>
                    <a:pt x="10593" y="12063"/>
                    <a:pt x="9840" y="12271"/>
                    <a:pt x="8957" y="11518"/>
                  </a:cubicBezTo>
                  <a:cubicBezTo>
                    <a:pt x="8542" y="11077"/>
                    <a:pt x="8308" y="10428"/>
                    <a:pt x="8100" y="9987"/>
                  </a:cubicBezTo>
                  <a:close/>
                  <a:moveTo>
                    <a:pt x="17079" y="9346"/>
                  </a:moveTo>
                  <a:lnTo>
                    <a:pt x="17079" y="9346"/>
                  </a:lnTo>
                  <a:cubicBezTo>
                    <a:pt x="16639" y="10329"/>
                    <a:pt x="16224" y="11183"/>
                    <a:pt x="15577" y="11934"/>
                  </a:cubicBezTo>
                  <a:cubicBezTo>
                    <a:pt x="15447" y="12063"/>
                    <a:pt x="15343" y="12167"/>
                    <a:pt x="15136" y="12167"/>
                  </a:cubicBezTo>
                  <a:cubicBezTo>
                    <a:pt x="15889" y="11518"/>
                    <a:pt x="16434" y="10765"/>
                    <a:pt x="16745" y="9779"/>
                  </a:cubicBezTo>
                  <a:cubicBezTo>
                    <a:pt x="16874" y="9676"/>
                    <a:pt x="16976" y="9574"/>
                    <a:pt x="17079" y="9346"/>
                  </a:cubicBezTo>
                  <a:close/>
                  <a:moveTo>
                    <a:pt x="14045" y="11518"/>
                  </a:moveTo>
                  <a:cubicBezTo>
                    <a:pt x="13293" y="11830"/>
                    <a:pt x="12644" y="12167"/>
                    <a:pt x="11787" y="12271"/>
                  </a:cubicBezTo>
                  <a:cubicBezTo>
                    <a:pt x="12436" y="12167"/>
                    <a:pt x="13085" y="11830"/>
                    <a:pt x="13630" y="11622"/>
                  </a:cubicBezTo>
                  <a:cubicBezTo>
                    <a:pt x="13734" y="11622"/>
                    <a:pt x="13942" y="11518"/>
                    <a:pt x="14045" y="11518"/>
                  </a:cubicBezTo>
                  <a:close/>
                  <a:moveTo>
                    <a:pt x="14928" y="12282"/>
                  </a:moveTo>
                  <a:lnTo>
                    <a:pt x="14928" y="12282"/>
                  </a:lnTo>
                  <a:cubicBezTo>
                    <a:pt x="14919" y="12375"/>
                    <a:pt x="14798" y="12375"/>
                    <a:pt x="14798" y="12375"/>
                  </a:cubicBezTo>
                  <a:cubicBezTo>
                    <a:pt x="14841" y="12346"/>
                    <a:pt x="14885" y="12314"/>
                    <a:pt x="14928" y="12282"/>
                  </a:cubicBezTo>
                  <a:close/>
                  <a:moveTo>
                    <a:pt x="33014" y="12200"/>
                  </a:moveTo>
                  <a:cubicBezTo>
                    <a:pt x="33240" y="12311"/>
                    <a:pt x="33459" y="12432"/>
                    <a:pt x="33674" y="12564"/>
                  </a:cubicBezTo>
                  <a:lnTo>
                    <a:pt x="33674" y="12564"/>
                  </a:lnTo>
                  <a:cubicBezTo>
                    <a:pt x="33522" y="12457"/>
                    <a:pt x="33369" y="12354"/>
                    <a:pt x="33204" y="12271"/>
                  </a:cubicBezTo>
                  <a:cubicBezTo>
                    <a:pt x="33141" y="12247"/>
                    <a:pt x="33077" y="12223"/>
                    <a:pt x="33014" y="12200"/>
                  </a:cubicBezTo>
                  <a:close/>
                  <a:moveTo>
                    <a:pt x="15992" y="10532"/>
                  </a:moveTo>
                  <a:cubicBezTo>
                    <a:pt x="15032" y="11622"/>
                    <a:pt x="13838" y="12479"/>
                    <a:pt x="12436" y="12583"/>
                  </a:cubicBezTo>
                  <a:cubicBezTo>
                    <a:pt x="12332" y="12583"/>
                    <a:pt x="12202" y="12583"/>
                    <a:pt x="12098" y="12479"/>
                  </a:cubicBezTo>
                  <a:cubicBezTo>
                    <a:pt x="11994" y="12479"/>
                    <a:pt x="11994" y="12375"/>
                    <a:pt x="11891" y="12375"/>
                  </a:cubicBezTo>
                  <a:cubicBezTo>
                    <a:pt x="12747" y="12271"/>
                    <a:pt x="13630" y="11830"/>
                    <a:pt x="14279" y="11414"/>
                  </a:cubicBezTo>
                  <a:cubicBezTo>
                    <a:pt x="14928" y="11181"/>
                    <a:pt x="15577" y="10869"/>
                    <a:pt x="15992" y="10532"/>
                  </a:cubicBezTo>
                  <a:close/>
                  <a:moveTo>
                    <a:pt x="15577" y="11077"/>
                  </a:moveTo>
                  <a:lnTo>
                    <a:pt x="15577" y="11077"/>
                  </a:lnTo>
                  <a:cubicBezTo>
                    <a:pt x="14928" y="11934"/>
                    <a:pt x="13942" y="12583"/>
                    <a:pt x="12981" y="12712"/>
                  </a:cubicBezTo>
                  <a:lnTo>
                    <a:pt x="12747" y="12712"/>
                  </a:lnTo>
                  <a:cubicBezTo>
                    <a:pt x="13734" y="12583"/>
                    <a:pt x="14798" y="11934"/>
                    <a:pt x="15577" y="11077"/>
                  </a:cubicBezTo>
                  <a:close/>
                  <a:moveTo>
                    <a:pt x="15992" y="10636"/>
                  </a:moveTo>
                  <a:lnTo>
                    <a:pt x="15992" y="10636"/>
                  </a:lnTo>
                  <a:cubicBezTo>
                    <a:pt x="15577" y="11518"/>
                    <a:pt x="14928" y="12271"/>
                    <a:pt x="14045" y="12712"/>
                  </a:cubicBezTo>
                  <a:lnTo>
                    <a:pt x="13500" y="12712"/>
                  </a:lnTo>
                  <a:cubicBezTo>
                    <a:pt x="13838" y="12583"/>
                    <a:pt x="14045" y="12479"/>
                    <a:pt x="14279" y="12375"/>
                  </a:cubicBezTo>
                  <a:cubicBezTo>
                    <a:pt x="14928" y="11934"/>
                    <a:pt x="15577" y="11414"/>
                    <a:pt x="15992" y="10636"/>
                  </a:cubicBezTo>
                  <a:close/>
                  <a:moveTo>
                    <a:pt x="31569" y="10869"/>
                  </a:moveTo>
                  <a:cubicBezTo>
                    <a:pt x="32218" y="11077"/>
                    <a:pt x="32867" y="11285"/>
                    <a:pt x="33412" y="11726"/>
                  </a:cubicBezTo>
                  <a:cubicBezTo>
                    <a:pt x="34061" y="12167"/>
                    <a:pt x="34502" y="12816"/>
                    <a:pt x="34918" y="13465"/>
                  </a:cubicBezTo>
                  <a:cubicBezTo>
                    <a:pt x="34697" y="13282"/>
                    <a:pt x="34476" y="13109"/>
                    <a:pt x="34250" y="12948"/>
                  </a:cubicBezTo>
                  <a:lnTo>
                    <a:pt x="34250" y="12948"/>
                  </a:lnTo>
                  <a:cubicBezTo>
                    <a:pt x="34298" y="12974"/>
                    <a:pt x="34348" y="13000"/>
                    <a:pt x="34399" y="13024"/>
                  </a:cubicBezTo>
                  <a:cubicBezTo>
                    <a:pt x="34257" y="12926"/>
                    <a:pt x="34111" y="12834"/>
                    <a:pt x="33960" y="12746"/>
                  </a:cubicBezTo>
                  <a:lnTo>
                    <a:pt x="33960" y="12746"/>
                  </a:lnTo>
                  <a:cubicBezTo>
                    <a:pt x="33865" y="12684"/>
                    <a:pt x="33770" y="12623"/>
                    <a:pt x="33674" y="12564"/>
                  </a:cubicBezTo>
                  <a:lnTo>
                    <a:pt x="33674" y="12564"/>
                  </a:lnTo>
                  <a:cubicBezTo>
                    <a:pt x="33722" y="12598"/>
                    <a:pt x="33771" y="12633"/>
                    <a:pt x="33819" y="12667"/>
                  </a:cubicBezTo>
                  <a:lnTo>
                    <a:pt x="33819" y="12667"/>
                  </a:lnTo>
                  <a:cubicBezTo>
                    <a:pt x="33065" y="12251"/>
                    <a:pt x="32213" y="11950"/>
                    <a:pt x="31370" y="11715"/>
                  </a:cubicBezTo>
                  <a:lnTo>
                    <a:pt x="31370" y="11715"/>
                  </a:lnTo>
                  <a:cubicBezTo>
                    <a:pt x="31932" y="11851"/>
                    <a:pt x="32470" y="12002"/>
                    <a:pt x="33014" y="12200"/>
                  </a:cubicBezTo>
                  <a:lnTo>
                    <a:pt x="33014" y="12200"/>
                  </a:lnTo>
                  <a:cubicBezTo>
                    <a:pt x="32505" y="11951"/>
                    <a:pt x="31962" y="11756"/>
                    <a:pt x="31361" y="11622"/>
                  </a:cubicBezTo>
                  <a:cubicBezTo>
                    <a:pt x="30167" y="11414"/>
                    <a:pt x="28973" y="11181"/>
                    <a:pt x="27779" y="10973"/>
                  </a:cubicBezTo>
                  <a:lnTo>
                    <a:pt x="28220" y="10973"/>
                  </a:lnTo>
                  <a:cubicBezTo>
                    <a:pt x="28438" y="10994"/>
                    <a:pt x="28660" y="11002"/>
                    <a:pt x="28885" y="11002"/>
                  </a:cubicBezTo>
                  <a:cubicBezTo>
                    <a:pt x="29783" y="11002"/>
                    <a:pt x="30717" y="10869"/>
                    <a:pt x="31569" y="10869"/>
                  </a:cubicBezTo>
                  <a:close/>
                  <a:moveTo>
                    <a:pt x="34746" y="13393"/>
                  </a:moveTo>
                  <a:cubicBezTo>
                    <a:pt x="34838" y="13467"/>
                    <a:pt x="34933" y="13477"/>
                    <a:pt x="35048" y="13569"/>
                  </a:cubicBezTo>
                  <a:cubicBezTo>
                    <a:pt x="35048" y="13569"/>
                    <a:pt x="35048" y="13579"/>
                    <a:pt x="35051" y="13593"/>
                  </a:cubicBezTo>
                  <a:lnTo>
                    <a:pt x="35051" y="13593"/>
                  </a:lnTo>
                  <a:cubicBezTo>
                    <a:pt x="34952" y="13527"/>
                    <a:pt x="34828" y="13460"/>
                    <a:pt x="34746" y="13393"/>
                  </a:cubicBezTo>
                  <a:close/>
                  <a:moveTo>
                    <a:pt x="25520" y="11934"/>
                  </a:moveTo>
                  <a:lnTo>
                    <a:pt x="25520" y="11934"/>
                  </a:lnTo>
                  <a:cubicBezTo>
                    <a:pt x="25832" y="12063"/>
                    <a:pt x="26065" y="12167"/>
                    <a:pt x="26273" y="12167"/>
                  </a:cubicBezTo>
                  <a:cubicBezTo>
                    <a:pt x="27363" y="12375"/>
                    <a:pt x="28324" y="12920"/>
                    <a:pt x="29414" y="13128"/>
                  </a:cubicBezTo>
                  <a:cubicBezTo>
                    <a:pt x="31024" y="13673"/>
                    <a:pt x="32659" y="14010"/>
                    <a:pt x="34269" y="14530"/>
                  </a:cubicBezTo>
                  <a:lnTo>
                    <a:pt x="33750" y="14530"/>
                  </a:lnTo>
                  <a:cubicBezTo>
                    <a:pt x="32218" y="14322"/>
                    <a:pt x="30712" y="14114"/>
                    <a:pt x="29206" y="13569"/>
                  </a:cubicBezTo>
                  <a:cubicBezTo>
                    <a:pt x="28012" y="13128"/>
                    <a:pt x="26714" y="12583"/>
                    <a:pt x="25520" y="11934"/>
                  </a:cubicBezTo>
                  <a:close/>
                  <a:moveTo>
                    <a:pt x="24975" y="11726"/>
                  </a:moveTo>
                  <a:lnTo>
                    <a:pt x="24975" y="11726"/>
                  </a:lnTo>
                  <a:cubicBezTo>
                    <a:pt x="26377" y="12167"/>
                    <a:pt x="27779" y="12479"/>
                    <a:pt x="29310" y="12712"/>
                  </a:cubicBezTo>
                  <a:cubicBezTo>
                    <a:pt x="31154" y="13024"/>
                    <a:pt x="32867" y="13881"/>
                    <a:pt x="34710" y="14530"/>
                  </a:cubicBezTo>
                  <a:lnTo>
                    <a:pt x="34502" y="14530"/>
                  </a:lnTo>
                  <a:cubicBezTo>
                    <a:pt x="32971" y="14010"/>
                    <a:pt x="31361" y="13569"/>
                    <a:pt x="29855" y="13232"/>
                  </a:cubicBezTo>
                  <a:cubicBezTo>
                    <a:pt x="29077" y="13024"/>
                    <a:pt x="28324" y="12816"/>
                    <a:pt x="27571" y="12479"/>
                  </a:cubicBezTo>
                  <a:cubicBezTo>
                    <a:pt x="26714" y="12167"/>
                    <a:pt x="25832" y="12063"/>
                    <a:pt x="24975" y="11726"/>
                  </a:cubicBezTo>
                  <a:close/>
                  <a:moveTo>
                    <a:pt x="25079" y="11726"/>
                  </a:moveTo>
                  <a:lnTo>
                    <a:pt x="25079" y="11726"/>
                  </a:lnTo>
                  <a:cubicBezTo>
                    <a:pt x="26377" y="11934"/>
                    <a:pt x="27675" y="11934"/>
                    <a:pt x="28869" y="12167"/>
                  </a:cubicBezTo>
                  <a:cubicBezTo>
                    <a:pt x="31154" y="12583"/>
                    <a:pt x="33308" y="13569"/>
                    <a:pt x="35255" y="14659"/>
                  </a:cubicBezTo>
                  <a:lnTo>
                    <a:pt x="35151" y="14659"/>
                  </a:lnTo>
                  <a:cubicBezTo>
                    <a:pt x="33412" y="14010"/>
                    <a:pt x="31569" y="13128"/>
                    <a:pt x="29726" y="12712"/>
                  </a:cubicBezTo>
                  <a:cubicBezTo>
                    <a:pt x="28220" y="12375"/>
                    <a:pt x="26714" y="12063"/>
                    <a:pt x="25079" y="11726"/>
                  </a:cubicBezTo>
                  <a:close/>
                  <a:moveTo>
                    <a:pt x="21418" y="10220"/>
                  </a:moveTo>
                  <a:cubicBezTo>
                    <a:pt x="21522" y="10324"/>
                    <a:pt x="21522" y="10324"/>
                    <a:pt x="21626" y="10324"/>
                  </a:cubicBezTo>
                  <a:cubicBezTo>
                    <a:pt x="23365" y="11518"/>
                    <a:pt x="24663" y="13232"/>
                    <a:pt x="26481" y="14426"/>
                  </a:cubicBezTo>
                  <a:cubicBezTo>
                    <a:pt x="25520" y="13673"/>
                    <a:pt x="24534" y="12816"/>
                    <a:pt x="23677" y="11934"/>
                  </a:cubicBezTo>
                  <a:cubicBezTo>
                    <a:pt x="23132" y="11414"/>
                    <a:pt x="22716" y="10973"/>
                    <a:pt x="22067" y="10532"/>
                  </a:cubicBezTo>
                  <a:lnTo>
                    <a:pt x="22067" y="10532"/>
                  </a:lnTo>
                  <a:cubicBezTo>
                    <a:pt x="22275" y="10636"/>
                    <a:pt x="22379" y="10765"/>
                    <a:pt x="22586" y="10765"/>
                  </a:cubicBezTo>
                  <a:cubicBezTo>
                    <a:pt x="22820" y="10869"/>
                    <a:pt x="23028" y="10973"/>
                    <a:pt x="23235" y="11077"/>
                  </a:cubicBezTo>
                  <a:cubicBezTo>
                    <a:pt x="24014" y="11622"/>
                    <a:pt x="24430" y="12375"/>
                    <a:pt x="25079" y="13024"/>
                  </a:cubicBezTo>
                  <a:cubicBezTo>
                    <a:pt x="25961" y="13777"/>
                    <a:pt x="26714" y="14218"/>
                    <a:pt x="27675" y="14763"/>
                  </a:cubicBezTo>
                  <a:lnTo>
                    <a:pt x="26818" y="14763"/>
                  </a:lnTo>
                  <a:cubicBezTo>
                    <a:pt x="25624" y="14659"/>
                    <a:pt x="24534" y="13569"/>
                    <a:pt x="23781" y="12816"/>
                  </a:cubicBezTo>
                  <a:cubicBezTo>
                    <a:pt x="22924" y="12063"/>
                    <a:pt x="22275" y="11077"/>
                    <a:pt x="21418" y="10220"/>
                  </a:cubicBezTo>
                  <a:close/>
                  <a:moveTo>
                    <a:pt x="23885" y="11518"/>
                  </a:moveTo>
                  <a:cubicBezTo>
                    <a:pt x="25312" y="12583"/>
                    <a:pt x="26481" y="14010"/>
                    <a:pt x="28116" y="14763"/>
                  </a:cubicBezTo>
                  <a:lnTo>
                    <a:pt x="27779" y="14763"/>
                  </a:lnTo>
                  <a:cubicBezTo>
                    <a:pt x="26610" y="14114"/>
                    <a:pt x="25520" y="13361"/>
                    <a:pt x="24663" y="12375"/>
                  </a:cubicBezTo>
                  <a:cubicBezTo>
                    <a:pt x="24326" y="12063"/>
                    <a:pt x="24118" y="11726"/>
                    <a:pt x="23885" y="11518"/>
                  </a:cubicBezTo>
                  <a:close/>
                  <a:moveTo>
                    <a:pt x="24222" y="11622"/>
                  </a:moveTo>
                  <a:cubicBezTo>
                    <a:pt x="24534" y="11726"/>
                    <a:pt x="24767" y="11830"/>
                    <a:pt x="24975" y="12063"/>
                  </a:cubicBezTo>
                  <a:cubicBezTo>
                    <a:pt x="25728" y="12583"/>
                    <a:pt x="26481" y="13128"/>
                    <a:pt x="27259" y="13673"/>
                  </a:cubicBezTo>
                  <a:cubicBezTo>
                    <a:pt x="27642" y="13984"/>
                    <a:pt x="28135" y="14361"/>
                    <a:pt x="28717" y="14763"/>
                  </a:cubicBezTo>
                  <a:lnTo>
                    <a:pt x="28428" y="14763"/>
                  </a:lnTo>
                  <a:cubicBezTo>
                    <a:pt x="26818" y="14010"/>
                    <a:pt x="25624" y="12583"/>
                    <a:pt x="24222" y="11622"/>
                  </a:cubicBezTo>
                  <a:close/>
                  <a:moveTo>
                    <a:pt x="28772" y="14801"/>
                  </a:moveTo>
                  <a:lnTo>
                    <a:pt x="28772" y="14801"/>
                  </a:lnTo>
                  <a:cubicBezTo>
                    <a:pt x="28804" y="14823"/>
                    <a:pt x="28836" y="14845"/>
                    <a:pt x="28869" y="14867"/>
                  </a:cubicBezTo>
                  <a:cubicBezTo>
                    <a:pt x="28807" y="14867"/>
                    <a:pt x="28782" y="14831"/>
                    <a:pt x="28772" y="14801"/>
                  </a:cubicBezTo>
                  <a:close/>
                  <a:moveTo>
                    <a:pt x="23677" y="11077"/>
                  </a:moveTo>
                  <a:cubicBezTo>
                    <a:pt x="24767" y="11285"/>
                    <a:pt x="25832" y="11414"/>
                    <a:pt x="26922" y="11518"/>
                  </a:cubicBezTo>
                  <a:cubicBezTo>
                    <a:pt x="30063" y="11830"/>
                    <a:pt x="33750" y="12479"/>
                    <a:pt x="35904" y="14971"/>
                  </a:cubicBezTo>
                  <a:cubicBezTo>
                    <a:pt x="34269" y="13777"/>
                    <a:pt x="32218" y="12920"/>
                    <a:pt x="30271" y="12375"/>
                  </a:cubicBezTo>
                  <a:cubicBezTo>
                    <a:pt x="28116" y="11726"/>
                    <a:pt x="25624" y="12063"/>
                    <a:pt x="23677" y="11077"/>
                  </a:cubicBezTo>
                  <a:close/>
                  <a:moveTo>
                    <a:pt x="25312" y="11934"/>
                  </a:moveTo>
                  <a:lnTo>
                    <a:pt x="25312" y="11934"/>
                  </a:lnTo>
                  <a:cubicBezTo>
                    <a:pt x="27779" y="13232"/>
                    <a:pt x="30608" y="14322"/>
                    <a:pt x="33412" y="14530"/>
                  </a:cubicBezTo>
                  <a:cubicBezTo>
                    <a:pt x="33308" y="14530"/>
                    <a:pt x="33204" y="14659"/>
                    <a:pt x="33204" y="14659"/>
                  </a:cubicBezTo>
                  <a:cubicBezTo>
                    <a:pt x="32010" y="14659"/>
                    <a:pt x="31024" y="14659"/>
                    <a:pt x="29959" y="14114"/>
                  </a:cubicBezTo>
                  <a:lnTo>
                    <a:pt x="29959" y="14218"/>
                  </a:lnTo>
                  <a:cubicBezTo>
                    <a:pt x="30712" y="14530"/>
                    <a:pt x="31569" y="14867"/>
                    <a:pt x="32452" y="14867"/>
                  </a:cubicBezTo>
                  <a:cubicBezTo>
                    <a:pt x="32218" y="14867"/>
                    <a:pt x="31906" y="14971"/>
                    <a:pt x="31673" y="15075"/>
                  </a:cubicBezTo>
                  <a:cubicBezTo>
                    <a:pt x="31024" y="15075"/>
                    <a:pt x="30505" y="14763"/>
                    <a:pt x="29959" y="14530"/>
                  </a:cubicBezTo>
                  <a:cubicBezTo>
                    <a:pt x="28973" y="14114"/>
                    <a:pt x="28116" y="13569"/>
                    <a:pt x="27130" y="13024"/>
                  </a:cubicBezTo>
                  <a:cubicBezTo>
                    <a:pt x="26481" y="12712"/>
                    <a:pt x="25832" y="12271"/>
                    <a:pt x="25312" y="11934"/>
                  </a:cubicBezTo>
                  <a:close/>
                  <a:moveTo>
                    <a:pt x="25079" y="11934"/>
                  </a:moveTo>
                  <a:lnTo>
                    <a:pt x="25079" y="11934"/>
                  </a:lnTo>
                  <a:cubicBezTo>
                    <a:pt x="26273" y="12583"/>
                    <a:pt x="27467" y="13361"/>
                    <a:pt x="28661" y="14114"/>
                  </a:cubicBezTo>
                  <a:cubicBezTo>
                    <a:pt x="29310" y="14322"/>
                    <a:pt x="30271" y="15075"/>
                    <a:pt x="31154" y="15179"/>
                  </a:cubicBezTo>
                  <a:cubicBezTo>
                    <a:pt x="31024" y="15308"/>
                    <a:pt x="30816" y="15308"/>
                    <a:pt x="30608" y="15308"/>
                  </a:cubicBezTo>
                  <a:cubicBezTo>
                    <a:pt x="30375" y="15308"/>
                    <a:pt x="30167" y="15179"/>
                    <a:pt x="29959" y="15179"/>
                  </a:cubicBezTo>
                  <a:cubicBezTo>
                    <a:pt x="28765" y="14763"/>
                    <a:pt x="27675" y="13777"/>
                    <a:pt x="26610" y="13024"/>
                  </a:cubicBezTo>
                  <a:cubicBezTo>
                    <a:pt x="26065" y="12712"/>
                    <a:pt x="25520" y="12271"/>
                    <a:pt x="25079" y="11934"/>
                  </a:cubicBezTo>
                  <a:close/>
                  <a:moveTo>
                    <a:pt x="13734" y="17022"/>
                  </a:moveTo>
                  <a:cubicBezTo>
                    <a:pt x="13838" y="17126"/>
                    <a:pt x="13942" y="17126"/>
                    <a:pt x="14045" y="17256"/>
                  </a:cubicBezTo>
                  <a:cubicBezTo>
                    <a:pt x="13942" y="17126"/>
                    <a:pt x="13838" y="17022"/>
                    <a:pt x="13734" y="17022"/>
                  </a:cubicBezTo>
                  <a:close/>
                  <a:moveTo>
                    <a:pt x="13838" y="16918"/>
                  </a:moveTo>
                  <a:cubicBezTo>
                    <a:pt x="13942" y="17022"/>
                    <a:pt x="14045" y="17022"/>
                    <a:pt x="14045" y="17126"/>
                  </a:cubicBezTo>
                  <a:cubicBezTo>
                    <a:pt x="14279" y="17256"/>
                    <a:pt x="14279" y="17359"/>
                    <a:pt x="14383" y="17463"/>
                  </a:cubicBezTo>
                  <a:cubicBezTo>
                    <a:pt x="14045" y="17359"/>
                    <a:pt x="13396" y="17022"/>
                    <a:pt x="13734" y="17022"/>
                  </a:cubicBezTo>
                  <a:lnTo>
                    <a:pt x="13838" y="16918"/>
                  </a:lnTo>
                  <a:close/>
                  <a:moveTo>
                    <a:pt x="14591" y="17469"/>
                  </a:moveTo>
                  <a:cubicBezTo>
                    <a:pt x="14652" y="17525"/>
                    <a:pt x="14717" y="17590"/>
                    <a:pt x="14798" y="17671"/>
                  </a:cubicBezTo>
                  <a:cubicBezTo>
                    <a:pt x="14697" y="17569"/>
                    <a:pt x="14595" y="17567"/>
                    <a:pt x="14591" y="17469"/>
                  </a:cubicBezTo>
                  <a:close/>
                  <a:moveTo>
                    <a:pt x="14810" y="17053"/>
                  </a:moveTo>
                  <a:cubicBezTo>
                    <a:pt x="15191" y="17167"/>
                    <a:pt x="15468" y="17378"/>
                    <a:pt x="15681" y="17567"/>
                  </a:cubicBezTo>
                  <a:cubicBezTo>
                    <a:pt x="15763" y="17782"/>
                    <a:pt x="15881" y="17997"/>
                    <a:pt x="16019" y="18204"/>
                  </a:cubicBezTo>
                  <a:lnTo>
                    <a:pt x="16019" y="18204"/>
                  </a:lnTo>
                  <a:cubicBezTo>
                    <a:pt x="15807" y="17924"/>
                    <a:pt x="15575" y="17645"/>
                    <a:pt x="15343" y="17359"/>
                  </a:cubicBezTo>
                  <a:lnTo>
                    <a:pt x="15240" y="17359"/>
                  </a:lnTo>
                  <a:cubicBezTo>
                    <a:pt x="15136" y="17256"/>
                    <a:pt x="15032" y="17126"/>
                    <a:pt x="14928" y="17126"/>
                  </a:cubicBezTo>
                  <a:cubicBezTo>
                    <a:pt x="14928" y="17126"/>
                    <a:pt x="14875" y="17083"/>
                    <a:pt x="14810" y="17053"/>
                  </a:cubicBezTo>
                  <a:close/>
                  <a:moveTo>
                    <a:pt x="14279" y="16918"/>
                  </a:moveTo>
                  <a:cubicBezTo>
                    <a:pt x="14487" y="17022"/>
                    <a:pt x="14694" y="17359"/>
                    <a:pt x="14928" y="17567"/>
                  </a:cubicBezTo>
                  <a:cubicBezTo>
                    <a:pt x="15136" y="17775"/>
                    <a:pt x="15240" y="18008"/>
                    <a:pt x="15447" y="18216"/>
                  </a:cubicBezTo>
                  <a:lnTo>
                    <a:pt x="15343" y="18216"/>
                  </a:lnTo>
                  <a:cubicBezTo>
                    <a:pt x="15240" y="18008"/>
                    <a:pt x="15136" y="17905"/>
                    <a:pt x="15032" y="17775"/>
                  </a:cubicBezTo>
                  <a:cubicBezTo>
                    <a:pt x="14798" y="17463"/>
                    <a:pt x="14487" y="17126"/>
                    <a:pt x="14149" y="16918"/>
                  </a:cubicBezTo>
                  <a:close/>
                  <a:moveTo>
                    <a:pt x="15889" y="17671"/>
                  </a:moveTo>
                  <a:cubicBezTo>
                    <a:pt x="16144" y="17926"/>
                    <a:pt x="16376" y="18181"/>
                    <a:pt x="16605" y="18413"/>
                  </a:cubicBezTo>
                  <a:lnTo>
                    <a:pt x="16605" y="18413"/>
                  </a:lnTo>
                  <a:cubicBezTo>
                    <a:pt x="16448" y="18273"/>
                    <a:pt x="16306" y="18192"/>
                    <a:pt x="16226" y="18112"/>
                  </a:cubicBezTo>
                  <a:lnTo>
                    <a:pt x="16096" y="18112"/>
                  </a:lnTo>
                  <a:cubicBezTo>
                    <a:pt x="16096" y="18008"/>
                    <a:pt x="15992" y="17775"/>
                    <a:pt x="15889" y="17671"/>
                  </a:cubicBezTo>
                  <a:close/>
                  <a:moveTo>
                    <a:pt x="14591" y="17022"/>
                  </a:moveTo>
                  <a:lnTo>
                    <a:pt x="14591" y="17022"/>
                  </a:lnTo>
                  <a:cubicBezTo>
                    <a:pt x="14928" y="17256"/>
                    <a:pt x="15136" y="17567"/>
                    <a:pt x="15343" y="17905"/>
                  </a:cubicBezTo>
                  <a:cubicBezTo>
                    <a:pt x="15577" y="18112"/>
                    <a:pt x="15681" y="18320"/>
                    <a:pt x="15889" y="18554"/>
                  </a:cubicBezTo>
                  <a:cubicBezTo>
                    <a:pt x="15785" y="18554"/>
                    <a:pt x="15681" y="18424"/>
                    <a:pt x="15577" y="18424"/>
                  </a:cubicBezTo>
                  <a:cubicBezTo>
                    <a:pt x="15447" y="18008"/>
                    <a:pt x="15136" y="17671"/>
                    <a:pt x="14928" y="17359"/>
                  </a:cubicBezTo>
                  <a:cubicBezTo>
                    <a:pt x="14798" y="17359"/>
                    <a:pt x="14694" y="17126"/>
                    <a:pt x="14591" y="17022"/>
                  </a:cubicBezTo>
                  <a:close/>
                  <a:moveTo>
                    <a:pt x="16736" y="18543"/>
                  </a:moveTo>
                  <a:cubicBezTo>
                    <a:pt x="16742" y="18549"/>
                    <a:pt x="16749" y="18555"/>
                    <a:pt x="16755" y="18562"/>
                  </a:cubicBezTo>
                  <a:lnTo>
                    <a:pt x="16755" y="18562"/>
                  </a:lnTo>
                  <a:cubicBezTo>
                    <a:pt x="16752" y="18559"/>
                    <a:pt x="16749" y="18556"/>
                    <a:pt x="16745" y="18554"/>
                  </a:cubicBezTo>
                  <a:cubicBezTo>
                    <a:pt x="16742" y="18550"/>
                    <a:pt x="16739" y="18546"/>
                    <a:pt x="16736" y="18543"/>
                  </a:cubicBezTo>
                  <a:close/>
                  <a:moveTo>
                    <a:pt x="13413" y="14308"/>
                  </a:moveTo>
                  <a:cubicBezTo>
                    <a:pt x="14356" y="14308"/>
                    <a:pt x="15366" y="14930"/>
                    <a:pt x="15889" y="15620"/>
                  </a:cubicBezTo>
                  <a:cubicBezTo>
                    <a:pt x="16538" y="16373"/>
                    <a:pt x="16641" y="17567"/>
                    <a:pt x="17083" y="18657"/>
                  </a:cubicBezTo>
                  <a:cubicBezTo>
                    <a:pt x="15785" y="17022"/>
                    <a:pt x="14694" y="15308"/>
                    <a:pt x="12540" y="14867"/>
                  </a:cubicBezTo>
                  <a:cubicBezTo>
                    <a:pt x="12723" y="14832"/>
                    <a:pt x="12908" y="14815"/>
                    <a:pt x="13092" y="14815"/>
                  </a:cubicBezTo>
                  <a:cubicBezTo>
                    <a:pt x="14005" y="14815"/>
                    <a:pt x="14890" y="15240"/>
                    <a:pt x="15343" y="16061"/>
                  </a:cubicBezTo>
                  <a:cubicBezTo>
                    <a:pt x="15447" y="16061"/>
                    <a:pt x="15447" y="16061"/>
                    <a:pt x="15447" y="15958"/>
                  </a:cubicBezTo>
                  <a:cubicBezTo>
                    <a:pt x="15052" y="15340"/>
                    <a:pt x="13859" y="14418"/>
                    <a:pt x="12895" y="14418"/>
                  </a:cubicBezTo>
                  <a:cubicBezTo>
                    <a:pt x="12845" y="14418"/>
                    <a:pt x="12796" y="14421"/>
                    <a:pt x="12747" y="14426"/>
                  </a:cubicBezTo>
                  <a:cubicBezTo>
                    <a:pt x="12960" y="14345"/>
                    <a:pt x="13185" y="14308"/>
                    <a:pt x="13413" y="14308"/>
                  </a:cubicBezTo>
                  <a:close/>
                  <a:moveTo>
                    <a:pt x="22397" y="15910"/>
                  </a:moveTo>
                  <a:lnTo>
                    <a:pt x="22397" y="15910"/>
                  </a:lnTo>
                  <a:cubicBezTo>
                    <a:pt x="22426" y="16899"/>
                    <a:pt x="22132" y="17862"/>
                    <a:pt x="21730" y="18761"/>
                  </a:cubicBezTo>
                  <a:lnTo>
                    <a:pt x="21730" y="18554"/>
                  </a:lnTo>
                  <a:cubicBezTo>
                    <a:pt x="22095" y="17738"/>
                    <a:pt x="22371" y="16852"/>
                    <a:pt x="22397" y="15910"/>
                  </a:cubicBezTo>
                  <a:close/>
                  <a:moveTo>
                    <a:pt x="15032" y="17256"/>
                  </a:moveTo>
                  <a:cubicBezTo>
                    <a:pt x="15136" y="17359"/>
                    <a:pt x="15343" y="17463"/>
                    <a:pt x="15447" y="17671"/>
                  </a:cubicBezTo>
                  <a:cubicBezTo>
                    <a:pt x="15577" y="17775"/>
                    <a:pt x="15681" y="18008"/>
                    <a:pt x="15785" y="18112"/>
                  </a:cubicBezTo>
                  <a:cubicBezTo>
                    <a:pt x="15876" y="18295"/>
                    <a:pt x="16048" y="18578"/>
                    <a:pt x="16176" y="18785"/>
                  </a:cubicBezTo>
                  <a:lnTo>
                    <a:pt x="16176" y="18785"/>
                  </a:lnTo>
                  <a:cubicBezTo>
                    <a:pt x="16129" y="18761"/>
                    <a:pt x="16056" y="18761"/>
                    <a:pt x="15992" y="18761"/>
                  </a:cubicBezTo>
                  <a:cubicBezTo>
                    <a:pt x="15785" y="18320"/>
                    <a:pt x="15577" y="18008"/>
                    <a:pt x="15240" y="17567"/>
                  </a:cubicBezTo>
                  <a:cubicBezTo>
                    <a:pt x="15240" y="17463"/>
                    <a:pt x="15136" y="17359"/>
                    <a:pt x="15032" y="17256"/>
                  </a:cubicBezTo>
                  <a:close/>
                  <a:moveTo>
                    <a:pt x="16330" y="18861"/>
                  </a:moveTo>
                  <a:cubicBezTo>
                    <a:pt x="16362" y="18897"/>
                    <a:pt x="16398" y="18933"/>
                    <a:pt x="16434" y="18969"/>
                  </a:cubicBezTo>
                  <a:lnTo>
                    <a:pt x="16330" y="18865"/>
                  </a:lnTo>
                  <a:cubicBezTo>
                    <a:pt x="16330" y="18864"/>
                    <a:pt x="16330" y="18862"/>
                    <a:pt x="16330" y="18861"/>
                  </a:cubicBezTo>
                  <a:close/>
                  <a:moveTo>
                    <a:pt x="16254" y="18524"/>
                  </a:moveTo>
                  <a:cubicBezTo>
                    <a:pt x="16411" y="18722"/>
                    <a:pt x="16580" y="18908"/>
                    <a:pt x="16745" y="19073"/>
                  </a:cubicBezTo>
                  <a:cubicBezTo>
                    <a:pt x="16641" y="19073"/>
                    <a:pt x="16641" y="19073"/>
                    <a:pt x="16538" y="18969"/>
                  </a:cubicBezTo>
                  <a:cubicBezTo>
                    <a:pt x="16452" y="18819"/>
                    <a:pt x="16356" y="18671"/>
                    <a:pt x="16254" y="18524"/>
                  </a:cubicBezTo>
                  <a:close/>
                  <a:moveTo>
                    <a:pt x="10995" y="14473"/>
                  </a:moveTo>
                  <a:cubicBezTo>
                    <a:pt x="12318" y="14473"/>
                    <a:pt x="13495" y="15783"/>
                    <a:pt x="14279" y="16814"/>
                  </a:cubicBezTo>
                  <a:cubicBezTo>
                    <a:pt x="13942" y="16165"/>
                    <a:pt x="13293" y="15412"/>
                    <a:pt x="12644" y="14971"/>
                  </a:cubicBezTo>
                  <a:lnTo>
                    <a:pt x="12644" y="14971"/>
                  </a:lnTo>
                  <a:cubicBezTo>
                    <a:pt x="14279" y="15412"/>
                    <a:pt x="15136" y="16607"/>
                    <a:pt x="16226" y="17775"/>
                  </a:cubicBezTo>
                  <a:cubicBezTo>
                    <a:pt x="15992" y="17567"/>
                    <a:pt x="15785" y="17463"/>
                    <a:pt x="15577" y="17359"/>
                  </a:cubicBezTo>
                  <a:cubicBezTo>
                    <a:pt x="15032" y="17022"/>
                    <a:pt x="14383" y="16814"/>
                    <a:pt x="13838" y="16814"/>
                  </a:cubicBezTo>
                  <a:lnTo>
                    <a:pt x="13630" y="16814"/>
                  </a:lnTo>
                  <a:cubicBezTo>
                    <a:pt x="13500" y="16918"/>
                    <a:pt x="13293" y="16918"/>
                    <a:pt x="13189" y="17022"/>
                  </a:cubicBezTo>
                  <a:cubicBezTo>
                    <a:pt x="13085" y="17022"/>
                    <a:pt x="13085" y="17126"/>
                    <a:pt x="13189" y="17126"/>
                  </a:cubicBezTo>
                  <a:cubicBezTo>
                    <a:pt x="13942" y="17463"/>
                    <a:pt x="14694" y="17671"/>
                    <a:pt x="15240" y="18216"/>
                  </a:cubicBezTo>
                  <a:cubicBezTo>
                    <a:pt x="15577" y="18554"/>
                    <a:pt x="15889" y="18761"/>
                    <a:pt x="16226" y="19073"/>
                  </a:cubicBezTo>
                  <a:cubicBezTo>
                    <a:pt x="16330" y="19073"/>
                    <a:pt x="16330" y="19073"/>
                    <a:pt x="16434" y="19203"/>
                  </a:cubicBezTo>
                  <a:cubicBezTo>
                    <a:pt x="14928" y="18761"/>
                    <a:pt x="13396" y="18657"/>
                    <a:pt x="12332" y="17256"/>
                  </a:cubicBezTo>
                  <a:cubicBezTo>
                    <a:pt x="11553" y="16269"/>
                    <a:pt x="11138" y="14971"/>
                    <a:pt x="9944" y="14763"/>
                  </a:cubicBezTo>
                  <a:cubicBezTo>
                    <a:pt x="10301" y="14561"/>
                    <a:pt x="10653" y="14473"/>
                    <a:pt x="10995" y="14473"/>
                  </a:cubicBezTo>
                  <a:close/>
                  <a:moveTo>
                    <a:pt x="16226" y="18216"/>
                  </a:moveTo>
                  <a:lnTo>
                    <a:pt x="16641" y="18657"/>
                  </a:lnTo>
                  <a:lnTo>
                    <a:pt x="16745" y="18761"/>
                  </a:lnTo>
                  <a:cubicBezTo>
                    <a:pt x="16875" y="18865"/>
                    <a:pt x="16979" y="18969"/>
                    <a:pt x="16979" y="19073"/>
                  </a:cubicBezTo>
                  <a:cubicBezTo>
                    <a:pt x="17083" y="19073"/>
                    <a:pt x="17083" y="19203"/>
                    <a:pt x="17083" y="19203"/>
                  </a:cubicBezTo>
                  <a:cubicBezTo>
                    <a:pt x="16979" y="19203"/>
                    <a:pt x="16979" y="19203"/>
                    <a:pt x="16875" y="19073"/>
                  </a:cubicBezTo>
                  <a:cubicBezTo>
                    <a:pt x="16641" y="18865"/>
                    <a:pt x="16434" y="18554"/>
                    <a:pt x="16226" y="18216"/>
                  </a:cubicBezTo>
                  <a:close/>
                  <a:moveTo>
                    <a:pt x="21626" y="18865"/>
                  </a:moveTo>
                  <a:lnTo>
                    <a:pt x="21626" y="18969"/>
                  </a:lnTo>
                  <a:cubicBezTo>
                    <a:pt x="21522" y="19073"/>
                    <a:pt x="21522" y="19203"/>
                    <a:pt x="21418" y="19203"/>
                  </a:cubicBezTo>
                  <a:lnTo>
                    <a:pt x="21418" y="19073"/>
                  </a:lnTo>
                  <a:cubicBezTo>
                    <a:pt x="21522" y="18969"/>
                    <a:pt x="21522" y="18865"/>
                    <a:pt x="21522" y="18865"/>
                  </a:cubicBezTo>
                  <a:close/>
                  <a:moveTo>
                    <a:pt x="16801" y="18606"/>
                  </a:moveTo>
                  <a:lnTo>
                    <a:pt x="16801" y="18606"/>
                  </a:lnTo>
                  <a:cubicBezTo>
                    <a:pt x="16994" y="18789"/>
                    <a:pt x="17188" y="18949"/>
                    <a:pt x="17394" y="19073"/>
                  </a:cubicBezTo>
                  <a:cubicBezTo>
                    <a:pt x="17524" y="19203"/>
                    <a:pt x="17524" y="19306"/>
                    <a:pt x="17628" y="19306"/>
                  </a:cubicBezTo>
                  <a:lnTo>
                    <a:pt x="17394" y="19306"/>
                  </a:lnTo>
                  <a:cubicBezTo>
                    <a:pt x="17290" y="19203"/>
                    <a:pt x="17187" y="19073"/>
                    <a:pt x="17083" y="18969"/>
                  </a:cubicBezTo>
                  <a:cubicBezTo>
                    <a:pt x="16994" y="18880"/>
                    <a:pt x="16906" y="18717"/>
                    <a:pt x="16801" y="18606"/>
                  </a:cubicBezTo>
                  <a:close/>
                  <a:moveTo>
                    <a:pt x="16744" y="14892"/>
                  </a:moveTo>
                  <a:lnTo>
                    <a:pt x="16744" y="14892"/>
                  </a:lnTo>
                  <a:cubicBezTo>
                    <a:pt x="16881" y="15067"/>
                    <a:pt x="17115" y="15372"/>
                    <a:pt x="17187" y="15516"/>
                  </a:cubicBezTo>
                  <a:cubicBezTo>
                    <a:pt x="17628" y="16373"/>
                    <a:pt x="17083" y="18554"/>
                    <a:pt x="17939" y="19306"/>
                  </a:cubicBezTo>
                  <a:cubicBezTo>
                    <a:pt x="17836" y="19306"/>
                    <a:pt x="17732" y="19203"/>
                    <a:pt x="17732" y="19073"/>
                  </a:cubicBezTo>
                  <a:cubicBezTo>
                    <a:pt x="17083" y="18320"/>
                    <a:pt x="17083" y="17359"/>
                    <a:pt x="17083" y="16269"/>
                  </a:cubicBezTo>
                  <a:cubicBezTo>
                    <a:pt x="17083" y="15958"/>
                    <a:pt x="16979" y="15620"/>
                    <a:pt x="16875" y="15308"/>
                  </a:cubicBezTo>
                  <a:cubicBezTo>
                    <a:pt x="16875" y="15150"/>
                    <a:pt x="16815" y="15003"/>
                    <a:pt x="16744" y="14892"/>
                  </a:cubicBezTo>
                  <a:close/>
                  <a:moveTo>
                    <a:pt x="10255" y="14971"/>
                  </a:moveTo>
                  <a:lnTo>
                    <a:pt x="10255" y="14971"/>
                  </a:lnTo>
                  <a:cubicBezTo>
                    <a:pt x="11553" y="15620"/>
                    <a:pt x="11683" y="17126"/>
                    <a:pt x="12747" y="18008"/>
                  </a:cubicBezTo>
                  <a:cubicBezTo>
                    <a:pt x="13911" y="18945"/>
                    <a:pt x="15371" y="19190"/>
                    <a:pt x="16766" y="19491"/>
                  </a:cubicBezTo>
                  <a:lnTo>
                    <a:pt x="16766" y="19491"/>
                  </a:lnTo>
                  <a:cubicBezTo>
                    <a:pt x="16362" y="19410"/>
                    <a:pt x="15967" y="19410"/>
                    <a:pt x="15681" y="19410"/>
                  </a:cubicBezTo>
                  <a:cubicBezTo>
                    <a:pt x="14694" y="19306"/>
                    <a:pt x="13838" y="18761"/>
                    <a:pt x="13085" y="18320"/>
                  </a:cubicBezTo>
                  <a:cubicBezTo>
                    <a:pt x="11787" y="17463"/>
                    <a:pt x="11242" y="16165"/>
                    <a:pt x="10255" y="14971"/>
                  </a:cubicBezTo>
                  <a:close/>
                  <a:moveTo>
                    <a:pt x="17732" y="19618"/>
                  </a:moveTo>
                  <a:cubicBezTo>
                    <a:pt x="17661" y="19618"/>
                    <a:pt x="17530" y="19618"/>
                    <a:pt x="17420" y="19651"/>
                  </a:cubicBezTo>
                  <a:lnTo>
                    <a:pt x="17420" y="19651"/>
                  </a:lnTo>
                  <a:cubicBezTo>
                    <a:pt x="17445" y="19633"/>
                    <a:pt x="17475" y="19618"/>
                    <a:pt x="17524" y="19618"/>
                  </a:cubicBezTo>
                  <a:close/>
                  <a:moveTo>
                    <a:pt x="21185" y="18424"/>
                  </a:moveTo>
                  <a:lnTo>
                    <a:pt x="21185" y="18554"/>
                  </a:lnTo>
                  <a:cubicBezTo>
                    <a:pt x="20826" y="19384"/>
                    <a:pt x="19711" y="19748"/>
                    <a:pt x="18794" y="19748"/>
                  </a:cubicBezTo>
                  <a:cubicBezTo>
                    <a:pt x="18650" y="19748"/>
                    <a:pt x="18511" y="19739"/>
                    <a:pt x="18381" y="19722"/>
                  </a:cubicBezTo>
                  <a:lnTo>
                    <a:pt x="18381" y="19618"/>
                  </a:lnTo>
                  <a:lnTo>
                    <a:pt x="18173" y="19618"/>
                  </a:lnTo>
                  <a:lnTo>
                    <a:pt x="18173" y="19514"/>
                  </a:lnTo>
                  <a:cubicBezTo>
                    <a:pt x="18337" y="19549"/>
                    <a:pt x="18513" y="19567"/>
                    <a:pt x="18696" y="19567"/>
                  </a:cubicBezTo>
                  <a:cubicBezTo>
                    <a:pt x="19589" y="19567"/>
                    <a:pt x="20646" y="19156"/>
                    <a:pt x="21185" y="18424"/>
                  </a:cubicBezTo>
                  <a:close/>
                  <a:moveTo>
                    <a:pt x="17290" y="19618"/>
                  </a:moveTo>
                  <a:cubicBezTo>
                    <a:pt x="17162" y="19661"/>
                    <a:pt x="17046" y="19708"/>
                    <a:pt x="16940" y="19764"/>
                  </a:cubicBezTo>
                  <a:lnTo>
                    <a:pt x="16940" y="19764"/>
                  </a:lnTo>
                  <a:cubicBezTo>
                    <a:pt x="16954" y="19750"/>
                    <a:pt x="16968" y="19736"/>
                    <a:pt x="16979" y="19722"/>
                  </a:cubicBezTo>
                  <a:cubicBezTo>
                    <a:pt x="17083" y="19618"/>
                    <a:pt x="17187" y="19618"/>
                    <a:pt x="17290" y="19618"/>
                  </a:cubicBezTo>
                  <a:close/>
                  <a:moveTo>
                    <a:pt x="9944" y="14867"/>
                  </a:moveTo>
                  <a:cubicBezTo>
                    <a:pt x="10047" y="14867"/>
                    <a:pt x="10151" y="14971"/>
                    <a:pt x="10255" y="14971"/>
                  </a:cubicBezTo>
                  <a:cubicBezTo>
                    <a:pt x="10151" y="14971"/>
                    <a:pt x="10151" y="14971"/>
                    <a:pt x="10255" y="15075"/>
                  </a:cubicBezTo>
                  <a:cubicBezTo>
                    <a:pt x="10696" y="15724"/>
                    <a:pt x="11138" y="16477"/>
                    <a:pt x="11553" y="17126"/>
                  </a:cubicBezTo>
                  <a:cubicBezTo>
                    <a:pt x="11994" y="17671"/>
                    <a:pt x="12644" y="18112"/>
                    <a:pt x="13293" y="18554"/>
                  </a:cubicBezTo>
                  <a:cubicBezTo>
                    <a:pt x="13942" y="18865"/>
                    <a:pt x="14591" y="19306"/>
                    <a:pt x="15343" y="19410"/>
                  </a:cubicBezTo>
                  <a:cubicBezTo>
                    <a:pt x="15132" y="19431"/>
                    <a:pt x="14924" y="19443"/>
                    <a:pt x="14720" y="19443"/>
                  </a:cubicBezTo>
                  <a:cubicBezTo>
                    <a:pt x="13893" y="19443"/>
                    <a:pt x="13123" y="19240"/>
                    <a:pt x="12436" y="18554"/>
                  </a:cubicBezTo>
                  <a:lnTo>
                    <a:pt x="12436" y="18554"/>
                  </a:lnTo>
                  <a:cubicBezTo>
                    <a:pt x="13086" y="19384"/>
                    <a:pt x="14222" y="19748"/>
                    <a:pt x="15289" y="19748"/>
                  </a:cubicBezTo>
                  <a:cubicBezTo>
                    <a:pt x="15457" y="19748"/>
                    <a:pt x="15623" y="19739"/>
                    <a:pt x="15785" y="19722"/>
                  </a:cubicBezTo>
                  <a:lnTo>
                    <a:pt x="15785" y="19722"/>
                  </a:lnTo>
                  <a:cubicBezTo>
                    <a:pt x="15577" y="19955"/>
                    <a:pt x="15240" y="20059"/>
                    <a:pt x="14928" y="20163"/>
                  </a:cubicBezTo>
                  <a:cubicBezTo>
                    <a:pt x="13630" y="20163"/>
                    <a:pt x="12540" y="19618"/>
                    <a:pt x="11553" y="18865"/>
                  </a:cubicBezTo>
                  <a:cubicBezTo>
                    <a:pt x="10385" y="17905"/>
                    <a:pt x="10385" y="16269"/>
                    <a:pt x="9944" y="14867"/>
                  </a:cubicBezTo>
                  <a:close/>
                  <a:moveTo>
                    <a:pt x="16875" y="19722"/>
                  </a:moveTo>
                  <a:cubicBezTo>
                    <a:pt x="16641" y="19852"/>
                    <a:pt x="16538" y="19955"/>
                    <a:pt x="16330" y="20059"/>
                  </a:cubicBezTo>
                  <a:cubicBezTo>
                    <a:pt x="16249" y="20140"/>
                    <a:pt x="16091" y="20158"/>
                    <a:pt x="15927" y="20210"/>
                  </a:cubicBezTo>
                  <a:lnTo>
                    <a:pt x="15927" y="20210"/>
                  </a:lnTo>
                  <a:cubicBezTo>
                    <a:pt x="16172" y="20097"/>
                    <a:pt x="16379" y="19918"/>
                    <a:pt x="16641" y="19722"/>
                  </a:cubicBezTo>
                  <a:close/>
                  <a:moveTo>
                    <a:pt x="16434" y="19852"/>
                  </a:moveTo>
                  <a:cubicBezTo>
                    <a:pt x="16226" y="19955"/>
                    <a:pt x="15992" y="20059"/>
                    <a:pt x="15785" y="20163"/>
                  </a:cubicBezTo>
                  <a:cubicBezTo>
                    <a:pt x="15785" y="20163"/>
                    <a:pt x="15681" y="20267"/>
                    <a:pt x="15577" y="20267"/>
                  </a:cubicBezTo>
                  <a:cubicBezTo>
                    <a:pt x="15785" y="20163"/>
                    <a:pt x="15992" y="20059"/>
                    <a:pt x="16096" y="19955"/>
                  </a:cubicBezTo>
                  <a:cubicBezTo>
                    <a:pt x="16226" y="19852"/>
                    <a:pt x="16330" y="19852"/>
                    <a:pt x="16434" y="19852"/>
                  </a:cubicBezTo>
                  <a:close/>
                  <a:moveTo>
                    <a:pt x="15889" y="19955"/>
                  </a:moveTo>
                  <a:lnTo>
                    <a:pt x="15889" y="19955"/>
                  </a:lnTo>
                  <a:cubicBezTo>
                    <a:pt x="15681" y="20163"/>
                    <a:pt x="15447" y="20163"/>
                    <a:pt x="15343" y="20267"/>
                  </a:cubicBezTo>
                  <a:cubicBezTo>
                    <a:pt x="15136" y="20371"/>
                    <a:pt x="14928" y="20371"/>
                    <a:pt x="14694" y="20501"/>
                  </a:cubicBezTo>
                  <a:lnTo>
                    <a:pt x="14279" y="20501"/>
                  </a:lnTo>
                  <a:cubicBezTo>
                    <a:pt x="14798" y="20371"/>
                    <a:pt x="15343" y="20163"/>
                    <a:pt x="15889" y="19955"/>
                  </a:cubicBezTo>
                  <a:close/>
                  <a:moveTo>
                    <a:pt x="12981" y="20916"/>
                  </a:moveTo>
                  <a:cubicBezTo>
                    <a:pt x="13396" y="21150"/>
                    <a:pt x="13838" y="21461"/>
                    <a:pt x="14149" y="21903"/>
                  </a:cubicBezTo>
                  <a:cubicBezTo>
                    <a:pt x="14383" y="22110"/>
                    <a:pt x="14591" y="22214"/>
                    <a:pt x="14694" y="22448"/>
                  </a:cubicBezTo>
                  <a:cubicBezTo>
                    <a:pt x="14591" y="22318"/>
                    <a:pt x="14487" y="22318"/>
                    <a:pt x="14279" y="22214"/>
                  </a:cubicBezTo>
                  <a:lnTo>
                    <a:pt x="14279" y="22318"/>
                  </a:lnTo>
                  <a:cubicBezTo>
                    <a:pt x="14487" y="22448"/>
                    <a:pt x="14694" y="22552"/>
                    <a:pt x="14928" y="22552"/>
                  </a:cubicBezTo>
                  <a:cubicBezTo>
                    <a:pt x="15032" y="22552"/>
                    <a:pt x="15032" y="22655"/>
                    <a:pt x="15032" y="22655"/>
                  </a:cubicBezTo>
                  <a:cubicBezTo>
                    <a:pt x="14798" y="22552"/>
                    <a:pt x="14487" y="22448"/>
                    <a:pt x="14279" y="22448"/>
                  </a:cubicBezTo>
                  <a:cubicBezTo>
                    <a:pt x="13942" y="22110"/>
                    <a:pt x="13734" y="21799"/>
                    <a:pt x="13396" y="21461"/>
                  </a:cubicBezTo>
                  <a:cubicBezTo>
                    <a:pt x="13293" y="21253"/>
                    <a:pt x="13085" y="21150"/>
                    <a:pt x="12981" y="21020"/>
                  </a:cubicBezTo>
                  <a:lnTo>
                    <a:pt x="12981" y="20916"/>
                  </a:lnTo>
                  <a:close/>
                  <a:moveTo>
                    <a:pt x="14798" y="22863"/>
                  </a:moveTo>
                  <a:lnTo>
                    <a:pt x="14798" y="22967"/>
                  </a:lnTo>
                  <a:lnTo>
                    <a:pt x="14694" y="22863"/>
                  </a:lnTo>
                  <a:close/>
                  <a:moveTo>
                    <a:pt x="14279" y="22448"/>
                  </a:moveTo>
                  <a:lnTo>
                    <a:pt x="14279" y="22448"/>
                  </a:lnTo>
                  <a:cubicBezTo>
                    <a:pt x="14591" y="22655"/>
                    <a:pt x="15032" y="22759"/>
                    <a:pt x="15447" y="22863"/>
                  </a:cubicBezTo>
                  <a:cubicBezTo>
                    <a:pt x="15447" y="22863"/>
                    <a:pt x="15577" y="22863"/>
                    <a:pt x="15577" y="22967"/>
                  </a:cubicBezTo>
                  <a:lnTo>
                    <a:pt x="15681" y="22967"/>
                  </a:lnTo>
                  <a:cubicBezTo>
                    <a:pt x="15785" y="22967"/>
                    <a:pt x="15785" y="22967"/>
                    <a:pt x="15889" y="23097"/>
                  </a:cubicBezTo>
                  <a:lnTo>
                    <a:pt x="15447" y="23097"/>
                  </a:lnTo>
                  <a:cubicBezTo>
                    <a:pt x="15343" y="22967"/>
                    <a:pt x="15343" y="22967"/>
                    <a:pt x="15240" y="22967"/>
                  </a:cubicBezTo>
                  <a:lnTo>
                    <a:pt x="15577" y="22967"/>
                  </a:lnTo>
                  <a:cubicBezTo>
                    <a:pt x="15447" y="22967"/>
                    <a:pt x="15240" y="22863"/>
                    <a:pt x="15136" y="22863"/>
                  </a:cubicBezTo>
                  <a:cubicBezTo>
                    <a:pt x="14928" y="22863"/>
                    <a:pt x="14694" y="22759"/>
                    <a:pt x="14487" y="22655"/>
                  </a:cubicBezTo>
                  <a:cubicBezTo>
                    <a:pt x="14383" y="22655"/>
                    <a:pt x="14383" y="22552"/>
                    <a:pt x="14279" y="22448"/>
                  </a:cubicBezTo>
                  <a:close/>
                  <a:moveTo>
                    <a:pt x="15032" y="23097"/>
                  </a:moveTo>
                  <a:cubicBezTo>
                    <a:pt x="15188" y="23149"/>
                    <a:pt x="15402" y="23175"/>
                    <a:pt x="15603" y="23175"/>
                  </a:cubicBezTo>
                  <a:cubicBezTo>
                    <a:pt x="15663" y="23175"/>
                    <a:pt x="15722" y="23172"/>
                    <a:pt x="15778" y="23168"/>
                  </a:cubicBezTo>
                  <a:lnTo>
                    <a:pt x="15778" y="23168"/>
                  </a:lnTo>
                  <a:cubicBezTo>
                    <a:pt x="15718" y="23186"/>
                    <a:pt x="15655" y="23201"/>
                    <a:pt x="15577" y="23201"/>
                  </a:cubicBezTo>
                  <a:lnTo>
                    <a:pt x="15240" y="23201"/>
                  </a:lnTo>
                  <a:cubicBezTo>
                    <a:pt x="15136" y="23201"/>
                    <a:pt x="15032" y="23097"/>
                    <a:pt x="15032" y="23097"/>
                  </a:cubicBezTo>
                  <a:close/>
                  <a:moveTo>
                    <a:pt x="16745" y="23097"/>
                  </a:moveTo>
                  <a:lnTo>
                    <a:pt x="16745" y="23097"/>
                  </a:lnTo>
                  <a:cubicBezTo>
                    <a:pt x="16641" y="23201"/>
                    <a:pt x="16434" y="23201"/>
                    <a:pt x="16330" y="23201"/>
                  </a:cubicBezTo>
                  <a:lnTo>
                    <a:pt x="16096" y="23201"/>
                  </a:lnTo>
                  <a:cubicBezTo>
                    <a:pt x="16174" y="23201"/>
                    <a:pt x="16205" y="23163"/>
                    <a:pt x="16190" y="23133"/>
                  </a:cubicBezTo>
                  <a:lnTo>
                    <a:pt x="16190" y="23133"/>
                  </a:lnTo>
                  <a:cubicBezTo>
                    <a:pt x="16273" y="23161"/>
                    <a:pt x="16352" y="23175"/>
                    <a:pt x="16431" y="23175"/>
                  </a:cubicBezTo>
                  <a:cubicBezTo>
                    <a:pt x="16538" y="23175"/>
                    <a:pt x="16641" y="23149"/>
                    <a:pt x="16745" y="23097"/>
                  </a:cubicBezTo>
                  <a:close/>
                  <a:moveTo>
                    <a:pt x="12343" y="22305"/>
                  </a:moveTo>
                  <a:cubicBezTo>
                    <a:pt x="13227" y="22305"/>
                    <a:pt x="14004" y="22805"/>
                    <a:pt x="14694" y="23304"/>
                  </a:cubicBezTo>
                  <a:cubicBezTo>
                    <a:pt x="13799" y="23020"/>
                    <a:pt x="12885" y="22608"/>
                    <a:pt x="11906" y="22608"/>
                  </a:cubicBezTo>
                  <a:cubicBezTo>
                    <a:pt x="11722" y="22608"/>
                    <a:pt x="11535" y="22622"/>
                    <a:pt x="11345" y="22655"/>
                  </a:cubicBezTo>
                  <a:lnTo>
                    <a:pt x="11242" y="22655"/>
                  </a:lnTo>
                  <a:cubicBezTo>
                    <a:pt x="11553" y="22552"/>
                    <a:pt x="11787" y="22448"/>
                    <a:pt x="12098" y="22318"/>
                  </a:cubicBezTo>
                  <a:cubicBezTo>
                    <a:pt x="12181" y="22309"/>
                    <a:pt x="12262" y="22305"/>
                    <a:pt x="12343" y="22305"/>
                  </a:cubicBezTo>
                  <a:close/>
                  <a:moveTo>
                    <a:pt x="15992" y="23229"/>
                  </a:moveTo>
                  <a:lnTo>
                    <a:pt x="15992" y="23304"/>
                  </a:lnTo>
                  <a:lnTo>
                    <a:pt x="15889" y="23304"/>
                  </a:lnTo>
                  <a:cubicBezTo>
                    <a:pt x="15925" y="23268"/>
                    <a:pt x="15961" y="23245"/>
                    <a:pt x="15992" y="23229"/>
                  </a:cubicBezTo>
                  <a:close/>
                  <a:moveTo>
                    <a:pt x="12362" y="21000"/>
                  </a:moveTo>
                  <a:cubicBezTo>
                    <a:pt x="12455" y="21000"/>
                    <a:pt x="12549" y="21007"/>
                    <a:pt x="12644" y="21020"/>
                  </a:cubicBezTo>
                  <a:cubicBezTo>
                    <a:pt x="12747" y="21150"/>
                    <a:pt x="12981" y="21253"/>
                    <a:pt x="12981" y="21357"/>
                  </a:cubicBezTo>
                  <a:cubicBezTo>
                    <a:pt x="13396" y="21799"/>
                    <a:pt x="13734" y="22214"/>
                    <a:pt x="14045" y="22655"/>
                  </a:cubicBezTo>
                  <a:cubicBezTo>
                    <a:pt x="13683" y="22474"/>
                    <a:pt x="13223" y="22195"/>
                    <a:pt x="12680" y="22195"/>
                  </a:cubicBezTo>
                  <a:cubicBezTo>
                    <a:pt x="12601" y="22195"/>
                    <a:pt x="12519" y="22201"/>
                    <a:pt x="12436" y="22214"/>
                  </a:cubicBezTo>
                  <a:cubicBezTo>
                    <a:pt x="11787" y="22214"/>
                    <a:pt x="11242" y="22448"/>
                    <a:pt x="10696" y="22759"/>
                  </a:cubicBezTo>
                  <a:cubicBezTo>
                    <a:pt x="10151" y="22863"/>
                    <a:pt x="9736" y="23097"/>
                    <a:pt x="9295" y="23304"/>
                  </a:cubicBezTo>
                  <a:cubicBezTo>
                    <a:pt x="9191" y="23408"/>
                    <a:pt x="9087" y="23408"/>
                    <a:pt x="8957" y="23408"/>
                  </a:cubicBezTo>
                  <a:cubicBezTo>
                    <a:pt x="9881" y="22387"/>
                    <a:pt x="10988" y="21000"/>
                    <a:pt x="12362" y="21000"/>
                  </a:cubicBezTo>
                  <a:close/>
                  <a:moveTo>
                    <a:pt x="12098" y="22759"/>
                  </a:moveTo>
                  <a:cubicBezTo>
                    <a:pt x="13293" y="22759"/>
                    <a:pt x="14149" y="23512"/>
                    <a:pt x="15343" y="23512"/>
                  </a:cubicBezTo>
                  <a:cubicBezTo>
                    <a:pt x="15011" y="23582"/>
                    <a:pt x="14678" y="23609"/>
                    <a:pt x="14344" y="23609"/>
                  </a:cubicBezTo>
                  <a:cubicBezTo>
                    <a:pt x="13060" y="23609"/>
                    <a:pt x="11766" y="23201"/>
                    <a:pt x="10489" y="23201"/>
                  </a:cubicBezTo>
                  <a:lnTo>
                    <a:pt x="10047" y="23201"/>
                  </a:lnTo>
                  <a:cubicBezTo>
                    <a:pt x="10151" y="23201"/>
                    <a:pt x="10255" y="23097"/>
                    <a:pt x="10255" y="23097"/>
                  </a:cubicBezTo>
                  <a:cubicBezTo>
                    <a:pt x="10904" y="22863"/>
                    <a:pt x="11449" y="22759"/>
                    <a:pt x="12098" y="22759"/>
                  </a:cubicBezTo>
                  <a:close/>
                  <a:moveTo>
                    <a:pt x="21288" y="19410"/>
                  </a:moveTo>
                  <a:lnTo>
                    <a:pt x="21288" y="19514"/>
                  </a:lnTo>
                  <a:cubicBezTo>
                    <a:pt x="20224" y="21150"/>
                    <a:pt x="18692" y="22448"/>
                    <a:pt x="17290" y="23408"/>
                  </a:cubicBezTo>
                  <a:cubicBezTo>
                    <a:pt x="17083" y="23512"/>
                    <a:pt x="16979" y="23512"/>
                    <a:pt x="16875" y="23616"/>
                  </a:cubicBezTo>
                  <a:lnTo>
                    <a:pt x="16979" y="23512"/>
                  </a:lnTo>
                  <a:cubicBezTo>
                    <a:pt x="17083" y="23512"/>
                    <a:pt x="17083" y="23408"/>
                    <a:pt x="17083" y="23408"/>
                  </a:cubicBezTo>
                  <a:cubicBezTo>
                    <a:pt x="17524" y="23097"/>
                    <a:pt x="18043" y="22759"/>
                    <a:pt x="18485" y="22448"/>
                  </a:cubicBezTo>
                  <a:lnTo>
                    <a:pt x="18485" y="22318"/>
                  </a:lnTo>
                  <a:cubicBezTo>
                    <a:pt x="18173" y="22552"/>
                    <a:pt x="17939" y="22759"/>
                    <a:pt x="17628" y="22967"/>
                  </a:cubicBezTo>
                  <a:lnTo>
                    <a:pt x="17628" y="22863"/>
                  </a:lnTo>
                  <a:cubicBezTo>
                    <a:pt x="19030" y="22006"/>
                    <a:pt x="20328" y="20812"/>
                    <a:pt x="21288" y="19410"/>
                  </a:cubicBezTo>
                  <a:close/>
                  <a:moveTo>
                    <a:pt x="16538" y="23850"/>
                  </a:moveTo>
                  <a:lnTo>
                    <a:pt x="16538" y="23850"/>
                  </a:lnTo>
                  <a:cubicBezTo>
                    <a:pt x="16424" y="23903"/>
                    <a:pt x="16312" y="23972"/>
                    <a:pt x="16201" y="24049"/>
                  </a:cubicBezTo>
                  <a:lnTo>
                    <a:pt x="16201" y="24049"/>
                  </a:lnTo>
                  <a:cubicBezTo>
                    <a:pt x="16241" y="23993"/>
                    <a:pt x="16265" y="23953"/>
                    <a:pt x="16330" y="23953"/>
                  </a:cubicBezTo>
                  <a:cubicBezTo>
                    <a:pt x="16434" y="23850"/>
                    <a:pt x="16538" y="23850"/>
                    <a:pt x="16538" y="23850"/>
                  </a:cubicBezTo>
                  <a:close/>
                  <a:moveTo>
                    <a:pt x="16096" y="24057"/>
                  </a:moveTo>
                  <a:lnTo>
                    <a:pt x="16096" y="24123"/>
                  </a:lnTo>
                  <a:lnTo>
                    <a:pt x="16096" y="24123"/>
                  </a:lnTo>
                  <a:cubicBezTo>
                    <a:pt x="15812" y="24329"/>
                    <a:pt x="15531" y="24569"/>
                    <a:pt x="15240" y="24706"/>
                  </a:cubicBezTo>
                  <a:cubicBezTo>
                    <a:pt x="15447" y="24499"/>
                    <a:pt x="15785" y="24395"/>
                    <a:pt x="15992" y="24161"/>
                  </a:cubicBezTo>
                  <a:lnTo>
                    <a:pt x="16096" y="24057"/>
                  </a:lnTo>
                  <a:close/>
                  <a:moveTo>
                    <a:pt x="17187" y="23304"/>
                  </a:moveTo>
                  <a:cubicBezTo>
                    <a:pt x="17083" y="23304"/>
                    <a:pt x="16875" y="23408"/>
                    <a:pt x="16745" y="23512"/>
                  </a:cubicBezTo>
                  <a:cubicBezTo>
                    <a:pt x="16434" y="23616"/>
                    <a:pt x="16226" y="23746"/>
                    <a:pt x="15992" y="23953"/>
                  </a:cubicBezTo>
                  <a:cubicBezTo>
                    <a:pt x="15040" y="24348"/>
                    <a:pt x="13984" y="24722"/>
                    <a:pt x="12917" y="24722"/>
                  </a:cubicBezTo>
                  <a:cubicBezTo>
                    <a:pt x="12791" y="24722"/>
                    <a:pt x="12665" y="24717"/>
                    <a:pt x="12540" y="24706"/>
                  </a:cubicBezTo>
                  <a:cubicBezTo>
                    <a:pt x="11891" y="24602"/>
                    <a:pt x="11242" y="24265"/>
                    <a:pt x="10696" y="24265"/>
                  </a:cubicBezTo>
                  <a:cubicBezTo>
                    <a:pt x="11325" y="24044"/>
                    <a:pt x="12001" y="24000"/>
                    <a:pt x="12689" y="24000"/>
                  </a:cubicBezTo>
                  <a:cubicBezTo>
                    <a:pt x="13131" y="24000"/>
                    <a:pt x="13578" y="24018"/>
                    <a:pt x="14019" y="24018"/>
                  </a:cubicBezTo>
                  <a:cubicBezTo>
                    <a:pt x="14906" y="24018"/>
                    <a:pt x="15772" y="23946"/>
                    <a:pt x="16538" y="23512"/>
                  </a:cubicBezTo>
                  <a:cubicBezTo>
                    <a:pt x="16641" y="23512"/>
                    <a:pt x="16641" y="23408"/>
                    <a:pt x="16745" y="23408"/>
                  </a:cubicBezTo>
                  <a:cubicBezTo>
                    <a:pt x="16875" y="23408"/>
                    <a:pt x="16979" y="23304"/>
                    <a:pt x="17187" y="23304"/>
                  </a:cubicBezTo>
                  <a:close/>
                  <a:moveTo>
                    <a:pt x="15369" y="24949"/>
                  </a:moveTo>
                  <a:cubicBezTo>
                    <a:pt x="15331" y="24988"/>
                    <a:pt x="15308" y="25044"/>
                    <a:pt x="15240" y="25044"/>
                  </a:cubicBezTo>
                  <a:cubicBezTo>
                    <a:pt x="15181" y="25071"/>
                    <a:pt x="15122" y="25101"/>
                    <a:pt x="15064" y="25132"/>
                  </a:cubicBezTo>
                  <a:lnTo>
                    <a:pt x="15064" y="25132"/>
                  </a:lnTo>
                  <a:cubicBezTo>
                    <a:pt x="15162" y="25064"/>
                    <a:pt x="15260" y="25002"/>
                    <a:pt x="15369" y="24949"/>
                  </a:cubicBezTo>
                  <a:close/>
                  <a:moveTo>
                    <a:pt x="16330" y="24057"/>
                  </a:moveTo>
                  <a:lnTo>
                    <a:pt x="16330" y="24057"/>
                  </a:lnTo>
                  <a:cubicBezTo>
                    <a:pt x="16226" y="24265"/>
                    <a:pt x="15992" y="24395"/>
                    <a:pt x="15889" y="24499"/>
                  </a:cubicBezTo>
                  <a:cubicBezTo>
                    <a:pt x="15501" y="24772"/>
                    <a:pt x="15134" y="24985"/>
                    <a:pt x="14751" y="25244"/>
                  </a:cubicBezTo>
                  <a:lnTo>
                    <a:pt x="14751" y="25244"/>
                  </a:lnTo>
                  <a:cubicBezTo>
                    <a:pt x="14878" y="25132"/>
                    <a:pt x="14987" y="24978"/>
                    <a:pt x="15136" y="24810"/>
                  </a:cubicBezTo>
                  <a:lnTo>
                    <a:pt x="15240" y="24810"/>
                  </a:lnTo>
                  <a:cubicBezTo>
                    <a:pt x="15577" y="24602"/>
                    <a:pt x="15992" y="24395"/>
                    <a:pt x="16330" y="24057"/>
                  </a:cubicBezTo>
                  <a:close/>
                  <a:moveTo>
                    <a:pt x="15032" y="25355"/>
                  </a:moveTo>
                  <a:lnTo>
                    <a:pt x="15032" y="25355"/>
                  </a:lnTo>
                  <a:cubicBezTo>
                    <a:pt x="14928" y="25459"/>
                    <a:pt x="14798" y="25459"/>
                    <a:pt x="14798" y="25563"/>
                  </a:cubicBezTo>
                  <a:cubicBezTo>
                    <a:pt x="14694" y="25563"/>
                    <a:pt x="14487" y="25693"/>
                    <a:pt x="14383" y="25797"/>
                  </a:cubicBezTo>
                  <a:cubicBezTo>
                    <a:pt x="14591" y="25563"/>
                    <a:pt x="14798" y="25459"/>
                    <a:pt x="15032" y="25355"/>
                  </a:cubicBezTo>
                  <a:close/>
                  <a:moveTo>
                    <a:pt x="14591" y="25797"/>
                  </a:moveTo>
                  <a:lnTo>
                    <a:pt x="14045" y="26342"/>
                  </a:lnTo>
                  <a:lnTo>
                    <a:pt x="14045" y="26212"/>
                  </a:lnTo>
                  <a:cubicBezTo>
                    <a:pt x="13889" y="26309"/>
                    <a:pt x="13733" y="26392"/>
                    <a:pt x="13566" y="26472"/>
                  </a:cubicBezTo>
                  <a:lnTo>
                    <a:pt x="13566" y="26472"/>
                  </a:lnTo>
                  <a:cubicBezTo>
                    <a:pt x="13604" y="26434"/>
                    <a:pt x="13630" y="26388"/>
                    <a:pt x="13630" y="26342"/>
                  </a:cubicBezTo>
                  <a:lnTo>
                    <a:pt x="13734" y="26342"/>
                  </a:lnTo>
                  <a:cubicBezTo>
                    <a:pt x="13942" y="26108"/>
                    <a:pt x="14279" y="25900"/>
                    <a:pt x="14591" y="25797"/>
                  </a:cubicBezTo>
                  <a:close/>
                  <a:moveTo>
                    <a:pt x="10396" y="23324"/>
                  </a:moveTo>
                  <a:cubicBezTo>
                    <a:pt x="11684" y="23324"/>
                    <a:pt x="13059" y="23766"/>
                    <a:pt x="14383" y="23850"/>
                  </a:cubicBezTo>
                  <a:cubicBezTo>
                    <a:pt x="14045" y="23850"/>
                    <a:pt x="13838" y="23850"/>
                    <a:pt x="13630" y="23953"/>
                  </a:cubicBezTo>
                  <a:cubicBezTo>
                    <a:pt x="13164" y="23953"/>
                    <a:pt x="12714" y="23922"/>
                    <a:pt x="12273" y="23922"/>
                  </a:cubicBezTo>
                  <a:cubicBezTo>
                    <a:pt x="11600" y="23922"/>
                    <a:pt x="10949" y="23996"/>
                    <a:pt x="10298" y="24369"/>
                  </a:cubicBezTo>
                  <a:lnTo>
                    <a:pt x="10298" y="24369"/>
                  </a:lnTo>
                  <a:cubicBezTo>
                    <a:pt x="10276" y="24354"/>
                    <a:pt x="10265" y="24337"/>
                    <a:pt x="10260" y="24337"/>
                  </a:cubicBezTo>
                  <a:cubicBezTo>
                    <a:pt x="10255" y="24337"/>
                    <a:pt x="10255" y="24351"/>
                    <a:pt x="10255" y="24395"/>
                  </a:cubicBezTo>
                  <a:cubicBezTo>
                    <a:pt x="10270" y="24386"/>
                    <a:pt x="10284" y="24378"/>
                    <a:pt x="10298" y="24369"/>
                  </a:cubicBezTo>
                  <a:lnTo>
                    <a:pt x="10298" y="24369"/>
                  </a:lnTo>
                  <a:cubicBezTo>
                    <a:pt x="10318" y="24383"/>
                    <a:pt x="10345" y="24395"/>
                    <a:pt x="10385" y="24395"/>
                  </a:cubicBezTo>
                  <a:cubicBezTo>
                    <a:pt x="10151" y="24395"/>
                    <a:pt x="10047" y="24499"/>
                    <a:pt x="9944" y="24602"/>
                  </a:cubicBezTo>
                  <a:cubicBezTo>
                    <a:pt x="9840" y="24602"/>
                    <a:pt x="9944" y="24706"/>
                    <a:pt x="9944" y="24706"/>
                  </a:cubicBezTo>
                  <a:cubicBezTo>
                    <a:pt x="10151" y="24499"/>
                    <a:pt x="10385" y="24499"/>
                    <a:pt x="10489" y="24395"/>
                  </a:cubicBezTo>
                  <a:cubicBezTo>
                    <a:pt x="11034" y="24499"/>
                    <a:pt x="11891" y="24810"/>
                    <a:pt x="12098" y="24810"/>
                  </a:cubicBezTo>
                  <a:cubicBezTo>
                    <a:pt x="12411" y="24944"/>
                    <a:pt x="12723" y="25001"/>
                    <a:pt x="13035" y="25001"/>
                  </a:cubicBezTo>
                  <a:cubicBezTo>
                    <a:pt x="13268" y="25001"/>
                    <a:pt x="13501" y="24969"/>
                    <a:pt x="13734" y="24914"/>
                  </a:cubicBezTo>
                  <a:cubicBezTo>
                    <a:pt x="14149" y="24914"/>
                    <a:pt x="14694" y="24706"/>
                    <a:pt x="15136" y="24499"/>
                  </a:cubicBezTo>
                  <a:lnTo>
                    <a:pt x="15136" y="24499"/>
                  </a:lnTo>
                  <a:cubicBezTo>
                    <a:pt x="14798" y="24810"/>
                    <a:pt x="14487" y="25148"/>
                    <a:pt x="14279" y="25459"/>
                  </a:cubicBezTo>
                  <a:cubicBezTo>
                    <a:pt x="14149" y="25563"/>
                    <a:pt x="14149" y="25563"/>
                    <a:pt x="14045" y="25693"/>
                  </a:cubicBezTo>
                  <a:cubicBezTo>
                    <a:pt x="13500" y="26108"/>
                    <a:pt x="13085" y="26446"/>
                    <a:pt x="12436" y="26653"/>
                  </a:cubicBezTo>
                  <a:cubicBezTo>
                    <a:pt x="12254" y="26710"/>
                    <a:pt x="12076" y="26735"/>
                    <a:pt x="11901" y="26735"/>
                  </a:cubicBezTo>
                  <a:cubicBezTo>
                    <a:pt x="11027" y="26735"/>
                    <a:pt x="10238" y="26104"/>
                    <a:pt x="9502" y="25563"/>
                  </a:cubicBezTo>
                  <a:cubicBezTo>
                    <a:pt x="9191" y="25355"/>
                    <a:pt x="8749" y="25148"/>
                    <a:pt x="8438" y="25148"/>
                  </a:cubicBezTo>
                  <a:cubicBezTo>
                    <a:pt x="8308" y="25148"/>
                    <a:pt x="7244" y="25148"/>
                    <a:pt x="7451" y="24810"/>
                  </a:cubicBezTo>
                  <a:cubicBezTo>
                    <a:pt x="7555" y="24706"/>
                    <a:pt x="7555" y="24706"/>
                    <a:pt x="7555" y="24602"/>
                  </a:cubicBezTo>
                  <a:cubicBezTo>
                    <a:pt x="8204" y="24161"/>
                    <a:pt x="8853" y="23746"/>
                    <a:pt x="9502" y="23408"/>
                  </a:cubicBezTo>
                  <a:cubicBezTo>
                    <a:pt x="9794" y="23349"/>
                    <a:pt x="10093" y="23324"/>
                    <a:pt x="10396" y="23324"/>
                  </a:cubicBezTo>
                  <a:close/>
                  <a:moveTo>
                    <a:pt x="7789" y="28159"/>
                  </a:moveTo>
                  <a:lnTo>
                    <a:pt x="7789" y="28159"/>
                  </a:lnTo>
                  <a:cubicBezTo>
                    <a:pt x="8100" y="28289"/>
                    <a:pt x="8438" y="28497"/>
                    <a:pt x="8749" y="28600"/>
                  </a:cubicBezTo>
                  <a:cubicBezTo>
                    <a:pt x="8957" y="28808"/>
                    <a:pt x="9295" y="29042"/>
                    <a:pt x="9502" y="29249"/>
                  </a:cubicBezTo>
                  <a:cubicBezTo>
                    <a:pt x="8957" y="28808"/>
                    <a:pt x="8438" y="28497"/>
                    <a:pt x="7789" y="28159"/>
                  </a:cubicBezTo>
                  <a:close/>
                  <a:moveTo>
                    <a:pt x="27571" y="27406"/>
                  </a:moveTo>
                  <a:lnTo>
                    <a:pt x="27571" y="27406"/>
                  </a:lnTo>
                  <a:cubicBezTo>
                    <a:pt x="28324" y="28704"/>
                    <a:pt x="29622" y="29249"/>
                    <a:pt x="30816" y="30002"/>
                  </a:cubicBezTo>
                  <a:cubicBezTo>
                    <a:pt x="31151" y="30234"/>
                    <a:pt x="31460" y="30440"/>
                    <a:pt x="31794" y="30646"/>
                  </a:cubicBezTo>
                  <a:lnTo>
                    <a:pt x="31794" y="30646"/>
                  </a:lnTo>
                  <a:cubicBezTo>
                    <a:pt x="30912" y="30105"/>
                    <a:pt x="29723" y="29896"/>
                    <a:pt x="28765" y="29249"/>
                  </a:cubicBezTo>
                  <a:cubicBezTo>
                    <a:pt x="28428" y="28808"/>
                    <a:pt x="28116" y="28393"/>
                    <a:pt x="27908" y="27951"/>
                  </a:cubicBezTo>
                  <a:cubicBezTo>
                    <a:pt x="27908" y="27917"/>
                    <a:pt x="27894" y="27905"/>
                    <a:pt x="27875" y="27905"/>
                  </a:cubicBezTo>
                  <a:cubicBezTo>
                    <a:pt x="27836" y="27905"/>
                    <a:pt x="27779" y="27951"/>
                    <a:pt x="27779" y="27951"/>
                  </a:cubicBezTo>
                  <a:cubicBezTo>
                    <a:pt x="27836" y="28071"/>
                    <a:pt x="27896" y="28188"/>
                    <a:pt x="27960" y="28302"/>
                  </a:cubicBezTo>
                  <a:lnTo>
                    <a:pt x="27960" y="28302"/>
                  </a:lnTo>
                  <a:cubicBezTo>
                    <a:pt x="27934" y="28315"/>
                    <a:pt x="27908" y="28341"/>
                    <a:pt x="27908" y="28393"/>
                  </a:cubicBezTo>
                  <a:cubicBezTo>
                    <a:pt x="27908" y="28289"/>
                    <a:pt x="27908" y="28289"/>
                    <a:pt x="27779" y="28289"/>
                  </a:cubicBezTo>
                  <a:cubicBezTo>
                    <a:pt x="27675" y="27951"/>
                    <a:pt x="27675" y="27744"/>
                    <a:pt x="27571" y="27406"/>
                  </a:cubicBezTo>
                  <a:close/>
                  <a:moveTo>
                    <a:pt x="29622" y="30236"/>
                  </a:moveTo>
                  <a:cubicBezTo>
                    <a:pt x="30271" y="30651"/>
                    <a:pt x="31154" y="30989"/>
                    <a:pt x="31906" y="31300"/>
                  </a:cubicBezTo>
                  <a:cubicBezTo>
                    <a:pt x="31024" y="31093"/>
                    <a:pt x="30375" y="30755"/>
                    <a:pt x="29622" y="30236"/>
                  </a:cubicBezTo>
                  <a:close/>
                  <a:moveTo>
                    <a:pt x="28869" y="29353"/>
                  </a:moveTo>
                  <a:cubicBezTo>
                    <a:pt x="29959" y="30340"/>
                    <a:pt x="31673" y="30236"/>
                    <a:pt x="32659" y="31404"/>
                  </a:cubicBezTo>
                  <a:lnTo>
                    <a:pt x="32555" y="31404"/>
                  </a:lnTo>
                  <a:cubicBezTo>
                    <a:pt x="31361" y="30885"/>
                    <a:pt x="30167" y="30547"/>
                    <a:pt x="29077" y="29691"/>
                  </a:cubicBezTo>
                  <a:cubicBezTo>
                    <a:pt x="29077" y="29587"/>
                    <a:pt x="28973" y="29457"/>
                    <a:pt x="28869" y="29353"/>
                  </a:cubicBezTo>
                  <a:close/>
                  <a:moveTo>
                    <a:pt x="29959" y="31300"/>
                  </a:moveTo>
                  <a:cubicBezTo>
                    <a:pt x="29997" y="31343"/>
                    <a:pt x="30035" y="31388"/>
                    <a:pt x="30073" y="31436"/>
                  </a:cubicBezTo>
                  <a:lnTo>
                    <a:pt x="30073" y="31436"/>
                  </a:lnTo>
                  <a:cubicBezTo>
                    <a:pt x="30049" y="31391"/>
                    <a:pt x="30023" y="31345"/>
                    <a:pt x="29996" y="31300"/>
                  </a:cubicBezTo>
                  <a:close/>
                  <a:moveTo>
                    <a:pt x="30063" y="30651"/>
                  </a:moveTo>
                  <a:cubicBezTo>
                    <a:pt x="30271" y="30885"/>
                    <a:pt x="30608" y="30989"/>
                    <a:pt x="30920" y="31093"/>
                  </a:cubicBezTo>
                  <a:cubicBezTo>
                    <a:pt x="31569" y="31404"/>
                    <a:pt x="32218" y="31404"/>
                    <a:pt x="32867" y="31638"/>
                  </a:cubicBezTo>
                  <a:cubicBezTo>
                    <a:pt x="33101" y="31949"/>
                    <a:pt x="33412" y="32287"/>
                    <a:pt x="33620" y="32494"/>
                  </a:cubicBezTo>
                  <a:cubicBezTo>
                    <a:pt x="32763" y="31845"/>
                    <a:pt x="31569" y="31404"/>
                    <a:pt x="30608" y="31300"/>
                  </a:cubicBezTo>
                  <a:cubicBezTo>
                    <a:pt x="30375" y="31093"/>
                    <a:pt x="30167" y="30885"/>
                    <a:pt x="30063" y="30651"/>
                  </a:cubicBezTo>
                  <a:close/>
                  <a:moveTo>
                    <a:pt x="6361" y="32494"/>
                  </a:moveTo>
                  <a:cubicBezTo>
                    <a:pt x="6377" y="32499"/>
                    <a:pt x="6392" y="32505"/>
                    <a:pt x="6408" y="32510"/>
                  </a:cubicBezTo>
                  <a:lnTo>
                    <a:pt x="6408" y="32510"/>
                  </a:lnTo>
                  <a:cubicBezTo>
                    <a:pt x="6404" y="32505"/>
                    <a:pt x="6401" y="32500"/>
                    <a:pt x="6397" y="32494"/>
                  </a:cubicBezTo>
                  <a:close/>
                  <a:moveTo>
                    <a:pt x="7789" y="32832"/>
                  </a:moveTo>
                  <a:cubicBezTo>
                    <a:pt x="7857" y="32832"/>
                    <a:pt x="7969" y="32876"/>
                    <a:pt x="8067" y="32936"/>
                  </a:cubicBezTo>
                  <a:lnTo>
                    <a:pt x="8067" y="32936"/>
                  </a:lnTo>
                  <a:cubicBezTo>
                    <a:pt x="7997" y="32937"/>
                    <a:pt x="7997" y="32948"/>
                    <a:pt x="7997" y="33040"/>
                  </a:cubicBezTo>
                  <a:cubicBezTo>
                    <a:pt x="7893" y="32936"/>
                    <a:pt x="7893" y="32832"/>
                    <a:pt x="7789" y="32832"/>
                  </a:cubicBezTo>
                  <a:close/>
                  <a:moveTo>
                    <a:pt x="5193" y="32494"/>
                  </a:moveTo>
                  <a:lnTo>
                    <a:pt x="5193" y="32494"/>
                  </a:lnTo>
                  <a:cubicBezTo>
                    <a:pt x="5297" y="32598"/>
                    <a:pt x="5400" y="32598"/>
                    <a:pt x="5504" y="32702"/>
                  </a:cubicBezTo>
                  <a:cubicBezTo>
                    <a:pt x="5712" y="32832"/>
                    <a:pt x="5842" y="32936"/>
                    <a:pt x="5946" y="33143"/>
                  </a:cubicBezTo>
                  <a:cubicBezTo>
                    <a:pt x="6049" y="33143"/>
                    <a:pt x="6049" y="33143"/>
                    <a:pt x="6049" y="33040"/>
                  </a:cubicBezTo>
                  <a:cubicBezTo>
                    <a:pt x="5842" y="32832"/>
                    <a:pt x="5504" y="32598"/>
                    <a:pt x="5193" y="32494"/>
                  </a:cubicBezTo>
                  <a:close/>
                  <a:moveTo>
                    <a:pt x="6361" y="32391"/>
                  </a:moveTo>
                  <a:cubicBezTo>
                    <a:pt x="6361" y="32427"/>
                    <a:pt x="6377" y="32463"/>
                    <a:pt x="6397" y="32494"/>
                  </a:cubicBezTo>
                  <a:lnTo>
                    <a:pt x="6595" y="32494"/>
                  </a:lnTo>
                  <a:cubicBezTo>
                    <a:pt x="6906" y="32702"/>
                    <a:pt x="7140" y="32832"/>
                    <a:pt x="7348" y="33143"/>
                  </a:cubicBezTo>
                  <a:lnTo>
                    <a:pt x="7244" y="33143"/>
                  </a:lnTo>
                  <a:cubicBezTo>
                    <a:pt x="7021" y="32945"/>
                    <a:pt x="6727" y="32629"/>
                    <a:pt x="6408" y="32510"/>
                  </a:cubicBezTo>
                  <a:lnTo>
                    <a:pt x="6408" y="32510"/>
                  </a:lnTo>
                  <a:cubicBezTo>
                    <a:pt x="6445" y="32562"/>
                    <a:pt x="6491" y="32598"/>
                    <a:pt x="6491" y="32598"/>
                  </a:cubicBezTo>
                  <a:cubicBezTo>
                    <a:pt x="6361" y="32494"/>
                    <a:pt x="6257" y="32494"/>
                    <a:pt x="6153" y="32391"/>
                  </a:cubicBezTo>
                  <a:close/>
                  <a:moveTo>
                    <a:pt x="7010" y="32494"/>
                  </a:moveTo>
                  <a:cubicBezTo>
                    <a:pt x="7140" y="32832"/>
                    <a:pt x="7451" y="32936"/>
                    <a:pt x="7659" y="33143"/>
                  </a:cubicBezTo>
                  <a:lnTo>
                    <a:pt x="7348" y="33143"/>
                  </a:lnTo>
                  <a:cubicBezTo>
                    <a:pt x="7348" y="33143"/>
                    <a:pt x="7451" y="33143"/>
                    <a:pt x="7348" y="33040"/>
                  </a:cubicBezTo>
                  <a:lnTo>
                    <a:pt x="6802" y="32494"/>
                  </a:lnTo>
                  <a:close/>
                  <a:moveTo>
                    <a:pt x="7244" y="32702"/>
                  </a:moveTo>
                  <a:lnTo>
                    <a:pt x="7244" y="32702"/>
                  </a:lnTo>
                  <a:cubicBezTo>
                    <a:pt x="7451" y="32832"/>
                    <a:pt x="7659" y="32936"/>
                    <a:pt x="7789" y="33143"/>
                  </a:cubicBezTo>
                  <a:cubicBezTo>
                    <a:pt x="7555" y="33040"/>
                    <a:pt x="7451" y="32832"/>
                    <a:pt x="7244" y="32702"/>
                  </a:cubicBezTo>
                  <a:close/>
                  <a:moveTo>
                    <a:pt x="7244" y="32598"/>
                  </a:moveTo>
                  <a:cubicBezTo>
                    <a:pt x="7348" y="32598"/>
                    <a:pt x="7348" y="32702"/>
                    <a:pt x="7451" y="32702"/>
                  </a:cubicBezTo>
                  <a:cubicBezTo>
                    <a:pt x="7555" y="32702"/>
                    <a:pt x="7659" y="32832"/>
                    <a:pt x="7789" y="32936"/>
                  </a:cubicBezTo>
                  <a:cubicBezTo>
                    <a:pt x="7789" y="32936"/>
                    <a:pt x="7893" y="32936"/>
                    <a:pt x="7893" y="33040"/>
                  </a:cubicBezTo>
                  <a:lnTo>
                    <a:pt x="7997" y="33143"/>
                  </a:lnTo>
                  <a:lnTo>
                    <a:pt x="7893" y="33143"/>
                  </a:lnTo>
                  <a:cubicBezTo>
                    <a:pt x="7659" y="32936"/>
                    <a:pt x="7451" y="32702"/>
                    <a:pt x="7244" y="32598"/>
                  </a:cubicBezTo>
                  <a:close/>
                  <a:moveTo>
                    <a:pt x="7997" y="33040"/>
                  </a:moveTo>
                  <a:cubicBezTo>
                    <a:pt x="8100" y="33040"/>
                    <a:pt x="8204" y="33143"/>
                    <a:pt x="8308" y="33143"/>
                  </a:cubicBezTo>
                  <a:cubicBezTo>
                    <a:pt x="8438" y="33247"/>
                    <a:pt x="8438" y="33247"/>
                    <a:pt x="8542" y="33247"/>
                  </a:cubicBezTo>
                  <a:lnTo>
                    <a:pt x="8204" y="33247"/>
                  </a:lnTo>
                  <a:cubicBezTo>
                    <a:pt x="8204" y="33144"/>
                    <a:pt x="8100" y="33040"/>
                    <a:pt x="7997" y="33040"/>
                  </a:cubicBezTo>
                  <a:close/>
                  <a:moveTo>
                    <a:pt x="8646" y="33247"/>
                  </a:moveTo>
                  <a:lnTo>
                    <a:pt x="8749" y="33351"/>
                  </a:lnTo>
                  <a:cubicBezTo>
                    <a:pt x="8646" y="33351"/>
                    <a:pt x="8646" y="33351"/>
                    <a:pt x="8646" y="33247"/>
                  </a:cubicBezTo>
                  <a:close/>
                  <a:moveTo>
                    <a:pt x="30816" y="31404"/>
                  </a:moveTo>
                  <a:lnTo>
                    <a:pt x="30816" y="31404"/>
                  </a:lnTo>
                  <a:cubicBezTo>
                    <a:pt x="32010" y="31742"/>
                    <a:pt x="33412" y="32287"/>
                    <a:pt x="34269" y="33247"/>
                  </a:cubicBezTo>
                  <a:cubicBezTo>
                    <a:pt x="34399" y="33247"/>
                    <a:pt x="34399" y="33351"/>
                    <a:pt x="34502" y="33351"/>
                  </a:cubicBezTo>
                  <a:lnTo>
                    <a:pt x="34502" y="33481"/>
                  </a:lnTo>
                  <a:cubicBezTo>
                    <a:pt x="34269" y="33351"/>
                    <a:pt x="34061" y="33143"/>
                    <a:pt x="33750" y="33040"/>
                  </a:cubicBezTo>
                  <a:cubicBezTo>
                    <a:pt x="32763" y="32494"/>
                    <a:pt x="31803" y="31845"/>
                    <a:pt x="30816" y="31404"/>
                  </a:cubicBezTo>
                  <a:close/>
                  <a:moveTo>
                    <a:pt x="31024" y="31638"/>
                  </a:moveTo>
                  <a:lnTo>
                    <a:pt x="31024" y="31638"/>
                  </a:lnTo>
                  <a:cubicBezTo>
                    <a:pt x="31569" y="31949"/>
                    <a:pt x="32218" y="32391"/>
                    <a:pt x="32763" y="32702"/>
                  </a:cubicBezTo>
                  <a:cubicBezTo>
                    <a:pt x="33620" y="33040"/>
                    <a:pt x="34502" y="33351"/>
                    <a:pt x="34918" y="34130"/>
                  </a:cubicBezTo>
                  <a:cubicBezTo>
                    <a:pt x="33957" y="33351"/>
                    <a:pt x="32763" y="32936"/>
                    <a:pt x="31803" y="32391"/>
                  </a:cubicBezTo>
                  <a:cubicBezTo>
                    <a:pt x="31465" y="32183"/>
                    <a:pt x="31257" y="31845"/>
                    <a:pt x="31024" y="31638"/>
                  </a:cubicBezTo>
                  <a:close/>
                  <a:moveTo>
                    <a:pt x="5946" y="32391"/>
                  </a:moveTo>
                  <a:cubicBezTo>
                    <a:pt x="6361" y="32598"/>
                    <a:pt x="6698" y="32832"/>
                    <a:pt x="7010" y="33143"/>
                  </a:cubicBezTo>
                  <a:cubicBezTo>
                    <a:pt x="6906" y="33143"/>
                    <a:pt x="6698" y="33143"/>
                    <a:pt x="6595" y="33247"/>
                  </a:cubicBezTo>
                  <a:cubicBezTo>
                    <a:pt x="5842" y="33351"/>
                    <a:pt x="5063" y="33689"/>
                    <a:pt x="4414" y="34000"/>
                  </a:cubicBezTo>
                  <a:cubicBezTo>
                    <a:pt x="4079" y="34168"/>
                    <a:pt x="3774" y="34235"/>
                    <a:pt x="3484" y="34235"/>
                  </a:cubicBezTo>
                  <a:cubicBezTo>
                    <a:pt x="2651" y="34235"/>
                    <a:pt x="1951" y="33679"/>
                    <a:pt x="1065" y="33351"/>
                  </a:cubicBezTo>
                  <a:cubicBezTo>
                    <a:pt x="1714" y="33247"/>
                    <a:pt x="2363" y="33247"/>
                    <a:pt x="2908" y="33143"/>
                  </a:cubicBezTo>
                  <a:cubicBezTo>
                    <a:pt x="3661" y="32936"/>
                    <a:pt x="4414" y="32702"/>
                    <a:pt x="5193" y="32494"/>
                  </a:cubicBezTo>
                  <a:lnTo>
                    <a:pt x="5400" y="32494"/>
                  </a:lnTo>
                  <a:cubicBezTo>
                    <a:pt x="5712" y="32702"/>
                    <a:pt x="6049" y="32832"/>
                    <a:pt x="6361" y="33143"/>
                  </a:cubicBezTo>
                  <a:lnTo>
                    <a:pt x="6361" y="33040"/>
                  </a:lnTo>
                  <a:cubicBezTo>
                    <a:pt x="6153" y="32832"/>
                    <a:pt x="5842" y="32598"/>
                    <a:pt x="5504" y="32494"/>
                  </a:cubicBezTo>
                  <a:cubicBezTo>
                    <a:pt x="5504" y="32494"/>
                    <a:pt x="5608" y="32494"/>
                    <a:pt x="5608" y="32391"/>
                  </a:cubicBezTo>
                  <a:cubicBezTo>
                    <a:pt x="5946" y="32702"/>
                    <a:pt x="6257" y="32832"/>
                    <a:pt x="6595" y="33143"/>
                  </a:cubicBezTo>
                  <a:cubicBezTo>
                    <a:pt x="6361" y="32832"/>
                    <a:pt x="6049" y="32598"/>
                    <a:pt x="5712" y="32391"/>
                  </a:cubicBezTo>
                  <a:close/>
                  <a:moveTo>
                    <a:pt x="32971" y="33585"/>
                  </a:moveTo>
                  <a:cubicBezTo>
                    <a:pt x="33620" y="33896"/>
                    <a:pt x="34399" y="34130"/>
                    <a:pt x="34918" y="34545"/>
                  </a:cubicBezTo>
                  <a:cubicBezTo>
                    <a:pt x="34269" y="34130"/>
                    <a:pt x="33516" y="33896"/>
                    <a:pt x="32971" y="33585"/>
                  </a:cubicBezTo>
                  <a:close/>
                  <a:moveTo>
                    <a:pt x="7010" y="27951"/>
                  </a:moveTo>
                  <a:lnTo>
                    <a:pt x="7010" y="27951"/>
                  </a:lnTo>
                  <a:cubicBezTo>
                    <a:pt x="8308" y="28600"/>
                    <a:pt x="9502" y="29249"/>
                    <a:pt x="10489" y="30236"/>
                  </a:cubicBezTo>
                  <a:cubicBezTo>
                    <a:pt x="11449" y="31196"/>
                    <a:pt x="11787" y="32598"/>
                    <a:pt x="12098" y="33896"/>
                  </a:cubicBezTo>
                  <a:cubicBezTo>
                    <a:pt x="11994" y="34000"/>
                    <a:pt x="11891" y="34000"/>
                    <a:pt x="11787" y="34130"/>
                  </a:cubicBezTo>
                  <a:cubicBezTo>
                    <a:pt x="11683" y="34338"/>
                    <a:pt x="11553" y="34441"/>
                    <a:pt x="11345" y="34545"/>
                  </a:cubicBezTo>
                  <a:cubicBezTo>
                    <a:pt x="10696" y="33585"/>
                    <a:pt x="9840" y="32702"/>
                    <a:pt x="8957" y="31949"/>
                  </a:cubicBezTo>
                  <a:lnTo>
                    <a:pt x="8853" y="31949"/>
                  </a:lnTo>
                  <a:cubicBezTo>
                    <a:pt x="9736" y="32832"/>
                    <a:pt x="10489" y="33689"/>
                    <a:pt x="11242" y="34649"/>
                  </a:cubicBezTo>
                  <a:lnTo>
                    <a:pt x="11138" y="34779"/>
                  </a:lnTo>
                  <a:cubicBezTo>
                    <a:pt x="10800" y="34130"/>
                    <a:pt x="9944" y="33792"/>
                    <a:pt x="9398" y="33247"/>
                  </a:cubicBezTo>
                  <a:cubicBezTo>
                    <a:pt x="9398" y="33247"/>
                    <a:pt x="9295" y="33351"/>
                    <a:pt x="9398" y="33351"/>
                  </a:cubicBezTo>
                  <a:cubicBezTo>
                    <a:pt x="9790" y="33835"/>
                    <a:pt x="10508" y="34073"/>
                    <a:pt x="10901" y="34646"/>
                  </a:cubicBezTo>
                  <a:lnTo>
                    <a:pt x="10901" y="34646"/>
                  </a:lnTo>
                  <a:cubicBezTo>
                    <a:pt x="10798" y="34545"/>
                    <a:pt x="10696" y="34544"/>
                    <a:pt x="10696" y="34441"/>
                  </a:cubicBezTo>
                  <a:lnTo>
                    <a:pt x="10593" y="34441"/>
                  </a:lnTo>
                  <a:cubicBezTo>
                    <a:pt x="10255" y="34130"/>
                    <a:pt x="9944" y="33896"/>
                    <a:pt x="9606" y="33689"/>
                  </a:cubicBezTo>
                  <a:cubicBezTo>
                    <a:pt x="8957" y="33247"/>
                    <a:pt x="8308" y="32832"/>
                    <a:pt x="7659" y="32494"/>
                  </a:cubicBezTo>
                  <a:cubicBezTo>
                    <a:pt x="7140" y="31638"/>
                    <a:pt x="7140" y="30989"/>
                    <a:pt x="7244" y="29898"/>
                  </a:cubicBezTo>
                  <a:cubicBezTo>
                    <a:pt x="7348" y="29353"/>
                    <a:pt x="7244" y="28808"/>
                    <a:pt x="7140" y="28393"/>
                  </a:cubicBezTo>
                  <a:lnTo>
                    <a:pt x="7140" y="28393"/>
                  </a:lnTo>
                  <a:cubicBezTo>
                    <a:pt x="7789" y="28938"/>
                    <a:pt x="8438" y="29457"/>
                    <a:pt x="8957" y="30236"/>
                  </a:cubicBezTo>
                  <a:cubicBezTo>
                    <a:pt x="9087" y="30236"/>
                    <a:pt x="9191" y="30236"/>
                    <a:pt x="9087" y="30106"/>
                  </a:cubicBezTo>
                  <a:cubicBezTo>
                    <a:pt x="8853" y="29795"/>
                    <a:pt x="8646" y="29457"/>
                    <a:pt x="8308" y="29249"/>
                  </a:cubicBezTo>
                  <a:cubicBezTo>
                    <a:pt x="8100" y="29042"/>
                    <a:pt x="7893" y="28808"/>
                    <a:pt x="7659" y="28600"/>
                  </a:cubicBezTo>
                  <a:cubicBezTo>
                    <a:pt x="7659" y="28600"/>
                    <a:pt x="7010" y="28055"/>
                    <a:pt x="7010" y="27951"/>
                  </a:cubicBezTo>
                  <a:close/>
                  <a:moveTo>
                    <a:pt x="32010" y="32702"/>
                  </a:moveTo>
                  <a:lnTo>
                    <a:pt x="32010" y="32702"/>
                  </a:lnTo>
                  <a:cubicBezTo>
                    <a:pt x="32971" y="33247"/>
                    <a:pt x="34061" y="33585"/>
                    <a:pt x="35048" y="34234"/>
                  </a:cubicBezTo>
                  <a:lnTo>
                    <a:pt x="35048" y="34338"/>
                  </a:lnTo>
                  <a:lnTo>
                    <a:pt x="35151" y="34441"/>
                  </a:lnTo>
                  <a:cubicBezTo>
                    <a:pt x="35151" y="34545"/>
                    <a:pt x="35255" y="34649"/>
                    <a:pt x="35255" y="34779"/>
                  </a:cubicBezTo>
                  <a:cubicBezTo>
                    <a:pt x="34502" y="33792"/>
                    <a:pt x="33204" y="33689"/>
                    <a:pt x="32218" y="32936"/>
                  </a:cubicBezTo>
                  <a:cubicBezTo>
                    <a:pt x="32218" y="32832"/>
                    <a:pt x="32114" y="32832"/>
                    <a:pt x="32010" y="32702"/>
                  </a:cubicBezTo>
                  <a:close/>
                  <a:moveTo>
                    <a:pt x="10800" y="34649"/>
                  </a:moveTo>
                  <a:lnTo>
                    <a:pt x="10800" y="34649"/>
                  </a:lnTo>
                  <a:cubicBezTo>
                    <a:pt x="10835" y="34692"/>
                    <a:pt x="10858" y="34707"/>
                    <a:pt x="10873" y="34707"/>
                  </a:cubicBezTo>
                  <a:cubicBezTo>
                    <a:pt x="10901" y="34707"/>
                    <a:pt x="10904" y="34660"/>
                    <a:pt x="10904" y="34651"/>
                  </a:cubicBezTo>
                  <a:lnTo>
                    <a:pt x="10904" y="34651"/>
                  </a:lnTo>
                  <a:cubicBezTo>
                    <a:pt x="10953" y="34723"/>
                    <a:pt x="10997" y="34800"/>
                    <a:pt x="11034" y="34883"/>
                  </a:cubicBezTo>
                  <a:lnTo>
                    <a:pt x="10904" y="34883"/>
                  </a:lnTo>
                  <a:cubicBezTo>
                    <a:pt x="10904" y="34779"/>
                    <a:pt x="10800" y="34779"/>
                    <a:pt x="10800" y="34649"/>
                  </a:cubicBezTo>
                  <a:close/>
                  <a:moveTo>
                    <a:pt x="21449" y="26563"/>
                  </a:moveTo>
                  <a:lnTo>
                    <a:pt x="21449" y="26563"/>
                  </a:lnTo>
                  <a:cubicBezTo>
                    <a:pt x="21440" y="26845"/>
                    <a:pt x="21430" y="27126"/>
                    <a:pt x="21418" y="27406"/>
                  </a:cubicBezTo>
                  <a:cubicBezTo>
                    <a:pt x="21185" y="28600"/>
                    <a:pt x="20873" y="29795"/>
                    <a:pt x="20432" y="30989"/>
                  </a:cubicBezTo>
                  <a:cubicBezTo>
                    <a:pt x="19990" y="32391"/>
                    <a:pt x="19238" y="33585"/>
                    <a:pt x="18485" y="34883"/>
                  </a:cubicBezTo>
                  <a:cubicBezTo>
                    <a:pt x="18822" y="34234"/>
                    <a:pt x="19134" y="33689"/>
                    <a:pt x="19341" y="33143"/>
                  </a:cubicBezTo>
                  <a:cubicBezTo>
                    <a:pt x="20421" y="31158"/>
                    <a:pt x="21213" y="28885"/>
                    <a:pt x="21449" y="26563"/>
                  </a:cubicBezTo>
                  <a:close/>
                  <a:moveTo>
                    <a:pt x="13661" y="32552"/>
                  </a:moveTo>
                  <a:cubicBezTo>
                    <a:pt x="13630" y="32552"/>
                    <a:pt x="13630" y="32598"/>
                    <a:pt x="13630" y="32598"/>
                  </a:cubicBezTo>
                  <a:cubicBezTo>
                    <a:pt x="13999" y="33382"/>
                    <a:pt x="14307" y="34146"/>
                    <a:pt x="14516" y="34907"/>
                  </a:cubicBezTo>
                  <a:lnTo>
                    <a:pt x="14516" y="34907"/>
                  </a:lnTo>
                  <a:cubicBezTo>
                    <a:pt x="14367" y="34073"/>
                    <a:pt x="14077" y="33220"/>
                    <a:pt x="13734" y="32598"/>
                  </a:cubicBezTo>
                  <a:cubicBezTo>
                    <a:pt x="13699" y="32564"/>
                    <a:pt x="13676" y="32552"/>
                    <a:pt x="13661" y="32552"/>
                  </a:cubicBezTo>
                  <a:close/>
                  <a:moveTo>
                    <a:pt x="27893" y="33661"/>
                  </a:moveTo>
                  <a:cubicBezTo>
                    <a:pt x="27860" y="34112"/>
                    <a:pt x="27824" y="34564"/>
                    <a:pt x="27792" y="35016"/>
                  </a:cubicBezTo>
                  <a:lnTo>
                    <a:pt x="27792" y="35016"/>
                  </a:lnTo>
                  <a:cubicBezTo>
                    <a:pt x="27834" y="34562"/>
                    <a:pt x="27873" y="34109"/>
                    <a:pt x="27893" y="33661"/>
                  </a:cubicBezTo>
                  <a:close/>
                  <a:moveTo>
                    <a:pt x="9736" y="34000"/>
                  </a:moveTo>
                  <a:lnTo>
                    <a:pt x="9736" y="34000"/>
                  </a:lnTo>
                  <a:cubicBezTo>
                    <a:pt x="10047" y="34441"/>
                    <a:pt x="10385" y="34779"/>
                    <a:pt x="10696" y="35194"/>
                  </a:cubicBezTo>
                  <a:cubicBezTo>
                    <a:pt x="10385" y="34779"/>
                    <a:pt x="10047" y="34338"/>
                    <a:pt x="9736" y="34000"/>
                  </a:cubicBezTo>
                  <a:close/>
                  <a:moveTo>
                    <a:pt x="33308" y="33896"/>
                  </a:moveTo>
                  <a:lnTo>
                    <a:pt x="33308" y="33896"/>
                  </a:lnTo>
                  <a:cubicBezTo>
                    <a:pt x="33412" y="34000"/>
                    <a:pt x="33620" y="34130"/>
                    <a:pt x="33750" y="34234"/>
                  </a:cubicBezTo>
                  <a:cubicBezTo>
                    <a:pt x="34502" y="34545"/>
                    <a:pt x="35048" y="34779"/>
                    <a:pt x="35567" y="35298"/>
                  </a:cubicBezTo>
                  <a:cubicBezTo>
                    <a:pt x="35697" y="35428"/>
                    <a:pt x="35697" y="35428"/>
                    <a:pt x="35697" y="35532"/>
                  </a:cubicBezTo>
                  <a:cubicBezTo>
                    <a:pt x="35463" y="35298"/>
                    <a:pt x="35151" y="35091"/>
                    <a:pt x="34814" y="34987"/>
                  </a:cubicBezTo>
                  <a:cubicBezTo>
                    <a:pt x="34165" y="34649"/>
                    <a:pt x="33750" y="34338"/>
                    <a:pt x="33308" y="33896"/>
                  </a:cubicBezTo>
                  <a:close/>
                  <a:moveTo>
                    <a:pt x="19134" y="35298"/>
                  </a:moveTo>
                  <a:lnTo>
                    <a:pt x="19134" y="35532"/>
                  </a:lnTo>
                  <a:cubicBezTo>
                    <a:pt x="19030" y="35532"/>
                    <a:pt x="19030" y="35636"/>
                    <a:pt x="18926" y="35740"/>
                  </a:cubicBezTo>
                  <a:lnTo>
                    <a:pt x="18926" y="35636"/>
                  </a:lnTo>
                  <a:cubicBezTo>
                    <a:pt x="19030" y="35532"/>
                    <a:pt x="19134" y="35428"/>
                    <a:pt x="19134" y="35298"/>
                  </a:cubicBezTo>
                  <a:close/>
                  <a:moveTo>
                    <a:pt x="10151" y="35194"/>
                  </a:moveTo>
                  <a:cubicBezTo>
                    <a:pt x="10255" y="35428"/>
                    <a:pt x="10385" y="35532"/>
                    <a:pt x="10385" y="35740"/>
                  </a:cubicBezTo>
                  <a:lnTo>
                    <a:pt x="10385" y="35843"/>
                  </a:lnTo>
                  <a:cubicBezTo>
                    <a:pt x="10255" y="35740"/>
                    <a:pt x="10255" y="35740"/>
                    <a:pt x="10151" y="35636"/>
                  </a:cubicBezTo>
                  <a:cubicBezTo>
                    <a:pt x="10151" y="35532"/>
                    <a:pt x="10047" y="35298"/>
                    <a:pt x="10151" y="35194"/>
                  </a:cubicBezTo>
                  <a:close/>
                  <a:moveTo>
                    <a:pt x="9944" y="35740"/>
                  </a:moveTo>
                  <a:lnTo>
                    <a:pt x="9944" y="35740"/>
                  </a:lnTo>
                  <a:cubicBezTo>
                    <a:pt x="10047" y="35843"/>
                    <a:pt x="10151" y="35947"/>
                    <a:pt x="10255" y="36077"/>
                  </a:cubicBezTo>
                  <a:cubicBezTo>
                    <a:pt x="10255" y="36077"/>
                    <a:pt x="10255" y="36181"/>
                    <a:pt x="10151" y="36181"/>
                  </a:cubicBezTo>
                  <a:lnTo>
                    <a:pt x="10047" y="36077"/>
                  </a:lnTo>
                  <a:cubicBezTo>
                    <a:pt x="10047" y="35947"/>
                    <a:pt x="9944" y="35843"/>
                    <a:pt x="9944" y="35740"/>
                  </a:cubicBezTo>
                  <a:close/>
                  <a:moveTo>
                    <a:pt x="8853" y="28600"/>
                  </a:moveTo>
                  <a:lnTo>
                    <a:pt x="8853" y="28600"/>
                  </a:lnTo>
                  <a:cubicBezTo>
                    <a:pt x="9736" y="28938"/>
                    <a:pt x="10593" y="29353"/>
                    <a:pt x="11449" y="29898"/>
                  </a:cubicBezTo>
                  <a:cubicBezTo>
                    <a:pt x="12851" y="30755"/>
                    <a:pt x="14045" y="32183"/>
                    <a:pt x="14591" y="33689"/>
                  </a:cubicBezTo>
                  <a:cubicBezTo>
                    <a:pt x="14694" y="34234"/>
                    <a:pt x="14798" y="34649"/>
                    <a:pt x="14928" y="35091"/>
                  </a:cubicBezTo>
                  <a:cubicBezTo>
                    <a:pt x="14928" y="35415"/>
                    <a:pt x="15024" y="35811"/>
                    <a:pt x="15031" y="36234"/>
                  </a:cubicBezTo>
                  <a:lnTo>
                    <a:pt x="15031" y="36234"/>
                  </a:lnTo>
                  <a:cubicBezTo>
                    <a:pt x="15029" y="36146"/>
                    <a:pt x="15015" y="36056"/>
                    <a:pt x="14928" y="35947"/>
                  </a:cubicBezTo>
                  <a:cubicBezTo>
                    <a:pt x="14798" y="35298"/>
                    <a:pt x="14694" y="34545"/>
                    <a:pt x="14487" y="33792"/>
                  </a:cubicBezTo>
                  <a:lnTo>
                    <a:pt x="14487" y="33792"/>
                  </a:lnTo>
                  <a:cubicBezTo>
                    <a:pt x="14584" y="34399"/>
                    <a:pt x="14681" y="35005"/>
                    <a:pt x="14778" y="35697"/>
                  </a:cubicBezTo>
                  <a:lnTo>
                    <a:pt x="14778" y="35697"/>
                  </a:lnTo>
                  <a:cubicBezTo>
                    <a:pt x="14743" y="35580"/>
                    <a:pt x="14667" y="35504"/>
                    <a:pt x="14591" y="35428"/>
                  </a:cubicBezTo>
                  <a:cubicBezTo>
                    <a:pt x="14581" y="35340"/>
                    <a:pt x="14570" y="35251"/>
                    <a:pt x="14557" y="35161"/>
                  </a:cubicBezTo>
                  <a:lnTo>
                    <a:pt x="14557" y="35161"/>
                  </a:lnTo>
                  <a:cubicBezTo>
                    <a:pt x="14568" y="35172"/>
                    <a:pt x="14579" y="35183"/>
                    <a:pt x="14591" y="35194"/>
                  </a:cubicBezTo>
                  <a:cubicBezTo>
                    <a:pt x="14567" y="35099"/>
                    <a:pt x="14543" y="35003"/>
                    <a:pt x="14516" y="34907"/>
                  </a:cubicBezTo>
                  <a:lnTo>
                    <a:pt x="14516" y="34907"/>
                  </a:lnTo>
                  <a:cubicBezTo>
                    <a:pt x="14531" y="34992"/>
                    <a:pt x="14545" y="35077"/>
                    <a:pt x="14557" y="35161"/>
                  </a:cubicBezTo>
                  <a:lnTo>
                    <a:pt x="14557" y="35161"/>
                  </a:lnTo>
                  <a:cubicBezTo>
                    <a:pt x="14464" y="35067"/>
                    <a:pt x="14372" y="34964"/>
                    <a:pt x="14279" y="34779"/>
                  </a:cubicBezTo>
                  <a:cubicBezTo>
                    <a:pt x="14279" y="34779"/>
                    <a:pt x="14279" y="34649"/>
                    <a:pt x="14149" y="34545"/>
                  </a:cubicBezTo>
                  <a:cubicBezTo>
                    <a:pt x="13942" y="33792"/>
                    <a:pt x="13734" y="33143"/>
                    <a:pt x="13396" y="32391"/>
                  </a:cubicBezTo>
                  <a:cubicBezTo>
                    <a:pt x="13293" y="32391"/>
                    <a:pt x="13293" y="32391"/>
                    <a:pt x="13293" y="32494"/>
                  </a:cubicBezTo>
                  <a:cubicBezTo>
                    <a:pt x="13500" y="33040"/>
                    <a:pt x="13838" y="33689"/>
                    <a:pt x="14045" y="34338"/>
                  </a:cubicBezTo>
                  <a:cubicBezTo>
                    <a:pt x="13838" y="33792"/>
                    <a:pt x="13500" y="33143"/>
                    <a:pt x="13085" y="33040"/>
                  </a:cubicBezTo>
                  <a:lnTo>
                    <a:pt x="12981" y="33143"/>
                  </a:lnTo>
                  <a:cubicBezTo>
                    <a:pt x="12981" y="33351"/>
                    <a:pt x="12540" y="33585"/>
                    <a:pt x="12202" y="33792"/>
                  </a:cubicBezTo>
                  <a:cubicBezTo>
                    <a:pt x="11994" y="31949"/>
                    <a:pt x="11138" y="30755"/>
                    <a:pt x="10047" y="29691"/>
                  </a:cubicBezTo>
                  <a:cubicBezTo>
                    <a:pt x="9606" y="29353"/>
                    <a:pt x="9295" y="28938"/>
                    <a:pt x="8853" y="28600"/>
                  </a:cubicBezTo>
                  <a:close/>
                  <a:moveTo>
                    <a:pt x="10151" y="36285"/>
                  </a:moveTo>
                  <a:cubicBezTo>
                    <a:pt x="10151" y="36389"/>
                    <a:pt x="10151" y="36389"/>
                    <a:pt x="10047" y="36389"/>
                  </a:cubicBezTo>
                  <a:lnTo>
                    <a:pt x="10047" y="36285"/>
                  </a:lnTo>
                  <a:close/>
                  <a:moveTo>
                    <a:pt x="15097" y="36285"/>
                  </a:moveTo>
                  <a:cubicBezTo>
                    <a:pt x="15136" y="36421"/>
                    <a:pt x="15188" y="36557"/>
                    <a:pt x="15240" y="36726"/>
                  </a:cubicBezTo>
                  <a:cubicBezTo>
                    <a:pt x="15136" y="36596"/>
                    <a:pt x="15136" y="36389"/>
                    <a:pt x="15032" y="36285"/>
                  </a:cubicBezTo>
                  <a:close/>
                  <a:moveTo>
                    <a:pt x="19990" y="34234"/>
                  </a:moveTo>
                  <a:cubicBezTo>
                    <a:pt x="19887" y="34649"/>
                    <a:pt x="19575" y="34987"/>
                    <a:pt x="19238" y="35428"/>
                  </a:cubicBezTo>
                  <a:cubicBezTo>
                    <a:pt x="19238" y="35298"/>
                    <a:pt x="19341" y="35194"/>
                    <a:pt x="19341" y="35194"/>
                  </a:cubicBezTo>
                  <a:lnTo>
                    <a:pt x="19238" y="35194"/>
                  </a:lnTo>
                  <a:cubicBezTo>
                    <a:pt x="19030" y="35298"/>
                    <a:pt x="18822" y="35636"/>
                    <a:pt x="18692" y="35843"/>
                  </a:cubicBezTo>
                  <a:cubicBezTo>
                    <a:pt x="18589" y="35947"/>
                    <a:pt x="18485" y="36181"/>
                    <a:pt x="18381" y="36285"/>
                  </a:cubicBezTo>
                  <a:cubicBezTo>
                    <a:pt x="18485" y="35947"/>
                    <a:pt x="18692" y="35636"/>
                    <a:pt x="18926" y="35428"/>
                  </a:cubicBezTo>
                  <a:lnTo>
                    <a:pt x="18926" y="35428"/>
                  </a:lnTo>
                  <a:cubicBezTo>
                    <a:pt x="18589" y="35532"/>
                    <a:pt x="18381" y="35947"/>
                    <a:pt x="18277" y="36389"/>
                  </a:cubicBezTo>
                  <a:cubicBezTo>
                    <a:pt x="18173" y="36492"/>
                    <a:pt x="18043" y="36596"/>
                    <a:pt x="17836" y="36830"/>
                  </a:cubicBezTo>
                  <a:cubicBezTo>
                    <a:pt x="18173" y="36389"/>
                    <a:pt x="18277" y="36077"/>
                    <a:pt x="18485" y="35636"/>
                  </a:cubicBezTo>
                  <a:cubicBezTo>
                    <a:pt x="19134" y="35194"/>
                    <a:pt x="19783" y="34779"/>
                    <a:pt x="19990" y="34234"/>
                  </a:cubicBezTo>
                  <a:close/>
                  <a:moveTo>
                    <a:pt x="15343" y="36726"/>
                  </a:moveTo>
                  <a:lnTo>
                    <a:pt x="15343" y="36934"/>
                  </a:lnTo>
                  <a:cubicBezTo>
                    <a:pt x="15343" y="36934"/>
                    <a:pt x="15343" y="36830"/>
                    <a:pt x="15240" y="36830"/>
                  </a:cubicBezTo>
                  <a:cubicBezTo>
                    <a:pt x="15240" y="36830"/>
                    <a:pt x="15343" y="36830"/>
                    <a:pt x="15343" y="36726"/>
                  </a:cubicBezTo>
                  <a:close/>
                  <a:moveTo>
                    <a:pt x="9398" y="35428"/>
                  </a:moveTo>
                  <a:lnTo>
                    <a:pt x="9398" y="35428"/>
                  </a:lnTo>
                  <a:cubicBezTo>
                    <a:pt x="9606" y="35532"/>
                    <a:pt x="9736" y="35636"/>
                    <a:pt x="9840" y="35843"/>
                  </a:cubicBezTo>
                  <a:cubicBezTo>
                    <a:pt x="9736" y="35843"/>
                    <a:pt x="9736" y="35947"/>
                    <a:pt x="9840" y="36077"/>
                  </a:cubicBezTo>
                  <a:lnTo>
                    <a:pt x="9840" y="36181"/>
                  </a:lnTo>
                  <a:cubicBezTo>
                    <a:pt x="9944" y="36285"/>
                    <a:pt x="9944" y="36492"/>
                    <a:pt x="10047" y="36726"/>
                  </a:cubicBezTo>
                  <a:cubicBezTo>
                    <a:pt x="9944" y="36830"/>
                    <a:pt x="9944" y="36934"/>
                    <a:pt x="9944" y="37038"/>
                  </a:cubicBezTo>
                  <a:cubicBezTo>
                    <a:pt x="9944" y="36934"/>
                    <a:pt x="9840" y="36726"/>
                    <a:pt x="9606" y="36726"/>
                  </a:cubicBezTo>
                  <a:cubicBezTo>
                    <a:pt x="9502" y="36493"/>
                    <a:pt x="9502" y="36389"/>
                    <a:pt x="9502" y="36182"/>
                  </a:cubicBezTo>
                  <a:lnTo>
                    <a:pt x="9502" y="36182"/>
                  </a:lnTo>
                  <a:cubicBezTo>
                    <a:pt x="9502" y="36285"/>
                    <a:pt x="9503" y="36285"/>
                    <a:pt x="9606" y="36285"/>
                  </a:cubicBezTo>
                  <a:lnTo>
                    <a:pt x="9606" y="36492"/>
                  </a:lnTo>
                  <a:lnTo>
                    <a:pt x="9736" y="36492"/>
                  </a:lnTo>
                  <a:cubicBezTo>
                    <a:pt x="9944" y="36285"/>
                    <a:pt x="9736" y="36077"/>
                    <a:pt x="9502" y="35947"/>
                  </a:cubicBezTo>
                  <a:cubicBezTo>
                    <a:pt x="9398" y="35740"/>
                    <a:pt x="9398" y="35636"/>
                    <a:pt x="9398" y="35428"/>
                  </a:cubicBezTo>
                  <a:close/>
                  <a:moveTo>
                    <a:pt x="18381" y="35740"/>
                  </a:moveTo>
                  <a:lnTo>
                    <a:pt x="18381" y="35740"/>
                  </a:lnTo>
                  <a:cubicBezTo>
                    <a:pt x="18173" y="36077"/>
                    <a:pt x="17939" y="36596"/>
                    <a:pt x="17732" y="36934"/>
                  </a:cubicBezTo>
                  <a:cubicBezTo>
                    <a:pt x="17628" y="37038"/>
                    <a:pt x="17628" y="37038"/>
                    <a:pt x="17524" y="37141"/>
                  </a:cubicBezTo>
                  <a:cubicBezTo>
                    <a:pt x="17732" y="36830"/>
                    <a:pt x="17939" y="36389"/>
                    <a:pt x="18043" y="36077"/>
                  </a:cubicBezTo>
                  <a:cubicBezTo>
                    <a:pt x="18173" y="35947"/>
                    <a:pt x="18277" y="35843"/>
                    <a:pt x="18381" y="35740"/>
                  </a:cubicBezTo>
                  <a:close/>
                  <a:moveTo>
                    <a:pt x="17898" y="36266"/>
                  </a:moveTo>
                  <a:cubicBezTo>
                    <a:pt x="17717" y="36643"/>
                    <a:pt x="17612" y="36955"/>
                    <a:pt x="17394" y="37245"/>
                  </a:cubicBezTo>
                  <a:cubicBezTo>
                    <a:pt x="17290" y="37375"/>
                    <a:pt x="17290" y="37375"/>
                    <a:pt x="17187" y="37375"/>
                  </a:cubicBezTo>
                  <a:cubicBezTo>
                    <a:pt x="17524" y="37038"/>
                    <a:pt x="17732" y="36726"/>
                    <a:pt x="17836" y="36285"/>
                  </a:cubicBezTo>
                  <a:cubicBezTo>
                    <a:pt x="17836" y="36285"/>
                    <a:pt x="17869" y="36285"/>
                    <a:pt x="17898" y="36266"/>
                  </a:cubicBezTo>
                  <a:close/>
                  <a:moveTo>
                    <a:pt x="18173" y="33143"/>
                  </a:moveTo>
                  <a:cubicBezTo>
                    <a:pt x="18043" y="33689"/>
                    <a:pt x="17732" y="34234"/>
                    <a:pt x="17290" y="34649"/>
                  </a:cubicBezTo>
                  <a:cubicBezTo>
                    <a:pt x="16979" y="34779"/>
                    <a:pt x="16641" y="34987"/>
                    <a:pt x="16434" y="35194"/>
                  </a:cubicBezTo>
                  <a:cubicBezTo>
                    <a:pt x="15992" y="35843"/>
                    <a:pt x="16434" y="36934"/>
                    <a:pt x="15785" y="37479"/>
                  </a:cubicBezTo>
                  <a:lnTo>
                    <a:pt x="15785" y="36726"/>
                  </a:lnTo>
                  <a:cubicBezTo>
                    <a:pt x="15681" y="36181"/>
                    <a:pt x="15577" y="35947"/>
                    <a:pt x="15681" y="35428"/>
                  </a:cubicBezTo>
                  <a:cubicBezTo>
                    <a:pt x="15889" y="34883"/>
                    <a:pt x="16745" y="34441"/>
                    <a:pt x="17187" y="34130"/>
                  </a:cubicBezTo>
                  <a:cubicBezTo>
                    <a:pt x="17628" y="33896"/>
                    <a:pt x="17939" y="33585"/>
                    <a:pt x="18173" y="33143"/>
                  </a:cubicBezTo>
                  <a:close/>
                  <a:moveTo>
                    <a:pt x="17083" y="37375"/>
                  </a:moveTo>
                  <a:cubicBezTo>
                    <a:pt x="17016" y="37442"/>
                    <a:pt x="16949" y="37509"/>
                    <a:pt x="16875" y="37576"/>
                  </a:cubicBezTo>
                  <a:lnTo>
                    <a:pt x="16875" y="37576"/>
                  </a:lnTo>
                  <a:cubicBezTo>
                    <a:pt x="16880" y="37474"/>
                    <a:pt x="16981" y="37375"/>
                    <a:pt x="17083" y="37375"/>
                  </a:cubicBezTo>
                  <a:close/>
                  <a:moveTo>
                    <a:pt x="16979" y="36726"/>
                  </a:moveTo>
                  <a:lnTo>
                    <a:pt x="16979" y="36726"/>
                  </a:lnTo>
                  <a:cubicBezTo>
                    <a:pt x="16641" y="37038"/>
                    <a:pt x="16434" y="37245"/>
                    <a:pt x="16226" y="37583"/>
                  </a:cubicBezTo>
                  <a:lnTo>
                    <a:pt x="15785" y="37583"/>
                  </a:lnTo>
                  <a:cubicBezTo>
                    <a:pt x="15992" y="37479"/>
                    <a:pt x="16096" y="37479"/>
                    <a:pt x="16226" y="37375"/>
                  </a:cubicBezTo>
                  <a:cubicBezTo>
                    <a:pt x="16434" y="37141"/>
                    <a:pt x="16641" y="36934"/>
                    <a:pt x="16979" y="36726"/>
                  </a:cubicBezTo>
                  <a:close/>
                  <a:moveTo>
                    <a:pt x="17187" y="37245"/>
                  </a:moveTo>
                  <a:cubicBezTo>
                    <a:pt x="17187" y="37375"/>
                    <a:pt x="17187" y="37375"/>
                    <a:pt x="17083" y="37479"/>
                  </a:cubicBezTo>
                  <a:cubicBezTo>
                    <a:pt x="17083" y="37479"/>
                    <a:pt x="16979" y="37583"/>
                    <a:pt x="16875" y="37583"/>
                  </a:cubicBezTo>
                  <a:cubicBezTo>
                    <a:pt x="17083" y="37479"/>
                    <a:pt x="17187" y="37375"/>
                    <a:pt x="17187" y="37245"/>
                  </a:cubicBezTo>
                  <a:close/>
                  <a:moveTo>
                    <a:pt x="9606" y="36934"/>
                  </a:moveTo>
                  <a:lnTo>
                    <a:pt x="9606" y="36934"/>
                  </a:lnTo>
                  <a:cubicBezTo>
                    <a:pt x="9840" y="37038"/>
                    <a:pt x="9840" y="37141"/>
                    <a:pt x="9840" y="37375"/>
                  </a:cubicBezTo>
                  <a:cubicBezTo>
                    <a:pt x="9840" y="37427"/>
                    <a:pt x="9866" y="37453"/>
                    <a:pt x="9892" y="37453"/>
                  </a:cubicBezTo>
                  <a:cubicBezTo>
                    <a:pt x="9918" y="37453"/>
                    <a:pt x="9944" y="37427"/>
                    <a:pt x="9944" y="37375"/>
                  </a:cubicBezTo>
                  <a:lnTo>
                    <a:pt x="9944" y="37245"/>
                  </a:lnTo>
                  <a:cubicBezTo>
                    <a:pt x="9944" y="37375"/>
                    <a:pt x="10047" y="37583"/>
                    <a:pt x="10047" y="37687"/>
                  </a:cubicBezTo>
                  <a:cubicBezTo>
                    <a:pt x="10047" y="37583"/>
                    <a:pt x="9944" y="37583"/>
                    <a:pt x="9944" y="37479"/>
                  </a:cubicBezTo>
                  <a:lnTo>
                    <a:pt x="9840" y="37479"/>
                  </a:lnTo>
                  <a:cubicBezTo>
                    <a:pt x="9840" y="37375"/>
                    <a:pt x="9736" y="37375"/>
                    <a:pt x="9736" y="37245"/>
                  </a:cubicBezTo>
                  <a:lnTo>
                    <a:pt x="9736" y="37141"/>
                  </a:lnTo>
                  <a:cubicBezTo>
                    <a:pt x="9736" y="37141"/>
                    <a:pt x="9606" y="37038"/>
                    <a:pt x="9606" y="36934"/>
                  </a:cubicBezTo>
                  <a:close/>
                  <a:moveTo>
                    <a:pt x="16867" y="37583"/>
                  </a:moveTo>
                  <a:cubicBezTo>
                    <a:pt x="16829" y="37617"/>
                    <a:pt x="16789" y="37652"/>
                    <a:pt x="16745" y="37687"/>
                  </a:cubicBezTo>
                  <a:cubicBezTo>
                    <a:pt x="16745" y="37687"/>
                    <a:pt x="16745" y="37587"/>
                    <a:pt x="16867" y="37583"/>
                  </a:cubicBezTo>
                  <a:close/>
                  <a:moveTo>
                    <a:pt x="8204" y="37245"/>
                  </a:moveTo>
                  <a:cubicBezTo>
                    <a:pt x="8308" y="37245"/>
                    <a:pt x="8308" y="37245"/>
                    <a:pt x="8438" y="37375"/>
                  </a:cubicBezTo>
                  <a:cubicBezTo>
                    <a:pt x="8542" y="37375"/>
                    <a:pt x="8646" y="37583"/>
                    <a:pt x="8749" y="37687"/>
                  </a:cubicBezTo>
                  <a:lnTo>
                    <a:pt x="8749" y="37790"/>
                  </a:lnTo>
                  <a:lnTo>
                    <a:pt x="8749" y="37894"/>
                  </a:lnTo>
                  <a:cubicBezTo>
                    <a:pt x="8646" y="37790"/>
                    <a:pt x="8646" y="37790"/>
                    <a:pt x="8542" y="37790"/>
                  </a:cubicBezTo>
                  <a:cubicBezTo>
                    <a:pt x="8308" y="37687"/>
                    <a:pt x="8204" y="37479"/>
                    <a:pt x="8204" y="37245"/>
                  </a:cubicBezTo>
                  <a:close/>
                  <a:moveTo>
                    <a:pt x="8957" y="37790"/>
                  </a:moveTo>
                  <a:lnTo>
                    <a:pt x="8957" y="37790"/>
                  </a:lnTo>
                  <a:cubicBezTo>
                    <a:pt x="9039" y="37873"/>
                    <a:pt x="9118" y="37952"/>
                    <a:pt x="9191" y="38024"/>
                  </a:cubicBezTo>
                  <a:cubicBezTo>
                    <a:pt x="8957" y="38024"/>
                    <a:pt x="8957" y="37894"/>
                    <a:pt x="8957" y="37790"/>
                  </a:cubicBezTo>
                  <a:close/>
                  <a:moveTo>
                    <a:pt x="7736" y="37970"/>
                  </a:moveTo>
                  <a:cubicBezTo>
                    <a:pt x="7860" y="37970"/>
                    <a:pt x="7955" y="38055"/>
                    <a:pt x="8100" y="38128"/>
                  </a:cubicBezTo>
                  <a:lnTo>
                    <a:pt x="8100" y="38232"/>
                  </a:lnTo>
                  <a:cubicBezTo>
                    <a:pt x="7893" y="38232"/>
                    <a:pt x="7789" y="38128"/>
                    <a:pt x="7555" y="38024"/>
                  </a:cubicBezTo>
                  <a:cubicBezTo>
                    <a:pt x="7625" y="37985"/>
                    <a:pt x="7683" y="37970"/>
                    <a:pt x="7736" y="37970"/>
                  </a:cubicBezTo>
                  <a:close/>
                  <a:moveTo>
                    <a:pt x="18485" y="37583"/>
                  </a:moveTo>
                  <a:lnTo>
                    <a:pt x="18381" y="37687"/>
                  </a:lnTo>
                  <a:cubicBezTo>
                    <a:pt x="18173" y="37894"/>
                    <a:pt x="17836" y="38128"/>
                    <a:pt x="17524" y="38232"/>
                  </a:cubicBezTo>
                  <a:cubicBezTo>
                    <a:pt x="17220" y="38303"/>
                    <a:pt x="16816" y="38424"/>
                    <a:pt x="16485" y="38424"/>
                  </a:cubicBezTo>
                  <a:cubicBezTo>
                    <a:pt x="16336" y="38424"/>
                    <a:pt x="16201" y="38400"/>
                    <a:pt x="16096" y="38336"/>
                  </a:cubicBezTo>
                  <a:lnTo>
                    <a:pt x="16096" y="38232"/>
                  </a:lnTo>
                  <a:cubicBezTo>
                    <a:pt x="16241" y="38289"/>
                    <a:pt x="16395" y="38314"/>
                    <a:pt x="16554" y="38314"/>
                  </a:cubicBezTo>
                  <a:cubicBezTo>
                    <a:pt x="17252" y="38314"/>
                    <a:pt x="18041" y="37837"/>
                    <a:pt x="18485" y="37583"/>
                  </a:cubicBezTo>
                  <a:close/>
                  <a:moveTo>
                    <a:pt x="7997" y="38336"/>
                  </a:moveTo>
                  <a:cubicBezTo>
                    <a:pt x="7893" y="38336"/>
                    <a:pt x="7789" y="38336"/>
                    <a:pt x="7789" y="38439"/>
                  </a:cubicBezTo>
                  <a:lnTo>
                    <a:pt x="7789" y="38336"/>
                  </a:lnTo>
                  <a:close/>
                  <a:moveTo>
                    <a:pt x="8204" y="38336"/>
                  </a:moveTo>
                  <a:cubicBezTo>
                    <a:pt x="8204" y="38336"/>
                    <a:pt x="8308" y="38336"/>
                    <a:pt x="8308" y="38439"/>
                  </a:cubicBezTo>
                  <a:cubicBezTo>
                    <a:pt x="8204" y="38336"/>
                    <a:pt x="8100" y="38336"/>
                    <a:pt x="7997" y="38336"/>
                  </a:cubicBezTo>
                  <a:close/>
                  <a:moveTo>
                    <a:pt x="8749" y="38128"/>
                  </a:moveTo>
                  <a:lnTo>
                    <a:pt x="8749" y="38128"/>
                  </a:lnTo>
                  <a:cubicBezTo>
                    <a:pt x="8957" y="38232"/>
                    <a:pt x="9087" y="38336"/>
                    <a:pt x="9191" y="38439"/>
                  </a:cubicBezTo>
                  <a:cubicBezTo>
                    <a:pt x="9087" y="38336"/>
                    <a:pt x="8853" y="38232"/>
                    <a:pt x="8749" y="38128"/>
                  </a:cubicBezTo>
                  <a:close/>
                  <a:moveTo>
                    <a:pt x="28309" y="37229"/>
                  </a:moveTo>
                  <a:lnTo>
                    <a:pt x="28309" y="37229"/>
                  </a:lnTo>
                  <a:cubicBezTo>
                    <a:pt x="28280" y="37678"/>
                    <a:pt x="28302" y="38105"/>
                    <a:pt x="28345" y="38524"/>
                  </a:cubicBezTo>
                  <a:lnTo>
                    <a:pt x="28345" y="38524"/>
                  </a:lnTo>
                  <a:cubicBezTo>
                    <a:pt x="28326" y="38088"/>
                    <a:pt x="28312" y="37658"/>
                    <a:pt x="28309" y="37229"/>
                  </a:cubicBezTo>
                  <a:close/>
                  <a:moveTo>
                    <a:pt x="9191" y="38024"/>
                  </a:moveTo>
                  <a:cubicBezTo>
                    <a:pt x="9324" y="38157"/>
                    <a:pt x="9435" y="38268"/>
                    <a:pt x="9502" y="38336"/>
                  </a:cubicBezTo>
                  <a:cubicBezTo>
                    <a:pt x="9606" y="38439"/>
                    <a:pt x="9606" y="38439"/>
                    <a:pt x="9606" y="38543"/>
                  </a:cubicBezTo>
                  <a:lnTo>
                    <a:pt x="9502" y="38439"/>
                  </a:lnTo>
                  <a:cubicBezTo>
                    <a:pt x="9398" y="38336"/>
                    <a:pt x="9191" y="38232"/>
                    <a:pt x="9087" y="38128"/>
                  </a:cubicBezTo>
                  <a:lnTo>
                    <a:pt x="9191" y="38128"/>
                  </a:lnTo>
                  <a:lnTo>
                    <a:pt x="9191" y="38024"/>
                  </a:lnTo>
                  <a:close/>
                  <a:moveTo>
                    <a:pt x="9295" y="37375"/>
                  </a:moveTo>
                  <a:lnTo>
                    <a:pt x="9295" y="37375"/>
                  </a:lnTo>
                  <a:cubicBezTo>
                    <a:pt x="9606" y="37583"/>
                    <a:pt x="9736" y="38128"/>
                    <a:pt x="9944" y="38439"/>
                  </a:cubicBezTo>
                  <a:cubicBezTo>
                    <a:pt x="9944" y="38543"/>
                    <a:pt x="9944" y="38543"/>
                    <a:pt x="9840" y="38543"/>
                  </a:cubicBezTo>
                  <a:cubicBezTo>
                    <a:pt x="9840" y="38439"/>
                    <a:pt x="9840" y="38439"/>
                    <a:pt x="9736" y="38336"/>
                  </a:cubicBezTo>
                  <a:lnTo>
                    <a:pt x="9736" y="38232"/>
                  </a:lnTo>
                  <a:cubicBezTo>
                    <a:pt x="9736" y="38128"/>
                    <a:pt x="9606" y="38024"/>
                    <a:pt x="9502" y="38024"/>
                  </a:cubicBezTo>
                  <a:cubicBezTo>
                    <a:pt x="9398" y="37790"/>
                    <a:pt x="9295" y="37583"/>
                    <a:pt x="9295" y="37375"/>
                  </a:cubicBezTo>
                  <a:close/>
                  <a:moveTo>
                    <a:pt x="7789" y="38543"/>
                  </a:moveTo>
                  <a:cubicBezTo>
                    <a:pt x="8204" y="38543"/>
                    <a:pt x="8542" y="38673"/>
                    <a:pt x="8853" y="38777"/>
                  </a:cubicBezTo>
                  <a:lnTo>
                    <a:pt x="8749" y="38777"/>
                  </a:lnTo>
                  <a:cubicBezTo>
                    <a:pt x="8438" y="38777"/>
                    <a:pt x="7997" y="38777"/>
                    <a:pt x="7789" y="38543"/>
                  </a:cubicBezTo>
                  <a:close/>
                  <a:moveTo>
                    <a:pt x="9294" y="38724"/>
                  </a:moveTo>
                  <a:cubicBezTo>
                    <a:pt x="9362" y="38746"/>
                    <a:pt x="9431" y="38763"/>
                    <a:pt x="9502" y="38777"/>
                  </a:cubicBezTo>
                  <a:cubicBezTo>
                    <a:pt x="9502" y="38812"/>
                    <a:pt x="9502" y="38823"/>
                    <a:pt x="9498" y="38823"/>
                  </a:cubicBezTo>
                  <a:cubicBezTo>
                    <a:pt x="9491" y="38823"/>
                    <a:pt x="9468" y="38777"/>
                    <a:pt x="9398" y="38777"/>
                  </a:cubicBezTo>
                  <a:cubicBezTo>
                    <a:pt x="9364" y="38760"/>
                    <a:pt x="9329" y="38742"/>
                    <a:pt x="9294" y="38724"/>
                  </a:cubicBezTo>
                  <a:close/>
                  <a:moveTo>
                    <a:pt x="7010" y="38232"/>
                  </a:moveTo>
                  <a:lnTo>
                    <a:pt x="7010" y="38232"/>
                  </a:lnTo>
                  <a:cubicBezTo>
                    <a:pt x="7244" y="38336"/>
                    <a:pt x="7348" y="38336"/>
                    <a:pt x="7451" y="38439"/>
                  </a:cubicBezTo>
                  <a:lnTo>
                    <a:pt x="7555" y="38439"/>
                  </a:lnTo>
                  <a:cubicBezTo>
                    <a:pt x="7555" y="38439"/>
                    <a:pt x="7451" y="38543"/>
                    <a:pt x="7555" y="38543"/>
                  </a:cubicBezTo>
                  <a:cubicBezTo>
                    <a:pt x="7555" y="38673"/>
                    <a:pt x="7659" y="38777"/>
                    <a:pt x="7789" y="38777"/>
                  </a:cubicBezTo>
                  <a:cubicBezTo>
                    <a:pt x="7659" y="38777"/>
                    <a:pt x="7555" y="38777"/>
                    <a:pt x="7555" y="38881"/>
                  </a:cubicBezTo>
                  <a:lnTo>
                    <a:pt x="7555" y="38777"/>
                  </a:lnTo>
                  <a:cubicBezTo>
                    <a:pt x="7244" y="38673"/>
                    <a:pt x="7010" y="38543"/>
                    <a:pt x="7010" y="38232"/>
                  </a:cubicBezTo>
                  <a:close/>
                  <a:moveTo>
                    <a:pt x="33308" y="34130"/>
                  </a:moveTo>
                  <a:lnTo>
                    <a:pt x="33308" y="34130"/>
                  </a:lnTo>
                  <a:cubicBezTo>
                    <a:pt x="33516" y="34338"/>
                    <a:pt x="33750" y="34545"/>
                    <a:pt x="33957" y="34649"/>
                  </a:cubicBezTo>
                  <a:cubicBezTo>
                    <a:pt x="34606" y="35194"/>
                    <a:pt x="35359" y="35428"/>
                    <a:pt x="36008" y="35947"/>
                  </a:cubicBezTo>
                  <a:cubicBezTo>
                    <a:pt x="36346" y="36285"/>
                    <a:pt x="36657" y="36596"/>
                    <a:pt x="37099" y="36934"/>
                  </a:cubicBezTo>
                  <a:cubicBezTo>
                    <a:pt x="37851" y="37375"/>
                    <a:pt x="37851" y="38439"/>
                    <a:pt x="37955" y="39322"/>
                  </a:cubicBezTo>
                  <a:cubicBezTo>
                    <a:pt x="37851" y="39088"/>
                    <a:pt x="37748" y="38985"/>
                    <a:pt x="37748" y="38985"/>
                  </a:cubicBezTo>
                  <a:cubicBezTo>
                    <a:pt x="37306" y="38439"/>
                    <a:pt x="36995" y="38024"/>
                    <a:pt x="36553" y="37583"/>
                  </a:cubicBezTo>
                  <a:cubicBezTo>
                    <a:pt x="35697" y="36830"/>
                    <a:pt x="34814" y="36181"/>
                    <a:pt x="34165" y="35298"/>
                  </a:cubicBezTo>
                  <a:lnTo>
                    <a:pt x="34061" y="35298"/>
                  </a:lnTo>
                  <a:cubicBezTo>
                    <a:pt x="33853" y="34883"/>
                    <a:pt x="33516" y="34545"/>
                    <a:pt x="33308" y="34130"/>
                  </a:cubicBezTo>
                  <a:close/>
                  <a:moveTo>
                    <a:pt x="15889" y="38777"/>
                  </a:moveTo>
                  <a:cubicBezTo>
                    <a:pt x="15992" y="38881"/>
                    <a:pt x="15992" y="38881"/>
                    <a:pt x="15992" y="38985"/>
                  </a:cubicBezTo>
                  <a:lnTo>
                    <a:pt x="15992" y="39088"/>
                  </a:lnTo>
                  <a:lnTo>
                    <a:pt x="15992" y="39192"/>
                  </a:lnTo>
                  <a:lnTo>
                    <a:pt x="16096" y="39192"/>
                  </a:lnTo>
                  <a:cubicBezTo>
                    <a:pt x="16096" y="39322"/>
                    <a:pt x="15992" y="39322"/>
                    <a:pt x="15992" y="39426"/>
                  </a:cubicBezTo>
                  <a:lnTo>
                    <a:pt x="15992" y="39322"/>
                  </a:lnTo>
                  <a:lnTo>
                    <a:pt x="15992" y="39192"/>
                  </a:lnTo>
                  <a:cubicBezTo>
                    <a:pt x="15925" y="39192"/>
                    <a:pt x="15901" y="39148"/>
                    <a:pt x="15893" y="39088"/>
                  </a:cubicBezTo>
                  <a:lnTo>
                    <a:pt x="15893" y="39088"/>
                  </a:lnTo>
                  <a:cubicBezTo>
                    <a:pt x="15992" y="39088"/>
                    <a:pt x="15992" y="39087"/>
                    <a:pt x="15992" y="38985"/>
                  </a:cubicBezTo>
                  <a:cubicBezTo>
                    <a:pt x="15917" y="38985"/>
                    <a:pt x="15897" y="39039"/>
                    <a:pt x="15891" y="39069"/>
                  </a:cubicBezTo>
                  <a:lnTo>
                    <a:pt x="15891" y="39069"/>
                  </a:lnTo>
                  <a:cubicBezTo>
                    <a:pt x="15889" y="39042"/>
                    <a:pt x="15889" y="39013"/>
                    <a:pt x="15889" y="38985"/>
                  </a:cubicBezTo>
                  <a:lnTo>
                    <a:pt x="15785" y="38985"/>
                  </a:lnTo>
                  <a:cubicBezTo>
                    <a:pt x="15889" y="38985"/>
                    <a:pt x="15889" y="38881"/>
                    <a:pt x="15889" y="38777"/>
                  </a:cubicBezTo>
                  <a:close/>
                  <a:moveTo>
                    <a:pt x="8957" y="38985"/>
                  </a:moveTo>
                  <a:cubicBezTo>
                    <a:pt x="8853" y="39088"/>
                    <a:pt x="8749" y="39192"/>
                    <a:pt x="8749" y="39322"/>
                  </a:cubicBezTo>
                  <a:cubicBezTo>
                    <a:pt x="8902" y="39150"/>
                    <a:pt x="9070" y="39048"/>
                    <a:pt x="9272" y="39048"/>
                  </a:cubicBezTo>
                  <a:cubicBezTo>
                    <a:pt x="9344" y="39048"/>
                    <a:pt x="9420" y="39061"/>
                    <a:pt x="9502" y="39088"/>
                  </a:cubicBezTo>
                  <a:cubicBezTo>
                    <a:pt x="9502" y="39088"/>
                    <a:pt x="9502" y="39192"/>
                    <a:pt x="9398" y="39192"/>
                  </a:cubicBezTo>
                  <a:lnTo>
                    <a:pt x="9087" y="39192"/>
                  </a:lnTo>
                  <a:cubicBezTo>
                    <a:pt x="8957" y="39322"/>
                    <a:pt x="8749" y="39426"/>
                    <a:pt x="8646" y="39530"/>
                  </a:cubicBezTo>
                  <a:lnTo>
                    <a:pt x="8308" y="39530"/>
                  </a:lnTo>
                  <a:cubicBezTo>
                    <a:pt x="8438" y="39530"/>
                    <a:pt x="8542" y="39426"/>
                    <a:pt x="8646" y="39426"/>
                  </a:cubicBezTo>
                  <a:cubicBezTo>
                    <a:pt x="8646" y="39322"/>
                    <a:pt x="8749" y="39322"/>
                    <a:pt x="8749" y="39192"/>
                  </a:cubicBezTo>
                  <a:lnTo>
                    <a:pt x="8646" y="39192"/>
                  </a:lnTo>
                  <a:cubicBezTo>
                    <a:pt x="8749" y="39088"/>
                    <a:pt x="8749" y="39088"/>
                    <a:pt x="8646" y="39088"/>
                  </a:cubicBezTo>
                  <a:lnTo>
                    <a:pt x="8308" y="39088"/>
                  </a:lnTo>
                  <a:cubicBezTo>
                    <a:pt x="8204" y="39088"/>
                    <a:pt x="8100" y="39192"/>
                    <a:pt x="7997" y="39192"/>
                  </a:cubicBezTo>
                  <a:cubicBezTo>
                    <a:pt x="7789" y="39192"/>
                    <a:pt x="7555" y="39088"/>
                    <a:pt x="7348" y="39088"/>
                  </a:cubicBezTo>
                  <a:cubicBezTo>
                    <a:pt x="7555" y="38985"/>
                    <a:pt x="7789" y="38985"/>
                    <a:pt x="7893" y="38985"/>
                  </a:cubicBezTo>
                  <a:cubicBezTo>
                    <a:pt x="8100" y="38985"/>
                    <a:pt x="8308" y="39088"/>
                    <a:pt x="8438" y="39088"/>
                  </a:cubicBezTo>
                  <a:lnTo>
                    <a:pt x="8438" y="38985"/>
                  </a:lnTo>
                  <a:close/>
                  <a:moveTo>
                    <a:pt x="9398" y="39426"/>
                  </a:moveTo>
                  <a:lnTo>
                    <a:pt x="9398" y="39530"/>
                  </a:lnTo>
                  <a:cubicBezTo>
                    <a:pt x="9329" y="39530"/>
                    <a:pt x="9214" y="39576"/>
                    <a:pt x="9075" y="39576"/>
                  </a:cubicBezTo>
                  <a:cubicBezTo>
                    <a:pt x="9006" y="39576"/>
                    <a:pt x="8931" y="39564"/>
                    <a:pt x="8853" y="39530"/>
                  </a:cubicBezTo>
                  <a:cubicBezTo>
                    <a:pt x="8957" y="39426"/>
                    <a:pt x="9191" y="39426"/>
                    <a:pt x="9295" y="39426"/>
                  </a:cubicBezTo>
                  <a:close/>
                  <a:moveTo>
                    <a:pt x="8438" y="39426"/>
                  </a:moveTo>
                  <a:cubicBezTo>
                    <a:pt x="8204" y="39530"/>
                    <a:pt x="8100" y="39530"/>
                    <a:pt x="7893" y="39634"/>
                  </a:cubicBezTo>
                  <a:cubicBezTo>
                    <a:pt x="7789" y="39634"/>
                    <a:pt x="7659" y="39737"/>
                    <a:pt x="7555" y="39737"/>
                  </a:cubicBezTo>
                  <a:lnTo>
                    <a:pt x="7555" y="39634"/>
                  </a:lnTo>
                  <a:cubicBezTo>
                    <a:pt x="7555" y="39530"/>
                    <a:pt x="7659" y="39530"/>
                    <a:pt x="7659" y="39426"/>
                  </a:cubicBezTo>
                  <a:close/>
                  <a:moveTo>
                    <a:pt x="16226" y="39426"/>
                  </a:moveTo>
                  <a:lnTo>
                    <a:pt x="16226" y="39530"/>
                  </a:lnTo>
                  <a:cubicBezTo>
                    <a:pt x="16226" y="39634"/>
                    <a:pt x="16096" y="39634"/>
                    <a:pt x="16096" y="39737"/>
                  </a:cubicBezTo>
                  <a:lnTo>
                    <a:pt x="16096" y="39634"/>
                  </a:lnTo>
                  <a:lnTo>
                    <a:pt x="15992" y="39634"/>
                  </a:lnTo>
                  <a:lnTo>
                    <a:pt x="15992" y="39530"/>
                  </a:lnTo>
                  <a:lnTo>
                    <a:pt x="16096" y="39426"/>
                  </a:lnTo>
                  <a:lnTo>
                    <a:pt x="16096" y="39634"/>
                  </a:lnTo>
                  <a:cubicBezTo>
                    <a:pt x="16096" y="39634"/>
                    <a:pt x="16226" y="39530"/>
                    <a:pt x="16226" y="39426"/>
                  </a:cubicBezTo>
                  <a:close/>
                  <a:moveTo>
                    <a:pt x="8957" y="39737"/>
                  </a:moveTo>
                  <a:lnTo>
                    <a:pt x="8957" y="39841"/>
                  </a:lnTo>
                  <a:lnTo>
                    <a:pt x="8204" y="39841"/>
                  </a:lnTo>
                  <a:lnTo>
                    <a:pt x="8204" y="39737"/>
                  </a:lnTo>
                  <a:close/>
                  <a:moveTo>
                    <a:pt x="16241" y="39677"/>
                  </a:moveTo>
                  <a:cubicBezTo>
                    <a:pt x="16226" y="39732"/>
                    <a:pt x="16226" y="39787"/>
                    <a:pt x="16226" y="39841"/>
                  </a:cubicBezTo>
                  <a:lnTo>
                    <a:pt x="16096" y="39841"/>
                  </a:lnTo>
                  <a:cubicBezTo>
                    <a:pt x="16151" y="39797"/>
                    <a:pt x="16202" y="39735"/>
                    <a:pt x="16241" y="39677"/>
                  </a:cubicBezTo>
                  <a:close/>
                  <a:moveTo>
                    <a:pt x="9398" y="39737"/>
                  </a:moveTo>
                  <a:lnTo>
                    <a:pt x="9398" y="39971"/>
                  </a:lnTo>
                  <a:cubicBezTo>
                    <a:pt x="9295" y="39841"/>
                    <a:pt x="9295" y="39841"/>
                    <a:pt x="9295" y="39737"/>
                  </a:cubicBezTo>
                  <a:close/>
                  <a:moveTo>
                    <a:pt x="7519" y="33425"/>
                  </a:moveTo>
                  <a:cubicBezTo>
                    <a:pt x="8519" y="33425"/>
                    <a:pt x="9504" y="33748"/>
                    <a:pt x="10489" y="34441"/>
                  </a:cubicBezTo>
                  <a:lnTo>
                    <a:pt x="10385" y="34441"/>
                  </a:lnTo>
                  <a:cubicBezTo>
                    <a:pt x="10489" y="34545"/>
                    <a:pt x="10593" y="34649"/>
                    <a:pt x="10593" y="34779"/>
                  </a:cubicBezTo>
                  <a:cubicBezTo>
                    <a:pt x="10696" y="34883"/>
                    <a:pt x="10800" y="34987"/>
                    <a:pt x="10800" y="34987"/>
                  </a:cubicBezTo>
                  <a:cubicBezTo>
                    <a:pt x="10800" y="34883"/>
                    <a:pt x="10696" y="34649"/>
                    <a:pt x="10593" y="34545"/>
                  </a:cubicBezTo>
                  <a:lnTo>
                    <a:pt x="10696" y="34545"/>
                  </a:lnTo>
                  <a:cubicBezTo>
                    <a:pt x="10696" y="34649"/>
                    <a:pt x="10800" y="34883"/>
                    <a:pt x="10904" y="34987"/>
                  </a:cubicBezTo>
                  <a:lnTo>
                    <a:pt x="10800" y="34987"/>
                  </a:lnTo>
                  <a:lnTo>
                    <a:pt x="10800" y="35091"/>
                  </a:lnTo>
                  <a:cubicBezTo>
                    <a:pt x="10593" y="34779"/>
                    <a:pt x="10385" y="34441"/>
                    <a:pt x="10047" y="34234"/>
                  </a:cubicBezTo>
                  <a:lnTo>
                    <a:pt x="10047" y="34234"/>
                  </a:lnTo>
                  <a:cubicBezTo>
                    <a:pt x="10151" y="34441"/>
                    <a:pt x="10385" y="34545"/>
                    <a:pt x="10489" y="34649"/>
                  </a:cubicBezTo>
                  <a:cubicBezTo>
                    <a:pt x="10593" y="34779"/>
                    <a:pt x="10696" y="34987"/>
                    <a:pt x="10696" y="35091"/>
                  </a:cubicBezTo>
                  <a:lnTo>
                    <a:pt x="10696" y="35194"/>
                  </a:lnTo>
                  <a:cubicBezTo>
                    <a:pt x="10593" y="35298"/>
                    <a:pt x="10593" y="35298"/>
                    <a:pt x="10489" y="35428"/>
                  </a:cubicBezTo>
                  <a:lnTo>
                    <a:pt x="10489" y="35532"/>
                  </a:lnTo>
                  <a:cubicBezTo>
                    <a:pt x="10385" y="35298"/>
                    <a:pt x="10255" y="35091"/>
                    <a:pt x="10151" y="34987"/>
                  </a:cubicBezTo>
                  <a:lnTo>
                    <a:pt x="10047" y="34987"/>
                  </a:lnTo>
                  <a:cubicBezTo>
                    <a:pt x="9944" y="35194"/>
                    <a:pt x="9944" y="35428"/>
                    <a:pt x="9944" y="35532"/>
                  </a:cubicBezTo>
                  <a:lnTo>
                    <a:pt x="10047" y="35636"/>
                  </a:lnTo>
                  <a:lnTo>
                    <a:pt x="9944" y="35636"/>
                  </a:lnTo>
                  <a:cubicBezTo>
                    <a:pt x="9871" y="35490"/>
                    <a:pt x="9733" y="35331"/>
                    <a:pt x="9586" y="35331"/>
                  </a:cubicBezTo>
                  <a:cubicBezTo>
                    <a:pt x="9524" y="35331"/>
                    <a:pt x="9460" y="35359"/>
                    <a:pt x="9398" y="35428"/>
                  </a:cubicBezTo>
                  <a:cubicBezTo>
                    <a:pt x="9398" y="35363"/>
                    <a:pt x="9372" y="35331"/>
                    <a:pt x="9346" y="35331"/>
                  </a:cubicBezTo>
                  <a:cubicBezTo>
                    <a:pt x="9321" y="35331"/>
                    <a:pt x="9295" y="35363"/>
                    <a:pt x="9295" y="35428"/>
                  </a:cubicBezTo>
                  <a:lnTo>
                    <a:pt x="9295" y="35843"/>
                  </a:lnTo>
                  <a:cubicBezTo>
                    <a:pt x="9295" y="35947"/>
                    <a:pt x="9191" y="35947"/>
                    <a:pt x="9295" y="35947"/>
                  </a:cubicBezTo>
                  <a:cubicBezTo>
                    <a:pt x="9295" y="36285"/>
                    <a:pt x="9398" y="36492"/>
                    <a:pt x="9398" y="36726"/>
                  </a:cubicBezTo>
                  <a:cubicBezTo>
                    <a:pt x="9398" y="37038"/>
                    <a:pt x="9606" y="37375"/>
                    <a:pt x="9736" y="37583"/>
                  </a:cubicBezTo>
                  <a:cubicBezTo>
                    <a:pt x="9736" y="37790"/>
                    <a:pt x="9840" y="37894"/>
                    <a:pt x="9840" y="38024"/>
                  </a:cubicBezTo>
                  <a:cubicBezTo>
                    <a:pt x="9736" y="37687"/>
                    <a:pt x="9606" y="37245"/>
                    <a:pt x="9191" y="37141"/>
                  </a:cubicBezTo>
                  <a:lnTo>
                    <a:pt x="9087" y="37141"/>
                  </a:lnTo>
                  <a:cubicBezTo>
                    <a:pt x="9087" y="37375"/>
                    <a:pt x="9087" y="37583"/>
                    <a:pt x="9191" y="37687"/>
                  </a:cubicBezTo>
                  <a:cubicBezTo>
                    <a:pt x="9087" y="37687"/>
                    <a:pt x="9087" y="37583"/>
                    <a:pt x="8957" y="37583"/>
                  </a:cubicBezTo>
                  <a:cubicBezTo>
                    <a:pt x="8957" y="37531"/>
                    <a:pt x="8931" y="37505"/>
                    <a:pt x="8905" y="37505"/>
                  </a:cubicBezTo>
                  <a:cubicBezTo>
                    <a:pt x="8879" y="37505"/>
                    <a:pt x="8853" y="37531"/>
                    <a:pt x="8853" y="37583"/>
                  </a:cubicBezTo>
                  <a:cubicBezTo>
                    <a:pt x="8777" y="37334"/>
                    <a:pt x="8517" y="36987"/>
                    <a:pt x="8303" y="36987"/>
                  </a:cubicBezTo>
                  <a:cubicBezTo>
                    <a:pt x="8226" y="36987"/>
                    <a:pt x="8155" y="37032"/>
                    <a:pt x="8100" y="37141"/>
                  </a:cubicBezTo>
                  <a:cubicBezTo>
                    <a:pt x="7893" y="37245"/>
                    <a:pt x="7997" y="37583"/>
                    <a:pt x="8100" y="37687"/>
                  </a:cubicBezTo>
                  <a:cubicBezTo>
                    <a:pt x="8204" y="37687"/>
                    <a:pt x="8204" y="37790"/>
                    <a:pt x="8204" y="37790"/>
                  </a:cubicBezTo>
                  <a:cubicBezTo>
                    <a:pt x="8100" y="37790"/>
                    <a:pt x="8100" y="37894"/>
                    <a:pt x="8100" y="37894"/>
                  </a:cubicBezTo>
                  <a:cubicBezTo>
                    <a:pt x="8381" y="38175"/>
                    <a:pt x="8651" y="38413"/>
                    <a:pt x="8951" y="38577"/>
                  </a:cubicBezTo>
                  <a:lnTo>
                    <a:pt x="8951" y="38577"/>
                  </a:lnTo>
                  <a:cubicBezTo>
                    <a:pt x="8882" y="38556"/>
                    <a:pt x="8814" y="38543"/>
                    <a:pt x="8749" y="38543"/>
                  </a:cubicBezTo>
                  <a:cubicBezTo>
                    <a:pt x="8646" y="38439"/>
                    <a:pt x="8542" y="38439"/>
                    <a:pt x="8438" y="38439"/>
                  </a:cubicBezTo>
                  <a:cubicBezTo>
                    <a:pt x="8308" y="38232"/>
                    <a:pt x="8204" y="38024"/>
                    <a:pt x="7997" y="37894"/>
                  </a:cubicBezTo>
                  <a:cubicBezTo>
                    <a:pt x="7997" y="37790"/>
                    <a:pt x="7997" y="37790"/>
                    <a:pt x="7893" y="37790"/>
                  </a:cubicBezTo>
                  <a:lnTo>
                    <a:pt x="7893" y="37687"/>
                  </a:lnTo>
                  <a:cubicBezTo>
                    <a:pt x="7789" y="37687"/>
                    <a:pt x="7659" y="37687"/>
                    <a:pt x="7659" y="37583"/>
                  </a:cubicBezTo>
                  <a:cubicBezTo>
                    <a:pt x="7684" y="37563"/>
                    <a:pt x="7708" y="37554"/>
                    <a:pt x="7731" y="37554"/>
                  </a:cubicBezTo>
                  <a:cubicBezTo>
                    <a:pt x="7829" y="37554"/>
                    <a:pt x="7913" y="37706"/>
                    <a:pt x="7997" y="37790"/>
                  </a:cubicBezTo>
                  <a:lnTo>
                    <a:pt x="7997" y="37687"/>
                  </a:lnTo>
                  <a:cubicBezTo>
                    <a:pt x="7997" y="37540"/>
                    <a:pt x="7894" y="37381"/>
                    <a:pt x="7751" y="37381"/>
                  </a:cubicBezTo>
                  <a:cubicBezTo>
                    <a:pt x="7691" y="37381"/>
                    <a:pt x="7624" y="37410"/>
                    <a:pt x="7555" y="37479"/>
                  </a:cubicBezTo>
                  <a:cubicBezTo>
                    <a:pt x="7451" y="37583"/>
                    <a:pt x="7451" y="37687"/>
                    <a:pt x="7555" y="37790"/>
                  </a:cubicBezTo>
                  <a:cubicBezTo>
                    <a:pt x="7555" y="37790"/>
                    <a:pt x="7451" y="37790"/>
                    <a:pt x="7451" y="37894"/>
                  </a:cubicBezTo>
                  <a:cubicBezTo>
                    <a:pt x="7432" y="37875"/>
                    <a:pt x="7410" y="37868"/>
                    <a:pt x="7386" y="37868"/>
                  </a:cubicBezTo>
                  <a:cubicBezTo>
                    <a:pt x="7279" y="37868"/>
                    <a:pt x="7140" y="38024"/>
                    <a:pt x="7140" y="38024"/>
                  </a:cubicBezTo>
                  <a:cubicBezTo>
                    <a:pt x="7140" y="38128"/>
                    <a:pt x="7140" y="38128"/>
                    <a:pt x="7010" y="38128"/>
                  </a:cubicBezTo>
                  <a:lnTo>
                    <a:pt x="6906" y="38128"/>
                  </a:lnTo>
                  <a:cubicBezTo>
                    <a:pt x="6906" y="38543"/>
                    <a:pt x="7244" y="38777"/>
                    <a:pt x="7451" y="38881"/>
                  </a:cubicBezTo>
                  <a:cubicBezTo>
                    <a:pt x="7348" y="38881"/>
                    <a:pt x="7244" y="38985"/>
                    <a:pt x="7244" y="39088"/>
                  </a:cubicBezTo>
                  <a:cubicBezTo>
                    <a:pt x="7140" y="39088"/>
                    <a:pt x="7244" y="39088"/>
                    <a:pt x="7244" y="39192"/>
                  </a:cubicBezTo>
                  <a:cubicBezTo>
                    <a:pt x="7348" y="39192"/>
                    <a:pt x="7451" y="39192"/>
                    <a:pt x="7555" y="39322"/>
                  </a:cubicBezTo>
                  <a:cubicBezTo>
                    <a:pt x="7451" y="39426"/>
                    <a:pt x="7244" y="39530"/>
                    <a:pt x="7348" y="39737"/>
                  </a:cubicBezTo>
                  <a:cubicBezTo>
                    <a:pt x="7182" y="39824"/>
                    <a:pt x="7009" y="39852"/>
                    <a:pt x="6833" y="39852"/>
                  </a:cubicBezTo>
                  <a:cubicBezTo>
                    <a:pt x="6486" y="39852"/>
                    <a:pt x="6126" y="39741"/>
                    <a:pt x="5780" y="39741"/>
                  </a:cubicBezTo>
                  <a:cubicBezTo>
                    <a:pt x="5615" y="39741"/>
                    <a:pt x="5453" y="39766"/>
                    <a:pt x="5297" y="39841"/>
                  </a:cubicBezTo>
                  <a:cubicBezTo>
                    <a:pt x="5193" y="39841"/>
                    <a:pt x="5063" y="39971"/>
                    <a:pt x="4959" y="39971"/>
                  </a:cubicBezTo>
                  <a:cubicBezTo>
                    <a:pt x="4897" y="39979"/>
                    <a:pt x="4837" y="39982"/>
                    <a:pt x="4780" y="39982"/>
                  </a:cubicBezTo>
                  <a:cubicBezTo>
                    <a:pt x="4037" y="39982"/>
                    <a:pt x="3607" y="39394"/>
                    <a:pt x="2908" y="38985"/>
                  </a:cubicBezTo>
                  <a:cubicBezTo>
                    <a:pt x="2155" y="38673"/>
                    <a:pt x="1818" y="38024"/>
                    <a:pt x="1610" y="37375"/>
                  </a:cubicBezTo>
                  <a:cubicBezTo>
                    <a:pt x="2042" y="37283"/>
                    <a:pt x="2489" y="37227"/>
                    <a:pt x="2932" y="37227"/>
                  </a:cubicBezTo>
                  <a:cubicBezTo>
                    <a:pt x="3609" y="37227"/>
                    <a:pt x="4275" y="37357"/>
                    <a:pt x="4855" y="37687"/>
                  </a:cubicBezTo>
                  <a:cubicBezTo>
                    <a:pt x="4344" y="37316"/>
                    <a:pt x="3425" y="37054"/>
                    <a:pt x="2587" y="37054"/>
                  </a:cubicBezTo>
                  <a:cubicBezTo>
                    <a:pt x="2192" y="37054"/>
                    <a:pt x="1814" y="37112"/>
                    <a:pt x="1506" y="37245"/>
                  </a:cubicBezTo>
                  <a:cubicBezTo>
                    <a:pt x="1506" y="37141"/>
                    <a:pt x="1402" y="36934"/>
                    <a:pt x="1402" y="36830"/>
                  </a:cubicBezTo>
                  <a:cubicBezTo>
                    <a:pt x="961" y="35947"/>
                    <a:pt x="650" y="35532"/>
                    <a:pt x="650" y="34545"/>
                  </a:cubicBezTo>
                  <a:cubicBezTo>
                    <a:pt x="650" y="33869"/>
                    <a:pt x="771" y="33646"/>
                    <a:pt x="1007" y="33646"/>
                  </a:cubicBezTo>
                  <a:cubicBezTo>
                    <a:pt x="1260" y="33646"/>
                    <a:pt x="1645" y="33902"/>
                    <a:pt x="2155" y="34130"/>
                  </a:cubicBezTo>
                  <a:cubicBezTo>
                    <a:pt x="2609" y="34375"/>
                    <a:pt x="3022" y="34482"/>
                    <a:pt x="3433" y="34482"/>
                  </a:cubicBezTo>
                  <a:cubicBezTo>
                    <a:pt x="3892" y="34482"/>
                    <a:pt x="4349" y="34349"/>
                    <a:pt x="4855" y="34130"/>
                  </a:cubicBezTo>
                  <a:cubicBezTo>
                    <a:pt x="5762" y="33671"/>
                    <a:pt x="6646" y="33425"/>
                    <a:pt x="7519" y="33425"/>
                  </a:cubicBezTo>
                  <a:close/>
                  <a:moveTo>
                    <a:pt x="16434" y="39634"/>
                  </a:moveTo>
                  <a:cubicBezTo>
                    <a:pt x="16330" y="39737"/>
                    <a:pt x="16330" y="39841"/>
                    <a:pt x="16330" y="40075"/>
                  </a:cubicBezTo>
                  <a:cubicBezTo>
                    <a:pt x="16330" y="39971"/>
                    <a:pt x="16434" y="39841"/>
                    <a:pt x="16434" y="39634"/>
                  </a:cubicBezTo>
                  <a:close/>
                  <a:moveTo>
                    <a:pt x="34399" y="35740"/>
                  </a:moveTo>
                  <a:lnTo>
                    <a:pt x="34399" y="35740"/>
                  </a:lnTo>
                  <a:cubicBezTo>
                    <a:pt x="34814" y="36285"/>
                    <a:pt x="35359" y="36726"/>
                    <a:pt x="35904" y="37141"/>
                  </a:cubicBezTo>
                  <a:cubicBezTo>
                    <a:pt x="36657" y="37790"/>
                    <a:pt x="37306" y="38673"/>
                    <a:pt x="37955" y="39426"/>
                  </a:cubicBezTo>
                  <a:cubicBezTo>
                    <a:pt x="38059" y="39634"/>
                    <a:pt x="38059" y="39841"/>
                    <a:pt x="38163" y="39971"/>
                  </a:cubicBezTo>
                  <a:lnTo>
                    <a:pt x="38163" y="40075"/>
                  </a:lnTo>
                  <a:cubicBezTo>
                    <a:pt x="37306" y="38777"/>
                    <a:pt x="35904" y="37687"/>
                    <a:pt x="34814" y="36389"/>
                  </a:cubicBezTo>
                  <a:cubicBezTo>
                    <a:pt x="34710" y="36181"/>
                    <a:pt x="34502" y="35947"/>
                    <a:pt x="34399" y="35740"/>
                  </a:cubicBezTo>
                  <a:close/>
                  <a:moveTo>
                    <a:pt x="7453" y="39935"/>
                  </a:moveTo>
                  <a:cubicBezTo>
                    <a:pt x="7550" y="39935"/>
                    <a:pt x="7666" y="39971"/>
                    <a:pt x="7789" y="39971"/>
                  </a:cubicBezTo>
                  <a:cubicBezTo>
                    <a:pt x="7789" y="40075"/>
                    <a:pt x="7789" y="40075"/>
                    <a:pt x="7893" y="40075"/>
                  </a:cubicBezTo>
                  <a:lnTo>
                    <a:pt x="7997" y="40075"/>
                  </a:lnTo>
                  <a:cubicBezTo>
                    <a:pt x="7893" y="40179"/>
                    <a:pt x="7789" y="40179"/>
                    <a:pt x="7659" y="40179"/>
                  </a:cubicBezTo>
                  <a:cubicBezTo>
                    <a:pt x="7555" y="40179"/>
                    <a:pt x="7348" y="40075"/>
                    <a:pt x="7244" y="40075"/>
                  </a:cubicBezTo>
                  <a:cubicBezTo>
                    <a:pt x="7293" y="39964"/>
                    <a:pt x="7365" y="39935"/>
                    <a:pt x="7453" y="39935"/>
                  </a:cubicBezTo>
                  <a:close/>
                  <a:moveTo>
                    <a:pt x="27779" y="28497"/>
                  </a:moveTo>
                  <a:lnTo>
                    <a:pt x="27779" y="28497"/>
                  </a:lnTo>
                  <a:cubicBezTo>
                    <a:pt x="27908" y="28600"/>
                    <a:pt x="28012" y="28808"/>
                    <a:pt x="28012" y="28938"/>
                  </a:cubicBezTo>
                  <a:cubicBezTo>
                    <a:pt x="28116" y="29042"/>
                    <a:pt x="28116" y="29146"/>
                    <a:pt x="28116" y="29146"/>
                  </a:cubicBezTo>
                  <a:cubicBezTo>
                    <a:pt x="28661" y="30989"/>
                    <a:pt x="28661" y="32832"/>
                    <a:pt x="28428" y="34779"/>
                  </a:cubicBezTo>
                  <a:cubicBezTo>
                    <a:pt x="28331" y="35622"/>
                    <a:pt x="28302" y="36425"/>
                    <a:pt x="28309" y="37229"/>
                  </a:cubicBezTo>
                  <a:lnTo>
                    <a:pt x="28309" y="37229"/>
                  </a:lnTo>
                  <a:cubicBezTo>
                    <a:pt x="28313" y="37165"/>
                    <a:pt x="28318" y="37102"/>
                    <a:pt x="28324" y="37038"/>
                  </a:cubicBezTo>
                  <a:cubicBezTo>
                    <a:pt x="28428" y="35843"/>
                    <a:pt x="28557" y="34649"/>
                    <a:pt x="28661" y="33481"/>
                  </a:cubicBezTo>
                  <a:cubicBezTo>
                    <a:pt x="28765" y="32391"/>
                    <a:pt x="28765" y="31196"/>
                    <a:pt x="28557" y="30106"/>
                  </a:cubicBezTo>
                  <a:lnTo>
                    <a:pt x="28557" y="30106"/>
                  </a:lnTo>
                  <a:cubicBezTo>
                    <a:pt x="28661" y="30444"/>
                    <a:pt x="28765" y="30755"/>
                    <a:pt x="28869" y="31196"/>
                  </a:cubicBezTo>
                  <a:cubicBezTo>
                    <a:pt x="29077" y="32287"/>
                    <a:pt x="28973" y="33481"/>
                    <a:pt x="28973" y="34545"/>
                  </a:cubicBezTo>
                  <a:cubicBezTo>
                    <a:pt x="28765" y="36492"/>
                    <a:pt x="28661" y="38439"/>
                    <a:pt x="28661" y="40283"/>
                  </a:cubicBezTo>
                  <a:cubicBezTo>
                    <a:pt x="28661" y="40283"/>
                    <a:pt x="28557" y="40179"/>
                    <a:pt x="28557" y="40075"/>
                  </a:cubicBezTo>
                  <a:cubicBezTo>
                    <a:pt x="28489" y="39558"/>
                    <a:pt x="28400" y="39048"/>
                    <a:pt x="28345" y="38524"/>
                  </a:cubicBezTo>
                  <a:lnTo>
                    <a:pt x="28345" y="38524"/>
                  </a:lnTo>
                  <a:cubicBezTo>
                    <a:pt x="28368" y="39030"/>
                    <a:pt x="28398" y="39544"/>
                    <a:pt x="28428" y="40075"/>
                  </a:cubicBezTo>
                  <a:cubicBezTo>
                    <a:pt x="28324" y="39841"/>
                    <a:pt x="28116" y="39737"/>
                    <a:pt x="28116" y="39634"/>
                  </a:cubicBezTo>
                  <a:cubicBezTo>
                    <a:pt x="27675" y="37687"/>
                    <a:pt x="28116" y="35740"/>
                    <a:pt x="28324" y="33792"/>
                  </a:cubicBezTo>
                  <a:cubicBezTo>
                    <a:pt x="28557" y="32053"/>
                    <a:pt x="28324" y="30236"/>
                    <a:pt x="27779" y="28497"/>
                  </a:cubicBezTo>
                  <a:close/>
                  <a:moveTo>
                    <a:pt x="28324" y="29353"/>
                  </a:moveTo>
                  <a:lnTo>
                    <a:pt x="28324" y="29353"/>
                  </a:lnTo>
                  <a:cubicBezTo>
                    <a:pt x="28557" y="29587"/>
                    <a:pt x="28661" y="29795"/>
                    <a:pt x="28765" y="30002"/>
                  </a:cubicBezTo>
                  <a:cubicBezTo>
                    <a:pt x="29414" y="31300"/>
                    <a:pt x="29310" y="32936"/>
                    <a:pt x="29206" y="34338"/>
                  </a:cubicBezTo>
                  <a:cubicBezTo>
                    <a:pt x="29077" y="36389"/>
                    <a:pt x="28765" y="38439"/>
                    <a:pt x="28765" y="40386"/>
                  </a:cubicBezTo>
                  <a:cubicBezTo>
                    <a:pt x="28765" y="38232"/>
                    <a:pt x="28973" y="35947"/>
                    <a:pt x="29077" y="33689"/>
                  </a:cubicBezTo>
                  <a:cubicBezTo>
                    <a:pt x="29206" y="32183"/>
                    <a:pt x="28973" y="30755"/>
                    <a:pt x="28324" y="29353"/>
                  </a:cubicBezTo>
                  <a:close/>
                  <a:moveTo>
                    <a:pt x="8749" y="40179"/>
                  </a:moveTo>
                  <a:cubicBezTo>
                    <a:pt x="8853" y="40179"/>
                    <a:pt x="9087" y="40283"/>
                    <a:pt x="9191" y="40283"/>
                  </a:cubicBezTo>
                  <a:cubicBezTo>
                    <a:pt x="8936" y="40343"/>
                    <a:pt x="8681" y="40403"/>
                    <a:pt x="8431" y="40403"/>
                  </a:cubicBezTo>
                  <a:cubicBezTo>
                    <a:pt x="8248" y="40403"/>
                    <a:pt x="8068" y="40370"/>
                    <a:pt x="7893" y="40283"/>
                  </a:cubicBezTo>
                  <a:cubicBezTo>
                    <a:pt x="8204" y="40179"/>
                    <a:pt x="8438" y="40179"/>
                    <a:pt x="8749" y="40179"/>
                  </a:cubicBezTo>
                  <a:close/>
                  <a:moveTo>
                    <a:pt x="9295" y="40386"/>
                  </a:moveTo>
                  <a:cubicBezTo>
                    <a:pt x="9295" y="40490"/>
                    <a:pt x="9295" y="40490"/>
                    <a:pt x="9398" y="40490"/>
                  </a:cubicBezTo>
                  <a:lnTo>
                    <a:pt x="9191" y="40490"/>
                  </a:lnTo>
                  <a:lnTo>
                    <a:pt x="9191" y="40620"/>
                  </a:lnTo>
                  <a:lnTo>
                    <a:pt x="8749" y="40620"/>
                  </a:lnTo>
                  <a:cubicBezTo>
                    <a:pt x="8542" y="40620"/>
                    <a:pt x="8438" y="40724"/>
                    <a:pt x="8204" y="40828"/>
                  </a:cubicBezTo>
                  <a:lnTo>
                    <a:pt x="8204" y="40724"/>
                  </a:lnTo>
                  <a:lnTo>
                    <a:pt x="8100" y="40724"/>
                  </a:lnTo>
                  <a:cubicBezTo>
                    <a:pt x="8204" y="40724"/>
                    <a:pt x="8308" y="40724"/>
                    <a:pt x="8438" y="40620"/>
                  </a:cubicBezTo>
                  <a:cubicBezTo>
                    <a:pt x="8646" y="40620"/>
                    <a:pt x="8853" y="40620"/>
                    <a:pt x="9191" y="40490"/>
                  </a:cubicBezTo>
                  <a:cubicBezTo>
                    <a:pt x="9295" y="40490"/>
                    <a:pt x="9295" y="40386"/>
                    <a:pt x="9295" y="40386"/>
                  </a:cubicBezTo>
                  <a:close/>
                  <a:moveTo>
                    <a:pt x="7236" y="40886"/>
                  </a:moveTo>
                  <a:cubicBezTo>
                    <a:pt x="7382" y="40886"/>
                    <a:pt x="7521" y="40932"/>
                    <a:pt x="7659" y="40932"/>
                  </a:cubicBezTo>
                  <a:cubicBezTo>
                    <a:pt x="7555" y="40984"/>
                    <a:pt x="7451" y="41010"/>
                    <a:pt x="7344" y="41010"/>
                  </a:cubicBezTo>
                  <a:cubicBezTo>
                    <a:pt x="7237" y="41010"/>
                    <a:pt x="7127" y="40984"/>
                    <a:pt x="7010" y="40932"/>
                  </a:cubicBezTo>
                  <a:cubicBezTo>
                    <a:pt x="7088" y="40897"/>
                    <a:pt x="7163" y="40886"/>
                    <a:pt x="7236" y="40886"/>
                  </a:cubicBezTo>
                  <a:close/>
                  <a:moveTo>
                    <a:pt x="15681" y="39088"/>
                  </a:moveTo>
                  <a:cubicBezTo>
                    <a:pt x="15577" y="40724"/>
                    <a:pt x="13085" y="40724"/>
                    <a:pt x="11994" y="41139"/>
                  </a:cubicBezTo>
                  <a:cubicBezTo>
                    <a:pt x="13085" y="40932"/>
                    <a:pt x="15681" y="40620"/>
                    <a:pt x="15681" y="39088"/>
                  </a:cubicBezTo>
                  <a:close/>
                  <a:moveTo>
                    <a:pt x="9606" y="41035"/>
                  </a:moveTo>
                  <a:cubicBezTo>
                    <a:pt x="9502" y="41139"/>
                    <a:pt x="9502" y="41139"/>
                    <a:pt x="9502" y="41269"/>
                  </a:cubicBezTo>
                  <a:cubicBezTo>
                    <a:pt x="9502" y="41166"/>
                    <a:pt x="9502" y="41145"/>
                    <a:pt x="9450" y="41140"/>
                  </a:cubicBezTo>
                  <a:lnTo>
                    <a:pt x="9450" y="41140"/>
                  </a:lnTo>
                  <a:cubicBezTo>
                    <a:pt x="9464" y="41139"/>
                    <a:pt x="9481" y="41139"/>
                    <a:pt x="9502" y="41139"/>
                  </a:cubicBezTo>
                  <a:cubicBezTo>
                    <a:pt x="9502" y="41139"/>
                    <a:pt x="9502" y="41035"/>
                    <a:pt x="9606" y="41035"/>
                  </a:cubicBezTo>
                  <a:close/>
                  <a:moveTo>
                    <a:pt x="9606" y="41139"/>
                  </a:moveTo>
                  <a:lnTo>
                    <a:pt x="9606" y="41373"/>
                  </a:lnTo>
                  <a:lnTo>
                    <a:pt x="9502" y="41373"/>
                  </a:lnTo>
                  <a:cubicBezTo>
                    <a:pt x="9502" y="41269"/>
                    <a:pt x="9606" y="41269"/>
                    <a:pt x="9606" y="41139"/>
                  </a:cubicBezTo>
                  <a:close/>
                  <a:moveTo>
                    <a:pt x="9398" y="40620"/>
                  </a:moveTo>
                  <a:cubicBezTo>
                    <a:pt x="9398" y="40724"/>
                    <a:pt x="9502" y="40724"/>
                    <a:pt x="9502" y="40724"/>
                  </a:cubicBezTo>
                  <a:lnTo>
                    <a:pt x="9502" y="40828"/>
                  </a:lnTo>
                  <a:lnTo>
                    <a:pt x="9502" y="40932"/>
                  </a:lnTo>
                  <a:cubicBezTo>
                    <a:pt x="9502" y="40828"/>
                    <a:pt x="9398" y="40828"/>
                    <a:pt x="9398" y="40828"/>
                  </a:cubicBezTo>
                  <a:cubicBezTo>
                    <a:pt x="9295" y="40932"/>
                    <a:pt x="9191" y="41035"/>
                    <a:pt x="8957" y="41035"/>
                  </a:cubicBezTo>
                  <a:cubicBezTo>
                    <a:pt x="8542" y="41139"/>
                    <a:pt x="8100" y="41477"/>
                    <a:pt x="7555" y="41477"/>
                  </a:cubicBezTo>
                  <a:cubicBezTo>
                    <a:pt x="7451" y="41477"/>
                    <a:pt x="7348" y="41477"/>
                    <a:pt x="7451" y="41373"/>
                  </a:cubicBezTo>
                  <a:cubicBezTo>
                    <a:pt x="7555" y="41269"/>
                    <a:pt x="7789" y="41269"/>
                    <a:pt x="7893" y="41139"/>
                  </a:cubicBezTo>
                  <a:cubicBezTo>
                    <a:pt x="8204" y="41139"/>
                    <a:pt x="8438" y="41139"/>
                    <a:pt x="8749" y="41035"/>
                  </a:cubicBezTo>
                  <a:cubicBezTo>
                    <a:pt x="8749" y="41035"/>
                    <a:pt x="8853" y="40932"/>
                    <a:pt x="8749" y="40932"/>
                  </a:cubicBezTo>
                  <a:cubicBezTo>
                    <a:pt x="8853" y="40932"/>
                    <a:pt x="8957" y="40828"/>
                    <a:pt x="9087" y="40828"/>
                  </a:cubicBezTo>
                  <a:cubicBezTo>
                    <a:pt x="9087" y="40828"/>
                    <a:pt x="9133" y="40874"/>
                    <a:pt x="9195" y="40874"/>
                  </a:cubicBezTo>
                  <a:cubicBezTo>
                    <a:pt x="9225" y="40874"/>
                    <a:pt x="9260" y="40862"/>
                    <a:pt x="9295" y="40828"/>
                  </a:cubicBezTo>
                  <a:lnTo>
                    <a:pt x="9295" y="40724"/>
                  </a:lnTo>
                  <a:cubicBezTo>
                    <a:pt x="9295" y="40724"/>
                    <a:pt x="9398" y="40724"/>
                    <a:pt x="9398" y="40620"/>
                  </a:cubicBezTo>
                  <a:close/>
                  <a:moveTo>
                    <a:pt x="9295" y="41139"/>
                  </a:moveTo>
                  <a:lnTo>
                    <a:pt x="9295" y="41139"/>
                  </a:lnTo>
                  <a:cubicBezTo>
                    <a:pt x="9087" y="41373"/>
                    <a:pt x="8749" y="41685"/>
                    <a:pt x="8438" y="41685"/>
                  </a:cubicBezTo>
                  <a:cubicBezTo>
                    <a:pt x="8542" y="41373"/>
                    <a:pt x="8957" y="41269"/>
                    <a:pt x="9295" y="41139"/>
                  </a:cubicBezTo>
                  <a:close/>
                  <a:moveTo>
                    <a:pt x="9398" y="41373"/>
                  </a:moveTo>
                  <a:lnTo>
                    <a:pt x="9398" y="41685"/>
                  </a:lnTo>
                  <a:cubicBezTo>
                    <a:pt x="9295" y="41685"/>
                    <a:pt x="9295" y="41788"/>
                    <a:pt x="9191" y="41788"/>
                  </a:cubicBezTo>
                  <a:cubicBezTo>
                    <a:pt x="9191" y="41788"/>
                    <a:pt x="9295" y="41685"/>
                    <a:pt x="9295" y="41581"/>
                  </a:cubicBezTo>
                  <a:cubicBezTo>
                    <a:pt x="9295" y="41477"/>
                    <a:pt x="9398" y="41477"/>
                    <a:pt x="9398" y="41373"/>
                  </a:cubicBezTo>
                  <a:close/>
                  <a:moveTo>
                    <a:pt x="8957" y="41788"/>
                  </a:moveTo>
                  <a:cubicBezTo>
                    <a:pt x="8957" y="41918"/>
                    <a:pt x="8853" y="42022"/>
                    <a:pt x="8749" y="42230"/>
                  </a:cubicBezTo>
                  <a:lnTo>
                    <a:pt x="8749" y="42334"/>
                  </a:lnTo>
                  <a:cubicBezTo>
                    <a:pt x="8749" y="42334"/>
                    <a:pt x="8853" y="42230"/>
                    <a:pt x="8957" y="42126"/>
                  </a:cubicBezTo>
                  <a:cubicBezTo>
                    <a:pt x="8957" y="42126"/>
                    <a:pt x="8957" y="42022"/>
                    <a:pt x="9087" y="42022"/>
                  </a:cubicBezTo>
                  <a:lnTo>
                    <a:pt x="9087" y="42022"/>
                  </a:lnTo>
                  <a:cubicBezTo>
                    <a:pt x="8957" y="42022"/>
                    <a:pt x="8853" y="42126"/>
                    <a:pt x="8853" y="42126"/>
                  </a:cubicBezTo>
                  <a:cubicBezTo>
                    <a:pt x="8957" y="42022"/>
                    <a:pt x="8957" y="41918"/>
                    <a:pt x="9087" y="41788"/>
                  </a:cubicBezTo>
                  <a:close/>
                  <a:moveTo>
                    <a:pt x="14798" y="41688"/>
                  </a:moveTo>
                  <a:cubicBezTo>
                    <a:pt x="14798" y="41792"/>
                    <a:pt x="14797" y="41919"/>
                    <a:pt x="14694" y="42022"/>
                  </a:cubicBezTo>
                  <a:cubicBezTo>
                    <a:pt x="14622" y="42239"/>
                    <a:pt x="14449" y="42355"/>
                    <a:pt x="14272" y="42484"/>
                  </a:cubicBezTo>
                  <a:lnTo>
                    <a:pt x="14272" y="42484"/>
                  </a:lnTo>
                  <a:cubicBezTo>
                    <a:pt x="14479" y="42282"/>
                    <a:pt x="14616" y="42042"/>
                    <a:pt x="14694" y="41788"/>
                  </a:cubicBezTo>
                  <a:cubicBezTo>
                    <a:pt x="14797" y="41788"/>
                    <a:pt x="14798" y="41788"/>
                    <a:pt x="14798" y="41688"/>
                  </a:cubicBezTo>
                  <a:close/>
                  <a:moveTo>
                    <a:pt x="14307" y="42667"/>
                  </a:moveTo>
                  <a:cubicBezTo>
                    <a:pt x="14266" y="42737"/>
                    <a:pt x="14238" y="42808"/>
                    <a:pt x="14149" y="42879"/>
                  </a:cubicBezTo>
                  <a:lnTo>
                    <a:pt x="14149" y="42775"/>
                  </a:lnTo>
                  <a:lnTo>
                    <a:pt x="14279" y="42671"/>
                  </a:lnTo>
                  <a:cubicBezTo>
                    <a:pt x="14279" y="42671"/>
                    <a:pt x="14291" y="42671"/>
                    <a:pt x="14307" y="42667"/>
                  </a:cubicBezTo>
                  <a:close/>
                  <a:moveTo>
                    <a:pt x="9191" y="42567"/>
                  </a:moveTo>
                  <a:lnTo>
                    <a:pt x="9191" y="42567"/>
                  </a:lnTo>
                  <a:cubicBezTo>
                    <a:pt x="9191" y="42567"/>
                    <a:pt x="9087" y="42671"/>
                    <a:pt x="9087" y="42775"/>
                  </a:cubicBezTo>
                  <a:cubicBezTo>
                    <a:pt x="9000" y="42813"/>
                    <a:pt x="8917" y="42852"/>
                    <a:pt x="8841" y="42897"/>
                  </a:cubicBezTo>
                  <a:lnTo>
                    <a:pt x="8841" y="42897"/>
                  </a:lnTo>
                  <a:cubicBezTo>
                    <a:pt x="8953" y="42785"/>
                    <a:pt x="9068" y="42676"/>
                    <a:pt x="9191" y="42567"/>
                  </a:cubicBezTo>
                  <a:close/>
                  <a:moveTo>
                    <a:pt x="16434" y="39634"/>
                  </a:moveTo>
                  <a:cubicBezTo>
                    <a:pt x="16434" y="39737"/>
                    <a:pt x="16538" y="39737"/>
                    <a:pt x="16538" y="39737"/>
                  </a:cubicBezTo>
                  <a:cubicBezTo>
                    <a:pt x="16434" y="39841"/>
                    <a:pt x="16434" y="40075"/>
                    <a:pt x="16434" y="40179"/>
                  </a:cubicBezTo>
                  <a:cubicBezTo>
                    <a:pt x="16434" y="40075"/>
                    <a:pt x="16538" y="39971"/>
                    <a:pt x="16538" y="39841"/>
                  </a:cubicBezTo>
                  <a:lnTo>
                    <a:pt x="16641" y="39841"/>
                  </a:lnTo>
                  <a:cubicBezTo>
                    <a:pt x="16538" y="40075"/>
                    <a:pt x="16538" y="40179"/>
                    <a:pt x="16538" y="40283"/>
                  </a:cubicBezTo>
                  <a:cubicBezTo>
                    <a:pt x="16538" y="40179"/>
                    <a:pt x="16641" y="40075"/>
                    <a:pt x="16641" y="39971"/>
                  </a:cubicBezTo>
                  <a:cubicBezTo>
                    <a:pt x="16641" y="39971"/>
                    <a:pt x="16641" y="40075"/>
                    <a:pt x="16745" y="40075"/>
                  </a:cubicBezTo>
                  <a:cubicBezTo>
                    <a:pt x="16641" y="40179"/>
                    <a:pt x="16641" y="40283"/>
                    <a:pt x="16641" y="40386"/>
                  </a:cubicBezTo>
                  <a:lnTo>
                    <a:pt x="16641" y="40490"/>
                  </a:lnTo>
                  <a:cubicBezTo>
                    <a:pt x="16745" y="40386"/>
                    <a:pt x="16745" y="40283"/>
                    <a:pt x="16745" y="40179"/>
                  </a:cubicBezTo>
                  <a:lnTo>
                    <a:pt x="16745" y="40620"/>
                  </a:lnTo>
                  <a:lnTo>
                    <a:pt x="16875" y="40620"/>
                  </a:lnTo>
                  <a:lnTo>
                    <a:pt x="16875" y="40283"/>
                  </a:lnTo>
                  <a:cubicBezTo>
                    <a:pt x="16875" y="40386"/>
                    <a:pt x="16979" y="40490"/>
                    <a:pt x="16979" y="40620"/>
                  </a:cubicBezTo>
                  <a:lnTo>
                    <a:pt x="16979" y="40828"/>
                  </a:lnTo>
                  <a:lnTo>
                    <a:pt x="17083" y="40828"/>
                  </a:lnTo>
                  <a:lnTo>
                    <a:pt x="17083" y="40724"/>
                  </a:lnTo>
                  <a:lnTo>
                    <a:pt x="17083" y="40724"/>
                  </a:lnTo>
                  <a:cubicBezTo>
                    <a:pt x="17290" y="41477"/>
                    <a:pt x="17187" y="42230"/>
                    <a:pt x="16641" y="43086"/>
                  </a:cubicBezTo>
                  <a:cubicBezTo>
                    <a:pt x="16641" y="42879"/>
                    <a:pt x="16745" y="42671"/>
                    <a:pt x="16875" y="42437"/>
                  </a:cubicBezTo>
                  <a:cubicBezTo>
                    <a:pt x="16875" y="42230"/>
                    <a:pt x="16979" y="41788"/>
                    <a:pt x="16875" y="41477"/>
                  </a:cubicBezTo>
                  <a:cubicBezTo>
                    <a:pt x="16875" y="40932"/>
                    <a:pt x="16538" y="40490"/>
                    <a:pt x="16330" y="40075"/>
                  </a:cubicBezTo>
                  <a:lnTo>
                    <a:pt x="16226" y="39971"/>
                  </a:lnTo>
                  <a:cubicBezTo>
                    <a:pt x="16330" y="39841"/>
                    <a:pt x="16330" y="39737"/>
                    <a:pt x="16330" y="39634"/>
                  </a:cubicBezTo>
                  <a:close/>
                  <a:moveTo>
                    <a:pt x="29310" y="30885"/>
                  </a:moveTo>
                  <a:lnTo>
                    <a:pt x="29310" y="30885"/>
                  </a:lnTo>
                  <a:cubicBezTo>
                    <a:pt x="30063" y="33143"/>
                    <a:pt x="29622" y="35636"/>
                    <a:pt x="29855" y="38024"/>
                  </a:cubicBezTo>
                  <a:cubicBezTo>
                    <a:pt x="29959" y="39322"/>
                    <a:pt x="30167" y="40620"/>
                    <a:pt x="30375" y="41918"/>
                  </a:cubicBezTo>
                  <a:cubicBezTo>
                    <a:pt x="30505" y="42230"/>
                    <a:pt x="30608" y="42775"/>
                    <a:pt x="30816" y="43216"/>
                  </a:cubicBezTo>
                  <a:cubicBezTo>
                    <a:pt x="29855" y="42983"/>
                    <a:pt x="29414" y="41918"/>
                    <a:pt x="29077" y="41035"/>
                  </a:cubicBezTo>
                  <a:cubicBezTo>
                    <a:pt x="28973" y="40932"/>
                    <a:pt x="28973" y="40828"/>
                    <a:pt x="28869" y="40724"/>
                  </a:cubicBezTo>
                  <a:cubicBezTo>
                    <a:pt x="28869" y="38336"/>
                    <a:pt x="29206" y="35947"/>
                    <a:pt x="29414" y="33585"/>
                  </a:cubicBezTo>
                  <a:cubicBezTo>
                    <a:pt x="29414" y="32702"/>
                    <a:pt x="29414" y="31742"/>
                    <a:pt x="29310" y="30885"/>
                  </a:cubicBezTo>
                  <a:close/>
                  <a:moveTo>
                    <a:pt x="29726" y="31742"/>
                  </a:moveTo>
                  <a:lnTo>
                    <a:pt x="29726" y="31742"/>
                  </a:lnTo>
                  <a:cubicBezTo>
                    <a:pt x="31024" y="35298"/>
                    <a:pt x="29518" y="39841"/>
                    <a:pt x="31673" y="43216"/>
                  </a:cubicBezTo>
                  <a:lnTo>
                    <a:pt x="31024" y="43216"/>
                  </a:lnTo>
                  <a:cubicBezTo>
                    <a:pt x="30505" y="42775"/>
                    <a:pt x="30375" y="40828"/>
                    <a:pt x="30271" y="40179"/>
                  </a:cubicBezTo>
                  <a:cubicBezTo>
                    <a:pt x="29959" y="38777"/>
                    <a:pt x="29855" y="37375"/>
                    <a:pt x="29855" y="36077"/>
                  </a:cubicBezTo>
                  <a:cubicBezTo>
                    <a:pt x="29855" y="34649"/>
                    <a:pt x="30063" y="33143"/>
                    <a:pt x="29726" y="31742"/>
                  </a:cubicBezTo>
                  <a:close/>
                  <a:moveTo>
                    <a:pt x="29206" y="30444"/>
                  </a:moveTo>
                  <a:lnTo>
                    <a:pt x="29206" y="30444"/>
                  </a:lnTo>
                  <a:cubicBezTo>
                    <a:pt x="29414" y="30651"/>
                    <a:pt x="29622" y="30885"/>
                    <a:pt x="29855" y="31093"/>
                  </a:cubicBezTo>
                  <a:cubicBezTo>
                    <a:pt x="29907" y="31160"/>
                    <a:pt x="29954" y="31230"/>
                    <a:pt x="29996" y="31300"/>
                  </a:cubicBezTo>
                  <a:lnTo>
                    <a:pt x="30063" y="31300"/>
                  </a:lnTo>
                  <a:cubicBezTo>
                    <a:pt x="30167" y="31404"/>
                    <a:pt x="30271" y="31638"/>
                    <a:pt x="30505" y="31742"/>
                  </a:cubicBezTo>
                  <a:cubicBezTo>
                    <a:pt x="31569" y="33143"/>
                    <a:pt x="31024" y="35298"/>
                    <a:pt x="30920" y="36934"/>
                  </a:cubicBezTo>
                  <a:cubicBezTo>
                    <a:pt x="30920" y="37894"/>
                    <a:pt x="30920" y="38881"/>
                    <a:pt x="31024" y="39841"/>
                  </a:cubicBezTo>
                  <a:cubicBezTo>
                    <a:pt x="30816" y="38336"/>
                    <a:pt x="30712" y="36934"/>
                    <a:pt x="30816" y="35298"/>
                  </a:cubicBezTo>
                  <a:cubicBezTo>
                    <a:pt x="30816" y="34338"/>
                    <a:pt x="30816" y="33247"/>
                    <a:pt x="30505" y="32287"/>
                  </a:cubicBezTo>
                  <a:cubicBezTo>
                    <a:pt x="30398" y="31926"/>
                    <a:pt x="30240" y="31652"/>
                    <a:pt x="30073" y="31436"/>
                  </a:cubicBezTo>
                  <a:lnTo>
                    <a:pt x="30073" y="31436"/>
                  </a:lnTo>
                  <a:cubicBezTo>
                    <a:pt x="30314" y="31901"/>
                    <a:pt x="30401" y="32418"/>
                    <a:pt x="30505" y="32936"/>
                  </a:cubicBezTo>
                  <a:cubicBezTo>
                    <a:pt x="30712" y="34130"/>
                    <a:pt x="30608" y="35428"/>
                    <a:pt x="30608" y="36596"/>
                  </a:cubicBezTo>
                  <a:cubicBezTo>
                    <a:pt x="30505" y="38881"/>
                    <a:pt x="31024" y="41035"/>
                    <a:pt x="31803" y="43216"/>
                  </a:cubicBezTo>
                  <a:cubicBezTo>
                    <a:pt x="30608" y="41035"/>
                    <a:pt x="30505" y="38543"/>
                    <a:pt x="30375" y="36181"/>
                  </a:cubicBezTo>
                  <a:cubicBezTo>
                    <a:pt x="30271" y="34338"/>
                    <a:pt x="30375" y="31949"/>
                    <a:pt x="29206" y="30444"/>
                  </a:cubicBezTo>
                  <a:close/>
                  <a:moveTo>
                    <a:pt x="31465" y="41918"/>
                  </a:moveTo>
                  <a:lnTo>
                    <a:pt x="31465" y="41918"/>
                  </a:lnTo>
                  <a:cubicBezTo>
                    <a:pt x="31673" y="42334"/>
                    <a:pt x="31803" y="42879"/>
                    <a:pt x="32010" y="43320"/>
                  </a:cubicBezTo>
                  <a:lnTo>
                    <a:pt x="31906" y="43320"/>
                  </a:lnTo>
                  <a:cubicBezTo>
                    <a:pt x="31673" y="42775"/>
                    <a:pt x="31569" y="42334"/>
                    <a:pt x="31465" y="41918"/>
                  </a:cubicBezTo>
                  <a:close/>
                  <a:moveTo>
                    <a:pt x="35226" y="37144"/>
                  </a:moveTo>
                  <a:cubicBezTo>
                    <a:pt x="36264" y="38327"/>
                    <a:pt x="37562" y="39165"/>
                    <a:pt x="38397" y="40490"/>
                  </a:cubicBezTo>
                  <a:cubicBezTo>
                    <a:pt x="38708" y="41477"/>
                    <a:pt x="39046" y="42437"/>
                    <a:pt x="39149" y="43424"/>
                  </a:cubicBezTo>
                  <a:cubicBezTo>
                    <a:pt x="38942" y="42671"/>
                    <a:pt x="38500" y="41918"/>
                    <a:pt x="38163" y="41269"/>
                  </a:cubicBezTo>
                  <a:cubicBezTo>
                    <a:pt x="37410" y="39841"/>
                    <a:pt x="36346" y="38543"/>
                    <a:pt x="35255" y="37245"/>
                  </a:cubicBezTo>
                  <a:cubicBezTo>
                    <a:pt x="35255" y="37211"/>
                    <a:pt x="35244" y="37177"/>
                    <a:pt x="35226" y="37144"/>
                  </a:cubicBezTo>
                  <a:close/>
                  <a:moveTo>
                    <a:pt x="12981" y="43632"/>
                  </a:moveTo>
                  <a:cubicBezTo>
                    <a:pt x="12894" y="43632"/>
                    <a:pt x="12923" y="43678"/>
                    <a:pt x="12952" y="43678"/>
                  </a:cubicBezTo>
                  <a:cubicBezTo>
                    <a:pt x="12967" y="43678"/>
                    <a:pt x="12981" y="43666"/>
                    <a:pt x="12981" y="43632"/>
                  </a:cubicBezTo>
                  <a:close/>
                  <a:moveTo>
                    <a:pt x="13189" y="33247"/>
                  </a:moveTo>
                  <a:cubicBezTo>
                    <a:pt x="13293" y="33585"/>
                    <a:pt x="13630" y="34234"/>
                    <a:pt x="13630" y="34234"/>
                  </a:cubicBezTo>
                  <a:cubicBezTo>
                    <a:pt x="14045" y="34987"/>
                    <a:pt x="14487" y="35636"/>
                    <a:pt x="14928" y="36389"/>
                  </a:cubicBezTo>
                  <a:cubicBezTo>
                    <a:pt x="15025" y="36704"/>
                    <a:pt x="15213" y="37088"/>
                    <a:pt x="15407" y="37497"/>
                  </a:cubicBezTo>
                  <a:lnTo>
                    <a:pt x="15407" y="37497"/>
                  </a:lnTo>
                  <a:cubicBezTo>
                    <a:pt x="15367" y="37463"/>
                    <a:pt x="15303" y="37439"/>
                    <a:pt x="15240" y="37375"/>
                  </a:cubicBezTo>
                  <a:cubicBezTo>
                    <a:pt x="14798" y="37038"/>
                    <a:pt x="14279" y="36934"/>
                    <a:pt x="13734" y="36726"/>
                  </a:cubicBezTo>
                  <a:cubicBezTo>
                    <a:pt x="13630" y="36726"/>
                    <a:pt x="13630" y="36830"/>
                    <a:pt x="13734" y="36830"/>
                  </a:cubicBezTo>
                  <a:cubicBezTo>
                    <a:pt x="14487" y="37141"/>
                    <a:pt x="15240" y="37583"/>
                    <a:pt x="15785" y="38232"/>
                  </a:cubicBezTo>
                  <a:cubicBezTo>
                    <a:pt x="15785" y="38543"/>
                    <a:pt x="15681" y="38777"/>
                    <a:pt x="15240" y="38881"/>
                  </a:cubicBezTo>
                  <a:lnTo>
                    <a:pt x="14045" y="38881"/>
                  </a:lnTo>
                  <a:cubicBezTo>
                    <a:pt x="14368" y="39033"/>
                    <a:pt x="14747" y="39129"/>
                    <a:pt x="15141" y="39129"/>
                  </a:cubicBezTo>
                  <a:cubicBezTo>
                    <a:pt x="15285" y="39129"/>
                    <a:pt x="15431" y="39116"/>
                    <a:pt x="15577" y="39088"/>
                  </a:cubicBezTo>
                  <a:lnTo>
                    <a:pt x="15577" y="39088"/>
                  </a:lnTo>
                  <a:cubicBezTo>
                    <a:pt x="15240" y="39426"/>
                    <a:pt x="14928" y="39634"/>
                    <a:pt x="14383" y="39841"/>
                  </a:cubicBezTo>
                  <a:cubicBezTo>
                    <a:pt x="13838" y="40075"/>
                    <a:pt x="13189" y="40179"/>
                    <a:pt x="12540" y="40283"/>
                  </a:cubicBezTo>
                  <a:lnTo>
                    <a:pt x="12540" y="40386"/>
                  </a:lnTo>
                  <a:cubicBezTo>
                    <a:pt x="13500" y="40283"/>
                    <a:pt x="15136" y="40075"/>
                    <a:pt x="15681" y="39088"/>
                  </a:cubicBezTo>
                  <a:lnTo>
                    <a:pt x="15681" y="39088"/>
                  </a:lnTo>
                  <a:cubicBezTo>
                    <a:pt x="15681" y="39088"/>
                    <a:pt x="15681" y="39088"/>
                    <a:pt x="15681" y="39088"/>
                  </a:cubicBezTo>
                  <a:lnTo>
                    <a:pt x="15785" y="39192"/>
                  </a:lnTo>
                  <a:lnTo>
                    <a:pt x="15785" y="39322"/>
                  </a:lnTo>
                  <a:cubicBezTo>
                    <a:pt x="15992" y="40620"/>
                    <a:pt x="14383" y="41788"/>
                    <a:pt x="13630" y="42437"/>
                  </a:cubicBezTo>
                  <a:cubicBezTo>
                    <a:pt x="13293" y="42775"/>
                    <a:pt x="12981" y="43086"/>
                    <a:pt x="12540" y="43424"/>
                  </a:cubicBezTo>
                  <a:cubicBezTo>
                    <a:pt x="12404" y="43560"/>
                    <a:pt x="11844" y="43986"/>
                    <a:pt x="11409" y="43986"/>
                  </a:cubicBezTo>
                  <a:cubicBezTo>
                    <a:pt x="11179" y="43986"/>
                    <a:pt x="10985" y="43868"/>
                    <a:pt x="10904" y="43528"/>
                  </a:cubicBezTo>
                  <a:cubicBezTo>
                    <a:pt x="10800" y="43320"/>
                    <a:pt x="10904" y="43086"/>
                    <a:pt x="10800" y="42879"/>
                  </a:cubicBezTo>
                  <a:cubicBezTo>
                    <a:pt x="10593" y="42334"/>
                    <a:pt x="10151" y="42022"/>
                    <a:pt x="9944" y="41373"/>
                  </a:cubicBezTo>
                  <a:cubicBezTo>
                    <a:pt x="9840" y="41035"/>
                    <a:pt x="9840" y="40724"/>
                    <a:pt x="9736" y="40386"/>
                  </a:cubicBezTo>
                  <a:lnTo>
                    <a:pt x="9840" y="40386"/>
                  </a:lnTo>
                  <a:cubicBezTo>
                    <a:pt x="9840" y="40386"/>
                    <a:pt x="9840" y="40283"/>
                    <a:pt x="9736" y="40283"/>
                  </a:cubicBezTo>
                  <a:lnTo>
                    <a:pt x="9736" y="39530"/>
                  </a:lnTo>
                  <a:cubicBezTo>
                    <a:pt x="9736" y="38839"/>
                    <a:pt x="10146" y="38689"/>
                    <a:pt x="10672" y="38689"/>
                  </a:cubicBezTo>
                  <a:cubicBezTo>
                    <a:pt x="11075" y="38689"/>
                    <a:pt x="11547" y="38777"/>
                    <a:pt x="11956" y="38777"/>
                  </a:cubicBezTo>
                  <a:cubicBezTo>
                    <a:pt x="12176" y="38777"/>
                    <a:pt x="12377" y="38752"/>
                    <a:pt x="12540" y="38673"/>
                  </a:cubicBezTo>
                  <a:cubicBezTo>
                    <a:pt x="12625" y="38673"/>
                    <a:pt x="12571" y="38517"/>
                    <a:pt x="12548" y="38517"/>
                  </a:cubicBezTo>
                  <a:cubicBezTo>
                    <a:pt x="12543" y="38517"/>
                    <a:pt x="12540" y="38524"/>
                    <a:pt x="12540" y="38543"/>
                  </a:cubicBezTo>
                  <a:cubicBezTo>
                    <a:pt x="12356" y="38593"/>
                    <a:pt x="12170" y="38612"/>
                    <a:pt x="11987" y="38612"/>
                  </a:cubicBezTo>
                  <a:cubicBezTo>
                    <a:pt x="11407" y="38612"/>
                    <a:pt x="10842" y="38423"/>
                    <a:pt x="10370" y="38423"/>
                  </a:cubicBezTo>
                  <a:cubicBezTo>
                    <a:pt x="10295" y="38423"/>
                    <a:pt x="10222" y="38428"/>
                    <a:pt x="10151" y="38439"/>
                  </a:cubicBezTo>
                  <a:cubicBezTo>
                    <a:pt x="10255" y="38336"/>
                    <a:pt x="10255" y="38336"/>
                    <a:pt x="10255" y="38232"/>
                  </a:cubicBezTo>
                  <a:lnTo>
                    <a:pt x="10255" y="38024"/>
                  </a:lnTo>
                  <a:cubicBezTo>
                    <a:pt x="10255" y="37245"/>
                    <a:pt x="10255" y="37038"/>
                    <a:pt x="10696" y="36389"/>
                  </a:cubicBezTo>
                  <a:cubicBezTo>
                    <a:pt x="10800" y="36285"/>
                    <a:pt x="10904" y="36181"/>
                    <a:pt x="10800" y="35843"/>
                  </a:cubicBezTo>
                  <a:cubicBezTo>
                    <a:pt x="10696" y="35636"/>
                    <a:pt x="10800" y="35298"/>
                    <a:pt x="11138" y="34987"/>
                  </a:cubicBezTo>
                  <a:cubicBezTo>
                    <a:pt x="11449" y="34649"/>
                    <a:pt x="11787" y="34441"/>
                    <a:pt x="11891" y="34234"/>
                  </a:cubicBezTo>
                  <a:cubicBezTo>
                    <a:pt x="11994" y="34130"/>
                    <a:pt x="12098" y="34000"/>
                    <a:pt x="12202" y="34000"/>
                  </a:cubicBezTo>
                  <a:lnTo>
                    <a:pt x="12202" y="33896"/>
                  </a:lnTo>
                  <a:cubicBezTo>
                    <a:pt x="12540" y="33689"/>
                    <a:pt x="12851" y="33792"/>
                    <a:pt x="13085" y="33481"/>
                  </a:cubicBezTo>
                  <a:cubicBezTo>
                    <a:pt x="13085" y="33351"/>
                    <a:pt x="13189" y="33351"/>
                    <a:pt x="13189" y="33247"/>
                  </a:cubicBezTo>
                  <a:close/>
                  <a:moveTo>
                    <a:pt x="33467" y="35514"/>
                  </a:moveTo>
                  <a:cubicBezTo>
                    <a:pt x="33552" y="35639"/>
                    <a:pt x="33649" y="35754"/>
                    <a:pt x="33750" y="35843"/>
                  </a:cubicBezTo>
                  <a:cubicBezTo>
                    <a:pt x="34710" y="38024"/>
                    <a:pt x="35048" y="40179"/>
                    <a:pt x="35151" y="42437"/>
                  </a:cubicBezTo>
                  <a:cubicBezTo>
                    <a:pt x="35151" y="43027"/>
                    <a:pt x="35151" y="43616"/>
                    <a:pt x="35229" y="44128"/>
                  </a:cubicBezTo>
                  <a:lnTo>
                    <a:pt x="35229" y="44128"/>
                  </a:lnTo>
                  <a:cubicBezTo>
                    <a:pt x="34742" y="41226"/>
                    <a:pt x="34691" y="38158"/>
                    <a:pt x="33467" y="35514"/>
                  </a:cubicBezTo>
                  <a:close/>
                  <a:moveTo>
                    <a:pt x="36008" y="38336"/>
                  </a:moveTo>
                  <a:cubicBezTo>
                    <a:pt x="37306" y="40179"/>
                    <a:pt x="38942" y="42022"/>
                    <a:pt x="39149" y="44281"/>
                  </a:cubicBezTo>
                  <a:lnTo>
                    <a:pt x="39149" y="45033"/>
                  </a:lnTo>
                  <a:cubicBezTo>
                    <a:pt x="39046" y="42671"/>
                    <a:pt x="37306" y="40283"/>
                    <a:pt x="36008" y="38336"/>
                  </a:cubicBezTo>
                  <a:close/>
                  <a:moveTo>
                    <a:pt x="8099" y="45269"/>
                  </a:moveTo>
                  <a:lnTo>
                    <a:pt x="8099" y="45269"/>
                  </a:lnTo>
                  <a:cubicBezTo>
                    <a:pt x="7996" y="45476"/>
                    <a:pt x="7892" y="45683"/>
                    <a:pt x="7659" y="45812"/>
                  </a:cubicBezTo>
                  <a:cubicBezTo>
                    <a:pt x="7659" y="45916"/>
                    <a:pt x="7789" y="45916"/>
                    <a:pt x="7789" y="45916"/>
                  </a:cubicBezTo>
                  <a:cubicBezTo>
                    <a:pt x="7892" y="45683"/>
                    <a:pt x="7996" y="45476"/>
                    <a:pt x="8099" y="45269"/>
                  </a:cubicBezTo>
                  <a:close/>
                  <a:moveTo>
                    <a:pt x="30920" y="32287"/>
                  </a:moveTo>
                  <a:cubicBezTo>
                    <a:pt x="31024" y="32391"/>
                    <a:pt x="31154" y="32598"/>
                    <a:pt x="31257" y="32832"/>
                  </a:cubicBezTo>
                  <a:lnTo>
                    <a:pt x="31361" y="32832"/>
                  </a:lnTo>
                  <a:cubicBezTo>
                    <a:pt x="32010" y="34234"/>
                    <a:pt x="31569" y="36285"/>
                    <a:pt x="31673" y="37894"/>
                  </a:cubicBezTo>
                  <a:cubicBezTo>
                    <a:pt x="31803" y="40075"/>
                    <a:pt x="32010" y="42022"/>
                    <a:pt x="33101" y="43969"/>
                  </a:cubicBezTo>
                  <a:cubicBezTo>
                    <a:pt x="31803" y="41581"/>
                    <a:pt x="31673" y="38777"/>
                    <a:pt x="31803" y="36181"/>
                  </a:cubicBezTo>
                  <a:cubicBezTo>
                    <a:pt x="31803" y="35428"/>
                    <a:pt x="31906" y="34545"/>
                    <a:pt x="31803" y="33689"/>
                  </a:cubicBezTo>
                  <a:lnTo>
                    <a:pt x="31803" y="33689"/>
                  </a:lnTo>
                  <a:cubicBezTo>
                    <a:pt x="31906" y="34234"/>
                    <a:pt x="32010" y="34779"/>
                    <a:pt x="32114" y="35428"/>
                  </a:cubicBezTo>
                  <a:cubicBezTo>
                    <a:pt x="32218" y="36726"/>
                    <a:pt x="32218" y="38024"/>
                    <a:pt x="32322" y="39322"/>
                  </a:cubicBezTo>
                  <a:cubicBezTo>
                    <a:pt x="32555" y="41788"/>
                    <a:pt x="33412" y="44073"/>
                    <a:pt x="34606" y="46331"/>
                  </a:cubicBezTo>
                  <a:cubicBezTo>
                    <a:pt x="34269" y="46124"/>
                    <a:pt x="33853" y="45812"/>
                    <a:pt x="33516" y="45475"/>
                  </a:cubicBezTo>
                  <a:cubicBezTo>
                    <a:pt x="32867" y="44930"/>
                    <a:pt x="32659" y="44281"/>
                    <a:pt x="32218" y="43632"/>
                  </a:cubicBezTo>
                  <a:cubicBezTo>
                    <a:pt x="32218" y="43528"/>
                    <a:pt x="32218" y="43424"/>
                    <a:pt x="32114" y="43424"/>
                  </a:cubicBezTo>
                  <a:cubicBezTo>
                    <a:pt x="31673" y="41918"/>
                    <a:pt x="31154" y="40620"/>
                    <a:pt x="31024" y="38985"/>
                  </a:cubicBezTo>
                  <a:cubicBezTo>
                    <a:pt x="31024" y="37790"/>
                    <a:pt x="31154" y="36596"/>
                    <a:pt x="31257" y="35428"/>
                  </a:cubicBezTo>
                  <a:cubicBezTo>
                    <a:pt x="31257" y="34545"/>
                    <a:pt x="31361" y="33247"/>
                    <a:pt x="30920" y="32287"/>
                  </a:cubicBezTo>
                  <a:close/>
                  <a:moveTo>
                    <a:pt x="7893" y="46565"/>
                  </a:moveTo>
                  <a:lnTo>
                    <a:pt x="7893" y="46669"/>
                  </a:lnTo>
                  <a:cubicBezTo>
                    <a:pt x="7789" y="46669"/>
                    <a:pt x="7789" y="46773"/>
                    <a:pt x="7659" y="46773"/>
                  </a:cubicBezTo>
                  <a:cubicBezTo>
                    <a:pt x="7659" y="46773"/>
                    <a:pt x="7789" y="46669"/>
                    <a:pt x="7893" y="46565"/>
                  </a:cubicBezTo>
                  <a:close/>
                  <a:moveTo>
                    <a:pt x="35708" y="46690"/>
                  </a:moveTo>
                  <a:cubicBezTo>
                    <a:pt x="35720" y="46757"/>
                    <a:pt x="35741" y="46824"/>
                    <a:pt x="35766" y="46893"/>
                  </a:cubicBezTo>
                  <a:lnTo>
                    <a:pt x="35766" y="46893"/>
                  </a:lnTo>
                  <a:cubicBezTo>
                    <a:pt x="35746" y="46826"/>
                    <a:pt x="35727" y="46758"/>
                    <a:pt x="35708" y="46690"/>
                  </a:cubicBezTo>
                  <a:close/>
                  <a:moveTo>
                    <a:pt x="36657" y="39530"/>
                  </a:moveTo>
                  <a:lnTo>
                    <a:pt x="36657" y="39530"/>
                  </a:lnTo>
                  <a:cubicBezTo>
                    <a:pt x="37955" y="41581"/>
                    <a:pt x="39357" y="43865"/>
                    <a:pt x="38942" y="46124"/>
                  </a:cubicBezTo>
                  <a:cubicBezTo>
                    <a:pt x="38942" y="46461"/>
                    <a:pt x="38812" y="46669"/>
                    <a:pt x="38708" y="46980"/>
                  </a:cubicBezTo>
                  <a:cubicBezTo>
                    <a:pt x="39046" y="44514"/>
                    <a:pt x="37955" y="41685"/>
                    <a:pt x="36657" y="39530"/>
                  </a:cubicBezTo>
                  <a:close/>
                  <a:moveTo>
                    <a:pt x="8100" y="45916"/>
                  </a:moveTo>
                  <a:lnTo>
                    <a:pt x="8100" y="45916"/>
                  </a:lnTo>
                  <a:cubicBezTo>
                    <a:pt x="7789" y="46331"/>
                    <a:pt x="7348" y="46669"/>
                    <a:pt x="6802" y="46980"/>
                  </a:cubicBezTo>
                  <a:cubicBezTo>
                    <a:pt x="6802" y="46980"/>
                    <a:pt x="6802" y="47038"/>
                    <a:pt x="6833" y="47038"/>
                  </a:cubicBezTo>
                  <a:cubicBezTo>
                    <a:pt x="6848" y="47038"/>
                    <a:pt x="6872" y="47024"/>
                    <a:pt x="6906" y="46980"/>
                  </a:cubicBezTo>
                  <a:cubicBezTo>
                    <a:pt x="7348" y="46773"/>
                    <a:pt x="7893" y="46461"/>
                    <a:pt x="8100" y="45916"/>
                  </a:cubicBezTo>
                  <a:close/>
                  <a:moveTo>
                    <a:pt x="32010" y="33481"/>
                  </a:moveTo>
                  <a:lnTo>
                    <a:pt x="32010" y="33481"/>
                  </a:lnTo>
                  <a:cubicBezTo>
                    <a:pt x="32322" y="33896"/>
                    <a:pt x="32555" y="34234"/>
                    <a:pt x="32763" y="34545"/>
                  </a:cubicBezTo>
                  <a:cubicBezTo>
                    <a:pt x="34814" y="38543"/>
                    <a:pt x="34502" y="42879"/>
                    <a:pt x="35697" y="47110"/>
                  </a:cubicBezTo>
                  <a:cubicBezTo>
                    <a:pt x="35463" y="46877"/>
                    <a:pt x="35151" y="46669"/>
                    <a:pt x="34814" y="46461"/>
                  </a:cubicBezTo>
                  <a:cubicBezTo>
                    <a:pt x="34269" y="45267"/>
                    <a:pt x="33620" y="44073"/>
                    <a:pt x="33204" y="42775"/>
                  </a:cubicBezTo>
                  <a:cubicBezTo>
                    <a:pt x="32763" y="41269"/>
                    <a:pt x="32555" y="39841"/>
                    <a:pt x="32452" y="38336"/>
                  </a:cubicBezTo>
                  <a:cubicBezTo>
                    <a:pt x="32452" y="37038"/>
                    <a:pt x="32322" y="35843"/>
                    <a:pt x="32114" y="34545"/>
                  </a:cubicBezTo>
                  <a:cubicBezTo>
                    <a:pt x="32114" y="34338"/>
                    <a:pt x="32010" y="34130"/>
                    <a:pt x="32010" y="33896"/>
                  </a:cubicBezTo>
                  <a:lnTo>
                    <a:pt x="32010" y="33896"/>
                  </a:lnTo>
                  <a:cubicBezTo>
                    <a:pt x="32452" y="34883"/>
                    <a:pt x="32659" y="35947"/>
                    <a:pt x="32867" y="37038"/>
                  </a:cubicBezTo>
                  <a:cubicBezTo>
                    <a:pt x="33412" y="38777"/>
                    <a:pt x="33750" y="40490"/>
                    <a:pt x="34165" y="42230"/>
                  </a:cubicBezTo>
                  <a:cubicBezTo>
                    <a:pt x="33957" y="40179"/>
                    <a:pt x="33308" y="38128"/>
                    <a:pt x="32867" y="36181"/>
                  </a:cubicBezTo>
                  <a:cubicBezTo>
                    <a:pt x="32659" y="35298"/>
                    <a:pt x="32452" y="34338"/>
                    <a:pt x="32010" y="33481"/>
                  </a:cubicBezTo>
                  <a:close/>
                  <a:moveTo>
                    <a:pt x="35766" y="46893"/>
                  </a:moveTo>
                  <a:lnTo>
                    <a:pt x="35766" y="46893"/>
                  </a:lnTo>
                  <a:cubicBezTo>
                    <a:pt x="35798" y="46998"/>
                    <a:pt x="35831" y="47104"/>
                    <a:pt x="35867" y="47209"/>
                  </a:cubicBezTo>
                  <a:lnTo>
                    <a:pt x="35867" y="47209"/>
                  </a:lnTo>
                  <a:cubicBezTo>
                    <a:pt x="35877" y="47212"/>
                    <a:pt x="35890" y="47214"/>
                    <a:pt x="35904" y="47214"/>
                  </a:cubicBezTo>
                  <a:cubicBezTo>
                    <a:pt x="35855" y="47102"/>
                    <a:pt x="35805" y="46996"/>
                    <a:pt x="35766" y="46893"/>
                  </a:cubicBezTo>
                  <a:close/>
                  <a:moveTo>
                    <a:pt x="6153" y="39841"/>
                  </a:moveTo>
                  <a:cubicBezTo>
                    <a:pt x="6378" y="39841"/>
                    <a:pt x="6592" y="39899"/>
                    <a:pt x="6809" y="39899"/>
                  </a:cubicBezTo>
                  <a:cubicBezTo>
                    <a:pt x="6918" y="39899"/>
                    <a:pt x="7027" y="39885"/>
                    <a:pt x="7140" y="39841"/>
                  </a:cubicBezTo>
                  <a:lnTo>
                    <a:pt x="7140" y="39841"/>
                  </a:lnTo>
                  <a:cubicBezTo>
                    <a:pt x="7010" y="39971"/>
                    <a:pt x="7010" y="39971"/>
                    <a:pt x="7010" y="40075"/>
                  </a:cubicBezTo>
                  <a:lnTo>
                    <a:pt x="7010" y="40179"/>
                  </a:lnTo>
                  <a:cubicBezTo>
                    <a:pt x="7244" y="40179"/>
                    <a:pt x="7451" y="40283"/>
                    <a:pt x="7659" y="40283"/>
                  </a:cubicBezTo>
                  <a:lnTo>
                    <a:pt x="7659" y="40386"/>
                  </a:lnTo>
                  <a:cubicBezTo>
                    <a:pt x="7789" y="40386"/>
                    <a:pt x="7893" y="40490"/>
                    <a:pt x="8100" y="40490"/>
                  </a:cubicBezTo>
                  <a:lnTo>
                    <a:pt x="7348" y="40490"/>
                  </a:lnTo>
                  <a:cubicBezTo>
                    <a:pt x="7244" y="40490"/>
                    <a:pt x="7244" y="40620"/>
                    <a:pt x="7244" y="40620"/>
                  </a:cubicBezTo>
                  <a:lnTo>
                    <a:pt x="7348" y="40724"/>
                  </a:lnTo>
                  <a:cubicBezTo>
                    <a:pt x="7140" y="40724"/>
                    <a:pt x="6906" y="40724"/>
                    <a:pt x="6802" y="40932"/>
                  </a:cubicBezTo>
                  <a:cubicBezTo>
                    <a:pt x="6698" y="40932"/>
                    <a:pt x="6802" y="41035"/>
                    <a:pt x="6802" y="41035"/>
                  </a:cubicBezTo>
                  <a:cubicBezTo>
                    <a:pt x="7010" y="41139"/>
                    <a:pt x="7244" y="41139"/>
                    <a:pt x="7451" y="41139"/>
                  </a:cubicBezTo>
                  <a:cubicBezTo>
                    <a:pt x="7244" y="41269"/>
                    <a:pt x="7140" y="41373"/>
                    <a:pt x="7244" y="41581"/>
                  </a:cubicBezTo>
                  <a:cubicBezTo>
                    <a:pt x="7331" y="41668"/>
                    <a:pt x="7461" y="41701"/>
                    <a:pt x="7589" y="41701"/>
                  </a:cubicBezTo>
                  <a:cubicBezTo>
                    <a:pt x="7764" y="41701"/>
                    <a:pt x="7937" y="41641"/>
                    <a:pt x="7997" y="41581"/>
                  </a:cubicBezTo>
                  <a:cubicBezTo>
                    <a:pt x="8204" y="41581"/>
                    <a:pt x="8308" y="41477"/>
                    <a:pt x="8438" y="41477"/>
                  </a:cubicBezTo>
                  <a:cubicBezTo>
                    <a:pt x="8308" y="41581"/>
                    <a:pt x="8204" y="41581"/>
                    <a:pt x="8204" y="41685"/>
                  </a:cubicBezTo>
                  <a:lnTo>
                    <a:pt x="8204" y="41788"/>
                  </a:lnTo>
                  <a:cubicBezTo>
                    <a:pt x="8292" y="41814"/>
                    <a:pt x="8376" y="41826"/>
                    <a:pt x="8454" y="41826"/>
                  </a:cubicBezTo>
                  <a:cubicBezTo>
                    <a:pt x="8767" y="41826"/>
                    <a:pt x="9004" y="41643"/>
                    <a:pt x="9191" y="41477"/>
                  </a:cubicBezTo>
                  <a:lnTo>
                    <a:pt x="9191" y="41477"/>
                  </a:lnTo>
                  <a:cubicBezTo>
                    <a:pt x="9087" y="41581"/>
                    <a:pt x="9087" y="41788"/>
                    <a:pt x="9087" y="42022"/>
                  </a:cubicBezTo>
                  <a:lnTo>
                    <a:pt x="9191" y="42022"/>
                  </a:lnTo>
                  <a:cubicBezTo>
                    <a:pt x="9191" y="42022"/>
                    <a:pt x="9295" y="41918"/>
                    <a:pt x="9398" y="41918"/>
                  </a:cubicBezTo>
                  <a:lnTo>
                    <a:pt x="9398" y="41918"/>
                  </a:lnTo>
                  <a:cubicBezTo>
                    <a:pt x="9295" y="41918"/>
                    <a:pt x="9295" y="42022"/>
                    <a:pt x="9295" y="42022"/>
                  </a:cubicBezTo>
                  <a:lnTo>
                    <a:pt x="9191" y="42022"/>
                  </a:lnTo>
                  <a:cubicBezTo>
                    <a:pt x="9087" y="42126"/>
                    <a:pt x="9087" y="42126"/>
                    <a:pt x="8957" y="42230"/>
                  </a:cubicBezTo>
                  <a:cubicBezTo>
                    <a:pt x="8853" y="42334"/>
                    <a:pt x="8749" y="42437"/>
                    <a:pt x="8749" y="42567"/>
                  </a:cubicBezTo>
                  <a:lnTo>
                    <a:pt x="9087" y="42230"/>
                  </a:lnTo>
                  <a:lnTo>
                    <a:pt x="9191" y="42126"/>
                  </a:lnTo>
                  <a:lnTo>
                    <a:pt x="9295" y="42126"/>
                  </a:lnTo>
                  <a:cubicBezTo>
                    <a:pt x="9398" y="41918"/>
                    <a:pt x="9606" y="41685"/>
                    <a:pt x="9736" y="41373"/>
                  </a:cubicBezTo>
                  <a:lnTo>
                    <a:pt x="9736" y="41581"/>
                  </a:lnTo>
                  <a:lnTo>
                    <a:pt x="9736" y="41685"/>
                  </a:lnTo>
                  <a:lnTo>
                    <a:pt x="9606" y="41685"/>
                  </a:lnTo>
                  <a:cubicBezTo>
                    <a:pt x="9502" y="41918"/>
                    <a:pt x="9398" y="42126"/>
                    <a:pt x="9295" y="42230"/>
                  </a:cubicBezTo>
                  <a:cubicBezTo>
                    <a:pt x="9087" y="42671"/>
                    <a:pt x="8749" y="42983"/>
                    <a:pt x="8308" y="43216"/>
                  </a:cubicBezTo>
                  <a:lnTo>
                    <a:pt x="8308" y="43320"/>
                  </a:lnTo>
                  <a:cubicBezTo>
                    <a:pt x="7997" y="43424"/>
                    <a:pt x="7789" y="43632"/>
                    <a:pt x="7555" y="43865"/>
                  </a:cubicBezTo>
                  <a:cubicBezTo>
                    <a:pt x="7140" y="44073"/>
                    <a:pt x="7010" y="44722"/>
                    <a:pt x="6906" y="45163"/>
                  </a:cubicBezTo>
                  <a:cubicBezTo>
                    <a:pt x="6447" y="46430"/>
                    <a:pt x="5088" y="47311"/>
                    <a:pt x="3756" y="47311"/>
                  </a:cubicBezTo>
                  <a:cubicBezTo>
                    <a:pt x="3505" y="47311"/>
                    <a:pt x="3255" y="47280"/>
                    <a:pt x="3012" y="47214"/>
                  </a:cubicBezTo>
                  <a:cubicBezTo>
                    <a:pt x="2908" y="47110"/>
                    <a:pt x="2804" y="46980"/>
                    <a:pt x="2701" y="46980"/>
                  </a:cubicBezTo>
                  <a:cubicBezTo>
                    <a:pt x="3557" y="46877"/>
                    <a:pt x="4544" y="46461"/>
                    <a:pt x="4959" y="45812"/>
                  </a:cubicBezTo>
                  <a:lnTo>
                    <a:pt x="4959" y="45812"/>
                  </a:lnTo>
                  <a:cubicBezTo>
                    <a:pt x="4191" y="46394"/>
                    <a:pt x="3318" y="46789"/>
                    <a:pt x="2378" y="46789"/>
                  </a:cubicBezTo>
                  <a:cubicBezTo>
                    <a:pt x="2270" y="46789"/>
                    <a:pt x="2161" y="46783"/>
                    <a:pt x="2052" y="46773"/>
                  </a:cubicBezTo>
                  <a:cubicBezTo>
                    <a:pt x="1714" y="46669"/>
                    <a:pt x="1506" y="46331"/>
                    <a:pt x="1299" y="46124"/>
                  </a:cubicBezTo>
                  <a:lnTo>
                    <a:pt x="1299" y="46124"/>
                  </a:lnTo>
                  <a:cubicBezTo>
                    <a:pt x="1510" y="46207"/>
                    <a:pt x="1743" y="46243"/>
                    <a:pt x="1984" y="46243"/>
                  </a:cubicBezTo>
                  <a:cubicBezTo>
                    <a:pt x="2719" y="46243"/>
                    <a:pt x="3536" y="45911"/>
                    <a:pt x="4102" y="45579"/>
                  </a:cubicBezTo>
                  <a:cubicBezTo>
                    <a:pt x="4206" y="45579"/>
                    <a:pt x="4102" y="45475"/>
                    <a:pt x="4102" y="45475"/>
                  </a:cubicBezTo>
                  <a:cubicBezTo>
                    <a:pt x="3488" y="45782"/>
                    <a:pt x="2882" y="45982"/>
                    <a:pt x="2293" y="45982"/>
                  </a:cubicBezTo>
                  <a:cubicBezTo>
                    <a:pt x="1837" y="45982"/>
                    <a:pt x="1392" y="45862"/>
                    <a:pt x="961" y="45579"/>
                  </a:cubicBezTo>
                  <a:cubicBezTo>
                    <a:pt x="857" y="45579"/>
                    <a:pt x="857" y="45579"/>
                    <a:pt x="857" y="45475"/>
                  </a:cubicBezTo>
                  <a:cubicBezTo>
                    <a:pt x="104" y="44722"/>
                    <a:pt x="312" y="44930"/>
                    <a:pt x="753" y="44618"/>
                  </a:cubicBezTo>
                  <a:cubicBezTo>
                    <a:pt x="1169" y="44281"/>
                    <a:pt x="1299" y="43632"/>
                    <a:pt x="1402" y="43216"/>
                  </a:cubicBezTo>
                  <a:cubicBezTo>
                    <a:pt x="1610" y="42567"/>
                    <a:pt x="3350" y="40932"/>
                    <a:pt x="3895" y="40828"/>
                  </a:cubicBezTo>
                  <a:cubicBezTo>
                    <a:pt x="4751" y="40724"/>
                    <a:pt x="5193" y="39841"/>
                    <a:pt x="6153" y="39841"/>
                  </a:cubicBezTo>
                  <a:close/>
                  <a:moveTo>
                    <a:pt x="34165" y="36726"/>
                  </a:moveTo>
                  <a:cubicBezTo>
                    <a:pt x="34399" y="37141"/>
                    <a:pt x="34606" y="37583"/>
                    <a:pt x="34814" y="38024"/>
                  </a:cubicBezTo>
                  <a:cubicBezTo>
                    <a:pt x="34918" y="38024"/>
                    <a:pt x="34918" y="38128"/>
                    <a:pt x="34918" y="38128"/>
                  </a:cubicBezTo>
                  <a:lnTo>
                    <a:pt x="34814" y="38128"/>
                  </a:lnTo>
                  <a:cubicBezTo>
                    <a:pt x="36098" y="41005"/>
                    <a:pt x="35375" y="44314"/>
                    <a:pt x="35988" y="47326"/>
                  </a:cubicBezTo>
                  <a:lnTo>
                    <a:pt x="35988" y="47326"/>
                  </a:lnTo>
                  <a:cubicBezTo>
                    <a:pt x="35974" y="47318"/>
                    <a:pt x="35948" y="47318"/>
                    <a:pt x="35904" y="47318"/>
                  </a:cubicBezTo>
                  <a:cubicBezTo>
                    <a:pt x="35892" y="47282"/>
                    <a:pt x="35879" y="47245"/>
                    <a:pt x="35867" y="47209"/>
                  </a:cubicBezTo>
                  <a:lnTo>
                    <a:pt x="35867" y="47209"/>
                  </a:lnTo>
                  <a:cubicBezTo>
                    <a:pt x="35800" y="47187"/>
                    <a:pt x="35800" y="47110"/>
                    <a:pt x="35800" y="47110"/>
                  </a:cubicBezTo>
                  <a:cubicBezTo>
                    <a:pt x="35711" y="46998"/>
                    <a:pt x="35699" y="46827"/>
                    <a:pt x="35697" y="46648"/>
                  </a:cubicBezTo>
                  <a:lnTo>
                    <a:pt x="35697" y="46648"/>
                  </a:lnTo>
                  <a:cubicBezTo>
                    <a:pt x="35701" y="46662"/>
                    <a:pt x="35705" y="46676"/>
                    <a:pt x="35708" y="46690"/>
                  </a:cubicBezTo>
                  <a:lnTo>
                    <a:pt x="35708" y="46690"/>
                  </a:lnTo>
                  <a:cubicBezTo>
                    <a:pt x="35701" y="46649"/>
                    <a:pt x="35697" y="46607"/>
                    <a:pt x="35697" y="46565"/>
                  </a:cubicBezTo>
                  <a:lnTo>
                    <a:pt x="35697" y="46565"/>
                  </a:lnTo>
                  <a:cubicBezTo>
                    <a:pt x="35697" y="46593"/>
                    <a:pt x="35697" y="46621"/>
                    <a:pt x="35697" y="46648"/>
                  </a:cubicBezTo>
                  <a:lnTo>
                    <a:pt x="35697" y="46648"/>
                  </a:lnTo>
                  <a:cubicBezTo>
                    <a:pt x="35254" y="45008"/>
                    <a:pt x="35243" y="43306"/>
                    <a:pt x="35151" y="41685"/>
                  </a:cubicBezTo>
                  <a:cubicBezTo>
                    <a:pt x="35151" y="39971"/>
                    <a:pt x="34814" y="38336"/>
                    <a:pt x="34165" y="36726"/>
                  </a:cubicBezTo>
                  <a:close/>
                  <a:moveTo>
                    <a:pt x="8749" y="43216"/>
                  </a:moveTo>
                  <a:cubicBezTo>
                    <a:pt x="8646" y="43320"/>
                    <a:pt x="8646" y="43320"/>
                    <a:pt x="8646" y="43424"/>
                  </a:cubicBezTo>
                  <a:cubicBezTo>
                    <a:pt x="8308" y="43865"/>
                    <a:pt x="8204" y="44514"/>
                    <a:pt x="8204" y="45033"/>
                  </a:cubicBezTo>
                  <a:cubicBezTo>
                    <a:pt x="8100" y="45033"/>
                    <a:pt x="8100" y="45163"/>
                    <a:pt x="8100" y="45267"/>
                  </a:cubicBezTo>
                  <a:lnTo>
                    <a:pt x="8100" y="45579"/>
                  </a:lnTo>
                  <a:cubicBezTo>
                    <a:pt x="7789" y="45916"/>
                    <a:pt x="7555" y="46228"/>
                    <a:pt x="7244" y="46565"/>
                  </a:cubicBezTo>
                  <a:cubicBezTo>
                    <a:pt x="7140" y="46565"/>
                    <a:pt x="7244" y="46669"/>
                    <a:pt x="7244" y="46669"/>
                  </a:cubicBezTo>
                  <a:cubicBezTo>
                    <a:pt x="7555" y="46331"/>
                    <a:pt x="7893" y="46020"/>
                    <a:pt x="8100" y="45682"/>
                  </a:cubicBezTo>
                  <a:lnTo>
                    <a:pt x="8100" y="45916"/>
                  </a:lnTo>
                  <a:lnTo>
                    <a:pt x="8100" y="46228"/>
                  </a:lnTo>
                  <a:cubicBezTo>
                    <a:pt x="7997" y="46331"/>
                    <a:pt x="7997" y="46461"/>
                    <a:pt x="7789" y="46565"/>
                  </a:cubicBezTo>
                  <a:cubicBezTo>
                    <a:pt x="7659" y="46669"/>
                    <a:pt x="7555" y="46773"/>
                    <a:pt x="7348" y="46877"/>
                  </a:cubicBezTo>
                  <a:cubicBezTo>
                    <a:pt x="6595" y="47318"/>
                    <a:pt x="5504" y="47526"/>
                    <a:pt x="4959" y="47630"/>
                  </a:cubicBezTo>
                  <a:cubicBezTo>
                    <a:pt x="4759" y="47715"/>
                    <a:pt x="4563" y="47756"/>
                    <a:pt x="4367" y="47756"/>
                  </a:cubicBezTo>
                  <a:cubicBezTo>
                    <a:pt x="4029" y="47756"/>
                    <a:pt x="3695" y="47635"/>
                    <a:pt x="3350" y="47422"/>
                  </a:cubicBezTo>
                  <a:lnTo>
                    <a:pt x="3350" y="47422"/>
                  </a:lnTo>
                  <a:cubicBezTo>
                    <a:pt x="3495" y="47440"/>
                    <a:pt x="3641" y="47448"/>
                    <a:pt x="3786" y="47448"/>
                  </a:cubicBezTo>
                  <a:cubicBezTo>
                    <a:pt x="4489" y="47448"/>
                    <a:pt x="5156" y="47243"/>
                    <a:pt x="5608" y="46877"/>
                  </a:cubicBezTo>
                  <a:cubicBezTo>
                    <a:pt x="6361" y="46565"/>
                    <a:pt x="6802" y="46020"/>
                    <a:pt x="7140" y="45267"/>
                  </a:cubicBezTo>
                  <a:cubicBezTo>
                    <a:pt x="7451" y="44514"/>
                    <a:pt x="7659" y="43865"/>
                    <a:pt x="8542" y="43320"/>
                  </a:cubicBezTo>
                  <a:cubicBezTo>
                    <a:pt x="8542" y="43320"/>
                    <a:pt x="8646" y="43320"/>
                    <a:pt x="8749" y="43216"/>
                  </a:cubicBezTo>
                  <a:close/>
                  <a:moveTo>
                    <a:pt x="28029" y="28423"/>
                  </a:moveTo>
                  <a:cubicBezTo>
                    <a:pt x="28834" y="29801"/>
                    <a:pt x="30078" y="30780"/>
                    <a:pt x="31154" y="31949"/>
                  </a:cubicBezTo>
                  <a:cubicBezTo>
                    <a:pt x="32867" y="33792"/>
                    <a:pt x="34399" y="35843"/>
                    <a:pt x="35463" y="38128"/>
                  </a:cubicBezTo>
                  <a:cubicBezTo>
                    <a:pt x="36450" y="40283"/>
                    <a:pt x="37099" y="42671"/>
                    <a:pt x="37410" y="45033"/>
                  </a:cubicBezTo>
                  <a:cubicBezTo>
                    <a:pt x="37514" y="45916"/>
                    <a:pt x="37644" y="46877"/>
                    <a:pt x="37514" y="47759"/>
                  </a:cubicBezTo>
                  <a:cubicBezTo>
                    <a:pt x="37644" y="44826"/>
                    <a:pt x="36657" y="41788"/>
                    <a:pt x="35463" y="39088"/>
                  </a:cubicBezTo>
                  <a:cubicBezTo>
                    <a:pt x="34710" y="37141"/>
                    <a:pt x="33620" y="35298"/>
                    <a:pt x="32322" y="33585"/>
                  </a:cubicBezTo>
                  <a:cubicBezTo>
                    <a:pt x="32010" y="33143"/>
                    <a:pt x="31569" y="32702"/>
                    <a:pt x="31154" y="32287"/>
                  </a:cubicBezTo>
                  <a:cubicBezTo>
                    <a:pt x="31024" y="32183"/>
                    <a:pt x="31024" y="32053"/>
                    <a:pt x="30920" y="31949"/>
                  </a:cubicBezTo>
                  <a:lnTo>
                    <a:pt x="30712" y="31742"/>
                  </a:lnTo>
                  <a:lnTo>
                    <a:pt x="30608" y="31638"/>
                  </a:lnTo>
                  <a:cubicBezTo>
                    <a:pt x="30608" y="31534"/>
                    <a:pt x="30505" y="31534"/>
                    <a:pt x="30375" y="31404"/>
                  </a:cubicBezTo>
                  <a:cubicBezTo>
                    <a:pt x="29855" y="30885"/>
                    <a:pt x="29310" y="30340"/>
                    <a:pt x="28869" y="29795"/>
                  </a:cubicBezTo>
                  <a:cubicBezTo>
                    <a:pt x="28765" y="29587"/>
                    <a:pt x="28661" y="29353"/>
                    <a:pt x="28428" y="29146"/>
                  </a:cubicBezTo>
                  <a:cubicBezTo>
                    <a:pt x="28324" y="29042"/>
                    <a:pt x="28220" y="28938"/>
                    <a:pt x="28220" y="28808"/>
                  </a:cubicBezTo>
                  <a:cubicBezTo>
                    <a:pt x="28141" y="28650"/>
                    <a:pt x="28062" y="28552"/>
                    <a:pt x="28029" y="28423"/>
                  </a:cubicBezTo>
                  <a:close/>
                  <a:moveTo>
                    <a:pt x="37410" y="41477"/>
                  </a:moveTo>
                  <a:cubicBezTo>
                    <a:pt x="38293" y="43320"/>
                    <a:pt x="38942" y="45267"/>
                    <a:pt x="38604" y="47422"/>
                  </a:cubicBezTo>
                  <a:cubicBezTo>
                    <a:pt x="38500" y="47526"/>
                    <a:pt x="38500" y="47759"/>
                    <a:pt x="38397" y="47863"/>
                  </a:cubicBezTo>
                  <a:cubicBezTo>
                    <a:pt x="38500" y="46461"/>
                    <a:pt x="38293" y="45033"/>
                    <a:pt x="38059" y="43735"/>
                  </a:cubicBezTo>
                  <a:cubicBezTo>
                    <a:pt x="37955" y="42983"/>
                    <a:pt x="37748" y="42230"/>
                    <a:pt x="37410" y="41477"/>
                  </a:cubicBezTo>
                  <a:close/>
                  <a:moveTo>
                    <a:pt x="9840" y="41788"/>
                  </a:moveTo>
                  <a:lnTo>
                    <a:pt x="9840" y="41918"/>
                  </a:lnTo>
                  <a:cubicBezTo>
                    <a:pt x="9944" y="42230"/>
                    <a:pt x="10255" y="42437"/>
                    <a:pt x="10489" y="42775"/>
                  </a:cubicBezTo>
                  <a:cubicBezTo>
                    <a:pt x="10255" y="43086"/>
                    <a:pt x="10151" y="43424"/>
                    <a:pt x="10047" y="43735"/>
                  </a:cubicBezTo>
                  <a:cubicBezTo>
                    <a:pt x="10255" y="43528"/>
                    <a:pt x="10385" y="43216"/>
                    <a:pt x="10489" y="42879"/>
                  </a:cubicBezTo>
                  <a:cubicBezTo>
                    <a:pt x="10593" y="42879"/>
                    <a:pt x="10593" y="42983"/>
                    <a:pt x="10593" y="43086"/>
                  </a:cubicBezTo>
                  <a:cubicBezTo>
                    <a:pt x="10255" y="44281"/>
                    <a:pt x="9398" y="45163"/>
                    <a:pt x="8957" y="46331"/>
                  </a:cubicBezTo>
                  <a:lnTo>
                    <a:pt x="9087" y="46331"/>
                  </a:lnTo>
                  <a:cubicBezTo>
                    <a:pt x="9295" y="45579"/>
                    <a:pt x="9736" y="44930"/>
                    <a:pt x="10151" y="44384"/>
                  </a:cubicBezTo>
                  <a:cubicBezTo>
                    <a:pt x="10385" y="44073"/>
                    <a:pt x="10593" y="43735"/>
                    <a:pt x="10696" y="43320"/>
                  </a:cubicBezTo>
                  <a:cubicBezTo>
                    <a:pt x="10696" y="43632"/>
                    <a:pt x="10696" y="43865"/>
                    <a:pt x="10904" y="44073"/>
                  </a:cubicBezTo>
                  <a:cubicBezTo>
                    <a:pt x="11029" y="44164"/>
                    <a:pt x="11172" y="44204"/>
                    <a:pt x="11329" y="44204"/>
                  </a:cubicBezTo>
                  <a:cubicBezTo>
                    <a:pt x="12279" y="44204"/>
                    <a:pt x="13689" y="42727"/>
                    <a:pt x="14045" y="42437"/>
                  </a:cubicBezTo>
                  <a:lnTo>
                    <a:pt x="14383" y="42126"/>
                  </a:lnTo>
                  <a:lnTo>
                    <a:pt x="14383" y="42126"/>
                  </a:lnTo>
                  <a:cubicBezTo>
                    <a:pt x="14279" y="42437"/>
                    <a:pt x="14045" y="42671"/>
                    <a:pt x="13838" y="42879"/>
                  </a:cubicBezTo>
                  <a:cubicBezTo>
                    <a:pt x="13500" y="43086"/>
                    <a:pt x="13189" y="43320"/>
                    <a:pt x="12981" y="43632"/>
                  </a:cubicBezTo>
                  <a:cubicBezTo>
                    <a:pt x="13189" y="43424"/>
                    <a:pt x="13500" y="43216"/>
                    <a:pt x="13838" y="42983"/>
                  </a:cubicBezTo>
                  <a:lnTo>
                    <a:pt x="13838" y="42983"/>
                  </a:lnTo>
                  <a:cubicBezTo>
                    <a:pt x="13500" y="43424"/>
                    <a:pt x="13085" y="43735"/>
                    <a:pt x="12644" y="44177"/>
                  </a:cubicBezTo>
                  <a:cubicBezTo>
                    <a:pt x="13181" y="43742"/>
                    <a:pt x="13618" y="43332"/>
                    <a:pt x="14028" y="42897"/>
                  </a:cubicBezTo>
                  <a:lnTo>
                    <a:pt x="14028" y="42897"/>
                  </a:lnTo>
                  <a:cubicBezTo>
                    <a:pt x="13941" y="42995"/>
                    <a:pt x="13929" y="43100"/>
                    <a:pt x="13734" y="43320"/>
                  </a:cubicBezTo>
                  <a:cubicBezTo>
                    <a:pt x="13734" y="43424"/>
                    <a:pt x="13630" y="43528"/>
                    <a:pt x="13500" y="43632"/>
                  </a:cubicBezTo>
                  <a:lnTo>
                    <a:pt x="12644" y="44514"/>
                  </a:lnTo>
                  <a:cubicBezTo>
                    <a:pt x="12202" y="44930"/>
                    <a:pt x="11891" y="45475"/>
                    <a:pt x="11449" y="46020"/>
                  </a:cubicBezTo>
                  <a:cubicBezTo>
                    <a:pt x="11994" y="45371"/>
                    <a:pt x="12540" y="44722"/>
                    <a:pt x="13085" y="44177"/>
                  </a:cubicBezTo>
                  <a:cubicBezTo>
                    <a:pt x="13396" y="43865"/>
                    <a:pt x="13838" y="43528"/>
                    <a:pt x="14045" y="43086"/>
                  </a:cubicBezTo>
                  <a:lnTo>
                    <a:pt x="14487" y="42671"/>
                  </a:lnTo>
                  <a:lnTo>
                    <a:pt x="14487" y="42671"/>
                  </a:lnTo>
                  <a:cubicBezTo>
                    <a:pt x="14149" y="43086"/>
                    <a:pt x="13942" y="43528"/>
                    <a:pt x="13500" y="43969"/>
                  </a:cubicBezTo>
                  <a:cubicBezTo>
                    <a:pt x="13838" y="43632"/>
                    <a:pt x="14149" y="43320"/>
                    <a:pt x="14487" y="42879"/>
                  </a:cubicBezTo>
                  <a:lnTo>
                    <a:pt x="14487" y="42879"/>
                  </a:lnTo>
                  <a:cubicBezTo>
                    <a:pt x="14383" y="43086"/>
                    <a:pt x="14279" y="43320"/>
                    <a:pt x="14149" y="43424"/>
                  </a:cubicBezTo>
                  <a:lnTo>
                    <a:pt x="14149" y="43320"/>
                  </a:lnTo>
                  <a:cubicBezTo>
                    <a:pt x="13942" y="43735"/>
                    <a:pt x="13630" y="44073"/>
                    <a:pt x="13396" y="44514"/>
                  </a:cubicBezTo>
                  <a:cubicBezTo>
                    <a:pt x="13085" y="44722"/>
                    <a:pt x="12747" y="44930"/>
                    <a:pt x="12540" y="45267"/>
                  </a:cubicBezTo>
                  <a:cubicBezTo>
                    <a:pt x="12747" y="45033"/>
                    <a:pt x="13085" y="44826"/>
                    <a:pt x="13292" y="44618"/>
                  </a:cubicBezTo>
                  <a:lnTo>
                    <a:pt x="13292" y="44618"/>
                  </a:lnTo>
                  <a:cubicBezTo>
                    <a:pt x="13189" y="44722"/>
                    <a:pt x="13085" y="44826"/>
                    <a:pt x="13085" y="44930"/>
                  </a:cubicBezTo>
                  <a:cubicBezTo>
                    <a:pt x="13396" y="44514"/>
                    <a:pt x="13838" y="44177"/>
                    <a:pt x="14045" y="43632"/>
                  </a:cubicBezTo>
                  <a:cubicBezTo>
                    <a:pt x="14279" y="43424"/>
                    <a:pt x="14487" y="43086"/>
                    <a:pt x="14591" y="42879"/>
                  </a:cubicBezTo>
                  <a:lnTo>
                    <a:pt x="14591" y="42879"/>
                  </a:lnTo>
                  <a:cubicBezTo>
                    <a:pt x="14487" y="43086"/>
                    <a:pt x="14487" y="43424"/>
                    <a:pt x="14383" y="43735"/>
                  </a:cubicBezTo>
                  <a:cubicBezTo>
                    <a:pt x="14045" y="44722"/>
                    <a:pt x="12981" y="45475"/>
                    <a:pt x="12436" y="46331"/>
                  </a:cubicBezTo>
                  <a:cubicBezTo>
                    <a:pt x="11994" y="46980"/>
                    <a:pt x="12644" y="46669"/>
                    <a:pt x="11683" y="47526"/>
                  </a:cubicBezTo>
                  <a:cubicBezTo>
                    <a:pt x="11242" y="47967"/>
                    <a:pt x="10593" y="48071"/>
                    <a:pt x="10047" y="48279"/>
                  </a:cubicBezTo>
                  <a:cubicBezTo>
                    <a:pt x="9398" y="48720"/>
                    <a:pt x="8957" y="49706"/>
                    <a:pt x="8100" y="49706"/>
                  </a:cubicBezTo>
                  <a:cubicBezTo>
                    <a:pt x="8749" y="49369"/>
                    <a:pt x="8957" y="48616"/>
                    <a:pt x="9087" y="47967"/>
                  </a:cubicBezTo>
                  <a:cubicBezTo>
                    <a:pt x="9295" y="47214"/>
                    <a:pt x="9398" y="46565"/>
                    <a:pt x="9840" y="45916"/>
                  </a:cubicBezTo>
                  <a:cubicBezTo>
                    <a:pt x="10255" y="45267"/>
                    <a:pt x="10904" y="44930"/>
                    <a:pt x="11138" y="44281"/>
                  </a:cubicBezTo>
                  <a:cubicBezTo>
                    <a:pt x="11138" y="44177"/>
                    <a:pt x="11138" y="44177"/>
                    <a:pt x="11034" y="44177"/>
                  </a:cubicBezTo>
                  <a:cubicBezTo>
                    <a:pt x="10489" y="45267"/>
                    <a:pt x="9502" y="45682"/>
                    <a:pt x="9087" y="46773"/>
                  </a:cubicBezTo>
                  <a:cubicBezTo>
                    <a:pt x="8853" y="47526"/>
                    <a:pt x="8853" y="48512"/>
                    <a:pt x="8308" y="49161"/>
                  </a:cubicBezTo>
                  <a:cubicBezTo>
                    <a:pt x="8646" y="48279"/>
                    <a:pt x="8438" y="47422"/>
                    <a:pt x="8308" y="46565"/>
                  </a:cubicBezTo>
                  <a:cubicBezTo>
                    <a:pt x="8100" y="45371"/>
                    <a:pt x="8308" y="44073"/>
                    <a:pt x="8957" y="43086"/>
                  </a:cubicBezTo>
                  <a:cubicBezTo>
                    <a:pt x="8957" y="43086"/>
                    <a:pt x="9087" y="42983"/>
                    <a:pt x="9087" y="42879"/>
                  </a:cubicBezTo>
                  <a:cubicBezTo>
                    <a:pt x="9191" y="42879"/>
                    <a:pt x="9191" y="42775"/>
                    <a:pt x="9295" y="42671"/>
                  </a:cubicBezTo>
                  <a:cubicBezTo>
                    <a:pt x="9502" y="42334"/>
                    <a:pt x="9736" y="42126"/>
                    <a:pt x="9840" y="41788"/>
                  </a:cubicBezTo>
                  <a:close/>
                  <a:moveTo>
                    <a:pt x="35359" y="39088"/>
                  </a:moveTo>
                  <a:lnTo>
                    <a:pt x="35359" y="39088"/>
                  </a:lnTo>
                  <a:cubicBezTo>
                    <a:pt x="36995" y="42671"/>
                    <a:pt x="37644" y="46461"/>
                    <a:pt x="37202" y="50355"/>
                  </a:cubicBezTo>
                  <a:cubicBezTo>
                    <a:pt x="37099" y="49369"/>
                    <a:pt x="36865" y="48512"/>
                    <a:pt x="36346" y="47759"/>
                  </a:cubicBezTo>
                  <a:cubicBezTo>
                    <a:pt x="35904" y="46020"/>
                    <a:pt x="35904" y="44281"/>
                    <a:pt x="35800" y="42567"/>
                  </a:cubicBezTo>
                  <a:cubicBezTo>
                    <a:pt x="35697" y="42022"/>
                    <a:pt x="35697" y="41477"/>
                    <a:pt x="35697" y="40932"/>
                  </a:cubicBezTo>
                  <a:lnTo>
                    <a:pt x="35697" y="40932"/>
                  </a:lnTo>
                  <a:cubicBezTo>
                    <a:pt x="36008" y="42983"/>
                    <a:pt x="36346" y="44930"/>
                    <a:pt x="36553" y="46980"/>
                  </a:cubicBezTo>
                  <a:cubicBezTo>
                    <a:pt x="36450" y="44384"/>
                    <a:pt x="36216" y="41581"/>
                    <a:pt x="35359" y="39088"/>
                  </a:cubicBezTo>
                  <a:close/>
                  <a:moveTo>
                    <a:pt x="37410" y="49473"/>
                  </a:moveTo>
                  <a:cubicBezTo>
                    <a:pt x="37306" y="50018"/>
                    <a:pt x="37202" y="50667"/>
                    <a:pt x="37202" y="51316"/>
                  </a:cubicBezTo>
                  <a:lnTo>
                    <a:pt x="37202" y="50667"/>
                  </a:lnTo>
                  <a:cubicBezTo>
                    <a:pt x="37306" y="50226"/>
                    <a:pt x="37306" y="49810"/>
                    <a:pt x="37410" y="49473"/>
                  </a:cubicBezTo>
                  <a:close/>
                  <a:moveTo>
                    <a:pt x="36112" y="39088"/>
                  </a:moveTo>
                  <a:cubicBezTo>
                    <a:pt x="36865" y="40386"/>
                    <a:pt x="37514" y="41788"/>
                    <a:pt x="37851" y="43320"/>
                  </a:cubicBezTo>
                  <a:cubicBezTo>
                    <a:pt x="38163" y="44826"/>
                    <a:pt x="38500" y="46669"/>
                    <a:pt x="38293" y="48175"/>
                  </a:cubicBezTo>
                  <a:cubicBezTo>
                    <a:pt x="38293" y="48279"/>
                    <a:pt x="38163" y="48279"/>
                    <a:pt x="38163" y="48408"/>
                  </a:cubicBezTo>
                  <a:cubicBezTo>
                    <a:pt x="37780" y="49391"/>
                    <a:pt x="37551" y="50395"/>
                    <a:pt x="37355" y="51401"/>
                  </a:cubicBezTo>
                  <a:lnTo>
                    <a:pt x="37355" y="51401"/>
                  </a:lnTo>
                  <a:cubicBezTo>
                    <a:pt x="37673" y="49737"/>
                    <a:pt x="37950" y="47987"/>
                    <a:pt x="37851" y="46331"/>
                  </a:cubicBezTo>
                  <a:cubicBezTo>
                    <a:pt x="37748" y="43969"/>
                    <a:pt x="36995" y="41477"/>
                    <a:pt x="36112" y="39192"/>
                  </a:cubicBezTo>
                  <a:lnTo>
                    <a:pt x="36112" y="39088"/>
                  </a:lnTo>
                  <a:close/>
                  <a:moveTo>
                    <a:pt x="13901" y="1"/>
                  </a:moveTo>
                  <a:cubicBezTo>
                    <a:pt x="13847" y="1"/>
                    <a:pt x="13764" y="74"/>
                    <a:pt x="13838" y="147"/>
                  </a:cubicBezTo>
                  <a:cubicBezTo>
                    <a:pt x="15240" y="1991"/>
                    <a:pt x="16538" y="3938"/>
                    <a:pt x="17524" y="5989"/>
                  </a:cubicBezTo>
                  <a:cubicBezTo>
                    <a:pt x="17524" y="6534"/>
                    <a:pt x="17524" y="7183"/>
                    <a:pt x="17290" y="7832"/>
                  </a:cubicBezTo>
                  <a:cubicBezTo>
                    <a:pt x="16797" y="8408"/>
                    <a:pt x="16290" y="8591"/>
                    <a:pt x="15760" y="8591"/>
                  </a:cubicBezTo>
                  <a:cubicBezTo>
                    <a:pt x="14836" y="8591"/>
                    <a:pt x="13842" y="8034"/>
                    <a:pt x="12723" y="8034"/>
                  </a:cubicBezTo>
                  <a:cubicBezTo>
                    <a:pt x="12662" y="8034"/>
                    <a:pt x="12601" y="8036"/>
                    <a:pt x="12540" y="8040"/>
                  </a:cubicBezTo>
                  <a:cubicBezTo>
                    <a:pt x="11027" y="8152"/>
                    <a:pt x="10182" y="9797"/>
                    <a:pt x="8775" y="9797"/>
                  </a:cubicBezTo>
                  <a:cubicBezTo>
                    <a:pt x="8564" y="9797"/>
                    <a:pt x="8341" y="9760"/>
                    <a:pt x="8100" y="9675"/>
                  </a:cubicBezTo>
                  <a:lnTo>
                    <a:pt x="7997" y="9675"/>
                  </a:lnTo>
                  <a:cubicBezTo>
                    <a:pt x="7893" y="9675"/>
                    <a:pt x="7893" y="9675"/>
                    <a:pt x="7893" y="9571"/>
                  </a:cubicBezTo>
                  <a:cubicBezTo>
                    <a:pt x="7659" y="9467"/>
                    <a:pt x="7555" y="9234"/>
                    <a:pt x="7348" y="9130"/>
                  </a:cubicBezTo>
                  <a:cubicBezTo>
                    <a:pt x="7317" y="9099"/>
                    <a:pt x="7287" y="9087"/>
                    <a:pt x="7261" y="9087"/>
                  </a:cubicBezTo>
                  <a:cubicBezTo>
                    <a:pt x="7201" y="9087"/>
                    <a:pt x="7170" y="9160"/>
                    <a:pt x="7244" y="9234"/>
                  </a:cubicBezTo>
                  <a:cubicBezTo>
                    <a:pt x="8308" y="10116"/>
                    <a:pt x="8438" y="11622"/>
                    <a:pt x="9736" y="12271"/>
                  </a:cubicBezTo>
                  <a:cubicBezTo>
                    <a:pt x="10060" y="12492"/>
                    <a:pt x="10437" y="12492"/>
                    <a:pt x="10813" y="12492"/>
                  </a:cubicBezTo>
                  <a:cubicBezTo>
                    <a:pt x="11112" y="12492"/>
                    <a:pt x="11410" y="12492"/>
                    <a:pt x="11683" y="12602"/>
                  </a:cubicBezTo>
                  <a:lnTo>
                    <a:pt x="11683" y="12602"/>
                  </a:lnTo>
                  <a:lnTo>
                    <a:pt x="11683" y="12712"/>
                  </a:lnTo>
                  <a:lnTo>
                    <a:pt x="11891" y="12712"/>
                  </a:lnTo>
                  <a:cubicBezTo>
                    <a:pt x="11795" y="12712"/>
                    <a:pt x="11787" y="12712"/>
                    <a:pt x="11706" y="12611"/>
                  </a:cubicBezTo>
                  <a:lnTo>
                    <a:pt x="11706" y="12611"/>
                  </a:lnTo>
                  <a:cubicBezTo>
                    <a:pt x="11769" y="12639"/>
                    <a:pt x="11831" y="12672"/>
                    <a:pt x="11891" y="12712"/>
                  </a:cubicBezTo>
                  <a:lnTo>
                    <a:pt x="11994" y="12712"/>
                  </a:lnTo>
                  <a:cubicBezTo>
                    <a:pt x="12270" y="12882"/>
                    <a:pt x="12528" y="13052"/>
                    <a:pt x="12911" y="13052"/>
                  </a:cubicBezTo>
                  <a:cubicBezTo>
                    <a:pt x="12996" y="13052"/>
                    <a:pt x="13089" y="13043"/>
                    <a:pt x="13189" y="13024"/>
                  </a:cubicBezTo>
                  <a:cubicBezTo>
                    <a:pt x="15889" y="12816"/>
                    <a:pt x="17187" y="10869"/>
                    <a:pt x="17628" y="8273"/>
                  </a:cubicBezTo>
                  <a:cubicBezTo>
                    <a:pt x="17732" y="7832"/>
                    <a:pt x="17836" y="7287"/>
                    <a:pt x="17836" y="6741"/>
                  </a:cubicBezTo>
                  <a:cubicBezTo>
                    <a:pt x="19238" y="9675"/>
                    <a:pt x="20224" y="12816"/>
                    <a:pt x="20873" y="16165"/>
                  </a:cubicBezTo>
                  <a:cubicBezTo>
                    <a:pt x="20977" y="16814"/>
                    <a:pt x="21081" y="17567"/>
                    <a:pt x="21081" y="18216"/>
                  </a:cubicBezTo>
                  <a:cubicBezTo>
                    <a:pt x="20769" y="18761"/>
                    <a:pt x="20224" y="19073"/>
                    <a:pt x="19575" y="19306"/>
                  </a:cubicBezTo>
                  <a:cubicBezTo>
                    <a:pt x="19238" y="19410"/>
                    <a:pt x="18926" y="19410"/>
                    <a:pt x="18485" y="19410"/>
                  </a:cubicBezTo>
                  <a:cubicBezTo>
                    <a:pt x="17394" y="18969"/>
                    <a:pt x="17628" y="17359"/>
                    <a:pt x="17628" y="16373"/>
                  </a:cubicBezTo>
                  <a:cubicBezTo>
                    <a:pt x="17524" y="15516"/>
                    <a:pt x="17083" y="14971"/>
                    <a:pt x="16434" y="14426"/>
                  </a:cubicBezTo>
                  <a:cubicBezTo>
                    <a:pt x="16434" y="14426"/>
                    <a:pt x="16330" y="14426"/>
                    <a:pt x="16330" y="14530"/>
                  </a:cubicBezTo>
                  <a:cubicBezTo>
                    <a:pt x="16979" y="15620"/>
                    <a:pt x="16875" y="16477"/>
                    <a:pt x="16979" y="17671"/>
                  </a:cubicBezTo>
                  <a:lnTo>
                    <a:pt x="16979" y="18008"/>
                  </a:lnTo>
                  <a:cubicBezTo>
                    <a:pt x="16641" y="16710"/>
                    <a:pt x="16330" y="15516"/>
                    <a:pt x="15136" y="14763"/>
                  </a:cubicBezTo>
                  <a:cubicBezTo>
                    <a:pt x="14716" y="14401"/>
                    <a:pt x="14094" y="14169"/>
                    <a:pt x="13491" y="14169"/>
                  </a:cubicBezTo>
                  <a:cubicBezTo>
                    <a:pt x="13013" y="14169"/>
                    <a:pt x="12547" y="14315"/>
                    <a:pt x="12202" y="14659"/>
                  </a:cubicBezTo>
                  <a:cubicBezTo>
                    <a:pt x="11791" y="14418"/>
                    <a:pt x="11379" y="14247"/>
                    <a:pt x="10951" y="14247"/>
                  </a:cubicBezTo>
                  <a:cubicBezTo>
                    <a:pt x="10596" y="14247"/>
                    <a:pt x="10228" y="14365"/>
                    <a:pt x="9840" y="14659"/>
                  </a:cubicBezTo>
                  <a:cubicBezTo>
                    <a:pt x="9840" y="14659"/>
                    <a:pt x="9736" y="14659"/>
                    <a:pt x="9736" y="14763"/>
                  </a:cubicBezTo>
                  <a:lnTo>
                    <a:pt x="9736" y="14867"/>
                  </a:lnTo>
                  <a:lnTo>
                    <a:pt x="9840" y="14867"/>
                  </a:lnTo>
                  <a:cubicBezTo>
                    <a:pt x="10151" y="16269"/>
                    <a:pt x="10255" y="17905"/>
                    <a:pt x="11449" y="18969"/>
                  </a:cubicBezTo>
                  <a:cubicBezTo>
                    <a:pt x="12202" y="19722"/>
                    <a:pt x="13396" y="20267"/>
                    <a:pt x="14487" y="20267"/>
                  </a:cubicBezTo>
                  <a:cubicBezTo>
                    <a:pt x="14149" y="20371"/>
                    <a:pt x="13838" y="20371"/>
                    <a:pt x="13396" y="20371"/>
                  </a:cubicBezTo>
                  <a:lnTo>
                    <a:pt x="13396" y="20501"/>
                  </a:lnTo>
                  <a:lnTo>
                    <a:pt x="13630" y="20501"/>
                  </a:lnTo>
                  <a:cubicBezTo>
                    <a:pt x="14010" y="20622"/>
                    <a:pt x="14390" y="20673"/>
                    <a:pt x="14791" y="20673"/>
                  </a:cubicBezTo>
                  <a:cubicBezTo>
                    <a:pt x="15075" y="20673"/>
                    <a:pt x="15369" y="20647"/>
                    <a:pt x="15681" y="20604"/>
                  </a:cubicBezTo>
                  <a:cubicBezTo>
                    <a:pt x="16538" y="20501"/>
                    <a:pt x="17187" y="19852"/>
                    <a:pt x="18173" y="19722"/>
                  </a:cubicBezTo>
                  <a:cubicBezTo>
                    <a:pt x="18416" y="19807"/>
                    <a:pt x="18701" y="19849"/>
                    <a:pt x="18999" y="19849"/>
                  </a:cubicBezTo>
                  <a:cubicBezTo>
                    <a:pt x="19882" y="19849"/>
                    <a:pt x="20874" y="19479"/>
                    <a:pt x="21185" y="18761"/>
                  </a:cubicBezTo>
                  <a:lnTo>
                    <a:pt x="21185" y="19203"/>
                  </a:lnTo>
                  <a:cubicBezTo>
                    <a:pt x="20380" y="20616"/>
                    <a:pt x="19095" y="21847"/>
                    <a:pt x="17674" y="22701"/>
                  </a:cubicBezTo>
                  <a:lnTo>
                    <a:pt x="17674" y="22701"/>
                  </a:lnTo>
                  <a:lnTo>
                    <a:pt x="17628" y="22655"/>
                  </a:lnTo>
                  <a:cubicBezTo>
                    <a:pt x="17233" y="22861"/>
                    <a:pt x="16872" y="22949"/>
                    <a:pt x="16537" y="22949"/>
                  </a:cubicBezTo>
                  <a:cubicBezTo>
                    <a:pt x="15312" y="22949"/>
                    <a:pt x="14438" y="21772"/>
                    <a:pt x="13500" y="20916"/>
                  </a:cubicBezTo>
                  <a:cubicBezTo>
                    <a:pt x="13396" y="20708"/>
                    <a:pt x="13085" y="20604"/>
                    <a:pt x="12851" y="20604"/>
                  </a:cubicBezTo>
                  <a:cubicBezTo>
                    <a:pt x="12644" y="20501"/>
                    <a:pt x="12332" y="20501"/>
                    <a:pt x="12098" y="20501"/>
                  </a:cubicBezTo>
                  <a:lnTo>
                    <a:pt x="11449" y="20501"/>
                  </a:lnTo>
                  <a:cubicBezTo>
                    <a:pt x="11345" y="20604"/>
                    <a:pt x="11345" y="20708"/>
                    <a:pt x="11449" y="20708"/>
                  </a:cubicBezTo>
                  <a:cubicBezTo>
                    <a:pt x="11787" y="20708"/>
                    <a:pt x="11994" y="20708"/>
                    <a:pt x="12332" y="20812"/>
                  </a:cubicBezTo>
                  <a:cubicBezTo>
                    <a:pt x="10800" y="20812"/>
                    <a:pt x="9295" y="22759"/>
                    <a:pt x="8308" y="23850"/>
                  </a:cubicBezTo>
                  <a:cubicBezTo>
                    <a:pt x="7893" y="24161"/>
                    <a:pt x="7451" y="24602"/>
                    <a:pt x="7140" y="25044"/>
                  </a:cubicBezTo>
                  <a:cubicBezTo>
                    <a:pt x="7140" y="25044"/>
                    <a:pt x="7140" y="25148"/>
                    <a:pt x="7244" y="25148"/>
                  </a:cubicBezTo>
                  <a:cubicBezTo>
                    <a:pt x="8308" y="25251"/>
                    <a:pt x="9191" y="25459"/>
                    <a:pt x="10047" y="26212"/>
                  </a:cubicBezTo>
                  <a:cubicBezTo>
                    <a:pt x="10489" y="26549"/>
                    <a:pt x="10904" y="26757"/>
                    <a:pt x="11449" y="26861"/>
                  </a:cubicBezTo>
                  <a:cubicBezTo>
                    <a:pt x="11558" y="26880"/>
                    <a:pt x="11668" y="26889"/>
                    <a:pt x="11777" y="26889"/>
                  </a:cubicBezTo>
                  <a:cubicBezTo>
                    <a:pt x="12425" y="26889"/>
                    <a:pt x="13075" y="26574"/>
                    <a:pt x="13630" y="26108"/>
                  </a:cubicBezTo>
                  <a:lnTo>
                    <a:pt x="13630" y="26108"/>
                  </a:lnTo>
                  <a:cubicBezTo>
                    <a:pt x="13396" y="26446"/>
                    <a:pt x="13189" y="26653"/>
                    <a:pt x="12981" y="26861"/>
                  </a:cubicBezTo>
                  <a:cubicBezTo>
                    <a:pt x="12644" y="27095"/>
                    <a:pt x="12436" y="27302"/>
                    <a:pt x="11994" y="27406"/>
                  </a:cubicBezTo>
                  <a:cubicBezTo>
                    <a:pt x="11891" y="27406"/>
                    <a:pt x="11683" y="27510"/>
                    <a:pt x="11553" y="27510"/>
                  </a:cubicBezTo>
                  <a:cubicBezTo>
                    <a:pt x="11449" y="27510"/>
                    <a:pt x="11449" y="27640"/>
                    <a:pt x="11553" y="27640"/>
                  </a:cubicBezTo>
                  <a:lnTo>
                    <a:pt x="11891" y="27640"/>
                  </a:lnTo>
                  <a:cubicBezTo>
                    <a:pt x="12098" y="27640"/>
                    <a:pt x="12332" y="27510"/>
                    <a:pt x="12436" y="27510"/>
                  </a:cubicBezTo>
                  <a:cubicBezTo>
                    <a:pt x="14149" y="27095"/>
                    <a:pt x="15343" y="25355"/>
                    <a:pt x="16641" y="24057"/>
                  </a:cubicBezTo>
                  <a:cubicBezTo>
                    <a:pt x="16875" y="23953"/>
                    <a:pt x="16979" y="23746"/>
                    <a:pt x="17187" y="23616"/>
                  </a:cubicBezTo>
                  <a:cubicBezTo>
                    <a:pt x="18692" y="22759"/>
                    <a:pt x="20224" y="21461"/>
                    <a:pt x="21288" y="19852"/>
                  </a:cubicBezTo>
                  <a:cubicBezTo>
                    <a:pt x="21452" y="21580"/>
                    <a:pt x="21501" y="23372"/>
                    <a:pt x="21480" y="25148"/>
                  </a:cubicBezTo>
                  <a:lnTo>
                    <a:pt x="21418" y="25148"/>
                  </a:lnTo>
                  <a:cubicBezTo>
                    <a:pt x="21288" y="27640"/>
                    <a:pt x="20769" y="30002"/>
                    <a:pt x="19679" y="32287"/>
                  </a:cubicBezTo>
                  <a:cubicBezTo>
                    <a:pt x="18926" y="33896"/>
                    <a:pt x="17836" y="35843"/>
                    <a:pt x="16330" y="37038"/>
                  </a:cubicBezTo>
                  <a:lnTo>
                    <a:pt x="16330" y="36934"/>
                  </a:lnTo>
                  <a:cubicBezTo>
                    <a:pt x="16641" y="36181"/>
                    <a:pt x="16226" y="35636"/>
                    <a:pt x="17083" y="34883"/>
                  </a:cubicBezTo>
                  <a:cubicBezTo>
                    <a:pt x="17939" y="34338"/>
                    <a:pt x="18485" y="33351"/>
                    <a:pt x="18277" y="32391"/>
                  </a:cubicBezTo>
                  <a:lnTo>
                    <a:pt x="18277" y="32183"/>
                  </a:lnTo>
                  <a:cubicBezTo>
                    <a:pt x="18277" y="32118"/>
                    <a:pt x="18251" y="32086"/>
                    <a:pt x="18225" y="32086"/>
                  </a:cubicBezTo>
                  <a:cubicBezTo>
                    <a:pt x="18199" y="32086"/>
                    <a:pt x="18173" y="32118"/>
                    <a:pt x="18173" y="32183"/>
                  </a:cubicBezTo>
                  <a:cubicBezTo>
                    <a:pt x="18277" y="33896"/>
                    <a:pt x="16641" y="34000"/>
                    <a:pt x="15681" y="35091"/>
                  </a:cubicBezTo>
                  <a:cubicBezTo>
                    <a:pt x="15240" y="35532"/>
                    <a:pt x="15447" y="36285"/>
                    <a:pt x="15447" y="36934"/>
                  </a:cubicBezTo>
                  <a:cubicBezTo>
                    <a:pt x="14928" y="34545"/>
                    <a:pt x="14694" y="32183"/>
                    <a:pt x="12644" y="30444"/>
                  </a:cubicBezTo>
                  <a:cubicBezTo>
                    <a:pt x="11553" y="29457"/>
                    <a:pt x="10255" y="28938"/>
                    <a:pt x="8957" y="28393"/>
                  </a:cubicBezTo>
                  <a:cubicBezTo>
                    <a:pt x="8483" y="28298"/>
                    <a:pt x="7791" y="27834"/>
                    <a:pt x="7181" y="27834"/>
                  </a:cubicBezTo>
                  <a:cubicBezTo>
                    <a:pt x="7123" y="27834"/>
                    <a:pt x="7066" y="27839"/>
                    <a:pt x="7010" y="27847"/>
                  </a:cubicBezTo>
                  <a:cubicBezTo>
                    <a:pt x="6975" y="27813"/>
                    <a:pt x="6952" y="27801"/>
                    <a:pt x="6937" y="27801"/>
                  </a:cubicBezTo>
                  <a:cubicBezTo>
                    <a:pt x="6906" y="27801"/>
                    <a:pt x="6906" y="27847"/>
                    <a:pt x="6906" y="27847"/>
                  </a:cubicBezTo>
                  <a:lnTo>
                    <a:pt x="6802" y="27847"/>
                  </a:lnTo>
                  <a:cubicBezTo>
                    <a:pt x="6802" y="27847"/>
                    <a:pt x="6698" y="27847"/>
                    <a:pt x="6698" y="27951"/>
                  </a:cubicBezTo>
                  <a:lnTo>
                    <a:pt x="6595" y="27951"/>
                  </a:lnTo>
                  <a:lnTo>
                    <a:pt x="6595" y="28055"/>
                  </a:lnTo>
                  <a:cubicBezTo>
                    <a:pt x="6698" y="28159"/>
                    <a:pt x="6802" y="28159"/>
                    <a:pt x="6802" y="28159"/>
                  </a:cubicBezTo>
                  <a:cubicBezTo>
                    <a:pt x="7244" y="29146"/>
                    <a:pt x="7010" y="30002"/>
                    <a:pt x="6906" y="30989"/>
                  </a:cubicBezTo>
                  <a:cubicBezTo>
                    <a:pt x="6906" y="31534"/>
                    <a:pt x="7140" y="32053"/>
                    <a:pt x="7348" y="32494"/>
                  </a:cubicBezTo>
                  <a:cubicBezTo>
                    <a:pt x="7010" y="32287"/>
                    <a:pt x="6595" y="32287"/>
                    <a:pt x="6049" y="32183"/>
                  </a:cubicBezTo>
                  <a:cubicBezTo>
                    <a:pt x="5297" y="32183"/>
                    <a:pt x="4414" y="32391"/>
                    <a:pt x="3661" y="32598"/>
                  </a:cubicBezTo>
                  <a:cubicBezTo>
                    <a:pt x="2701" y="32936"/>
                    <a:pt x="1714" y="33040"/>
                    <a:pt x="753" y="33247"/>
                  </a:cubicBezTo>
                  <a:cubicBezTo>
                    <a:pt x="753" y="33143"/>
                    <a:pt x="650" y="33143"/>
                    <a:pt x="650" y="33143"/>
                  </a:cubicBezTo>
                  <a:cubicBezTo>
                    <a:pt x="520" y="33143"/>
                    <a:pt x="520" y="33143"/>
                    <a:pt x="520" y="33247"/>
                  </a:cubicBezTo>
                  <a:cubicBezTo>
                    <a:pt x="416" y="34000"/>
                    <a:pt x="208" y="35091"/>
                    <a:pt x="520" y="35843"/>
                  </a:cubicBezTo>
                  <a:cubicBezTo>
                    <a:pt x="650" y="36181"/>
                    <a:pt x="857" y="36389"/>
                    <a:pt x="961" y="36596"/>
                  </a:cubicBezTo>
                  <a:cubicBezTo>
                    <a:pt x="1402" y="37245"/>
                    <a:pt x="1299" y="37687"/>
                    <a:pt x="1506" y="38232"/>
                  </a:cubicBezTo>
                  <a:cubicBezTo>
                    <a:pt x="1818" y="38985"/>
                    <a:pt x="2804" y="39192"/>
                    <a:pt x="3453" y="39634"/>
                  </a:cubicBezTo>
                  <a:cubicBezTo>
                    <a:pt x="3895" y="39971"/>
                    <a:pt x="4206" y="40179"/>
                    <a:pt x="4751" y="40179"/>
                  </a:cubicBezTo>
                  <a:cubicBezTo>
                    <a:pt x="4751" y="40179"/>
                    <a:pt x="4648" y="40283"/>
                    <a:pt x="4544" y="40386"/>
                  </a:cubicBezTo>
                  <a:cubicBezTo>
                    <a:pt x="4102" y="40724"/>
                    <a:pt x="3557" y="40724"/>
                    <a:pt x="3012" y="40932"/>
                  </a:cubicBezTo>
                  <a:cubicBezTo>
                    <a:pt x="2467" y="41139"/>
                    <a:pt x="2052" y="42126"/>
                    <a:pt x="1714" y="42437"/>
                  </a:cubicBezTo>
                  <a:cubicBezTo>
                    <a:pt x="1201" y="43048"/>
                    <a:pt x="1171" y="44532"/>
                    <a:pt x="282" y="44532"/>
                  </a:cubicBezTo>
                  <a:cubicBezTo>
                    <a:pt x="226" y="44532"/>
                    <a:pt x="167" y="44526"/>
                    <a:pt x="104" y="44514"/>
                  </a:cubicBezTo>
                  <a:lnTo>
                    <a:pt x="1" y="44618"/>
                  </a:lnTo>
                  <a:cubicBezTo>
                    <a:pt x="312" y="45579"/>
                    <a:pt x="1065" y="45916"/>
                    <a:pt x="1402" y="46773"/>
                  </a:cubicBezTo>
                  <a:cubicBezTo>
                    <a:pt x="1506" y="46877"/>
                    <a:pt x="1714" y="46980"/>
                    <a:pt x="1818" y="46980"/>
                  </a:cubicBezTo>
                  <a:cubicBezTo>
                    <a:pt x="2467" y="47214"/>
                    <a:pt x="2908" y="47422"/>
                    <a:pt x="3453" y="47759"/>
                  </a:cubicBezTo>
                  <a:cubicBezTo>
                    <a:pt x="3728" y="47935"/>
                    <a:pt x="4058" y="47999"/>
                    <a:pt x="4396" y="47999"/>
                  </a:cubicBezTo>
                  <a:cubicBezTo>
                    <a:pt x="4859" y="47999"/>
                    <a:pt x="5337" y="47879"/>
                    <a:pt x="5712" y="47759"/>
                  </a:cubicBezTo>
                  <a:cubicBezTo>
                    <a:pt x="6595" y="47422"/>
                    <a:pt x="7659" y="47214"/>
                    <a:pt x="8204" y="46565"/>
                  </a:cubicBezTo>
                  <a:cubicBezTo>
                    <a:pt x="8204" y="47526"/>
                    <a:pt x="8438" y="48512"/>
                    <a:pt x="8204" y="49369"/>
                  </a:cubicBezTo>
                  <a:cubicBezTo>
                    <a:pt x="8100" y="49473"/>
                    <a:pt x="7893" y="49577"/>
                    <a:pt x="7789" y="49706"/>
                  </a:cubicBezTo>
                  <a:lnTo>
                    <a:pt x="7789" y="49810"/>
                  </a:lnTo>
                  <a:lnTo>
                    <a:pt x="7789" y="49914"/>
                  </a:lnTo>
                  <a:cubicBezTo>
                    <a:pt x="8438" y="49914"/>
                    <a:pt x="8853" y="49577"/>
                    <a:pt x="9295" y="49161"/>
                  </a:cubicBezTo>
                  <a:cubicBezTo>
                    <a:pt x="10047" y="48512"/>
                    <a:pt x="10904" y="48279"/>
                    <a:pt x="11787" y="47630"/>
                  </a:cubicBezTo>
                  <a:cubicBezTo>
                    <a:pt x="12098" y="47422"/>
                    <a:pt x="12332" y="47110"/>
                    <a:pt x="12436" y="46773"/>
                  </a:cubicBezTo>
                  <a:cubicBezTo>
                    <a:pt x="12747" y="46124"/>
                    <a:pt x="13189" y="45682"/>
                    <a:pt x="13630" y="45163"/>
                  </a:cubicBezTo>
                  <a:cubicBezTo>
                    <a:pt x="14045" y="44722"/>
                    <a:pt x="14279" y="44281"/>
                    <a:pt x="14591" y="43865"/>
                  </a:cubicBezTo>
                  <a:cubicBezTo>
                    <a:pt x="14928" y="43086"/>
                    <a:pt x="14591" y="42334"/>
                    <a:pt x="15136" y="41581"/>
                  </a:cubicBezTo>
                  <a:cubicBezTo>
                    <a:pt x="15136" y="41581"/>
                    <a:pt x="15136" y="41477"/>
                    <a:pt x="15032" y="41477"/>
                  </a:cubicBezTo>
                  <a:cubicBezTo>
                    <a:pt x="15577" y="41035"/>
                    <a:pt x="15889" y="40490"/>
                    <a:pt x="15992" y="39841"/>
                  </a:cubicBezTo>
                  <a:cubicBezTo>
                    <a:pt x="16096" y="39971"/>
                    <a:pt x="16096" y="40075"/>
                    <a:pt x="16226" y="40179"/>
                  </a:cubicBezTo>
                  <a:cubicBezTo>
                    <a:pt x="17083" y="41373"/>
                    <a:pt x="16745" y="42334"/>
                    <a:pt x="16226" y="43528"/>
                  </a:cubicBezTo>
                  <a:cubicBezTo>
                    <a:pt x="16134" y="43601"/>
                    <a:pt x="16224" y="43675"/>
                    <a:pt x="16285" y="43675"/>
                  </a:cubicBezTo>
                  <a:cubicBezTo>
                    <a:pt x="16310" y="43675"/>
                    <a:pt x="16330" y="43662"/>
                    <a:pt x="16330" y="43632"/>
                  </a:cubicBezTo>
                  <a:cubicBezTo>
                    <a:pt x="16979" y="42879"/>
                    <a:pt x="17524" y="42022"/>
                    <a:pt x="17394" y="40932"/>
                  </a:cubicBezTo>
                  <a:cubicBezTo>
                    <a:pt x="17290" y="40490"/>
                    <a:pt x="17083" y="40075"/>
                    <a:pt x="16745" y="39634"/>
                  </a:cubicBezTo>
                  <a:cubicBezTo>
                    <a:pt x="16434" y="39322"/>
                    <a:pt x="16096" y="38985"/>
                    <a:pt x="15992" y="38543"/>
                  </a:cubicBezTo>
                  <a:lnTo>
                    <a:pt x="15992" y="38543"/>
                  </a:lnTo>
                  <a:cubicBezTo>
                    <a:pt x="16125" y="38621"/>
                    <a:pt x="16289" y="38655"/>
                    <a:pt x="16469" y="38655"/>
                  </a:cubicBezTo>
                  <a:cubicBezTo>
                    <a:pt x="17311" y="38655"/>
                    <a:pt x="18521" y="37910"/>
                    <a:pt x="18692" y="37375"/>
                  </a:cubicBezTo>
                  <a:cubicBezTo>
                    <a:pt x="18692" y="37245"/>
                    <a:pt x="18692" y="37245"/>
                    <a:pt x="18589" y="37245"/>
                  </a:cubicBezTo>
                  <a:cubicBezTo>
                    <a:pt x="18340" y="37680"/>
                    <a:pt x="17398" y="38115"/>
                    <a:pt x="16697" y="38115"/>
                  </a:cubicBezTo>
                  <a:cubicBezTo>
                    <a:pt x="16519" y="38115"/>
                    <a:pt x="16357" y="38087"/>
                    <a:pt x="16226" y="38024"/>
                  </a:cubicBezTo>
                  <a:cubicBezTo>
                    <a:pt x="17083" y="38024"/>
                    <a:pt x="17836" y="37375"/>
                    <a:pt x="18277" y="36596"/>
                  </a:cubicBezTo>
                  <a:cubicBezTo>
                    <a:pt x="19030" y="35636"/>
                    <a:pt x="20224" y="35091"/>
                    <a:pt x="20224" y="33689"/>
                  </a:cubicBezTo>
                  <a:lnTo>
                    <a:pt x="20224" y="33481"/>
                  </a:lnTo>
                  <a:lnTo>
                    <a:pt x="20120" y="33481"/>
                  </a:lnTo>
                  <a:lnTo>
                    <a:pt x="20120" y="33585"/>
                  </a:lnTo>
                  <a:cubicBezTo>
                    <a:pt x="19783" y="34883"/>
                    <a:pt x="18822" y="34987"/>
                    <a:pt x="18043" y="35843"/>
                  </a:cubicBezTo>
                  <a:cubicBezTo>
                    <a:pt x="17524" y="36389"/>
                    <a:pt x="17083" y="37141"/>
                    <a:pt x="16538" y="37479"/>
                  </a:cubicBezTo>
                  <a:cubicBezTo>
                    <a:pt x="18926" y="34987"/>
                    <a:pt x="20639" y="31845"/>
                    <a:pt x="21288" y="28497"/>
                  </a:cubicBezTo>
                  <a:lnTo>
                    <a:pt x="21288" y="28497"/>
                  </a:lnTo>
                  <a:cubicBezTo>
                    <a:pt x="21185" y="30651"/>
                    <a:pt x="20873" y="32832"/>
                    <a:pt x="20536" y="35091"/>
                  </a:cubicBezTo>
                  <a:cubicBezTo>
                    <a:pt x="21834" y="30106"/>
                    <a:pt x="22067" y="24706"/>
                    <a:pt x="21522" y="19514"/>
                  </a:cubicBezTo>
                  <a:cubicBezTo>
                    <a:pt x="21522" y="19410"/>
                    <a:pt x="21522" y="19410"/>
                    <a:pt x="21626" y="19306"/>
                  </a:cubicBezTo>
                  <a:cubicBezTo>
                    <a:pt x="21730" y="20916"/>
                    <a:pt x="21937" y="22552"/>
                    <a:pt x="21937" y="24265"/>
                  </a:cubicBezTo>
                  <a:cubicBezTo>
                    <a:pt x="21937" y="26004"/>
                    <a:pt x="21834" y="27847"/>
                    <a:pt x="21730" y="29587"/>
                  </a:cubicBezTo>
                  <a:cubicBezTo>
                    <a:pt x="21626" y="31196"/>
                    <a:pt x="21081" y="32832"/>
                    <a:pt x="20977" y="34545"/>
                  </a:cubicBezTo>
                  <a:cubicBezTo>
                    <a:pt x="21730" y="31093"/>
                    <a:pt x="21937" y="27744"/>
                    <a:pt x="22067" y="24265"/>
                  </a:cubicBezTo>
                  <a:cubicBezTo>
                    <a:pt x="22067" y="22759"/>
                    <a:pt x="21937" y="21150"/>
                    <a:pt x="21730" y="19618"/>
                  </a:cubicBezTo>
                  <a:lnTo>
                    <a:pt x="21730" y="19073"/>
                  </a:lnTo>
                  <a:cubicBezTo>
                    <a:pt x="22275" y="18112"/>
                    <a:pt x="22586" y="17022"/>
                    <a:pt x="22586" y="15958"/>
                  </a:cubicBezTo>
                  <a:cubicBezTo>
                    <a:pt x="23028" y="17567"/>
                    <a:pt x="23781" y="18969"/>
                    <a:pt x="24430" y="20501"/>
                  </a:cubicBezTo>
                  <a:cubicBezTo>
                    <a:pt x="25832" y="23746"/>
                    <a:pt x="27467" y="26991"/>
                    <a:pt x="27779" y="30547"/>
                  </a:cubicBezTo>
                  <a:cubicBezTo>
                    <a:pt x="27675" y="29042"/>
                    <a:pt x="27363" y="27510"/>
                    <a:pt x="26922" y="26108"/>
                  </a:cubicBezTo>
                  <a:lnTo>
                    <a:pt x="26922" y="26108"/>
                  </a:lnTo>
                  <a:cubicBezTo>
                    <a:pt x="27779" y="28393"/>
                    <a:pt x="28012" y="30547"/>
                    <a:pt x="27908" y="33040"/>
                  </a:cubicBezTo>
                  <a:cubicBezTo>
                    <a:pt x="27908" y="33245"/>
                    <a:pt x="27903" y="33453"/>
                    <a:pt x="27893" y="33661"/>
                  </a:cubicBezTo>
                  <a:lnTo>
                    <a:pt x="27893" y="33661"/>
                  </a:lnTo>
                  <a:cubicBezTo>
                    <a:pt x="27980" y="32510"/>
                    <a:pt x="28053" y="31363"/>
                    <a:pt x="28012" y="30236"/>
                  </a:cubicBezTo>
                  <a:lnTo>
                    <a:pt x="28012" y="30236"/>
                  </a:lnTo>
                  <a:cubicBezTo>
                    <a:pt x="28220" y="31742"/>
                    <a:pt x="28324" y="33247"/>
                    <a:pt x="28116" y="34883"/>
                  </a:cubicBezTo>
                  <a:cubicBezTo>
                    <a:pt x="27908" y="36389"/>
                    <a:pt x="27571" y="37894"/>
                    <a:pt x="28012" y="39426"/>
                  </a:cubicBezTo>
                  <a:cubicBezTo>
                    <a:pt x="27908" y="39322"/>
                    <a:pt x="27908" y="39192"/>
                    <a:pt x="27779" y="39088"/>
                  </a:cubicBezTo>
                  <a:cubicBezTo>
                    <a:pt x="27635" y="37750"/>
                    <a:pt x="27695" y="36384"/>
                    <a:pt x="27792" y="35016"/>
                  </a:cubicBezTo>
                  <a:lnTo>
                    <a:pt x="27792" y="35016"/>
                  </a:lnTo>
                  <a:cubicBezTo>
                    <a:pt x="27678" y="36241"/>
                    <a:pt x="27540" y="37479"/>
                    <a:pt x="27675" y="38673"/>
                  </a:cubicBezTo>
                  <a:cubicBezTo>
                    <a:pt x="27571" y="38336"/>
                    <a:pt x="27467" y="38024"/>
                    <a:pt x="27467" y="37583"/>
                  </a:cubicBezTo>
                  <a:cubicBezTo>
                    <a:pt x="27259" y="36181"/>
                    <a:pt x="27363" y="34545"/>
                    <a:pt x="27467" y="33143"/>
                  </a:cubicBezTo>
                  <a:cubicBezTo>
                    <a:pt x="27467" y="32053"/>
                    <a:pt x="27908" y="31093"/>
                    <a:pt x="27571" y="30106"/>
                  </a:cubicBezTo>
                  <a:cubicBezTo>
                    <a:pt x="27571" y="30054"/>
                    <a:pt x="27545" y="30028"/>
                    <a:pt x="27519" y="30028"/>
                  </a:cubicBezTo>
                  <a:cubicBezTo>
                    <a:pt x="27493" y="30028"/>
                    <a:pt x="27467" y="30054"/>
                    <a:pt x="27467" y="30106"/>
                  </a:cubicBezTo>
                  <a:cubicBezTo>
                    <a:pt x="27675" y="31404"/>
                    <a:pt x="27259" y="32702"/>
                    <a:pt x="27130" y="34000"/>
                  </a:cubicBezTo>
                  <a:cubicBezTo>
                    <a:pt x="27130" y="35194"/>
                    <a:pt x="27130" y="36389"/>
                    <a:pt x="27259" y="37583"/>
                  </a:cubicBezTo>
                  <a:cubicBezTo>
                    <a:pt x="27259" y="38439"/>
                    <a:pt x="27467" y="39530"/>
                    <a:pt x="28116" y="40075"/>
                  </a:cubicBezTo>
                  <a:cubicBezTo>
                    <a:pt x="28869" y="40932"/>
                    <a:pt x="28869" y="42022"/>
                    <a:pt x="29622" y="42775"/>
                  </a:cubicBezTo>
                  <a:cubicBezTo>
                    <a:pt x="30063" y="43086"/>
                    <a:pt x="30271" y="43216"/>
                    <a:pt x="30712" y="43424"/>
                  </a:cubicBezTo>
                  <a:cubicBezTo>
                    <a:pt x="30863" y="43481"/>
                    <a:pt x="31014" y="43491"/>
                    <a:pt x="31160" y="43491"/>
                  </a:cubicBezTo>
                  <a:cubicBezTo>
                    <a:pt x="31235" y="43491"/>
                    <a:pt x="31308" y="43489"/>
                    <a:pt x="31380" y="43489"/>
                  </a:cubicBezTo>
                  <a:cubicBezTo>
                    <a:pt x="31673" y="43489"/>
                    <a:pt x="31933" y="43532"/>
                    <a:pt x="32114" y="43969"/>
                  </a:cubicBezTo>
                  <a:cubicBezTo>
                    <a:pt x="32555" y="44826"/>
                    <a:pt x="33101" y="45579"/>
                    <a:pt x="33853" y="46228"/>
                  </a:cubicBezTo>
                  <a:cubicBezTo>
                    <a:pt x="34918" y="47110"/>
                    <a:pt x="36008" y="47422"/>
                    <a:pt x="36553" y="48824"/>
                  </a:cubicBezTo>
                  <a:cubicBezTo>
                    <a:pt x="37099" y="50018"/>
                    <a:pt x="36865" y="51420"/>
                    <a:pt x="36865" y="52718"/>
                  </a:cubicBezTo>
                  <a:lnTo>
                    <a:pt x="36995" y="52718"/>
                  </a:lnTo>
                  <a:cubicBezTo>
                    <a:pt x="36995" y="52770"/>
                    <a:pt x="37021" y="52796"/>
                    <a:pt x="37047" y="52796"/>
                  </a:cubicBezTo>
                  <a:cubicBezTo>
                    <a:pt x="37073" y="52796"/>
                    <a:pt x="37099" y="52770"/>
                    <a:pt x="37099" y="52718"/>
                  </a:cubicBezTo>
                  <a:cubicBezTo>
                    <a:pt x="37644" y="51316"/>
                    <a:pt x="37851" y="49810"/>
                    <a:pt x="38397" y="48408"/>
                  </a:cubicBezTo>
                  <a:cubicBezTo>
                    <a:pt x="38942" y="47214"/>
                    <a:pt x="39357" y="46020"/>
                    <a:pt x="39461" y="44722"/>
                  </a:cubicBezTo>
                  <a:cubicBezTo>
                    <a:pt x="39591" y="43632"/>
                    <a:pt x="39253" y="42437"/>
                    <a:pt x="38942" y="41477"/>
                  </a:cubicBezTo>
                  <a:cubicBezTo>
                    <a:pt x="38812" y="40932"/>
                    <a:pt x="38604" y="40386"/>
                    <a:pt x="38397" y="39971"/>
                  </a:cubicBezTo>
                  <a:lnTo>
                    <a:pt x="38397" y="39841"/>
                  </a:lnTo>
                  <a:cubicBezTo>
                    <a:pt x="38397" y="39737"/>
                    <a:pt x="38293" y="39634"/>
                    <a:pt x="38293" y="39530"/>
                  </a:cubicBezTo>
                  <a:cubicBezTo>
                    <a:pt x="37955" y="38777"/>
                    <a:pt x="38397" y="38336"/>
                    <a:pt x="38059" y="37687"/>
                  </a:cubicBezTo>
                  <a:cubicBezTo>
                    <a:pt x="37748" y="36726"/>
                    <a:pt x="36657" y="36389"/>
                    <a:pt x="36112" y="35636"/>
                  </a:cubicBezTo>
                  <a:cubicBezTo>
                    <a:pt x="35697" y="35194"/>
                    <a:pt x="35463" y="34441"/>
                    <a:pt x="35151" y="33896"/>
                  </a:cubicBezTo>
                  <a:cubicBezTo>
                    <a:pt x="34814" y="33351"/>
                    <a:pt x="34399" y="32936"/>
                    <a:pt x="33957" y="32494"/>
                  </a:cubicBezTo>
                  <a:cubicBezTo>
                    <a:pt x="33853" y="32391"/>
                    <a:pt x="33620" y="32287"/>
                    <a:pt x="33516" y="32053"/>
                  </a:cubicBezTo>
                  <a:lnTo>
                    <a:pt x="33516" y="32053"/>
                  </a:lnTo>
                  <a:cubicBezTo>
                    <a:pt x="33551" y="32096"/>
                    <a:pt x="33574" y="32111"/>
                    <a:pt x="33589" y="32111"/>
                  </a:cubicBezTo>
                  <a:cubicBezTo>
                    <a:pt x="33620" y="32111"/>
                    <a:pt x="33620" y="32053"/>
                    <a:pt x="33620" y="32053"/>
                  </a:cubicBezTo>
                  <a:lnTo>
                    <a:pt x="33308" y="31742"/>
                  </a:lnTo>
                  <a:cubicBezTo>
                    <a:pt x="32659" y="31093"/>
                    <a:pt x="32010" y="30444"/>
                    <a:pt x="31257" y="29795"/>
                  </a:cubicBezTo>
                  <a:cubicBezTo>
                    <a:pt x="30167" y="29042"/>
                    <a:pt x="28973" y="28393"/>
                    <a:pt x="28220" y="27302"/>
                  </a:cubicBezTo>
                  <a:lnTo>
                    <a:pt x="28220" y="27198"/>
                  </a:lnTo>
                  <a:cubicBezTo>
                    <a:pt x="27259" y="25797"/>
                    <a:pt x="26610" y="24265"/>
                    <a:pt x="25961" y="22655"/>
                  </a:cubicBezTo>
                  <a:cubicBezTo>
                    <a:pt x="25183" y="21020"/>
                    <a:pt x="24430" y="19410"/>
                    <a:pt x="23781" y="17775"/>
                  </a:cubicBezTo>
                  <a:cubicBezTo>
                    <a:pt x="23132" y="16165"/>
                    <a:pt x="22820" y="14530"/>
                    <a:pt x="22171" y="12920"/>
                  </a:cubicBezTo>
                  <a:cubicBezTo>
                    <a:pt x="21730" y="11934"/>
                    <a:pt x="21522" y="10765"/>
                    <a:pt x="20873" y="9883"/>
                  </a:cubicBezTo>
                  <a:lnTo>
                    <a:pt x="20873" y="9883"/>
                  </a:lnTo>
                  <a:cubicBezTo>
                    <a:pt x="22924" y="11622"/>
                    <a:pt x="24118" y="14763"/>
                    <a:pt x="27130" y="15075"/>
                  </a:cubicBezTo>
                  <a:cubicBezTo>
                    <a:pt x="27519" y="15075"/>
                    <a:pt x="27902" y="15049"/>
                    <a:pt x="28282" y="15049"/>
                  </a:cubicBezTo>
                  <a:cubicBezTo>
                    <a:pt x="28661" y="15049"/>
                    <a:pt x="29038" y="15075"/>
                    <a:pt x="29414" y="15179"/>
                  </a:cubicBezTo>
                  <a:cubicBezTo>
                    <a:pt x="29794" y="15290"/>
                    <a:pt x="30078" y="15537"/>
                    <a:pt x="30431" y="15537"/>
                  </a:cubicBezTo>
                  <a:cubicBezTo>
                    <a:pt x="30488" y="15537"/>
                    <a:pt x="30547" y="15531"/>
                    <a:pt x="30608" y="15516"/>
                  </a:cubicBezTo>
                  <a:cubicBezTo>
                    <a:pt x="31361" y="15516"/>
                    <a:pt x="32010" y="15179"/>
                    <a:pt x="32659" y="14971"/>
                  </a:cubicBezTo>
                  <a:cubicBezTo>
                    <a:pt x="33221" y="14794"/>
                    <a:pt x="33733" y="14688"/>
                    <a:pt x="34228" y="14688"/>
                  </a:cubicBezTo>
                  <a:cubicBezTo>
                    <a:pt x="34968" y="14688"/>
                    <a:pt x="35672" y="14925"/>
                    <a:pt x="36450" y="15516"/>
                  </a:cubicBezTo>
                  <a:cubicBezTo>
                    <a:pt x="36484" y="15551"/>
                    <a:pt x="36507" y="15562"/>
                    <a:pt x="36523" y="15562"/>
                  </a:cubicBezTo>
                  <a:cubicBezTo>
                    <a:pt x="36553" y="15562"/>
                    <a:pt x="36553" y="15516"/>
                    <a:pt x="36553" y="15516"/>
                  </a:cubicBezTo>
                  <a:cubicBezTo>
                    <a:pt x="35697" y="14218"/>
                    <a:pt x="34918" y="12816"/>
                    <a:pt x="33853" y="11726"/>
                  </a:cubicBezTo>
                  <a:cubicBezTo>
                    <a:pt x="32763" y="10636"/>
                    <a:pt x="31154" y="10765"/>
                    <a:pt x="29959" y="9675"/>
                  </a:cubicBezTo>
                  <a:cubicBezTo>
                    <a:pt x="29855" y="9571"/>
                    <a:pt x="29726" y="9467"/>
                    <a:pt x="29726" y="9467"/>
                  </a:cubicBezTo>
                  <a:cubicBezTo>
                    <a:pt x="29726" y="9338"/>
                    <a:pt x="29726" y="9338"/>
                    <a:pt x="29622" y="9338"/>
                  </a:cubicBezTo>
                  <a:cubicBezTo>
                    <a:pt x="28921" y="8789"/>
                    <a:pt x="28262" y="8640"/>
                    <a:pt x="27454" y="8640"/>
                  </a:cubicBezTo>
                  <a:cubicBezTo>
                    <a:pt x="27153" y="8640"/>
                    <a:pt x="26832" y="8660"/>
                    <a:pt x="26481" y="8689"/>
                  </a:cubicBezTo>
                  <a:cubicBezTo>
                    <a:pt x="25206" y="8780"/>
                    <a:pt x="23918" y="9228"/>
                    <a:pt x="22663" y="9228"/>
                  </a:cubicBezTo>
                  <a:cubicBezTo>
                    <a:pt x="22129" y="9228"/>
                    <a:pt x="21600" y="9147"/>
                    <a:pt x="21081" y="8922"/>
                  </a:cubicBezTo>
                  <a:cubicBezTo>
                    <a:pt x="20977" y="8922"/>
                    <a:pt x="20977" y="9026"/>
                    <a:pt x="20977" y="9026"/>
                  </a:cubicBezTo>
                  <a:cubicBezTo>
                    <a:pt x="21569" y="9346"/>
                    <a:pt x="22183" y="9457"/>
                    <a:pt x="22811" y="9457"/>
                  </a:cubicBezTo>
                  <a:cubicBezTo>
                    <a:pt x="24272" y="9457"/>
                    <a:pt x="25802" y="8850"/>
                    <a:pt x="27267" y="8850"/>
                  </a:cubicBezTo>
                  <a:cubicBezTo>
                    <a:pt x="27931" y="8850"/>
                    <a:pt x="28581" y="8975"/>
                    <a:pt x="29206" y="9338"/>
                  </a:cubicBezTo>
                  <a:cubicBezTo>
                    <a:pt x="28947" y="9310"/>
                    <a:pt x="28697" y="9297"/>
                    <a:pt x="28450" y="9297"/>
                  </a:cubicBezTo>
                  <a:cubicBezTo>
                    <a:pt x="27760" y="9297"/>
                    <a:pt x="27104" y="9399"/>
                    <a:pt x="26377" y="9571"/>
                  </a:cubicBezTo>
                  <a:cubicBezTo>
                    <a:pt x="25390" y="9764"/>
                    <a:pt x="24382" y="10335"/>
                    <a:pt x="23288" y="10335"/>
                  </a:cubicBezTo>
                  <a:cubicBezTo>
                    <a:pt x="23202" y="10335"/>
                    <a:pt x="23115" y="10332"/>
                    <a:pt x="23028" y="10324"/>
                  </a:cubicBezTo>
                  <a:cubicBezTo>
                    <a:pt x="22820" y="10220"/>
                    <a:pt x="22586" y="10220"/>
                    <a:pt x="22379" y="10116"/>
                  </a:cubicBezTo>
                  <a:cubicBezTo>
                    <a:pt x="22275" y="10116"/>
                    <a:pt x="22275" y="10220"/>
                    <a:pt x="22379" y="10220"/>
                  </a:cubicBezTo>
                  <a:cubicBezTo>
                    <a:pt x="22483" y="10220"/>
                    <a:pt x="22716" y="10324"/>
                    <a:pt x="22924" y="10324"/>
                  </a:cubicBezTo>
                  <a:lnTo>
                    <a:pt x="22483" y="10324"/>
                  </a:lnTo>
                  <a:cubicBezTo>
                    <a:pt x="22448" y="10289"/>
                    <a:pt x="22425" y="10278"/>
                    <a:pt x="22410" y="10278"/>
                  </a:cubicBezTo>
                  <a:cubicBezTo>
                    <a:pt x="22379" y="10278"/>
                    <a:pt x="22379" y="10324"/>
                    <a:pt x="22379" y="10324"/>
                  </a:cubicBezTo>
                  <a:cubicBezTo>
                    <a:pt x="22924" y="10532"/>
                    <a:pt x="23469" y="10636"/>
                    <a:pt x="24014" y="10636"/>
                  </a:cubicBezTo>
                  <a:cubicBezTo>
                    <a:pt x="25624" y="10973"/>
                    <a:pt x="27363" y="11181"/>
                    <a:pt x="28973" y="11414"/>
                  </a:cubicBezTo>
                  <a:cubicBezTo>
                    <a:pt x="31361" y="11726"/>
                    <a:pt x="33750" y="12271"/>
                    <a:pt x="35359" y="14114"/>
                  </a:cubicBezTo>
                  <a:cubicBezTo>
                    <a:pt x="35463" y="14218"/>
                    <a:pt x="35463" y="14218"/>
                    <a:pt x="35463" y="14322"/>
                  </a:cubicBezTo>
                  <a:cubicBezTo>
                    <a:pt x="33957" y="12816"/>
                    <a:pt x="31803" y="12063"/>
                    <a:pt x="29855" y="11726"/>
                  </a:cubicBezTo>
                  <a:cubicBezTo>
                    <a:pt x="26377" y="11077"/>
                    <a:pt x="22586" y="11622"/>
                    <a:pt x="19887" y="8922"/>
                  </a:cubicBezTo>
                  <a:lnTo>
                    <a:pt x="19887" y="8922"/>
                  </a:lnTo>
                  <a:cubicBezTo>
                    <a:pt x="19990" y="9130"/>
                    <a:pt x="20224" y="9338"/>
                    <a:pt x="20432" y="9571"/>
                  </a:cubicBezTo>
                  <a:lnTo>
                    <a:pt x="20432" y="9675"/>
                  </a:lnTo>
                  <a:cubicBezTo>
                    <a:pt x="21522" y="10869"/>
                    <a:pt x="21834" y="12479"/>
                    <a:pt x="22379" y="13881"/>
                  </a:cubicBezTo>
                  <a:cubicBezTo>
                    <a:pt x="22924" y="15516"/>
                    <a:pt x="23365" y="17126"/>
                    <a:pt x="24118" y="18761"/>
                  </a:cubicBezTo>
                  <a:cubicBezTo>
                    <a:pt x="24767" y="20371"/>
                    <a:pt x="25520" y="21903"/>
                    <a:pt x="26169" y="23512"/>
                  </a:cubicBezTo>
                  <a:cubicBezTo>
                    <a:pt x="26714" y="24810"/>
                    <a:pt x="27259" y="26004"/>
                    <a:pt x="28116" y="27095"/>
                  </a:cubicBezTo>
                  <a:lnTo>
                    <a:pt x="28116" y="27198"/>
                  </a:lnTo>
                  <a:cubicBezTo>
                    <a:pt x="28661" y="28289"/>
                    <a:pt x="29622" y="29042"/>
                    <a:pt x="30608" y="29795"/>
                  </a:cubicBezTo>
                  <a:cubicBezTo>
                    <a:pt x="30063" y="29457"/>
                    <a:pt x="29622" y="29249"/>
                    <a:pt x="29077" y="28938"/>
                  </a:cubicBezTo>
                  <a:cubicBezTo>
                    <a:pt x="28324" y="28393"/>
                    <a:pt x="27908" y="27744"/>
                    <a:pt x="27363" y="26991"/>
                  </a:cubicBezTo>
                  <a:cubicBezTo>
                    <a:pt x="27259" y="26549"/>
                    <a:pt x="27026" y="26108"/>
                    <a:pt x="26818" y="25797"/>
                  </a:cubicBezTo>
                  <a:cubicBezTo>
                    <a:pt x="26169" y="23953"/>
                    <a:pt x="25416" y="22214"/>
                    <a:pt x="24534" y="20501"/>
                  </a:cubicBezTo>
                  <a:cubicBezTo>
                    <a:pt x="23781" y="18657"/>
                    <a:pt x="23028" y="16918"/>
                    <a:pt x="22483" y="15075"/>
                  </a:cubicBezTo>
                  <a:cubicBezTo>
                    <a:pt x="22067" y="13673"/>
                    <a:pt x="21626" y="12063"/>
                    <a:pt x="20639" y="10869"/>
                  </a:cubicBezTo>
                  <a:lnTo>
                    <a:pt x="20536" y="10973"/>
                  </a:lnTo>
                  <a:cubicBezTo>
                    <a:pt x="21288" y="12167"/>
                    <a:pt x="21730" y="13465"/>
                    <a:pt x="22171" y="14763"/>
                  </a:cubicBezTo>
                  <a:cubicBezTo>
                    <a:pt x="22379" y="16061"/>
                    <a:pt x="22171" y="17256"/>
                    <a:pt x="21626" y="18320"/>
                  </a:cubicBezTo>
                  <a:cubicBezTo>
                    <a:pt x="21626" y="17126"/>
                    <a:pt x="21522" y="15958"/>
                    <a:pt x="21185" y="14867"/>
                  </a:cubicBezTo>
                  <a:cubicBezTo>
                    <a:pt x="21133" y="14815"/>
                    <a:pt x="21081" y="14789"/>
                    <a:pt x="21042" y="14789"/>
                  </a:cubicBezTo>
                  <a:cubicBezTo>
                    <a:pt x="21003" y="14789"/>
                    <a:pt x="20977" y="14815"/>
                    <a:pt x="20977" y="14867"/>
                  </a:cubicBezTo>
                  <a:cubicBezTo>
                    <a:pt x="21288" y="16061"/>
                    <a:pt x="21418" y="17256"/>
                    <a:pt x="21522" y="18554"/>
                  </a:cubicBezTo>
                  <a:cubicBezTo>
                    <a:pt x="21522" y="18657"/>
                    <a:pt x="21418" y="18761"/>
                    <a:pt x="21418" y="18865"/>
                  </a:cubicBezTo>
                  <a:cubicBezTo>
                    <a:pt x="21288" y="17905"/>
                    <a:pt x="21185" y="17022"/>
                    <a:pt x="21081" y="16165"/>
                  </a:cubicBezTo>
                  <a:cubicBezTo>
                    <a:pt x="20120" y="10428"/>
                    <a:pt x="17939" y="4379"/>
                    <a:pt x="13942" y="44"/>
                  </a:cubicBezTo>
                  <a:cubicBezTo>
                    <a:pt x="13942" y="13"/>
                    <a:pt x="13924" y="1"/>
                    <a:pt x="1390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3"/>
            <p:cNvSpPr/>
            <p:nvPr/>
          </p:nvSpPr>
          <p:spPr>
            <a:xfrm>
              <a:off x="2485675" y="3213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3"/>
            <p:cNvSpPr/>
            <p:nvPr/>
          </p:nvSpPr>
          <p:spPr>
            <a:xfrm>
              <a:off x="2477225" y="3174850"/>
              <a:ext cx="2625" cy="25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1" y="0"/>
                  </a:moveTo>
                  <a:lnTo>
                    <a:pt x="1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3"/>
            <p:cNvSpPr/>
            <p:nvPr/>
          </p:nvSpPr>
          <p:spPr>
            <a:xfrm>
              <a:off x="2282525" y="325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3"/>
            <p:cNvSpPr/>
            <p:nvPr/>
          </p:nvSpPr>
          <p:spPr>
            <a:xfrm>
              <a:off x="2296150" y="324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3"/>
            <p:cNvSpPr/>
            <p:nvPr/>
          </p:nvSpPr>
          <p:spPr>
            <a:xfrm>
              <a:off x="2320175" y="319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3"/>
            <p:cNvSpPr/>
            <p:nvPr/>
          </p:nvSpPr>
          <p:spPr>
            <a:xfrm>
              <a:off x="2271500" y="324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3"/>
            <p:cNvSpPr/>
            <p:nvPr/>
          </p:nvSpPr>
          <p:spPr>
            <a:xfrm>
              <a:off x="2314975" y="3229350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0" y="105"/>
                  </a:moveTo>
                  <a:lnTo>
                    <a:pt x="0" y="105"/>
                  </a:lnTo>
                  <a:lnTo>
                    <a:pt x="0" y="105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3"/>
            <p:cNvSpPr/>
            <p:nvPr/>
          </p:nvSpPr>
          <p:spPr>
            <a:xfrm>
              <a:off x="2282525" y="3056075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0" y="10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3"/>
            <p:cNvSpPr/>
            <p:nvPr/>
          </p:nvSpPr>
          <p:spPr>
            <a:xfrm>
              <a:off x="2287725" y="3053475"/>
              <a:ext cx="3250" cy="2625"/>
            </a:xfrm>
            <a:custGeom>
              <a:avLst/>
              <a:gdLst/>
              <a:ahLst/>
              <a:cxnLst/>
              <a:rect l="l" t="t" r="r" b="b"/>
              <a:pathLst>
                <a:path w="130" h="105" extrusionOk="0">
                  <a:moveTo>
                    <a:pt x="130" y="104"/>
                  </a:moveTo>
                  <a:lnTo>
                    <a:pt x="0" y="1"/>
                  </a:lnTo>
                  <a:lnTo>
                    <a:pt x="130" y="104"/>
                  </a:lnTo>
                  <a:lnTo>
                    <a:pt x="130" y="104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3"/>
            <p:cNvSpPr/>
            <p:nvPr/>
          </p:nvSpPr>
          <p:spPr>
            <a:xfrm>
              <a:off x="2301350" y="3061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3"/>
            <p:cNvSpPr/>
            <p:nvPr/>
          </p:nvSpPr>
          <p:spPr>
            <a:xfrm>
              <a:off x="2282525" y="3385775"/>
              <a:ext cx="25" cy="3275"/>
            </a:xfrm>
            <a:custGeom>
              <a:avLst/>
              <a:gdLst/>
              <a:ahLst/>
              <a:cxnLst/>
              <a:rect l="l" t="t" r="r" b="b"/>
              <a:pathLst>
                <a:path w="1" h="131" extrusionOk="0">
                  <a:moveTo>
                    <a:pt x="0" y="130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3"/>
            <p:cNvSpPr/>
            <p:nvPr/>
          </p:nvSpPr>
          <p:spPr>
            <a:xfrm>
              <a:off x="2279925" y="3470150"/>
              <a:ext cx="2625" cy="25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104" y="0"/>
                  </a:moveTo>
                  <a:lnTo>
                    <a:pt x="1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3"/>
            <p:cNvSpPr/>
            <p:nvPr/>
          </p:nvSpPr>
          <p:spPr>
            <a:xfrm>
              <a:off x="2493450" y="3169650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04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3"/>
            <p:cNvSpPr/>
            <p:nvPr/>
          </p:nvSpPr>
          <p:spPr>
            <a:xfrm>
              <a:off x="2518125" y="3142425"/>
              <a:ext cx="2600" cy="5825"/>
            </a:xfrm>
            <a:custGeom>
              <a:avLst/>
              <a:gdLst/>
              <a:ahLst/>
              <a:cxnLst/>
              <a:rect l="l" t="t" r="r" b="b"/>
              <a:pathLst>
                <a:path w="104" h="233" extrusionOk="0">
                  <a:moveTo>
                    <a:pt x="104" y="0"/>
                  </a:moveTo>
                  <a:cubicBezTo>
                    <a:pt x="103" y="129"/>
                    <a:pt x="0" y="129"/>
                    <a:pt x="0" y="129"/>
                  </a:cubicBezTo>
                  <a:lnTo>
                    <a:pt x="0" y="233"/>
                  </a:lnTo>
                  <a:cubicBezTo>
                    <a:pt x="0" y="233"/>
                    <a:pt x="103" y="130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3"/>
            <p:cNvSpPr/>
            <p:nvPr/>
          </p:nvSpPr>
          <p:spPr>
            <a:xfrm>
              <a:off x="2693350" y="2515450"/>
              <a:ext cx="5875" cy="2625"/>
            </a:xfrm>
            <a:custGeom>
              <a:avLst/>
              <a:gdLst/>
              <a:ahLst/>
              <a:cxnLst/>
              <a:rect l="l" t="t" r="r" b="b"/>
              <a:pathLst>
                <a:path w="235" h="105" extrusionOk="0">
                  <a:moveTo>
                    <a:pt x="1" y="0"/>
                  </a:moveTo>
                  <a:cubicBezTo>
                    <a:pt x="1" y="0"/>
                    <a:pt x="20" y="0"/>
                    <a:pt x="50" y="6"/>
                  </a:cubicBezTo>
                  <a:lnTo>
                    <a:pt x="50" y="6"/>
                  </a:lnTo>
                  <a:cubicBezTo>
                    <a:pt x="36" y="2"/>
                    <a:pt x="20" y="0"/>
                    <a:pt x="1" y="0"/>
                  </a:cubicBezTo>
                  <a:close/>
                  <a:moveTo>
                    <a:pt x="50" y="6"/>
                  </a:moveTo>
                  <a:cubicBezTo>
                    <a:pt x="133" y="29"/>
                    <a:pt x="146" y="104"/>
                    <a:pt x="234" y="104"/>
                  </a:cubicBezTo>
                  <a:cubicBezTo>
                    <a:pt x="171" y="41"/>
                    <a:pt x="97" y="16"/>
                    <a:pt x="50" y="6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3"/>
            <p:cNvSpPr/>
            <p:nvPr/>
          </p:nvSpPr>
          <p:spPr>
            <a:xfrm>
              <a:off x="2980225" y="3194325"/>
              <a:ext cx="2625" cy="5200"/>
            </a:xfrm>
            <a:custGeom>
              <a:avLst/>
              <a:gdLst/>
              <a:ahLst/>
              <a:cxnLst/>
              <a:rect l="l" t="t" r="r" b="b"/>
              <a:pathLst>
                <a:path w="105" h="208" extrusionOk="0">
                  <a:moveTo>
                    <a:pt x="104" y="208"/>
                  </a:moveTo>
                  <a:cubicBezTo>
                    <a:pt x="104" y="104"/>
                    <a:pt x="104" y="104"/>
                    <a:pt x="0" y="0"/>
                  </a:cubicBezTo>
                  <a:cubicBezTo>
                    <a:pt x="104" y="104"/>
                    <a:pt x="104" y="104"/>
                    <a:pt x="104" y="20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3"/>
            <p:cNvSpPr/>
            <p:nvPr/>
          </p:nvSpPr>
          <p:spPr>
            <a:xfrm>
              <a:off x="2975025" y="3183275"/>
              <a:ext cx="5225" cy="7825"/>
            </a:xfrm>
            <a:custGeom>
              <a:avLst/>
              <a:gdLst/>
              <a:ahLst/>
              <a:cxnLst/>
              <a:rect l="l" t="t" r="r" b="b"/>
              <a:pathLst>
                <a:path w="209" h="313" extrusionOk="0">
                  <a:moveTo>
                    <a:pt x="0" y="1"/>
                  </a:moveTo>
                  <a:lnTo>
                    <a:pt x="0" y="105"/>
                  </a:lnTo>
                  <a:cubicBezTo>
                    <a:pt x="104" y="208"/>
                    <a:pt x="104" y="208"/>
                    <a:pt x="208" y="312"/>
                  </a:cubicBezTo>
                  <a:cubicBezTo>
                    <a:pt x="104" y="208"/>
                    <a:pt x="0" y="105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3"/>
            <p:cNvSpPr/>
            <p:nvPr/>
          </p:nvSpPr>
          <p:spPr>
            <a:xfrm>
              <a:off x="2952950" y="3080725"/>
              <a:ext cx="3275" cy="2625"/>
            </a:xfrm>
            <a:custGeom>
              <a:avLst/>
              <a:gdLst/>
              <a:ahLst/>
              <a:cxnLst/>
              <a:rect l="l" t="t" r="r" b="b"/>
              <a:pathLst>
                <a:path w="131" h="105" extrusionOk="0">
                  <a:moveTo>
                    <a:pt x="1" y="1"/>
                  </a:moveTo>
                  <a:lnTo>
                    <a:pt x="1" y="1"/>
                  </a:lnTo>
                  <a:lnTo>
                    <a:pt x="131" y="105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3"/>
            <p:cNvSpPr/>
            <p:nvPr/>
          </p:nvSpPr>
          <p:spPr>
            <a:xfrm>
              <a:off x="2301350" y="2812700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0" y="0"/>
                  </a:move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3"/>
            <p:cNvSpPr/>
            <p:nvPr/>
          </p:nvSpPr>
          <p:spPr>
            <a:xfrm>
              <a:off x="2442175" y="2650450"/>
              <a:ext cx="2625" cy="2600"/>
            </a:xfrm>
            <a:custGeom>
              <a:avLst/>
              <a:gdLst/>
              <a:ahLst/>
              <a:cxnLst/>
              <a:rect l="l" t="t" r="r" b="b"/>
              <a:pathLst>
                <a:path w="105" h="104" extrusionOk="0">
                  <a:moveTo>
                    <a:pt x="1" y="0"/>
                  </a:moveTo>
                  <a:cubicBezTo>
                    <a:pt x="1" y="104"/>
                    <a:pt x="105" y="104"/>
                    <a:pt x="105" y="104"/>
                  </a:cubicBezTo>
                  <a:cubicBezTo>
                    <a:pt x="105" y="104"/>
                    <a:pt x="105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3"/>
            <p:cNvSpPr/>
            <p:nvPr/>
          </p:nvSpPr>
          <p:spPr>
            <a:xfrm>
              <a:off x="2562250" y="2442750"/>
              <a:ext cx="44800" cy="140225"/>
            </a:xfrm>
            <a:custGeom>
              <a:avLst/>
              <a:gdLst/>
              <a:ahLst/>
              <a:cxnLst/>
              <a:rect l="l" t="t" r="r" b="b"/>
              <a:pathLst>
                <a:path w="1792" h="5609" extrusionOk="0">
                  <a:moveTo>
                    <a:pt x="13" y="1"/>
                  </a:moveTo>
                  <a:cubicBezTo>
                    <a:pt x="0" y="1"/>
                    <a:pt x="0" y="27"/>
                    <a:pt x="52" y="79"/>
                  </a:cubicBezTo>
                  <a:cubicBezTo>
                    <a:pt x="52" y="27"/>
                    <a:pt x="26" y="1"/>
                    <a:pt x="13" y="1"/>
                  </a:cubicBezTo>
                  <a:close/>
                  <a:moveTo>
                    <a:pt x="52" y="79"/>
                  </a:moveTo>
                  <a:lnTo>
                    <a:pt x="52" y="79"/>
                  </a:lnTo>
                  <a:cubicBezTo>
                    <a:pt x="598" y="1922"/>
                    <a:pt x="1247" y="3661"/>
                    <a:pt x="1688" y="5608"/>
                  </a:cubicBezTo>
                  <a:lnTo>
                    <a:pt x="1792" y="5608"/>
                  </a:lnTo>
                  <a:cubicBezTo>
                    <a:pt x="1350" y="3765"/>
                    <a:pt x="935" y="1714"/>
                    <a:pt x="52" y="79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3"/>
            <p:cNvSpPr/>
            <p:nvPr/>
          </p:nvSpPr>
          <p:spPr>
            <a:xfrm>
              <a:off x="2474625" y="2257350"/>
              <a:ext cx="148650" cy="217225"/>
            </a:xfrm>
            <a:custGeom>
              <a:avLst/>
              <a:gdLst/>
              <a:ahLst/>
              <a:cxnLst/>
              <a:rect l="l" t="t" r="r" b="b"/>
              <a:pathLst>
                <a:path w="5946" h="8689" extrusionOk="0">
                  <a:moveTo>
                    <a:pt x="83" y="1"/>
                  </a:moveTo>
                  <a:cubicBezTo>
                    <a:pt x="53" y="1"/>
                    <a:pt x="1" y="74"/>
                    <a:pt x="1" y="148"/>
                  </a:cubicBezTo>
                  <a:cubicBezTo>
                    <a:pt x="1195" y="1887"/>
                    <a:pt x="1948" y="3730"/>
                    <a:pt x="3038" y="5547"/>
                  </a:cubicBezTo>
                  <a:cubicBezTo>
                    <a:pt x="3687" y="6742"/>
                    <a:pt x="4544" y="8144"/>
                    <a:pt x="5946" y="8689"/>
                  </a:cubicBezTo>
                  <a:lnTo>
                    <a:pt x="5946" y="8585"/>
                  </a:lnTo>
                  <a:cubicBezTo>
                    <a:pt x="2701" y="6975"/>
                    <a:pt x="2389" y="2536"/>
                    <a:pt x="105" y="44"/>
                  </a:cubicBezTo>
                  <a:cubicBezTo>
                    <a:pt x="105" y="13"/>
                    <a:pt x="96" y="1"/>
                    <a:pt x="83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3"/>
            <p:cNvSpPr/>
            <p:nvPr/>
          </p:nvSpPr>
          <p:spPr>
            <a:xfrm>
              <a:off x="2671925" y="2657425"/>
              <a:ext cx="122050" cy="131275"/>
            </a:xfrm>
            <a:custGeom>
              <a:avLst/>
              <a:gdLst/>
              <a:ahLst/>
              <a:cxnLst/>
              <a:rect l="l" t="t" r="r" b="b"/>
              <a:pathLst>
                <a:path w="4882" h="5251" extrusionOk="0">
                  <a:moveTo>
                    <a:pt x="78" y="1"/>
                  </a:moveTo>
                  <a:cubicBezTo>
                    <a:pt x="47" y="1"/>
                    <a:pt x="1" y="59"/>
                    <a:pt x="1" y="59"/>
                  </a:cubicBezTo>
                  <a:cubicBezTo>
                    <a:pt x="1091" y="2317"/>
                    <a:pt x="2934" y="3953"/>
                    <a:pt x="4881" y="5251"/>
                  </a:cubicBezTo>
                  <a:lnTo>
                    <a:pt x="4881" y="5017"/>
                  </a:lnTo>
                  <a:cubicBezTo>
                    <a:pt x="2934" y="3615"/>
                    <a:pt x="1299" y="2109"/>
                    <a:pt x="105" y="59"/>
                  </a:cubicBezTo>
                  <a:cubicBezTo>
                    <a:pt x="105" y="15"/>
                    <a:pt x="93" y="1"/>
                    <a:pt x="78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3"/>
            <p:cNvSpPr/>
            <p:nvPr/>
          </p:nvSpPr>
          <p:spPr>
            <a:xfrm>
              <a:off x="2701800" y="2722325"/>
              <a:ext cx="94775" cy="76775"/>
            </a:xfrm>
            <a:custGeom>
              <a:avLst/>
              <a:gdLst/>
              <a:ahLst/>
              <a:cxnLst/>
              <a:rect l="l" t="t" r="r" b="b"/>
              <a:pathLst>
                <a:path w="3791" h="3071" extrusionOk="0">
                  <a:moveTo>
                    <a:pt x="31" y="1"/>
                  </a:moveTo>
                  <a:cubicBezTo>
                    <a:pt x="0" y="1"/>
                    <a:pt x="0" y="59"/>
                    <a:pt x="0" y="59"/>
                  </a:cubicBezTo>
                  <a:cubicBezTo>
                    <a:pt x="1298" y="1123"/>
                    <a:pt x="2492" y="2110"/>
                    <a:pt x="3790" y="3070"/>
                  </a:cubicBezTo>
                  <a:lnTo>
                    <a:pt x="3790" y="2862"/>
                  </a:lnTo>
                  <a:cubicBezTo>
                    <a:pt x="2492" y="2006"/>
                    <a:pt x="1298" y="915"/>
                    <a:pt x="104" y="59"/>
                  </a:cubicBezTo>
                  <a:cubicBezTo>
                    <a:pt x="69" y="15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3"/>
            <p:cNvSpPr/>
            <p:nvPr/>
          </p:nvSpPr>
          <p:spPr>
            <a:xfrm>
              <a:off x="2912725" y="3010000"/>
              <a:ext cx="473150" cy="305750"/>
            </a:xfrm>
            <a:custGeom>
              <a:avLst/>
              <a:gdLst/>
              <a:ahLst/>
              <a:cxnLst/>
              <a:rect l="l" t="t" r="r" b="b"/>
              <a:pathLst>
                <a:path w="18926" h="12230" extrusionOk="0">
                  <a:moveTo>
                    <a:pt x="2493" y="1298"/>
                  </a:moveTo>
                  <a:lnTo>
                    <a:pt x="2493" y="1298"/>
                  </a:lnTo>
                  <a:cubicBezTo>
                    <a:pt x="2596" y="1402"/>
                    <a:pt x="2700" y="1532"/>
                    <a:pt x="2804" y="1532"/>
                  </a:cubicBezTo>
                  <a:cubicBezTo>
                    <a:pt x="2804" y="1636"/>
                    <a:pt x="2804" y="1636"/>
                    <a:pt x="2908" y="1636"/>
                  </a:cubicBezTo>
                  <a:cubicBezTo>
                    <a:pt x="2804" y="1636"/>
                    <a:pt x="2700" y="1636"/>
                    <a:pt x="2700" y="1532"/>
                  </a:cubicBezTo>
                  <a:cubicBezTo>
                    <a:pt x="2596" y="1532"/>
                    <a:pt x="2596" y="1402"/>
                    <a:pt x="2493" y="1298"/>
                  </a:cubicBezTo>
                  <a:close/>
                  <a:moveTo>
                    <a:pt x="5738" y="2285"/>
                  </a:moveTo>
                  <a:lnTo>
                    <a:pt x="5738" y="2285"/>
                  </a:lnTo>
                  <a:cubicBezTo>
                    <a:pt x="7036" y="2389"/>
                    <a:pt x="8438" y="2285"/>
                    <a:pt x="9528" y="3479"/>
                  </a:cubicBezTo>
                  <a:lnTo>
                    <a:pt x="9528" y="3492"/>
                  </a:lnTo>
                  <a:lnTo>
                    <a:pt x="9528" y="3492"/>
                  </a:lnTo>
                  <a:cubicBezTo>
                    <a:pt x="8453" y="2590"/>
                    <a:pt x="7095" y="2486"/>
                    <a:pt x="5738" y="2285"/>
                  </a:cubicBezTo>
                  <a:close/>
                  <a:moveTo>
                    <a:pt x="5945" y="4543"/>
                  </a:moveTo>
                  <a:lnTo>
                    <a:pt x="5945" y="4543"/>
                  </a:lnTo>
                  <a:cubicBezTo>
                    <a:pt x="5945" y="4543"/>
                    <a:pt x="5994" y="4593"/>
                    <a:pt x="6025" y="4666"/>
                  </a:cubicBezTo>
                  <a:lnTo>
                    <a:pt x="6025" y="4666"/>
                  </a:lnTo>
                  <a:cubicBezTo>
                    <a:pt x="5999" y="4625"/>
                    <a:pt x="5972" y="4584"/>
                    <a:pt x="5945" y="4543"/>
                  </a:cubicBezTo>
                  <a:close/>
                  <a:moveTo>
                    <a:pt x="2908" y="1843"/>
                  </a:moveTo>
                  <a:cubicBezTo>
                    <a:pt x="3038" y="1843"/>
                    <a:pt x="3142" y="1947"/>
                    <a:pt x="3245" y="1947"/>
                  </a:cubicBezTo>
                  <a:cubicBezTo>
                    <a:pt x="3969" y="2895"/>
                    <a:pt x="4596" y="3915"/>
                    <a:pt x="5128" y="5145"/>
                  </a:cubicBezTo>
                  <a:lnTo>
                    <a:pt x="5128" y="5145"/>
                  </a:lnTo>
                  <a:cubicBezTo>
                    <a:pt x="4640" y="4313"/>
                    <a:pt x="4139" y="3466"/>
                    <a:pt x="3557" y="2700"/>
                  </a:cubicBezTo>
                  <a:cubicBezTo>
                    <a:pt x="3349" y="2389"/>
                    <a:pt x="3142" y="2051"/>
                    <a:pt x="2908" y="1843"/>
                  </a:cubicBezTo>
                  <a:close/>
                  <a:moveTo>
                    <a:pt x="6631" y="4688"/>
                  </a:moveTo>
                  <a:cubicBezTo>
                    <a:pt x="6723" y="4778"/>
                    <a:pt x="6817" y="4789"/>
                    <a:pt x="6932" y="4881"/>
                  </a:cubicBezTo>
                  <a:cubicBezTo>
                    <a:pt x="6932" y="4985"/>
                    <a:pt x="7036" y="5089"/>
                    <a:pt x="7139" y="5192"/>
                  </a:cubicBezTo>
                  <a:cubicBezTo>
                    <a:pt x="6944" y="4997"/>
                    <a:pt x="6818" y="4894"/>
                    <a:pt x="6631" y="4688"/>
                  </a:cubicBezTo>
                  <a:close/>
                  <a:moveTo>
                    <a:pt x="5841" y="5089"/>
                  </a:moveTo>
                  <a:lnTo>
                    <a:pt x="5841" y="5089"/>
                  </a:lnTo>
                  <a:cubicBezTo>
                    <a:pt x="5934" y="5239"/>
                    <a:pt x="6006" y="5405"/>
                    <a:pt x="6078" y="5573"/>
                  </a:cubicBezTo>
                  <a:lnTo>
                    <a:pt x="6078" y="5573"/>
                  </a:lnTo>
                  <a:cubicBezTo>
                    <a:pt x="6000" y="5410"/>
                    <a:pt x="5921" y="5249"/>
                    <a:pt x="5841" y="5089"/>
                  </a:cubicBezTo>
                  <a:close/>
                  <a:moveTo>
                    <a:pt x="3894" y="2700"/>
                  </a:moveTo>
                  <a:lnTo>
                    <a:pt x="3894" y="2700"/>
                  </a:lnTo>
                  <a:cubicBezTo>
                    <a:pt x="4855" y="3894"/>
                    <a:pt x="5400" y="5530"/>
                    <a:pt x="6153" y="6828"/>
                  </a:cubicBezTo>
                  <a:cubicBezTo>
                    <a:pt x="5832" y="6342"/>
                    <a:pt x="5526" y="5823"/>
                    <a:pt x="5217" y="5296"/>
                  </a:cubicBezTo>
                  <a:lnTo>
                    <a:pt x="5296" y="5296"/>
                  </a:lnTo>
                  <a:cubicBezTo>
                    <a:pt x="4855" y="4440"/>
                    <a:pt x="4440" y="3479"/>
                    <a:pt x="3894" y="2700"/>
                  </a:cubicBezTo>
                  <a:close/>
                  <a:moveTo>
                    <a:pt x="4102" y="2285"/>
                  </a:moveTo>
                  <a:cubicBezTo>
                    <a:pt x="6049" y="2830"/>
                    <a:pt x="8100" y="2389"/>
                    <a:pt x="9736" y="3791"/>
                  </a:cubicBezTo>
                  <a:cubicBezTo>
                    <a:pt x="10047" y="4128"/>
                    <a:pt x="10385" y="4336"/>
                    <a:pt x="10696" y="4543"/>
                  </a:cubicBezTo>
                  <a:cubicBezTo>
                    <a:pt x="11890" y="5192"/>
                    <a:pt x="12643" y="5945"/>
                    <a:pt x="13292" y="6828"/>
                  </a:cubicBezTo>
                  <a:cubicBezTo>
                    <a:pt x="11579" y="5426"/>
                    <a:pt x="9087" y="5530"/>
                    <a:pt x="7036" y="4543"/>
                  </a:cubicBezTo>
                  <a:lnTo>
                    <a:pt x="7036" y="4543"/>
                  </a:lnTo>
                  <a:cubicBezTo>
                    <a:pt x="8541" y="5089"/>
                    <a:pt x="10385" y="4881"/>
                    <a:pt x="11890" y="5530"/>
                  </a:cubicBezTo>
                  <a:lnTo>
                    <a:pt x="11994" y="5530"/>
                  </a:lnTo>
                  <a:cubicBezTo>
                    <a:pt x="11137" y="5089"/>
                    <a:pt x="10281" y="5089"/>
                    <a:pt x="9398" y="4985"/>
                  </a:cubicBezTo>
                  <a:cubicBezTo>
                    <a:pt x="7996" y="4777"/>
                    <a:pt x="6802" y="4440"/>
                    <a:pt x="5738" y="3687"/>
                  </a:cubicBezTo>
                  <a:cubicBezTo>
                    <a:pt x="5192" y="3141"/>
                    <a:pt x="4647" y="2700"/>
                    <a:pt x="4102" y="2285"/>
                  </a:cubicBezTo>
                  <a:close/>
                  <a:moveTo>
                    <a:pt x="5248" y="3784"/>
                  </a:moveTo>
                  <a:cubicBezTo>
                    <a:pt x="5287" y="3812"/>
                    <a:pt x="5344" y="3838"/>
                    <a:pt x="5400" y="3894"/>
                  </a:cubicBezTo>
                  <a:cubicBezTo>
                    <a:pt x="6049" y="4985"/>
                    <a:pt x="6698" y="6075"/>
                    <a:pt x="7139" y="7243"/>
                  </a:cubicBezTo>
                  <a:cubicBezTo>
                    <a:pt x="6802" y="6724"/>
                    <a:pt x="6490" y="6075"/>
                    <a:pt x="6153" y="5426"/>
                  </a:cubicBezTo>
                  <a:cubicBezTo>
                    <a:pt x="5860" y="4913"/>
                    <a:pt x="5544" y="4308"/>
                    <a:pt x="5248" y="3784"/>
                  </a:cubicBezTo>
                  <a:close/>
                  <a:moveTo>
                    <a:pt x="7036" y="4777"/>
                  </a:moveTo>
                  <a:lnTo>
                    <a:pt x="7036" y="4777"/>
                  </a:lnTo>
                  <a:cubicBezTo>
                    <a:pt x="7581" y="5089"/>
                    <a:pt x="8334" y="5192"/>
                    <a:pt x="8983" y="5296"/>
                  </a:cubicBezTo>
                  <a:cubicBezTo>
                    <a:pt x="10696" y="5738"/>
                    <a:pt x="12228" y="6075"/>
                    <a:pt x="13526" y="7139"/>
                  </a:cubicBezTo>
                  <a:cubicBezTo>
                    <a:pt x="13526" y="7243"/>
                    <a:pt x="13630" y="7373"/>
                    <a:pt x="13630" y="7581"/>
                  </a:cubicBezTo>
                  <a:cubicBezTo>
                    <a:pt x="12228" y="6075"/>
                    <a:pt x="9736" y="6179"/>
                    <a:pt x="7788" y="5426"/>
                  </a:cubicBezTo>
                  <a:cubicBezTo>
                    <a:pt x="7451" y="5192"/>
                    <a:pt x="7243" y="4985"/>
                    <a:pt x="7036" y="4777"/>
                  </a:cubicBezTo>
                  <a:close/>
                  <a:moveTo>
                    <a:pt x="4278" y="2898"/>
                  </a:moveTo>
                  <a:cubicBezTo>
                    <a:pt x="4574" y="3190"/>
                    <a:pt x="4768" y="3502"/>
                    <a:pt x="4985" y="3791"/>
                  </a:cubicBezTo>
                  <a:cubicBezTo>
                    <a:pt x="5794" y="5212"/>
                    <a:pt x="6325" y="7027"/>
                    <a:pt x="7561" y="8318"/>
                  </a:cubicBezTo>
                  <a:lnTo>
                    <a:pt x="7561" y="8318"/>
                  </a:lnTo>
                  <a:cubicBezTo>
                    <a:pt x="5908" y="6968"/>
                    <a:pt x="5647" y="4532"/>
                    <a:pt x="4278" y="2898"/>
                  </a:cubicBezTo>
                  <a:close/>
                  <a:moveTo>
                    <a:pt x="7581" y="8338"/>
                  </a:moveTo>
                  <a:cubicBezTo>
                    <a:pt x="7641" y="8400"/>
                    <a:pt x="7702" y="8461"/>
                    <a:pt x="7766" y="8520"/>
                  </a:cubicBezTo>
                  <a:lnTo>
                    <a:pt x="7766" y="8520"/>
                  </a:lnTo>
                  <a:cubicBezTo>
                    <a:pt x="7671" y="8438"/>
                    <a:pt x="7584" y="8430"/>
                    <a:pt x="7581" y="8338"/>
                  </a:cubicBezTo>
                  <a:close/>
                  <a:moveTo>
                    <a:pt x="6316" y="6069"/>
                  </a:moveTo>
                  <a:cubicBezTo>
                    <a:pt x="6338" y="6106"/>
                    <a:pt x="6362" y="6143"/>
                    <a:pt x="6387" y="6179"/>
                  </a:cubicBezTo>
                  <a:cubicBezTo>
                    <a:pt x="6932" y="7036"/>
                    <a:pt x="7347" y="8022"/>
                    <a:pt x="8100" y="8775"/>
                  </a:cubicBezTo>
                  <a:cubicBezTo>
                    <a:pt x="7301" y="8034"/>
                    <a:pt x="6794" y="7059"/>
                    <a:pt x="6316" y="6069"/>
                  </a:cubicBezTo>
                  <a:close/>
                  <a:moveTo>
                    <a:pt x="7451" y="5296"/>
                  </a:moveTo>
                  <a:lnTo>
                    <a:pt x="7451" y="5296"/>
                  </a:lnTo>
                  <a:cubicBezTo>
                    <a:pt x="7581" y="5426"/>
                    <a:pt x="7685" y="5530"/>
                    <a:pt x="7892" y="5634"/>
                  </a:cubicBezTo>
                  <a:cubicBezTo>
                    <a:pt x="8100" y="5738"/>
                    <a:pt x="8438" y="5945"/>
                    <a:pt x="8749" y="6075"/>
                  </a:cubicBezTo>
                  <a:cubicBezTo>
                    <a:pt x="8879" y="6075"/>
                    <a:pt x="8879" y="5945"/>
                    <a:pt x="8749" y="5945"/>
                  </a:cubicBezTo>
                  <a:cubicBezTo>
                    <a:pt x="8645" y="5945"/>
                    <a:pt x="8438" y="5841"/>
                    <a:pt x="8334" y="5738"/>
                  </a:cubicBezTo>
                  <a:lnTo>
                    <a:pt x="8334" y="5738"/>
                  </a:lnTo>
                  <a:cubicBezTo>
                    <a:pt x="9087" y="6075"/>
                    <a:pt x="9943" y="6075"/>
                    <a:pt x="10826" y="6283"/>
                  </a:cubicBezTo>
                  <a:cubicBezTo>
                    <a:pt x="11994" y="6594"/>
                    <a:pt x="13188" y="7139"/>
                    <a:pt x="13941" y="8126"/>
                  </a:cubicBezTo>
                  <a:cubicBezTo>
                    <a:pt x="14175" y="8437"/>
                    <a:pt x="14279" y="8775"/>
                    <a:pt x="14486" y="9086"/>
                  </a:cubicBezTo>
                  <a:cubicBezTo>
                    <a:pt x="14590" y="9424"/>
                    <a:pt x="14720" y="9632"/>
                    <a:pt x="14824" y="9839"/>
                  </a:cubicBezTo>
                  <a:cubicBezTo>
                    <a:pt x="14071" y="9190"/>
                    <a:pt x="13084" y="8879"/>
                    <a:pt x="12228" y="8541"/>
                  </a:cubicBezTo>
                  <a:cubicBezTo>
                    <a:pt x="10696" y="7892"/>
                    <a:pt x="9087" y="7243"/>
                    <a:pt x="7996" y="6075"/>
                  </a:cubicBezTo>
                  <a:lnTo>
                    <a:pt x="7892" y="6075"/>
                  </a:lnTo>
                  <a:lnTo>
                    <a:pt x="7892" y="5945"/>
                  </a:lnTo>
                  <a:cubicBezTo>
                    <a:pt x="8334" y="6283"/>
                    <a:pt x="8749" y="6594"/>
                    <a:pt x="9398" y="6724"/>
                  </a:cubicBezTo>
                  <a:cubicBezTo>
                    <a:pt x="11137" y="7243"/>
                    <a:pt x="12773" y="7892"/>
                    <a:pt x="14071" y="9086"/>
                  </a:cubicBezTo>
                  <a:cubicBezTo>
                    <a:pt x="13188" y="8126"/>
                    <a:pt x="12228" y="7581"/>
                    <a:pt x="11034" y="7139"/>
                  </a:cubicBezTo>
                  <a:cubicBezTo>
                    <a:pt x="10488" y="6828"/>
                    <a:pt x="9736" y="6724"/>
                    <a:pt x="9087" y="6490"/>
                  </a:cubicBezTo>
                  <a:cubicBezTo>
                    <a:pt x="8749" y="6387"/>
                    <a:pt x="8541" y="6283"/>
                    <a:pt x="8334" y="6179"/>
                  </a:cubicBezTo>
                  <a:lnTo>
                    <a:pt x="8334" y="6179"/>
                  </a:lnTo>
                  <a:cubicBezTo>
                    <a:pt x="9087" y="6387"/>
                    <a:pt x="9943" y="6387"/>
                    <a:pt x="10696" y="6828"/>
                  </a:cubicBezTo>
                  <a:cubicBezTo>
                    <a:pt x="10177" y="6490"/>
                    <a:pt x="9632" y="6387"/>
                    <a:pt x="8983" y="6283"/>
                  </a:cubicBezTo>
                  <a:cubicBezTo>
                    <a:pt x="8541" y="6179"/>
                    <a:pt x="8230" y="5945"/>
                    <a:pt x="7892" y="5841"/>
                  </a:cubicBezTo>
                  <a:cubicBezTo>
                    <a:pt x="7788" y="5634"/>
                    <a:pt x="7581" y="5530"/>
                    <a:pt x="7451" y="5296"/>
                  </a:cubicBezTo>
                  <a:close/>
                  <a:moveTo>
                    <a:pt x="9839" y="7685"/>
                  </a:moveTo>
                  <a:lnTo>
                    <a:pt x="9839" y="7685"/>
                  </a:lnTo>
                  <a:cubicBezTo>
                    <a:pt x="11579" y="8541"/>
                    <a:pt x="13734" y="8879"/>
                    <a:pt x="15135" y="10177"/>
                  </a:cubicBezTo>
                  <a:cubicBezTo>
                    <a:pt x="15135" y="10281"/>
                    <a:pt x="15239" y="10281"/>
                    <a:pt x="15239" y="10385"/>
                  </a:cubicBezTo>
                  <a:cubicBezTo>
                    <a:pt x="14486" y="9969"/>
                    <a:pt x="13734" y="9528"/>
                    <a:pt x="12981" y="9190"/>
                  </a:cubicBezTo>
                  <a:cubicBezTo>
                    <a:pt x="11994" y="8671"/>
                    <a:pt x="10930" y="8230"/>
                    <a:pt x="9839" y="7685"/>
                  </a:cubicBezTo>
                  <a:close/>
                  <a:moveTo>
                    <a:pt x="9294" y="7477"/>
                  </a:moveTo>
                  <a:cubicBezTo>
                    <a:pt x="10047" y="8022"/>
                    <a:pt x="11034" y="8334"/>
                    <a:pt x="11786" y="8775"/>
                  </a:cubicBezTo>
                  <a:cubicBezTo>
                    <a:pt x="13084" y="9320"/>
                    <a:pt x="14383" y="9969"/>
                    <a:pt x="15577" y="10618"/>
                  </a:cubicBezTo>
                  <a:cubicBezTo>
                    <a:pt x="15964" y="10892"/>
                    <a:pt x="16332" y="11085"/>
                    <a:pt x="16715" y="11287"/>
                  </a:cubicBezTo>
                  <a:lnTo>
                    <a:pt x="16715" y="11287"/>
                  </a:lnTo>
                  <a:cubicBezTo>
                    <a:pt x="15401" y="10860"/>
                    <a:pt x="14093" y="10331"/>
                    <a:pt x="12877" y="9528"/>
                  </a:cubicBezTo>
                  <a:cubicBezTo>
                    <a:pt x="11683" y="8775"/>
                    <a:pt x="10385" y="8437"/>
                    <a:pt x="9294" y="7477"/>
                  </a:cubicBezTo>
                  <a:close/>
                  <a:moveTo>
                    <a:pt x="9736" y="8126"/>
                  </a:moveTo>
                  <a:lnTo>
                    <a:pt x="9736" y="8126"/>
                  </a:lnTo>
                  <a:cubicBezTo>
                    <a:pt x="10696" y="8775"/>
                    <a:pt x="11890" y="9086"/>
                    <a:pt x="12877" y="9632"/>
                  </a:cubicBezTo>
                  <a:cubicBezTo>
                    <a:pt x="14071" y="10385"/>
                    <a:pt x="15369" y="11034"/>
                    <a:pt x="16771" y="11371"/>
                  </a:cubicBezTo>
                  <a:cubicBezTo>
                    <a:pt x="14071" y="11267"/>
                    <a:pt x="11786" y="9969"/>
                    <a:pt x="9736" y="8126"/>
                  </a:cubicBezTo>
                  <a:close/>
                  <a:moveTo>
                    <a:pt x="6660" y="5806"/>
                  </a:moveTo>
                  <a:lnTo>
                    <a:pt x="6660" y="5806"/>
                  </a:lnTo>
                  <a:cubicBezTo>
                    <a:pt x="8418" y="8536"/>
                    <a:pt x="11330" y="11352"/>
                    <a:pt x="14486" y="12020"/>
                  </a:cubicBezTo>
                  <a:cubicBezTo>
                    <a:pt x="13941" y="12020"/>
                    <a:pt x="13422" y="12020"/>
                    <a:pt x="12981" y="11916"/>
                  </a:cubicBezTo>
                  <a:cubicBezTo>
                    <a:pt x="11786" y="11786"/>
                    <a:pt x="10930" y="11371"/>
                    <a:pt x="10047" y="10488"/>
                  </a:cubicBezTo>
                  <a:cubicBezTo>
                    <a:pt x="9736" y="10177"/>
                    <a:pt x="9398" y="9839"/>
                    <a:pt x="8983" y="9528"/>
                  </a:cubicBezTo>
                  <a:cubicBezTo>
                    <a:pt x="7831" y="8474"/>
                    <a:pt x="7311" y="7112"/>
                    <a:pt x="6660" y="5806"/>
                  </a:cubicBezTo>
                  <a:close/>
                  <a:moveTo>
                    <a:pt x="5130" y="3424"/>
                  </a:moveTo>
                  <a:lnTo>
                    <a:pt x="5130" y="3424"/>
                  </a:lnTo>
                  <a:cubicBezTo>
                    <a:pt x="5215" y="3485"/>
                    <a:pt x="5308" y="3537"/>
                    <a:pt x="5400" y="3583"/>
                  </a:cubicBezTo>
                  <a:cubicBezTo>
                    <a:pt x="5738" y="3894"/>
                    <a:pt x="5945" y="4232"/>
                    <a:pt x="6283" y="4543"/>
                  </a:cubicBezTo>
                  <a:cubicBezTo>
                    <a:pt x="6490" y="4777"/>
                    <a:pt x="6802" y="5089"/>
                    <a:pt x="7036" y="5296"/>
                  </a:cubicBezTo>
                  <a:cubicBezTo>
                    <a:pt x="7892" y="6387"/>
                    <a:pt x="8749" y="7373"/>
                    <a:pt x="9736" y="8334"/>
                  </a:cubicBezTo>
                  <a:cubicBezTo>
                    <a:pt x="11562" y="10160"/>
                    <a:pt x="14233" y="11598"/>
                    <a:pt x="16893" y="11598"/>
                  </a:cubicBezTo>
                  <a:cubicBezTo>
                    <a:pt x="17069" y="11598"/>
                    <a:pt x="17244" y="11592"/>
                    <a:pt x="17420" y="11579"/>
                  </a:cubicBezTo>
                  <a:lnTo>
                    <a:pt x="17420" y="11579"/>
                  </a:lnTo>
                  <a:cubicBezTo>
                    <a:pt x="16537" y="11786"/>
                    <a:pt x="15681" y="11916"/>
                    <a:pt x="14824" y="12020"/>
                  </a:cubicBezTo>
                  <a:cubicBezTo>
                    <a:pt x="11241" y="11034"/>
                    <a:pt x="8541" y="8334"/>
                    <a:pt x="6594" y="5296"/>
                  </a:cubicBezTo>
                  <a:lnTo>
                    <a:pt x="6594" y="5296"/>
                  </a:lnTo>
                  <a:cubicBezTo>
                    <a:pt x="7139" y="6075"/>
                    <a:pt x="7788" y="6828"/>
                    <a:pt x="8438" y="7477"/>
                  </a:cubicBezTo>
                  <a:cubicBezTo>
                    <a:pt x="9294" y="8437"/>
                    <a:pt x="10281" y="9320"/>
                    <a:pt x="11345" y="9969"/>
                  </a:cubicBezTo>
                  <a:cubicBezTo>
                    <a:pt x="11890" y="10281"/>
                    <a:pt x="12435" y="10618"/>
                    <a:pt x="12877" y="10826"/>
                  </a:cubicBezTo>
                  <a:cubicBezTo>
                    <a:pt x="13734" y="11267"/>
                    <a:pt x="14486" y="11371"/>
                    <a:pt x="15369" y="11579"/>
                  </a:cubicBezTo>
                  <a:lnTo>
                    <a:pt x="15473" y="11579"/>
                  </a:lnTo>
                  <a:cubicBezTo>
                    <a:pt x="14720" y="11267"/>
                    <a:pt x="14071" y="11267"/>
                    <a:pt x="13292" y="10930"/>
                  </a:cubicBezTo>
                  <a:cubicBezTo>
                    <a:pt x="12539" y="10618"/>
                    <a:pt x="11786" y="10073"/>
                    <a:pt x="11034" y="9632"/>
                  </a:cubicBezTo>
                  <a:cubicBezTo>
                    <a:pt x="9736" y="8879"/>
                    <a:pt x="8645" y="7581"/>
                    <a:pt x="7685" y="6387"/>
                  </a:cubicBezTo>
                  <a:cubicBezTo>
                    <a:pt x="6791" y="5399"/>
                    <a:pt x="6004" y="4347"/>
                    <a:pt x="5130" y="3424"/>
                  </a:cubicBezTo>
                  <a:close/>
                  <a:moveTo>
                    <a:pt x="0" y="0"/>
                  </a:moveTo>
                  <a:cubicBezTo>
                    <a:pt x="649" y="338"/>
                    <a:pt x="1298" y="649"/>
                    <a:pt x="1843" y="987"/>
                  </a:cubicBezTo>
                  <a:cubicBezTo>
                    <a:pt x="2908" y="2051"/>
                    <a:pt x="3791" y="3349"/>
                    <a:pt x="4543" y="4543"/>
                  </a:cubicBezTo>
                  <a:cubicBezTo>
                    <a:pt x="3687" y="3245"/>
                    <a:pt x="2804" y="1947"/>
                    <a:pt x="1610" y="987"/>
                  </a:cubicBezTo>
                  <a:lnTo>
                    <a:pt x="1506" y="987"/>
                  </a:lnTo>
                  <a:cubicBezTo>
                    <a:pt x="3038" y="2492"/>
                    <a:pt x="4102" y="4232"/>
                    <a:pt x="5296" y="5945"/>
                  </a:cubicBezTo>
                  <a:cubicBezTo>
                    <a:pt x="5841" y="6828"/>
                    <a:pt x="6387" y="7581"/>
                    <a:pt x="7139" y="8230"/>
                  </a:cubicBezTo>
                  <a:cubicBezTo>
                    <a:pt x="7788" y="8983"/>
                    <a:pt x="8749" y="9424"/>
                    <a:pt x="9528" y="10177"/>
                  </a:cubicBezTo>
                  <a:cubicBezTo>
                    <a:pt x="9943" y="10618"/>
                    <a:pt x="10385" y="11137"/>
                    <a:pt x="10930" y="11579"/>
                  </a:cubicBezTo>
                  <a:cubicBezTo>
                    <a:pt x="11579" y="12020"/>
                    <a:pt x="12539" y="12020"/>
                    <a:pt x="13292" y="12124"/>
                  </a:cubicBezTo>
                  <a:cubicBezTo>
                    <a:pt x="13745" y="12196"/>
                    <a:pt x="14193" y="12229"/>
                    <a:pt x="14634" y="12229"/>
                  </a:cubicBezTo>
                  <a:cubicBezTo>
                    <a:pt x="16091" y="12229"/>
                    <a:pt x="17487" y="11869"/>
                    <a:pt x="18822" y="11371"/>
                  </a:cubicBezTo>
                  <a:cubicBezTo>
                    <a:pt x="18926" y="11267"/>
                    <a:pt x="18926" y="11137"/>
                    <a:pt x="18822" y="11137"/>
                  </a:cubicBezTo>
                  <a:cubicBezTo>
                    <a:pt x="18718" y="11267"/>
                    <a:pt x="18484" y="11267"/>
                    <a:pt x="18380" y="11371"/>
                  </a:cubicBezTo>
                  <a:lnTo>
                    <a:pt x="17524" y="11371"/>
                  </a:lnTo>
                  <a:cubicBezTo>
                    <a:pt x="16330" y="11034"/>
                    <a:pt x="15369" y="10488"/>
                    <a:pt x="14824" y="9320"/>
                  </a:cubicBezTo>
                  <a:cubicBezTo>
                    <a:pt x="14383" y="8671"/>
                    <a:pt x="14175" y="7892"/>
                    <a:pt x="13837" y="7139"/>
                  </a:cubicBezTo>
                  <a:cubicBezTo>
                    <a:pt x="13526" y="6490"/>
                    <a:pt x="12981" y="5841"/>
                    <a:pt x="12435" y="5426"/>
                  </a:cubicBezTo>
                  <a:cubicBezTo>
                    <a:pt x="11786" y="4777"/>
                    <a:pt x="11034" y="4543"/>
                    <a:pt x="10281" y="3998"/>
                  </a:cubicBezTo>
                  <a:cubicBezTo>
                    <a:pt x="9736" y="3583"/>
                    <a:pt x="9398" y="2700"/>
                    <a:pt x="9087" y="2181"/>
                  </a:cubicBezTo>
                  <a:cubicBezTo>
                    <a:pt x="8645" y="1636"/>
                    <a:pt x="7996" y="1298"/>
                    <a:pt x="7451" y="1091"/>
                  </a:cubicBezTo>
                  <a:cubicBezTo>
                    <a:pt x="6698" y="753"/>
                    <a:pt x="6049" y="545"/>
                    <a:pt x="5192" y="442"/>
                  </a:cubicBezTo>
                  <a:cubicBezTo>
                    <a:pt x="4466" y="442"/>
                    <a:pt x="3796" y="534"/>
                    <a:pt x="3108" y="534"/>
                  </a:cubicBezTo>
                  <a:cubicBezTo>
                    <a:pt x="2764" y="534"/>
                    <a:pt x="2415" y="511"/>
                    <a:pt x="2051" y="442"/>
                  </a:cubicBezTo>
                  <a:cubicBezTo>
                    <a:pt x="2051" y="442"/>
                    <a:pt x="1947" y="545"/>
                    <a:pt x="2051" y="545"/>
                  </a:cubicBezTo>
                  <a:cubicBezTo>
                    <a:pt x="2700" y="753"/>
                    <a:pt x="3349" y="753"/>
                    <a:pt x="4102" y="753"/>
                  </a:cubicBezTo>
                  <a:cubicBezTo>
                    <a:pt x="4293" y="737"/>
                    <a:pt x="4475" y="729"/>
                    <a:pt x="4651" y="729"/>
                  </a:cubicBezTo>
                  <a:cubicBezTo>
                    <a:pt x="5579" y="729"/>
                    <a:pt x="6344" y="949"/>
                    <a:pt x="7347" y="1298"/>
                  </a:cubicBezTo>
                  <a:cubicBezTo>
                    <a:pt x="8438" y="1740"/>
                    <a:pt x="8879" y="2389"/>
                    <a:pt x="9398" y="3245"/>
                  </a:cubicBezTo>
                  <a:cubicBezTo>
                    <a:pt x="7788" y="1636"/>
                    <a:pt x="5192" y="2596"/>
                    <a:pt x="3245" y="1636"/>
                  </a:cubicBezTo>
                  <a:cubicBezTo>
                    <a:pt x="3142" y="1532"/>
                    <a:pt x="3038" y="1402"/>
                    <a:pt x="2908" y="1298"/>
                  </a:cubicBezTo>
                  <a:lnTo>
                    <a:pt x="2908" y="1298"/>
                  </a:lnTo>
                  <a:cubicBezTo>
                    <a:pt x="3500" y="1496"/>
                    <a:pt x="4147" y="1523"/>
                    <a:pt x="4802" y="1523"/>
                  </a:cubicBezTo>
                  <a:cubicBezTo>
                    <a:pt x="5052" y="1523"/>
                    <a:pt x="5303" y="1519"/>
                    <a:pt x="5553" y="1519"/>
                  </a:cubicBezTo>
                  <a:cubicBezTo>
                    <a:pt x="6458" y="1519"/>
                    <a:pt x="7347" y="1571"/>
                    <a:pt x="8100" y="2051"/>
                  </a:cubicBezTo>
                  <a:cubicBezTo>
                    <a:pt x="6283" y="753"/>
                    <a:pt x="3894" y="1947"/>
                    <a:pt x="1947" y="649"/>
                  </a:cubicBezTo>
                  <a:lnTo>
                    <a:pt x="1947" y="753"/>
                  </a:lnTo>
                  <a:cubicBezTo>
                    <a:pt x="1298" y="442"/>
                    <a:pt x="649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3"/>
            <p:cNvSpPr/>
            <p:nvPr/>
          </p:nvSpPr>
          <p:spPr>
            <a:xfrm>
              <a:off x="3137275" y="3194325"/>
              <a:ext cx="2625" cy="2600"/>
            </a:xfrm>
            <a:custGeom>
              <a:avLst/>
              <a:gdLst/>
              <a:ahLst/>
              <a:cxnLst/>
              <a:rect l="l" t="t" r="r" b="b"/>
              <a:pathLst>
                <a:path w="105" h="104" extrusionOk="0">
                  <a:moveTo>
                    <a:pt x="1" y="0"/>
                  </a:moveTo>
                  <a:cubicBezTo>
                    <a:pt x="105" y="0"/>
                    <a:pt x="105" y="0"/>
                    <a:pt x="105" y="104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3"/>
            <p:cNvSpPr/>
            <p:nvPr/>
          </p:nvSpPr>
          <p:spPr>
            <a:xfrm>
              <a:off x="3093800" y="3139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3"/>
            <p:cNvSpPr/>
            <p:nvPr/>
          </p:nvSpPr>
          <p:spPr>
            <a:xfrm>
              <a:off x="3007475" y="3058675"/>
              <a:ext cx="2625" cy="2625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1" y="0"/>
                  </a:moveTo>
                  <a:cubicBezTo>
                    <a:pt x="1" y="0"/>
                    <a:pt x="45" y="0"/>
                    <a:pt x="76" y="29"/>
                  </a:cubicBezTo>
                  <a:lnTo>
                    <a:pt x="76" y="29"/>
                  </a:lnTo>
                  <a:cubicBezTo>
                    <a:pt x="60" y="13"/>
                    <a:pt x="37" y="0"/>
                    <a:pt x="1" y="0"/>
                  </a:cubicBezTo>
                  <a:close/>
                  <a:moveTo>
                    <a:pt x="76" y="29"/>
                  </a:moveTo>
                  <a:cubicBezTo>
                    <a:pt x="104" y="60"/>
                    <a:pt x="104" y="104"/>
                    <a:pt x="104" y="104"/>
                  </a:cubicBezTo>
                  <a:lnTo>
                    <a:pt x="104" y="104"/>
                  </a:lnTo>
                  <a:cubicBezTo>
                    <a:pt x="104" y="68"/>
                    <a:pt x="92" y="45"/>
                    <a:pt x="76" y="29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3"/>
            <p:cNvSpPr/>
            <p:nvPr/>
          </p:nvSpPr>
          <p:spPr>
            <a:xfrm>
              <a:off x="2966600" y="303725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3"/>
            <p:cNvSpPr/>
            <p:nvPr/>
          </p:nvSpPr>
          <p:spPr>
            <a:xfrm>
              <a:off x="1825625" y="4411225"/>
              <a:ext cx="5200" cy="64925"/>
            </a:xfrm>
            <a:custGeom>
              <a:avLst/>
              <a:gdLst/>
              <a:ahLst/>
              <a:cxnLst/>
              <a:rect l="l" t="t" r="r" b="b"/>
              <a:pathLst>
                <a:path w="208" h="2597" extrusionOk="0">
                  <a:moveTo>
                    <a:pt x="208" y="0"/>
                  </a:moveTo>
                  <a:lnTo>
                    <a:pt x="208" y="0"/>
                  </a:lnTo>
                  <a:cubicBezTo>
                    <a:pt x="138" y="277"/>
                    <a:pt x="115" y="566"/>
                    <a:pt x="108" y="858"/>
                  </a:cubicBezTo>
                  <a:lnTo>
                    <a:pt x="108" y="858"/>
                  </a:lnTo>
                  <a:cubicBezTo>
                    <a:pt x="138" y="571"/>
                    <a:pt x="173" y="286"/>
                    <a:pt x="208" y="0"/>
                  </a:cubicBezTo>
                  <a:close/>
                  <a:moveTo>
                    <a:pt x="108" y="858"/>
                  </a:moveTo>
                  <a:lnTo>
                    <a:pt x="108" y="858"/>
                  </a:lnTo>
                  <a:cubicBezTo>
                    <a:pt x="77" y="1144"/>
                    <a:pt x="50" y="1432"/>
                    <a:pt x="31" y="1721"/>
                  </a:cubicBezTo>
                  <a:lnTo>
                    <a:pt x="31" y="1721"/>
                  </a:lnTo>
                  <a:cubicBezTo>
                    <a:pt x="46" y="1578"/>
                    <a:pt x="69" y="1437"/>
                    <a:pt x="104" y="1298"/>
                  </a:cubicBezTo>
                  <a:cubicBezTo>
                    <a:pt x="104" y="1151"/>
                    <a:pt x="104" y="1004"/>
                    <a:pt x="108" y="858"/>
                  </a:cubicBezTo>
                  <a:close/>
                  <a:moveTo>
                    <a:pt x="31" y="1721"/>
                  </a:moveTo>
                  <a:cubicBezTo>
                    <a:pt x="0" y="2008"/>
                    <a:pt x="0" y="2302"/>
                    <a:pt x="0" y="2596"/>
                  </a:cubicBezTo>
                  <a:cubicBezTo>
                    <a:pt x="0" y="2302"/>
                    <a:pt x="12" y="2011"/>
                    <a:pt x="31" y="172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3"/>
            <p:cNvSpPr/>
            <p:nvPr/>
          </p:nvSpPr>
          <p:spPr>
            <a:xfrm>
              <a:off x="1698400" y="4213275"/>
              <a:ext cx="78550" cy="24675"/>
            </a:xfrm>
            <a:custGeom>
              <a:avLst/>
              <a:gdLst/>
              <a:ahLst/>
              <a:cxnLst/>
              <a:rect l="l" t="t" r="r" b="b"/>
              <a:pathLst>
                <a:path w="3142" h="987" extrusionOk="0">
                  <a:moveTo>
                    <a:pt x="3142" y="0"/>
                  </a:moveTo>
                  <a:cubicBezTo>
                    <a:pt x="2291" y="202"/>
                    <a:pt x="1459" y="384"/>
                    <a:pt x="697" y="714"/>
                  </a:cubicBezTo>
                  <a:lnTo>
                    <a:pt x="697" y="714"/>
                  </a:lnTo>
                  <a:cubicBezTo>
                    <a:pt x="1481" y="442"/>
                    <a:pt x="2304" y="260"/>
                    <a:pt x="3142" y="0"/>
                  </a:cubicBezTo>
                  <a:close/>
                  <a:moveTo>
                    <a:pt x="697" y="714"/>
                  </a:moveTo>
                  <a:lnTo>
                    <a:pt x="697" y="714"/>
                  </a:lnTo>
                  <a:cubicBezTo>
                    <a:pt x="461" y="795"/>
                    <a:pt x="229" y="885"/>
                    <a:pt x="1" y="987"/>
                  </a:cubicBezTo>
                  <a:cubicBezTo>
                    <a:pt x="105" y="987"/>
                    <a:pt x="208" y="883"/>
                    <a:pt x="338" y="883"/>
                  </a:cubicBezTo>
                  <a:cubicBezTo>
                    <a:pt x="456" y="822"/>
                    <a:pt x="576" y="766"/>
                    <a:pt x="697" y="714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3"/>
            <p:cNvSpPr/>
            <p:nvPr/>
          </p:nvSpPr>
          <p:spPr>
            <a:xfrm>
              <a:off x="1787975" y="3932250"/>
              <a:ext cx="7800" cy="18850"/>
            </a:xfrm>
            <a:custGeom>
              <a:avLst/>
              <a:gdLst/>
              <a:ahLst/>
              <a:cxnLst/>
              <a:rect l="l" t="t" r="r" b="b"/>
              <a:pathLst>
                <a:path w="312" h="754" extrusionOk="0">
                  <a:moveTo>
                    <a:pt x="0" y="753"/>
                  </a:moveTo>
                  <a:lnTo>
                    <a:pt x="0" y="753"/>
                  </a:lnTo>
                  <a:cubicBezTo>
                    <a:pt x="104" y="546"/>
                    <a:pt x="208" y="338"/>
                    <a:pt x="312" y="0"/>
                  </a:cubicBezTo>
                  <a:cubicBezTo>
                    <a:pt x="208" y="338"/>
                    <a:pt x="104" y="546"/>
                    <a:pt x="0" y="753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3"/>
            <p:cNvSpPr/>
            <p:nvPr/>
          </p:nvSpPr>
          <p:spPr>
            <a:xfrm>
              <a:off x="2217625" y="3635000"/>
              <a:ext cx="2625" cy="2625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0" y="0"/>
                  </a:moveTo>
                  <a:cubicBezTo>
                    <a:pt x="0" y="104"/>
                    <a:pt x="0" y="104"/>
                    <a:pt x="104" y="104"/>
                  </a:cubicBezTo>
                  <a:cubicBezTo>
                    <a:pt x="0" y="104"/>
                    <a:pt x="0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3"/>
            <p:cNvSpPr/>
            <p:nvPr/>
          </p:nvSpPr>
          <p:spPr>
            <a:xfrm>
              <a:off x="2185175" y="3623975"/>
              <a:ext cx="40900" cy="5200"/>
            </a:xfrm>
            <a:custGeom>
              <a:avLst/>
              <a:gdLst/>
              <a:ahLst/>
              <a:cxnLst/>
              <a:rect l="l" t="t" r="r" b="b"/>
              <a:pathLst>
                <a:path w="1636" h="208" extrusionOk="0">
                  <a:moveTo>
                    <a:pt x="0" y="0"/>
                  </a:moveTo>
                  <a:lnTo>
                    <a:pt x="0" y="0"/>
                  </a:lnTo>
                  <a:cubicBezTo>
                    <a:pt x="279" y="86"/>
                    <a:pt x="540" y="101"/>
                    <a:pt x="812" y="103"/>
                  </a:cubicBezTo>
                  <a:lnTo>
                    <a:pt x="812" y="103"/>
                  </a:lnTo>
                  <a:cubicBezTo>
                    <a:pt x="542" y="78"/>
                    <a:pt x="271" y="52"/>
                    <a:pt x="0" y="0"/>
                  </a:cubicBezTo>
                  <a:close/>
                  <a:moveTo>
                    <a:pt x="812" y="103"/>
                  </a:moveTo>
                  <a:cubicBezTo>
                    <a:pt x="974" y="119"/>
                    <a:pt x="1135" y="134"/>
                    <a:pt x="1297" y="155"/>
                  </a:cubicBezTo>
                  <a:lnTo>
                    <a:pt x="1297" y="155"/>
                  </a:lnTo>
                  <a:cubicBezTo>
                    <a:pt x="1192" y="129"/>
                    <a:pt x="1089" y="104"/>
                    <a:pt x="987" y="104"/>
                  </a:cubicBezTo>
                  <a:cubicBezTo>
                    <a:pt x="928" y="104"/>
                    <a:pt x="870" y="104"/>
                    <a:pt x="812" y="103"/>
                  </a:cubicBezTo>
                  <a:close/>
                  <a:moveTo>
                    <a:pt x="1297" y="155"/>
                  </a:moveTo>
                  <a:cubicBezTo>
                    <a:pt x="1406" y="181"/>
                    <a:pt x="1517" y="208"/>
                    <a:pt x="1636" y="208"/>
                  </a:cubicBezTo>
                  <a:cubicBezTo>
                    <a:pt x="1523" y="186"/>
                    <a:pt x="1410" y="169"/>
                    <a:pt x="1297" y="155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3"/>
            <p:cNvSpPr/>
            <p:nvPr/>
          </p:nvSpPr>
          <p:spPr>
            <a:xfrm>
              <a:off x="2699200" y="3545425"/>
              <a:ext cx="7800" cy="40925"/>
            </a:xfrm>
            <a:custGeom>
              <a:avLst/>
              <a:gdLst/>
              <a:ahLst/>
              <a:cxnLst/>
              <a:rect l="l" t="t" r="r" b="b"/>
              <a:pathLst>
                <a:path w="312" h="1637" extrusionOk="0">
                  <a:moveTo>
                    <a:pt x="0" y="1"/>
                  </a:moveTo>
                  <a:cubicBezTo>
                    <a:pt x="208" y="546"/>
                    <a:pt x="208" y="1091"/>
                    <a:pt x="208" y="1636"/>
                  </a:cubicBezTo>
                  <a:lnTo>
                    <a:pt x="312" y="1636"/>
                  </a:lnTo>
                  <a:cubicBezTo>
                    <a:pt x="312" y="1091"/>
                    <a:pt x="312" y="442"/>
                    <a:pt x="10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3"/>
            <p:cNvSpPr/>
            <p:nvPr/>
          </p:nvSpPr>
          <p:spPr>
            <a:xfrm>
              <a:off x="2753050" y="3540250"/>
              <a:ext cx="70125" cy="59725"/>
            </a:xfrm>
            <a:custGeom>
              <a:avLst/>
              <a:gdLst/>
              <a:ahLst/>
              <a:cxnLst/>
              <a:rect l="l" t="t" r="r" b="b"/>
              <a:pathLst>
                <a:path w="2805" h="2389" extrusionOk="0">
                  <a:moveTo>
                    <a:pt x="2805" y="0"/>
                  </a:moveTo>
                  <a:cubicBezTo>
                    <a:pt x="1636" y="312"/>
                    <a:pt x="546" y="1194"/>
                    <a:pt x="1" y="2388"/>
                  </a:cubicBezTo>
                  <a:lnTo>
                    <a:pt x="105" y="2388"/>
                  </a:lnTo>
                  <a:cubicBezTo>
                    <a:pt x="546" y="1194"/>
                    <a:pt x="1740" y="441"/>
                    <a:pt x="280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3"/>
            <p:cNvSpPr/>
            <p:nvPr/>
          </p:nvSpPr>
          <p:spPr>
            <a:xfrm>
              <a:off x="2788100" y="3548025"/>
              <a:ext cx="32475" cy="24700"/>
            </a:xfrm>
            <a:custGeom>
              <a:avLst/>
              <a:gdLst/>
              <a:ahLst/>
              <a:cxnLst/>
              <a:rect l="l" t="t" r="r" b="b"/>
              <a:pathLst>
                <a:path w="1299" h="988" extrusionOk="0">
                  <a:moveTo>
                    <a:pt x="1299" y="1"/>
                  </a:moveTo>
                  <a:cubicBezTo>
                    <a:pt x="754" y="130"/>
                    <a:pt x="338" y="546"/>
                    <a:pt x="1" y="987"/>
                  </a:cubicBezTo>
                  <a:cubicBezTo>
                    <a:pt x="338" y="546"/>
                    <a:pt x="754" y="234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3"/>
            <p:cNvSpPr/>
            <p:nvPr/>
          </p:nvSpPr>
          <p:spPr>
            <a:xfrm>
              <a:off x="2723200" y="3526600"/>
              <a:ext cx="59750" cy="86350"/>
            </a:xfrm>
            <a:custGeom>
              <a:avLst/>
              <a:gdLst/>
              <a:ahLst/>
              <a:cxnLst/>
              <a:rect l="l" t="t" r="r" b="b"/>
              <a:pathLst>
                <a:path w="2390" h="3454" extrusionOk="0">
                  <a:moveTo>
                    <a:pt x="2389" y="1"/>
                  </a:moveTo>
                  <a:lnTo>
                    <a:pt x="2389" y="1"/>
                  </a:lnTo>
                  <a:cubicBezTo>
                    <a:pt x="1299" y="987"/>
                    <a:pt x="546" y="2052"/>
                    <a:pt x="1" y="3454"/>
                  </a:cubicBezTo>
                  <a:lnTo>
                    <a:pt x="105" y="3454"/>
                  </a:lnTo>
                  <a:cubicBezTo>
                    <a:pt x="650" y="2156"/>
                    <a:pt x="1403" y="1091"/>
                    <a:pt x="238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3"/>
            <p:cNvSpPr/>
            <p:nvPr/>
          </p:nvSpPr>
          <p:spPr>
            <a:xfrm>
              <a:off x="2917900" y="3677825"/>
              <a:ext cx="87000" cy="22100"/>
            </a:xfrm>
            <a:custGeom>
              <a:avLst/>
              <a:gdLst/>
              <a:ahLst/>
              <a:cxnLst/>
              <a:rect l="l" t="t" r="r" b="b"/>
              <a:pathLst>
                <a:path w="3480" h="884" extrusionOk="0">
                  <a:moveTo>
                    <a:pt x="1" y="1"/>
                  </a:moveTo>
                  <a:cubicBezTo>
                    <a:pt x="1195" y="234"/>
                    <a:pt x="2389" y="338"/>
                    <a:pt x="3480" y="883"/>
                  </a:cubicBezTo>
                  <a:cubicBezTo>
                    <a:pt x="2493" y="234"/>
                    <a:pt x="1299" y="1"/>
                    <a:pt x="10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3"/>
            <p:cNvSpPr/>
            <p:nvPr/>
          </p:nvSpPr>
          <p:spPr>
            <a:xfrm>
              <a:off x="2928950" y="3686275"/>
              <a:ext cx="56475" cy="13650"/>
            </a:xfrm>
            <a:custGeom>
              <a:avLst/>
              <a:gdLst/>
              <a:ahLst/>
              <a:cxnLst/>
              <a:rect l="l" t="t" r="r" b="b"/>
              <a:pathLst>
                <a:path w="2259" h="546" extrusionOk="0">
                  <a:moveTo>
                    <a:pt x="0" y="0"/>
                  </a:moveTo>
                  <a:cubicBezTo>
                    <a:pt x="753" y="208"/>
                    <a:pt x="1506" y="208"/>
                    <a:pt x="2259" y="545"/>
                  </a:cubicBezTo>
                  <a:cubicBezTo>
                    <a:pt x="1506" y="104"/>
                    <a:pt x="753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3"/>
            <p:cNvSpPr/>
            <p:nvPr/>
          </p:nvSpPr>
          <p:spPr>
            <a:xfrm>
              <a:off x="2810175" y="3681075"/>
              <a:ext cx="110350" cy="37675"/>
            </a:xfrm>
            <a:custGeom>
              <a:avLst/>
              <a:gdLst/>
              <a:ahLst/>
              <a:cxnLst/>
              <a:rect l="l" t="t" r="r" b="b"/>
              <a:pathLst>
                <a:path w="4414" h="1507" extrusionOk="0">
                  <a:moveTo>
                    <a:pt x="0" y="1"/>
                  </a:moveTo>
                  <a:lnTo>
                    <a:pt x="0" y="1"/>
                  </a:lnTo>
                  <a:cubicBezTo>
                    <a:pt x="1169" y="1065"/>
                    <a:pt x="3012" y="650"/>
                    <a:pt x="4414" y="1506"/>
                  </a:cubicBezTo>
                  <a:cubicBezTo>
                    <a:pt x="3116" y="650"/>
                    <a:pt x="1402" y="857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3"/>
            <p:cNvSpPr/>
            <p:nvPr/>
          </p:nvSpPr>
          <p:spPr>
            <a:xfrm>
              <a:off x="2817950" y="3691450"/>
              <a:ext cx="40925" cy="16250"/>
            </a:xfrm>
            <a:custGeom>
              <a:avLst/>
              <a:gdLst/>
              <a:ahLst/>
              <a:cxnLst/>
              <a:rect l="l" t="t" r="r" b="b"/>
              <a:pathLst>
                <a:path w="1637" h="650" extrusionOk="0">
                  <a:moveTo>
                    <a:pt x="1" y="1"/>
                  </a:moveTo>
                  <a:cubicBezTo>
                    <a:pt x="546" y="338"/>
                    <a:pt x="1091" y="442"/>
                    <a:pt x="1507" y="650"/>
                  </a:cubicBezTo>
                  <a:cubicBezTo>
                    <a:pt x="1637" y="650"/>
                    <a:pt x="1637" y="650"/>
                    <a:pt x="1637" y="546"/>
                  </a:cubicBezTo>
                  <a:cubicBezTo>
                    <a:pt x="1091" y="442"/>
                    <a:pt x="546" y="235"/>
                    <a:pt x="10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3"/>
            <p:cNvSpPr/>
            <p:nvPr/>
          </p:nvSpPr>
          <p:spPr>
            <a:xfrm>
              <a:off x="2806925" y="3762200"/>
              <a:ext cx="73375" cy="97375"/>
            </a:xfrm>
            <a:custGeom>
              <a:avLst/>
              <a:gdLst/>
              <a:ahLst/>
              <a:cxnLst/>
              <a:rect l="l" t="t" r="r" b="b"/>
              <a:pathLst>
                <a:path w="2935" h="3895" extrusionOk="0">
                  <a:moveTo>
                    <a:pt x="130" y="1"/>
                  </a:moveTo>
                  <a:cubicBezTo>
                    <a:pt x="1" y="1"/>
                    <a:pt x="1" y="1"/>
                    <a:pt x="1" y="104"/>
                  </a:cubicBezTo>
                  <a:cubicBezTo>
                    <a:pt x="1429" y="1065"/>
                    <a:pt x="2285" y="2259"/>
                    <a:pt x="2934" y="3895"/>
                  </a:cubicBezTo>
                  <a:cubicBezTo>
                    <a:pt x="2389" y="2259"/>
                    <a:pt x="1532" y="857"/>
                    <a:pt x="13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3"/>
            <p:cNvSpPr/>
            <p:nvPr/>
          </p:nvSpPr>
          <p:spPr>
            <a:xfrm>
              <a:off x="2815375" y="3758950"/>
              <a:ext cx="40250" cy="38325"/>
            </a:xfrm>
            <a:custGeom>
              <a:avLst/>
              <a:gdLst/>
              <a:ahLst/>
              <a:cxnLst/>
              <a:rect l="l" t="t" r="r" b="b"/>
              <a:pathLst>
                <a:path w="1610" h="1533" extrusionOk="0">
                  <a:moveTo>
                    <a:pt x="0" y="1"/>
                  </a:moveTo>
                  <a:lnTo>
                    <a:pt x="0" y="1"/>
                  </a:lnTo>
                  <a:cubicBezTo>
                    <a:pt x="545" y="546"/>
                    <a:pt x="1091" y="987"/>
                    <a:pt x="1506" y="1533"/>
                  </a:cubicBezTo>
                  <a:lnTo>
                    <a:pt x="1610" y="1533"/>
                  </a:lnTo>
                  <a:cubicBezTo>
                    <a:pt x="1194" y="884"/>
                    <a:pt x="649" y="442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3"/>
            <p:cNvSpPr/>
            <p:nvPr/>
          </p:nvSpPr>
          <p:spPr>
            <a:xfrm>
              <a:off x="2799150" y="3742725"/>
              <a:ext cx="43500" cy="29875"/>
            </a:xfrm>
            <a:custGeom>
              <a:avLst/>
              <a:gdLst/>
              <a:ahLst/>
              <a:cxnLst/>
              <a:rect l="l" t="t" r="r" b="b"/>
              <a:pathLst>
                <a:path w="1740" h="1195" extrusionOk="0">
                  <a:moveTo>
                    <a:pt x="0" y="1"/>
                  </a:moveTo>
                  <a:lnTo>
                    <a:pt x="0" y="1"/>
                  </a:lnTo>
                  <a:cubicBezTo>
                    <a:pt x="649" y="442"/>
                    <a:pt x="1194" y="650"/>
                    <a:pt x="1610" y="1195"/>
                  </a:cubicBezTo>
                  <a:lnTo>
                    <a:pt x="1740" y="1195"/>
                  </a:lnTo>
                  <a:cubicBezTo>
                    <a:pt x="1298" y="650"/>
                    <a:pt x="649" y="338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3"/>
            <p:cNvSpPr/>
            <p:nvPr/>
          </p:nvSpPr>
          <p:spPr>
            <a:xfrm>
              <a:off x="2766700" y="3771425"/>
              <a:ext cx="46100" cy="101125"/>
            </a:xfrm>
            <a:custGeom>
              <a:avLst/>
              <a:gdLst/>
              <a:ahLst/>
              <a:cxnLst/>
              <a:rect l="l" t="t" r="r" b="b"/>
              <a:pathLst>
                <a:path w="1844" h="4045" extrusionOk="0">
                  <a:moveTo>
                    <a:pt x="77" y="1"/>
                  </a:moveTo>
                  <a:cubicBezTo>
                    <a:pt x="46" y="1"/>
                    <a:pt x="0" y="47"/>
                    <a:pt x="0" y="47"/>
                  </a:cubicBezTo>
                  <a:cubicBezTo>
                    <a:pt x="208" y="1579"/>
                    <a:pt x="1090" y="2747"/>
                    <a:pt x="1843" y="4045"/>
                  </a:cubicBezTo>
                  <a:cubicBezTo>
                    <a:pt x="1194" y="2643"/>
                    <a:pt x="312" y="1449"/>
                    <a:pt x="104" y="47"/>
                  </a:cubicBezTo>
                  <a:cubicBezTo>
                    <a:pt x="104" y="12"/>
                    <a:pt x="92" y="1"/>
                    <a:pt x="77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3"/>
            <p:cNvSpPr/>
            <p:nvPr/>
          </p:nvSpPr>
          <p:spPr>
            <a:xfrm>
              <a:off x="2764100" y="3767400"/>
              <a:ext cx="10400" cy="46100"/>
            </a:xfrm>
            <a:custGeom>
              <a:avLst/>
              <a:gdLst/>
              <a:ahLst/>
              <a:cxnLst/>
              <a:rect l="l" t="t" r="r" b="b"/>
              <a:pathLst>
                <a:path w="416" h="1844" extrusionOk="0">
                  <a:moveTo>
                    <a:pt x="0" y="0"/>
                  </a:moveTo>
                  <a:cubicBezTo>
                    <a:pt x="0" y="649"/>
                    <a:pt x="104" y="1298"/>
                    <a:pt x="416" y="1844"/>
                  </a:cubicBezTo>
                  <a:cubicBezTo>
                    <a:pt x="208" y="1195"/>
                    <a:pt x="104" y="649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3"/>
            <p:cNvSpPr/>
            <p:nvPr/>
          </p:nvSpPr>
          <p:spPr>
            <a:xfrm>
              <a:off x="2715425" y="3753775"/>
              <a:ext cx="2625" cy="29875"/>
            </a:xfrm>
            <a:custGeom>
              <a:avLst/>
              <a:gdLst/>
              <a:ahLst/>
              <a:cxnLst/>
              <a:rect l="l" t="t" r="r" b="b"/>
              <a:pathLst>
                <a:path w="105" h="1195" extrusionOk="0">
                  <a:moveTo>
                    <a:pt x="104" y="0"/>
                  </a:moveTo>
                  <a:lnTo>
                    <a:pt x="104" y="0"/>
                  </a:lnTo>
                  <a:cubicBezTo>
                    <a:pt x="0" y="208"/>
                    <a:pt x="0" y="441"/>
                    <a:pt x="0" y="649"/>
                  </a:cubicBezTo>
                  <a:cubicBezTo>
                    <a:pt x="0" y="441"/>
                    <a:pt x="104" y="208"/>
                    <a:pt x="104" y="0"/>
                  </a:cubicBezTo>
                  <a:close/>
                  <a:moveTo>
                    <a:pt x="0" y="649"/>
                  </a:moveTo>
                  <a:cubicBezTo>
                    <a:pt x="0" y="857"/>
                    <a:pt x="0" y="987"/>
                    <a:pt x="104" y="1194"/>
                  </a:cubicBezTo>
                  <a:cubicBezTo>
                    <a:pt x="0" y="987"/>
                    <a:pt x="104" y="857"/>
                    <a:pt x="0" y="649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3"/>
            <p:cNvSpPr/>
            <p:nvPr/>
          </p:nvSpPr>
          <p:spPr>
            <a:xfrm>
              <a:off x="2693350" y="3758950"/>
              <a:ext cx="38325" cy="129825"/>
            </a:xfrm>
            <a:custGeom>
              <a:avLst/>
              <a:gdLst/>
              <a:ahLst/>
              <a:cxnLst/>
              <a:rect l="l" t="t" r="r" b="b"/>
              <a:pathLst>
                <a:path w="1533" h="5193" extrusionOk="0">
                  <a:moveTo>
                    <a:pt x="546" y="1"/>
                  </a:moveTo>
                  <a:cubicBezTo>
                    <a:pt x="1" y="1740"/>
                    <a:pt x="650" y="3687"/>
                    <a:pt x="1532" y="5193"/>
                  </a:cubicBezTo>
                  <a:lnTo>
                    <a:pt x="1532" y="5089"/>
                  </a:lnTo>
                  <a:cubicBezTo>
                    <a:pt x="650" y="3583"/>
                    <a:pt x="234" y="1844"/>
                    <a:pt x="65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3"/>
            <p:cNvSpPr/>
            <p:nvPr/>
          </p:nvSpPr>
          <p:spPr>
            <a:xfrm>
              <a:off x="2696600" y="3748575"/>
              <a:ext cx="10400" cy="105175"/>
            </a:xfrm>
            <a:custGeom>
              <a:avLst/>
              <a:gdLst/>
              <a:ahLst/>
              <a:cxnLst/>
              <a:rect l="l" t="t" r="r" b="b"/>
              <a:pathLst>
                <a:path w="416" h="4207" extrusionOk="0">
                  <a:moveTo>
                    <a:pt x="416" y="312"/>
                  </a:moveTo>
                  <a:cubicBezTo>
                    <a:pt x="373" y="423"/>
                    <a:pt x="340" y="534"/>
                    <a:pt x="312" y="647"/>
                  </a:cubicBezTo>
                  <a:lnTo>
                    <a:pt x="312" y="647"/>
                  </a:lnTo>
                  <a:cubicBezTo>
                    <a:pt x="346" y="534"/>
                    <a:pt x="381" y="424"/>
                    <a:pt x="416" y="312"/>
                  </a:cubicBezTo>
                  <a:close/>
                  <a:moveTo>
                    <a:pt x="312" y="0"/>
                  </a:moveTo>
                  <a:cubicBezTo>
                    <a:pt x="104" y="649"/>
                    <a:pt x="0" y="1299"/>
                    <a:pt x="104" y="1948"/>
                  </a:cubicBezTo>
                  <a:cubicBezTo>
                    <a:pt x="0" y="2700"/>
                    <a:pt x="104" y="3453"/>
                    <a:pt x="312" y="4206"/>
                  </a:cubicBezTo>
                  <a:cubicBezTo>
                    <a:pt x="208" y="3661"/>
                    <a:pt x="104" y="3142"/>
                    <a:pt x="104" y="2597"/>
                  </a:cubicBezTo>
                  <a:cubicBezTo>
                    <a:pt x="104" y="2597"/>
                    <a:pt x="208" y="2597"/>
                    <a:pt x="208" y="2493"/>
                  </a:cubicBezTo>
                  <a:cubicBezTo>
                    <a:pt x="208" y="2363"/>
                    <a:pt x="104" y="2155"/>
                    <a:pt x="104" y="2051"/>
                  </a:cubicBezTo>
                  <a:cubicBezTo>
                    <a:pt x="187" y="1535"/>
                    <a:pt x="204" y="1084"/>
                    <a:pt x="312" y="647"/>
                  </a:cubicBezTo>
                  <a:lnTo>
                    <a:pt x="312" y="647"/>
                  </a:lnTo>
                  <a:cubicBezTo>
                    <a:pt x="243" y="872"/>
                    <a:pt x="173" y="1108"/>
                    <a:pt x="104" y="1402"/>
                  </a:cubicBezTo>
                  <a:cubicBezTo>
                    <a:pt x="104" y="961"/>
                    <a:pt x="208" y="416"/>
                    <a:pt x="41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3"/>
            <p:cNvSpPr/>
            <p:nvPr/>
          </p:nvSpPr>
          <p:spPr>
            <a:xfrm>
              <a:off x="2690750" y="3751175"/>
              <a:ext cx="5875" cy="53900"/>
            </a:xfrm>
            <a:custGeom>
              <a:avLst/>
              <a:gdLst/>
              <a:ahLst/>
              <a:cxnLst/>
              <a:rect l="l" t="t" r="r" b="b"/>
              <a:pathLst>
                <a:path w="235" h="2156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649"/>
                    <a:pt x="1" y="1402"/>
                    <a:pt x="1" y="2155"/>
                  </a:cubicBezTo>
                  <a:lnTo>
                    <a:pt x="105" y="2155"/>
                  </a:lnTo>
                  <a:cubicBezTo>
                    <a:pt x="1" y="1402"/>
                    <a:pt x="105" y="753"/>
                    <a:pt x="23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3"/>
            <p:cNvSpPr/>
            <p:nvPr/>
          </p:nvSpPr>
          <p:spPr>
            <a:xfrm>
              <a:off x="2888050" y="3834900"/>
              <a:ext cx="22100" cy="43500"/>
            </a:xfrm>
            <a:custGeom>
              <a:avLst/>
              <a:gdLst/>
              <a:ahLst/>
              <a:cxnLst/>
              <a:rect l="l" t="t" r="r" b="b"/>
              <a:pathLst>
                <a:path w="884" h="1740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545"/>
                    <a:pt x="650" y="1091"/>
                    <a:pt x="780" y="1740"/>
                  </a:cubicBezTo>
                  <a:lnTo>
                    <a:pt x="883" y="1740"/>
                  </a:lnTo>
                  <a:cubicBezTo>
                    <a:pt x="650" y="1091"/>
                    <a:pt x="338" y="442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3"/>
            <p:cNvSpPr/>
            <p:nvPr/>
          </p:nvSpPr>
          <p:spPr>
            <a:xfrm>
              <a:off x="2885450" y="3821275"/>
              <a:ext cx="24700" cy="43500"/>
            </a:xfrm>
            <a:custGeom>
              <a:avLst/>
              <a:gdLst/>
              <a:ahLst/>
              <a:cxnLst/>
              <a:rect l="l" t="t" r="r" b="b"/>
              <a:pathLst>
                <a:path w="988" h="1740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545"/>
                    <a:pt x="754" y="1090"/>
                    <a:pt x="987" y="1739"/>
                  </a:cubicBezTo>
                  <a:cubicBezTo>
                    <a:pt x="754" y="1090"/>
                    <a:pt x="442" y="44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3"/>
            <p:cNvSpPr/>
            <p:nvPr/>
          </p:nvSpPr>
          <p:spPr>
            <a:xfrm>
              <a:off x="2871825" y="3794650"/>
              <a:ext cx="32475" cy="40275"/>
            </a:xfrm>
            <a:custGeom>
              <a:avLst/>
              <a:gdLst/>
              <a:ahLst/>
              <a:cxnLst/>
              <a:rect l="l" t="t" r="r" b="b"/>
              <a:pathLst>
                <a:path w="1299" h="1611" extrusionOk="0">
                  <a:moveTo>
                    <a:pt x="1" y="1"/>
                  </a:moveTo>
                  <a:lnTo>
                    <a:pt x="1" y="105"/>
                  </a:lnTo>
                  <a:cubicBezTo>
                    <a:pt x="442" y="520"/>
                    <a:pt x="883" y="1065"/>
                    <a:pt x="1195" y="1610"/>
                  </a:cubicBezTo>
                  <a:lnTo>
                    <a:pt x="1299" y="1610"/>
                  </a:lnTo>
                  <a:cubicBezTo>
                    <a:pt x="883" y="1065"/>
                    <a:pt x="546" y="520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3"/>
            <p:cNvSpPr/>
            <p:nvPr/>
          </p:nvSpPr>
          <p:spPr>
            <a:xfrm>
              <a:off x="2817975" y="3732350"/>
              <a:ext cx="13650" cy="10400"/>
            </a:xfrm>
            <a:custGeom>
              <a:avLst/>
              <a:gdLst/>
              <a:ahLst/>
              <a:cxnLst/>
              <a:rect l="l" t="t" r="r" b="b"/>
              <a:pathLst>
                <a:path w="546" h="416" extrusionOk="0">
                  <a:moveTo>
                    <a:pt x="0" y="0"/>
                  </a:moveTo>
                  <a:cubicBezTo>
                    <a:pt x="208" y="104"/>
                    <a:pt x="338" y="312"/>
                    <a:pt x="545" y="416"/>
                  </a:cubicBezTo>
                  <a:cubicBezTo>
                    <a:pt x="338" y="208"/>
                    <a:pt x="208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3"/>
            <p:cNvSpPr/>
            <p:nvPr/>
          </p:nvSpPr>
          <p:spPr>
            <a:xfrm>
              <a:off x="2871825" y="3716125"/>
              <a:ext cx="40925" cy="26625"/>
            </a:xfrm>
            <a:custGeom>
              <a:avLst/>
              <a:gdLst/>
              <a:ahLst/>
              <a:cxnLst/>
              <a:rect l="l" t="t" r="r" b="b"/>
              <a:pathLst>
                <a:path w="1637" h="1065" extrusionOk="0">
                  <a:moveTo>
                    <a:pt x="1" y="0"/>
                  </a:moveTo>
                  <a:lnTo>
                    <a:pt x="1" y="0"/>
                  </a:lnTo>
                  <a:cubicBezTo>
                    <a:pt x="650" y="312"/>
                    <a:pt x="1091" y="649"/>
                    <a:pt x="1636" y="1065"/>
                  </a:cubicBezTo>
                  <a:cubicBezTo>
                    <a:pt x="1091" y="649"/>
                    <a:pt x="650" y="20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3"/>
            <p:cNvSpPr/>
            <p:nvPr/>
          </p:nvSpPr>
          <p:spPr>
            <a:xfrm>
              <a:off x="2858850" y="3713525"/>
              <a:ext cx="48700" cy="32475"/>
            </a:xfrm>
            <a:custGeom>
              <a:avLst/>
              <a:gdLst/>
              <a:ahLst/>
              <a:cxnLst/>
              <a:rect l="l" t="t" r="r" b="b"/>
              <a:pathLst>
                <a:path w="1948" h="1299" extrusionOk="0">
                  <a:moveTo>
                    <a:pt x="1" y="1"/>
                  </a:moveTo>
                  <a:cubicBezTo>
                    <a:pt x="650" y="312"/>
                    <a:pt x="1299" y="650"/>
                    <a:pt x="1818" y="1299"/>
                  </a:cubicBezTo>
                  <a:cubicBezTo>
                    <a:pt x="1818" y="1299"/>
                    <a:pt x="1948" y="1299"/>
                    <a:pt x="1818" y="1169"/>
                  </a:cubicBezTo>
                  <a:cubicBezTo>
                    <a:pt x="1402" y="650"/>
                    <a:pt x="650" y="208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3"/>
            <p:cNvSpPr/>
            <p:nvPr/>
          </p:nvSpPr>
          <p:spPr>
            <a:xfrm>
              <a:off x="2836775" y="3707675"/>
              <a:ext cx="43525" cy="22100"/>
            </a:xfrm>
            <a:custGeom>
              <a:avLst/>
              <a:gdLst/>
              <a:ahLst/>
              <a:cxnLst/>
              <a:rect l="l" t="t" r="r" b="b"/>
              <a:pathLst>
                <a:path w="1741" h="884" extrusionOk="0">
                  <a:moveTo>
                    <a:pt x="1" y="1"/>
                  </a:moveTo>
                  <a:cubicBezTo>
                    <a:pt x="650" y="338"/>
                    <a:pt x="1195" y="546"/>
                    <a:pt x="1740" y="884"/>
                  </a:cubicBezTo>
                  <a:cubicBezTo>
                    <a:pt x="1195" y="442"/>
                    <a:pt x="650" y="235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3"/>
            <p:cNvSpPr/>
            <p:nvPr/>
          </p:nvSpPr>
          <p:spPr>
            <a:xfrm>
              <a:off x="2788300" y="3697375"/>
              <a:ext cx="40725" cy="12925"/>
            </a:xfrm>
            <a:custGeom>
              <a:avLst/>
              <a:gdLst/>
              <a:ahLst/>
              <a:cxnLst/>
              <a:rect l="l" t="t" r="r" b="b"/>
              <a:pathLst>
                <a:path w="1629" h="517" extrusionOk="0">
                  <a:moveTo>
                    <a:pt x="1" y="1"/>
                  </a:moveTo>
                  <a:lnTo>
                    <a:pt x="1" y="1"/>
                  </a:lnTo>
                  <a:cubicBezTo>
                    <a:pt x="543" y="206"/>
                    <a:pt x="1085" y="310"/>
                    <a:pt x="1524" y="517"/>
                  </a:cubicBezTo>
                  <a:lnTo>
                    <a:pt x="1628" y="517"/>
                  </a:lnTo>
                  <a:cubicBezTo>
                    <a:pt x="1086" y="310"/>
                    <a:pt x="543" y="20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3"/>
            <p:cNvSpPr/>
            <p:nvPr/>
          </p:nvSpPr>
          <p:spPr>
            <a:xfrm>
              <a:off x="2777725" y="3626550"/>
              <a:ext cx="29225" cy="8475"/>
            </a:xfrm>
            <a:custGeom>
              <a:avLst/>
              <a:gdLst/>
              <a:ahLst/>
              <a:cxnLst/>
              <a:rect l="l" t="t" r="r" b="b"/>
              <a:pathLst>
                <a:path w="1169" h="339" extrusionOk="0">
                  <a:moveTo>
                    <a:pt x="649" y="1"/>
                  </a:moveTo>
                  <a:cubicBezTo>
                    <a:pt x="416" y="105"/>
                    <a:pt x="208" y="105"/>
                    <a:pt x="0" y="235"/>
                  </a:cubicBezTo>
                  <a:lnTo>
                    <a:pt x="0" y="338"/>
                  </a:lnTo>
                  <a:cubicBezTo>
                    <a:pt x="208" y="235"/>
                    <a:pt x="312" y="105"/>
                    <a:pt x="520" y="105"/>
                  </a:cubicBezTo>
                  <a:lnTo>
                    <a:pt x="1065" y="105"/>
                  </a:lnTo>
                  <a:cubicBezTo>
                    <a:pt x="1169" y="105"/>
                    <a:pt x="1169" y="1"/>
                    <a:pt x="106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3"/>
            <p:cNvSpPr/>
            <p:nvPr/>
          </p:nvSpPr>
          <p:spPr>
            <a:xfrm>
              <a:off x="2785500" y="3631050"/>
              <a:ext cx="27300" cy="3975"/>
            </a:xfrm>
            <a:custGeom>
              <a:avLst/>
              <a:gdLst/>
              <a:ahLst/>
              <a:cxnLst/>
              <a:rect l="l" t="t" r="r" b="b"/>
              <a:pathLst>
                <a:path w="1092" h="159" extrusionOk="0">
                  <a:moveTo>
                    <a:pt x="726" y="0"/>
                  </a:moveTo>
                  <a:cubicBezTo>
                    <a:pt x="461" y="0"/>
                    <a:pt x="237" y="86"/>
                    <a:pt x="1" y="158"/>
                  </a:cubicBezTo>
                  <a:cubicBezTo>
                    <a:pt x="105" y="158"/>
                    <a:pt x="338" y="158"/>
                    <a:pt x="442" y="55"/>
                  </a:cubicBezTo>
                  <a:lnTo>
                    <a:pt x="1091" y="55"/>
                  </a:lnTo>
                  <a:cubicBezTo>
                    <a:pt x="959" y="16"/>
                    <a:pt x="839" y="0"/>
                    <a:pt x="72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3"/>
            <p:cNvSpPr/>
            <p:nvPr/>
          </p:nvSpPr>
          <p:spPr>
            <a:xfrm>
              <a:off x="2799150" y="3632400"/>
              <a:ext cx="13650" cy="5225"/>
            </a:xfrm>
            <a:custGeom>
              <a:avLst/>
              <a:gdLst/>
              <a:ahLst/>
              <a:cxnLst/>
              <a:rect l="l" t="t" r="r" b="b"/>
              <a:pathLst>
                <a:path w="546" h="209" extrusionOk="0">
                  <a:moveTo>
                    <a:pt x="545" y="1"/>
                  </a:moveTo>
                  <a:cubicBezTo>
                    <a:pt x="312" y="1"/>
                    <a:pt x="208" y="104"/>
                    <a:pt x="0" y="208"/>
                  </a:cubicBezTo>
                  <a:cubicBezTo>
                    <a:pt x="208" y="208"/>
                    <a:pt x="312" y="104"/>
                    <a:pt x="54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3"/>
            <p:cNvSpPr/>
            <p:nvPr/>
          </p:nvSpPr>
          <p:spPr>
            <a:xfrm>
              <a:off x="2736825" y="3440300"/>
              <a:ext cx="16250" cy="21425"/>
            </a:xfrm>
            <a:custGeom>
              <a:avLst/>
              <a:gdLst/>
              <a:ahLst/>
              <a:cxnLst/>
              <a:rect l="l" t="t" r="r" b="b"/>
              <a:pathLst>
                <a:path w="650" h="857" extrusionOk="0">
                  <a:moveTo>
                    <a:pt x="650" y="0"/>
                  </a:moveTo>
                  <a:cubicBezTo>
                    <a:pt x="338" y="104"/>
                    <a:pt x="105" y="416"/>
                    <a:pt x="1" y="857"/>
                  </a:cubicBezTo>
                  <a:cubicBezTo>
                    <a:pt x="105" y="416"/>
                    <a:pt x="338" y="208"/>
                    <a:pt x="65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3"/>
            <p:cNvSpPr/>
            <p:nvPr/>
          </p:nvSpPr>
          <p:spPr>
            <a:xfrm>
              <a:off x="2740300" y="3445475"/>
              <a:ext cx="15375" cy="17425"/>
            </a:xfrm>
            <a:custGeom>
              <a:avLst/>
              <a:gdLst/>
              <a:ahLst/>
              <a:cxnLst/>
              <a:rect l="l" t="t" r="r" b="b"/>
              <a:pathLst>
                <a:path w="615" h="697" extrusionOk="0">
                  <a:moveTo>
                    <a:pt x="615" y="1"/>
                  </a:moveTo>
                  <a:cubicBezTo>
                    <a:pt x="371" y="1"/>
                    <a:pt x="255" y="271"/>
                    <a:pt x="153" y="488"/>
                  </a:cubicBezTo>
                  <a:lnTo>
                    <a:pt x="153" y="488"/>
                  </a:lnTo>
                  <a:cubicBezTo>
                    <a:pt x="198" y="438"/>
                    <a:pt x="254" y="388"/>
                    <a:pt x="303" y="338"/>
                  </a:cubicBezTo>
                  <a:cubicBezTo>
                    <a:pt x="407" y="105"/>
                    <a:pt x="511" y="105"/>
                    <a:pt x="615" y="1"/>
                  </a:cubicBezTo>
                  <a:close/>
                  <a:moveTo>
                    <a:pt x="153" y="488"/>
                  </a:moveTo>
                  <a:cubicBezTo>
                    <a:pt x="105" y="542"/>
                    <a:pt x="70" y="596"/>
                    <a:pt x="70" y="650"/>
                  </a:cubicBezTo>
                  <a:cubicBezTo>
                    <a:pt x="98" y="605"/>
                    <a:pt x="125" y="548"/>
                    <a:pt x="153" y="488"/>
                  </a:cubicBezTo>
                  <a:close/>
                  <a:moveTo>
                    <a:pt x="70" y="650"/>
                  </a:moveTo>
                  <a:cubicBezTo>
                    <a:pt x="0" y="650"/>
                    <a:pt x="23" y="696"/>
                    <a:pt x="47" y="696"/>
                  </a:cubicBezTo>
                  <a:cubicBezTo>
                    <a:pt x="58" y="696"/>
                    <a:pt x="70" y="684"/>
                    <a:pt x="70" y="65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3"/>
            <p:cNvSpPr/>
            <p:nvPr/>
          </p:nvSpPr>
          <p:spPr>
            <a:xfrm>
              <a:off x="2753050" y="3442900"/>
              <a:ext cx="11075" cy="16250"/>
            </a:xfrm>
            <a:custGeom>
              <a:avLst/>
              <a:gdLst/>
              <a:ahLst/>
              <a:cxnLst/>
              <a:rect l="l" t="t" r="r" b="b"/>
              <a:pathLst>
                <a:path w="443" h="650" extrusionOk="0">
                  <a:moveTo>
                    <a:pt x="442" y="0"/>
                  </a:moveTo>
                  <a:lnTo>
                    <a:pt x="442" y="0"/>
                  </a:lnTo>
                  <a:cubicBezTo>
                    <a:pt x="209" y="104"/>
                    <a:pt x="1" y="312"/>
                    <a:pt x="1" y="649"/>
                  </a:cubicBezTo>
                  <a:cubicBezTo>
                    <a:pt x="105" y="312"/>
                    <a:pt x="338" y="208"/>
                    <a:pt x="44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3"/>
            <p:cNvSpPr/>
            <p:nvPr/>
          </p:nvSpPr>
          <p:spPr>
            <a:xfrm>
              <a:off x="2764100" y="3445475"/>
              <a:ext cx="10400" cy="8475"/>
            </a:xfrm>
            <a:custGeom>
              <a:avLst/>
              <a:gdLst/>
              <a:ahLst/>
              <a:cxnLst/>
              <a:rect l="l" t="t" r="r" b="b"/>
              <a:pathLst>
                <a:path w="416" h="339" extrusionOk="0">
                  <a:moveTo>
                    <a:pt x="416" y="1"/>
                  </a:moveTo>
                  <a:cubicBezTo>
                    <a:pt x="283" y="1"/>
                    <a:pt x="192" y="86"/>
                    <a:pt x="117" y="181"/>
                  </a:cubicBezTo>
                  <a:lnTo>
                    <a:pt x="117" y="181"/>
                  </a:lnTo>
                  <a:cubicBezTo>
                    <a:pt x="220" y="95"/>
                    <a:pt x="343" y="73"/>
                    <a:pt x="416" y="1"/>
                  </a:cubicBezTo>
                  <a:close/>
                  <a:moveTo>
                    <a:pt x="117" y="181"/>
                  </a:moveTo>
                  <a:cubicBezTo>
                    <a:pt x="73" y="218"/>
                    <a:pt x="32" y="268"/>
                    <a:pt x="0" y="338"/>
                  </a:cubicBezTo>
                  <a:cubicBezTo>
                    <a:pt x="38" y="292"/>
                    <a:pt x="75" y="235"/>
                    <a:pt x="117" y="18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3"/>
            <p:cNvSpPr/>
            <p:nvPr/>
          </p:nvSpPr>
          <p:spPr>
            <a:xfrm>
              <a:off x="2647925" y="3459750"/>
              <a:ext cx="5200" cy="20800"/>
            </a:xfrm>
            <a:custGeom>
              <a:avLst/>
              <a:gdLst/>
              <a:ahLst/>
              <a:cxnLst/>
              <a:rect l="l" t="t" r="r" b="b"/>
              <a:pathLst>
                <a:path w="208" h="832" extrusionOk="0">
                  <a:moveTo>
                    <a:pt x="195" y="1"/>
                  </a:moveTo>
                  <a:cubicBezTo>
                    <a:pt x="182" y="1"/>
                    <a:pt x="156" y="27"/>
                    <a:pt x="104" y="79"/>
                  </a:cubicBezTo>
                  <a:cubicBezTo>
                    <a:pt x="0" y="183"/>
                    <a:pt x="0" y="624"/>
                    <a:pt x="0" y="832"/>
                  </a:cubicBezTo>
                  <a:lnTo>
                    <a:pt x="104" y="832"/>
                  </a:lnTo>
                  <a:lnTo>
                    <a:pt x="104" y="416"/>
                  </a:lnTo>
                  <a:cubicBezTo>
                    <a:pt x="104" y="287"/>
                    <a:pt x="104" y="183"/>
                    <a:pt x="208" y="79"/>
                  </a:cubicBezTo>
                  <a:cubicBezTo>
                    <a:pt x="208" y="27"/>
                    <a:pt x="208" y="1"/>
                    <a:pt x="19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3"/>
            <p:cNvSpPr/>
            <p:nvPr/>
          </p:nvSpPr>
          <p:spPr>
            <a:xfrm>
              <a:off x="2490850" y="3507800"/>
              <a:ext cx="11075" cy="21425"/>
            </a:xfrm>
            <a:custGeom>
              <a:avLst/>
              <a:gdLst/>
              <a:ahLst/>
              <a:cxnLst/>
              <a:rect l="l" t="t" r="r" b="b"/>
              <a:pathLst>
                <a:path w="443" h="857" extrusionOk="0">
                  <a:moveTo>
                    <a:pt x="312" y="0"/>
                  </a:moveTo>
                  <a:cubicBezTo>
                    <a:pt x="105" y="208"/>
                    <a:pt x="105" y="545"/>
                    <a:pt x="1" y="857"/>
                  </a:cubicBezTo>
                  <a:lnTo>
                    <a:pt x="105" y="857"/>
                  </a:lnTo>
                  <a:cubicBezTo>
                    <a:pt x="105" y="545"/>
                    <a:pt x="208" y="312"/>
                    <a:pt x="44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3"/>
            <p:cNvSpPr/>
            <p:nvPr/>
          </p:nvSpPr>
          <p:spPr>
            <a:xfrm>
              <a:off x="2512275" y="3686275"/>
              <a:ext cx="16250" cy="27275"/>
            </a:xfrm>
            <a:custGeom>
              <a:avLst/>
              <a:gdLst/>
              <a:ahLst/>
              <a:cxnLst/>
              <a:rect l="l" t="t" r="r" b="b"/>
              <a:pathLst>
                <a:path w="650" h="1091" extrusionOk="0">
                  <a:moveTo>
                    <a:pt x="546" y="0"/>
                  </a:moveTo>
                  <a:cubicBezTo>
                    <a:pt x="442" y="104"/>
                    <a:pt x="442" y="104"/>
                    <a:pt x="338" y="208"/>
                  </a:cubicBezTo>
                  <a:cubicBezTo>
                    <a:pt x="104" y="442"/>
                    <a:pt x="0" y="753"/>
                    <a:pt x="104" y="1091"/>
                  </a:cubicBezTo>
                  <a:cubicBezTo>
                    <a:pt x="104" y="829"/>
                    <a:pt x="182" y="708"/>
                    <a:pt x="266" y="570"/>
                  </a:cubicBezTo>
                  <a:lnTo>
                    <a:pt x="266" y="570"/>
                  </a:lnTo>
                  <a:cubicBezTo>
                    <a:pt x="234" y="670"/>
                    <a:pt x="234" y="787"/>
                    <a:pt x="234" y="857"/>
                  </a:cubicBezTo>
                  <a:cubicBezTo>
                    <a:pt x="234" y="909"/>
                    <a:pt x="260" y="935"/>
                    <a:pt x="286" y="935"/>
                  </a:cubicBezTo>
                  <a:cubicBezTo>
                    <a:pt x="312" y="935"/>
                    <a:pt x="338" y="909"/>
                    <a:pt x="338" y="857"/>
                  </a:cubicBezTo>
                  <a:lnTo>
                    <a:pt x="338" y="442"/>
                  </a:lnTo>
                  <a:cubicBezTo>
                    <a:pt x="338" y="312"/>
                    <a:pt x="442" y="208"/>
                    <a:pt x="649" y="104"/>
                  </a:cubicBezTo>
                  <a:cubicBezTo>
                    <a:pt x="649" y="0"/>
                    <a:pt x="649" y="0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3"/>
            <p:cNvSpPr/>
            <p:nvPr/>
          </p:nvSpPr>
          <p:spPr>
            <a:xfrm>
              <a:off x="2507075" y="3697300"/>
              <a:ext cx="7825" cy="21450"/>
            </a:xfrm>
            <a:custGeom>
              <a:avLst/>
              <a:gdLst/>
              <a:ahLst/>
              <a:cxnLst/>
              <a:rect l="l" t="t" r="r" b="b"/>
              <a:pathLst>
                <a:path w="313" h="858" extrusionOk="0">
                  <a:moveTo>
                    <a:pt x="312" y="1"/>
                  </a:moveTo>
                  <a:cubicBezTo>
                    <a:pt x="105" y="104"/>
                    <a:pt x="1" y="520"/>
                    <a:pt x="1" y="857"/>
                  </a:cubicBezTo>
                  <a:cubicBezTo>
                    <a:pt x="105" y="520"/>
                    <a:pt x="208" y="312"/>
                    <a:pt x="312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3"/>
            <p:cNvSpPr/>
            <p:nvPr/>
          </p:nvSpPr>
          <p:spPr>
            <a:xfrm>
              <a:off x="2501900" y="3705100"/>
              <a:ext cx="5200" cy="24675"/>
            </a:xfrm>
            <a:custGeom>
              <a:avLst/>
              <a:gdLst/>
              <a:ahLst/>
              <a:cxnLst/>
              <a:rect l="l" t="t" r="r" b="b"/>
              <a:pathLst>
                <a:path w="208" h="987" extrusionOk="0">
                  <a:moveTo>
                    <a:pt x="208" y="0"/>
                  </a:moveTo>
                  <a:lnTo>
                    <a:pt x="208" y="0"/>
                  </a:lnTo>
                  <a:cubicBezTo>
                    <a:pt x="0" y="208"/>
                    <a:pt x="0" y="649"/>
                    <a:pt x="104" y="987"/>
                  </a:cubicBezTo>
                  <a:lnTo>
                    <a:pt x="104" y="857"/>
                  </a:lnTo>
                  <a:lnTo>
                    <a:pt x="104" y="441"/>
                  </a:lnTo>
                  <a:cubicBezTo>
                    <a:pt x="104" y="338"/>
                    <a:pt x="208" y="104"/>
                    <a:pt x="208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3"/>
            <p:cNvSpPr/>
            <p:nvPr/>
          </p:nvSpPr>
          <p:spPr>
            <a:xfrm>
              <a:off x="2493450" y="3713525"/>
              <a:ext cx="5225" cy="21450"/>
            </a:xfrm>
            <a:custGeom>
              <a:avLst/>
              <a:gdLst/>
              <a:ahLst/>
              <a:cxnLst/>
              <a:rect l="l" t="t" r="r" b="b"/>
              <a:pathLst>
                <a:path w="209" h="858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" y="208"/>
                    <a:pt x="1" y="520"/>
                    <a:pt x="104" y="857"/>
                  </a:cubicBezTo>
                  <a:lnTo>
                    <a:pt x="104" y="416"/>
                  </a:lnTo>
                  <a:cubicBezTo>
                    <a:pt x="104" y="208"/>
                    <a:pt x="208" y="104"/>
                    <a:pt x="208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3"/>
            <p:cNvSpPr/>
            <p:nvPr/>
          </p:nvSpPr>
          <p:spPr>
            <a:xfrm>
              <a:off x="2488250" y="3723900"/>
              <a:ext cx="2625" cy="16250"/>
            </a:xfrm>
            <a:custGeom>
              <a:avLst/>
              <a:gdLst/>
              <a:ahLst/>
              <a:cxnLst/>
              <a:rect l="l" t="t" r="r" b="b"/>
              <a:pathLst>
                <a:path w="105" h="650" extrusionOk="0">
                  <a:moveTo>
                    <a:pt x="105" y="1"/>
                  </a:moveTo>
                  <a:cubicBezTo>
                    <a:pt x="1" y="235"/>
                    <a:pt x="1" y="442"/>
                    <a:pt x="105" y="650"/>
                  </a:cubicBezTo>
                  <a:lnTo>
                    <a:pt x="105" y="338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3"/>
            <p:cNvSpPr/>
            <p:nvPr/>
          </p:nvSpPr>
          <p:spPr>
            <a:xfrm>
              <a:off x="2485675" y="3729750"/>
              <a:ext cx="2600" cy="16250"/>
            </a:xfrm>
            <a:custGeom>
              <a:avLst/>
              <a:gdLst/>
              <a:ahLst/>
              <a:cxnLst/>
              <a:rect l="l" t="t" r="r" b="b"/>
              <a:pathLst>
                <a:path w="104" h="650" extrusionOk="0">
                  <a:moveTo>
                    <a:pt x="0" y="1"/>
                  </a:moveTo>
                  <a:lnTo>
                    <a:pt x="0" y="650"/>
                  </a:lnTo>
                  <a:cubicBezTo>
                    <a:pt x="0" y="416"/>
                    <a:pt x="104" y="208"/>
                    <a:pt x="104" y="104"/>
                  </a:cubicBezTo>
                  <a:cubicBezTo>
                    <a:pt x="10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3"/>
            <p:cNvSpPr/>
            <p:nvPr/>
          </p:nvSpPr>
          <p:spPr>
            <a:xfrm>
              <a:off x="2477225" y="3737550"/>
              <a:ext cx="2625" cy="17400"/>
            </a:xfrm>
            <a:custGeom>
              <a:avLst/>
              <a:gdLst/>
              <a:ahLst/>
              <a:cxnLst/>
              <a:rect l="l" t="t" r="r" b="b"/>
              <a:pathLst>
                <a:path w="105" h="696" extrusionOk="0">
                  <a:moveTo>
                    <a:pt x="104" y="0"/>
                  </a:moveTo>
                  <a:cubicBezTo>
                    <a:pt x="1" y="208"/>
                    <a:pt x="1" y="441"/>
                    <a:pt x="1" y="649"/>
                  </a:cubicBezTo>
                  <a:cubicBezTo>
                    <a:pt x="35" y="684"/>
                    <a:pt x="58" y="695"/>
                    <a:pt x="74" y="695"/>
                  </a:cubicBezTo>
                  <a:cubicBezTo>
                    <a:pt x="104" y="695"/>
                    <a:pt x="104" y="649"/>
                    <a:pt x="104" y="649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3"/>
            <p:cNvSpPr/>
            <p:nvPr/>
          </p:nvSpPr>
          <p:spPr>
            <a:xfrm>
              <a:off x="2472025" y="3740125"/>
              <a:ext cx="5225" cy="22100"/>
            </a:xfrm>
            <a:custGeom>
              <a:avLst/>
              <a:gdLst/>
              <a:ahLst/>
              <a:cxnLst/>
              <a:rect l="l" t="t" r="r" b="b"/>
              <a:pathLst>
                <a:path w="209" h="884" extrusionOk="0">
                  <a:moveTo>
                    <a:pt x="209" y="1"/>
                  </a:moveTo>
                  <a:cubicBezTo>
                    <a:pt x="1" y="235"/>
                    <a:pt x="1" y="546"/>
                    <a:pt x="105" y="884"/>
                  </a:cubicBezTo>
                  <a:cubicBezTo>
                    <a:pt x="105" y="546"/>
                    <a:pt x="105" y="338"/>
                    <a:pt x="20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3"/>
            <p:cNvSpPr/>
            <p:nvPr/>
          </p:nvSpPr>
          <p:spPr>
            <a:xfrm>
              <a:off x="2469450" y="3745975"/>
              <a:ext cx="2600" cy="18850"/>
            </a:xfrm>
            <a:custGeom>
              <a:avLst/>
              <a:gdLst/>
              <a:ahLst/>
              <a:cxnLst/>
              <a:rect l="l" t="t" r="r" b="b"/>
              <a:pathLst>
                <a:path w="104" h="754" extrusionOk="0">
                  <a:moveTo>
                    <a:pt x="0" y="1"/>
                  </a:moveTo>
                  <a:lnTo>
                    <a:pt x="0" y="753"/>
                  </a:lnTo>
                  <a:cubicBezTo>
                    <a:pt x="0" y="520"/>
                    <a:pt x="104" y="208"/>
                    <a:pt x="10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3"/>
            <p:cNvSpPr/>
            <p:nvPr/>
          </p:nvSpPr>
          <p:spPr>
            <a:xfrm>
              <a:off x="2525900" y="3686275"/>
              <a:ext cx="78550" cy="72700"/>
            </a:xfrm>
            <a:custGeom>
              <a:avLst/>
              <a:gdLst/>
              <a:ahLst/>
              <a:cxnLst/>
              <a:rect l="l" t="t" r="r" b="b"/>
              <a:pathLst>
                <a:path w="3142" h="2908" extrusionOk="0">
                  <a:moveTo>
                    <a:pt x="3142" y="0"/>
                  </a:moveTo>
                  <a:lnTo>
                    <a:pt x="3142" y="0"/>
                  </a:lnTo>
                  <a:cubicBezTo>
                    <a:pt x="1740" y="545"/>
                    <a:pt x="650" y="1610"/>
                    <a:pt x="1" y="2804"/>
                  </a:cubicBezTo>
                  <a:lnTo>
                    <a:pt x="1" y="2908"/>
                  </a:lnTo>
                  <a:cubicBezTo>
                    <a:pt x="754" y="1610"/>
                    <a:pt x="1844" y="753"/>
                    <a:pt x="314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3"/>
            <p:cNvSpPr/>
            <p:nvPr/>
          </p:nvSpPr>
          <p:spPr>
            <a:xfrm>
              <a:off x="2560950" y="3705100"/>
              <a:ext cx="27275" cy="27275"/>
            </a:xfrm>
            <a:custGeom>
              <a:avLst/>
              <a:gdLst/>
              <a:ahLst/>
              <a:cxnLst/>
              <a:rect l="l" t="t" r="r" b="b"/>
              <a:pathLst>
                <a:path w="1091" h="1091" extrusionOk="0">
                  <a:moveTo>
                    <a:pt x="1091" y="0"/>
                  </a:moveTo>
                  <a:lnTo>
                    <a:pt x="1091" y="0"/>
                  </a:lnTo>
                  <a:cubicBezTo>
                    <a:pt x="650" y="208"/>
                    <a:pt x="104" y="545"/>
                    <a:pt x="1" y="1090"/>
                  </a:cubicBezTo>
                  <a:cubicBezTo>
                    <a:pt x="234" y="545"/>
                    <a:pt x="650" y="338"/>
                    <a:pt x="109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3"/>
            <p:cNvSpPr/>
            <p:nvPr/>
          </p:nvSpPr>
          <p:spPr>
            <a:xfrm>
              <a:off x="2558350" y="3691450"/>
              <a:ext cx="21450" cy="16250"/>
            </a:xfrm>
            <a:custGeom>
              <a:avLst/>
              <a:gdLst/>
              <a:ahLst/>
              <a:cxnLst/>
              <a:rect l="l" t="t" r="r" b="b"/>
              <a:pathLst>
                <a:path w="858" h="650" extrusionOk="0">
                  <a:moveTo>
                    <a:pt x="857" y="1"/>
                  </a:moveTo>
                  <a:cubicBezTo>
                    <a:pt x="546" y="105"/>
                    <a:pt x="208" y="338"/>
                    <a:pt x="1" y="650"/>
                  </a:cubicBezTo>
                  <a:cubicBezTo>
                    <a:pt x="338" y="338"/>
                    <a:pt x="546" y="235"/>
                    <a:pt x="857" y="105"/>
                  </a:cubicBezTo>
                  <a:lnTo>
                    <a:pt x="857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3"/>
            <p:cNvSpPr/>
            <p:nvPr/>
          </p:nvSpPr>
          <p:spPr>
            <a:xfrm>
              <a:off x="2466200" y="3803875"/>
              <a:ext cx="38300" cy="49875"/>
            </a:xfrm>
            <a:custGeom>
              <a:avLst/>
              <a:gdLst/>
              <a:ahLst/>
              <a:cxnLst/>
              <a:rect l="l" t="t" r="r" b="b"/>
              <a:pathLst>
                <a:path w="1532" h="1995" extrusionOk="0">
                  <a:moveTo>
                    <a:pt x="1501" y="1"/>
                  </a:moveTo>
                  <a:cubicBezTo>
                    <a:pt x="1486" y="1"/>
                    <a:pt x="1463" y="12"/>
                    <a:pt x="1428" y="47"/>
                  </a:cubicBezTo>
                  <a:cubicBezTo>
                    <a:pt x="779" y="488"/>
                    <a:pt x="338" y="1241"/>
                    <a:pt x="0" y="1994"/>
                  </a:cubicBezTo>
                  <a:cubicBezTo>
                    <a:pt x="442" y="1241"/>
                    <a:pt x="883" y="592"/>
                    <a:pt x="1532" y="47"/>
                  </a:cubicBezTo>
                  <a:cubicBezTo>
                    <a:pt x="1532" y="47"/>
                    <a:pt x="1532" y="1"/>
                    <a:pt x="150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3"/>
            <p:cNvSpPr/>
            <p:nvPr/>
          </p:nvSpPr>
          <p:spPr>
            <a:xfrm>
              <a:off x="2485675" y="3799850"/>
              <a:ext cx="24025" cy="40250"/>
            </a:xfrm>
            <a:custGeom>
              <a:avLst/>
              <a:gdLst/>
              <a:ahLst/>
              <a:cxnLst/>
              <a:rect l="l" t="t" r="r" b="b"/>
              <a:pathLst>
                <a:path w="961" h="1610" extrusionOk="0">
                  <a:moveTo>
                    <a:pt x="961" y="0"/>
                  </a:moveTo>
                  <a:cubicBezTo>
                    <a:pt x="519" y="442"/>
                    <a:pt x="104" y="961"/>
                    <a:pt x="0" y="1506"/>
                  </a:cubicBezTo>
                  <a:lnTo>
                    <a:pt x="0" y="1610"/>
                  </a:lnTo>
                  <a:cubicBezTo>
                    <a:pt x="208" y="961"/>
                    <a:pt x="519" y="546"/>
                    <a:pt x="961" y="104"/>
                  </a:cubicBezTo>
                  <a:lnTo>
                    <a:pt x="961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3"/>
            <p:cNvSpPr/>
            <p:nvPr/>
          </p:nvSpPr>
          <p:spPr>
            <a:xfrm>
              <a:off x="2553175" y="3778425"/>
              <a:ext cx="51275" cy="88950"/>
            </a:xfrm>
            <a:custGeom>
              <a:avLst/>
              <a:gdLst/>
              <a:ahLst/>
              <a:cxnLst/>
              <a:rect l="l" t="t" r="r" b="b"/>
              <a:pathLst>
                <a:path w="2051" h="3558" extrusionOk="0">
                  <a:moveTo>
                    <a:pt x="2051" y="1"/>
                  </a:moveTo>
                  <a:lnTo>
                    <a:pt x="2051" y="1"/>
                  </a:lnTo>
                  <a:cubicBezTo>
                    <a:pt x="1402" y="1169"/>
                    <a:pt x="961" y="2467"/>
                    <a:pt x="0" y="3557"/>
                  </a:cubicBezTo>
                  <a:cubicBezTo>
                    <a:pt x="961" y="2597"/>
                    <a:pt x="1610" y="1299"/>
                    <a:pt x="205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3"/>
            <p:cNvSpPr/>
            <p:nvPr/>
          </p:nvSpPr>
          <p:spPr>
            <a:xfrm>
              <a:off x="2593400" y="3767400"/>
              <a:ext cx="22100" cy="53900"/>
            </a:xfrm>
            <a:custGeom>
              <a:avLst/>
              <a:gdLst/>
              <a:ahLst/>
              <a:cxnLst/>
              <a:rect l="l" t="t" r="r" b="b"/>
              <a:pathLst>
                <a:path w="884" h="2156" extrusionOk="0">
                  <a:moveTo>
                    <a:pt x="883" y="0"/>
                  </a:moveTo>
                  <a:cubicBezTo>
                    <a:pt x="650" y="753"/>
                    <a:pt x="442" y="1402"/>
                    <a:pt x="1" y="2051"/>
                  </a:cubicBezTo>
                  <a:lnTo>
                    <a:pt x="1" y="2155"/>
                  </a:lnTo>
                  <a:cubicBezTo>
                    <a:pt x="442" y="1506"/>
                    <a:pt x="753" y="753"/>
                    <a:pt x="88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3"/>
            <p:cNvSpPr/>
            <p:nvPr/>
          </p:nvSpPr>
          <p:spPr>
            <a:xfrm>
              <a:off x="2509675" y="3843325"/>
              <a:ext cx="27275" cy="53900"/>
            </a:xfrm>
            <a:custGeom>
              <a:avLst/>
              <a:gdLst/>
              <a:ahLst/>
              <a:cxnLst/>
              <a:rect l="l" t="t" r="r" b="b"/>
              <a:pathLst>
                <a:path w="1091" h="2156" extrusionOk="0">
                  <a:moveTo>
                    <a:pt x="1091" y="1"/>
                  </a:moveTo>
                  <a:cubicBezTo>
                    <a:pt x="546" y="650"/>
                    <a:pt x="208" y="1403"/>
                    <a:pt x="1" y="2155"/>
                  </a:cubicBezTo>
                  <a:cubicBezTo>
                    <a:pt x="338" y="1403"/>
                    <a:pt x="546" y="754"/>
                    <a:pt x="1091" y="105"/>
                  </a:cubicBezTo>
                  <a:lnTo>
                    <a:pt x="109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3"/>
            <p:cNvSpPr/>
            <p:nvPr/>
          </p:nvSpPr>
          <p:spPr>
            <a:xfrm>
              <a:off x="2512275" y="3851125"/>
              <a:ext cx="13650" cy="21425"/>
            </a:xfrm>
            <a:custGeom>
              <a:avLst/>
              <a:gdLst/>
              <a:ahLst/>
              <a:cxnLst/>
              <a:rect l="l" t="t" r="r" b="b"/>
              <a:pathLst>
                <a:path w="546" h="857" extrusionOk="0">
                  <a:moveTo>
                    <a:pt x="546" y="0"/>
                  </a:moveTo>
                  <a:lnTo>
                    <a:pt x="546" y="0"/>
                  </a:lnTo>
                  <a:cubicBezTo>
                    <a:pt x="338" y="208"/>
                    <a:pt x="104" y="545"/>
                    <a:pt x="0" y="857"/>
                  </a:cubicBezTo>
                  <a:lnTo>
                    <a:pt x="104" y="857"/>
                  </a:lnTo>
                  <a:cubicBezTo>
                    <a:pt x="234" y="545"/>
                    <a:pt x="338" y="208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3"/>
            <p:cNvSpPr/>
            <p:nvPr/>
          </p:nvSpPr>
          <p:spPr>
            <a:xfrm>
              <a:off x="2599250" y="3832300"/>
              <a:ext cx="26625" cy="53900"/>
            </a:xfrm>
            <a:custGeom>
              <a:avLst/>
              <a:gdLst/>
              <a:ahLst/>
              <a:cxnLst/>
              <a:rect l="l" t="t" r="r" b="b"/>
              <a:pathLst>
                <a:path w="1065" h="2156" extrusionOk="0">
                  <a:moveTo>
                    <a:pt x="1065" y="0"/>
                  </a:moveTo>
                  <a:lnTo>
                    <a:pt x="1065" y="0"/>
                  </a:lnTo>
                  <a:cubicBezTo>
                    <a:pt x="857" y="753"/>
                    <a:pt x="416" y="1402"/>
                    <a:pt x="0" y="2155"/>
                  </a:cubicBezTo>
                  <a:lnTo>
                    <a:pt x="104" y="2155"/>
                  </a:lnTo>
                  <a:cubicBezTo>
                    <a:pt x="519" y="1506"/>
                    <a:pt x="1065" y="857"/>
                    <a:pt x="106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3"/>
            <p:cNvSpPr/>
            <p:nvPr/>
          </p:nvSpPr>
          <p:spPr>
            <a:xfrm>
              <a:off x="2607025" y="3832300"/>
              <a:ext cx="13650" cy="29875"/>
            </a:xfrm>
            <a:custGeom>
              <a:avLst/>
              <a:gdLst/>
              <a:ahLst/>
              <a:cxnLst/>
              <a:rect l="l" t="t" r="r" b="b"/>
              <a:pathLst>
                <a:path w="546" h="1195" extrusionOk="0">
                  <a:moveTo>
                    <a:pt x="546" y="0"/>
                  </a:moveTo>
                  <a:lnTo>
                    <a:pt x="546" y="0"/>
                  </a:lnTo>
                  <a:cubicBezTo>
                    <a:pt x="338" y="442"/>
                    <a:pt x="105" y="753"/>
                    <a:pt x="1" y="1195"/>
                  </a:cubicBezTo>
                  <a:cubicBezTo>
                    <a:pt x="208" y="857"/>
                    <a:pt x="442" y="442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3"/>
            <p:cNvSpPr/>
            <p:nvPr/>
          </p:nvSpPr>
          <p:spPr>
            <a:xfrm>
              <a:off x="2747875" y="3918625"/>
              <a:ext cx="24025" cy="40900"/>
            </a:xfrm>
            <a:custGeom>
              <a:avLst/>
              <a:gdLst/>
              <a:ahLst/>
              <a:cxnLst/>
              <a:rect l="l" t="t" r="r" b="b"/>
              <a:pathLst>
                <a:path w="961" h="1636" extrusionOk="0">
                  <a:moveTo>
                    <a:pt x="0" y="0"/>
                  </a:moveTo>
                  <a:cubicBezTo>
                    <a:pt x="0" y="649"/>
                    <a:pt x="416" y="1194"/>
                    <a:pt x="961" y="1636"/>
                  </a:cubicBezTo>
                  <a:lnTo>
                    <a:pt x="961" y="1532"/>
                  </a:lnTo>
                  <a:cubicBezTo>
                    <a:pt x="416" y="1091"/>
                    <a:pt x="208" y="545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3"/>
            <p:cNvSpPr/>
            <p:nvPr/>
          </p:nvSpPr>
          <p:spPr>
            <a:xfrm>
              <a:off x="2723200" y="3886175"/>
              <a:ext cx="29875" cy="57125"/>
            </a:xfrm>
            <a:custGeom>
              <a:avLst/>
              <a:gdLst/>
              <a:ahLst/>
              <a:cxnLst/>
              <a:rect l="l" t="t" r="r" b="b"/>
              <a:pathLst>
                <a:path w="1195" h="2285" extrusionOk="0">
                  <a:moveTo>
                    <a:pt x="1" y="0"/>
                  </a:moveTo>
                  <a:cubicBezTo>
                    <a:pt x="234" y="883"/>
                    <a:pt x="546" y="1739"/>
                    <a:pt x="1091" y="2285"/>
                  </a:cubicBezTo>
                  <a:lnTo>
                    <a:pt x="1195" y="2285"/>
                  </a:lnTo>
                  <a:cubicBezTo>
                    <a:pt x="546" y="1636"/>
                    <a:pt x="338" y="883"/>
                    <a:pt x="10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3"/>
            <p:cNvSpPr/>
            <p:nvPr/>
          </p:nvSpPr>
          <p:spPr>
            <a:xfrm>
              <a:off x="2766700" y="3867350"/>
              <a:ext cx="35050" cy="51300"/>
            </a:xfrm>
            <a:custGeom>
              <a:avLst/>
              <a:gdLst/>
              <a:ahLst/>
              <a:cxnLst/>
              <a:rect l="l" t="t" r="r" b="b"/>
              <a:pathLst>
                <a:path w="1402" h="2052" extrusionOk="0">
                  <a:moveTo>
                    <a:pt x="0" y="0"/>
                  </a:moveTo>
                  <a:lnTo>
                    <a:pt x="0" y="0"/>
                  </a:lnTo>
                  <a:cubicBezTo>
                    <a:pt x="312" y="857"/>
                    <a:pt x="753" y="1506"/>
                    <a:pt x="1402" y="2051"/>
                  </a:cubicBezTo>
                  <a:cubicBezTo>
                    <a:pt x="857" y="1506"/>
                    <a:pt x="441" y="75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3"/>
            <p:cNvSpPr/>
            <p:nvPr/>
          </p:nvSpPr>
          <p:spPr>
            <a:xfrm>
              <a:off x="2623250" y="3551275"/>
              <a:ext cx="48700" cy="70125"/>
            </a:xfrm>
            <a:custGeom>
              <a:avLst/>
              <a:gdLst/>
              <a:ahLst/>
              <a:cxnLst/>
              <a:rect l="l" t="t" r="r" b="b"/>
              <a:pathLst>
                <a:path w="1948" h="2805" extrusionOk="0">
                  <a:moveTo>
                    <a:pt x="1" y="0"/>
                  </a:moveTo>
                  <a:cubicBezTo>
                    <a:pt x="1002" y="597"/>
                    <a:pt x="1632" y="1456"/>
                    <a:pt x="1888" y="2518"/>
                  </a:cubicBezTo>
                  <a:lnTo>
                    <a:pt x="1888" y="2518"/>
                  </a:lnTo>
                  <a:cubicBezTo>
                    <a:pt x="1658" y="1496"/>
                    <a:pt x="1196" y="380"/>
                    <a:pt x="105" y="0"/>
                  </a:cubicBezTo>
                  <a:close/>
                  <a:moveTo>
                    <a:pt x="1888" y="2518"/>
                  </a:moveTo>
                  <a:cubicBezTo>
                    <a:pt x="1910" y="2614"/>
                    <a:pt x="1930" y="2710"/>
                    <a:pt x="1948" y="2804"/>
                  </a:cubicBezTo>
                  <a:cubicBezTo>
                    <a:pt x="1931" y="2707"/>
                    <a:pt x="1911" y="2612"/>
                    <a:pt x="1888" y="251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3"/>
            <p:cNvSpPr/>
            <p:nvPr/>
          </p:nvSpPr>
          <p:spPr>
            <a:xfrm>
              <a:off x="2625850" y="3556475"/>
              <a:ext cx="18850" cy="18825"/>
            </a:xfrm>
            <a:custGeom>
              <a:avLst/>
              <a:gdLst/>
              <a:ahLst/>
              <a:cxnLst/>
              <a:rect l="l" t="t" r="r" b="b"/>
              <a:pathLst>
                <a:path w="754" h="753" extrusionOk="0">
                  <a:moveTo>
                    <a:pt x="1" y="0"/>
                  </a:moveTo>
                  <a:lnTo>
                    <a:pt x="1" y="0"/>
                  </a:lnTo>
                  <a:cubicBezTo>
                    <a:pt x="234" y="312"/>
                    <a:pt x="442" y="545"/>
                    <a:pt x="753" y="753"/>
                  </a:cubicBezTo>
                  <a:cubicBezTo>
                    <a:pt x="546" y="545"/>
                    <a:pt x="338" y="20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3"/>
            <p:cNvSpPr/>
            <p:nvPr/>
          </p:nvSpPr>
          <p:spPr>
            <a:xfrm>
              <a:off x="2571975" y="3677825"/>
              <a:ext cx="32475" cy="11075"/>
            </a:xfrm>
            <a:custGeom>
              <a:avLst/>
              <a:gdLst/>
              <a:ahLst/>
              <a:cxnLst/>
              <a:rect l="l" t="t" r="r" b="b"/>
              <a:pathLst>
                <a:path w="1299" h="443" extrusionOk="0">
                  <a:moveTo>
                    <a:pt x="1090" y="132"/>
                  </a:moveTo>
                  <a:cubicBezTo>
                    <a:pt x="960" y="234"/>
                    <a:pt x="753" y="234"/>
                    <a:pt x="546" y="234"/>
                  </a:cubicBezTo>
                  <a:cubicBezTo>
                    <a:pt x="707" y="154"/>
                    <a:pt x="868" y="136"/>
                    <a:pt x="1090" y="132"/>
                  </a:cubicBezTo>
                  <a:close/>
                  <a:moveTo>
                    <a:pt x="1299" y="1"/>
                  </a:moveTo>
                  <a:cubicBezTo>
                    <a:pt x="961" y="1"/>
                    <a:pt x="650" y="1"/>
                    <a:pt x="442" y="234"/>
                  </a:cubicBezTo>
                  <a:cubicBezTo>
                    <a:pt x="312" y="234"/>
                    <a:pt x="105" y="338"/>
                    <a:pt x="1" y="338"/>
                  </a:cubicBezTo>
                  <a:lnTo>
                    <a:pt x="1" y="442"/>
                  </a:lnTo>
                  <a:cubicBezTo>
                    <a:pt x="312" y="338"/>
                    <a:pt x="754" y="234"/>
                    <a:pt x="1091" y="234"/>
                  </a:cubicBezTo>
                  <a:cubicBezTo>
                    <a:pt x="1189" y="234"/>
                    <a:pt x="1195" y="142"/>
                    <a:pt x="1107" y="131"/>
                  </a:cubicBezTo>
                  <a:lnTo>
                    <a:pt x="1107" y="131"/>
                  </a:lnTo>
                  <a:cubicBezTo>
                    <a:pt x="1166" y="131"/>
                    <a:pt x="1230" y="131"/>
                    <a:pt x="1299" y="131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3"/>
            <p:cNvSpPr/>
            <p:nvPr/>
          </p:nvSpPr>
          <p:spPr>
            <a:xfrm>
              <a:off x="2574575" y="3686275"/>
              <a:ext cx="24700" cy="5200"/>
            </a:xfrm>
            <a:custGeom>
              <a:avLst/>
              <a:gdLst/>
              <a:ahLst/>
              <a:cxnLst/>
              <a:rect l="l" t="t" r="r" b="b"/>
              <a:pathLst>
                <a:path w="988" h="208" extrusionOk="0">
                  <a:moveTo>
                    <a:pt x="857" y="0"/>
                  </a:moveTo>
                  <a:cubicBezTo>
                    <a:pt x="650" y="0"/>
                    <a:pt x="338" y="0"/>
                    <a:pt x="1" y="104"/>
                  </a:cubicBezTo>
                  <a:lnTo>
                    <a:pt x="1" y="208"/>
                  </a:lnTo>
                  <a:cubicBezTo>
                    <a:pt x="338" y="104"/>
                    <a:pt x="546" y="104"/>
                    <a:pt x="857" y="104"/>
                  </a:cubicBezTo>
                  <a:cubicBezTo>
                    <a:pt x="987" y="104"/>
                    <a:pt x="987" y="0"/>
                    <a:pt x="857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3"/>
            <p:cNvSpPr/>
            <p:nvPr/>
          </p:nvSpPr>
          <p:spPr>
            <a:xfrm>
              <a:off x="2590800" y="3612925"/>
              <a:ext cx="37675" cy="13650"/>
            </a:xfrm>
            <a:custGeom>
              <a:avLst/>
              <a:gdLst/>
              <a:ahLst/>
              <a:cxnLst/>
              <a:rect l="l" t="t" r="r" b="b"/>
              <a:pathLst>
                <a:path w="1507" h="546" extrusionOk="0">
                  <a:moveTo>
                    <a:pt x="1" y="1"/>
                  </a:moveTo>
                  <a:lnTo>
                    <a:pt x="1" y="130"/>
                  </a:lnTo>
                  <a:cubicBezTo>
                    <a:pt x="546" y="130"/>
                    <a:pt x="1091" y="130"/>
                    <a:pt x="1403" y="546"/>
                  </a:cubicBezTo>
                  <a:cubicBezTo>
                    <a:pt x="1403" y="546"/>
                    <a:pt x="1506" y="546"/>
                    <a:pt x="1506" y="442"/>
                  </a:cubicBezTo>
                  <a:cubicBezTo>
                    <a:pt x="1091" y="130"/>
                    <a:pt x="546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3"/>
            <p:cNvSpPr/>
            <p:nvPr/>
          </p:nvSpPr>
          <p:spPr>
            <a:xfrm>
              <a:off x="2585625" y="3620350"/>
              <a:ext cx="24025" cy="6225"/>
            </a:xfrm>
            <a:custGeom>
              <a:avLst/>
              <a:gdLst/>
              <a:ahLst/>
              <a:cxnLst/>
              <a:rect l="l" t="t" r="r" b="b"/>
              <a:pathLst>
                <a:path w="961" h="249" extrusionOk="0">
                  <a:moveTo>
                    <a:pt x="255" y="0"/>
                  </a:moveTo>
                  <a:cubicBezTo>
                    <a:pt x="169" y="0"/>
                    <a:pt x="84" y="13"/>
                    <a:pt x="0" y="41"/>
                  </a:cubicBezTo>
                  <a:cubicBezTo>
                    <a:pt x="312" y="145"/>
                    <a:pt x="649" y="41"/>
                    <a:pt x="857" y="249"/>
                  </a:cubicBezTo>
                  <a:lnTo>
                    <a:pt x="961" y="249"/>
                  </a:lnTo>
                  <a:cubicBezTo>
                    <a:pt x="733" y="97"/>
                    <a:pt x="491" y="0"/>
                    <a:pt x="25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3"/>
            <p:cNvSpPr/>
            <p:nvPr/>
          </p:nvSpPr>
          <p:spPr>
            <a:xfrm>
              <a:off x="2631700" y="3521425"/>
              <a:ext cx="24025" cy="26625"/>
            </a:xfrm>
            <a:custGeom>
              <a:avLst/>
              <a:gdLst/>
              <a:ahLst/>
              <a:cxnLst/>
              <a:rect l="l" t="t" r="r" b="b"/>
              <a:pathLst>
                <a:path w="961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312" y="312"/>
                    <a:pt x="649" y="649"/>
                    <a:pt x="857" y="1065"/>
                  </a:cubicBezTo>
                  <a:lnTo>
                    <a:pt x="961" y="1065"/>
                  </a:lnTo>
                  <a:cubicBezTo>
                    <a:pt x="649" y="649"/>
                    <a:pt x="312" y="208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3"/>
            <p:cNvSpPr/>
            <p:nvPr/>
          </p:nvSpPr>
          <p:spPr>
            <a:xfrm>
              <a:off x="2618075" y="3521425"/>
              <a:ext cx="24025" cy="14800"/>
            </a:xfrm>
            <a:custGeom>
              <a:avLst/>
              <a:gdLst/>
              <a:ahLst/>
              <a:cxnLst/>
              <a:rect l="l" t="t" r="r" b="b"/>
              <a:pathLst>
                <a:path w="961" h="592" extrusionOk="0">
                  <a:moveTo>
                    <a:pt x="0" y="0"/>
                  </a:moveTo>
                  <a:cubicBezTo>
                    <a:pt x="312" y="208"/>
                    <a:pt x="649" y="312"/>
                    <a:pt x="857" y="545"/>
                  </a:cubicBezTo>
                  <a:cubicBezTo>
                    <a:pt x="891" y="580"/>
                    <a:pt x="914" y="592"/>
                    <a:pt x="930" y="592"/>
                  </a:cubicBezTo>
                  <a:cubicBezTo>
                    <a:pt x="961" y="592"/>
                    <a:pt x="961" y="545"/>
                    <a:pt x="961" y="545"/>
                  </a:cubicBezTo>
                  <a:cubicBezTo>
                    <a:pt x="753" y="208"/>
                    <a:pt x="415" y="0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3"/>
            <p:cNvSpPr/>
            <p:nvPr/>
          </p:nvSpPr>
          <p:spPr>
            <a:xfrm>
              <a:off x="2601850" y="3518825"/>
              <a:ext cx="18825" cy="10400"/>
            </a:xfrm>
            <a:custGeom>
              <a:avLst/>
              <a:gdLst/>
              <a:ahLst/>
              <a:cxnLst/>
              <a:rect l="l" t="t" r="r" b="b"/>
              <a:pathLst>
                <a:path w="753" h="416" extrusionOk="0">
                  <a:moveTo>
                    <a:pt x="0" y="0"/>
                  </a:moveTo>
                  <a:lnTo>
                    <a:pt x="0" y="104"/>
                  </a:lnTo>
                  <a:cubicBezTo>
                    <a:pt x="312" y="208"/>
                    <a:pt x="545" y="312"/>
                    <a:pt x="753" y="416"/>
                  </a:cubicBezTo>
                  <a:cubicBezTo>
                    <a:pt x="545" y="208"/>
                    <a:pt x="312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3"/>
            <p:cNvSpPr/>
            <p:nvPr/>
          </p:nvSpPr>
          <p:spPr>
            <a:xfrm>
              <a:off x="2590800" y="3521425"/>
              <a:ext cx="16250" cy="7800"/>
            </a:xfrm>
            <a:custGeom>
              <a:avLst/>
              <a:gdLst/>
              <a:ahLst/>
              <a:cxnLst/>
              <a:rect l="l" t="t" r="r" b="b"/>
              <a:pathLst>
                <a:path w="650" h="312" extrusionOk="0">
                  <a:moveTo>
                    <a:pt x="1" y="0"/>
                  </a:moveTo>
                  <a:lnTo>
                    <a:pt x="1" y="0"/>
                  </a:lnTo>
                  <a:cubicBezTo>
                    <a:pt x="105" y="104"/>
                    <a:pt x="442" y="208"/>
                    <a:pt x="546" y="312"/>
                  </a:cubicBezTo>
                  <a:lnTo>
                    <a:pt x="650" y="312"/>
                  </a:lnTo>
                  <a:cubicBezTo>
                    <a:pt x="442" y="208"/>
                    <a:pt x="208" y="10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3"/>
            <p:cNvSpPr/>
            <p:nvPr/>
          </p:nvSpPr>
          <p:spPr>
            <a:xfrm>
              <a:off x="2469450" y="3632400"/>
              <a:ext cx="116200" cy="16725"/>
            </a:xfrm>
            <a:custGeom>
              <a:avLst/>
              <a:gdLst/>
              <a:ahLst/>
              <a:cxnLst/>
              <a:rect l="l" t="t" r="r" b="b"/>
              <a:pathLst>
                <a:path w="4648" h="669" extrusionOk="0">
                  <a:moveTo>
                    <a:pt x="0" y="1"/>
                  </a:moveTo>
                  <a:lnTo>
                    <a:pt x="0" y="104"/>
                  </a:lnTo>
                  <a:cubicBezTo>
                    <a:pt x="649" y="533"/>
                    <a:pt x="1428" y="669"/>
                    <a:pt x="2236" y="669"/>
                  </a:cubicBezTo>
                  <a:cubicBezTo>
                    <a:pt x="3044" y="669"/>
                    <a:pt x="3881" y="533"/>
                    <a:pt x="4647" y="416"/>
                  </a:cubicBezTo>
                  <a:lnTo>
                    <a:pt x="4647" y="312"/>
                  </a:lnTo>
                  <a:cubicBezTo>
                    <a:pt x="3920" y="404"/>
                    <a:pt x="3219" y="481"/>
                    <a:pt x="2532" y="481"/>
                  </a:cubicBezTo>
                  <a:cubicBezTo>
                    <a:pt x="1673" y="481"/>
                    <a:pt x="837" y="36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3"/>
            <p:cNvSpPr/>
            <p:nvPr/>
          </p:nvSpPr>
          <p:spPr>
            <a:xfrm>
              <a:off x="2472025" y="3623975"/>
              <a:ext cx="24050" cy="13650"/>
            </a:xfrm>
            <a:custGeom>
              <a:avLst/>
              <a:gdLst/>
              <a:ahLst/>
              <a:cxnLst/>
              <a:rect l="l" t="t" r="r" b="b"/>
              <a:pathLst>
                <a:path w="962" h="546" extrusionOk="0">
                  <a:moveTo>
                    <a:pt x="1" y="0"/>
                  </a:moveTo>
                  <a:cubicBezTo>
                    <a:pt x="209" y="338"/>
                    <a:pt x="650" y="441"/>
                    <a:pt x="961" y="545"/>
                  </a:cubicBezTo>
                  <a:cubicBezTo>
                    <a:pt x="650" y="338"/>
                    <a:pt x="312" y="20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3"/>
            <p:cNvSpPr/>
            <p:nvPr/>
          </p:nvSpPr>
          <p:spPr>
            <a:xfrm>
              <a:off x="2469450" y="3607750"/>
              <a:ext cx="21425" cy="16250"/>
            </a:xfrm>
            <a:custGeom>
              <a:avLst/>
              <a:gdLst/>
              <a:ahLst/>
              <a:cxnLst/>
              <a:rect l="l" t="t" r="r" b="b"/>
              <a:pathLst>
                <a:path w="857" h="650" extrusionOk="0">
                  <a:moveTo>
                    <a:pt x="0" y="0"/>
                  </a:moveTo>
                  <a:cubicBezTo>
                    <a:pt x="208" y="337"/>
                    <a:pt x="519" y="441"/>
                    <a:pt x="857" y="649"/>
                  </a:cubicBezTo>
                  <a:lnTo>
                    <a:pt x="857" y="545"/>
                  </a:lnTo>
                  <a:cubicBezTo>
                    <a:pt x="649" y="337"/>
                    <a:pt x="312" y="208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3"/>
            <p:cNvSpPr/>
            <p:nvPr/>
          </p:nvSpPr>
          <p:spPr>
            <a:xfrm>
              <a:off x="2507075" y="3570100"/>
              <a:ext cx="39400" cy="20000"/>
            </a:xfrm>
            <a:custGeom>
              <a:avLst/>
              <a:gdLst/>
              <a:ahLst/>
              <a:cxnLst/>
              <a:rect l="l" t="t" r="r" b="b"/>
              <a:pathLst>
                <a:path w="1576" h="800" extrusionOk="0">
                  <a:moveTo>
                    <a:pt x="1" y="0"/>
                  </a:moveTo>
                  <a:lnTo>
                    <a:pt x="1" y="0"/>
                  </a:lnTo>
                  <a:cubicBezTo>
                    <a:pt x="546" y="312"/>
                    <a:pt x="1091" y="312"/>
                    <a:pt x="1507" y="753"/>
                  </a:cubicBezTo>
                  <a:cubicBezTo>
                    <a:pt x="1195" y="312"/>
                    <a:pt x="546" y="104"/>
                    <a:pt x="1" y="0"/>
                  </a:cubicBezTo>
                  <a:close/>
                  <a:moveTo>
                    <a:pt x="1507" y="753"/>
                  </a:moveTo>
                  <a:cubicBezTo>
                    <a:pt x="1507" y="788"/>
                    <a:pt x="1518" y="799"/>
                    <a:pt x="1530" y="799"/>
                  </a:cubicBezTo>
                  <a:cubicBezTo>
                    <a:pt x="1553" y="799"/>
                    <a:pt x="1576" y="753"/>
                    <a:pt x="1507" y="753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3"/>
            <p:cNvSpPr/>
            <p:nvPr/>
          </p:nvSpPr>
          <p:spPr>
            <a:xfrm>
              <a:off x="2504475" y="3572700"/>
              <a:ext cx="18850" cy="11050"/>
            </a:xfrm>
            <a:custGeom>
              <a:avLst/>
              <a:gdLst/>
              <a:ahLst/>
              <a:cxnLst/>
              <a:rect l="l" t="t" r="r" b="b"/>
              <a:pathLst>
                <a:path w="754" h="442" extrusionOk="0">
                  <a:moveTo>
                    <a:pt x="1" y="0"/>
                  </a:moveTo>
                  <a:lnTo>
                    <a:pt x="1" y="0"/>
                  </a:lnTo>
                  <a:cubicBezTo>
                    <a:pt x="209" y="208"/>
                    <a:pt x="416" y="208"/>
                    <a:pt x="650" y="441"/>
                  </a:cubicBezTo>
                  <a:cubicBezTo>
                    <a:pt x="650" y="441"/>
                    <a:pt x="754" y="441"/>
                    <a:pt x="650" y="312"/>
                  </a:cubicBezTo>
                  <a:cubicBezTo>
                    <a:pt x="416" y="208"/>
                    <a:pt x="209" y="10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3"/>
            <p:cNvSpPr/>
            <p:nvPr/>
          </p:nvSpPr>
          <p:spPr>
            <a:xfrm>
              <a:off x="2942575" y="3594100"/>
              <a:ext cx="24025" cy="22100"/>
            </a:xfrm>
            <a:custGeom>
              <a:avLst/>
              <a:gdLst/>
              <a:ahLst/>
              <a:cxnLst/>
              <a:rect l="l" t="t" r="r" b="b"/>
              <a:pathLst>
                <a:path w="961" h="884" extrusionOk="0">
                  <a:moveTo>
                    <a:pt x="0" y="1"/>
                  </a:moveTo>
                  <a:lnTo>
                    <a:pt x="0" y="1"/>
                  </a:lnTo>
                  <a:cubicBezTo>
                    <a:pt x="312" y="338"/>
                    <a:pt x="753" y="442"/>
                    <a:pt x="961" y="883"/>
                  </a:cubicBezTo>
                  <a:cubicBezTo>
                    <a:pt x="753" y="442"/>
                    <a:pt x="416" y="105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3"/>
            <p:cNvSpPr/>
            <p:nvPr/>
          </p:nvSpPr>
          <p:spPr>
            <a:xfrm>
              <a:off x="2934125" y="3596700"/>
              <a:ext cx="24700" cy="16250"/>
            </a:xfrm>
            <a:custGeom>
              <a:avLst/>
              <a:gdLst/>
              <a:ahLst/>
              <a:cxnLst/>
              <a:rect l="l" t="t" r="r" b="b"/>
              <a:pathLst>
                <a:path w="988" h="650" extrusionOk="0">
                  <a:moveTo>
                    <a:pt x="1" y="1"/>
                  </a:moveTo>
                  <a:cubicBezTo>
                    <a:pt x="338" y="234"/>
                    <a:pt x="650" y="338"/>
                    <a:pt x="987" y="650"/>
                  </a:cubicBezTo>
                  <a:lnTo>
                    <a:pt x="987" y="546"/>
                  </a:lnTo>
                  <a:cubicBezTo>
                    <a:pt x="754" y="338"/>
                    <a:pt x="442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3"/>
            <p:cNvSpPr/>
            <p:nvPr/>
          </p:nvSpPr>
          <p:spPr>
            <a:xfrm>
              <a:off x="2896500" y="3599950"/>
              <a:ext cx="32475" cy="17400"/>
            </a:xfrm>
            <a:custGeom>
              <a:avLst/>
              <a:gdLst/>
              <a:ahLst/>
              <a:cxnLst/>
              <a:rect l="l" t="t" r="r" b="b"/>
              <a:pathLst>
                <a:path w="1299" h="696" extrusionOk="0">
                  <a:moveTo>
                    <a:pt x="0" y="0"/>
                  </a:moveTo>
                  <a:lnTo>
                    <a:pt x="0" y="0"/>
                  </a:lnTo>
                  <a:cubicBezTo>
                    <a:pt x="442" y="208"/>
                    <a:pt x="857" y="416"/>
                    <a:pt x="1194" y="649"/>
                  </a:cubicBezTo>
                  <a:cubicBezTo>
                    <a:pt x="1229" y="684"/>
                    <a:pt x="1252" y="696"/>
                    <a:pt x="1268" y="696"/>
                  </a:cubicBezTo>
                  <a:cubicBezTo>
                    <a:pt x="1298" y="696"/>
                    <a:pt x="1298" y="649"/>
                    <a:pt x="1298" y="649"/>
                  </a:cubicBezTo>
                  <a:cubicBezTo>
                    <a:pt x="857" y="312"/>
                    <a:pt x="442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3"/>
            <p:cNvSpPr/>
            <p:nvPr/>
          </p:nvSpPr>
          <p:spPr>
            <a:xfrm>
              <a:off x="2893900" y="3602550"/>
              <a:ext cx="18850" cy="10400"/>
            </a:xfrm>
            <a:custGeom>
              <a:avLst/>
              <a:gdLst/>
              <a:ahLst/>
              <a:cxnLst/>
              <a:rect l="l" t="t" r="r" b="b"/>
              <a:pathLst>
                <a:path w="754" h="416" extrusionOk="0">
                  <a:moveTo>
                    <a:pt x="0" y="0"/>
                  </a:moveTo>
                  <a:cubicBezTo>
                    <a:pt x="208" y="104"/>
                    <a:pt x="416" y="208"/>
                    <a:pt x="649" y="416"/>
                  </a:cubicBezTo>
                  <a:cubicBezTo>
                    <a:pt x="753" y="416"/>
                    <a:pt x="753" y="312"/>
                    <a:pt x="753" y="312"/>
                  </a:cubicBezTo>
                  <a:cubicBezTo>
                    <a:pt x="546" y="208"/>
                    <a:pt x="20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3"/>
            <p:cNvSpPr/>
            <p:nvPr/>
          </p:nvSpPr>
          <p:spPr>
            <a:xfrm>
              <a:off x="2885450" y="3602550"/>
              <a:ext cx="18850" cy="10400"/>
            </a:xfrm>
            <a:custGeom>
              <a:avLst/>
              <a:gdLst/>
              <a:ahLst/>
              <a:cxnLst/>
              <a:rect l="l" t="t" r="r" b="b"/>
              <a:pathLst>
                <a:path w="754" h="416" extrusionOk="0">
                  <a:moveTo>
                    <a:pt x="1" y="0"/>
                  </a:moveTo>
                  <a:cubicBezTo>
                    <a:pt x="235" y="104"/>
                    <a:pt x="442" y="208"/>
                    <a:pt x="650" y="416"/>
                  </a:cubicBezTo>
                  <a:lnTo>
                    <a:pt x="754" y="416"/>
                  </a:lnTo>
                  <a:cubicBezTo>
                    <a:pt x="546" y="208"/>
                    <a:pt x="235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3"/>
            <p:cNvSpPr/>
            <p:nvPr/>
          </p:nvSpPr>
          <p:spPr>
            <a:xfrm>
              <a:off x="2875375" y="3604000"/>
              <a:ext cx="21150" cy="14800"/>
            </a:xfrm>
            <a:custGeom>
              <a:avLst/>
              <a:gdLst/>
              <a:ahLst/>
              <a:cxnLst/>
              <a:rect l="l" t="t" r="r" b="b"/>
              <a:pathLst>
                <a:path w="846" h="592" extrusionOk="0">
                  <a:moveTo>
                    <a:pt x="23" y="0"/>
                  </a:moveTo>
                  <a:cubicBezTo>
                    <a:pt x="0" y="0"/>
                    <a:pt x="23" y="46"/>
                    <a:pt x="92" y="46"/>
                  </a:cubicBezTo>
                  <a:cubicBezTo>
                    <a:pt x="58" y="12"/>
                    <a:pt x="35" y="0"/>
                    <a:pt x="23" y="0"/>
                  </a:cubicBezTo>
                  <a:close/>
                  <a:moveTo>
                    <a:pt x="92" y="46"/>
                  </a:moveTo>
                  <a:cubicBezTo>
                    <a:pt x="300" y="150"/>
                    <a:pt x="638" y="358"/>
                    <a:pt x="845" y="591"/>
                  </a:cubicBezTo>
                  <a:cubicBezTo>
                    <a:pt x="638" y="254"/>
                    <a:pt x="404" y="46"/>
                    <a:pt x="92" y="46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3"/>
            <p:cNvSpPr/>
            <p:nvPr/>
          </p:nvSpPr>
          <p:spPr>
            <a:xfrm>
              <a:off x="2869225" y="3605150"/>
              <a:ext cx="11075" cy="5200"/>
            </a:xfrm>
            <a:custGeom>
              <a:avLst/>
              <a:gdLst/>
              <a:ahLst/>
              <a:cxnLst/>
              <a:rect l="l" t="t" r="r" b="b"/>
              <a:pathLst>
                <a:path w="443" h="208" extrusionOk="0">
                  <a:moveTo>
                    <a:pt x="1" y="0"/>
                  </a:moveTo>
                  <a:cubicBezTo>
                    <a:pt x="105" y="0"/>
                    <a:pt x="338" y="104"/>
                    <a:pt x="338" y="208"/>
                  </a:cubicBezTo>
                  <a:cubicBezTo>
                    <a:pt x="442" y="208"/>
                    <a:pt x="442" y="104"/>
                    <a:pt x="442" y="104"/>
                  </a:cubicBezTo>
                  <a:cubicBezTo>
                    <a:pt x="338" y="0"/>
                    <a:pt x="235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3"/>
            <p:cNvSpPr/>
            <p:nvPr/>
          </p:nvSpPr>
          <p:spPr>
            <a:xfrm>
              <a:off x="2585625" y="3656425"/>
              <a:ext cx="18825" cy="11050"/>
            </a:xfrm>
            <a:custGeom>
              <a:avLst/>
              <a:gdLst/>
              <a:ahLst/>
              <a:cxnLst/>
              <a:rect l="l" t="t" r="r" b="b"/>
              <a:pathLst>
                <a:path w="753" h="442" extrusionOk="0">
                  <a:moveTo>
                    <a:pt x="753" y="0"/>
                  </a:moveTo>
                  <a:cubicBezTo>
                    <a:pt x="415" y="104"/>
                    <a:pt x="208" y="208"/>
                    <a:pt x="0" y="441"/>
                  </a:cubicBezTo>
                  <a:cubicBezTo>
                    <a:pt x="104" y="338"/>
                    <a:pt x="208" y="338"/>
                    <a:pt x="312" y="208"/>
                  </a:cubicBezTo>
                  <a:cubicBezTo>
                    <a:pt x="545" y="208"/>
                    <a:pt x="649" y="104"/>
                    <a:pt x="753" y="104"/>
                  </a:cubicBezTo>
                  <a:lnTo>
                    <a:pt x="753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3"/>
            <p:cNvSpPr/>
            <p:nvPr/>
          </p:nvSpPr>
          <p:spPr>
            <a:xfrm>
              <a:off x="2593400" y="3664850"/>
              <a:ext cx="18850" cy="7825"/>
            </a:xfrm>
            <a:custGeom>
              <a:avLst/>
              <a:gdLst/>
              <a:ahLst/>
              <a:cxnLst/>
              <a:rect l="l" t="t" r="r" b="b"/>
              <a:pathLst>
                <a:path w="754" h="313" extrusionOk="0">
                  <a:moveTo>
                    <a:pt x="650" y="1"/>
                  </a:moveTo>
                  <a:cubicBezTo>
                    <a:pt x="453" y="1"/>
                    <a:pt x="256" y="94"/>
                    <a:pt x="37" y="280"/>
                  </a:cubicBezTo>
                  <a:lnTo>
                    <a:pt x="37" y="280"/>
                  </a:lnTo>
                  <a:cubicBezTo>
                    <a:pt x="134" y="207"/>
                    <a:pt x="246" y="196"/>
                    <a:pt x="338" y="104"/>
                  </a:cubicBezTo>
                  <a:lnTo>
                    <a:pt x="650" y="104"/>
                  </a:lnTo>
                  <a:cubicBezTo>
                    <a:pt x="650" y="104"/>
                    <a:pt x="753" y="1"/>
                    <a:pt x="650" y="1"/>
                  </a:cubicBezTo>
                  <a:close/>
                  <a:moveTo>
                    <a:pt x="37" y="280"/>
                  </a:moveTo>
                  <a:cubicBezTo>
                    <a:pt x="25" y="290"/>
                    <a:pt x="13" y="300"/>
                    <a:pt x="1" y="312"/>
                  </a:cubicBezTo>
                  <a:cubicBezTo>
                    <a:pt x="13" y="301"/>
                    <a:pt x="25" y="290"/>
                    <a:pt x="37" y="28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3"/>
            <p:cNvSpPr/>
            <p:nvPr/>
          </p:nvSpPr>
          <p:spPr>
            <a:xfrm>
              <a:off x="2528500" y="3496750"/>
              <a:ext cx="5875" cy="8475"/>
            </a:xfrm>
            <a:custGeom>
              <a:avLst/>
              <a:gdLst/>
              <a:ahLst/>
              <a:cxnLst/>
              <a:rect l="l" t="t" r="r" b="b"/>
              <a:pathLst>
                <a:path w="235" h="339" extrusionOk="0">
                  <a:moveTo>
                    <a:pt x="0" y="1"/>
                  </a:moveTo>
                  <a:cubicBezTo>
                    <a:pt x="96" y="97"/>
                    <a:pt x="214" y="104"/>
                    <a:pt x="232" y="207"/>
                  </a:cubicBezTo>
                  <a:lnTo>
                    <a:pt x="232" y="207"/>
                  </a:lnTo>
                  <a:cubicBezTo>
                    <a:pt x="224" y="65"/>
                    <a:pt x="184" y="1"/>
                    <a:pt x="0" y="1"/>
                  </a:cubicBezTo>
                  <a:close/>
                  <a:moveTo>
                    <a:pt x="232" y="207"/>
                  </a:moveTo>
                  <a:cubicBezTo>
                    <a:pt x="234" y="245"/>
                    <a:pt x="234" y="289"/>
                    <a:pt x="234" y="338"/>
                  </a:cubicBezTo>
                  <a:lnTo>
                    <a:pt x="234" y="234"/>
                  </a:lnTo>
                  <a:cubicBezTo>
                    <a:pt x="234" y="224"/>
                    <a:pt x="233" y="215"/>
                    <a:pt x="232" y="207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3"/>
            <p:cNvSpPr/>
            <p:nvPr/>
          </p:nvSpPr>
          <p:spPr>
            <a:xfrm>
              <a:off x="2842625" y="3545425"/>
              <a:ext cx="35075" cy="38325"/>
            </a:xfrm>
            <a:custGeom>
              <a:avLst/>
              <a:gdLst/>
              <a:ahLst/>
              <a:cxnLst/>
              <a:rect l="l" t="t" r="r" b="b"/>
              <a:pathLst>
                <a:path w="1403" h="1533" extrusionOk="0">
                  <a:moveTo>
                    <a:pt x="1065" y="1"/>
                  </a:moveTo>
                  <a:cubicBezTo>
                    <a:pt x="1169" y="650"/>
                    <a:pt x="650" y="1299"/>
                    <a:pt x="1" y="1532"/>
                  </a:cubicBezTo>
                  <a:cubicBezTo>
                    <a:pt x="650" y="1403"/>
                    <a:pt x="1402" y="546"/>
                    <a:pt x="116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3"/>
            <p:cNvSpPr/>
            <p:nvPr/>
          </p:nvSpPr>
          <p:spPr>
            <a:xfrm>
              <a:off x="2855600" y="3545425"/>
              <a:ext cx="11075" cy="16250"/>
            </a:xfrm>
            <a:custGeom>
              <a:avLst/>
              <a:gdLst/>
              <a:ahLst/>
              <a:cxnLst/>
              <a:rect l="l" t="t" r="r" b="b"/>
              <a:pathLst>
                <a:path w="443" h="650" extrusionOk="0">
                  <a:moveTo>
                    <a:pt x="338" y="1"/>
                  </a:moveTo>
                  <a:cubicBezTo>
                    <a:pt x="338" y="105"/>
                    <a:pt x="338" y="234"/>
                    <a:pt x="234" y="234"/>
                  </a:cubicBezTo>
                  <a:cubicBezTo>
                    <a:pt x="234" y="371"/>
                    <a:pt x="190" y="463"/>
                    <a:pt x="122" y="539"/>
                  </a:cubicBezTo>
                  <a:lnTo>
                    <a:pt x="122" y="539"/>
                  </a:lnTo>
                  <a:cubicBezTo>
                    <a:pt x="302" y="367"/>
                    <a:pt x="442" y="193"/>
                    <a:pt x="442" y="1"/>
                  </a:cubicBezTo>
                  <a:close/>
                  <a:moveTo>
                    <a:pt x="122" y="539"/>
                  </a:moveTo>
                  <a:cubicBezTo>
                    <a:pt x="83" y="576"/>
                    <a:pt x="42" y="613"/>
                    <a:pt x="1" y="650"/>
                  </a:cubicBezTo>
                  <a:cubicBezTo>
                    <a:pt x="45" y="614"/>
                    <a:pt x="87" y="579"/>
                    <a:pt x="122" y="539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3"/>
            <p:cNvSpPr/>
            <p:nvPr/>
          </p:nvSpPr>
          <p:spPr>
            <a:xfrm>
              <a:off x="2853000" y="3542825"/>
              <a:ext cx="5875" cy="11075"/>
            </a:xfrm>
            <a:custGeom>
              <a:avLst/>
              <a:gdLst/>
              <a:ahLst/>
              <a:cxnLst/>
              <a:rect l="l" t="t" r="r" b="b"/>
              <a:pathLst>
                <a:path w="235" h="443" extrusionOk="0">
                  <a:moveTo>
                    <a:pt x="235" y="1"/>
                  </a:moveTo>
                  <a:cubicBezTo>
                    <a:pt x="105" y="105"/>
                    <a:pt x="105" y="338"/>
                    <a:pt x="1" y="442"/>
                  </a:cubicBezTo>
                  <a:lnTo>
                    <a:pt x="105" y="442"/>
                  </a:lnTo>
                  <a:cubicBezTo>
                    <a:pt x="105" y="338"/>
                    <a:pt x="235" y="105"/>
                    <a:pt x="23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3"/>
            <p:cNvSpPr/>
            <p:nvPr/>
          </p:nvSpPr>
          <p:spPr>
            <a:xfrm>
              <a:off x="2634300" y="3220925"/>
              <a:ext cx="37650" cy="116200"/>
            </a:xfrm>
            <a:custGeom>
              <a:avLst/>
              <a:gdLst/>
              <a:ahLst/>
              <a:cxnLst/>
              <a:rect l="l" t="t" r="r" b="b"/>
              <a:pathLst>
                <a:path w="1506" h="4648" extrusionOk="0">
                  <a:moveTo>
                    <a:pt x="961" y="0"/>
                  </a:moveTo>
                  <a:cubicBezTo>
                    <a:pt x="1298" y="1740"/>
                    <a:pt x="545" y="3142"/>
                    <a:pt x="0" y="4647"/>
                  </a:cubicBezTo>
                  <a:cubicBezTo>
                    <a:pt x="649" y="3142"/>
                    <a:pt x="1506" y="1636"/>
                    <a:pt x="106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3"/>
            <p:cNvSpPr/>
            <p:nvPr/>
          </p:nvSpPr>
          <p:spPr>
            <a:xfrm>
              <a:off x="2660900" y="3215725"/>
              <a:ext cx="13650" cy="64925"/>
            </a:xfrm>
            <a:custGeom>
              <a:avLst/>
              <a:gdLst/>
              <a:ahLst/>
              <a:cxnLst/>
              <a:rect l="l" t="t" r="r" b="b"/>
              <a:pathLst>
                <a:path w="546" h="2597" extrusionOk="0">
                  <a:moveTo>
                    <a:pt x="234" y="1"/>
                  </a:moveTo>
                  <a:lnTo>
                    <a:pt x="234" y="1"/>
                  </a:lnTo>
                  <a:cubicBezTo>
                    <a:pt x="338" y="961"/>
                    <a:pt x="338" y="1740"/>
                    <a:pt x="0" y="2597"/>
                  </a:cubicBezTo>
                  <a:lnTo>
                    <a:pt x="130" y="2597"/>
                  </a:lnTo>
                  <a:cubicBezTo>
                    <a:pt x="338" y="1740"/>
                    <a:pt x="546" y="857"/>
                    <a:pt x="23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3"/>
            <p:cNvSpPr/>
            <p:nvPr/>
          </p:nvSpPr>
          <p:spPr>
            <a:xfrm>
              <a:off x="2674525" y="3207300"/>
              <a:ext cx="2625" cy="35725"/>
            </a:xfrm>
            <a:custGeom>
              <a:avLst/>
              <a:gdLst/>
              <a:ahLst/>
              <a:cxnLst/>
              <a:rect l="l" t="t" r="r" b="b"/>
              <a:pathLst>
                <a:path w="105" h="1429" extrusionOk="0">
                  <a:moveTo>
                    <a:pt x="1" y="0"/>
                  </a:moveTo>
                  <a:cubicBezTo>
                    <a:pt x="1" y="545"/>
                    <a:pt x="105" y="987"/>
                    <a:pt x="105" y="1428"/>
                  </a:cubicBezTo>
                  <a:cubicBezTo>
                    <a:pt x="105" y="987"/>
                    <a:pt x="105" y="545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3"/>
            <p:cNvSpPr/>
            <p:nvPr/>
          </p:nvSpPr>
          <p:spPr>
            <a:xfrm>
              <a:off x="2669325" y="3183275"/>
              <a:ext cx="13675" cy="48700"/>
            </a:xfrm>
            <a:custGeom>
              <a:avLst/>
              <a:gdLst/>
              <a:ahLst/>
              <a:cxnLst/>
              <a:rect l="l" t="t" r="r" b="b"/>
              <a:pathLst>
                <a:path w="547" h="1948" extrusionOk="0">
                  <a:moveTo>
                    <a:pt x="1" y="1"/>
                  </a:moveTo>
                  <a:cubicBezTo>
                    <a:pt x="209" y="650"/>
                    <a:pt x="442" y="1195"/>
                    <a:pt x="442" y="1948"/>
                  </a:cubicBezTo>
                  <a:cubicBezTo>
                    <a:pt x="546" y="1299"/>
                    <a:pt x="313" y="54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3"/>
            <p:cNvSpPr/>
            <p:nvPr/>
          </p:nvSpPr>
          <p:spPr>
            <a:xfrm>
              <a:off x="2669325" y="3174850"/>
              <a:ext cx="16250" cy="40900"/>
            </a:xfrm>
            <a:custGeom>
              <a:avLst/>
              <a:gdLst/>
              <a:ahLst/>
              <a:cxnLst/>
              <a:rect l="l" t="t" r="r" b="b"/>
              <a:pathLst>
                <a:path w="650" h="1636" extrusionOk="0">
                  <a:moveTo>
                    <a:pt x="1" y="0"/>
                  </a:moveTo>
                  <a:lnTo>
                    <a:pt x="1" y="0"/>
                  </a:lnTo>
                  <a:cubicBezTo>
                    <a:pt x="209" y="545"/>
                    <a:pt x="546" y="987"/>
                    <a:pt x="650" y="1636"/>
                  </a:cubicBezTo>
                  <a:lnTo>
                    <a:pt x="650" y="1532"/>
                  </a:lnTo>
                  <a:cubicBezTo>
                    <a:pt x="546" y="987"/>
                    <a:pt x="313" y="442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3"/>
            <p:cNvSpPr/>
            <p:nvPr/>
          </p:nvSpPr>
          <p:spPr>
            <a:xfrm>
              <a:off x="2560950" y="3267000"/>
              <a:ext cx="2625" cy="27300"/>
            </a:xfrm>
            <a:custGeom>
              <a:avLst/>
              <a:gdLst/>
              <a:ahLst/>
              <a:cxnLst/>
              <a:rect l="l" t="t" r="r" b="b"/>
              <a:pathLst>
                <a:path w="105" h="1092" extrusionOk="0">
                  <a:moveTo>
                    <a:pt x="1" y="1"/>
                  </a:moveTo>
                  <a:cubicBezTo>
                    <a:pt x="1" y="338"/>
                    <a:pt x="1" y="754"/>
                    <a:pt x="104" y="1091"/>
                  </a:cubicBezTo>
                  <a:cubicBezTo>
                    <a:pt x="104" y="650"/>
                    <a:pt x="104" y="338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3"/>
            <p:cNvSpPr/>
            <p:nvPr/>
          </p:nvSpPr>
          <p:spPr>
            <a:xfrm>
              <a:off x="2555750" y="3169650"/>
              <a:ext cx="18850" cy="46100"/>
            </a:xfrm>
            <a:custGeom>
              <a:avLst/>
              <a:gdLst/>
              <a:ahLst/>
              <a:cxnLst/>
              <a:rect l="l" t="t" r="r" b="b"/>
              <a:pathLst>
                <a:path w="754" h="1844" extrusionOk="0">
                  <a:moveTo>
                    <a:pt x="754" y="1"/>
                  </a:moveTo>
                  <a:lnTo>
                    <a:pt x="754" y="1"/>
                  </a:lnTo>
                  <a:cubicBezTo>
                    <a:pt x="312" y="546"/>
                    <a:pt x="209" y="1195"/>
                    <a:pt x="1" y="1740"/>
                  </a:cubicBezTo>
                  <a:cubicBezTo>
                    <a:pt x="1" y="1844"/>
                    <a:pt x="105" y="1844"/>
                    <a:pt x="105" y="1844"/>
                  </a:cubicBezTo>
                  <a:cubicBezTo>
                    <a:pt x="209" y="1195"/>
                    <a:pt x="442" y="650"/>
                    <a:pt x="75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3"/>
            <p:cNvSpPr/>
            <p:nvPr/>
          </p:nvSpPr>
          <p:spPr>
            <a:xfrm>
              <a:off x="2555750" y="3174850"/>
              <a:ext cx="13675" cy="23250"/>
            </a:xfrm>
            <a:custGeom>
              <a:avLst/>
              <a:gdLst/>
              <a:ahLst/>
              <a:cxnLst/>
              <a:rect l="l" t="t" r="r" b="b"/>
              <a:pathLst>
                <a:path w="547" h="930" extrusionOk="0">
                  <a:moveTo>
                    <a:pt x="442" y="0"/>
                  </a:moveTo>
                  <a:cubicBezTo>
                    <a:pt x="209" y="234"/>
                    <a:pt x="105" y="545"/>
                    <a:pt x="1" y="883"/>
                  </a:cubicBezTo>
                  <a:cubicBezTo>
                    <a:pt x="1" y="883"/>
                    <a:pt x="47" y="929"/>
                    <a:pt x="78" y="929"/>
                  </a:cubicBezTo>
                  <a:cubicBezTo>
                    <a:pt x="93" y="929"/>
                    <a:pt x="105" y="918"/>
                    <a:pt x="105" y="883"/>
                  </a:cubicBezTo>
                  <a:cubicBezTo>
                    <a:pt x="209" y="545"/>
                    <a:pt x="312" y="234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3"/>
            <p:cNvSpPr/>
            <p:nvPr/>
          </p:nvSpPr>
          <p:spPr>
            <a:xfrm>
              <a:off x="2401300" y="3243000"/>
              <a:ext cx="38300" cy="16250"/>
            </a:xfrm>
            <a:custGeom>
              <a:avLst/>
              <a:gdLst/>
              <a:ahLst/>
              <a:cxnLst/>
              <a:rect l="l" t="t" r="r" b="b"/>
              <a:pathLst>
                <a:path w="1532" h="650" extrusionOk="0">
                  <a:moveTo>
                    <a:pt x="1532" y="0"/>
                  </a:moveTo>
                  <a:cubicBezTo>
                    <a:pt x="987" y="208"/>
                    <a:pt x="442" y="415"/>
                    <a:pt x="0" y="649"/>
                  </a:cubicBezTo>
                  <a:cubicBezTo>
                    <a:pt x="442" y="519"/>
                    <a:pt x="987" y="312"/>
                    <a:pt x="1532" y="104"/>
                  </a:cubicBezTo>
                  <a:lnTo>
                    <a:pt x="1532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3"/>
            <p:cNvSpPr/>
            <p:nvPr/>
          </p:nvSpPr>
          <p:spPr>
            <a:xfrm>
              <a:off x="2409725" y="3248175"/>
              <a:ext cx="32475" cy="13650"/>
            </a:xfrm>
            <a:custGeom>
              <a:avLst/>
              <a:gdLst/>
              <a:ahLst/>
              <a:cxnLst/>
              <a:rect l="l" t="t" r="r" b="b"/>
              <a:pathLst>
                <a:path w="1299" h="546" extrusionOk="0">
                  <a:moveTo>
                    <a:pt x="1299" y="1"/>
                  </a:moveTo>
                  <a:cubicBezTo>
                    <a:pt x="961" y="312"/>
                    <a:pt x="442" y="442"/>
                    <a:pt x="1" y="546"/>
                  </a:cubicBezTo>
                  <a:cubicBezTo>
                    <a:pt x="442" y="546"/>
                    <a:pt x="961" y="312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3"/>
            <p:cNvSpPr/>
            <p:nvPr/>
          </p:nvSpPr>
          <p:spPr>
            <a:xfrm>
              <a:off x="2401300" y="3126175"/>
              <a:ext cx="43500" cy="22075"/>
            </a:xfrm>
            <a:custGeom>
              <a:avLst/>
              <a:gdLst/>
              <a:ahLst/>
              <a:cxnLst/>
              <a:rect l="l" t="t" r="r" b="b"/>
              <a:pathLst>
                <a:path w="1740" h="883" extrusionOk="0">
                  <a:moveTo>
                    <a:pt x="130" y="0"/>
                  </a:moveTo>
                  <a:cubicBezTo>
                    <a:pt x="0" y="0"/>
                    <a:pt x="0" y="0"/>
                    <a:pt x="130" y="130"/>
                  </a:cubicBezTo>
                  <a:cubicBezTo>
                    <a:pt x="649" y="234"/>
                    <a:pt x="1194" y="442"/>
                    <a:pt x="1636" y="883"/>
                  </a:cubicBezTo>
                  <a:cubicBezTo>
                    <a:pt x="1740" y="883"/>
                    <a:pt x="1740" y="779"/>
                    <a:pt x="1740" y="779"/>
                  </a:cubicBezTo>
                  <a:cubicBezTo>
                    <a:pt x="1298" y="442"/>
                    <a:pt x="649" y="130"/>
                    <a:pt x="13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3"/>
            <p:cNvSpPr/>
            <p:nvPr/>
          </p:nvSpPr>
          <p:spPr>
            <a:xfrm>
              <a:off x="2412325" y="3123575"/>
              <a:ext cx="16250" cy="8450"/>
            </a:xfrm>
            <a:custGeom>
              <a:avLst/>
              <a:gdLst/>
              <a:ahLst/>
              <a:cxnLst/>
              <a:rect l="l" t="t" r="r" b="b"/>
              <a:pathLst>
                <a:path w="650" h="338" extrusionOk="0">
                  <a:moveTo>
                    <a:pt x="1" y="0"/>
                  </a:moveTo>
                  <a:lnTo>
                    <a:pt x="1" y="104"/>
                  </a:lnTo>
                  <a:cubicBezTo>
                    <a:pt x="208" y="234"/>
                    <a:pt x="442" y="234"/>
                    <a:pt x="650" y="338"/>
                  </a:cubicBezTo>
                  <a:cubicBezTo>
                    <a:pt x="442" y="234"/>
                    <a:pt x="208" y="10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3"/>
            <p:cNvSpPr/>
            <p:nvPr/>
          </p:nvSpPr>
          <p:spPr>
            <a:xfrm>
              <a:off x="2374675" y="3177375"/>
              <a:ext cx="56500" cy="13725"/>
            </a:xfrm>
            <a:custGeom>
              <a:avLst/>
              <a:gdLst/>
              <a:ahLst/>
              <a:cxnLst/>
              <a:rect l="l" t="t" r="r" b="b"/>
              <a:pathLst>
                <a:path w="2260" h="549" extrusionOk="0">
                  <a:moveTo>
                    <a:pt x="349" y="0"/>
                  </a:moveTo>
                  <a:cubicBezTo>
                    <a:pt x="233" y="0"/>
                    <a:pt x="117" y="9"/>
                    <a:pt x="1" y="29"/>
                  </a:cubicBezTo>
                  <a:cubicBezTo>
                    <a:pt x="754" y="133"/>
                    <a:pt x="1507" y="237"/>
                    <a:pt x="2259" y="548"/>
                  </a:cubicBezTo>
                  <a:lnTo>
                    <a:pt x="2259" y="444"/>
                  </a:lnTo>
                  <a:cubicBezTo>
                    <a:pt x="1623" y="269"/>
                    <a:pt x="986" y="0"/>
                    <a:pt x="34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3"/>
            <p:cNvSpPr/>
            <p:nvPr/>
          </p:nvSpPr>
          <p:spPr>
            <a:xfrm>
              <a:off x="2363650" y="3167050"/>
              <a:ext cx="29875" cy="5225"/>
            </a:xfrm>
            <a:custGeom>
              <a:avLst/>
              <a:gdLst/>
              <a:ahLst/>
              <a:cxnLst/>
              <a:rect l="l" t="t" r="r" b="b"/>
              <a:pathLst>
                <a:path w="1195" h="209" extrusionOk="0">
                  <a:moveTo>
                    <a:pt x="0" y="1"/>
                  </a:moveTo>
                  <a:cubicBezTo>
                    <a:pt x="442" y="105"/>
                    <a:pt x="753" y="105"/>
                    <a:pt x="1195" y="208"/>
                  </a:cubicBezTo>
                  <a:cubicBezTo>
                    <a:pt x="857" y="105"/>
                    <a:pt x="442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3"/>
            <p:cNvSpPr/>
            <p:nvPr/>
          </p:nvSpPr>
          <p:spPr>
            <a:xfrm>
              <a:off x="2407125" y="3085925"/>
              <a:ext cx="29900" cy="35075"/>
            </a:xfrm>
            <a:custGeom>
              <a:avLst/>
              <a:gdLst/>
              <a:ahLst/>
              <a:cxnLst/>
              <a:rect l="l" t="t" r="r" b="b"/>
              <a:pathLst>
                <a:path w="1196" h="1403" extrusionOk="0">
                  <a:moveTo>
                    <a:pt x="1" y="1"/>
                  </a:moveTo>
                  <a:cubicBezTo>
                    <a:pt x="312" y="546"/>
                    <a:pt x="754" y="961"/>
                    <a:pt x="1195" y="1403"/>
                  </a:cubicBezTo>
                  <a:cubicBezTo>
                    <a:pt x="754" y="961"/>
                    <a:pt x="416" y="442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3"/>
            <p:cNvSpPr/>
            <p:nvPr/>
          </p:nvSpPr>
          <p:spPr>
            <a:xfrm>
              <a:off x="2401300" y="3088525"/>
              <a:ext cx="13650" cy="13650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0" y="0"/>
                  </a:moveTo>
                  <a:cubicBezTo>
                    <a:pt x="234" y="208"/>
                    <a:pt x="338" y="442"/>
                    <a:pt x="545" y="546"/>
                  </a:cubicBezTo>
                  <a:cubicBezTo>
                    <a:pt x="442" y="338"/>
                    <a:pt x="234" y="104"/>
                    <a:pt x="13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3"/>
            <p:cNvSpPr/>
            <p:nvPr/>
          </p:nvSpPr>
          <p:spPr>
            <a:xfrm>
              <a:off x="2390900" y="3002200"/>
              <a:ext cx="18850" cy="38825"/>
            </a:xfrm>
            <a:custGeom>
              <a:avLst/>
              <a:gdLst/>
              <a:ahLst/>
              <a:cxnLst/>
              <a:rect l="l" t="t" r="r" b="b"/>
              <a:pathLst>
                <a:path w="754" h="1553" extrusionOk="0">
                  <a:moveTo>
                    <a:pt x="1" y="1"/>
                  </a:moveTo>
                  <a:lnTo>
                    <a:pt x="1" y="1"/>
                  </a:lnTo>
                  <a:cubicBezTo>
                    <a:pt x="209" y="546"/>
                    <a:pt x="546" y="961"/>
                    <a:pt x="650" y="1506"/>
                  </a:cubicBezTo>
                  <a:cubicBezTo>
                    <a:pt x="650" y="1541"/>
                    <a:pt x="661" y="1553"/>
                    <a:pt x="677" y="1553"/>
                  </a:cubicBezTo>
                  <a:cubicBezTo>
                    <a:pt x="708" y="1553"/>
                    <a:pt x="754" y="1506"/>
                    <a:pt x="754" y="1506"/>
                  </a:cubicBezTo>
                  <a:cubicBezTo>
                    <a:pt x="546" y="961"/>
                    <a:pt x="312" y="54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3"/>
            <p:cNvSpPr/>
            <p:nvPr/>
          </p:nvSpPr>
          <p:spPr>
            <a:xfrm>
              <a:off x="2385075" y="2999600"/>
              <a:ext cx="16250" cy="40275"/>
            </a:xfrm>
            <a:custGeom>
              <a:avLst/>
              <a:gdLst/>
              <a:ahLst/>
              <a:cxnLst/>
              <a:rect l="l" t="t" r="r" b="b"/>
              <a:pathLst>
                <a:path w="650" h="1611" extrusionOk="0">
                  <a:moveTo>
                    <a:pt x="0" y="1"/>
                  </a:moveTo>
                  <a:lnTo>
                    <a:pt x="0" y="1"/>
                  </a:lnTo>
                  <a:cubicBezTo>
                    <a:pt x="234" y="520"/>
                    <a:pt x="545" y="1065"/>
                    <a:pt x="649" y="1610"/>
                  </a:cubicBezTo>
                  <a:cubicBezTo>
                    <a:pt x="545" y="1065"/>
                    <a:pt x="338" y="520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3"/>
            <p:cNvSpPr/>
            <p:nvPr/>
          </p:nvSpPr>
          <p:spPr>
            <a:xfrm>
              <a:off x="2358450" y="2974950"/>
              <a:ext cx="37675" cy="62325"/>
            </a:xfrm>
            <a:custGeom>
              <a:avLst/>
              <a:gdLst/>
              <a:ahLst/>
              <a:cxnLst/>
              <a:rect l="l" t="t" r="r" b="b"/>
              <a:pathLst>
                <a:path w="1507" h="2493" extrusionOk="0">
                  <a:moveTo>
                    <a:pt x="105" y="0"/>
                  </a:moveTo>
                  <a:cubicBezTo>
                    <a:pt x="1" y="0"/>
                    <a:pt x="1" y="0"/>
                    <a:pt x="1" y="104"/>
                  </a:cubicBezTo>
                  <a:cubicBezTo>
                    <a:pt x="650" y="857"/>
                    <a:pt x="1195" y="1636"/>
                    <a:pt x="1507" y="2493"/>
                  </a:cubicBezTo>
                  <a:cubicBezTo>
                    <a:pt x="1195" y="1636"/>
                    <a:pt x="857" y="649"/>
                    <a:pt x="10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3"/>
            <p:cNvSpPr/>
            <p:nvPr/>
          </p:nvSpPr>
          <p:spPr>
            <a:xfrm>
              <a:off x="2339625" y="2967150"/>
              <a:ext cx="42875" cy="53900"/>
            </a:xfrm>
            <a:custGeom>
              <a:avLst/>
              <a:gdLst/>
              <a:ahLst/>
              <a:cxnLst/>
              <a:rect l="l" t="t" r="r" b="b"/>
              <a:pathLst>
                <a:path w="1715" h="2156" extrusionOk="0">
                  <a:moveTo>
                    <a:pt x="1" y="1"/>
                  </a:moveTo>
                  <a:lnTo>
                    <a:pt x="1" y="1"/>
                  </a:lnTo>
                  <a:cubicBezTo>
                    <a:pt x="650" y="650"/>
                    <a:pt x="1169" y="1299"/>
                    <a:pt x="1610" y="2156"/>
                  </a:cubicBezTo>
                  <a:lnTo>
                    <a:pt x="1714" y="2156"/>
                  </a:lnTo>
                  <a:cubicBezTo>
                    <a:pt x="1299" y="1299"/>
                    <a:pt x="754" y="520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3"/>
            <p:cNvSpPr/>
            <p:nvPr/>
          </p:nvSpPr>
          <p:spPr>
            <a:xfrm>
              <a:off x="2317575" y="2953525"/>
              <a:ext cx="43500" cy="46100"/>
            </a:xfrm>
            <a:custGeom>
              <a:avLst/>
              <a:gdLst/>
              <a:ahLst/>
              <a:cxnLst/>
              <a:rect l="l" t="t" r="r" b="b"/>
              <a:pathLst>
                <a:path w="1740" h="1844" extrusionOk="0">
                  <a:moveTo>
                    <a:pt x="0" y="1"/>
                  </a:moveTo>
                  <a:cubicBezTo>
                    <a:pt x="545" y="650"/>
                    <a:pt x="1091" y="1195"/>
                    <a:pt x="1636" y="1844"/>
                  </a:cubicBezTo>
                  <a:cubicBezTo>
                    <a:pt x="1740" y="1844"/>
                    <a:pt x="1740" y="1844"/>
                    <a:pt x="1740" y="1714"/>
                  </a:cubicBezTo>
                  <a:cubicBezTo>
                    <a:pt x="1194" y="1195"/>
                    <a:pt x="649" y="546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3"/>
            <p:cNvSpPr/>
            <p:nvPr/>
          </p:nvSpPr>
          <p:spPr>
            <a:xfrm>
              <a:off x="2298750" y="29425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0" y="0"/>
                  </a:moveTo>
                  <a:cubicBezTo>
                    <a:pt x="0" y="104"/>
                    <a:pt x="104" y="208"/>
                    <a:pt x="208" y="208"/>
                  </a:cubicBezTo>
                  <a:cubicBezTo>
                    <a:pt x="208" y="104"/>
                    <a:pt x="104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3"/>
            <p:cNvSpPr/>
            <p:nvPr/>
          </p:nvSpPr>
          <p:spPr>
            <a:xfrm>
              <a:off x="2312375" y="3074900"/>
              <a:ext cx="27275" cy="29875"/>
            </a:xfrm>
            <a:custGeom>
              <a:avLst/>
              <a:gdLst/>
              <a:ahLst/>
              <a:cxnLst/>
              <a:rect l="l" t="t" r="r" b="b"/>
              <a:pathLst>
                <a:path w="1091" h="1195" extrusionOk="0">
                  <a:moveTo>
                    <a:pt x="1" y="0"/>
                  </a:moveTo>
                  <a:lnTo>
                    <a:pt x="1" y="0"/>
                  </a:lnTo>
                  <a:cubicBezTo>
                    <a:pt x="312" y="442"/>
                    <a:pt x="753" y="649"/>
                    <a:pt x="1091" y="1195"/>
                  </a:cubicBezTo>
                  <a:lnTo>
                    <a:pt x="1091" y="1091"/>
                  </a:lnTo>
                  <a:cubicBezTo>
                    <a:pt x="857" y="649"/>
                    <a:pt x="442" y="23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3"/>
            <p:cNvSpPr/>
            <p:nvPr/>
          </p:nvSpPr>
          <p:spPr>
            <a:xfrm>
              <a:off x="2303950" y="3074900"/>
              <a:ext cx="19475" cy="16250"/>
            </a:xfrm>
            <a:custGeom>
              <a:avLst/>
              <a:gdLst/>
              <a:ahLst/>
              <a:cxnLst/>
              <a:rect l="l" t="t" r="r" b="b"/>
              <a:pathLst>
                <a:path w="779" h="650" extrusionOk="0">
                  <a:moveTo>
                    <a:pt x="0" y="0"/>
                  </a:moveTo>
                  <a:lnTo>
                    <a:pt x="0" y="0"/>
                  </a:lnTo>
                  <a:cubicBezTo>
                    <a:pt x="130" y="104"/>
                    <a:pt x="234" y="234"/>
                    <a:pt x="338" y="338"/>
                  </a:cubicBezTo>
                  <a:cubicBezTo>
                    <a:pt x="545" y="442"/>
                    <a:pt x="649" y="545"/>
                    <a:pt x="779" y="649"/>
                  </a:cubicBezTo>
                  <a:cubicBezTo>
                    <a:pt x="649" y="442"/>
                    <a:pt x="338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3"/>
            <p:cNvSpPr/>
            <p:nvPr/>
          </p:nvSpPr>
          <p:spPr>
            <a:xfrm>
              <a:off x="2298750" y="3074900"/>
              <a:ext cx="18850" cy="13650"/>
            </a:xfrm>
            <a:custGeom>
              <a:avLst/>
              <a:gdLst/>
              <a:ahLst/>
              <a:cxnLst/>
              <a:rect l="l" t="t" r="r" b="b"/>
              <a:pathLst>
                <a:path w="754" h="546" extrusionOk="0">
                  <a:moveTo>
                    <a:pt x="0" y="0"/>
                  </a:moveTo>
                  <a:lnTo>
                    <a:pt x="0" y="0"/>
                  </a:lnTo>
                  <a:cubicBezTo>
                    <a:pt x="208" y="234"/>
                    <a:pt x="442" y="338"/>
                    <a:pt x="649" y="545"/>
                  </a:cubicBezTo>
                  <a:cubicBezTo>
                    <a:pt x="649" y="545"/>
                    <a:pt x="753" y="545"/>
                    <a:pt x="649" y="442"/>
                  </a:cubicBezTo>
                  <a:cubicBezTo>
                    <a:pt x="546" y="338"/>
                    <a:pt x="338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3"/>
            <p:cNvSpPr/>
            <p:nvPr/>
          </p:nvSpPr>
          <p:spPr>
            <a:xfrm>
              <a:off x="2201400" y="3042450"/>
              <a:ext cx="21425" cy="16250"/>
            </a:xfrm>
            <a:custGeom>
              <a:avLst/>
              <a:gdLst/>
              <a:ahLst/>
              <a:cxnLst/>
              <a:rect l="l" t="t" r="r" b="b"/>
              <a:pathLst>
                <a:path w="857" h="650" extrusionOk="0">
                  <a:moveTo>
                    <a:pt x="0" y="0"/>
                  </a:moveTo>
                  <a:lnTo>
                    <a:pt x="0" y="0"/>
                  </a:lnTo>
                  <a:cubicBezTo>
                    <a:pt x="208" y="234"/>
                    <a:pt x="545" y="338"/>
                    <a:pt x="857" y="649"/>
                  </a:cubicBezTo>
                  <a:cubicBezTo>
                    <a:pt x="649" y="338"/>
                    <a:pt x="338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3"/>
            <p:cNvSpPr/>
            <p:nvPr/>
          </p:nvSpPr>
          <p:spPr>
            <a:xfrm>
              <a:off x="2196200" y="3045050"/>
              <a:ext cx="13650" cy="8450"/>
            </a:xfrm>
            <a:custGeom>
              <a:avLst/>
              <a:gdLst/>
              <a:ahLst/>
              <a:cxnLst/>
              <a:rect l="l" t="t" r="r" b="b"/>
              <a:pathLst>
                <a:path w="546" h="338" extrusionOk="0">
                  <a:moveTo>
                    <a:pt x="1" y="0"/>
                  </a:moveTo>
                  <a:lnTo>
                    <a:pt x="1" y="130"/>
                  </a:lnTo>
                  <a:cubicBezTo>
                    <a:pt x="208" y="234"/>
                    <a:pt x="416" y="234"/>
                    <a:pt x="546" y="338"/>
                  </a:cubicBezTo>
                  <a:cubicBezTo>
                    <a:pt x="416" y="234"/>
                    <a:pt x="208" y="13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3"/>
            <p:cNvSpPr/>
            <p:nvPr/>
          </p:nvSpPr>
          <p:spPr>
            <a:xfrm>
              <a:off x="2190350" y="3048275"/>
              <a:ext cx="16250" cy="7825"/>
            </a:xfrm>
            <a:custGeom>
              <a:avLst/>
              <a:gdLst/>
              <a:ahLst/>
              <a:cxnLst/>
              <a:rect l="l" t="t" r="r" b="b"/>
              <a:pathLst>
                <a:path w="650" h="313" extrusionOk="0">
                  <a:moveTo>
                    <a:pt x="1" y="1"/>
                  </a:moveTo>
                  <a:cubicBezTo>
                    <a:pt x="131" y="105"/>
                    <a:pt x="235" y="105"/>
                    <a:pt x="338" y="105"/>
                  </a:cubicBezTo>
                  <a:cubicBezTo>
                    <a:pt x="442" y="209"/>
                    <a:pt x="546" y="209"/>
                    <a:pt x="546" y="312"/>
                  </a:cubicBezTo>
                  <a:lnTo>
                    <a:pt x="650" y="312"/>
                  </a:lnTo>
                  <a:cubicBezTo>
                    <a:pt x="546" y="105"/>
                    <a:pt x="235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3"/>
            <p:cNvSpPr/>
            <p:nvPr/>
          </p:nvSpPr>
          <p:spPr>
            <a:xfrm>
              <a:off x="2187775" y="3048275"/>
              <a:ext cx="5850" cy="5225"/>
            </a:xfrm>
            <a:custGeom>
              <a:avLst/>
              <a:gdLst/>
              <a:ahLst/>
              <a:cxnLst/>
              <a:rect l="l" t="t" r="r" b="b"/>
              <a:pathLst>
                <a:path w="234" h="209" extrusionOk="0">
                  <a:moveTo>
                    <a:pt x="0" y="1"/>
                  </a:moveTo>
                  <a:lnTo>
                    <a:pt x="0" y="105"/>
                  </a:lnTo>
                  <a:cubicBezTo>
                    <a:pt x="104" y="105"/>
                    <a:pt x="104" y="209"/>
                    <a:pt x="234" y="209"/>
                  </a:cubicBezTo>
                  <a:cubicBezTo>
                    <a:pt x="234" y="105"/>
                    <a:pt x="104" y="105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3"/>
            <p:cNvSpPr/>
            <p:nvPr/>
          </p:nvSpPr>
          <p:spPr>
            <a:xfrm>
              <a:off x="2290950" y="2983375"/>
              <a:ext cx="37675" cy="45475"/>
            </a:xfrm>
            <a:custGeom>
              <a:avLst/>
              <a:gdLst/>
              <a:ahLst/>
              <a:cxnLst/>
              <a:rect l="l" t="t" r="r" b="b"/>
              <a:pathLst>
                <a:path w="1507" h="1819" extrusionOk="0">
                  <a:moveTo>
                    <a:pt x="1" y="1"/>
                  </a:moveTo>
                  <a:cubicBezTo>
                    <a:pt x="520" y="520"/>
                    <a:pt x="1065" y="1169"/>
                    <a:pt x="1507" y="1818"/>
                  </a:cubicBezTo>
                  <a:cubicBezTo>
                    <a:pt x="1065" y="1169"/>
                    <a:pt x="650" y="41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3"/>
            <p:cNvSpPr/>
            <p:nvPr/>
          </p:nvSpPr>
          <p:spPr>
            <a:xfrm>
              <a:off x="2285125" y="2985975"/>
              <a:ext cx="18850" cy="18850"/>
            </a:xfrm>
            <a:custGeom>
              <a:avLst/>
              <a:gdLst/>
              <a:ahLst/>
              <a:cxnLst/>
              <a:rect l="l" t="t" r="r" b="b"/>
              <a:pathLst>
                <a:path w="754" h="754" extrusionOk="0">
                  <a:moveTo>
                    <a:pt x="0" y="1"/>
                  </a:moveTo>
                  <a:lnTo>
                    <a:pt x="0" y="105"/>
                  </a:lnTo>
                  <a:cubicBezTo>
                    <a:pt x="234" y="312"/>
                    <a:pt x="442" y="546"/>
                    <a:pt x="649" y="754"/>
                  </a:cubicBezTo>
                  <a:cubicBezTo>
                    <a:pt x="649" y="754"/>
                    <a:pt x="753" y="754"/>
                    <a:pt x="649" y="650"/>
                  </a:cubicBezTo>
                  <a:cubicBezTo>
                    <a:pt x="545" y="416"/>
                    <a:pt x="234" y="208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3"/>
            <p:cNvSpPr/>
            <p:nvPr/>
          </p:nvSpPr>
          <p:spPr>
            <a:xfrm>
              <a:off x="2279925" y="2993775"/>
              <a:ext cx="11050" cy="8450"/>
            </a:xfrm>
            <a:custGeom>
              <a:avLst/>
              <a:gdLst/>
              <a:ahLst/>
              <a:cxnLst/>
              <a:rect l="l" t="t" r="r" b="b"/>
              <a:pathLst>
                <a:path w="442" h="338" extrusionOk="0">
                  <a:moveTo>
                    <a:pt x="1" y="0"/>
                  </a:moveTo>
                  <a:cubicBezTo>
                    <a:pt x="104" y="104"/>
                    <a:pt x="208" y="234"/>
                    <a:pt x="312" y="338"/>
                  </a:cubicBezTo>
                  <a:cubicBezTo>
                    <a:pt x="312" y="338"/>
                    <a:pt x="442" y="234"/>
                    <a:pt x="312" y="234"/>
                  </a:cubicBezTo>
                  <a:cubicBezTo>
                    <a:pt x="208" y="104"/>
                    <a:pt x="104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3"/>
            <p:cNvSpPr/>
            <p:nvPr/>
          </p:nvSpPr>
          <p:spPr>
            <a:xfrm>
              <a:off x="2226050" y="3113175"/>
              <a:ext cx="61700" cy="24050"/>
            </a:xfrm>
            <a:custGeom>
              <a:avLst/>
              <a:gdLst/>
              <a:ahLst/>
              <a:cxnLst/>
              <a:rect l="l" t="t" r="r" b="b"/>
              <a:pathLst>
                <a:path w="2468" h="962" extrusionOk="0">
                  <a:moveTo>
                    <a:pt x="1" y="1"/>
                  </a:moveTo>
                  <a:lnTo>
                    <a:pt x="1" y="105"/>
                  </a:lnTo>
                  <a:cubicBezTo>
                    <a:pt x="857" y="313"/>
                    <a:pt x="1610" y="520"/>
                    <a:pt x="2363" y="962"/>
                  </a:cubicBezTo>
                  <a:lnTo>
                    <a:pt x="2467" y="962"/>
                  </a:lnTo>
                  <a:cubicBezTo>
                    <a:pt x="1714" y="416"/>
                    <a:pt x="857" y="105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3"/>
            <p:cNvSpPr/>
            <p:nvPr/>
          </p:nvSpPr>
          <p:spPr>
            <a:xfrm>
              <a:off x="2228650" y="3120975"/>
              <a:ext cx="35075" cy="11050"/>
            </a:xfrm>
            <a:custGeom>
              <a:avLst/>
              <a:gdLst/>
              <a:ahLst/>
              <a:cxnLst/>
              <a:rect l="l" t="t" r="r" b="b"/>
              <a:pathLst>
                <a:path w="1403" h="442" extrusionOk="0">
                  <a:moveTo>
                    <a:pt x="1" y="1"/>
                  </a:moveTo>
                  <a:lnTo>
                    <a:pt x="1" y="1"/>
                  </a:lnTo>
                  <a:cubicBezTo>
                    <a:pt x="416" y="208"/>
                    <a:pt x="857" y="338"/>
                    <a:pt x="1403" y="442"/>
                  </a:cubicBezTo>
                  <a:cubicBezTo>
                    <a:pt x="961" y="208"/>
                    <a:pt x="416" y="104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3"/>
            <p:cNvSpPr/>
            <p:nvPr/>
          </p:nvSpPr>
          <p:spPr>
            <a:xfrm>
              <a:off x="2212525" y="3123600"/>
              <a:ext cx="26525" cy="8425"/>
            </a:xfrm>
            <a:custGeom>
              <a:avLst/>
              <a:gdLst/>
              <a:ahLst/>
              <a:cxnLst/>
              <a:rect l="l" t="t" r="r" b="b"/>
              <a:pathLst>
                <a:path w="1061" h="337" extrusionOk="0">
                  <a:moveTo>
                    <a:pt x="1" y="1"/>
                  </a:moveTo>
                  <a:lnTo>
                    <a:pt x="1" y="1"/>
                  </a:lnTo>
                  <a:cubicBezTo>
                    <a:pt x="311" y="104"/>
                    <a:pt x="647" y="233"/>
                    <a:pt x="957" y="337"/>
                  </a:cubicBezTo>
                  <a:lnTo>
                    <a:pt x="1061" y="337"/>
                  </a:lnTo>
                  <a:cubicBezTo>
                    <a:pt x="647" y="233"/>
                    <a:pt x="311" y="104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3"/>
            <p:cNvSpPr/>
            <p:nvPr/>
          </p:nvSpPr>
          <p:spPr>
            <a:xfrm>
              <a:off x="2150125" y="3167050"/>
              <a:ext cx="23175" cy="6375"/>
            </a:xfrm>
            <a:custGeom>
              <a:avLst/>
              <a:gdLst/>
              <a:ahLst/>
              <a:cxnLst/>
              <a:rect l="l" t="t" r="r" b="b"/>
              <a:pathLst>
                <a:path w="927" h="255" extrusionOk="0">
                  <a:moveTo>
                    <a:pt x="104" y="1"/>
                  </a:moveTo>
                  <a:cubicBezTo>
                    <a:pt x="104" y="1"/>
                    <a:pt x="0" y="105"/>
                    <a:pt x="104" y="105"/>
                  </a:cubicBezTo>
                  <a:cubicBezTo>
                    <a:pt x="208" y="156"/>
                    <a:pt x="344" y="156"/>
                    <a:pt x="481" y="156"/>
                  </a:cubicBezTo>
                  <a:cubicBezTo>
                    <a:pt x="617" y="156"/>
                    <a:pt x="753" y="156"/>
                    <a:pt x="857" y="208"/>
                  </a:cubicBezTo>
                  <a:cubicBezTo>
                    <a:pt x="649" y="105"/>
                    <a:pt x="312" y="1"/>
                    <a:pt x="104" y="1"/>
                  </a:cubicBezTo>
                  <a:close/>
                  <a:moveTo>
                    <a:pt x="857" y="208"/>
                  </a:moveTo>
                  <a:cubicBezTo>
                    <a:pt x="857" y="243"/>
                    <a:pt x="869" y="255"/>
                    <a:pt x="880" y="255"/>
                  </a:cubicBezTo>
                  <a:cubicBezTo>
                    <a:pt x="903" y="255"/>
                    <a:pt x="926" y="208"/>
                    <a:pt x="857" y="20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3"/>
            <p:cNvSpPr/>
            <p:nvPr/>
          </p:nvSpPr>
          <p:spPr>
            <a:xfrm>
              <a:off x="2168950" y="3178100"/>
              <a:ext cx="13650" cy="2600"/>
            </a:xfrm>
            <a:custGeom>
              <a:avLst/>
              <a:gdLst/>
              <a:ahLst/>
              <a:cxnLst/>
              <a:rect l="l" t="t" r="r" b="b"/>
              <a:pathLst>
                <a:path w="546" h="104" extrusionOk="0">
                  <a:moveTo>
                    <a:pt x="0" y="0"/>
                  </a:moveTo>
                  <a:cubicBezTo>
                    <a:pt x="208" y="104"/>
                    <a:pt x="338" y="104"/>
                    <a:pt x="545" y="104"/>
                  </a:cubicBezTo>
                  <a:cubicBezTo>
                    <a:pt x="338" y="0"/>
                    <a:pt x="20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3"/>
            <p:cNvSpPr/>
            <p:nvPr/>
          </p:nvSpPr>
          <p:spPr>
            <a:xfrm>
              <a:off x="2128700" y="3118375"/>
              <a:ext cx="24050" cy="5225"/>
            </a:xfrm>
            <a:custGeom>
              <a:avLst/>
              <a:gdLst/>
              <a:ahLst/>
              <a:cxnLst/>
              <a:rect l="l" t="t" r="r" b="b"/>
              <a:pathLst>
                <a:path w="962" h="209" extrusionOk="0">
                  <a:moveTo>
                    <a:pt x="961" y="208"/>
                  </a:moveTo>
                  <a:cubicBezTo>
                    <a:pt x="650" y="208"/>
                    <a:pt x="312" y="105"/>
                    <a:pt x="1" y="1"/>
                  </a:cubicBezTo>
                  <a:lnTo>
                    <a:pt x="1" y="1"/>
                  </a:lnTo>
                  <a:cubicBezTo>
                    <a:pt x="312" y="105"/>
                    <a:pt x="650" y="208"/>
                    <a:pt x="961" y="20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3"/>
            <p:cNvSpPr/>
            <p:nvPr/>
          </p:nvSpPr>
          <p:spPr>
            <a:xfrm>
              <a:off x="2131300" y="3113175"/>
              <a:ext cx="16250" cy="5225"/>
            </a:xfrm>
            <a:custGeom>
              <a:avLst/>
              <a:gdLst/>
              <a:ahLst/>
              <a:cxnLst/>
              <a:rect l="l" t="t" r="r" b="b"/>
              <a:pathLst>
                <a:path w="650" h="209" extrusionOk="0">
                  <a:moveTo>
                    <a:pt x="1" y="1"/>
                  </a:moveTo>
                  <a:cubicBezTo>
                    <a:pt x="208" y="105"/>
                    <a:pt x="416" y="105"/>
                    <a:pt x="650" y="209"/>
                  </a:cubicBezTo>
                  <a:lnTo>
                    <a:pt x="650" y="105"/>
                  </a:lnTo>
                  <a:cubicBezTo>
                    <a:pt x="416" y="105"/>
                    <a:pt x="208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3"/>
            <p:cNvSpPr/>
            <p:nvPr/>
          </p:nvSpPr>
          <p:spPr>
            <a:xfrm>
              <a:off x="2131300" y="3107350"/>
              <a:ext cx="13650" cy="2625"/>
            </a:xfrm>
            <a:custGeom>
              <a:avLst/>
              <a:gdLst/>
              <a:ahLst/>
              <a:cxnLst/>
              <a:rect l="l" t="t" r="r" b="b"/>
              <a:pathLst>
                <a:path w="546" h="105" extrusionOk="0">
                  <a:moveTo>
                    <a:pt x="1" y="0"/>
                  </a:moveTo>
                  <a:cubicBezTo>
                    <a:pt x="208" y="0"/>
                    <a:pt x="312" y="104"/>
                    <a:pt x="546" y="104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3"/>
            <p:cNvSpPr/>
            <p:nvPr/>
          </p:nvSpPr>
          <p:spPr>
            <a:xfrm>
              <a:off x="2117675" y="3099550"/>
              <a:ext cx="7800" cy="2625"/>
            </a:xfrm>
            <a:custGeom>
              <a:avLst/>
              <a:gdLst/>
              <a:ahLst/>
              <a:cxnLst/>
              <a:rect l="l" t="t" r="r" b="b"/>
              <a:pathLst>
                <a:path w="312" h="105" extrusionOk="0">
                  <a:moveTo>
                    <a:pt x="0" y="1"/>
                  </a:moveTo>
                  <a:cubicBezTo>
                    <a:pt x="104" y="105"/>
                    <a:pt x="208" y="105"/>
                    <a:pt x="312" y="105"/>
                  </a:cubicBezTo>
                  <a:cubicBezTo>
                    <a:pt x="208" y="1"/>
                    <a:pt x="104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3"/>
            <p:cNvSpPr/>
            <p:nvPr/>
          </p:nvSpPr>
          <p:spPr>
            <a:xfrm>
              <a:off x="2296150" y="3104750"/>
              <a:ext cx="13650" cy="8450"/>
            </a:xfrm>
            <a:custGeom>
              <a:avLst/>
              <a:gdLst/>
              <a:ahLst/>
              <a:cxnLst/>
              <a:rect l="l" t="t" r="r" b="b"/>
              <a:pathLst>
                <a:path w="546" h="338" extrusionOk="0">
                  <a:moveTo>
                    <a:pt x="1" y="1"/>
                  </a:moveTo>
                  <a:cubicBezTo>
                    <a:pt x="104" y="104"/>
                    <a:pt x="312" y="208"/>
                    <a:pt x="442" y="338"/>
                  </a:cubicBezTo>
                  <a:cubicBezTo>
                    <a:pt x="546" y="338"/>
                    <a:pt x="546" y="208"/>
                    <a:pt x="546" y="208"/>
                  </a:cubicBezTo>
                  <a:cubicBezTo>
                    <a:pt x="312" y="104"/>
                    <a:pt x="208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3"/>
            <p:cNvSpPr/>
            <p:nvPr/>
          </p:nvSpPr>
          <p:spPr>
            <a:xfrm>
              <a:off x="2285125" y="3102150"/>
              <a:ext cx="8450" cy="5225"/>
            </a:xfrm>
            <a:custGeom>
              <a:avLst/>
              <a:gdLst/>
              <a:ahLst/>
              <a:cxnLst/>
              <a:rect l="l" t="t" r="r" b="b"/>
              <a:pathLst>
                <a:path w="338" h="209" extrusionOk="0">
                  <a:moveTo>
                    <a:pt x="0" y="1"/>
                  </a:moveTo>
                  <a:cubicBezTo>
                    <a:pt x="104" y="105"/>
                    <a:pt x="234" y="105"/>
                    <a:pt x="234" y="208"/>
                  </a:cubicBezTo>
                  <a:lnTo>
                    <a:pt x="338" y="208"/>
                  </a:lnTo>
                  <a:cubicBezTo>
                    <a:pt x="234" y="1"/>
                    <a:pt x="104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3"/>
            <p:cNvSpPr/>
            <p:nvPr/>
          </p:nvSpPr>
          <p:spPr>
            <a:xfrm>
              <a:off x="2358450" y="3267000"/>
              <a:ext cx="18850" cy="5225"/>
            </a:xfrm>
            <a:custGeom>
              <a:avLst/>
              <a:gdLst/>
              <a:ahLst/>
              <a:cxnLst/>
              <a:rect l="l" t="t" r="r" b="b"/>
              <a:pathLst>
                <a:path w="754" h="209" extrusionOk="0">
                  <a:moveTo>
                    <a:pt x="754" y="1"/>
                  </a:moveTo>
                  <a:cubicBezTo>
                    <a:pt x="546" y="1"/>
                    <a:pt x="208" y="1"/>
                    <a:pt x="1" y="208"/>
                  </a:cubicBezTo>
                  <a:cubicBezTo>
                    <a:pt x="208" y="208"/>
                    <a:pt x="546" y="105"/>
                    <a:pt x="75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3"/>
            <p:cNvSpPr/>
            <p:nvPr/>
          </p:nvSpPr>
          <p:spPr>
            <a:xfrm>
              <a:off x="2363650" y="3272200"/>
              <a:ext cx="11050" cy="3275"/>
            </a:xfrm>
            <a:custGeom>
              <a:avLst/>
              <a:gdLst/>
              <a:ahLst/>
              <a:cxnLst/>
              <a:rect l="l" t="t" r="r" b="b"/>
              <a:pathLst>
                <a:path w="442" h="131" extrusionOk="0">
                  <a:moveTo>
                    <a:pt x="442" y="0"/>
                  </a:moveTo>
                  <a:cubicBezTo>
                    <a:pt x="338" y="0"/>
                    <a:pt x="104" y="0"/>
                    <a:pt x="0" y="130"/>
                  </a:cubicBezTo>
                  <a:lnTo>
                    <a:pt x="442" y="13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3"/>
            <p:cNvSpPr/>
            <p:nvPr/>
          </p:nvSpPr>
          <p:spPr>
            <a:xfrm>
              <a:off x="2372375" y="3361750"/>
              <a:ext cx="28950" cy="22600"/>
            </a:xfrm>
            <a:custGeom>
              <a:avLst/>
              <a:gdLst/>
              <a:ahLst/>
              <a:cxnLst/>
              <a:rect l="l" t="t" r="r" b="b"/>
              <a:pathLst>
                <a:path w="1158" h="904" extrusionOk="0">
                  <a:moveTo>
                    <a:pt x="1157" y="1"/>
                  </a:moveTo>
                  <a:lnTo>
                    <a:pt x="1157" y="1"/>
                  </a:lnTo>
                  <a:cubicBezTo>
                    <a:pt x="742" y="312"/>
                    <a:pt x="404" y="650"/>
                    <a:pt x="93" y="858"/>
                  </a:cubicBezTo>
                  <a:cubicBezTo>
                    <a:pt x="404" y="650"/>
                    <a:pt x="846" y="312"/>
                    <a:pt x="1157" y="1"/>
                  </a:cubicBezTo>
                  <a:close/>
                  <a:moveTo>
                    <a:pt x="93" y="858"/>
                  </a:moveTo>
                  <a:cubicBezTo>
                    <a:pt x="24" y="858"/>
                    <a:pt x="0" y="904"/>
                    <a:pt x="24" y="904"/>
                  </a:cubicBezTo>
                  <a:cubicBezTo>
                    <a:pt x="35" y="904"/>
                    <a:pt x="58" y="892"/>
                    <a:pt x="93" y="85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3"/>
            <p:cNvSpPr/>
            <p:nvPr/>
          </p:nvSpPr>
          <p:spPr>
            <a:xfrm>
              <a:off x="2382475" y="3348125"/>
              <a:ext cx="29875" cy="24700"/>
            </a:xfrm>
            <a:custGeom>
              <a:avLst/>
              <a:gdLst/>
              <a:ahLst/>
              <a:cxnLst/>
              <a:rect l="l" t="t" r="r" b="b"/>
              <a:pathLst>
                <a:path w="1195" h="988" extrusionOk="0">
                  <a:moveTo>
                    <a:pt x="1195" y="1"/>
                  </a:moveTo>
                  <a:lnTo>
                    <a:pt x="1195" y="1"/>
                  </a:lnTo>
                  <a:cubicBezTo>
                    <a:pt x="753" y="338"/>
                    <a:pt x="442" y="650"/>
                    <a:pt x="104" y="857"/>
                  </a:cubicBezTo>
                  <a:cubicBezTo>
                    <a:pt x="0" y="857"/>
                    <a:pt x="104" y="987"/>
                    <a:pt x="104" y="987"/>
                  </a:cubicBezTo>
                  <a:cubicBezTo>
                    <a:pt x="442" y="650"/>
                    <a:pt x="883" y="442"/>
                    <a:pt x="119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3"/>
            <p:cNvSpPr/>
            <p:nvPr/>
          </p:nvSpPr>
          <p:spPr>
            <a:xfrm>
              <a:off x="2266300" y="3380575"/>
              <a:ext cx="16250" cy="16250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649" y="1"/>
                  </a:moveTo>
                  <a:lnTo>
                    <a:pt x="0" y="650"/>
                  </a:lnTo>
                  <a:lnTo>
                    <a:pt x="104" y="650"/>
                  </a:lnTo>
                  <a:cubicBezTo>
                    <a:pt x="208" y="442"/>
                    <a:pt x="546" y="208"/>
                    <a:pt x="64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3"/>
            <p:cNvSpPr/>
            <p:nvPr/>
          </p:nvSpPr>
          <p:spPr>
            <a:xfrm>
              <a:off x="2277325" y="3267000"/>
              <a:ext cx="46100" cy="43525"/>
            </a:xfrm>
            <a:custGeom>
              <a:avLst/>
              <a:gdLst/>
              <a:ahLst/>
              <a:cxnLst/>
              <a:rect l="l" t="t" r="r" b="b"/>
              <a:pathLst>
                <a:path w="1844" h="1741" extrusionOk="0">
                  <a:moveTo>
                    <a:pt x="1714" y="1"/>
                  </a:moveTo>
                  <a:cubicBezTo>
                    <a:pt x="1381" y="604"/>
                    <a:pt x="965" y="1074"/>
                    <a:pt x="424" y="1465"/>
                  </a:cubicBezTo>
                  <a:lnTo>
                    <a:pt x="424" y="1465"/>
                  </a:lnTo>
                  <a:cubicBezTo>
                    <a:pt x="461" y="1443"/>
                    <a:pt x="501" y="1422"/>
                    <a:pt x="546" y="1403"/>
                  </a:cubicBezTo>
                  <a:cubicBezTo>
                    <a:pt x="1065" y="1091"/>
                    <a:pt x="1506" y="546"/>
                    <a:pt x="1844" y="1"/>
                  </a:cubicBezTo>
                  <a:close/>
                  <a:moveTo>
                    <a:pt x="424" y="1465"/>
                  </a:moveTo>
                  <a:cubicBezTo>
                    <a:pt x="336" y="1516"/>
                    <a:pt x="266" y="1570"/>
                    <a:pt x="191" y="1623"/>
                  </a:cubicBezTo>
                  <a:lnTo>
                    <a:pt x="191" y="1623"/>
                  </a:lnTo>
                  <a:cubicBezTo>
                    <a:pt x="271" y="1572"/>
                    <a:pt x="349" y="1519"/>
                    <a:pt x="424" y="1465"/>
                  </a:cubicBezTo>
                  <a:close/>
                  <a:moveTo>
                    <a:pt x="191" y="1623"/>
                  </a:moveTo>
                  <a:lnTo>
                    <a:pt x="191" y="1623"/>
                  </a:lnTo>
                  <a:cubicBezTo>
                    <a:pt x="129" y="1663"/>
                    <a:pt x="66" y="1702"/>
                    <a:pt x="1" y="1740"/>
                  </a:cubicBezTo>
                  <a:cubicBezTo>
                    <a:pt x="74" y="1704"/>
                    <a:pt x="134" y="1664"/>
                    <a:pt x="191" y="1623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3"/>
            <p:cNvSpPr/>
            <p:nvPr/>
          </p:nvSpPr>
          <p:spPr>
            <a:xfrm>
              <a:off x="2141675" y="3275450"/>
              <a:ext cx="113625" cy="61675"/>
            </a:xfrm>
            <a:custGeom>
              <a:avLst/>
              <a:gdLst/>
              <a:ahLst/>
              <a:cxnLst/>
              <a:rect l="l" t="t" r="r" b="b"/>
              <a:pathLst>
                <a:path w="4545" h="2467" extrusionOk="0">
                  <a:moveTo>
                    <a:pt x="4440" y="0"/>
                  </a:moveTo>
                  <a:cubicBezTo>
                    <a:pt x="3583" y="208"/>
                    <a:pt x="2831" y="519"/>
                    <a:pt x="2078" y="961"/>
                  </a:cubicBezTo>
                  <a:cubicBezTo>
                    <a:pt x="1299" y="1402"/>
                    <a:pt x="780" y="2051"/>
                    <a:pt x="1" y="2466"/>
                  </a:cubicBezTo>
                  <a:cubicBezTo>
                    <a:pt x="650" y="2155"/>
                    <a:pt x="1195" y="1714"/>
                    <a:pt x="1740" y="1298"/>
                  </a:cubicBezTo>
                  <a:cubicBezTo>
                    <a:pt x="2493" y="753"/>
                    <a:pt x="3583" y="416"/>
                    <a:pt x="4440" y="104"/>
                  </a:cubicBezTo>
                  <a:cubicBezTo>
                    <a:pt x="4544" y="104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3"/>
            <p:cNvSpPr/>
            <p:nvPr/>
          </p:nvSpPr>
          <p:spPr>
            <a:xfrm>
              <a:off x="2231250" y="3280625"/>
              <a:ext cx="35075" cy="13675"/>
            </a:xfrm>
            <a:custGeom>
              <a:avLst/>
              <a:gdLst/>
              <a:ahLst/>
              <a:cxnLst/>
              <a:rect l="l" t="t" r="r" b="b"/>
              <a:pathLst>
                <a:path w="1403" h="547" extrusionOk="0">
                  <a:moveTo>
                    <a:pt x="1402" y="1"/>
                  </a:moveTo>
                  <a:cubicBezTo>
                    <a:pt x="857" y="105"/>
                    <a:pt x="442" y="209"/>
                    <a:pt x="0" y="546"/>
                  </a:cubicBezTo>
                  <a:cubicBezTo>
                    <a:pt x="442" y="312"/>
                    <a:pt x="857" y="209"/>
                    <a:pt x="1402" y="105"/>
                  </a:cubicBezTo>
                  <a:lnTo>
                    <a:pt x="1402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3"/>
            <p:cNvSpPr/>
            <p:nvPr/>
          </p:nvSpPr>
          <p:spPr>
            <a:xfrm>
              <a:off x="2247475" y="3280625"/>
              <a:ext cx="35075" cy="18850"/>
            </a:xfrm>
            <a:custGeom>
              <a:avLst/>
              <a:gdLst/>
              <a:ahLst/>
              <a:cxnLst/>
              <a:rect l="l" t="t" r="r" b="b"/>
              <a:pathLst>
                <a:path w="1403" h="754" extrusionOk="0">
                  <a:moveTo>
                    <a:pt x="1299" y="1"/>
                  </a:moveTo>
                  <a:cubicBezTo>
                    <a:pt x="857" y="105"/>
                    <a:pt x="442" y="442"/>
                    <a:pt x="0" y="650"/>
                  </a:cubicBezTo>
                  <a:lnTo>
                    <a:pt x="0" y="754"/>
                  </a:lnTo>
                  <a:cubicBezTo>
                    <a:pt x="442" y="442"/>
                    <a:pt x="857" y="209"/>
                    <a:pt x="1402" y="105"/>
                  </a:cubicBezTo>
                  <a:cubicBezTo>
                    <a:pt x="1402" y="105"/>
                    <a:pt x="1402" y="1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3"/>
            <p:cNvSpPr/>
            <p:nvPr/>
          </p:nvSpPr>
          <p:spPr>
            <a:xfrm>
              <a:off x="2252675" y="3285825"/>
              <a:ext cx="32475" cy="18850"/>
            </a:xfrm>
            <a:custGeom>
              <a:avLst/>
              <a:gdLst/>
              <a:ahLst/>
              <a:cxnLst/>
              <a:rect l="l" t="t" r="r" b="b"/>
              <a:pathLst>
                <a:path w="1299" h="754" extrusionOk="0">
                  <a:moveTo>
                    <a:pt x="1194" y="1"/>
                  </a:moveTo>
                  <a:cubicBezTo>
                    <a:pt x="883" y="234"/>
                    <a:pt x="442" y="442"/>
                    <a:pt x="0" y="650"/>
                  </a:cubicBezTo>
                  <a:cubicBezTo>
                    <a:pt x="0" y="753"/>
                    <a:pt x="0" y="753"/>
                    <a:pt x="104" y="753"/>
                  </a:cubicBezTo>
                  <a:cubicBezTo>
                    <a:pt x="442" y="546"/>
                    <a:pt x="883" y="338"/>
                    <a:pt x="1298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3"/>
            <p:cNvSpPr/>
            <p:nvPr/>
          </p:nvSpPr>
          <p:spPr>
            <a:xfrm>
              <a:off x="2326000" y="3302050"/>
              <a:ext cx="18850" cy="38325"/>
            </a:xfrm>
            <a:custGeom>
              <a:avLst/>
              <a:gdLst/>
              <a:ahLst/>
              <a:cxnLst/>
              <a:rect l="l" t="t" r="r" b="b"/>
              <a:pathLst>
                <a:path w="754" h="1533" extrusionOk="0">
                  <a:moveTo>
                    <a:pt x="650" y="1"/>
                  </a:moveTo>
                  <a:cubicBezTo>
                    <a:pt x="546" y="546"/>
                    <a:pt x="312" y="987"/>
                    <a:pt x="1" y="1532"/>
                  </a:cubicBezTo>
                  <a:cubicBezTo>
                    <a:pt x="312" y="1091"/>
                    <a:pt x="754" y="546"/>
                    <a:pt x="65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3"/>
            <p:cNvSpPr/>
            <p:nvPr/>
          </p:nvSpPr>
          <p:spPr>
            <a:xfrm>
              <a:off x="2179975" y="3356575"/>
              <a:ext cx="32475" cy="24025"/>
            </a:xfrm>
            <a:custGeom>
              <a:avLst/>
              <a:gdLst/>
              <a:ahLst/>
              <a:cxnLst/>
              <a:rect l="l" t="t" r="r" b="b"/>
              <a:pathLst>
                <a:path w="1299" h="961" extrusionOk="0">
                  <a:moveTo>
                    <a:pt x="1299" y="0"/>
                  </a:moveTo>
                  <a:cubicBezTo>
                    <a:pt x="857" y="312"/>
                    <a:pt x="546" y="649"/>
                    <a:pt x="1" y="961"/>
                  </a:cubicBezTo>
                  <a:cubicBezTo>
                    <a:pt x="546" y="753"/>
                    <a:pt x="961" y="416"/>
                    <a:pt x="129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3"/>
            <p:cNvSpPr/>
            <p:nvPr/>
          </p:nvSpPr>
          <p:spPr>
            <a:xfrm>
              <a:off x="2196200" y="3348125"/>
              <a:ext cx="16250" cy="13650"/>
            </a:xfrm>
            <a:custGeom>
              <a:avLst/>
              <a:gdLst/>
              <a:ahLst/>
              <a:cxnLst/>
              <a:rect l="l" t="t" r="r" b="b"/>
              <a:pathLst>
                <a:path w="650" h="546" extrusionOk="0">
                  <a:moveTo>
                    <a:pt x="650" y="1"/>
                  </a:moveTo>
                  <a:lnTo>
                    <a:pt x="650" y="1"/>
                  </a:lnTo>
                  <a:cubicBezTo>
                    <a:pt x="416" y="105"/>
                    <a:pt x="208" y="338"/>
                    <a:pt x="1" y="546"/>
                  </a:cubicBezTo>
                  <a:cubicBezTo>
                    <a:pt x="208" y="338"/>
                    <a:pt x="416" y="208"/>
                    <a:pt x="65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3"/>
            <p:cNvSpPr/>
            <p:nvPr/>
          </p:nvSpPr>
          <p:spPr>
            <a:xfrm>
              <a:off x="2109225" y="3313075"/>
              <a:ext cx="35725" cy="35075"/>
            </a:xfrm>
            <a:custGeom>
              <a:avLst/>
              <a:gdLst/>
              <a:ahLst/>
              <a:cxnLst/>
              <a:rect l="l" t="t" r="r" b="b"/>
              <a:pathLst>
                <a:path w="1429" h="1403" extrusionOk="0">
                  <a:moveTo>
                    <a:pt x="1299" y="1"/>
                  </a:moveTo>
                  <a:cubicBezTo>
                    <a:pt x="884" y="546"/>
                    <a:pt x="546" y="961"/>
                    <a:pt x="1" y="1299"/>
                  </a:cubicBezTo>
                  <a:lnTo>
                    <a:pt x="1" y="1403"/>
                  </a:lnTo>
                  <a:cubicBezTo>
                    <a:pt x="546" y="1091"/>
                    <a:pt x="1091" y="650"/>
                    <a:pt x="1429" y="105"/>
                  </a:cubicBezTo>
                  <a:cubicBezTo>
                    <a:pt x="1429" y="1"/>
                    <a:pt x="1429" y="1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3"/>
            <p:cNvSpPr/>
            <p:nvPr/>
          </p:nvSpPr>
          <p:spPr>
            <a:xfrm>
              <a:off x="2122875" y="3299450"/>
              <a:ext cx="29875" cy="29875"/>
            </a:xfrm>
            <a:custGeom>
              <a:avLst/>
              <a:gdLst/>
              <a:ahLst/>
              <a:cxnLst/>
              <a:rect l="l" t="t" r="r" b="b"/>
              <a:pathLst>
                <a:path w="1195" h="1195" extrusionOk="0">
                  <a:moveTo>
                    <a:pt x="1090" y="1"/>
                  </a:moveTo>
                  <a:cubicBezTo>
                    <a:pt x="753" y="338"/>
                    <a:pt x="441" y="754"/>
                    <a:pt x="0" y="1091"/>
                  </a:cubicBezTo>
                  <a:lnTo>
                    <a:pt x="0" y="1195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3"/>
            <p:cNvSpPr/>
            <p:nvPr/>
          </p:nvSpPr>
          <p:spPr>
            <a:xfrm>
              <a:off x="2141675" y="3280625"/>
              <a:ext cx="35725" cy="21450"/>
            </a:xfrm>
            <a:custGeom>
              <a:avLst/>
              <a:gdLst/>
              <a:ahLst/>
              <a:cxnLst/>
              <a:rect l="l" t="t" r="r" b="b"/>
              <a:pathLst>
                <a:path w="1429" h="858" extrusionOk="0">
                  <a:moveTo>
                    <a:pt x="1299" y="1"/>
                  </a:moveTo>
                  <a:cubicBezTo>
                    <a:pt x="884" y="105"/>
                    <a:pt x="338" y="546"/>
                    <a:pt x="1" y="858"/>
                  </a:cubicBezTo>
                  <a:cubicBezTo>
                    <a:pt x="442" y="546"/>
                    <a:pt x="884" y="312"/>
                    <a:pt x="1429" y="105"/>
                  </a:cubicBezTo>
                  <a:cubicBezTo>
                    <a:pt x="1429" y="1"/>
                    <a:pt x="1429" y="1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3"/>
            <p:cNvSpPr/>
            <p:nvPr/>
          </p:nvSpPr>
          <p:spPr>
            <a:xfrm>
              <a:off x="2152725" y="3261800"/>
              <a:ext cx="51300" cy="24050"/>
            </a:xfrm>
            <a:custGeom>
              <a:avLst/>
              <a:gdLst/>
              <a:ahLst/>
              <a:cxnLst/>
              <a:rect l="l" t="t" r="r" b="b"/>
              <a:pathLst>
                <a:path w="2052" h="962" extrusionOk="0">
                  <a:moveTo>
                    <a:pt x="2051" y="1"/>
                  </a:moveTo>
                  <a:cubicBezTo>
                    <a:pt x="1298" y="209"/>
                    <a:pt x="649" y="416"/>
                    <a:pt x="104" y="858"/>
                  </a:cubicBezTo>
                  <a:cubicBezTo>
                    <a:pt x="0" y="962"/>
                    <a:pt x="104" y="962"/>
                    <a:pt x="104" y="962"/>
                  </a:cubicBezTo>
                  <a:cubicBezTo>
                    <a:pt x="753" y="546"/>
                    <a:pt x="1402" y="313"/>
                    <a:pt x="2051" y="105"/>
                  </a:cubicBezTo>
                  <a:lnTo>
                    <a:pt x="205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3"/>
            <p:cNvSpPr/>
            <p:nvPr/>
          </p:nvSpPr>
          <p:spPr>
            <a:xfrm>
              <a:off x="2204000" y="3248175"/>
              <a:ext cx="32475" cy="7825"/>
            </a:xfrm>
            <a:custGeom>
              <a:avLst/>
              <a:gdLst/>
              <a:ahLst/>
              <a:cxnLst/>
              <a:rect l="l" t="t" r="r" b="b"/>
              <a:pathLst>
                <a:path w="1299" h="313" extrusionOk="0">
                  <a:moveTo>
                    <a:pt x="1298" y="1"/>
                  </a:moveTo>
                  <a:cubicBezTo>
                    <a:pt x="883" y="1"/>
                    <a:pt x="441" y="105"/>
                    <a:pt x="0" y="208"/>
                  </a:cubicBezTo>
                  <a:lnTo>
                    <a:pt x="0" y="312"/>
                  </a:lnTo>
                  <a:cubicBezTo>
                    <a:pt x="441" y="105"/>
                    <a:pt x="883" y="105"/>
                    <a:pt x="1298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3"/>
            <p:cNvSpPr/>
            <p:nvPr/>
          </p:nvSpPr>
          <p:spPr>
            <a:xfrm>
              <a:off x="2404525" y="3331900"/>
              <a:ext cx="26650" cy="29875"/>
            </a:xfrm>
            <a:custGeom>
              <a:avLst/>
              <a:gdLst/>
              <a:ahLst/>
              <a:cxnLst/>
              <a:rect l="l" t="t" r="r" b="b"/>
              <a:pathLst>
                <a:path w="1066" h="1195" extrusionOk="0">
                  <a:moveTo>
                    <a:pt x="962" y="1"/>
                  </a:moveTo>
                  <a:cubicBezTo>
                    <a:pt x="650" y="338"/>
                    <a:pt x="313" y="754"/>
                    <a:pt x="1" y="1195"/>
                  </a:cubicBezTo>
                  <a:cubicBezTo>
                    <a:pt x="416" y="857"/>
                    <a:pt x="754" y="442"/>
                    <a:pt x="106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3"/>
            <p:cNvSpPr/>
            <p:nvPr/>
          </p:nvSpPr>
          <p:spPr>
            <a:xfrm>
              <a:off x="2910125" y="3231950"/>
              <a:ext cx="29875" cy="94800"/>
            </a:xfrm>
            <a:custGeom>
              <a:avLst/>
              <a:gdLst/>
              <a:ahLst/>
              <a:cxnLst/>
              <a:rect l="l" t="t" r="r" b="b"/>
              <a:pathLst>
                <a:path w="1195" h="3792" extrusionOk="0">
                  <a:moveTo>
                    <a:pt x="0" y="1"/>
                  </a:moveTo>
                  <a:lnTo>
                    <a:pt x="0" y="1"/>
                  </a:lnTo>
                  <a:cubicBezTo>
                    <a:pt x="208" y="1299"/>
                    <a:pt x="546" y="2597"/>
                    <a:pt x="1065" y="3791"/>
                  </a:cubicBezTo>
                  <a:cubicBezTo>
                    <a:pt x="1065" y="3791"/>
                    <a:pt x="1195" y="3791"/>
                    <a:pt x="1195" y="3687"/>
                  </a:cubicBezTo>
                  <a:cubicBezTo>
                    <a:pt x="546" y="2597"/>
                    <a:pt x="312" y="1195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3"/>
            <p:cNvSpPr/>
            <p:nvPr/>
          </p:nvSpPr>
          <p:spPr>
            <a:xfrm>
              <a:off x="2358450" y="2604350"/>
              <a:ext cx="32475" cy="43525"/>
            </a:xfrm>
            <a:custGeom>
              <a:avLst/>
              <a:gdLst/>
              <a:ahLst/>
              <a:cxnLst/>
              <a:rect l="l" t="t" r="r" b="b"/>
              <a:pathLst>
                <a:path w="1299" h="1741" extrusionOk="0">
                  <a:moveTo>
                    <a:pt x="105" y="1"/>
                  </a:moveTo>
                  <a:cubicBezTo>
                    <a:pt x="105" y="1"/>
                    <a:pt x="1" y="1"/>
                    <a:pt x="1" y="105"/>
                  </a:cubicBezTo>
                  <a:cubicBezTo>
                    <a:pt x="416" y="650"/>
                    <a:pt x="961" y="1091"/>
                    <a:pt x="1195" y="1740"/>
                  </a:cubicBezTo>
                  <a:lnTo>
                    <a:pt x="1299" y="1740"/>
                  </a:lnTo>
                  <a:cubicBezTo>
                    <a:pt x="1065" y="1091"/>
                    <a:pt x="650" y="442"/>
                    <a:pt x="10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3"/>
            <p:cNvSpPr/>
            <p:nvPr/>
          </p:nvSpPr>
          <p:spPr>
            <a:xfrm>
              <a:off x="2366250" y="2606950"/>
              <a:ext cx="22075" cy="22100"/>
            </a:xfrm>
            <a:custGeom>
              <a:avLst/>
              <a:gdLst/>
              <a:ahLst/>
              <a:cxnLst/>
              <a:rect l="l" t="t" r="r" b="b"/>
              <a:pathLst>
                <a:path w="883" h="884" extrusionOk="0">
                  <a:moveTo>
                    <a:pt x="0" y="1"/>
                  </a:moveTo>
                  <a:lnTo>
                    <a:pt x="0" y="1"/>
                  </a:lnTo>
                  <a:cubicBezTo>
                    <a:pt x="338" y="338"/>
                    <a:pt x="649" y="546"/>
                    <a:pt x="883" y="883"/>
                  </a:cubicBezTo>
                  <a:cubicBezTo>
                    <a:pt x="649" y="546"/>
                    <a:pt x="442" y="130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3"/>
            <p:cNvSpPr/>
            <p:nvPr/>
          </p:nvSpPr>
          <p:spPr>
            <a:xfrm>
              <a:off x="2366250" y="2601775"/>
              <a:ext cx="27275" cy="18825"/>
            </a:xfrm>
            <a:custGeom>
              <a:avLst/>
              <a:gdLst/>
              <a:ahLst/>
              <a:cxnLst/>
              <a:rect l="l" t="t" r="r" b="b"/>
              <a:pathLst>
                <a:path w="1091" h="753" extrusionOk="0">
                  <a:moveTo>
                    <a:pt x="0" y="0"/>
                  </a:moveTo>
                  <a:lnTo>
                    <a:pt x="0" y="0"/>
                  </a:lnTo>
                  <a:cubicBezTo>
                    <a:pt x="338" y="208"/>
                    <a:pt x="753" y="441"/>
                    <a:pt x="987" y="753"/>
                  </a:cubicBezTo>
                  <a:lnTo>
                    <a:pt x="1091" y="753"/>
                  </a:lnTo>
                  <a:cubicBezTo>
                    <a:pt x="753" y="441"/>
                    <a:pt x="442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3"/>
            <p:cNvSpPr/>
            <p:nvPr/>
          </p:nvSpPr>
          <p:spPr>
            <a:xfrm>
              <a:off x="2372075" y="2861375"/>
              <a:ext cx="59100" cy="21175"/>
            </a:xfrm>
            <a:custGeom>
              <a:avLst/>
              <a:gdLst/>
              <a:ahLst/>
              <a:cxnLst/>
              <a:rect l="l" t="t" r="r" b="b"/>
              <a:pathLst>
                <a:path w="2364" h="847" extrusionOk="0">
                  <a:moveTo>
                    <a:pt x="2363" y="0"/>
                  </a:moveTo>
                  <a:lnTo>
                    <a:pt x="2363" y="0"/>
                  </a:lnTo>
                  <a:cubicBezTo>
                    <a:pt x="1690" y="395"/>
                    <a:pt x="1016" y="769"/>
                    <a:pt x="268" y="769"/>
                  </a:cubicBezTo>
                  <a:cubicBezTo>
                    <a:pt x="180" y="769"/>
                    <a:pt x="91" y="764"/>
                    <a:pt x="1" y="753"/>
                  </a:cubicBezTo>
                  <a:lnTo>
                    <a:pt x="1" y="753"/>
                  </a:lnTo>
                  <a:cubicBezTo>
                    <a:pt x="167" y="819"/>
                    <a:pt x="333" y="847"/>
                    <a:pt x="497" y="847"/>
                  </a:cubicBezTo>
                  <a:cubicBezTo>
                    <a:pt x="1182" y="847"/>
                    <a:pt x="1840" y="356"/>
                    <a:pt x="236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3"/>
            <p:cNvSpPr/>
            <p:nvPr/>
          </p:nvSpPr>
          <p:spPr>
            <a:xfrm>
              <a:off x="2361050" y="2866550"/>
              <a:ext cx="40275" cy="9425"/>
            </a:xfrm>
            <a:custGeom>
              <a:avLst/>
              <a:gdLst/>
              <a:ahLst/>
              <a:cxnLst/>
              <a:rect l="l" t="t" r="r" b="b"/>
              <a:pathLst>
                <a:path w="1611" h="377" extrusionOk="0">
                  <a:moveTo>
                    <a:pt x="1610" y="1"/>
                  </a:moveTo>
                  <a:lnTo>
                    <a:pt x="1610" y="1"/>
                  </a:lnTo>
                  <a:cubicBezTo>
                    <a:pt x="1091" y="338"/>
                    <a:pt x="650" y="338"/>
                    <a:pt x="1" y="338"/>
                  </a:cubicBezTo>
                  <a:cubicBezTo>
                    <a:pt x="135" y="364"/>
                    <a:pt x="275" y="377"/>
                    <a:pt x="417" y="377"/>
                  </a:cubicBezTo>
                  <a:cubicBezTo>
                    <a:pt x="851" y="377"/>
                    <a:pt x="1297" y="255"/>
                    <a:pt x="161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3"/>
            <p:cNvSpPr/>
            <p:nvPr/>
          </p:nvSpPr>
          <p:spPr>
            <a:xfrm>
              <a:off x="2352625" y="2866550"/>
              <a:ext cx="27275" cy="4425"/>
            </a:xfrm>
            <a:custGeom>
              <a:avLst/>
              <a:gdLst/>
              <a:ahLst/>
              <a:cxnLst/>
              <a:rect l="l" t="t" r="r" b="b"/>
              <a:pathLst>
                <a:path w="1091" h="177" extrusionOk="0">
                  <a:moveTo>
                    <a:pt x="987" y="1"/>
                  </a:moveTo>
                  <a:cubicBezTo>
                    <a:pt x="649" y="131"/>
                    <a:pt x="441" y="131"/>
                    <a:pt x="0" y="131"/>
                  </a:cubicBezTo>
                  <a:cubicBezTo>
                    <a:pt x="113" y="165"/>
                    <a:pt x="237" y="177"/>
                    <a:pt x="364" y="177"/>
                  </a:cubicBezTo>
                  <a:cubicBezTo>
                    <a:pt x="617" y="177"/>
                    <a:pt x="883" y="131"/>
                    <a:pt x="1090" y="131"/>
                  </a:cubicBezTo>
                  <a:cubicBezTo>
                    <a:pt x="1090" y="1"/>
                    <a:pt x="1090" y="1"/>
                    <a:pt x="987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3"/>
            <p:cNvSpPr/>
            <p:nvPr/>
          </p:nvSpPr>
          <p:spPr>
            <a:xfrm>
              <a:off x="2344825" y="2861375"/>
              <a:ext cx="13650" cy="5200"/>
            </a:xfrm>
            <a:custGeom>
              <a:avLst/>
              <a:gdLst/>
              <a:ahLst/>
              <a:cxnLst/>
              <a:rect l="l" t="t" r="r" b="b"/>
              <a:pathLst>
                <a:path w="546" h="208" extrusionOk="0">
                  <a:moveTo>
                    <a:pt x="1" y="0"/>
                  </a:moveTo>
                  <a:cubicBezTo>
                    <a:pt x="104" y="104"/>
                    <a:pt x="312" y="104"/>
                    <a:pt x="546" y="208"/>
                  </a:cubicBezTo>
                  <a:lnTo>
                    <a:pt x="546" y="104"/>
                  </a:lnTo>
                  <a:cubicBezTo>
                    <a:pt x="312" y="104"/>
                    <a:pt x="208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3"/>
            <p:cNvSpPr/>
            <p:nvPr/>
          </p:nvSpPr>
          <p:spPr>
            <a:xfrm>
              <a:off x="2328600" y="2782850"/>
              <a:ext cx="32475" cy="13650"/>
            </a:xfrm>
            <a:custGeom>
              <a:avLst/>
              <a:gdLst/>
              <a:ahLst/>
              <a:cxnLst/>
              <a:rect l="l" t="t" r="r" b="b"/>
              <a:pathLst>
                <a:path w="1299" h="546" extrusionOk="0">
                  <a:moveTo>
                    <a:pt x="1299" y="0"/>
                  </a:moveTo>
                  <a:cubicBezTo>
                    <a:pt x="857" y="104"/>
                    <a:pt x="312" y="234"/>
                    <a:pt x="1" y="545"/>
                  </a:cubicBezTo>
                  <a:lnTo>
                    <a:pt x="104" y="545"/>
                  </a:lnTo>
                  <a:cubicBezTo>
                    <a:pt x="442" y="338"/>
                    <a:pt x="857" y="104"/>
                    <a:pt x="1299" y="104"/>
                  </a:cubicBezTo>
                  <a:lnTo>
                    <a:pt x="1299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3"/>
            <p:cNvSpPr/>
            <p:nvPr/>
          </p:nvSpPr>
          <p:spPr>
            <a:xfrm>
              <a:off x="2339625" y="2777650"/>
              <a:ext cx="16250" cy="7800"/>
            </a:xfrm>
            <a:custGeom>
              <a:avLst/>
              <a:gdLst/>
              <a:ahLst/>
              <a:cxnLst/>
              <a:rect l="l" t="t" r="r" b="b"/>
              <a:pathLst>
                <a:path w="650" h="312" extrusionOk="0">
                  <a:moveTo>
                    <a:pt x="650" y="0"/>
                  </a:moveTo>
                  <a:lnTo>
                    <a:pt x="650" y="0"/>
                  </a:lnTo>
                  <a:cubicBezTo>
                    <a:pt x="642" y="0"/>
                    <a:pt x="634" y="0"/>
                    <a:pt x="626" y="1"/>
                  </a:cubicBezTo>
                  <a:lnTo>
                    <a:pt x="626" y="1"/>
                  </a:lnTo>
                  <a:cubicBezTo>
                    <a:pt x="634" y="0"/>
                    <a:pt x="642" y="0"/>
                    <a:pt x="650" y="0"/>
                  </a:cubicBezTo>
                  <a:close/>
                  <a:moveTo>
                    <a:pt x="626" y="1"/>
                  </a:moveTo>
                  <a:cubicBezTo>
                    <a:pt x="396" y="7"/>
                    <a:pt x="101" y="111"/>
                    <a:pt x="1" y="312"/>
                  </a:cubicBezTo>
                  <a:cubicBezTo>
                    <a:pt x="204" y="211"/>
                    <a:pt x="307" y="10"/>
                    <a:pt x="626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1" name="Google Shape;3791;p23"/>
          <p:cNvGrpSpPr/>
          <p:nvPr/>
        </p:nvGrpSpPr>
        <p:grpSpPr>
          <a:xfrm rot="-5657601" flipH="1">
            <a:off x="1715889" y="3029316"/>
            <a:ext cx="2528223" cy="3349611"/>
            <a:chOff x="1571200" y="2227500"/>
            <a:chExt cx="1814675" cy="2404400"/>
          </a:xfrm>
        </p:grpSpPr>
        <p:sp>
          <p:nvSpPr>
            <p:cNvPr id="3792" name="Google Shape;3792;p23"/>
            <p:cNvSpPr/>
            <p:nvPr/>
          </p:nvSpPr>
          <p:spPr>
            <a:xfrm>
              <a:off x="1971650" y="4135400"/>
              <a:ext cx="62325" cy="70100"/>
            </a:xfrm>
            <a:custGeom>
              <a:avLst/>
              <a:gdLst/>
              <a:ahLst/>
              <a:cxnLst/>
              <a:rect l="l" t="t" r="r" b="b"/>
              <a:pathLst>
                <a:path w="2493" h="2804" extrusionOk="0">
                  <a:moveTo>
                    <a:pt x="2492" y="0"/>
                  </a:moveTo>
                  <a:lnTo>
                    <a:pt x="2492" y="0"/>
                  </a:lnTo>
                  <a:cubicBezTo>
                    <a:pt x="1506" y="753"/>
                    <a:pt x="753" y="1817"/>
                    <a:pt x="0" y="2804"/>
                  </a:cubicBezTo>
                  <a:lnTo>
                    <a:pt x="104" y="2804"/>
                  </a:lnTo>
                  <a:cubicBezTo>
                    <a:pt x="857" y="1817"/>
                    <a:pt x="1610" y="961"/>
                    <a:pt x="249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3"/>
            <p:cNvSpPr/>
            <p:nvPr/>
          </p:nvSpPr>
          <p:spPr>
            <a:xfrm>
              <a:off x="1998900" y="4145775"/>
              <a:ext cx="32475" cy="35075"/>
            </a:xfrm>
            <a:custGeom>
              <a:avLst/>
              <a:gdLst/>
              <a:ahLst/>
              <a:cxnLst/>
              <a:rect l="l" t="t" r="r" b="b"/>
              <a:pathLst>
                <a:path w="1299" h="1403" extrusionOk="0">
                  <a:moveTo>
                    <a:pt x="1169" y="0"/>
                  </a:moveTo>
                  <a:cubicBezTo>
                    <a:pt x="857" y="442"/>
                    <a:pt x="416" y="883"/>
                    <a:pt x="104" y="1298"/>
                  </a:cubicBezTo>
                  <a:cubicBezTo>
                    <a:pt x="1" y="1402"/>
                    <a:pt x="104" y="1402"/>
                    <a:pt x="104" y="1402"/>
                  </a:cubicBezTo>
                  <a:cubicBezTo>
                    <a:pt x="520" y="987"/>
                    <a:pt x="961" y="546"/>
                    <a:pt x="1299" y="104"/>
                  </a:cubicBezTo>
                  <a:cubicBezTo>
                    <a:pt x="1299" y="0"/>
                    <a:pt x="1299" y="0"/>
                    <a:pt x="116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3"/>
            <p:cNvSpPr/>
            <p:nvPr/>
          </p:nvSpPr>
          <p:spPr>
            <a:xfrm>
              <a:off x="1963200" y="4121750"/>
              <a:ext cx="24700" cy="41425"/>
            </a:xfrm>
            <a:custGeom>
              <a:avLst/>
              <a:gdLst/>
              <a:ahLst/>
              <a:cxnLst/>
              <a:rect l="l" t="t" r="r" b="b"/>
              <a:pathLst>
                <a:path w="988" h="1657" extrusionOk="0">
                  <a:moveTo>
                    <a:pt x="987" y="1"/>
                  </a:moveTo>
                  <a:cubicBezTo>
                    <a:pt x="546" y="416"/>
                    <a:pt x="234" y="1065"/>
                    <a:pt x="1" y="1610"/>
                  </a:cubicBezTo>
                  <a:cubicBezTo>
                    <a:pt x="1" y="1610"/>
                    <a:pt x="58" y="1657"/>
                    <a:pt x="97" y="1657"/>
                  </a:cubicBezTo>
                  <a:cubicBezTo>
                    <a:pt x="116" y="1657"/>
                    <a:pt x="130" y="1645"/>
                    <a:pt x="130" y="1610"/>
                  </a:cubicBezTo>
                  <a:cubicBezTo>
                    <a:pt x="338" y="1065"/>
                    <a:pt x="650" y="546"/>
                    <a:pt x="987" y="105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3"/>
            <p:cNvSpPr/>
            <p:nvPr/>
          </p:nvSpPr>
          <p:spPr>
            <a:xfrm>
              <a:off x="1969050" y="4073075"/>
              <a:ext cx="56475" cy="64925"/>
            </a:xfrm>
            <a:custGeom>
              <a:avLst/>
              <a:gdLst/>
              <a:ahLst/>
              <a:cxnLst/>
              <a:rect l="l" t="t" r="r" b="b"/>
              <a:pathLst>
                <a:path w="2259" h="2597" extrusionOk="0">
                  <a:moveTo>
                    <a:pt x="2259" y="1"/>
                  </a:moveTo>
                  <a:lnTo>
                    <a:pt x="2259" y="1"/>
                  </a:lnTo>
                  <a:cubicBezTo>
                    <a:pt x="1298" y="546"/>
                    <a:pt x="312" y="1403"/>
                    <a:pt x="0" y="2597"/>
                  </a:cubicBezTo>
                  <a:cubicBezTo>
                    <a:pt x="546" y="1507"/>
                    <a:pt x="1298" y="650"/>
                    <a:pt x="225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3"/>
            <p:cNvSpPr/>
            <p:nvPr/>
          </p:nvSpPr>
          <p:spPr>
            <a:xfrm>
              <a:off x="2179975" y="4213275"/>
              <a:ext cx="10400" cy="78550"/>
            </a:xfrm>
            <a:custGeom>
              <a:avLst/>
              <a:gdLst/>
              <a:ahLst/>
              <a:cxnLst/>
              <a:rect l="l" t="t" r="r" b="b"/>
              <a:pathLst>
                <a:path w="416" h="3142" extrusionOk="0">
                  <a:moveTo>
                    <a:pt x="208" y="0"/>
                  </a:moveTo>
                  <a:cubicBezTo>
                    <a:pt x="208" y="1091"/>
                    <a:pt x="208" y="2077"/>
                    <a:pt x="1" y="3142"/>
                  </a:cubicBezTo>
                  <a:lnTo>
                    <a:pt x="104" y="3142"/>
                  </a:lnTo>
                  <a:cubicBezTo>
                    <a:pt x="312" y="2181"/>
                    <a:pt x="416" y="1091"/>
                    <a:pt x="31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3"/>
            <p:cNvSpPr/>
            <p:nvPr/>
          </p:nvSpPr>
          <p:spPr>
            <a:xfrm>
              <a:off x="2177375" y="4226900"/>
              <a:ext cx="5225" cy="24025"/>
            </a:xfrm>
            <a:custGeom>
              <a:avLst/>
              <a:gdLst/>
              <a:ahLst/>
              <a:cxnLst/>
              <a:rect l="l" t="t" r="r" b="b"/>
              <a:pathLst>
                <a:path w="209" h="961" extrusionOk="0">
                  <a:moveTo>
                    <a:pt x="105" y="0"/>
                  </a:moveTo>
                  <a:cubicBezTo>
                    <a:pt x="105" y="338"/>
                    <a:pt x="105" y="649"/>
                    <a:pt x="1" y="883"/>
                  </a:cubicBezTo>
                  <a:cubicBezTo>
                    <a:pt x="1" y="935"/>
                    <a:pt x="27" y="961"/>
                    <a:pt x="53" y="961"/>
                  </a:cubicBezTo>
                  <a:cubicBezTo>
                    <a:pt x="79" y="961"/>
                    <a:pt x="105" y="935"/>
                    <a:pt x="105" y="883"/>
                  </a:cubicBezTo>
                  <a:cubicBezTo>
                    <a:pt x="105" y="649"/>
                    <a:pt x="208" y="338"/>
                    <a:pt x="208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3"/>
            <p:cNvSpPr/>
            <p:nvPr/>
          </p:nvSpPr>
          <p:spPr>
            <a:xfrm>
              <a:off x="2277325" y="4159400"/>
              <a:ext cx="5225" cy="40925"/>
            </a:xfrm>
            <a:custGeom>
              <a:avLst/>
              <a:gdLst/>
              <a:ahLst/>
              <a:cxnLst/>
              <a:rect l="l" t="t" r="r" b="b"/>
              <a:pathLst>
                <a:path w="209" h="1637" extrusionOk="0">
                  <a:moveTo>
                    <a:pt x="1" y="1"/>
                  </a:moveTo>
                  <a:lnTo>
                    <a:pt x="1" y="1636"/>
                  </a:lnTo>
                  <a:cubicBezTo>
                    <a:pt x="105" y="1091"/>
                    <a:pt x="208" y="546"/>
                    <a:pt x="10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3"/>
            <p:cNvSpPr/>
            <p:nvPr/>
          </p:nvSpPr>
          <p:spPr>
            <a:xfrm>
              <a:off x="2133900" y="4200300"/>
              <a:ext cx="5225" cy="47875"/>
            </a:xfrm>
            <a:custGeom>
              <a:avLst/>
              <a:gdLst/>
              <a:ahLst/>
              <a:cxnLst/>
              <a:rect l="l" t="t" r="r" b="b"/>
              <a:pathLst>
                <a:path w="209" h="1915" extrusionOk="0">
                  <a:moveTo>
                    <a:pt x="0" y="0"/>
                  </a:moveTo>
                  <a:cubicBezTo>
                    <a:pt x="0" y="649"/>
                    <a:pt x="104" y="1298"/>
                    <a:pt x="104" y="1817"/>
                  </a:cubicBezTo>
                  <a:cubicBezTo>
                    <a:pt x="104" y="1882"/>
                    <a:pt x="130" y="1915"/>
                    <a:pt x="156" y="1915"/>
                  </a:cubicBezTo>
                  <a:cubicBezTo>
                    <a:pt x="182" y="1915"/>
                    <a:pt x="208" y="1882"/>
                    <a:pt x="208" y="1817"/>
                  </a:cubicBezTo>
                  <a:cubicBezTo>
                    <a:pt x="208" y="1298"/>
                    <a:pt x="104" y="649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3"/>
            <p:cNvSpPr/>
            <p:nvPr/>
          </p:nvSpPr>
          <p:spPr>
            <a:xfrm>
              <a:off x="2128700" y="4173025"/>
              <a:ext cx="7825" cy="45450"/>
            </a:xfrm>
            <a:custGeom>
              <a:avLst/>
              <a:gdLst/>
              <a:ahLst/>
              <a:cxnLst/>
              <a:rect l="l" t="t" r="r" b="b"/>
              <a:pathLst>
                <a:path w="313" h="1818" extrusionOk="0">
                  <a:moveTo>
                    <a:pt x="312" y="1"/>
                  </a:moveTo>
                  <a:cubicBezTo>
                    <a:pt x="105" y="650"/>
                    <a:pt x="1" y="1195"/>
                    <a:pt x="105" y="1740"/>
                  </a:cubicBezTo>
                  <a:cubicBezTo>
                    <a:pt x="105" y="1792"/>
                    <a:pt x="130" y="1818"/>
                    <a:pt x="156" y="1818"/>
                  </a:cubicBezTo>
                  <a:cubicBezTo>
                    <a:pt x="182" y="1818"/>
                    <a:pt x="208" y="1792"/>
                    <a:pt x="208" y="1740"/>
                  </a:cubicBezTo>
                  <a:cubicBezTo>
                    <a:pt x="105" y="1195"/>
                    <a:pt x="208" y="650"/>
                    <a:pt x="312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3"/>
            <p:cNvSpPr/>
            <p:nvPr/>
          </p:nvSpPr>
          <p:spPr>
            <a:xfrm>
              <a:off x="2174125" y="4029600"/>
              <a:ext cx="19500" cy="49850"/>
            </a:xfrm>
            <a:custGeom>
              <a:avLst/>
              <a:gdLst/>
              <a:ahLst/>
              <a:cxnLst/>
              <a:rect l="l" t="t" r="r" b="b"/>
              <a:pathLst>
                <a:path w="780" h="1994" extrusionOk="0">
                  <a:moveTo>
                    <a:pt x="442" y="0"/>
                  </a:moveTo>
                  <a:cubicBezTo>
                    <a:pt x="442" y="753"/>
                    <a:pt x="338" y="1298"/>
                    <a:pt x="1" y="1947"/>
                  </a:cubicBezTo>
                  <a:cubicBezTo>
                    <a:pt x="1" y="1947"/>
                    <a:pt x="59" y="1994"/>
                    <a:pt x="97" y="1994"/>
                  </a:cubicBezTo>
                  <a:cubicBezTo>
                    <a:pt x="116" y="1994"/>
                    <a:pt x="131" y="1982"/>
                    <a:pt x="131" y="1947"/>
                  </a:cubicBezTo>
                  <a:cubicBezTo>
                    <a:pt x="442" y="1402"/>
                    <a:pt x="780" y="649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3"/>
            <p:cNvSpPr/>
            <p:nvPr/>
          </p:nvSpPr>
          <p:spPr>
            <a:xfrm>
              <a:off x="2177375" y="4005575"/>
              <a:ext cx="7825" cy="50650"/>
            </a:xfrm>
            <a:custGeom>
              <a:avLst/>
              <a:gdLst/>
              <a:ahLst/>
              <a:cxnLst/>
              <a:rect l="l" t="t" r="r" b="b"/>
              <a:pathLst>
                <a:path w="313" h="2026" extrusionOk="0">
                  <a:moveTo>
                    <a:pt x="312" y="1"/>
                  </a:moveTo>
                  <a:lnTo>
                    <a:pt x="312" y="1"/>
                  </a:lnTo>
                  <a:cubicBezTo>
                    <a:pt x="208" y="650"/>
                    <a:pt x="208" y="1299"/>
                    <a:pt x="1" y="1948"/>
                  </a:cubicBezTo>
                  <a:cubicBezTo>
                    <a:pt x="1" y="2000"/>
                    <a:pt x="27" y="2026"/>
                    <a:pt x="53" y="2026"/>
                  </a:cubicBezTo>
                  <a:cubicBezTo>
                    <a:pt x="79" y="2026"/>
                    <a:pt x="105" y="2000"/>
                    <a:pt x="105" y="1948"/>
                  </a:cubicBezTo>
                  <a:cubicBezTo>
                    <a:pt x="208" y="1299"/>
                    <a:pt x="312" y="650"/>
                    <a:pt x="312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3"/>
            <p:cNvSpPr/>
            <p:nvPr/>
          </p:nvSpPr>
          <p:spPr>
            <a:xfrm>
              <a:off x="2239050" y="3964700"/>
              <a:ext cx="11050" cy="40900"/>
            </a:xfrm>
            <a:custGeom>
              <a:avLst/>
              <a:gdLst/>
              <a:ahLst/>
              <a:cxnLst/>
              <a:rect l="l" t="t" r="r" b="b"/>
              <a:pathLst>
                <a:path w="442" h="1636" extrusionOk="0">
                  <a:moveTo>
                    <a:pt x="0" y="0"/>
                  </a:moveTo>
                  <a:cubicBezTo>
                    <a:pt x="0" y="546"/>
                    <a:pt x="234" y="1091"/>
                    <a:pt x="337" y="1636"/>
                  </a:cubicBezTo>
                  <a:lnTo>
                    <a:pt x="441" y="1636"/>
                  </a:lnTo>
                  <a:cubicBezTo>
                    <a:pt x="234" y="1091"/>
                    <a:pt x="130" y="54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3"/>
            <p:cNvSpPr/>
            <p:nvPr/>
          </p:nvSpPr>
          <p:spPr>
            <a:xfrm>
              <a:off x="2231250" y="3955475"/>
              <a:ext cx="5225" cy="30675"/>
            </a:xfrm>
            <a:custGeom>
              <a:avLst/>
              <a:gdLst/>
              <a:ahLst/>
              <a:cxnLst/>
              <a:rect l="l" t="t" r="r" b="b"/>
              <a:pathLst>
                <a:path w="209" h="1227" extrusionOk="0">
                  <a:moveTo>
                    <a:pt x="31" y="0"/>
                  </a:moveTo>
                  <a:cubicBezTo>
                    <a:pt x="0" y="0"/>
                    <a:pt x="0" y="58"/>
                    <a:pt x="0" y="58"/>
                  </a:cubicBezTo>
                  <a:cubicBezTo>
                    <a:pt x="104" y="473"/>
                    <a:pt x="104" y="811"/>
                    <a:pt x="208" y="1226"/>
                  </a:cubicBezTo>
                  <a:cubicBezTo>
                    <a:pt x="208" y="811"/>
                    <a:pt x="208" y="369"/>
                    <a:pt x="104" y="58"/>
                  </a:cubicBezTo>
                  <a:cubicBezTo>
                    <a:pt x="70" y="15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3"/>
            <p:cNvSpPr/>
            <p:nvPr/>
          </p:nvSpPr>
          <p:spPr>
            <a:xfrm>
              <a:off x="2226050" y="3943275"/>
              <a:ext cx="2625" cy="32475"/>
            </a:xfrm>
            <a:custGeom>
              <a:avLst/>
              <a:gdLst/>
              <a:ahLst/>
              <a:cxnLst/>
              <a:rect l="l" t="t" r="r" b="b"/>
              <a:pathLst>
                <a:path w="105" h="1299" extrusionOk="0">
                  <a:moveTo>
                    <a:pt x="105" y="1"/>
                  </a:moveTo>
                  <a:cubicBezTo>
                    <a:pt x="1" y="416"/>
                    <a:pt x="105" y="857"/>
                    <a:pt x="1" y="1299"/>
                  </a:cubicBezTo>
                  <a:lnTo>
                    <a:pt x="105" y="129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3"/>
            <p:cNvSpPr/>
            <p:nvPr/>
          </p:nvSpPr>
          <p:spPr>
            <a:xfrm>
              <a:off x="2052775" y="3943275"/>
              <a:ext cx="21425" cy="13650"/>
            </a:xfrm>
            <a:custGeom>
              <a:avLst/>
              <a:gdLst/>
              <a:ahLst/>
              <a:cxnLst/>
              <a:rect l="l" t="t" r="r" b="b"/>
              <a:pathLst>
                <a:path w="857" h="546" extrusionOk="0">
                  <a:moveTo>
                    <a:pt x="857" y="1"/>
                  </a:moveTo>
                  <a:cubicBezTo>
                    <a:pt x="545" y="1"/>
                    <a:pt x="312" y="208"/>
                    <a:pt x="0" y="416"/>
                  </a:cubicBezTo>
                  <a:cubicBezTo>
                    <a:pt x="0" y="416"/>
                    <a:pt x="0" y="546"/>
                    <a:pt x="104" y="546"/>
                  </a:cubicBezTo>
                  <a:cubicBezTo>
                    <a:pt x="312" y="312"/>
                    <a:pt x="649" y="208"/>
                    <a:pt x="857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3"/>
            <p:cNvSpPr/>
            <p:nvPr/>
          </p:nvSpPr>
          <p:spPr>
            <a:xfrm>
              <a:off x="2052775" y="3934850"/>
              <a:ext cx="24025" cy="11050"/>
            </a:xfrm>
            <a:custGeom>
              <a:avLst/>
              <a:gdLst/>
              <a:ahLst/>
              <a:cxnLst/>
              <a:rect l="l" t="t" r="r" b="b"/>
              <a:pathLst>
                <a:path w="961" h="442" extrusionOk="0">
                  <a:moveTo>
                    <a:pt x="961" y="0"/>
                  </a:moveTo>
                  <a:cubicBezTo>
                    <a:pt x="857" y="0"/>
                    <a:pt x="753" y="0"/>
                    <a:pt x="545" y="104"/>
                  </a:cubicBezTo>
                  <a:cubicBezTo>
                    <a:pt x="442" y="104"/>
                    <a:pt x="208" y="234"/>
                    <a:pt x="104" y="338"/>
                  </a:cubicBezTo>
                  <a:cubicBezTo>
                    <a:pt x="0" y="338"/>
                    <a:pt x="104" y="442"/>
                    <a:pt x="104" y="442"/>
                  </a:cubicBezTo>
                  <a:cubicBezTo>
                    <a:pt x="312" y="338"/>
                    <a:pt x="442" y="338"/>
                    <a:pt x="545" y="234"/>
                  </a:cubicBezTo>
                  <a:cubicBezTo>
                    <a:pt x="649" y="104"/>
                    <a:pt x="857" y="104"/>
                    <a:pt x="961" y="104"/>
                  </a:cubicBezTo>
                  <a:lnTo>
                    <a:pt x="961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3"/>
            <p:cNvSpPr/>
            <p:nvPr/>
          </p:nvSpPr>
          <p:spPr>
            <a:xfrm>
              <a:off x="2060550" y="3921225"/>
              <a:ext cx="27300" cy="16250"/>
            </a:xfrm>
            <a:custGeom>
              <a:avLst/>
              <a:gdLst/>
              <a:ahLst/>
              <a:cxnLst/>
              <a:rect l="l" t="t" r="r" b="b"/>
              <a:pathLst>
                <a:path w="1092" h="650" extrusionOk="0">
                  <a:moveTo>
                    <a:pt x="987" y="0"/>
                  </a:moveTo>
                  <a:cubicBezTo>
                    <a:pt x="650" y="0"/>
                    <a:pt x="234" y="337"/>
                    <a:pt x="1" y="545"/>
                  </a:cubicBezTo>
                  <a:cubicBezTo>
                    <a:pt x="1" y="649"/>
                    <a:pt x="1" y="649"/>
                    <a:pt x="131" y="649"/>
                  </a:cubicBezTo>
                  <a:cubicBezTo>
                    <a:pt x="338" y="337"/>
                    <a:pt x="780" y="337"/>
                    <a:pt x="1091" y="130"/>
                  </a:cubicBezTo>
                  <a:cubicBezTo>
                    <a:pt x="1091" y="130"/>
                    <a:pt x="1091" y="0"/>
                    <a:pt x="987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3"/>
            <p:cNvSpPr/>
            <p:nvPr/>
          </p:nvSpPr>
          <p:spPr>
            <a:xfrm>
              <a:off x="1571200" y="3668100"/>
              <a:ext cx="1087125" cy="963800"/>
            </a:xfrm>
            <a:custGeom>
              <a:avLst/>
              <a:gdLst/>
              <a:ahLst/>
              <a:cxnLst/>
              <a:rect l="l" t="t" r="r" b="b"/>
              <a:pathLst>
                <a:path w="43485" h="38552" extrusionOk="0">
                  <a:moveTo>
                    <a:pt x="32036" y="5919"/>
                  </a:moveTo>
                  <a:cubicBezTo>
                    <a:pt x="32036" y="6568"/>
                    <a:pt x="32244" y="7321"/>
                    <a:pt x="32451" y="7970"/>
                  </a:cubicBezTo>
                  <a:cubicBezTo>
                    <a:pt x="32244" y="7425"/>
                    <a:pt x="32140" y="6880"/>
                    <a:pt x="32036" y="6231"/>
                  </a:cubicBezTo>
                  <a:lnTo>
                    <a:pt x="32036" y="5919"/>
                  </a:lnTo>
                  <a:close/>
                  <a:moveTo>
                    <a:pt x="31906" y="6465"/>
                  </a:moveTo>
                  <a:cubicBezTo>
                    <a:pt x="32036" y="7217"/>
                    <a:pt x="32244" y="8074"/>
                    <a:pt x="32555" y="8723"/>
                  </a:cubicBezTo>
                  <a:cubicBezTo>
                    <a:pt x="32140" y="8178"/>
                    <a:pt x="31906" y="7659"/>
                    <a:pt x="31906" y="6880"/>
                  </a:cubicBezTo>
                  <a:lnTo>
                    <a:pt x="31906" y="6465"/>
                  </a:lnTo>
                  <a:close/>
                  <a:moveTo>
                    <a:pt x="30089" y="6231"/>
                  </a:moveTo>
                  <a:lnTo>
                    <a:pt x="30089" y="6231"/>
                  </a:lnTo>
                  <a:cubicBezTo>
                    <a:pt x="29855" y="7010"/>
                    <a:pt x="29648" y="7763"/>
                    <a:pt x="28999" y="8308"/>
                  </a:cubicBezTo>
                  <a:lnTo>
                    <a:pt x="28453" y="8827"/>
                  </a:lnTo>
                  <a:cubicBezTo>
                    <a:pt x="29102" y="8074"/>
                    <a:pt x="29648" y="7114"/>
                    <a:pt x="30089" y="6231"/>
                  </a:cubicBezTo>
                  <a:close/>
                  <a:moveTo>
                    <a:pt x="29751" y="4518"/>
                  </a:moveTo>
                  <a:cubicBezTo>
                    <a:pt x="29751" y="4518"/>
                    <a:pt x="29440" y="5582"/>
                    <a:pt x="29310" y="5582"/>
                  </a:cubicBezTo>
                  <a:cubicBezTo>
                    <a:pt x="29206" y="5919"/>
                    <a:pt x="28895" y="6127"/>
                    <a:pt x="28661" y="6361"/>
                  </a:cubicBezTo>
                  <a:cubicBezTo>
                    <a:pt x="28246" y="6672"/>
                    <a:pt x="27908" y="7010"/>
                    <a:pt x="27597" y="7425"/>
                  </a:cubicBezTo>
                  <a:cubicBezTo>
                    <a:pt x="27155" y="8178"/>
                    <a:pt x="27363" y="8723"/>
                    <a:pt x="26610" y="9164"/>
                  </a:cubicBezTo>
                  <a:lnTo>
                    <a:pt x="26506" y="9164"/>
                  </a:lnTo>
                  <a:lnTo>
                    <a:pt x="26402" y="9061"/>
                  </a:lnTo>
                  <a:cubicBezTo>
                    <a:pt x="26506" y="8957"/>
                    <a:pt x="26506" y="8723"/>
                    <a:pt x="26610" y="8515"/>
                  </a:cubicBezTo>
                  <a:cubicBezTo>
                    <a:pt x="26714" y="8074"/>
                    <a:pt x="26844" y="7659"/>
                    <a:pt x="27051" y="7217"/>
                  </a:cubicBezTo>
                  <a:cubicBezTo>
                    <a:pt x="27259" y="6465"/>
                    <a:pt x="28012" y="5919"/>
                    <a:pt x="28661" y="5478"/>
                  </a:cubicBezTo>
                  <a:cubicBezTo>
                    <a:pt x="29102" y="5270"/>
                    <a:pt x="29440" y="4933"/>
                    <a:pt x="29751" y="4518"/>
                  </a:cubicBezTo>
                  <a:close/>
                  <a:moveTo>
                    <a:pt x="27597" y="4518"/>
                  </a:moveTo>
                  <a:cubicBezTo>
                    <a:pt x="26948" y="5478"/>
                    <a:pt x="25961" y="6231"/>
                    <a:pt x="25546" y="7321"/>
                  </a:cubicBezTo>
                  <a:cubicBezTo>
                    <a:pt x="25312" y="7659"/>
                    <a:pt x="25208" y="8074"/>
                    <a:pt x="25312" y="8515"/>
                  </a:cubicBezTo>
                  <a:cubicBezTo>
                    <a:pt x="25546" y="8723"/>
                    <a:pt x="25857" y="8957"/>
                    <a:pt x="25961" y="9268"/>
                  </a:cubicBezTo>
                  <a:lnTo>
                    <a:pt x="25753" y="9268"/>
                  </a:lnTo>
                  <a:cubicBezTo>
                    <a:pt x="25753" y="9164"/>
                    <a:pt x="25753" y="9164"/>
                    <a:pt x="25650" y="9164"/>
                  </a:cubicBezTo>
                  <a:lnTo>
                    <a:pt x="25312" y="9164"/>
                  </a:lnTo>
                  <a:cubicBezTo>
                    <a:pt x="25208" y="9164"/>
                    <a:pt x="25104" y="9061"/>
                    <a:pt x="25001" y="9061"/>
                  </a:cubicBezTo>
                  <a:cubicBezTo>
                    <a:pt x="23365" y="8515"/>
                    <a:pt x="24767" y="6880"/>
                    <a:pt x="25546" y="6231"/>
                  </a:cubicBezTo>
                  <a:cubicBezTo>
                    <a:pt x="26299" y="5712"/>
                    <a:pt x="26948" y="5167"/>
                    <a:pt x="27597" y="4518"/>
                  </a:cubicBezTo>
                  <a:close/>
                  <a:moveTo>
                    <a:pt x="32140" y="9164"/>
                  </a:moveTo>
                  <a:cubicBezTo>
                    <a:pt x="32244" y="9164"/>
                    <a:pt x="32244" y="9268"/>
                    <a:pt x="32347" y="9372"/>
                  </a:cubicBezTo>
                  <a:cubicBezTo>
                    <a:pt x="32359" y="9388"/>
                    <a:pt x="32371" y="9403"/>
                    <a:pt x="32384" y="9418"/>
                  </a:cubicBezTo>
                  <a:lnTo>
                    <a:pt x="32384" y="9418"/>
                  </a:lnTo>
                  <a:cubicBezTo>
                    <a:pt x="32302" y="9334"/>
                    <a:pt x="32220" y="9250"/>
                    <a:pt x="32140" y="9164"/>
                  </a:cubicBezTo>
                  <a:close/>
                  <a:moveTo>
                    <a:pt x="31802" y="7529"/>
                  </a:moveTo>
                  <a:cubicBezTo>
                    <a:pt x="31906" y="7763"/>
                    <a:pt x="32036" y="8074"/>
                    <a:pt x="32244" y="8412"/>
                  </a:cubicBezTo>
                  <a:cubicBezTo>
                    <a:pt x="32451" y="8827"/>
                    <a:pt x="32789" y="9268"/>
                    <a:pt x="33100" y="9710"/>
                  </a:cubicBezTo>
                  <a:cubicBezTo>
                    <a:pt x="33204" y="9813"/>
                    <a:pt x="33204" y="9917"/>
                    <a:pt x="33334" y="10021"/>
                  </a:cubicBezTo>
                  <a:cubicBezTo>
                    <a:pt x="32789" y="9606"/>
                    <a:pt x="32036" y="9164"/>
                    <a:pt x="31802" y="8515"/>
                  </a:cubicBezTo>
                  <a:lnTo>
                    <a:pt x="31802" y="8308"/>
                  </a:lnTo>
                  <a:lnTo>
                    <a:pt x="31802" y="7529"/>
                  </a:lnTo>
                  <a:close/>
                  <a:moveTo>
                    <a:pt x="32817" y="9851"/>
                  </a:moveTo>
                  <a:cubicBezTo>
                    <a:pt x="33084" y="10080"/>
                    <a:pt x="33379" y="10300"/>
                    <a:pt x="33646" y="10566"/>
                  </a:cubicBezTo>
                  <a:lnTo>
                    <a:pt x="33646" y="10670"/>
                  </a:lnTo>
                  <a:cubicBezTo>
                    <a:pt x="33646" y="10566"/>
                    <a:pt x="33542" y="10566"/>
                    <a:pt x="33438" y="10462"/>
                  </a:cubicBezTo>
                  <a:cubicBezTo>
                    <a:pt x="33230" y="10255"/>
                    <a:pt x="33022" y="10053"/>
                    <a:pt x="32817" y="9851"/>
                  </a:cubicBezTo>
                  <a:close/>
                  <a:moveTo>
                    <a:pt x="21718" y="9035"/>
                  </a:moveTo>
                  <a:cubicBezTo>
                    <a:pt x="21949" y="9035"/>
                    <a:pt x="22178" y="9044"/>
                    <a:pt x="22405" y="9061"/>
                  </a:cubicBezTo>
                  <a:cubicBezTo>
                    <a:pt x="22508" y="9164"/>
                    <a:pt x="22508" y="9164"/>
                    <a:pt x="22612" y="9164"/>
                  </a:cubicBezTo>
                  <a:cubicBezTo>
                    <a:pt x="22820" y="9164"/>
                    <a:pt x="23054" y="9268"/>
                    <a:pt x="23261" y="9268"/>
                  </a:cubicBezTo>
                  <a:lnTo>
                    <a:pt x="21418" y="9268"/>
                  </a:lnTo>
                  <a:cubicBezTo>
                    <a:pt x="20120" y="9372"/>
                    <a:pt x="19056" y="9476"/>
                    <a:pt x="17861" y="10125"/>
                  </a:cubicBezTo>
                  <a:cubicBezTo>
                    <a:pt x="17316" y="10462"/>
                    <a:pt x="16771" y="10774"/>
                    <a:pt x="16226" y="11215"/>
                  </a:cubicBezTo>
                  <a:cubicBezTo>
                    <a:pt x="16771" y="10670"/>
                    <a:pt x="17524" y="10255"/>
                    <a:pt x="18173" y="9813"/>
                  </a:cubicBezTo>
                  <a:cubicBezTo>
                    <a:pt x="19262" y="9269"/>
                    <a:pt x="20515" y="9035"/>
                    <a:pt x="21718" y="9035"/>
                  </a:cubicBezTo>
                  <a:close/>
                  <a:moveTo>
                    <a:pt x="31802" y="8827"/>
                  </a:moveTo>
                  <a:cubicBezTo>
                    <a:pt x="32036" y="9164"/>
                    <a:pt x="32244" y="9606"/>
                    <a:pt x="32555" y="9813"/>
                  </a:cubicBezTo>
                  <a:cubicBezTo>
                    <a:pt x="33100" y="10255"/>
                    <a:pt x="33542" y="10670"/>
                    <a:pt x="33983" y="11215"/>
                  </a:cubicBezTo>
                  <a:cubicBezTo>
                    <a:pt x="33983" y="11215"/>
                    <a:pt x="34087" y="11215"/>
                    <a:pt x="34087" y="11319"/>
                  </a:cubicBezTo>
                  <a:lnTo>
                    <a:pt x="34191" y="11423"/>
                  </a:lnTo>
                  <a:cubicBezTo>
                    <a:pt x="33334" y="10774"/>
                    <a:pt x="32244" y="10359"/>
                    <a:pt x="31802" y="9268"/>
                  </a:cubicBezTo>
                  <a:lnTo>
                    <a:pt x="31802" y="8827"/>
                  </a:lnTo>
                  <a:close/>
                  <a:moveTo>
                    <a:pt x="20120" y="11319"/>
                  </a:moveTo>
                  <a:cubicBezTo>
                    <a:pt x="20120" y="11423"/>
                    <a:pt x="20120" y="11423"/>
                    <a:pt x="20016" y="11553"/>
                  </a:cubicBezTo>
                  <a:cubicBezTo>
                    <a:pt x="19790" y="11628"/>
                    <a:pt x="19495" y="11759"/>
                    <a:pt x="19270" y="11954"/>
                  </a:cubicBezTo>
                  <a:lnTo>
                    <a:pt x="19270" y="11954"/>
                  </a:lnTo>
                  <a:cubicBezTo>
                    <a:pt x="19372" y="11756"/>
                    <a:pt x="19476" y="11654"/>
                    <a:pt x="19705" y="11553"/>
                  </a:cubicBezTo>
                  <a:cubicBezTo>
                    <a:pt x="19808" y="11423"/>
                    <a:pt x="20016" y="11423"/>
                    <a:pt x="20120" y="11319"/>
                  </a:cubicBezTo>
                  <a:close/>
                  <a:moveTo>
                    <a:pt x="26506" y="10021"/>
                  </a:moveTo>
                  <a:lnTo>
                    <a:pt x="26506" y="10021"/>
                  </a:lnTo>
                  <a:cubicBezTo>
                    <a:pt x="27259" y="11008"/>
                    <a:pt x="29440" y="10359"/>
                    <a:pt x="28999" y="12202"/>
                  </a:cubicBezTo>
                  <a:cubicBezTo>
                    <a:pt x="28791" y="11761"/>
                    <a:pt x="28453" y="11423"/>
                    <a:pt x="28012" y="11215"/>
                  </a:cubicBezTo>
                  <a:cubicBezTo>
                    <a:pt x="27597" y="11008"/>
                    <a:pt x="26610" y="10566"/>
                    <a:pt x="26506" y="10021"/>
                  </a:cubicBezTo>
                  <a:close/>
                  <a:moveTo>
                    <a:pt x="31802" y="9372"/>
                  </a:moveTo>
                  <a:cubicBezTo>
                    <a:pt x="32347" y="10670"/>
                    <a:pt x="33853" y="11215"/>
                    <a:pt x="34840" y="12202"/>
                  </a:cubicBezTo>
                  <a:cubicBezTo>
                    <a:pt x="33646" y="11553"/>
                    <a:pt x="32451" y="11008"/>
                    <a:pt x="31802" y="9710"/>
                  </a:cubicBezTo>
                  <a:lnTo>
                    <a:pt x="31802" y="9372"/>
                  </a:lnTo>
                  <a:close/>
                  <a:moveTo>
                    <a:pt x="19263" y="13162"/>
                  </a:moveTo>
                  <a:cubicBezTo>
                    <a:pt x="19194" y="13162"/>
                    <a:pt x="19217" y="13209"/>
                    <a:pt x="19240" y="13209"/>
                  </a:cubicBezTo>
                  <a:cubicBezTo>
                    <a:pt x="19252" y="13209"/>
                    <a:pt x="19263" y="13197"/>
                    <a:pt x="19263" y="13162"/>
                  </a:cubicBezTo>
                  <a:close/>
                  <a:moveTo>
                    <a:pt x="21106" y="9372"/>
                  </a:moveTo>
                  <a:lnTo>
                    <a:pt x="21106" y="9372"/>
                  </a:lnTo>
                  <a:cubicBezTo>
                    <a:pt x="20561" y="9476"/>
                    <a:pt x="20120" y="9710"/>
                    <a:pt x="19705" y="9917"/>
                  </a:cubicBezTo>
                  <a:cubicBezTo>
                    <a:pt x="18407" y="10566"/>
                    <a:pt x="17212" y="11215"/>
                    <a:pt x="16018" y="12072"/>
                  </a:cubicBezTo>
                  <a:cubicBezTo>
                    <a:pt x="15914" y="12202"/>
                    <a:pt x="16018" y="12202"/>
                    <a:pt x="16018" y="12202"/>
                  </a:cubicBezTo>
                  <a:cubicBezTo>
                    <a:pt x="17470" y="11150"/>
                    <a:pt x="19429" y="9906"/>
                    <a:pt x="21430" y="9632"/>
                  </a:cubicBezTo>
                  <a:lnTo>
                    <a:pt x="21430" y="9632"/>
                  </a:lnTo>
                  <a:cubicBezTo>
                    <a:pt x="21391" y="9647"/>
                    <a:pt x="21352" y="9671"/>
                    <a:pt x="21314" y="9710"/>
                  </a:cubicBezTo>
                  <a:cubicBezTo>
                    <a:pt x="20873" y="9813"/>
                    <a:pt x="20354" y="10021"/>
                    <a:pt x="19912" y="10255"/>
                  </a:cubicBezTo>
                  <a:lnTo>
                    <a:pt x="19912" y="10359"/>
                  </a:lnTo>
                  <a:cubicBezTo>
                    <a:pt x="20224" y="10125"/>
                    <a:pt x="20665" y="10021"/>
                    <a:pt x="21003" y="9917"/>
                  </a:cubicBezTo>
                  <a:lnTo>
                    <a:pt x="21003" y="9917"/>
                  </a:lnTo>
                  <a:cubicBezTo>
                    <a:pt x="20665" y="10125"/>
                    <a:pt x="20354" y="10566"/>
                    <a:pt x="20120" y="11215"/>
                  </a:cubicBezTo>
                  <a:cubicBezTo>
                    <a:pt x="19808" y="11319"/>
                    <a:pt x="19367" y="11657"/>
                    <a:pt x="19159" y="11864"/>
                  </a:cubicBezTo>
                  <a:cubicBezTo>
                    <a:pt x="19159" y="11950"/>
                    <a:pt x="19230" y="11965"/>
                    <a:pt x="19255" y="11968"/>
                  </a:cubicBezTo>
                  <a:lnTo>
                    <a:pt x="19255" y="11968"/>
                  </a:lnTo>
                  <a:cubicBezTo>
                    <a:pt x="19177" y="12038"/>
                    <a:pt x="19109" y="12115"/>
                    <a:pt x="19056" y="12202"/>
                  </a:cubicBezTo>
                  <a:cubicBezTo>
                    <a:pt x="17628" y="12721"/>
                    <a:pt x="16122" y="12410"/>
                    <a:pt x="14720" y="13059"/>
                  </a:cubicBezTo>
                  <a:cubicBezTo>
                    <a:pt x="14512" y="13162"/>
                    <a:pt x="14279" y="13266"/>
                    <a:pt x="14175" y="13500"/>
                  </a:cubicBezTo>
                  <a:lnTo>
                    <a:pt x="14175" y="13370"/>
                  </a:lnTo>
                  <a:cubicBezTo>
                    <a:pt x="14616" y="13059"/>
                    <a:pt x="14824" y="12721"/>
                    <a:pt x="15161" y="12306"/>
                  </a:cubicBezTo>
                  <a:cubicBezTo>
                    <a:pt x="16122" y="11423"/>
                    <a:pt x="17212" y="10670"/>
                    <a:pt x="18173" y="10021"/>
                  </a:cubicBezTo>
                  <a:cubicBezTo>
                    <a:pt x="19056" y="9606"/>
                    <a:pt x="20120" y="9476"/>
                    <a:pt x="21106" y="9372"/>
                  </a:cubicBezTo>
                  <a:close/>
                  <a:moveTo>
                    <a:pt x="20016" y="12617"/>
                  </a:moveTo>
                  <a:cubicBezTo>
                    <a:pt x="19705" y="12851"/>
                    <a:pt x="19471" y="13162"/>
                    <a:pt x="19367" y="13500"/>
                  </a:cubicBezTo>
                  <a:cubicBezTo>
                    <a:pt x="19263" y="13604"/>
                    <a:pt x="19367" y="13604"/>
                    <a:pt x="19367" y="13604"/>
                  </a:cubicBezTo>
                  <a:cubicBezTo>
                    <a:pt x="19575" y="13162"/>
                    <a:pt x="19808" y="12955"/>
                    <a:pt x="20016" y="12617"/>
                  </a:cubicBezTo>
                  <a:close/>
                  <a:moveTo>
                    <a:pt x="19575" y="8308"/>
                  </a:moveTo>
                  <a:cubicBezTo>
                    <a:pt x="20224" y="8412"/>
                    <a:pt x="21003" y="8619"/>
                    <a:pt x="21755" y="8827"/>
                  </a:cubicBezTo>
                  <a:cubicBezTo>
                    <a:pt x="20769" y="8827"/>
                    <a:pt x="19808" y="9061"/>
                    <a:pt x="18822" y="9372"/>
                  </a:cubicBezTo>
                  <a:cubicBezTo>
                    <a:pt x="17965" y="9710"/>
                    <a:pt x="17212" y="10255"/>
                    <a:pt x="16460" y="10774"/>
                  </a:cubicBezTo>
                  <a:cubicBezTo>
                    <a:pt x="16018" y="11112"/>
                    <a:pt x="15810" y="11423"/>
                    <a:pt x="15473" y="11761"/>
                  </a:cubicBezTo>
                  <a:cubicBezTo>
                    <a:pt x="14824" y="12410"/>
                    <a:pt x="14175" y="13059"/>
                    <a:pt x="13734" y="13708"/>
                  </a:cubicBezTo>
                  <a:cubicBezTo>
                    <a:pt x="13967" y="13266"/>
                    <a:pt x="14279" y="12851"/>
                    <a:pt x="14616" y="12410"/>
                  </a:cubicBezTo>
                  <a:cubicBezTo>
                    <a:pt x="15473" y="11215"/>
                    <a:pt x="16563" y="9917"/>
                    <a:pt x="17758" y="8957"/>
                  </a:cubicBezTo>
                  <a:cubicBezTo>
                    <a:pt x="17965" y="8723"/>
                    <a:pt x="18173" y="8619"/>
                    <a:pt x="18277" y="8515"/>
                  </a:cubicBezTo>
                  <a:cubicBezTo>
                    <a:pt x="18718" y="8412"/>
                    <a:pt x="19159" y="8412"/>
                    <a:pt x="19471" y="8412"/>
                  </a:cubicBezTo>
                  <a:cubicBezTo>
                    <a:pt x="19575" y="8412"/>
                    <a:pt x="19575" y="8308"/>
                    <a:pt x="19575" y="8308"/>
                  </a:cubicBezTo>
                  <a:close/>
                  <a:moveTo>
                    <a:pt x="20120" y="13162"/>
                  </a:moveTo>
                  <a:cubicBezTo>
                    <a:pt x="20120" y="13266"/>
                    <a:pt x="20224" y="13370"/>
                    <a:pt x="20224" y="13500"/>
                  </a:cubicBezTo>
                  <a:cubicBezTo>
                    <a:pt x="20016" y="13604"/>
                    <a:pt x="19808" y="13604"/>
                    <a:pt x="19575" y="13811"/>
                  </a:cubicBezTo>
                  <a:cubicBezTo>
                    <a:pt x="19705" y="13604"/>
                    <a:pt x="19705" y="13500"/>
                    <a:pt x="19912" y="13266"/>
                  </a:cubicBezTo>
                  <a:cubicBezTo>
                    <a:pt x="19912" y="13266"/>
                    <a:pt x="20016" y="13162"/>
                    <a:pt x="20120" y="13162"/>
                  </a:cubicBezTo>
                  <a:close/>
                  <a:moveTo>
                    <a:pt x="20224" y="13604"/>
                  </a:moveTo>
                  <a:lnTo>
                    <a:pt x="20354" y="13708"/>
                  </a:lnTo>
                  <a:cubicBezTo>
                    <a:pt x="20120" y="13811"/>
                    <a:pt x="19912" y="13915"/>
                    <a:pt x="19808" y="14019"/>
                  </a:cubicBezTo>
                  <a:cubicBezTo>
                    <a:pt x="19575" y="14149"/>
                    <a:pt x="19367" y="14357"/>
                    <a:pt x="19159" y="14357"/>
                  </a:cubicBezTo>
                  <a:cubicBezTo>
                    <a:pt x="19471" y="14019"/>
                    <a:pt x="19912" y="13811"/>
                    <a:pt x="20224" y="13604"/>
                  </a:cubicBezTo>
                  <a:close/>
                  <a:moveTo>
                    <a:pt x="31257" y="10125"/>
                  </a:moveTo>
                  <a:lnTo>
                    <a:pt x="31257" y="11657"/>
                  </a:lnTo>
                  <a:cubicBezTo>
                    <a:pt x="31153" y="12072"/>
                    <a:pt x="30946" y="12617"/>
                    <a:pt x="30842" y="13059"/>
                  </a:cubicBezTo>
                  <a:cubicBezTo>
                    <a:pt x="30608" y="13500"/>
                    <a:pt x="30504" y="14019"/>
                    <a:pt x="30297" y="14460"/>
                  </a:cubicBezTo>
                  <a:cubicBezTo>
                    <a:pt x="30504" y="13708"/>
                    <a:pt x="30608" y="12955"/>
                    <a:pt x="30738" y="12202"/>
                  </a:cubicBezTo>
                  <a:cubicBezTo>
                    <a:pt x="30946" y="11553"/>
                    <a:pt x="31153" y="10904"/>
                    <a:pt x="31257" y="10125"/>
                  </a:cubicBezTo>
                  <a:close/>
                  <a:moveTo>
                    <a:pt x="31802" y="10021"/>
                  </a:moveTo>
                  <a:cubicBezTo>
                    <a:pt x="32347" y="11319"/>
                    <a:pt x="33983" y="11864"/>
                    <a:pt x="35281" y="12617"/>
                  </a:cubicBezTo>
                  <a:cubicBezTo>
                    <a:pt x="35489" y="12851"/>
                    <a:pt x="35800" y="13059"/>
                    <a:pt x="36138" y="13370"/>
                  </a:cubicBezTo>
                  <a:cubicBezTo>
                    <a:pt x="36579" y="13811"/>
                    <a:pt x="37098" y="14149"/>
                    <a:pt x="37540" y="14564"/>
                  </a:cubicBezTo>
                  <a:cubicBezTo>
                    <a:pt x="36787" y="14149"/>
                    <a:pt x="36138" y="13811"/>
                    <a:pt x="35385" y="13500"/>
                  </a:cubicBezTo>
                  <a:cubicBezTo>
                    <a:pt x="34191" y="12955"/>
                    <a:pt x="32685" y="12410"/>
                    <a:pt x="32036" y="11215"/>
                  </a:cubicBezTo>
                  <a:cubicBezTo>
                    <a:pt x="32036" y="11112"/>
                    <a:pt x="31906" y="11008"/>
                    <a:pt x="31906" y="10904"/>
                  </a:cubicBezTo>
                  <a:lnTo>
                    <a:pt x="31802" y="10774"/>
                  </a:lnTo>
                  <a:lnTo>
                    <a:pt x="31802" y="10462"/>
                  </a:lnTo>
                  <a:cubicBezTo>
                    <a:pt x="32244" y="11215"/>
                    <a:pt x="32997" y="11657"/>
                    <a:pt x="33749" y="12202"/>
                  </a:cubicBezTo>
                  <a:cubicBezTo>
                    <a:pt x="34295" y="12513"/>
                    <a:pt x="35281" y="12955"/>
                    <a:pt x="36138" y="13370"/>
                  </a:cubicBezTo>
                  <a:cubicBezTo>
                    <a:pt x="35800" y="13162"/>
                    <a:pt x="35489" y="13059"/>
                    <a:pt x="35151" y="12851"/>
                  </a:cubicBezTo>
                  <a:cubicBezTo>
                    <a:pt x="33983" y="12202"/>
                    <a:pt x="32555" y="11553"/>
                    <a:pt x="31802" y="10255"/>
                  </a:cubicBezTo>
                  <a:lnTo>
                    <a:pt x="31802" y="10021"/>
                  </a:lnTo>
                  <a:close/>
                  <a:moveTo>
                    <a:pt x="31595" y="6465"/>
                  </a:moveTo>
                  <a:cubicBezTo>
                    <a:pt x="31595" y="6568"/>
                    <a:pt x="31595" y="6776"/>
                    <a:pt x="31491" y="6880"/>
                  </a:cubicBezTo>
                  <a:cubicBezTo>
                    <a:pt x="31153" y="8178"/>
                    <a:pt x="31049" y="9476"/>
                    <a:pt x="30738" y="10774"/>
                  </a:cubicBezTo>
                  <a:cubicBezTo>
                    <a:pt x="30738" y="10904"/>
                    <a:pt x="30842" y="10904"/>
                    <a:pt x="30842" y="10904"/>
                  </a:cubicBezTo>
                  <a:cubicBezTo>
                    <a:pt x="31049" y="9813"/>
                    <a:pt x="31257" y="8827"/>
                    <a:pt x="31491" y="7866"/>
                  </a:cubicBezTo>
                  <a:lnTo>
                    <a:pt x="31491" y="7866"/>
                  </a:lnTo>
                  <a:cubicBezTo>
                    <a:pt x="31387" y="8308"/>
                    <a:pt x="31387" y="8619"/>
                    <a:pt x="31387" y="8957"/>
                  </a:cubicBezTo>
                  <a:lnTo>
                    <a:pt x="31387" y="9061"/>
                  </a:lnTo>
                  <a:cubicBezTo>
                    <a:pt x="31257" y="9917"/>
                    <a:pt x="30946" y="10774"/>
                    <a:pt x="30842" y="11657"/>
                  </a:cubicBezTo>
                  <a:cubicBezTo>
                    <a:pt x="30608" y="12721"/>
                    <a:pt x="30400" y="13708"/>
                    <a:pt x="30193" y="14668"/>
                  </a:cubicBezTo>
                  <a:cubicBezTo>
                    <a:pt x="30297" y="13915"/>
                    <a:pt x="30504" y="13059"/>
                    <a:pt x="30504" y="12306"/>
                  </a:cubicBezTo>
                  <a:cubicBezTo>
                    <a:pt x="30504" y="11008"/>
                    <a:pt x="30400" y="9813"/>
                    <a:pt x="30738" y="8619"/>
                  </a:cubicBezTo>
                  <a:cubicBezTo>
                    <a:pt x="30946" y="7866"/>
                    <a:pt x="31257" y="7217"/>
                    <a:pt x="31595" y="6465"/>
                  </a:cubicBezTo>
                  <a:close/>
                  <a:moveTo>
                    <a:pt x="20561" y="14253"/>
                  </a:moveTo>
                  <a:cubicBezTo>
                    <a:pt x="20561" y="14357"/>
                    <a:pt x="20561" y="14357"/>
                    <a:pt x="20665" y="14460"/>
                  </a:cubicBezTo>
                  <a:cubicBezTo>
                    <a:pt x="20111" y="14638"/>
                    <a:pt x="19556" y="14986"/>
                    <a:pt x="19066" y="15423"/>
                  </a:cubicBezTo>
                  <a:lnTo>
                    <a:pt x="19066" y="15423"/>
                  </a:lnTo>
                  <a:cubicBezTo>
                    <a:pt x="19173" y="15199"/>
                    <a:pt x="19374" y="15002"/>
                    <a:pt x="19575" y="14902"/>
                  </a:cubicBezTo>
                  <a:cubicBezTo>
                    <a:pt x="19808" y="14668"/>
                    <a:pt x="20016" y="14460"/>
                    <a:pt x="20354" y="14357"/>
                  </a:cubicBezTo>
                  <a:cubicBezTo>
                    <a:pt x="20354" y="14357"/>
                    <a:pt x="20457" y="14253"/>
                    <a:pt x="20561" y="14253"/>
                  </a:cubicBezTo>
                  <a:close/>
                  <a:moveTo>
                    <a:pt x="17758" y="8723"/>
                  </a:moveTo>
                  <a:cubicBezTo>
                    <a:pt x="16667" y="9476"/>
                    <a:pt x="15810" y="10566"/>
                    <a:pt x="14928" y="11553"/>
                  </a:cubicBezTo>
                  <a:cubicBezTo>
                    <a:pt x="13863" y="12721"/>
                    <a:pt x="13318" y="14019"/>
                    <a:pt x="12773" y="15447"/>
                  </a:cubicBezTo>
                  <a:cubicBezTo>
                    <a:pt x="12773" y="14902"/>
                    <a:pt x="12877" y="14357"/>
                    <a:pt x="12877" y="13915"/>
                  </a:cubicBezTo>
                  <a:cubicBezTo>
                    <a:pt x="12981" y="12513"/>
                    <a:pt x="13630" y="11657"/>
                    <a:pt x="14616" y="10670"/>
                  </a:cubicBezTo>
                  <a:cubicBezTo>
                    <a:pt x="15473" y="9813"/>
                    <a:pt x="16563" y="9164"/>
                    <a:pt x="17758" y="8723"/>
                  </a:cubicBezTo>
                  <a:close/>
                  <a:moveTo>
                    <a:pt x="20354" y="13915"/>
                  </a:moveTo>
                  <a:cubicBezTo>
                    <a:pt x="20457" y="13915"/>
                    <a:pt x="20457" y="14019"/>
                    <a:pt x="20457" y="14019"/>
                  </a:cubicBezTo>
                  <a:cubicBezTo>
                    <a:pt x="20120" y="14253"/>
                    <a:pt x="19705" y="14564"/>
                    <a:pt x="19471" y="14798"/>
                  </a:cubicBezTo>
                  <a:cubicBezTo>
                    <a:pt x="19263" y="14902"/>
                    <a:pt x="19056" y="15109"/>
                    <a:pt x="18822" y="15317"/>
                  </a:cubicBezTo>
                  <a:lnTo>
                    <a:pt x="18718" y="15447"/>
                  </a:lnTo>
                  <a:cubicBezTo>
                    <a:pt x="18926" y="15006"/>
                    <a:pt x="19263" y="14668"/>
                    <a:pt x="19575" y="14357"/>
                  </a:cubicBezTo>
                  <a:cubicBezTo>
                    <a:pt x="19912" y="14253"/>
                    <a:pt x="20120" y="14019"/>
                    <a:pt x="20354" y="13915"/>
                  </a:cubicBezTo>
                  <a:close/>
                  <a:moveTo>
                    <a:pt x="20873" y="15006"/>
                  </a:moveTo>
                  <a:cubicBezTo>
                    <a:pt x="20873" y="15006"/>
                    <a:pt x="20873" y="15109"/>
                    <a:pt x="21003" y="15109"/>
                  </a:cubicBezTo>
                  <a:cubicBezTo>
                    <a:pt x="20769" y="15213"/>
                    <a:pt x="20561" y="15317"/>
                    <a:pt x="20224" y="15551"/>
                  </a:cubicBezTo>
                  <a:lnTo>
                    <a:pt x="20354" y="15447"/>
                  </a:lnTo>
                  <a:cubicBezTo>
                    <a:pt x="20457" y="15317"/>
                    <a:pt x="20665" y="15213"/>
                    <a:pt x="20769" y="15109"/>
                  </a:cubicBezTo>
                  <a:lnTo>
                    <a:pt x="20873" y="15006"/>
                  </a:lnTo>
                  <a:close/>
                  <a:moveTo>
                    <a:pt x="21106" y="15447"/>
                  </a:moveTo>
                  <a:lnTo>
                    <a:pt x="21003" y="15551"/>
                  </a:lnTo>
                  <a:cubicBezTo>
                    <a:pt x="21003" y="15447"/>
                    <a:pt x="21106" y="15447"/>
                    <a:pt x="21106" y="15447"/>
                  </a:cubicBezTo>
                  <a:close/>
                  <a:moveTo>
                    <a:pt x="20769" y="14798"/>
                  </a:moveTo>
                  <a:lnTo>
                    <a:pt x="20769" y="14902"/>
                  </a:lnTo>
                  <a:cubicBezTo>
                    <a:pt x="20769" y="15006"/>
                    <a:pt x="20665" y="15006"/>
                    <a:pt x="20561" y="15109"/>
                  </a:cubicBezTo>
                  <a:cubicBezTo>
                    <a:pt x="20354" y="15317"/>
                    <a:pt x="20016" y="15551"/>
                    <a:pt x="19705" y="15758"/>
                  </a:cubicBezTo>
                  <a:cubicBezTo>
                    <a:pt x="19912" y="15317"/>
                    <a:pt x="20457" y="15006"/>
                    <a:pt x="20769" y="14798"/>
                  </a:cubicBezTo>
                  <a:close/>
                  <a:moveTo>
                    <a:pt x="32347" y="11864"/>
                  </a:moveTo>
                  <a:lnTo>
                    <a:pt x="32347" y="11864"/>
                  </a:lnTo>
                  <a:cubicBezTo>
                    <a:pt x="32685" y="12306"/>
                    <a:pt x="33204" y="12617"/>
                    <a:pt x="33749" y="12851"/>
                  </a:cubicBezTo>
                  <a:cubicBezTo>
                    <a:pt x="35151" y="13604"/>
                    <a:pt x="36683" y="14357"/>
                    <a:pt x="38085" y="15213"/>
                  </a:cubicBezTo>
                  <a:cubicBezTo>
                    <a:pt x="38292" y="15447"/>
                    <a:pt x="38526" y="15655"/>
                    <a:pt x="38630" y="15862"/>
                  </a:cubicBezTo>
                  <a:cubicBezTo>
                    <a:pt x="38189" y="15447"/>
                    <a:pt x="37436" y="15109"/>
                    <a:pt x="36891" y="14902"/>
                  </a:cubicBezTo>
                  <a:cubicBezTo>
                    <a:pt x="35151" y="14149"/>
                    <a:pt x="33438" y="13370"/>
                    <a:pt x="32347" y="11864"/>
                  </a:cubicBezTo>
                  <a:close/>
                  <a:moveTo>
                    <a:pt x="18069" y="13708"/>
                  </a:moveTo>
                  <a:cubicBezTo>
                    <a:pt x="16875" y="15551"/>
                    <a:pt x="15161" y="15213"/>
                    <a:pt x="13318" y="15862"/>
                  </a:cubicBezTo>
                  <a:cubicBezTo>
                    <a:pt x="13318" y="15862"/>
                    <a:pt x="13313" y="15865"/>
                    <a:pt x="13303" y="15869"/>
                  </a:cubicBezTo>
                  <a:lnTo>
                    <a:pt x="13303" y="15869"/>
                  </a:lnTo>
                  <a:cubicBezTo>
                    <a:pt x="14714" y="14970"/>
                    <a:pt x="16770" y="14718"/>
                    <a:pt x="18069" y="13708"/>
                  </a:cubicBezTo>
                  <a:close/>
                  <a:moveTo>
                    <a:pt x="18718" y="12617"/>
                  </a:moveTo>
                  <a:lnTo>
                    <a:pt x="18718" y="12617"/>
                  </a:lnTo>
                  <a:cubicBezTo>
                    <a:pt x="17420" y="13370"/>
                    <a:pt x="16018" y="13604"/>
                    <a:pt x="14824" y="14357"/>
                  </a:cubicBezTo>
                  <a:cubicBezTo>
                    <a:pt x="15681" y="13915"/>
                    <a:pt x="16979" y="13708"/>
                    <a:pt x="18069" y="13266"/>
                  </a:cubicBezTo>
                  <a:lnTo>
                    <a:pt x="18069" y="13266"/>
                  </a:lnTo>
                  <a:cubicBezTo>
                    <a:pt x="17316" y="13915"/>
                    <a:pt x="16563" y="14357"/>
                    <a:pt x="15473" y="14668"/>
                  </a:cubicBezTo>
                  <a:cubicBezTo>
                    <a:pt x="14512" y="15006"/>
                    <a:pt x="13526" y="15447"/>
                    <a:pt x="12773" y="16096"/>
                  </a:cubicBezTo>
                  <a:cubicBezTo>
                    <a:pt x="12981" y="15655"/>
                    <a:pt x="13214" y="15213"/>
                    <a:pt x="13422" y="14798"/>
                  </a:cubicBezTo>
                  <a:cubicBezTo>
                    <a:pt x="13967" y="13915"/>
                    <a:pt x="14720" y="13266"/>
                    <a:pt x="15681" y="13059"/>
                  </a:cubicBezTo>
                  <a:cubicBezTo>
                    <a:pt x="16667" y="12851"/>
                    <a:pt x="17758" y="12955"/>
                    <a:pt x="18718" y="12617"/>
                  </a:cubicBezTo>
                  <a:close/>
                  <a:moveTo>
                    <a:pt x="25416" y="9917"/>
                  </a:moveTo>
                  <a:lnTo>
                    <a:pt x="25416" y="9917"/>
                  </a:lnTo>
                  <a:cubicBezTo>
                    <a:pt x="24118" y="10670"/>
                    <a:pt x="23261" y="12410"/>
                    <a:pt x="22716" y="13604"/>
                  </a:cubicBezTo>
                  <a:cubicBezTo>
                    <a:pt x="22301" y="14460"/>
                    <a:pt x="22171" y="15317"/>
                    <a:pt x="22171" y="16096"/>
                  </a:cubicBezTo>
                  <a:cubicBezTo>
                    <a:pt x="21963" y="13500"/>
                    <a:pt x="22716" y="10566"/>
                    <a:pt x="25416" y="9917"/>
                  </a:cubicBezTo>
                  <a:close/>
                  <a:moveTo>
                    <a:pt x="21210" y="15655"/>
                  </a:moveTo>
                  <a:lnTo>
                    <a:pt x="21210" y="15758"/>
                  </a:lnTo>
                  <a:cubicBezTo>
                    <a:pt x="21190" y="15739"/>
                    <a:pt x="21171" y="15730"/>
                    <a:pt x="21151" y="15730"/>
                  </a:cubicBezTo>
                  <a:cubicBezTo>
                    <a:pt x="21066" y="15730"/>
                    <a:pt x="20978" y="15882"/>
                    <a:pt x="20873" y="15966"/>
                  </a:cubicBezTo>
                  <a:cubicBezTo>
                    <a:pt x="20769" y="16096"/>
                    <a:pt x="20769" y="16200"/>
                    <a:pt x="20665" y="16304"/>
                  </a:cubicBezTo>
                  <a:cubicBezTo>
                    <a:pt x="20769" y="16096"/>
                    <a:pt x="20873" y="15862"/>
                    <a:pt x="21003" y="15758"/>
                  </a:cubicBezTo>
                  <a:cubicBezTo>
                    <a:pt x="21106" y="15758"/>
                    <a:pt x="21106" y="15655"/>
                    <a:pt x="21210" y="15655"/>
                  </a:cubicBezTo>
                  <a:close/>
                  <a:moveTo>
                    <a:pt x="21314" y="15862"/>
                  </a:moveTo>
                  <a:cubicBezTo>
                    <a:pt x="21314" y="15862"/>
                    <a:pt x="21314" y="15966"/>
                    <a:pt x="21418" y="16096"/>
                  </a:cubicBezTo>
                  <a:cubicBezTo>
                    <a:pt x="21314" y="16096"/>
                    <a:pt x="21210" y="16200"/>
                    <a:pt x="21106" y="16200"/>
                  </a:cubicBezTo>
                  <a:cubicBezTo>
                    <a:pt x="21003" y="16200"/>
                    <a:pt x="21003" y="16200"/>
                    <a:pt x="20873" y="16304"/>
                  </a:cubicBezTo>
                  <a:lnTo>
                    <a:pt x="20873" y="16200"/>
                  </a:lnTo>
                  <a:lnTo>
                    <a:pt x="21106" y="15966"/>
                  </a:lnTo>
                  <a:cubicBezTo>
                    <a:pt x="21210" y="15862"/>
                    <a:pt x="21210" y="15862"/>
                    <a:pt x="21314" y="15862"/>
                  </a:cubicBezTo>
                  <a:close/>
                  <a:moveTo>
                    <a:pt x="21522" y="16304"/>
                  </a:moveTo>
                  <a:cubicBezTo>
                    <a:pt x="21418" y="16304"/>
                    <a:pt x="21418" y="16407"/>
                    <a:pt x="21418" y="16407"/>
                  </a:cubicBezTo>
                  <a:lnTo>
                    <a:pt x="21418" y="16304"/>
                  </a:lnTo>
                  <a:close/>
                  <a:moveTo>
                    <a:pt x="22795" y="9674"/>
                  </a:moveTo>
                  <a:cubicBezTo>
                    <a:pt x="23090" y="9674"/>
                    <a:pt x="23396" y="9690"/>
                    <a:pt x="23703" y="9710"/>
                  </a:cubicBezTo>
                  <a:cubicBezTo>
                    <a:pt x="22820" y="10021"/>
                    <a:pt x="21963" y="10462"/>
                    <a:pt x="21418" y="11008"/>
                  </a:cubicBezTo>
                  <a:lnTo>
                    <a:pt x="21418" y="11112"/>
                  </a:lnTo>
                  <a:cubicBezTo>
                    <a:pt x="22067" y="10566"/>
                    <a:pt x="22716" y="10255"/>
                    <a:pt x="23599" y="10021"/>
                  </a:cubicBezTo>
                  <a:cubicBezTo>
                    <a:pt x="24014" y="9917"/>
                    <a:pt x="24559" y="9917"/>
                    <a:pt x="25001" y="9813"/>
                  </a:cubicBezTo>
                  <a:lnTo>
                    <a:pt x="25104" y="9813"/>
                  </a:lnTo>
                  <a:cubicBezTo>
                    <a:pt x="24014" y="10125"/>
                    <a:pt x="23157" y="11215"/>
                    <a:pt x="22612" y="11968"/>
                  </a:cubicBezTo>
                  <a:cubicBezTo>
                    <a:pt x="21755" y="13266"/>
                    <a:pt x="21652" y="15006"/>
                    <a:pt x="21963" y="16511"/>
                  </a:cubicBezTo>
                  <a:cubicBezTo>
                    <a:pt x="21755" y="15966"/>
                    <a:pt x="21522" y="15447"/>
                    <a:pt x="21210" y="14902"/>
                  </a:cubicBezTo>
                  <a:cubicBezTo>
                    <a:pt x="21106" y="14253"/>
                    <a:pt x="21106" y="13604"/>
                    <a:pt x="21210" y="12955"/>
                  </a:cubicBezTo>
                  <a:cubicBezTo>
                    <a:pt x="21418" y="12306"/>
                    <a:pt x="21755" y="11761"/>
                    <a:pt x="22171" y="11215"/>
                  </a:cubicBezTo>
                  <a:lnTo>
                    <a:pt x="22067" y="11215"/>
                  </a:lnTo>
                  <a:cubicBezTo>
                    <a:pt x="21418" y="11968"/>
                    <a:pt x="20769" y="13059"/>
                    <a:pt x="20873" y="14019"/>
                  </a:cubicBezTo>
                  <a:cubicBezTo>
                    <a:pt x="20561" y="13266"/>
                    <a:pt x="20354" y="12513"/>
                    <a:pt x="20354" y="11761"/>
                  </a:cubicBezTo>
                  <a:lnTo>
                    <a:pt x="20354" y="11657"/>
                  </a:lnTo>
                  <a:lnTo>
                    <a:pt x="20354" y="11553"/>
                  </a:lnTo>
                  <a:cubicBezTo>
                    <a:pt x="20438" y="9971"/>
                    <a:pt x="21516" y="9674"/>
                    <a:pt x="22795" y="9674"/>
                  </a:cubicBezTo>
                  <a:close/>
                  <a:moveTo>
                    <a:pt x="21652" y="16615"/>
                  </a:moveTo>
                  <a:cubicBezTo>
                    <a:pt x="21522" y="16745"/>
                    <a:pt x="21522" y="16745"/>
                    <a:pt x="21418" y="16849"/>
                  </a:cubicBezTo>
                  <a:cubicBezTo>
                    <a:pt x="21522" y="16745"/>
                    <a:pt x="21522" y="16615"/>
                    <a:pt x="21652" y="16615"/>
                  </a:cubicBezTo>
                  <a:close/>
                  <a:moveTo>
                    <a:pt x="25104" y="10462"/>
                  </a:moveTo>
                  <a:lnTo>
                    <a:pt x="25104" y="10462"/>
                  </a:lnTo>
                  <a:cubicBezTo>
                    <a:pt x="24559" y="11215"/>
                    <a:pt x="24118" y="11968"/>
                    <a:pt x="23806" y="12851"/>
                  </a:cubicBezTo>
                  <a:cubicBezTo>
                    <a:pt x="23469" y="13811"/>
                    <a:pt x="23261" y="14798"/>
                    <a:pt x="22820" y="15655"/>
                  </a:cubicBezTo>
                  <a:cubicBezTo>
                    <a:pt x="22716" y="16096"/>
                    <a:pt x="22508" y="16511"/>
                    <a:pt x="22301" y="16849"/>
                  </a:cubicBezTo>
                  <a:lnTo>
                    <a:pt x="22301" y="16200"/>
                  </a:lnTo>
                  <a:cubicBezTo>
                    <a:pt x="22301" y="15109"/>
                    <a:pt x="22612" y="14253"/>
                    <a:pt x="23054" y="13266"/>
                  </a:cubicBezTo>
                  <a:cubicBezTo>
                    <a:pt x="23365" y="12410"/>
                    <a:pt x="24118" y="11215"/>
                    <a:pt x="25104" y="10462"/>
                  </a:cubicBezTo>
                  <a:close/>
                  <a:moveTo>
                    <a:pt x="31387" y="11112"/>
                  </a:moveTo>
                  <a:lnTo>
                    <a:pt x="31387" y="11864"/>
                  </a:lnTo>
                  <a:cubicBezTo>
                    <a:pt x="31387" y="12306"/>
                    <a:pt x="31257" y="12617"/>
                    <a:pt x="31257" y="13059"/>
                  </a:cubicBezTo>
                  <a:cubicBezTo>
                    <a:pt x="31153" y="13500"/>
                    <a:pt x="30946" y="13915"/>
                    <a:pt x="30842" y="14357"/>
                  </a:cubicBezTo>
                  <a:cubicBezTo>
                    <a:pt x="30608" y="15213"/>
                    <a:pt x="30400" y="16096"/>
                    <a:pt x="30504" y="16953"/>
                  </a:cubicBezTo>
                  <a:cubicBezTo>
                    <a:pt x="30400" y="16615"/>
                    <a:pt x="30297" y="16304"/>
                    <a:pt x="30297" y="15966"/>
                  </a:cubicBezTo>
                  <a:cubicBezTo>
                    <a:pt x="30297" y="15966"/>
                    <a:pt x="30193" y="15862"/>
                    <a:pt x="30193" y="15758"/>
                  </a:cubicBezTo>
                  <a:cubicBezTo>
                    <a:pt x="30297" y="15447"/>
                    <a:pt x="30297" y="15006"/>
                    <a:pt x="30400" y="14668"/>
                  </a:cubicBezTo>
                  <a:cubicBezTo>
                    <a:pt x="30608" y="13915"/>
                    <a:pt x="31049" y="13162"/>
                    <a:pt x="31257" y="12306"/>
                  </a:cubicBezTo>
                  <a:cubicBezTo>
                    <a:pt x="31387" y="11864"/>
                    <a:pt x="31387" y="11553"/>
                    <a:pt x="31387" y="11112"/>
                  </a:cubicBezTo>
                  <a:close/>
                  <a:moveTo>
                    <a:pt x="21003" y="15317"/>
                  </a:moveTo>
                  <a:cubicBezTo>
                    <a:pt x="20769" y="15655"/>
                    <a:pt x="20457" y="15862"/>
                    <a:pt x="20224" y="16200"/>
                  </a:cubicBezTo>
                  <a:cubicBezTo>
                    <a:pt x="19912" y="16511"/>
                    <a:pt x="19471" y="16953"/>
                    <a:pt x="19056" y="17056"/>
                  </a:cubicBezTo>
                  <a:cubicBezTo>
                    <a:pt x="18822" y="17056"/>
                    <a:pt x="18822" y="16953"/>
                    <a:pt x="18926" y="16849"/>
                  </a:cubicBezTo>
                  <a:cubicBezTo>
                    <a:pt x="19056" y="16615"/>
                    <a:pt x="19159" y="16511"/>
                    <a:pt x="19159" y="16407"/>
                  </a:cubicBezTo>
                  <a:cubicBezTo>
                    <a:pt x="19367" y="16200"/>
                    <a:pt x="19705" y="16096"/>
                    <a:pt x="19912" y="15966"/>
                  </a:cubicBezTo>
                  <a:cubicBezTo>
                    <a:pt x="20224" y="15758"/>
                    <a:pt x="20665" y="15551"/>
                    <a:pt x="21003" y="15317"/>
                  </a:cubicBezTo>
                  <a:close/>
                  <a:moveTo>
                    <a:pt x="21210" y="16407"/>
                  </a:moveTo>
                  <a:cubicBezTo>
                    <a:pt x="20873" y="16745"/>
                    <a:pt x="20354" y="17056"/>
                    <a:pt x="19808" y="17056"/>
                  </a:cubicBezTo>
                  <a:cubicBezTo>
                    <a:pt x="20016" y="16745"/>
                    <a:pt x="20457" y="16615"/>
                    <a:pt x="20769" y="16511"/>
                  </a:cubicBezTo>
                  <a:cubicBezTo>
                    <a:pt x="20873" y="16407"/>
                    <a:pt x="21106" y="16407"/>
                    <a:pt x="21210" y="16407"/>
                  </a:cubicBezTo>
                  <a:close/>
                  <a:moveTo>
                    <a:pt x="20457" y="14798"/>
                  </a:moveTo>
                  <a:cubicBezTo>
                    <a:pt x="20120" y="15006"/>
                    <a:pt x="19705" y="15317"/>
                    <a:pt x="19575" y="15758"/>
                  </a:cubicBezTo>
                  <a:cubicBezTo>
                    <a:pt x="19367" y="15966"/>
                    <a:pt x="19159" y="16304"/>
                    <a:pt x="18926" y="16511"/>
                  </a:cubicBezTo>
                  <a:lnTo>
                    <a:pt x="18822" y="16511"/>
                  </a:lnTo>
                  <a:cubicBezTo>
                    <a:pt x="18718" y="16849"/>
                    <a:pt x="18510" y="16953"/>
                    <a:pt x="18277" y="17160"/>
                  </a:cubicBezTo>
                  <a:cubicBezTo>
                    <a:pt x="18102" y="17346"/>
                    <a:pt x="17982" y="17436"/>
                    <a:pt x="17925" y="17436"/>
                  </a:cubicBezTo>
                  <a:cubicBezTo>
                    <a:pt x="17848" y="17436"/>
                    <a:pt x="17889" y="17268"/>
                    <a:pt x="18069" y="16953"/>
                  </a:cubicBezTo>
                  <a:lnTo>
                    <a:pt x="18069" y="16849"/>
                  </a:lnTo>
                  <a:cubicBezTo>
                    <a:pt x="18104" y="16883"/>
                    <a:pt x="18127" y="16895"/>
                    <a:pt x="18142" y="16895"/>
                  </a:cubicBezTo>
                  <a:cubicBezTo>
                    <a:pt x="18173" y="16895"/>
                    <a:pt x="18173" y="16849"/>
                    <a:pt x="18173" y="16849"/>
                  </a:cubicBezTo>
                  <a:cubicBezTo>
                    <a:pt x="18173" y="16745"/>
                    <a:pt x="18277" y="16745"/>
                    <a:pt x="18277" y="16615"/>
                  </a:cubicBezTo>
                  <a:cubicBezTo>
                    <a:pt x="18822" y="15862"/>
                    <a:pt x="19705" y="15213"/>
                    <a:pt x="20457" y="14798"/>
                  </a:cubicBezTo>
                  <a:close/>
                  <a:moveTo>
                    <a:pt x="21859" y="17056"/>
                  </a:moveTo>
                  <a:lnTo>
                    <a:pt x="21859" y="17264"/>
                  </a:lnTo>
                  <a:cubicBezTo>
                    <a:pt x="21755" y="17394"/>
                    <a:pt x="21755" y="17498"/>
                    <a:pt x="21652" y="17602"/>
                  </a:cubicBezTo>
                  <a:cubicBezTo>
                    <a:pt x="21755" y="17498"/>
                    <a:pt x="21755" y="17264"/>
                    <a:pt x="21859" y="17056"/>
                  </a:cubicBezTo>
                  <a:close/>
                  <a:moveTo>
                    <a:pt x="26195" y="10125"/>
                  </a:moveTo>
                  <a:cubicBezTo>
                    <a:pt x="26299" y="11423"/>
                    <a:pt x="27493" y="12202"/>
                    <a:pt x="27804" y="13604"/>
                  </a:cubicBezTo>
                  <a:cubicBezTo>
                    <a:pt x="27908" y="14357"/>
                    <a:pt x="28142" y="17602"/>
                    <a:pt x="26844" y="17706"/>
                  </a:cubicBezTo>
                  <a:lnTo>
                    <a:pt x="26610" y="17706"/>
                  </a:lnTo>
                  <a:cubicBezTo>
                    <a:pt x="27051" y="16953"/>
                    <a:pt x="26844" y="15213"/>
                    <a:pt x="26844" y="14668"/>
                  </a:cubicBezTo>
                  <a:lnTo>
                    <a:pt x="26714" y="14668"/>
                  </a:lnTo>
                  <a:cubicBezTo>
                    <a:pt x="26714" y="15213"/>
                    <a:pt x="26714" y="15758"/>
                    <a:pt x="26610" y="16304"/>
                  </a:cubicBezTo>
                  <a:cubicBezTo>
                    <a:pt x="26506" y="16953"/>
                    <a:pt x="26402" y="17264"/>
                    <a:pt x="26195" y="17706"/>
                  </a:cubicBezTo>
                  <a:cubicBezTo>
                    <a:pt x="26013" y="17853"/>
                    <a:pt x="25808" y="17902"/>
                    <a:pt x="25592" y="17902"/>
                  </a:cubicBezTo>
                  <a:cubicBezTo>
                    <a:pt x="25159" y="17902"/>
                    <a:pt x="24680" y="17706"/>
                    <a:pt x="24248" y="17706"/>
                  </a:cubicBezTo>
                  <a:cubicBezTo>
                    <a:pt x="24559" y="17160"/>
                    <a:pt x="24767" y="16511"/>
                    <a:pt x="24897" y="15966"/>
                  </a:cubicBezTo>
                  <a:cubicBezTo>
                    <a:pt x="25104" y="15213"/>
                    <a:pt x="25104" y="14564"/>
                    <a:pt x="25104" y="13915"/>
                  </a:cubicBezTo>
                  <a:cubicBezTo>
                    <a:pt x="25104" y="12617"/>
                    <a:pt x="25312" y="11553"/>
                    <a:pt x="25857" y="10566"/>
                  </a:cubicBezTo>
                  <a:lnTo>
                    <a:pt x="25857" y="10566"/>
                  </a:lnTo>
                  <a:cubicBezTo>
                    <a:pt x="25312" y="12306"/>
                    <a:pt x="25857" y="14149"/>
                    <a:pt x="25546" y="15966"/>
                  </a:cubicBezTo>
                  <a:lnTo>
                    <a:pt x="25650" y="15966"/>
                  </a:lnTo>
                  <a:cubicBezTo>
                    <a:pt x="26065" y="14019"/>
                    <a:pt x="25650" y="12072"/>
                    <a:pt x="26195" y="10125"/>
                  </a:cubicBezTo>
                  <a:close/>
                  <a:moveTo>
                    <a:pt x="25961" y="10021"/>
                  </a:moveTo>
                  <a:cubicBezTo>
                    <a:pt x="25753" y="10255"/>
                    <a:pt x="25546" y="10566"/>
                    <a:pt x="25416" y="10670"/>
                  </a:cubicBezTo>
                  <a:cubicBezTo>
                    <a:pt x="25312" y="11008"/>
                    <a:pt x="25208" y="11423"/>
                    <a:pt x="25104" y="11761"/>
                  </a:cubicBezTo>
                  <a:cubicBezTo>
                    <a:pt x="24897" y="12955"/>
                    <a:pt x="25312" y="16511"/>
                    <a:pt x="24014" y="17706"/>
                  </a:cubicBezTo>
                  <a:lnTo>
                    <a:pt x="23469" y="17706"/>
                  </a:lnTo>
                  <a:cubicBezTo>
                    <a:pt x="23104" y="17852"/>
                    <a:pt x="22995" y="18011"/>
                    <a:pt x="22918" y="18011"/>
                  </a:cubicBezTo>
                  <a:cubicBezTo>
                    <a:pt x="22885" y="18011"/>
                    <a:pt x="22858" y="17982"/>
                    <a:pt x="22820" y="17913"/>
                  </a:cubicBezTo>
                  <a:lnTo>
                    <a:pt x="22820" y="17809"/>
                  </a:lnTo>
                  <a:lnTo>
                    <a:pt x="22820" y="17706"/>
                  </a:lnTo>
                  <a:cubicBezTo>
                    <a:pt x="22716" y="17706"/>
                    <a:pt x="22716" y="17602"/>
                    <a:pt x="22716" y="17602"/>
                  </a:cubicBezTo>
                  <a:cubicBezTo>
                    <a:pt x="22716" y="17480"/>
                    <a:pt x="22645" y="17430"/>
                    <a:pt x="22565" y="17430"/>
                  </a:cubicBezTo>
                  <a:cubicBezTo>
                    <a:pt x="22508" y="17430"/>
                    <a:pt x="22448" y="17455"/>
                    <a:pt x="22405" y="17498"/>
                  </a:cubicBezTo>
                  <a:lnTo>
                    <a:pt x="22405" y="17394"/>
                  </a:lnTo>
                  <a:cubicBezTo>
                    <a:pt x="22508" y="17056"/>
                    <a:pt x="22612" y="16511"/>
                    <a:pt x="22716" y="16304"/>
                  </a:cubicBezTo>
                  <a:cubicBezTo>
                    <a:pt x="23054" y="15655"/>
                    <a:pt x="23365" y="14902"/>
                    <a:pt x="23599" y="14019"/>
                  </a:cubicBezTo>
                  <a:cubicBezTo>
                    <a:pt x="24014" y="12617"/>
                    <a:pt x="24559" y="11215"/>
                    <a:pt x="25650" y="10125"/>
                  </a:cubicBezTo>
                  <a:cubicBezTo>
                    <a:pt x="25753" y="10021"/>
                    <a:pt x="25857" y="10021"/>
                    <a:pt x="25961" y="10021"/>
                  </a:cubicBezTo>
                  <a:close/>
                  <a:moveTo>
                    <a:pt x="21472" y="17045"/>
                  </a:moveTo>
                  <a:cubicBezTo>
                    <a:pt x="21385" y="17197"/>
                    <a:pt x="21298" y="17301"/>
                    <a:pt x="21210" y="17498"/>
                  </a:cubicBezTo>
                  <a:cubicBezTo>
                    <a:pt x="21106" y="17602"/>
                    <a:pt x="21106" y="17602"/>
                    <a:pt x="21003" y="17602"/>
                  </a:cubicBezTo>
                  <a:cubicBezTo>
                    <a:pt x="20873" y="17809"/>
                    <a:pt x="20665" y="17913"/>
                    <a:pt x="20457" y="18043"/>
                  </a:cubicBezTo>
                  <a:cubicBezTo>
                    <a:pt x="20665" y="17809"/>
                    <a:pt x="20873" y="17602"/>
                    <a:pt x="21106" y="17264"/>
                  </a:cubicBezTo>
                  <a:cubicBezTo>
                    <a:pt x="21253" y="17191"/>
                    <a:pt x="21347" y="17118"/>
                    <a:pt x="21472" y="17045"/>
                  </a:cubicBezTo>
                  <a:close/>
                  <a:moveTo>
                    <a:pt x="21522" y="16511"/>
                  </a:moveTo>
                  <a:cubicBezTo>
                    <a:pt x="21314" y="16745"/>
                    <a:pt x="21210" y="16953"/>
                    <a:pt x="21003" y="17160"/>
                  </a:cubicBezTo>
                  <a:cubicBezTo>
                    <a:pt x="20665" y="17394"/>
                    <a:pt x="20457" y="17602"/>
                    <a:pt x="20354" y="17913"/>
                  </a:cubicBezTo>
                  <a:lnTo>
                    <a:pt x="20224" y="17913"/>
                  </a:lnTo>
                  <a:cubicBezTo>
                    <a:pt x="20120" y="18043"/>
                    <a:pt x="20016" y="18147"/>
                    <a:pt x="19912" y="18147"/>
                  </a:cubicBezTo>
                  <a:cubicBezTo>
                    <a:pt x="19808" y="18043"/>
                    <a:pt x="19912" y="18043"/>
                    <a:pt x="19912" y="17913"/>
                  </a:cubicBezTo>
                  <a:cubicBezTo>
                    <a:pt x="20016" y="17706"/>
                    <a:pt x="20224" y="17498"/>
                    <a:pt x="20354" y="17264"/>
                  </a:cubicBezTo>
                  <a:cubicBezTo>
                    <a:pt x="20665" y="16953"/>
                    <a:pt x="21106" y="16745"/>
                    <a:pt x="21522" y="16511"/>
                  </a:cubicBezTo>
                  <a:close/>
                  <a:moveTo>
                    <a:pt x="31491" y="11761"/>
                  </a:moveTo>
                  <a:lnTo>
                    <a:pt x="31491" y="11968"/>
                  </a:lnTo>
                  <a:cubicBezTo>
                    <a:pt x="31595" y="14149"/>
                    <a:pt x="30504" y="16304"/>
                    <a:pt x="31153" y="18458"/>
                  </a:cubicBezTo>
                  <a:cubicBezTo>
                    <a:pt x="30946" y="18043"/>
                    <a:pt x="30842" y="17706"/>
                    <a:pt x="30608" y="17394"/>
                  </a:cubicBezTo>
                  <a:cubicBezTo>
                    <a:pt x="30504" y="16304"/>
                    <a:pt x="30738" y="15317"/>
                    <a:pt x="30946" y="14357"/>
                  </a:cubicBezTo>
                  <a:cubicBezTo>
                    <a:pt x="31257" y="13500"/>
                    <a:pt x="31387" y="12617"/>
                    <a:pt x="31491" y="11761"/>
                  </a:cubicBezTo>
                  <a:close/>
                  <a:moveTo>
                    <a:pt x="31802" y="11008"/>
                  </a:moveTo>
                  <a:lnTo>
                    <a:pt x="31802" y="11008"/>
                  </a:lnTo>
                  <a:cubicBezTo>
                    <a:pt x="32347" y="12410"/>
                    <a:pt x="33542" y="13370"/>
                    <a:pt x="34840" y="14019"/>
                  </a:cubicBezTo>
                  <a:cubicBezTo>
                    <a:pt x="36345" y="14798"/>
                    <a:pt x="38838" y="15317"/>
                    <a:pt x="39175" y="17160"/>
                  </a:cubicBezTo>
                  <a:lnTo>
                    <a:pt x="39279" y="17160"/>
                  </a:lnTo>
                  <a:cubicBezTo>
                    <a:pt x="39279" y="17264"/>
                    <a:pt x="39383" y="17498"/>
                    <a:pt x="39383" y="17602"/>
                  </a:cubicBezTo>
                  <a:cubicBezTo>
                    <a:pt x="39383" y="17913"/>
                    <a:pt x="39383" y="18147"/>
                    <a:pt x="39487" y="18458"/>
                  </a:cubicBezTo>
                  <a:cubicBezTo>
                    <a:pt x="38526" y="17602"/>
                    <a:pt x="37228" y="17264"/>
                    <a:pt x="36034" y="16849"/>
                  </a:cubicBezTo>
                  <a:cubicBezTo>
                    <a:pt x="34087" y="16200"/>
                    <a:pt x="32685" y="14460"/>
                    <a:pt x="32036" y="12617"/>
                  </a:cubicBezTo>
                  <a:cubicBezTo>
                    <a:pt x="31906" y="12306"/>
                    <a:pt x="31906" y="11968"/>
                    <a:pt x="31906" y="11657"/>
                  </a:cubicBezTo>
                  <a:lnTo>
                    <a:pt x="31906" y="11657"/>
                  </a:lnTo>
                  <a:cubicBezTo>
                    <a:pt x="32555" y="13708"/>
                    <a:pt x="34632" y="15006"/>
                    <a:pt x="36579" y="15655"/>
                  </a:cubicBezTo>
                  <a:lnTo>
                    <a:pt x="36579" y="15551"/>
                  </a:lnTo>
                  <a:cubicBezTo>
                    <a:pt x="34632" y="14564"/>
                    <a:pt x="32451" y="13604"/>
                    <a:pt x="31906" y="11423"/>
                  </a:cubicBezTo>
                  <a:cubicBezTo>
                    <a:pt x="31802" y="11319"/>
                    <a:pt x="31802" y="11112"/>
                    <a:pt x="31802" y="11008"/>
                  </a:cubicBezTo>
                  <a:close/>
                  <a:moveTo>
                    <a:pt x="26506" y="18147"/>
                  </a:moveTo>
                  <a:cubicBezTo>
                    <a:pt x="26506" y="18260"/>
                    <a:pt x="26506" y="18382"/>
                    <a:pt x="26504" y="18509"/>
                  </a:cubicBezTo>
                  <a:lnTo>
                    <a:pt x="26504" y="18509"/>
                  </a:lnTo>
                  <a:cubicBezTo>
                    <a:pt x="26499" y="18353"/>
                    <a:pt x="26478" y="18222"/>
                    <a:pt x="26402" y="18147"/>
                  </a:cubicBezTo>
                  <a:close/>
                  <a:moveTo>
                    <a:pt x="17109" y="15213"/>
                  </a:moveTo>
                  <a:cubicBezTo>
                    <a:pt x="16563" y="16304"/>
                    <a:pt x="15810" y="17160"/>
                    <a:pt x="14928" y="17913"/>
                  </a:cubicBezTo>
                  <a:lnTo>
                    <a:pt x="14279" y="18562"/>
                  </a:lnTo>
                  <a:cubicBezTo>
                    <a:pt x="15032" y="17394"/>
                    <a:pt x="16330" y="16615"/>
                    <a:pt x="16979" y="15317"/>
                  </a:cubicBezTo>
                  <a:cubicBezTo>
                    <a:pt x="16979" y="15317"/>
                    <a:pt x="16979" y="15213"/>
                    <a:pt x="17109" y="15213"/>
                  </a:cubicBezTo>
                  <a:close/>
                  <a:moveTo>
                    <a:pt x="16771" y="15447"/>
                  </a:moveTo>
                  <a:lnTo>
                    <a:pt x="16771" y="15447"/>
                  </a:lnTo>
                  <a:cubicBezTo>
                    <a:pt x="16018" y="16615"/>
                    <a:pt x="14616" y="17394"/>
                    <a:pt x="13967" y="18796"/>
                  </a:cubicBezTo>
                  <a:cubicBezTo>
                    <a:pt x="13967" y="18900"/>
                    <a:pt x="13967" y="18900"/>
                    <a:pt x="13863" y="19004"/>
                  </a:cubicBezTo>
                  <a:cubicBezTo>
                    <a:pt x="13967" y="17913"/>
                    <a:pt x="14512" y="16745"/>
                    <a:pt x="15161" y="15862"/>
                  </a:cubicBezTo>
                  <a:cubicBezTo>
                    <a:pt x="15681" y="15758"/>
                    <a:pt x="16330" y="15655"/>
                    <a:pt x="16771" y="15447"/>
                  </a:cubicBezTo>
                  <a:close/>
                  <a:moveTo>
                    <a:pt x="26065" y="18251"/>
                  </a:moveTo>
                  <a:cubicBezTo>
                    <a:pt x="26065" y="18562"/>
                    <a:pt x="26065" y="18900"/>
                    <a:pt x="25857" y="19107"/>
                  </a:cubicBezTo>
                  <a:cubicBezTo>
                    <a:pt x="25857" y="18900"/>
                    <a:pt x="25857" y="18562"/>
                    <a:pt x="25753" y="18355"/>
                  </a:cubicBezTo>
                  <a:cubicBezTo>
                    <a:pt x="25857" y="18355"/>
                    <a:pt x="25961" y="18251"/>
                    <a:pt x="26065" y="18251"/>
                  </a:cubicBezTo>
                  <a:close/>
                  <a:moveTo>
                    <a:pt x="20873" y="18043"/>
                  </a:moveTo>
                  <a:cubicBezTo>
                    <a:pt x="20873" y="18043"/>
                    <a:pt x="20769" y="18043"/>
                    <a:pt x="20769" y="18147"/>
                  </a:cubicBezTo>
                  <a:cubicBezTo>
                    <a:pt x="20665" y="18251"/>
                    <a:pt x="20561" y="18355"/>
                    <a:pt x="20457" y="18458"/>
                  </a:cubicBezTo>
                  <a:cubicBezTo>
                    <a:pt x="20354" y="18692"/>
                    <a:pt x="20120" y="18900"/>
                    <a:pt x="19912" y="19107"/>
                  </a:cubicBezTo>
                  <a:cubicBezTo>
                    <a:pt x="19782" y="19172"/>
                    <a:pt x="19561" y="19329"/>
                    <a:pt x="19439" y="19329"/>
                  </a:cubicBezTo>
                  <a:cubicBezTo>
                    <a:pt x="19366" y="19329"/>
                    <a:pt x="19328" y="19273"/>
                    <a:pt x="19367" y="19107"/>
                  </a:cubicBezTo>
                  <a:cubicBezTo>
                    <a:pt x="19575" y="18562"/>
                    <a:pt x="20224" y="18355"/>
                    <a:pt x="20769" y="18043"/>
                  </a:cubicBezTo>
                  <a:close/>
                  <a:moveTo>
                    <a:pt x="22820" y="18458"/>
                  </a:moveTo>
                  <a:cubicBezTo>
                    <a:pt x="22716" y="18796"/>
                    <a:pt x="22508" y="19107"/>
                    <a:pt x="22405" y="19341"/>
                  </a:cubicBezTo>
                  <a:cubicBezTo>
                    <a:pt x="22405" y="19211"/>
                    <a:pt x="22508" y="19004"/>
                    <a:pt x="22508" y="18796"/>
                  </a:cubicBezTo>
                  <a:cubicBezTo>
                    <a:pt x="22508" y="18692"/>
                    <a:pt x="22612" y="18562"/>
                    <a:pt x="22612" y="18458"/>
                  </a:cubicBezTo>
                  <a:close/>
                  <a:moveTo>
                    <a:pt x="21963" y="17498"/>
                  </a:moveTo>
                  <a:lnTo>
                    <a:pt x="21963" y="18043"/>
                  </a:lnTo>
                  <a:cubicBezTo>
                    <a:pt x="21963" y="18147"/>
                    <a:pt x="21963" y="18251"/>
                    <a:pt x="21859" y="18355"/>
                  </a:cubicBezTo>
                  <a:cubicBezTo>
                    <a:pt x="21755" y="18562"/>
                    <a:pt x="21755" y="18692"/>
                    <a:pt x="21652" y="18900"/>
                  </a:cubicBezTo>
                  <a:cubicBezTo>
                    <a:pt x="21522" y="19107"/>
                    <a:pt x="21418" y="19211"/>
                    <a:pt x="21314" y="19341"/>
                  </a:cubicBezTo>
                  <a:cubicBezTo>
                    <a:pt x="21248" y="19408"/>
                    <a:pt x="21205" y="19435"/>
                    <a:pt x="21179" y="19435"/>
                  </a:cubicBezTo>
                  <a:cubicBezTo>
                    <a:pt x="21082" y="19435"/>
                    <a:pt x="21210" y="19063"/>
                    <a:pt x="21210" y="18900"/>
                  </a:cubicBezTo>
                  <a:cubicBezTo>
                    <a:pt x="21314" y="18796"/>
                    <a:pt x="21314" y="18562"/>
                    <a:pt x="21418" y="18458"/>
                  </a:cubicBezTo>
                  <a:cubicBezTo>
                    <a:pt x="21418" y="18355"/>
                    <a:pt x="21522" y="18251"/>
                    <a:pt x="21522" y="18147"/>
                  </a:cubicBezTo>
                  <a:cubicBezTo>
                    <a:pt x="21652" y="17913"/>
                    <a:pt x="21859" y="17706"/>
                    <a:pt x="21963" y="17498"/>
                  </a:cubicBezTo>
                  <a:close/>
                  <a:moveTo>
                    <a:pt x="23469" y="18147"/>
                  </a:moveTo>
                  <a:cubicBezTo>
                    <a:pt x="23469" y="18562"/>
                    <a:pt x="23157" y="19211"/>
                    <a:pt x="22716" y="19445"/>
                  </a:cubicBezTo>
                  <a:cubicBezTo>
                    <a:pt x="22820" y="18900"/>
                    <a:pt x="23054" y="18562"/>
                    <a:pt x="23365" y="18147"/>
                  </a:cubicBezTo>
                  <a:close/>
                  <a:moveTo>
                    <a:pt x="31480" y="13895"/>
                  </a:moveTo>
                  <a:cubicBezTo>
                    <a:pt x="31379" y="15689"/>
                    <a:pt x="31272" y="17664"/>
                    <a:pt x="31698" y="19445"/>
                  </a:cubicBezTo>
                  <a:cubicBezTo>
                    <a:pt x="31595" y="19211"/>
                    <a:pt x="31595" y="19107"/>
                    <a:pt x="31491" y="19004"/>
                  </a:cubicBezTo>
                  <a:cubicBezTo>
                    <a:pt x="31387" y="18900"/>
                    <a:pt x="31387" y="18692"/>
                    <a:pt x="31257" y="18562"/>
                  </a:cubicBezTo>
                  <a:cubicBezTo>
                    <a:pt x="31049" y="17264"/>
                    <a:pt x="31153" y="15966"/>
                    <a:pt x="31387" y="14668"/>
                  </a:cubicBezTo>
                  <a:cubicBezTo>
                    <a:pt x="31387" y="14418"/>
                    <a:pt x="31454" y="14152"/>
                    <a:pt x="31480" y="13895"/>
                  </a:cubicBezTo>
                  <a:close/>
                  <a:moveTo>
                    <a:pt x="25546" y="18355"/>
                  </a:moveTo>
                  <a:lnTo>
                    <a:pt x="25546" y="18355"/>
                  </a:lnTo>
                  <a:cubicBezTo>
                    <a:pt x="25546" y="18796"/>
                    <a:pt x="25650" y="19211"/>
                    <a:pt x="25416" y="19653"/>
                  </a:cubicBezTo>
                  <a:cubicBezTo>
                    <a:pt x="25416" y="19211"/>
                    <a:pt x="25546" y="18796"/>
                    <a:pt x="25546" y="18355"/>
                  </a:cubicBezTo>
                  <a:close/>
                  <a:moveTo>
                    <a:pt x="22508" y="18043"/>
                  </a:moveTo>
                  <a:lnTo>
                    <a:pt x="22508" y="18147"/>
                  </a:lnTo>
                  <a:cubicBezTo>
                    <a:pt x="22508" y="18251"/>
                    <a:pt x="22405" y="18355"/>
                    <a:pt x="22405" y="18355"/>
                  </a:cubicBezTo>
                  <a:cubicBezTo>
                    <a:pt x="22171" y="18900"/>
                    <a:pt x="21963" y="19549"/>
                    <a:pt x="21522" y="19756"/>
                  </a:cubicBezTo>
                  <a:cubicBezTo>
                    <a:pt x="21522" y="19341"/>
                    <a:pt x="21755" y="19004"/>
                    <a:pt x="21963" y="18692"/>
                  </a:cubicBezTo>
                  <a:cubicBezTo>
                    <a:pt x="22067" y="18562"/>
                    <a:pt x="22171" y="18355"/>
                    <a:pt x="22301" y="18251"/>
                  </a:cubicBezTo>
                  <a:cubicBezTo>
                    <a:pt x="22301" y="18251"/>
                    <a:pt x="22301" y="18147"/>
                    <a:pt x="22405" y="18147"/>
                  </a:cubicBezTo>
                  <a:cubicBezTo>
                    <a:pt x="22405" y="18147"/>
                    <a:pt x="22405" y="18043"/>
                    <a:pt x="22508" y="18043"/>
                  </a:cubicBezTo>
                  <a:close/>
                  <a:moveTo>
                    <a:pt x="24014" y="18043"/>
                  </a:moveTo>
                  <a:cubicBezTo>
                    <a:pt x="23910" y="18692"/>
                    <a:pt x="23599" y="19653"/>
                    <a:pt x="23054" y="20094"/>
                  </a:cubicBezTo>
                  <a:cubicBezTo>
                    <a:pt x="23054" y="19341"/>
                    <a:pt x="23599" y="18692"/>
                    <a:pt x="23910" y="18043"/>
                  </a:cubicBezTo>
                  <a:close/>
                  <a:moveTo>
                    <a:pt x="32140" y="13266"/>
                  </a:moveTo>
                  <a:cubicBezTo>
                    <a:pt x="32555" y="14357"/>
                    <a:pt x="33334" y="15213"/>
                    <a:pt x="34087" y="15966"/>
                  </a:cubicBezTo>
                  <a:cubicBezTo>
                    <a:pt x="35696" y="17394"/>
                    <a:pt x="37981" y="17264"/>
                    <a:pt x="39487" y="18692"/>
                  </a:cubicBezTo>
                  <a:lnTo>
                    <a:pt x="39591" y="18692"/>
                  </a:lnTo>
                  <a:cubicBezTo>
                    <a:pt x="39824" y="19211"/>
                    <a:pt x="40240" y="19549"/>
                    <a:pt x="40473" y="20198"/>
                  </a:cubicBezTo>
                  <a:cubicBezTo>
                    <a:pt x="39824" y="19107"/>
                    <a:pt x="37747" y="18562"/>
                    <a:pt x="36787" y="18147"/>
                  </a:cubicBezTo>
                  <a:cubicBezTo>
                    <a:pt x="34840" y="17264"/>
                    <a:pt x="32685" y="15447"/>
                    <a:pt x="32140" y="13266"/>
                  </a:cubicBezTo>
                  <a:close/>
                  <a:moveTo>
                    <a:pt x="21652" y="17264"/>
                  </a:moveTo>
                  <a:lnTo>
                    <a:pt x="21652" y="17264"/>
                  </a:lnTo>
                  <a:cubicBezTo>
                    <a:pt x="21314" y="18251"/>
                    <a:pt x="21003" y="19211"/>
                    <a:pt x="20457" y="19990"/>
                  </a:cubicBezTo>
                  <a:cubicBezTo>
                    <a:pt x="20323" y="20110"/>
                    <a:pt x="20231" y="20230"/>
                    <a:pt x="20178" y="20230"/>
                  </a:cubicBezTo>
                  <a:cubicBezTo>
                    <a:pt x="20139" y="20230"/>
                    <a:pt x="20120" y="20166"/>
                    <a:pt x="20120" y="19990"/>
                  </a:cubicBezTo>
                  <a:cubicBezTo>
                    <a:pt x="20224" y="19549"/>
                    <a:pt x="20457" y="19004"/>
                    <a:pt x="20769" y="18562"/>
                  </a:cubicBezTo>
                  <a:cubicBezTo>
                    <a:pt x="21003" y="18147"/>
                    <a:pt x="21314" y="17706"/>
                    <a:pt x="21652" y="17264"/>
                  </a:cubicBezTo>
                  <a:close/>
                  <a:moveTo>
                    <a:pt x="33660" y="18766"/>
                  </a:moveTo>
                  <a:cubicBezTo>
                    <a:pt x="33689" y="18845"/>
                    <a:pt x="33749" y="18924"/>
                    <a:pt x="33749" y="19004"/>
                  </a:cubicBezTo>
                  <a:cubicBezTo>
                    <a:pt x="33853" y="19445"/>
                    <a:pt x="33983" y="19860"/>
                    <a:pt x="34087" y="20302"/>
                  </a:cubicBezTo>
                  <a:cubicBezTo>
                    <a:pt x="33864" y="19782"/>
                    <a:pt x="33759" y="19263"/>
                    <a:pt x="33660" y="18766"/>
                  </a:cubicBezTo>
                  <a:close/>
                  <a:moveTo>
                    <a:pt x="24455" y="18043"/>
                  </a:moveTo>
                  <a:cubicBezTo>
                    <a:pt x="24352" y="18796"/>
                    <a:pt x="24248" y="19860"/>
                    <a:pt x="23703" y="20405"/>
                  </a:cubicBezTo>
                  <a:cubicBezTo>
                    <a:pt x="23695" y="20413"/>
                    <a:pt x="23688" y="20417"/>
                    <a:pt x="23683" y="20417"/>
                  </a:cubicBezTo>
                  <a:cubicBezTo>
                    <a:pt x="23614" y="20417"/>
                    <a:pt x="23710" y="19853"/>
                    <a:pt x="23806" y="19756"/>
                  </a:cubicBezTo>
                  <a:cubicBezTo>
                    <a:pt x="23910" y="19549"/>
                    <a:pt x="24014" y="19341"/>
                    <a:pt x="24118" y="19107"/>
                  </a:cubicBezTo>
                  <a:cubicBezTo>
                    <a:pt x="24248" y="18796"/>
                    <a:pt x="24455" y="18355"/>
                    <a:pt x="24352" y="18043"/>
                  </a:cubicBezTo>
                  <a:close/>
                  <a:moveTo>
                    <a:pt x="13630" y="19004"/>
                  </a:moveTo>
                  <a:lnTo>
                    <a:pt x="13630" y="19107"/>
                  </a:lnTo>
                  <a:cubicBezTo>
                    <a:pt x="12981" y="19653"/>
                    <a:pt x="12228" y="20198"/>
                    <a:pt x="11579" y="20639"/>
                  </a:cubicBezTo>
                  <a:cubicBezTo>
                    <a:pt x="12228" y="20094"/>
                    <a:pt x="12981" y="19549"/>
                    <a:pt x="13630" y="19004"/>
                  </a:cubicBezTo>
                  <a:close/>
                  <a:moveTo>
                    <a:pt x="12020" y="20094"/>
                  </a:moveTo>
                  <a:lnTo>
                    <a:pt x="12020" y="20094"/>
                  </a:lnTo>
                  <a:cubicBezTo>
                    <a:pt x="11916" y="20198"/>
                    <a:pt x="11683" y="20302"/>
                    <a:pt x="11579" y="20405"/>
                  </a:cubicBezTo>
                  <a:cubicBezTo>
                    <a:pt x="11034" y="20639"/>
                    <a:pt x="10385" y="20639"/>
                    <a:pt x="9632" y="20743"/>
                  </a:cubicBezTo>
                  <a:cubicBezTo>
                    <a:pt x="10385" y="20639"/>
                    <a:pt x="11267" y="20405"/>
                    <a:pt x="12020" y="20094"/>
                  </a:cubicBezTo>
                  <a:close/>
                  <a:moveTo>
                    <a:pt x="11475" y="20743"/>
                  </a:moveTo>
                  <a:cubicBezTo>
                    <a:pt x="11267" y="20847"/>
                    <a:pt x="11138" y="20951"/>
                    <a:pt x="11034" y="20951"/>
                  </a:cubicBezTo>
                  <a:cubicBezTo>
                    <a:pt x="11138" y="20847"/>
                    <a:pt x="11267" y="20847"/>
                    <a:pt x="11371" y="20743"/>
                  </a:cubicBezTo>
                  <a:close/>
                  <a:moveTo>
                    <a:pt x="25001" y="18147"/>
                  </a:moveTo>
                  <a:cubicBezTo>
                    <a:pt x="25104" y="18147"/>
                    <a:pt x="25104" y="18251"/>
                    <a:pt x="25104" y="18251"/>
                  </a:cubicBezTo>
                  <a:cubicBezTo>
                    <a:pt x="25001" y="19107"/>
                    <a:pt x="24897" y="20302"/>
                    <a:pt x="24118" y="21054"/>
                  </a:cubicBezTo>
                  <a:cubicBezTo>
                    <a:pt x="24559" y="20198"/>
                    <a:pt x="25208" y="19107"/>
                    <a:pt x="25001" y="18251"/>
                  </a:cubicBezTo>
                  <a:lnTo>
                    <a:pt x="25001" y="18147"/>
                  </a:lnTo>
                  <a:close/>
                  <a:moveTo>
                    <a:pt x="32283" y="14009"/>
                  </a:moveTo>
                  <a:lnTo>
                    <a:pt x="32283" y="14009"/>
                  </a:lnTo>
                  <a:cubicBezTo>
                    <a:pt x="32734" y="15061"/>
                    <a:pt x="33569" y="15989"/>
                    <a:pt x="34502" y="16745"/>
                  </a:cubicBezTo>
                  <a:cubicBezTo>
                    <a:pt x="35151" y="17394"/>
                    <a:pt x="35930" y="17809"/>
                    <a:pt x="36787" y="18251"/>
                  </a:cubicBezTo>
                  <a:cubicBezTo>
                    <a:pt x="37877" y="18796"/>
                    <a:pt x="39928" y="19211"/>
                    <a:pt x="40473" y="20509"/>
                  </a:cubicBezTo>
                  <a:cubicBezTo>
                    <a:pt x="40473" y="20743"/>
                    <a:pt x="40343" y="20951"/>
                    <a:pt x="40240" y="21158"/>
                  </a:cubicBezTo>
                  <a:lnTo>
                    <a:pt x="40240" y="21288"/>
                  </a:lnTo>
                  <a:cubicBezTo>
                    <a:pt x="39928" y="20847"/>
                    <a:pt x="39487" y="20509"/>
                    <a:pt x="38942" y="20302"/>
                  </a:cubicBezTo>
                  <a:cubicBezTo>
                    <a:pt x="37877" y="19756"/>
                    <a:pt x="36891" y="19107"/>
                    <a:pt x="35800" y="18458"/>
                  </a:cubicBezTo>
                  <a:cubicBezTo>
                    <a:pt x="34502" y="17498"/>
                    <a:pt x="33334" y="16511"/>
                    <a:pt x="32685" y="15109"/>
                  </a:cubicBezTo>
                  <a:lnTo>
                    <a:pt x="32685" y="15109"/>
                  </a:lnTo>
                  <a:cubicBezTo>
                    <a:pt x="33438" y="16200"/>
                    <a:pt x="34398" y="17160"/>
                    <a:pt x="35489" y="17809"/>
                  </a:cubicBezTo>
                  <a:cubicBezTo>
                    <a:pt x="37098" y="19004"/>
                    <a:pt x="39279" y="19341"/>
                    <a:pt x="40240" y="21158"/>
                  </a:cubicBezTo>
                  <a:cubicBezTo>
                    <a:pt x="39694" y="19990"/>
                    <a:pt x="38396" y="19341"/>
                    <a:pt x="37332" y="18692"/>
                  </a:cubicBezTo>
                  <a:cubicBezTo>
                    <a:pt x="35281" y="17706"/>
                    <a:pt x="33438" y="16407"/>
                    <a:pt x="32451" y="14460"/>
                  </a:cubicBezTo>
                  <a:cubicBezTo>
                    <a:pt x="32362" y="14283"/>
                    <a:pt x="32350" y="14181"/>
                    <a:pt x="32283" y="14009"/>
                  </a:cubicBezTo>
                  <a:close/>
                  <a:moveTo>
                    <a:pt x="32451" y="15317"/>
                  </a:moveTo>
                  <a:lnTo>
                    <a:pt x="32451" y="15317"/>
                  </a:lnTo>
                  <a:cubicBezTo>
                    <a:pt x="32997" y="16407"/>
                    <a:pt x="33853" y="17498"/>
                    <a:pt x="34840" y="18355"/>
                  </a:cubicBezTo>
                  <a:lnTo>
                    <a:pt x="34840" y="18251"/>
                  </a:lnTo>
                  <a:cubicBezTo>
                    <a:pt x="33983" y="17602"/>
                    <a:pt x="33438" y="16849"/>
                    <a:pt x="32997" y="15966"/>
                  </a:cubicBezTo>
                  <a:lnTo>
                    <a:pt x="32997" y="15966"/>
                  </a:lnTo>
                  <a:cubicBezTo>
                    <a:pt x="33438" y="16511"/>
                    <a:pt x="33983" y="17056"/>
                    <a:pt x="34632" y="17602"/>
                  </a:cubicBezTo>
                  <a:cubicBezTo>
                    <a:pt x="35489" y="18355"/>
                    <a:pt x="36345" y="19004"/>
                    <a:pt x="37332" y="19549"/>
                  </a:cubicBezTo>
                  <a:cubicBezTo>
                    <a:pt x="38292" y="20094"/>
                    <a:pt x="39487" y="20509"/>
                    <a:pt x="40240" y="21392"/>
                  </a:cubicBezTo>
                  <a:lnTo>
                    <a:pt x="40240" y="21496"/>
                  </a:lnTo>
                  <a:cubicBezTo>
                    <a:pt x="39591" y="20847"/>
                    <a:pt x="38396" y="20639"/>
                    <a:pt x="37643" y="20302"/>
                  </a:cubicBezTo>
                  <a:cubicBezTo>
                    <a:pt x="35696" y="19653"/>
                    <a:pt x="33853" y="18355"/>
                    <a:pt x="32893" y="16511"/>
                  </a:cubicBezTo>
                  <a:lnTo>
                    <a:pt x="32893" y="16407"/>
                  </a:lnTo>
                  <a:cubicBezTo>
                    <a:pt x="32789" y="16096"/>
                    <a:pt x="32555" y="15655"/>
                    <a:pt x="32451" y="15317"/>
                  </a:cubicBezTo>
                  <a:close/>
                  <a:moveTo>
                    <a:pt x="10073" y="21496"/>
                  </a:moveTo>
                  <a:lnTo>
                    <a:pt x="10073" y="21600"/>
                  </a:lnTo>
                  <a:cubicBezTo>
                    <a:pt x="9969" y="21600"/>
                    <a:pt x="9969" y="21600"/>
                    <a:pt x="9840" y="21703"/>
                  </a:cubicBezTo>
                  <a:lnTo>
                    <a:pt x="9840" y="21600"/>
                  </a:lnTo>
                  <a:cubicBezTo>
                    <a:pt x="9969" y="21600"/>
                    <a:pt x="10073" y="21600"/>
                    <a:pt x="10073" y="21496"/>
                  </a:cubicBezTo>
                  <a:close/>
                  <a:moveTo>
                    <a:pt x="9321" y="21567"/>
                  </a:moveTo>
                  <a:cubicBezTo>
                    <a:pt x="8958" y="21647"/>
                    <a:pt x="8571" y="21727"/>
                    <a:pt x="8230" y="21807"/>
                  </a:cubicBezTo>
                  <a:cubicBezTo>
                    <a:pt x="8596" y="21738"/>
                    <a:pt x="8962" y="21668"/>
                    <a:pt x="9321" y="21567"/>
                  </a:cubicBezTo>
                  <a:close/>
                  <a:moveTo>
                    <a:pt x="4729" y="21900"/>
                  </a:moveTo>
                  <a:lnTo>
                    <a:pt x="4729" y="21900"/>
                  </a:lnTo>
                  <a:cubicBezTo>
                    <a:pt x="4596" y="21975"/>
                    <a:pt x="4464" y="22056"/>
                    <a:pt x="4336" y="22145"/>
                  </a:cubicBezTo>
                  <a:cubicBezTo>
                    <a:pt x="4464" y="22066"/>
                    <a:pt x="4597" y="21982"/>
                    <a:pt x="4729" y="21900"/>
                  </a:cubicBezTo>
                  <a:close/>
                  <a:moveTo>
                    <a:pt x="37392" y="21388"/>
                  </a:moveTo>
                  <a:cubicBezTo>
                    <a:pt x="37728" y="21575"/>
                    <a:pt x="38065" y="21755"/>
                    <a:pt x="38396" y="21937"/>
                  </a:cubicBezTo>
                  <a:cubicBezTo>
                    <a:pt x="38562" y="22017"/>
                    <a:pt x="38736" y="22098"/>
                    <a:pt x="38913" y="22184"/>
                  </a:cubicBezTo>
                  <a:lnTo>
                    <a:pt x="38913" y="22184"/>
                  </a:lnTo>
                  <a:cubicBezTo>
                    <a:pt x="38408" y="21896"/>
                    <a:pt x="37880" y="21643"/>
                    <a:pt x="37392" y="21388"/>
                  </a:cubicBezTo>
                  <a:close/>
                  <a:moveTo>
                    <a:pt x="13630" y="18796"/>
                  </a:moveTo>
                  <a:lnTo>
                    <a:pt x="13630" y="18900"/>
                  </a:lnTo>
                  <a:cubicBezTo>
                    <a:pt x="13214" y="19211"/>
                    <a:pt x="12773" y="19549"/>
                    <a:pt x="12332" y="19860"/>
                  </a:cubicBezTo>
                  <a:cubicBezTo>
                    <a:pt x="10722" y="20509"/>
                    <a:pt x="9087" y="20509"/>
                    <a:pt x="7477" y="20847"/>
                  </a:cubicBezTo>
                  <a:cubicBezTo>
                    <a:pt x="6932" y="20951"/>
                    <a:pt x="6283" y="21158"/>
                    <a:pt x="5738" y="21288"/>
                  </a:cubicBezTo>
                  <a:cubicBezTo>
                    <a:pt x="5579" y="21368"/>
                    <a:pt x="5161" y="21630"/>
                    <a:pt x="4729" y="21900"/>
                  </a:cubicBezTo>
                  <a:lnTo>
                    <a:pt x="4729" y="21900"/>
                  </a:lnTo>
                  <a:cubicBezTo>
                    <a:pt x="5732" y="21337"/>
                    <a:pt x="6877" y="21134"/>
                    <a:pt x="8022" y="20951"/>
                  </a:cubicBezTo>
                  <a:lnTo>
                    <a:pt x="8022" y="20951"/>
                  </a:lnTo>
                  <a:cubicBezTo>
                    <a:pt x="7581" y="21054"/>
                    <a:pt x="7036" y="21158"/>
                    <a:pt x="6594" y="21288"/>
                  </a:cubicBezTo>
                  <a:cubicBezTo>
                    <a:pt x="5773" y="21487"/>
                    <a:pt x="5047" y="21782"/>
                    <a:pt x="4326" y="22194"/>
                  </a:cubicBezTo>
                  <a:lnTo>
                    <a:pt x="4326" y="22194"/>
                  </a:lnTo>
                  <a:cubicBezTo>
                    <a:pt x="4332" y="22181"/>
                    <a:pt x="4336" y="22165"/>
                    <a:pt x="4336" y="22145"/>
                  </a:cubicBezTo>
                  <a:cubicBezTo>
                    <a:pt x="4985" y="21496"/>
                    <a:pt x="5738" y="21288"/>
                    <a:pt x="6491" y="20951"/>
                  </a:cubicBezTo>
                  <a:cubicBezTo>
                    <a:pt x="7349" y="20566"/>
                    <a:pt x="7697" y="19946"/>
                    <a:pt x="8560" y="19946"/>
                  </a:cubicBezTo>
                  <a:cubicBezTo>
                    <a:pt x="8688" y="19946"/>
                    <a:pt x="8828" y="19960"/>
                    <a:pt x="8983" y="19990"/>
                  </a:cubicBezTo>
                  <a:cubicBezTo>
                    <a:pt x="9424" y="20074"/>
                    <a:pt x="9865" y="20226"/>
                    <a:pt x="10361" y="20226"/>
                  </a:cubicBezTo>
                  <a:cubicBezTo>
                    <a:pt x="10478" y="20226"/>
                    <a:pt x="10598" y="20218"/>
                    <a:pt x="10722" y="20198"/>
                  </a:cubicBezTo>
                  <a:cubicBezTo>
                    <a:pt x="11787" y="20094"/>
                    <a:pt x="12877" y="19549"/>
                    <a:pt x="13630" y="18796"/>
                  </a:cubicBezTo>
                  <a:close/>
                  <a:moveTo>
                    <a:pt x="33204" y="17264"/>
                  </a:moveTo>
                  <a:cubicBezTo>
                    <a:pt x="33749" y="18043"/>
                    <a:pt x="34398" y="18692"/>
                    <a:pt x="35151" y="19211"/>
                  </a:cubicBezTo>
                  <a:cubicBezTo>
                    <a:pt x="35930" y="19756"/>
                    <a:pt x="36787" y="20094"/>
                    <a:pt x="37643" y="20405"/>
                  </a:cubicBezTo>
                  <a:cubicBezTo>
                    <a:pt x="38526" y="20847"/>
                    <a:pt x="39591" y="20951"/>
                    <a:pt x="40240" y="21703"/>
                  </a:cubicBezTo>
                  <a:cubicBezTo>
                    <a:pt x="40343" y="21937"/>
                    <a:pt x="40343" y="22249"/>
                    <a:pt x="40343" y="22456"/>
                  </a:cubicBezTo>
                  <a:cubicBezTo>
                    <a:pt x="39824" y="21600"/>
                    <a:pt x="38630" y="21288"/>
                    <a:pt x="37747" y="20951"/>
                  </a:cubicBezTo>
                  <a:cubicBezTo>
                    <a:pt x="36242" y="20302"/>
                    <a:pt x="34502" y="19445"/>
                    <a:pt x="33646" y="18043"/>
                  </a:cubicBezTo>
                  <a:cubicBezTo>
                    <a:pt x="33438" y="17809"/>
                    <a:pt x="33334" y="17498"/>
                    <a:pt x="33204" y="17264"/>
                  </a:cubicBezTo>
                  <a:close/>
                  <a:moveTo>
                    <a:pt x="5089" y="22794"/>
                  </a:moveTo>
                  <a:cubicBezTo>
                    <a:pt x="5066" y="22807"/>
                    <a:pt x="5044" y="22820"/>
                    <a:pt x="5022" y="22833"/>
                  </a:cubicBezTo>
                  <a:lnTo>
                    <a:pt x="5022" y="22833"/>
                  </a:lnTo>
                  <a:cubicBezTo>
                    <a:pt x="5044" y="22820"/>
                    <a:pt x="5067" y="22807"/>
                    <a:pt x="5089" y="22794"/>
                  </a:cubicBezTo>
                  <a:close/>
                  <a:moveTo>
                    <a:pt x="20016" y="11968"/>
                  </a:moveTo>
                  <a:lnTo>
                    <a:pt x="20016" y="12072"/>
                  </a:lnTo>
                  <a:cubicBezTo>
                    <a:pt x="19471" y="12410"/>
                    <a:pt x="19159" y="13059"/>
                    <a:pt x="18822" y="13500"/>
                  </a:cubicBezTo>
                  <a:cubicBezTo>
                    <a:pt x="18718" y="13604"/>
                    <a:pt x="18822" y="13604"/>
                    <a:pt x="18822" y="13604"/>
                  </a:cubicBezTo>
                  <a:cubicBezTo>
                    <a:pt x="19056" y="13266"/>
                    <a:pt x="19159" y="13059"/>
                    <a:pt x="19367" y="12851"/>
                  </a:cubicBezTo>
                  <a:lnTo>
                    <a:pt x="20016" y="12202"/>
                  </a:lnTo>
                  <a:lnTo>
                    <a:pt x="20016" y="12306"/>
                  </a:lnTo>
                  <a:cubicBezTo>
                    <a:pt x="19705" y="12513"/>
                    <a:pt x="19471" y="12851"/>
                    <a:pt x="19263" y="13162"/>
                  </a:cubicBezTo>
                  <a:cubicBezTo>
                    <a:pt x="19471" y="13059"/>
                    <a:pt x="19575" y="12851"/>
                    <a:pt x="19705" y="12617"/>
                  </a:cubicBezTo>
                  <a:cubicBezTo>
                    <a:pt x="19808" y="12513"/>
                    <a:pt x="19912" y="12513"/>
                    <a:pt x="20016" y="12410"/>
                  </a:cubicBezTo>
                  <a:lnTo>
                    <a:pt x="20016" y="12617"/>
                  </a:lnTo>
                  <a:cubicBezTo>
                    <a:pt x="20016" y="12721"/>
                    <a:pt x="20016" y="12721"/>
                    <a:pt x="20120" y="12851"/>
                  </a:cubicBezTo>
                  <a:cubicBezTo>
                    <a:pt x="19808" y="12955"/>
                    <a:pt x="19575" y="13266"/>
                    <a:pt x="19471" y="13604"/>
                  </a:cubicBezTo>
                  <a:lnTo>
                    <a:pt x="19471" y="13811"/>
                  </a:lnTo>
                  <a:cubicBezTo>
                    <a:pt x="19263" y="14019"/>
                    <a:pt x="19056" y="14149"/>
                    <a:pt x="18926" y="14357"/>
                  </a:cubicBezTo>
                  <a:lnTo>
                    <a:pt x="18926" y="14460"/>
                  </a:lnTo>
                  <a:lnTo>
                    <a:pt x="19367" y="14460"/>
                  </a:lnTo>
                  <a:cubicBezTo>
                    <a:pt x="19056" y="14668"/>
                    <a:pt x="18718" y="15006"/>
                    <a:pt x="18614" y="15447"/>
                  </a:cubicBezTo>
                  <a:lnTo>
                    <a:pt x="18614" y="15551"/>
                  </a:lnTo>
                  <a:lnTo>
                    <a:pt x="18718" y="15551"/>
                  </a:lnTo>
                  <a:cubicBezTo>
                    <a:pt x="18510" y="15758"/>
                    <a:pt x="18407" y="16096"/>
                    <a:pt x="18277" y="16304"/>
                  </a:cubicBezTo>
                  <a:cubicBezTo>
                    <a:pt x="17965" y="16745"/>
                    <a:pt x="17758" y="17160"/>
                    <a:pt x="17628" y="17602"/>
                  </a:cubicBezTo>
                  <a:cubicBezTo>
                    <a:pt x="17628" y="17602"/>
                    <a:pt x="17628" y="17706"/>
                    <a:pt x="17758" y="17706"/>
                  </a:cubicBezTo>
                  <a:cubicBezTo>
                    <a:pt x="18069" y="17602"/>
                    <a:pt x="18407" y="17394"/>
                    <a:pt x="18718" y="17056"/>
                  </a:cubicBezTo>
                  <a:lnTo>
                    <a:pt x="18718" y="17160"/>
                  </a:lnTo>
                  <a:cubicBezTo>
                    <a:pt x="18793" y="17200"/>
                    <a:pt x="18871" y="17217"/>
                    <a:pt x="18950" y="17217"/>
                  </a:cubicBezTo>
                  <a:cubicBezTo>
                    <a:pt x="19335" y="17217"/>
                    <a:pt x="19740" y="16809"/>
                    <a:pt x="19912" y="16615"/>
                  </a:cubicBezTo>
                  <a:cubicBezTo>
                    <a:pt x="20016" y="16615"/>
                    <a:pt x="20016" y="16512"/>
                    <a:pt x="20016" y="16511"/>
                  </a:cubicBezTo>
                  <a:lnTo>
                    <a:pt x="20016" y="16511"/>
                  </a:lnTo>
                  <a:cubicBezTo>
                    <a:pt x="20016" y="16615"/>
                    <a:pt x="19912" y="16745"/>
                    <a:pt x="19808" y="16745"/>
                  </a:cubicBezTo>
                  <a:lnTo>
                    <a:pt x="19808" y="16849"/>
                  </a:lnTo>
                  <a:cubicBezTo>
                    <a:pt x="19808" y="16953"/>
                    <a:pt x="19705" y="17056"/>
                    <a:pt x="19705" y="17160"/>
                  </a:cubicBezTo>
                  <a:lnTo>
                    <a:pt x="19705" y="17264"/>
                  </a:lnTo>
                  <a:cubicBezTo>
                    <a:pt x="19912" y="17264"/>
                    <a:pt x="20120" y="17264"/>
                    <a:pt x="20224" y="17160"/>
                  </a:cubicBezTo>
                  <a:lnTo>
                    <a:pt x="20224" y="17160"/>
                  </a:lnTo>
                  <a:cubicBezTo>
                    <a:pt x="20016" y="17498"/>
                    <a:pt x="19705" y="17809"/>
                    <a:pt x="19705" y="18251"/>
                  </a:cubicBezTo>
                  <a:lnTo>
                    <a:pt x="19705" y="18355"/>
                  </a:lnTo>
                  <a:cubicBezTo>
                    <a:pt x="19777" y="18355"/>
                    <a:pt x="19850" y="18355"/>
                    <a:pt x="19923" y="18319"/>
                  </a:cubicBezTo>
                  <a:lnTo>
                    <a:pt x="19923" y="18319"/>
                  </a:lnTo>
                  <a:cubicBezTo>
                    <a:pt x="19519" y="18625"/>
                    <a:pt x="19167" y="19035"/>
                    <a:pt x="19263" y="19445"/>
                  </a:cubicBezTo>
                  <a:cubicBezTo>
                    <a:pt x="19263" y="19549"/>
                    <a:pt x="19263" y="19549"/>
                    <a:pt x="19367" y="19549"/>
                  </a:cubicBezTo>
                  <a:cubicBezTo>
                    <a:pt x="19808" y="19341"/>
                    <a:pt x="20120" y="19107"/>
                    <a:pt x="20457" y="18692"/>
                  </a:cubicBezTo>
                  <a:lnTo>
                    <a:pt x="20457" y="18692"/>
                  </a:lnTo>
                  <a:cubicBezTo>
                    <a:pt x="20224" y="19211"/>
                    <a:pt x="20016" y="19756"/>
                    <a:pt x="20016" y="20405"/>
                  </a:cubicBezTo>
                  <a:cubicBezTo>
                    <a:pt x="20016" y="20405"/>
                    <a:pt x="20016" y="20452"/>
                    <a:pt x="20047" y="20452"/>
                  </a:cubicBezTo>
                  <a:cubicBezTo>
                    <a:pt x="20062" y="20452"/>
                    <a:pt x="20085" y="20440"/>
                    <a:pt x="20120" y="20405"/>
                  </a:cubicBezTo>
                  <a:cubicBezTo>
                    <a:pt x="20457" y="20198"/>
                    <a:pt x="20769" y="19756"/>
                    <a:pt x="21003" y="19341"/>
                  </a:cubicBezTo>
                  <a:lnTo>
                    <a:pt x="21003" y="19653"/>
                  </a:lnTo>
                  <a:lnTo>
                    <a:pt x="21210" y="19653"/>
                  </a:lnTo>
                  <a:cubicBezTo>
                    <a:pt x="21210" y="19653"/>
                    <a:pt x="21314" y="19549"/>
                    <a:pt x="21418" y="19445"/>
                  </a:cubicBezTo>
                  <a:lnTo>
                    <a:pt x="21418" y="19445"/>
                  </a:lnTo>
                  <a:cubicBezTo>
                    <a:pt x="21314" y="19549"/>
                    <a:pt x="21314" y="19756"/>
                    <a:pt x="21314" y="19860"/>
                  </a:cubicBezTo>
                  <a:cubicBezTo>
                    <a:pt x="21314" y="19860"/>
                    <a:pt x="21314" y="19918"/>
                    <a:pt x="21345" y="19918"/>
                  </a:cubicBezTo>
                  <a:cubicBezTo>
                    <a:pt x="21360" y="19918"/>
                    <a:pt x="21383" y="19904"/>
                    <a:pt x="21418" y="19860"/>
                  </a:cubicBezTo>
                  <a:cubicBezTo>
                    <a:pt x="21755" y="19860"/>
                    <a:pt x="21859" y="19653"/>
                    <a:pt x="22067" y="19445"/>
                  </a:cubicBezTo>
                  <a:lnTo>
                    <a:pt x="22067" y="19445"/>
                  </a:lnTo>
                  <a:cubicBezTo>
                    <a:pt x="21963" y="19756"/>
                    <a:pt x="21859" y="20094"/>
                    <a:pt x="21859" y="20405"/>
                  </a:cubicBezTo>
                  <a:cubicBezTo>
                    <a:pt x="21314" y="21392"/>
                    <a:pt x="20769" y="22352"/>
                    <a:pt x="19471" y="22456"/>
                  </a:cubicBezTo>
                  <a:cubicBezTo>
                    <a:pt x="19056" y="22456"/>
                    <a:pt x="18510" y="22690"/>
                    <a:pt x="17965" y="22794"/>
                  </a:cubicBezTo>
                  <a:cubicBezTo>
                    <a:pt x="17816" y="22842"/>
                    <a:pt x="17677" y="22862"/>
                    <a:pt x="17544" y="22862"/>
                  </a:cubicBezTo>
                  <a:cubicBezTo>
                    <a:pt x="17102" y="22862"/>
                    <a:pt x="16725" y="22636"/>
                    <a:pt x="16226" y="22456"/>
                  </a:cubicBezTo>
                  <a:cubicBezTo>
                    <a:pt x="16107" y="22456"/>
                    <a:pt x="15938" y="22491"/>
                    <a:pt x="15781" y="22491"/>
                  </a:cubicBezTo>
                  <a:cubicBezTo>
                    <a:pt x="15528" y="22491"/>
                    <a:pt x="15305" y="22402"/>
                    <a:pt x="15369" y="21937"/>
                  </a:cubicBezTo>
                  <a:cubicBezTo>
                    <a:pt x="15369" y="21807"/>
                    <a:pt x="15369" y="21600"/>
                    <a:pt x="15473" y="21392"/>
                  </a:cubicBezTo>
                  <a:cubicBezTo>
                    <a:pt x="15681" y="21054"/>
                    <a:pt x="15810" y="20847"/>
                    <a:pt x="15914" y="20639"/>
                  </a:cubicBezTo>
                  <a:cubicBezTo>
                    <a:pt x="16330" y="19990"/>
                    <a:pt x="16771" y="19341"/>
                    <a:pt x="17212" y="18692"/>
                  </a:cubicBezTo>
                  <a:cubicBezTo>
                    <a:pt x="17287" y="18599"/>
                    <a:pt x="17255" y="18520"/>
                    <a:pt x="17193" y="18520"/>
                  </a:cubicBezTo>
                  <a:cubicBezTo>
                    <a:pt x="17168" y="18520"/>
                    <a:pt x="17138" y="18533"/>
                    <a:pt x="17109" y="18562"/>
                  </a:cubicBezTo>
                  <a:cubicBezTo>
                    <a:pt x="16875" y="18796"/>
                    <a:pt x="15914" y="20198"/>
                    <a:pt x="15369" y="21288"/>
                  </a:cubicBezTo>
                  <a:cubicBezTo>
                    <a:pt x="15116" y="21572"/>
                    <a:pt x="14899" y="21688"/>
                    <a:pt x="14717" y="21688"/>
                  </a:cubicBezTo>
                  <a:cubicBezTo>
                    <a:pt x="14281" y="21688"/>
                    <a:pt x="14040" y="21027"/>
                    <a:pt x="13967" y="20405"/>
                  </a:cubicBezTo>
                  <a:lnTo>
                    <a:pt x="13967" y="19445"/>
                  </a:lnTo>
                  <a:lnTo>
                    <a:pt x="14071" y="19341"/>
                  </a:lnTo>
                  <a:cubicBezTo>
                    <a:pt x="14512" y="18355"/>
                    <a:pt x="15369" y="17809"/>
                    <a:pt x="16122" y="17056"/>
                  </a:cubicBezTo>
                  <a:cubicBezTo>
                    <a:pt x="16667" y="16511"/>
                    <a:pt x="17109" y="15758"/>
                    <a:pt x="17420" y="15006"/>
                  </a:cubicBezTo>
                  <a:cubicBezTo>
                    <a:pt x="17965" y="14564"/>
                    <a:pt x="18277" y="13915"/>
                    <a:pt x="18614" y="13266"/>
                  </a:cubicBezTo>
                  <a:cubicBezTo>
                    <a:pt x="18614" y="13162"/>
                    <a:pt x="18718" y="13162"/>
                    <a:pt x="18718" y="13059"/>
                  </a:cubicBezTo>
                  <a:cubicBezTo>
                    <a:pt x="18718" y="12955"/>
                    <a:pt x="18822" y="12851"/>
                    <a:pt x="18926" y="12851"/>
                  </a:cubicBezTo>
                  <a:cubicBezTo>
                    <a:pt x="19056" y="12617"/>
                    <a:pt x="19159" y="12513"/>
                    <a:pt x="19263" y="12410"/>
                  </a:cubicBezTo>
                  <a:lnTo>
                    <a:pt x="19367" y="12306"/>
                  </a:lnTo>
                  <a:cubicBezTo>
                    <a:pt x="19367" y="12306"/>
                    <a:pt x="19377" y="12306"/>
                    <a:pt x="19391" y="12302"/>
                  </a:cubicBezTo>
                  <a:lnTo>
                    <a:pt x="19391" y="12302"/>
                  </a:lnTo>
                  <a:cubicBezTo>
                    <a:pt x="19001" y="12802"/>
                    <a:pt x="18608" y="13378"/>
                    <a:pt x="18510" y="13500"/>
                  </a:cubicBezTo>
                  <a:cubicBezTo>
                    <a:pt x="18510" y="13604"/>
                    <a:pt x="18614" y="13604"/>
                    <a:pt x="18614" y="13604"/>
                  </a:cubicBezTo>
                  <a:cubicBezTo>
                    <a:pt x="18822" y="13266"/>
                    <a:pt x="19056" y="12955"/>
                    <a:pt x="19263" y="12721"/>
                  </a:cubicBezTo>
                  <a:cubicBezTo>
                    <a:pt x="19367" y="12513"/>
                    <a:pt x="19705" y="12072"/>
                    <a:pt x="20016" y="11968"/>
                  </a:cubicBezTo>
                  <a:close/>
                  <a:moveTo>
                    <a:pt x="11371" y="20509"/>
                  </a:moveTo>
                  <a:lnTo>
                    <a:pt x="11371" y="20509"/>
                  </a:lnTo>
                  <a:cubicBezTo>
                    <a:pt x="11138" y="20743"/>
                    <a:pt x="10930" y="20847"/>
                    <a:pt x="10618" y="20951"/>
                  </a:cubicBezTo>
                  <a:cubicBezTo>
                    <a:pt x="9424" y="21392"/>
                    <a:pt x="8126" y="21392"/>
                    <a:pt x="6932" y="21703"/>
                  </a:cubicBezTo>
                  <a:cubicBezTo>
                    <a:pt x="5738" y="21937"/>
                    <a:pt x="4647" y="22456"/>
                    <a:pt x="3687" y="23105"/>
                  </a:cubicBezTo>
                  <a:cubicBezTo>
                    <a:pt x="3791" y="23001"/>
                    <a:pt x="3895" y="22898"/>
                    <a:pt x="3895" y="22690"/>
                  </a:cubicBezTo>
                  <a:cubicBezTo>
                    <a:pt x="5193" y="21600"/>
                    <a:pt x="6932" y="21288"/>
                    <a:pt x="8671" y="20951"/>
                  </a:cubicBezTo>
                  <a:cubicBezTo>
                    <a:pt x="9632" y="20743"/>
                    <a:pt x="10489" y="20847"/>
                    <a:pt x="11371" y="20509"/>
                  </a:cubicBezTo>
                  <a:close/>
                  <a:moveTo>
                    <a:pt x="38377" y="23325"/>
                  </a:moveTo>
                  <a:lnTo>
                    <a:pt x="38377" y="23325"/>
                  </a:lnTo>
                  <a:cubicBezTo>
                    <a:pt x="38383" y="23329"/>
                    <a:pt x="38390" y="23334"/>
                    <a:pt x="38396" y="23339"/>
                  </a:cubicBezTo>
                  <a:cubicBezTo>
                    <a:pt x="38415" y="23351"/>
                    <a:pt x="38433" y="23363"/>
                    <a:pt x="38451" y="23375"/>
                  </a:cubicBezTo>
                  <a:lnTo>
                    <a:pt x="38451" y="23375"/>
                  </a:lnTo>
                  <a:cubicBezTo>
                    <a:pt x="38426" y="23358"/>
                    <a:pt x="38401" y="23341"/>
                    <a:pt x="38377" y="23325"/>
                  </a:cubicBezTo>
                  <a:close/>
                  <a:moveTo>
                    <a:pt x="28453" y="13708"/>
                  </a:moveTo>
                  <a:lnTo>
                    <a:pt x="28453" y="13708"/>
                  </a:lnTo>
                  <a:cubicBezTo>
                    <a:pt x="31257" y="16407"/>
                    <a:pt x="29648" y="20094"/>
                    <a:pt x="29751" y="23650"/>
                  </a:cubicBezTo>
                  <a:cubicBezTo>
                    <a:pt x="29206" y="20509"/>
                    <a:pt x="30738" y="16200"/>
                    <a:pt x="28453" y="13708"/>
                  </a:cubicBezTo>
                  <a:close/>
                  <a:moveTo>
                    <a:pt x="28246" y="13915"/>
                  </a:moveTo>
                  <a:cubicBezTo>
                    <a:pt x="29310" y="15551"/>
                    <a:pt x="29544" y="17160"/>
                    <a:pt x="29544" y="19107"/>
                  </a:cubicBezTo>
                  <a:cubicBezTo>
                    <a:pt x="29544" y="20743"/>
                    <a:pt x="29440" y="22352"/>
                    <a:pt x="29751" y="23884"/>
                  </a:cubicBezTo>
                  <a:cubicBezTo>
                    <a:pt x="28999" y="23884"/>
                    <a:pt x="28557" y="22794"/>
                    <a:pt x="28453" y="22145"/>
                  </a:cubicBezTo>
                  <a:cubicBezTo>
                    <a:pt x="28453" y="22145"/>
                    <a:pt x="28350" y="22041"/>
                    <a:pt x="28246" y="22041"/>
                  </a:cubicBezTo>
                  <a:cubicBezTo>
                    <a:pt x="28012" y="22041"/>
                    <a:pt x="27804" y="21807"/>
                    <a:pt x="27597" y="21496"/>
                  </a:cubicBezTo>
                  <a:cubicBezTo>
                    <a:pt x="27051" y="20639"/>
                    <a:pt x="26844" y="19004"/>
                    <a:pt x="26844" y="18147"/>
                  </a:cubicBezTo>
                  <a:cubicBezTo>
                    <a:pt x="27493" y="18147"/>
                    <a:pt x="27804" y="17498"/>
                    <a:pt x="28012" y="16953"/>
                  </a:cubicBezTo>
                  <a:cubicBezTo>
                    <a:pt x="28246" y="16304"/>
                    <a:pt x="28350" y="15447"/>
                    <a:pt x="28246" y="14668"/>
                  </a:cubicBezTo>
                  <a:lnTo>
                    <a:pt x="28246" y="14668"/>
                  </a:lnTo>
                  <a:cubicBezTo>
                    <a:pt x="28791" y="16849"/>
                    <a:pt x="28661" y="18900"/>
                    <a:pt x="28557" y="21158"/>
                  </a:cubicBezTo>
                  <a:lnTo>
                    <a:pt x="28661" y="21158"/>
                  </a:lnTo>
                  <a:cubicBezTo>
                    <a:pt x="28791" y="18796"/>
                    <a:pt x="29102" y="16200"/>
                    <a:pt x="28246" y="13915"/>
                  </a:cubicBezTo>
                  <a:close/>
                  <a:moveTo>
                    <a:pt x="31595" y="13370"/>
                  </a:moveTo>
                  <a:cubicBezTo>
                    <a:pt x="31595" y="13500"/>
                    <a:pt x="31698" y="13708"/>
                    <a:pt x="31698" y="13811"/>
                  </a:cubicBezTo>
                  <a:lnTo>
                    <a:pt x="31595" y="13811"/>
                  </a:lnTo>
                  <a:cubicBezTo>
                    <a:pt x="31698" y="15758"/>
                    <a:pt x="31698" y="17809"/>
                    <a:pt x="31906" y="19860"/>
                  </a:cubicBezTo>
                  <a:lnTo>
                    <a:pt x="31906" y="19860"/>
                  </a:lnTo>
                  <a:cubicBezTo>
                    <a:pt x="31906" y="18147"/>
                    <a:pt x="31904" y="16522"/>
                    <a:pt x="31816" y="14901"/>
                  </a:cubicBezTo>
                  <a:lnTo>
                    <a:pt x="31816" y="14901"/>
                  </a:lnTo>
                  <a:cubicBezTo>
                    <a:pt x="31881" y="15496"/>
                    <a:pt x="32176" y="16157"/>
                    <a:pt x="32451" y="16615"/>
                  </a:cubicBezTo>
                  <a:cubicBezTo>
                    <a:pt x="32685" y="18251"/>
                    <a:pt x="32685" y="19860"/>
                    <a:pt x="32997" y="21392"/>
                  </a:cubicBezTo>
                  <a:cubicBezTo>
                    <a:pt x="32790" y="19868"/>
                    <a:pt x="32686" y="18370"/>
                    <a:pt x="32557" y="16871"/>
                  </a:cubicBezTo>
                  <a:lnTo>
                    <a:pt x="32557" y="16871"/>
                  </a:lnTo>
                  <a:cubicBezTo>
                    <a:pt x="32573" y="16967"/>
                    <a:pt x="32685" y="17056"/>
                    <a:pt x="32685" y="17056"/>
                  </a:cubicBezTo>
                  <a:cubicBezTo>
                    <a:pt x="32685" y="17913"/>
                    <a:pt x="32893" y="18796"/>
                    <a:pt x="32893" y="19549"/>
                  </a:cubicBezTo>
                  <a:cubicBezTo>
                    <a:pt x="32957" y="19948"/>
                    <a:pt x="32981" y="20386"/>
                    <a:pt x="33039" y="20791"/>
                  </a:cubicBezTo>
                  <a:lnTo>
                    <a:pt x="33039" y="20791"/>
                  </a:lnTo>
                  <a:cubicBezTo>
                    <a:pt x="32997" y="20399"/>
                    <a:pt x="32997" y="19992"/>
                    <a:pt x="32997" y="19549"/>
                  </a:cubicBezTo>
                  <a:cubicBezTo>
                    <a:pt x="32893" y="18796"/>
                    <a:pt x="32893" y="18043"/>
                    <a:pt x="32789" y="17264"/>
                  </a:cubicBezTo>
                  <a:lnTo>
                    <a:pt x="32789" y="17264"/>
                  </a:lnTo>
                  <a:cubicBezTo>
                    <a:pt x="32893" y="17602"/>
                    <a:pt x="33100" y="17913"/>
                    <a:pt x="33204" y="18147"/>
                  </a:cubicBezTo>
                  <a:cubicBezTo>
                    <a:pt x="33334" y="18692"/>
                    <a:pt x="33438" y="19211"/>
                    <a:pt x="33438" y="19653"/>
                  </a:cubicBezTo>
                  <a:cubicBezTo>
                    <a:pt x="33542" y="20405"/>
                    <a:pt x="33853" y="21054"/>
                    <a:pt x="34087" y="21703"/>
                  </a:cubicBezTo>
                  <a:cubicBezTo>
                    <a:pt x="33853" y="20847"/>
                    <a:pt x="33646" y="20094"/>
                    <a:pt x="33542" y="19341"/>
                  </a:cubicBezTo>
                  <a:lnTo>
                    <a:pt x="33542" y="18692"/>
                  </a:lnTo>
                  <a:cubicBezTo>
                    <a:pt x="33749" y="19756"/>
                    <a:pt x="34087" y="20847"/>
                    <a:pt x="34502" y="21937"/>
                  </a:cubicBezTo>
                  <a:cubicBezTo>
                    <a:pt x="35047" y="23001"/>
                    <a:pt x="35593" y="23988"/>
                    <a:pt x="36242" y="24949"/>
                  </a:cubicBezTo>
                  <a:cubicBezTo>
                    <a:pt x="35930" y="24845"/>
                    <a:pt x="35593" y="24637"/>
                    <a:pt x="35385" y="24403"/>
                  </a:cubicBezTo>
                  <a:cubicBezTo>
                    <a:pt x="34502" y="23754"/>
                    <a:pt x="34191" y="22794"/>
                    <a:pt x="33646" y="21937"/>
                  </a:cubicBezTo>
                  <a:cubicBezTo>
                    <a:pt x="33542" y="21807"/>
                    <a:pt x="33438" y="21703"/>
                    <a:pt x="33204" y="21600"/>
                  </a:cubicBezTo>
                  <a:cubicBezTo>
                    <a:pt x="33193" y="21565"/>
                    <a:pt x="33183" y="21530"/>
                    <a:pt x="33173" y="21496"/>
                  </a:cubicBezTo>
                  <a:lnTo>
                    <a:pt x="33173" y="21496"/>
                  </a:lnTo>
                  <a:cubicBezTo>
                    <a:pt x="33182" y="21496"/>
                    <a:pt x="33192" y="21496"/>
                    <a:pt x="33204" y="21496"/>
                  </a:cubicBezTo>
                  <a:cubicBezTo>
                    <a:pt x="33124" y="21286"/>
                    <a:pt x="33075" y="21045"/>
                    <a:pt x="33039" y="20791"/>
                  </a:cubicBezTo>
                  <a:lnTo>
                    <a:pt x="33039" y="20791"/>
                  </a:lnTo>
                  <a:cubicBezTo>
                    <a:pt x="33065" y="21030"/>
                    <a:pt x="33106" y="21263"/>
                    <a:pt x="33173" y="21496"/>
                  </a:cubicBezTo>
                  <a:lnTo>
                    <a:pt x="33173" y="21496"/>
                  </a:lnTo>
                  <a:cubicBezTo>
                    <a:pt x="33099" y="21494"/>
                    <a:pt x="33089" y="21484"/>
                    <a:pt x="32997" y="21392"/>
                  </a:cubicBezTo>
                  <a:cubicBezTo>
                    <a:pt x="32997" y="21392"/>
                    <a:pt x="32893" y="21392"/>
                    <a:pt x="32893" y="21288"/>
                  </a:cubicBezTo>
                  <a:cubicBezTo>
                    <a:pt x="32451" y="20951"/>
                    <a:pt x="32244" y="20509"/>
                    <a:pt x="31906" y="19990"/>
                  </a:cubicBezTo>
                  <a:cubicBezTo>
                    <a:pt x="31906" y="19947"/>
                    <a:pt x="31906" y="19903"/>
                    <a:pt x="31906" y="19860"/>
                  </a:cubicBezTo>
                  <a:lnTo>
                    <a:pt x="31906" y="19860"/>
                  </a:lnTo>
                  <a:cubicBezTo>
                    <a:pt x="31906" y="19860"/>
                    <a:pt x="31906" y="19860"/>
                    <a:pt x="31906" y="19860"/>
                  </a:cubicBezTo>
                  <a:cubicBezTo>
                    <a:pt x="31906" y="19860"/>
                    <a:pt x="31906" y="19860"/>
                    <a:pt x="31906" y="19860"/>
                  </a:cubicBezTo>
                  <a:lnTo>
                    <a:pt x="31906" y="19860"/>
                  </a:lnTo>
                  <a:cubicBezTo>
                    <a:pt x="31906" y="19860"/>
                    <a:pt x="31906" y="19860"/>
                    <a:pt x="31906" y="19860"/>
                  </a:cubicBezTo>
                  <a:lnTo>
                    <a:pt x="31906" y="19860"/>
                  </a:lnTo>
                  <a:cubicBezTo>
                    <a:pt x="31802" y="19756"/>
                    <a:pt x="31802" y="19756"/>
                    <a:pt x="31802" y="19653"/>
                  </a:cubicBezTo>
                  <a:cubicBezTo>
                    <a:pt x="31387" y="17602"/>
                    <a:pt x="31595" y="15551"/>
                    <a:pt x="31595" y="13370"/>
                  </a:cubicBezTo>
                  <a:close/>
                  <a:moveTo>
                    <a:pt x="34295" y="20951"/>
                  </a:moveTo>
                  <a:lnTo>
                    <a:pt x="34295" y="20951"/>
                  </a:lnTo>
                  <a:cubicBezTo>
                    <a:pt x="34632" y="21703"/>
                    <a:pt x="35047" y="22456"/>
                    <a:pt x="35489" y="23235"/>
                  </a:cubicBezTo>
                  <a:cubicBezTo>
                    <a:pt x="35800" y="23884"/>
                    <a:pt x="36242" y="24741"/>
                    <a:pt x="36891" y="25286"/>
                  </a:cubicBezTo>
                  <a:cubicBezTo>
                    <a:pt x="36683" y="25182"/>
                    <a:pt x="36449" y="25052"/>
                    <a:pt x="36345" y="24949"/>
                  </a:cubicBezTo>
                  <a:cubicBezTo>
                    <a:pt x="35800" y="24092"/>
                    <a:pt x="35151" y="23235"/>
                    <a:pt x="34736" y="22249"/>
                  </a:cubicBezTo>
                  <a:cubicBezTo>
                    <a:pt x="34632" y="21807"/>
                    <a:pt x="34398" y="21392"/>
                    <a:pt x="34295" y="20951"/>
                  </a:cubicBezTo>
                  <a:close/>
                  <a:moveTo>
                    <a:pt x="33853" y="18562"/>
                  </a:moveTo>
                  <a:lnTo>
                    <a:pt x="33853" y="18562"/>
                  </a:lnTo>
                  <a:cubicBezTo>
                    <a:pt x="34398" y="19107"/>
                    <a:pt x="35151" y="19653"/>
                    <a:pt x="35800" y="20094"/>
                  </a:cubicBezTo>
                  <a:cubicBezTo>
                    <a:pt x="37228" y="20951"/>
                    <a:pt x="39487" y="21288"/>
                    <a:pt x="40343" y="22690"/>
                  </a:cubicBezTo>
                  <a:lnTo>
                    <a:pt x="40343" y="23001"/>
                  </a:lnTo>
                  <a:lnTo>
                    <a:pt x="40343" y="23105"/>
                  </a:lnTo>
                  <a:cubicBezTo>
                    <a:pt x="39957" y="22719"/>
                    <a:pt x="39426" y="22433"/>
                    <a:pt x="38913" y="22184"/>
                  </a:cubicBezTo>
                  <a:lnTo>
                    <a:pt x="38913" y="22184"/>
                  </a:lnTo>
                  <a:cubicBezTo>
                    <a:pt x="39438" y="22483"/>
                    <a:pt x="39939" y="22820"/>
                    <a:pt x="40343" y="23235"/>
                  </a:cubicBezTo>
                  <a:cubicBezTo>
                    <a:pt x="40343" y="23845"/>
                    <a:pt x="40916" y="24821"/>
                    <a:pt x="41266" y="25389"/>
                  </a:cubicBezTo>
                  <a:lnTo>
                    <a:pt x="41266" y="25389"/>
                  </a:lnTo>
                  <a:cubicBezTo>
                    <a:pt x="40604" y="24355"/>
                    <a:pt x="39456" y="23630"/>
                    <a:pt x="38526" y="23001"/>
                  </a:cubicBezTo>
                  <a:cubicBezTo>
                    <a:pt x="37228" y="22145"/>
                    <a:pt x="36034" y="21288"/>
                    <a:pt x="34944" y="20198"/>
                  </a:cubicBezTo>
                  <a:cubicBezTo>
                    <a:pt x="34840" y="19990"/>
                    <a:pt x="34632" y="19860"/>
                    <a:pt x="34502" y="19653"/>
                  </a:cubicBezTo>
                  <a:lnTo>
                    <a:pt x="34398" y="19549"/>
                  </a:lnTo>
                  <a:cubicBezTo>
                    <a:pt x="34398" y="19445"/>
                    <a:pt x="34295" y="19445"/>
                    <a:pt x="34295" y="19341"/>
                  </a:cubicBezTo>
                  <a:lnTo>
                    <a:pt x="34295" y="19341"/>
                  </a:lnTo>
                  <a:cubicBezTo>
                    <a:pt x="34944" y="20094"/>
                    <a:pt x="35930" y="20639"/>
                    <a:pt x="36787" y="21054"/>
                  </a:cubicBezTo>
                  <a:cubicBezTo>
                    <a:pt x="36978" y="21168"/>
                    <a:pt x="37181" y="21278"/>
                    <a:pt x="37392" y="21388"/>
                  </a:cubicBezTo>
                  <a:lnTo>
                    <a:pt x="37392" y="21388"/>
                  </a:lnTo>
                  <a:cubicBezTo>
                    <a:pt x="36094" y="20669"/>
                    <a:pt x="34802" y="19861"/>
                    <a:pt x="33853" y="18562"/>
                  </a:cubicBezTo>
                  <a:close/>
                  <a:moveTo>
                    <a:pt x="12124" y="20405"/>
                  </a:moveTo>
                  <a:lnTo>
                    <a:pt x="12124" y="20405"/>
                  </a:lnTo>
                  <a:cubicBezTo>
                    <a:pt x="11683" y="20847"/>
                    <a:pt x="11138" y="21288"/>
                    <a:pt x="10826" y="21703"/>
                  </a:cubicBezTo>
                  <a:cubicBezTo>
                    <a:pt x="10073" y="22586"/>
                    <a:pt x="9632" y="23547"/>
                    <a:pt x="9087" y="24403"/>
                  </a:cubicBezTo>
                  <a:cubicBezTo>
                    <a:pt x="8775" y="24845"/>
                    <a:pt x="8541" y="25182"/>
                    <a:pt x="8334" y="25494"/>
                  </a:cubicBezTo>
                  <a:cubicBezTo>
                    <a:pt x="8438" y="25286"/>
                    <a:pt x="8541" y="25052"/>
                    <a:pt x="8671" y="24845"/>
                  </a:cubicBezTo>
                  <a:cubicBezTo>
                    <a:pt x="9190" y="23443"/>
                    <a:pt x="9736" y="22456"/>
                    <a:pt x="10722" y="21392"/>
                  </a:cubicBezTo>
                  <a:cubicBezTo>
                    <a:pt x="11267" y="21054"/>
                    <a:pt x="11683" y="20743"/>
                    <a:pt x="12124" y="20405"/>
                  </a:cubicBezTo>
                  <a:close/>
                  <a:moveTo>
                    <a:pt x="33983" y="19445"/>
                  </a:moveTo>
                  <a:lnTo>
                    <a:pt x="33983" y="19445"/>
                  </a:lnTo>
                  <a:cubicBezTo>
                    <a:pt x="34502" y="20743"/>
                    <a:pt x="35151" y="22041"/>
                    <a:pt x="36034" y="23235"/>
                  </a:cubicBezTo>
                  <a:cubicBezTo>
                    <a:pt x="36579" y="23988"/>
                    <a:pt x="37332" y="25182"/>
                    <a:pt x="38292" y="25701"/>
                  </a:cubicBezTo>
                  <a:cubicBezTo>
                    <a:pt x="37981" y="25598"/>
                    <a:pt x="37643" y="25494"/>
                    <a:pt x="37228" y="25390"/>
                  </a:cubicBezTo>
                  <a:cubicBezTo>
                    <a:pt x="36345" y="24741"/>
                    <a:pt x="35696" y="23443"/>
                    <a:pt x="35151" y="22456"/>
                  </a:cubicBezTo>
                  <a:cubicBezTo>
                    <a:pt x="34840" y="21807"/>
                    <a:pt x="34502" y="21158"/>
                    <a:pt x="34191" y="20405"/>
                  </a:cubicBezTo>
                  <a:cubicBezTo>
                    <a:pt x="34087" y="20094"/>
                    <a:pt x="33983" y="19756"/>
                    <a:pt x="33983" y="19445"/>
                  </a:cubicBezTo>
                  <a:close/>
                  <a:moveTo>
                    <a:pt x="13630" y="20639"/>
                  </a:moveTo>
                  <a:cubicBezTo>
                    <a:pt x="13630" y="20743"/>
                    <a:pt x="13734" y="20847"/>
                    <a:pt x="13734" y="20847"/>
                  </a:cubicBezTo>
                  <a:cubicBezTo>
                    <a:pt x="12877" y="21807"/>
                    <a:pt x="12436" y="22898"/>
                    <a:pt x="12669" y="24196"/>
                  </a:cubicBezTo>
                  <a:cubicBezTo>
                    <a:pt x="12669" y="24845"/>
                    <a:pt x="12773" y="25286"/>
                    <a:pt x="12773" y="25831"/>
                  </a:cubicBezTo>
                  <a:cubicBezTo>
                    <a:pt x="12669" y="25052"/>
                    <a:pt x="12332" y="24300"/>
                    <a:pt x="12228" y="23650"/>
                  </a:cubicBezTo>
                  <a:cubicBezTo>
                    <a:pt x="12228" y="23443"/>
                    <a:pt x="12332" y="23105"/>
                    <a:pt x="12436" y="22898"/>
                  </a:cubicBezTo>
                  <a:cubicBezTo>
                    <a:pt x="12773" y="22145"/>
                    <a:pt x="13085" y="21288"/>
                    <a:pt x="13630" y="20639"/>
                  </a:cubicBezTo>
                  <a:close/>
                  <a:moveTo>
                    <a:pt x="4440" y="25286"/>
                  </a:moveTo>
                  <a:lnTo>
                    <a:pt x="4440" y="25286"/>
                  </a:lnTo>
                  <a:cubicBezTo>
                    <a:pt x="4336" y="25390"/>
                    <a:pt x="4336" y="25390"/>
                    <a:pt x="4232" y="25494"/>
                  </a:cubicBezTo>
                  <a:cubicBezTo>
                    <a:pt x="4152" y="25611"/>
                    <a:pt x="4080" y="25731"/>
                    <a:pt x="4013" y="25853"/>
                  </a:cubicBezTo>
                  <a:lnTo>
                    <a:pt x="4013" y="25853"/>
                  </a:lnTo>
                  <a:cubicBezTo>
                    <a:pt x="4157" y="25661"/>
                    <a:pt x="4301" y="25471"/>
                    <a:pt x="4440" y="25286"/>
                  </a:cubicBezTo>
                  <a:close/>
                  <a:moveTo>
                    <a:pt x="34736" y="20094"/>
                  </a:moveTo>
                  <a:lnTo>
                    <a:pt x="34736" y="20094"/>
                  </a:lnTo>
                  <a:cubicBezTo>
                    <a:pt x="35593" y="21054"/>
                    <a:pt x="36449" y="21807"/>
                    <a:pt x="37332" y="22586"/>
                  </a:cubicBezTo>
                  <a:cubicBezTo>
                    <a:pt x="37666" y="22839"/>
                    <a:pt x="38018" y="23082"/>
                    <a:pt x="38377" y="23325"/>
                  </a:cubicBezTo>
                  <a:lnTo>
                    <a:pt x="38377" y="23325"/>
                  </a:lnTo>
                  <a:cubicBezTo>
                    <a:pt x="37632" y="22784"/>
                    <a:pt x="36989" y="22243"/>
                    <a:pt x="36345" y="21600"/>
                  </a:cubicBezTo>
                  <a:lnTo>
                    <a:pt x="36345" y="21600"/>
                  </a:lnTo>
                  <a:cubicBezTo>
                    <a:pt x="36683" y="21807"/>
                    <a:pt x="36994" y="22145"/>
                    <a:pt x="37332" y="22352"/>
                  </a:cubicBezTo>
                  <a:cubicBezTo>
                    <a:pt x="38734" y="23339"/>
                    <a:pt x="40473" y="24196"/>
                    <a:pt x="41434" y="25701"/>
                  </a:cubicBezTo>
                  <a:cubicBezTo>
                    <a:pt x="40593" y="24759"/>
                    <a:pt x="39427" y="24016"/>
                    <a:pt x="38451" y="23375"/>
                  </a:cubicBezTo>
                  <a:lnTo>
                    <a:pt x="38451" y="23375"/>
                  </a:lnTo>
                  <a:cubicBezTo>
                    <a:pt x="39575" y="24133"/>
                    <a:pt x="40744" y="24890"/>
                    <a:pt x="41538" y="25935"/>
                  </a:cubicBezTo>
                  <a:cubicBezTo>
                    <a:pt x="39824" y="24949"/>
                    <a:pt x="38085" y="24092"/>
                    <a:pt x="36683" y="22690"/>
                  </a:cubicBezTo>
                  <a:cubicBezTo>
                    <a:pt x="35930" y="21807"/>
                    <a:pt x="35281" y="20951"/>
                    <a:pt x="34736" y="20094"/>
                  </a:cubicBezTo>
                  <a:close/>
                  <a:moveTo>
                    <a:pt x="34087" y="19653"/>
                  </a:moveTo>
                  <a:lnTo>
                    <a:pt x="34087" y="19653"/>
                  </a:lnTo>
                  <a:cubicBezTo>
                    <a:pt x="34840" y="20743"/>
                    <a:pt x="35593" y="21807"/>
                    <a:pt x="36449" y="22794"/>
                  </a:cubicBezTo>
                  <a:cubicBezTo>
                    <a:pt x="37877" y="24300"/>
                    <a:pt x="39591" y="25390"/>
                    <a:pt x="41434" y="26247"/>
                  </a:cubicBezTo>
                  <a:cubicBezTo>
                    <a:pt x="40473" y="26039"/>
                    <a:pt x="39487" y="25935"/>
                    <a:pt x="38396" y="25701"/>
                  </a:cubicBezTo>
                  <a:cubicBezTo>
                    <a:pt x="37436" y="25182"/>
                    <a:pt x="36449" y="23754"/>
                    <a:pt x="35800" y="22794"/>
                  </a:cubicBezTo>
                  <a:cubicBezTo>
                    <a:pt x="35151" y="21807"/>
                    <a:pt x="34632" y="20743"/>
                    <a:pt x="34087" y="19653"/>
                  </a:cubicBezTo>
                  <a:close/>
                  <a:moveTo>
                    <a:pt x="10264" y="21190"/>
                  </a:moveTo>
                  <a:cubicBezTo>
                    <a:pt x="10152" y="21235"/>
                    <a:pt x="10002" y="21320"/>
                    <a:pt x="9840" y="21392"/>
                  </a:cubicBezTo>
                  <a:cubicBezTo>
                    <a:pt x="9669" y="21460"/>
                    <a:pt x="9496" y="21517"/>
                    <a:pt x="9321" y="21567"/>
                  </a:cubicBezTo>
                  <a:lnTo>
                    <a:pt x="9321" y="21567"/>
                  </a:lnTo>
                  <a:cubicBezTo>
                    <a:pt x="9427" y="21543"/>
                    <a:pt x="9532" y="21519"/>
                    <a:pt x="9632" y="21496"/>
                  </a:cubicBezTo>
                  <a:lnTo>
                    <a:pt x="9632" y="21496"/>
                  </a:lnTo>
                  <a:cubicBezTo>
                    <a:pt x="9528" y="21600"/>
                    <a:pt x="9424" y="21600"/>
                    <a:pt x="9320" y="21703"/>
                  </a:cubicBezTo>
                  <a:cubicBezTo>
                    <a:pt x="8983" y="21807"/>
                    <a:pt x="8671" y="21937"/>
                    <a:pt x="8438" y="22041"/>
                  </a:cubicBezTo>
                  <a:cubicBezTo>
                    <a:pt x="5957" y="22997"/>
                    <a:pt x="2730" y="23979"/>
                    <a:pt x="1548" y="26318"/>
                  </a:cubicBezTo>
                  <a:lnTo>
                    <a:pt x="1548" y="26318"/>
                  </a:lnTo>
                  <a:cubicBezTo>
                    <a:pt x="1647" y="26121"/>
                    <a:pt x="1745" y="25923"/>
                    <a:pt x="1844" y="25701"/>
                  </a:cubicBezTo>
                  <a:cubicBezTo>
                    <a:pt x="2686" y="24426"/>
                    <a:pt x="3753" y="23576"/>
                    <a:pt x="5022" y="22833"/>
                  </a:cubicBezTo>
                  <a:lnTo>
                    <a:pt x="5022" y="22833"/>
                  </a:lnTo>
                  <a:cubicBezTo>
                    <a:pt x="4286" y="23260"/>
                    <a:pt x="3460" y="23670"/>
                    <a:pt x="2830" y="24300"/>
                  </a:cubicBezTo>
                  <a:cubicBezTo>
                    <a:pt x="3142" y="23988"/>
                    <a:pt x="3349" y="23650"/>
                    <a:pt x="3583" y="23339"/>
                  </a:cubicBezTo>
                  <a:cubicBezTo>
                    <a:pt x="4881" y="22456"/>
                    <a:pt x="6179" y="21937"/>
                    <a:pt x="7685" y="21600"/>
                  </a:cubicBezTo>
                  <a:cubicBezTo>
                    <a:pt x="8625" y="21402"/>
                    <a:pt x="9447" y="21392"/>
                    <a:pt x="10264" y="21190"/>
                  </a:cubicBezTo>
                  <a:close/>
                  <a:moveTo>
                    <a:pt x="11150" y="25500"/>
                  </a:moveTo>
                  <a:cubicBezTo>
                    <a:pt x="11138" y="25524"/>
                    <a:pt x="11138" y="25550"/>
                    <a:pt x="11138" y="25598"/>
                  </a:cubicBezTo>
                  <a:cubicBezTo>
                    <a:pt x="10826" y="25831"/>
                    <a:pt x="10618" y="26143"/>
                    <a:pt x="10385" y="26350"/>
                  </a:cubicBezTo>
                  <a:cubicBezTo>
                    <a:pt x="10591" y="26075"/>
                    <a:pt x="10858" y="25780"/>
                    <a:pt x="11150" y="25500"/>
                  </a:cubicBezTo>
                  <a:close/>
                  <a:moveTo>
                    <a:pt x="10281" y="21600"/>
                  </a:moveTo>
                  <a:cubicBezTo>
                    <a:pt x="9840" y="22145"/>
                    <a:pt x="9424" y="22690"/>
                    <a:pt x="9190" y="23339"/>
                  </a:cubicBezTo>
                  <a:cubicBezTo>
                    <a:pt x="8775" y="24196"/>
                    <a:pt x="8541" y="25182"/>
                    <a:pt x="8022" y="25935"/>
                  </a:cubicBezTo>
                  <a:cubicBezTo>
                    <a:pt x="7892" y="26039"/>
                    <a:pt x="7789" y="26143"/>
                    <a:pt x="7685" y="26247"/>
                  </a:cubicBezTo>
                  <a:cubicBezTo>
                    <a:pt x="7595" y="26336"/>
                    <a:pt x="7505" y="26349"/>
                    <a:pt x="7415" y="26434"/>
                  </a:cubicBezTo>
                  <a:lnTo>
                    <a:pt x="7415" y="26434"/>
                  </a:lnTo>
                  <a:cubicBezTo>
                    <a:pt x="7805" y="25995"/>
                    <a:pt x="8029" y="25368"/>
                    <a:pt x="8230" y="24741"/>
                  </a:cubicBezTo>
                  <a:cubicBezTo>
                    <a:pt x="8671" y="23650"/>
                    <a:pt x="9320" y="22690"/>
                    <a:pt x="10073" y="21703"/>
                  </a:cubicBezTo>
                  <a:cubicBezTo>
                    <a:pt x="10073" y="21703"/>
                    <a:pt x="10177" y="21703"/>
                    <a:pt x="10281" y="21600"/>
                  </a:cubicBezTo>
                  <a:close/>
                  <a:moveTo>
                    <a:pt x="7373" y="22586"/>
                  </a:moveTo>
                  <a:lnTo>
                    <a:pt x="7373" y="22586"/>
                  </a:lnTo>
                  <a:cubicBezTo>
                    <a:pt x="6932" y="22794"/>
                    <a:pt x="6491" y="23001"/>
                    <a:pt x="6075" y="23339"/>
                  </a:cubicBezTo>
                  <a:cubicBezTo>
                    <a:pt x="5296" y="23650"/>
                    <a:pt x="4647" y="23884"/>
                    <a:pt x="3998" y="24300"/>
                  </a:cubicBezTo>
                  <a:cubicBezTo>
                    <a:pt x="3038" y="24845"/>
                    <a:pt x="2285" y="25701"/>
                    <a:pt x="1636" y="26584"/>
                  </a:cubicBezTo>
                  <a:lnTo>
                    <a:pt x="1636" y="26584"/>
                  </a:lnTo>
                  <a:cubicBezTo>
                    <a:pt x="2389" y="25182"/>
                    <a:pt x="3583" y="24403"/>
                    <a:pt x="4985" y="23547"/>
                  </a:cubicBezTo>
                  <a:cubicBezTo>
                    <a:pt x="5738" y="23105"/>
                    <a:pt x="6594" y="22898"/>
                    <a:pt x="7373" y="22586"/>
                  </a:cubicBezTo>
                  <a:close/>
                  <a:moveTo>
                    <a:pt x="12124" y="23884"/>
                  </a:moveTo>
                  <a:cubicBezTo>
                    <a:pt x="12228" y="24741"/>
                    <a:pt x="12669" y="25598"/>
                    <a:pt x="12669" y="26480"/>
                  </a:cubicBezTo>
                  <a:lnTo>
                    <a:pt x="12669" y="26584"/>
                  </a:lnTo>
                  <a:cubicBezTo>
                    <a:pt x="12669" y="25831"/>
                    <a:pt x="12020" y="24949"/>
                    <a:pt x="12020" y="24196"/>
                  </a:cubicBezTo>
                  <a:cubicBezTo>
                    <a:pt x="12020" y="24092"/>
                    <a:pt x="12124" y="23988"/>
                    <a:pt x="12124" y="23884"/>
                  </a:cubicBezTo>
                  <a:close/>
                  <a:moveTo>
                    <a:pt x="9969" y="21807"/>
                  </a:moveTo>
                  <a:cubicBezTo>
                    <a:pt x="9424" y="22352"/>
                    <a:pt x="8983" y="23001"/>
                    <a:pt x="8671" y="23754"/>
                  </a:cubicBezTo>
                  <a:cubicBezTo>
                    <a:pt x="8126" y="24741"/>
                    <a:pt x="7892" y="25831"/>
                    <a:pt x="7140" y="26584"/>
                  </a:cubicBezTo>
                  <a:cubicBezTo>
                    <a:pt x="7036" y="26688"/>
                    <a:pt x="6932" y="26688"/>
                    <a:pt x="6932" y="26688"/>
                  </a:cubicBezTo>
                  <a:cubicBezTo>
                    <a:pt x="7243" y="26350"/>
                    <a:pt x="7477" y="25701"/>
                    <a:pt x="7685" y="25286"/>
                  </a:cubicBezTo>
                  <a:cubicBezTo>
                    <a:pt x="8126" y="23884"/>
                    <a:pt x="8775" y="22794"/>
                    <a:pt x="9840" y="21807"/>
                  </a:cubicBezTo>
                  <a:close/>
                  <a:moveTo>
                    <a:pt x="24897" y="18147"/>
                  </a:moveTo>
                  <a:lnTo>
                    <a:pt x="24897" y="18251"/>
                  </a:lnTo>
                  <a:cubicBezTo>
                    <a:pt x="24897" y="19341"/>
                    <a:pt x="24248" y="20302"/>
                    <a:pt x="23910" y="21288"/>
                  </a:cubicBezTo>
                  <a:cubicBezTo>
                    <a:pt x="23837" y="21362"/>
                    <a:pt x="23867" y="21435"/>
                    <a:pt x="23928" y="21435"/>
                  </a:cubicBezTo>
                  <a:cubicBezTo>
                    <a:pt x="23953" y="21435"/>
                    <a:pt x="23984" y="21422"/>
                    <a:pt x="24014" y="21392"/>
                  </a:cubicBezTo>
                  <a:cubicBezTo>
                    <a:pt x="24897" y="20743"/>
                    <a:pt x="25312" y="19341"/>
                    <a:pt x="25208" y="18251"/>
                  </a:cubicBezTo>
                  <a:lnTo>
                    <a:pt x="25312" y="18251"/>
                  </a:lnTo>
                  <a:cubicBezTo>
                    <a:pt x="25312" y="18900"/>
                    <a:pt x="25208" y="19445"/>
                    <a:pt x="25312" y="19990"/>
                  </a:cubicBezTo>
                  <a:cubicBezTo>
                    <a:pt x="25312" y="20042"/>
                    <a:pt x="25338" y="20068"/>
                    <a:pt x="25380" y="20068"/>
                  </a:cubicBezTo>
                  <a:cubicBezTo>
                    <a:pt x="25422" y="20068"/>
                    <a:pt x="25481" y="20042"/>
                    <a:pt x="25546" y="19990"/>
                  </a:cubicBezTo>
                  <a:cubicBezTo>
                    <a:pt x="25650" y="19860"/>
                    <a:pt x="25753" y="19549"/>
                    <a:pt x="25753" y="19211"/>
                  </a:cubicBezTo>
                  <a:lnTo>
                    <a:pt x="25857" y="19211"/>
                  </a:lnTo>
                  <a:cubicBezTo>
                    <a:pt x="26065" y="19211"/>
                    <a:pt x="26195" y="18900"/>
                    <a:pt x="26195" y="18692"/>
                  </a:cubicBezTo>
                  <a:lnTo>
                    <a:pt x="26195" y="19004"/>
                  </a:lnTo>
                  <a:lnTo>
                    <a:pt x="26299" y="19004"/>
                  </a:lnTo>
                  <a:cubicBezTo>
                    <a:pt x="26299" y="18900"/>
                    <a:pt x="26299" y="18692"/>
                    <a:pt x="26402" y="18562"/>
                  </a:cubicBezTo>
                  <a:lnTo>
                    <a:pt x="26402" y="18562"/>
                  </a:lnTo>
                  <a:cubicBezTo>
                    <a:pt x="26402" y="18900"/>
                    <a:pt x="26299" y="19107"/>
                    <a:pt x="26299" y="19341"/>
                  </a:cubicBezTo>
                  <a:lnTo>
                    <a:pt x="26402" y="19341"/>
                  </a:lnTo>
                  <a:cubicBezTo>
                    <a:pt x="26402" y="19113"/>
                    <a:pt x="26402" y="18909"/>
                    <a:pt x="26499" y="18707"/>
                  </a:cubicBezTo>
                  <a:lnTo>
                    <a:pt x="26499" y="18707"/>
                  </a:lnTo>
                  <a:cubicBezTo>
                    <a:pt x="26489" y="18991"/>
                    <a:pt x="26464" y="19288"/>
                    <a:pt x="26402" y="19549"/>
                  </a:cubicBezTo>
                  <a:cubicBezTo>
                    <a:pt x="26402" y="19601"/>
                    <a:pt x="26428" y="19627"/>
                    <a:pt x="26454" y="19627"/>
                  </a:cubicBezTo>
                  <a:cubicBezTo>
                    <a:pt x="26480" y="19627"/>
                    <a:pt x="26506" y="19601"/>
                    <a:pt x="26506" y="19549"/>
                  </a:cubicBezTo>
                  <a:cubicBezTo>
                    <a:pt x="26506" y="19445"/>
                    <a:pt x="26610" y="19211"/>
                    <a:pt x="26610" y="19004"/>
                  </a:cubicBezTo>
                  <a:lnTo>
                    <a:pt x="26610" y="19756"/>
                  </a:lnTo>
                  <a:cubicBezTo>
                    <a:pt x="26610" y="19791"/>
                    <a:pt x="26622" y="19803"/>
                    <a:pt x="26637" y="19803"/>
                  </a:cubicBezTo>
                  <a:cubicBezTo>
                    <a:pt x="26668" y="19803"/>
                    <a:pt x="26714" y="19756"/>
                    <a:pt x="26714" y="19756"/>
                  </a:cubicBezTo>
                  <a:lnTo>
                    <a:pt x="26714" y="19549"/>
                  </a:lnTo>
                  <a:cubicBezTo>
                    <a:pt x="26844" y="20302"/>
                    <a:pt x="27051" y="21054"/>
                    <a:pt x="27363" y="21600"/>
                  </a:cubicBezTo>
                  <a:cubicBezTo>
                    <a:pt x="27155" y="22145"/>
                    <a:pt x="27051" y="22690"/>
                    <a:pt x="26948" y="23235"/>
                  </a:cubicBezTo>
                  <a:cubicBezTo>
                    <a:pt x="26610" y="24196"/>
                    <a:pt x="26065" y="24949"/>
                    <a:pt x="25416" y="25701"/>
                  </a:cubicBezTo>
                  <a:cubicBezTo>
                    <a:pt x="25208" y="26039"/>
                    <a:pt x="25001" y="26350"/>
                    <a:pt x="24767" y="26688"/>
                  </a:cubicBezTo>
                  <a:cubicBezTo>
                    <a:pt x="24767" y="26688"/>
                    <a:pt x="24767" y="26584"/>
                    <a:pt x="24663" y="26584"/>
                  </a:cubicBezTo>
                  <a:cubicBezTo>
                    <a:pt x="24767" y="26350"/>
                    <a:pt x="24767" y="26039"/>
                    <a:pt x="24767" y="26039"/>
                  </a:cubicBezTo>
                  <a:cubicBezTo>
                    <a:pt x="24897" y="25052"/>
                    <a:pt x="25104" y="24092"/>
                    <a:pt x="25104" y="23001"/>
                  </a:cubicBezTo>
                  <a:cubicBezTo>
                    <a:pt x="25104" y="22950"/>
                    <a:pt x="25053" y="22924"/>
                    <a:pt x="25001" y="22924"/>
                  </a:cubicBezTo>
                  <a:cubicBezTo>
                    <a:pt x="24949" y="22924"/>
                    <a:pt x="24897" y="22950"/>
                    <a:pt x="24897" y="23001"/>
                  </a:cubicBezTo>
                  <a:cubicBezTo>
                    <a:pt x="24897" y="24196"/>
                    <a:pt x="24663" y="25286"/>
                    <a:pt x="24559" y="26350"/>
                  </a:cubicBezTo>
                  <a:cubicBezTo>
                    <a:pt x="24559" y="26247"/>
                    <a:pt x="24559" y="26247"/>
                    <a:pt x="24455" y="26143"/>
                  </a:cubicBezTo>
                  <a:lnTo>
                    <a:pt x="24352" y="26143"/>
                  </a:lnTo>
                  <a:cubicBezTo>
                    <a:pt x="24304" y="26158"/>
                    <a:pt x="24260" y="26165"/>
                    <a:pt x="24219" y="26165"/>
                  </a:cubicBezTo>
                  <a:cubicBezTo>
                    <a:pt x="23701" y="26165"/>
                    <a:pt x="23685" y="25029"/>
                    <a:pt x="23469" y="24741"/>
                  </a:cubicBezTo>
                  <a:cubicBezTo>
                    <a:pt x="23054" y="24300"/>
                    <a:pt x="22950" y="24845"/>
                    <a:pt x="22508" y="23988"/>
                  </a:cubicBezTo>
                  <a:cubicBezTo>
                    <a:pt x="21859" y="22794"/>
                    <a:pt x="21755" y="21600"/>
                    <a:pt x="22067" y="20302"/>
                  </a:cubicBezTo>
                  <a:lnTo>
                    <a:pt x="22067" y="20198"/>
                  </a:lnTo>
                  <a:lnTo>
                    <a:pt x="22067" y="20094"/>
                  </a:lnTo>
                  <a:cubicBezTo>
                    <a:pt x="22067" y="19860"/>
                    <a:pt x="22171" y="19549"/>
                    <a:pt x="22301" y="19341"/>
                  </a:cubicBezTo>
                  <a:lnTo>
                    <a:pt x="22301" y="19653"/>
                  </a:lnTo>
                  <a:lnTo>
                    <a:pt x="22405" y="19653"/>
                  </a:lnTo>
                  <a:cubicBezTo>
                    <a:pt x="22508" y="19549"/>
                    <a:pt x="22508" y="19445"/>
                    <a:pt x="22508" y="19341"/>
                  </a:cubicBezTo>
                  <a:lnTo>
                    <a:pt x="22508" y="19653"/>
                  </a:lnTo>
                  <a:cubicBezTo>
                    <a:pt x="22508" y="19653"/>
                    <a:pt x="22555" y="19699"/>
                    <a:pt x="22585" y="19699"/>
                  </a:cubicBezTo>
                  <a:cubicBezTo>
                    <a:pt x="22601" y="19699"/>
                    <a:pt x="22612" y="19687"/>
                    <a:pt x="22612" y="19653"/>
                  </a:cubicBezTo>
                  <a:cubicBezTo>
                    <a:pt x="22820" y="19653"/>
                    <a:pt x="22950" y="19549"/>
                    <a:pt x="23054" y="19445"/>
                  </a:cubicBezTo>
                  <a:lnTo>
                    <a:pt x="23054" y="19445"/>
                  </a:lnTo>
                  <a:cubicBezTo>
                    <a:pt x="22950" y="19756"/>
                    <a:pt x="22950" y="19990"/>
                    <a:pt x="22950" y="20198"/>
                  </a:cubicBezTo>
                  <a:cubicBezTo>
                    <a:pt x="22950" y="20302"/>
                    <a:pt x="23054" y="20302"/>
                    <a:pt x="23054" y="20302"/>
                  </a:cubicBezTo>
                  <a:cubicBezTo>
                    <a:pt x="23261" y="20094"/>
                    <a:pt x="23469" y="19860"/>
                    <a:pt x="23599" y="19653"/>
                  </a:cubicBezTo>
                  <a:lnTo>
                    <a:pt x="23599" y="19653"/>
                  </a:lnTo>
                  <a:cubicBezTo>
                    <a:pt x="23469" y="19990"/>
                    <a:pt x="23469" y="20198"/>
                    <a:pt x="23469" y="20509"/>
                  </a:cubicBezTo>
                  <a:lnTo>
                    <a:pt x="23469" y="20639"/>
                  </a:lnTo>
                  <a:cubicBezTo>
                    <a:pt x="23910" y="20509"/>
                    <a:pt x="24118" y="20094"/>
                    <a:pt x="24248" y="19653"/>
                  </a:cubicBezTo>
                  <a:cubicBezTo>
                    <a:pt x="24455" y="19211"/>
                    <a:pt x="24663" y="18562"/>
                    <a:pt x="24559" y="18147"/>
                  </a:cubicBezTo>
                  <a:close/>
                  <a:moveTo>
                    <a:pt x="9424" y="21807"/>
                  </a:moveTo>
                  <a:lnTo>
                    <a:pt x="9424" y="21937"/>
                  </a:lnTo>
                  <a:cubicBezTo>
                    <a:pt x="8230" y="22586"/>
                    <a:pt x="6932" y="23105"/>
                    <a:pt x="5842" y="23884"/>
                  </a:cubicBezTo>
                  <a:cubicBezTo>
                    <a:pt x="4647" y="24533"/>
                    <a:pt x="3479" y="25598"/>
                    <a:pt x="2493" y="26792"/>
                  </a:cubicBezTo>
                  <a:lnTo>
                    <a:pt x="2493" y="26688"/>
                  </a:lnTo>
                  <a:cubicBezTo>
                    <a:pt x="3583" y="25390"/>
                    <a:pt x="4985" y="24196"/>
                    <a:pt x="6387" y="23339"/>
                  </a:cubicBezTo>
                  <a:cubicBezTo>
                    <a:pt x="7373" y="22794"/>
                    <a:pt x="8438" y="22352"/>
                    <a:pt x="9424" y="21807"/>
                  </a:cubicBezTo>
                  <a:close/>
                  <a:moveTo>
                    <a:pt x="8230" y="23443"/>
                  </a:moveTo>
                  <a:lnTo>
                    <a:pt x="8230" y="23547"/>
                  </a:lnTo>
                  <a:cubicBezTo>
                    <a:pt x="7685" y="24403"/>
                    <a:pt x="7581" y="26143"/>
                    <a:pt x="6594" y="26792"/>
                  </a:cubicBezTo>
                  <a:cubicBezTo>
                    <a:pt x="6491" y="26792"/>
                    <a:pt x="6283" y="26896"/>
                    <a:pt x="6179" y="26896"/>
                  </a:cubicBezTo>
                  <a:cubicBezTo>
                    <a:pt x="6724" y="26480"/>
                    <a:pt x="6932" y="25831"/>
                    <a:pt x="7140" y="25286"/>
                  </a:cubicBezTo>
                  <a:cubicBezTo>
                    <a:pt x="7477" y="24533"/>
                    <a:pt x="7789" y="23988"/>
                    <a:pt x="8230" y="23443"/>
                  </a:cubicBezTo>
                  <a:close/>
                  <a:moveTo>
                    <a:pt x="12020" y="24300"/>
                  </a:moveTo>
                  <a:cubicBezTo>
                    <a:pt x="12020" y="25182"/>
                    <a:pt x="12565" y="26039"/>
                    <a:pt x="12565" y="26896"/>
                  </a:cubicBezTo>
                  <a:cubicBezTo>
                    <a:pt x="12565" y="26999"/>
                    <a:pt x="12436" y="26999"/>
                    <a:pt x="12436" y="27129"/>
                  </a:cubicBezTo>
                  <a:cubicBezTo>
                    <a:pt x="12332" y="27233"/>
                    <a:pt x="12332" y="27441"/>
                    <a:pt x="12228" y="27648"/>
                  </a:cubicBezTo>
                  <a:lnTo>
                    <a:pt x="12228" y="26688"/>
                  </a:lnTo>
                  <a:cubicBezTo>
                    <a:pt x="12228" y="25935"/>
                    <a:pt x="11916" y="25182"/>
                    <a:pt x="11916" y="24403"/>
                  </a:cubicBezTo>
                  <a:cubicBezTo>
                    <a:pt x="11916" y="24403"/>
                    <a:pt x="11916" y="24300"/>
                    <a:pt x="12020" y="24300"/>
                  </a:cubicBezTo>
                  <a:close/>
                  <a:moveTo>
                    <a:pt x="12256" y="23023"/>
                  </a:moveTo>
                  <a:cubicBezTo>
                    <a:pt x="12097" y="23291"/>
                    <a:pt x="12007" y="23483"/>
                    <a:pt x="11916" y="23754"/>
                  </a:cubicBezTo>
                  <a:cubicBezTo>
                    <a:pt x="11683" y="24196"/>
                    <a:pt x="11475" y="24741"/>
                    <a:pt x="11267" y="25182"/>
                  </a:cubicBezTo>
                  <a:cubicBezTo>
                    <a:pt x="10568" y="25951"/>
                    <a:pt x="9807" y="26720"/>
                    <a:pt x="9264" y="27658"/>
                  </a:cubicBezTo>
                  <a:lnTo>
                    <a:pt x="9264" y="27658"/>
                  </a:lnTo>
                  <a:cubicBezTo>
                    <a:pt x="9565" y="27118"/>
                    <a:pt x="9914" y="26579"/>
                    <a:pt x="10281" y="26039"/>
                  </a:cubicBezTo>
                  <a:cubicBezTo>
                    <a:pt x="10805" y="24990"/>
                    <a:pt x="11617" y="24062"/>
                    <a:pt x="12256" y="23023"/>
                  </a:cubicBezTo>
                  <a:close/>
                  <a:moveTo>
                    <a:pt x="9310" y="22153"/>
                  </a:moveTo>
                  <a:cubicBezTo>
                    <a:pt x="8790" y="22658"/>
                    <a:pt x="8200" y="23150"/>
                    <a:pt x="7789" y="23754"/>
                  </a:cubicBezTo>
                  <a:cubicBezTo>
                    <a:pt x="7036" y="24741"/>
                    <a:pt x="6932" y="26039"/>
                    <a:pt x="6075" y="26896"/>
                  </a:cubicBezTo>
                  <a:cubicBezTo>
                    <a:pt x="5842" y="26999"/>
                    <a:pt x="5530" y="26999"/>
                    <a:pt x="5296" y="27129"/>
                  </a:cubicBezTo>
                  <a:cubicBezTo>
                    <a:pt x="4881" y="27337"/>
                    <a:pt x="4544" y="27648"/>
                    <a:pt x="4232" y="27986"/>
                  </a:cubicBezTo>
                  <a:cubicBezTo>
                    <a:pt x="4128" y="28194"/>
                    <a:pt x="3791" y="28427"/>
                    <a:pt x="3349" y="28531"/>
                  </a:cubicBezTo>
                  <a:cubicBezTo>
                    <a:pt x="4232" y="27986"/>
                    <a:pt x="4881" y="26792"/>
                    <a:pt x="5426" y="26039"/>
                  </a:cubicBezTo>
                  <a:cubicBezTo>
                    <a:pt x="6384" y="24407"/>
                    <a:pt x="7885" y="23344"/>
                    <a:pt x="9310" y="22153"/>
                  </a:cubicBezTo>
                  <a:close/>
                  <a:moveTo>
                    <a:pt x="8448" y="22669"/>
                  </a:moveTo>
                  <a:lnTo>
                    <a:pt x="8448" y="22669"/>
                  </a:lnTo>
                  <a:cubicBezTo>
                    <a:pt x="7622" y="23394"/>
                    <a:pt x="6801" y="24123"/>
                    <a:pt x="6075" y="24949"/>
                  </a:cubicBezTo>
                  <a:cubicBezTo>
                    <a:pt x="5089" y="26039"/>
                    <a:pt x="4544" y="27882"/>
                    <a:pt x="3142" y="28635"/>
                  </a:cubicBezTo>
                  <a:cubicBezTo>
                    <a:pt x="4232" y="27648"/>
                    <a:pt x="4647" y="25935"/>
                    <a:pt x="5634" y="24949"/>
                  </a:cubicBezTo>
                  <a:cubicBezTo>
                    <a:pt x="6283" y="24196"/>
                    <a:pt x="7036" y="23650"/>
                    <a:pt x="7789" y="23105"/>
                  </a:cubicBezTo>
                  <a:cubicBezTo>
                    <a:pt x="7989" y="22927"/>
                    <a:pt x="8247" y="22825"/>
                    <a:pt x="8448" y="22669"/>
                  </a:cubicBezTo>
                  <a:close/>
                  <a:moveTo>
                    <a:pt x="5296" y="23754"/>
                  </a:moveTo>
                  <a:lnTo>
                    <a:pt x="5296" y="23754"/>
                  </a:lnTo>
                  <a:cubicBezTo>
                    <a:pt x="5193" y="23884"/>
                    <a:pt x="5089" y="23988"/>
                    <a:pt x="4985" y="23988"/>
                  </a:cubicBezTo>
                  <a:cubicBezTo>
                    <a:pt x="3791" y="24845"/>
                    <a:pt x="2934" y="25935"/>
                    <a:pt x="2051" y="27129"/>
                  </a:cubicBezTo>
                  <a:cubicBezTo>
                    <a:pt x="1636" y="27545"/>
                    <a:pt x="1195" y="28090"/>
                    <a:pt x="883" y="28739"/>
                  </a:cubicBezTo>
                  <a:cubicBezTo>
                    <a:pt x="987" y="28194"/>
                    <a:pt x="1195" y="27648"/>
                    <a:pt x="1298" y="27129"/>
                  </a:cubicBezTo>
                  <a:lnTo>
                    <a:pt x="1298" y="26999"/>
                  </a:lnTo>
                  <a:cubicBezTo>
                    <a:pt x="2389" y="26039"/>
                    <a:pt x="3142" y="24949"/>
                    <a:pt x="4440" y="24196"/>
                  </a:cubicBezTo>
                  <a:cubicBezTo>
                    <a:pt x="4647" y="24092"/>
                    <a:pt x="4985" y="23988"/>
                    <a:pt x="5296" y="23754"/>
                  </a:cubicBezTo>
                  <a:close/>
                  <a:moveTo>
                    <a:pt x="10149" y="26677"/>
                  </a:moveTo>
                  <a:lnTo>
                    <a:pt x="10149" y="26677"/>
                  </a:lnTo>
                  <a:cubicBezTo>
                    <a:pt x="9637" y="27291"/>
                    <a:pt x="9168" y="27967"/>
                    <a:pt x="8879" y="28657"/>
                  </a:cubicBezTo>
                  <a:lnTo>
                    <a:pt x="8879" y="28657"/>
                  </a:lnTo>
                  <a:lnTo>
                    <a:pt x="8879" y="28739"/>
                  </a:lnTo>
                  <a:cubicBezTo>
                    <a:pt x="8983" y="28297"/>
                    <a:pt x="9320" y="27882"/>
                    <a:pt x="9632" y="27441"/>
                  </a:cubicBezTo>
                  <a:cubicBezTo>
                    <a:pt x="9796" y="27194"/>
                    <a:pt x="9977" y="26930"/>
                    <a:pt x="10149" y="26677"/>
                  </a:cubicBezTo>
                  <a:close/>
                  <a:moveTo>
                    <a:pt x="11916" y="24533"/>
                  </a:moveTo>
                  <a:cubicBezTo>
                    <a:pt x="11916" y="25052"/>
                    <a:pt x="11916" y="25494"/>
                    <a:pt x="12020" y="25935"/>
                  </a:cubicBezTo>
                  <a:cubicBezTo>
                    <a:pt x="12124" y="26688"/>
                    <a:pt x="12228" y="27233"/>
                    <a:pt x="12124" y="27882"/>
                  </a:cubicBezTo>
                  <a:cubicBezTo>
                    <a:pt x="11916" y="28194"/>
                    <a:pt x="11787" y="28531"/>
                    <a:pt x="11683" y="28843"/>
                  </a:cubicBezTo>
                  <a:cubicBezTo>
                    <a:pt x="11579" y="27778"/>
                    <a:pt x="11267" y="26688"/>
                    <a:pt x="11475" y="25494"/>
                  </a:cubicBezTo>
                  <a:cubicBezTo>
                    <a:pt x="11579" y="25182"/>
                    <a:pt x="11683" y="24845"/>
                    <a:pt x="11916" y="24533"/>
                  </a:cubicBezTo>
                  <a:close/>
                  <a:moveTo>
                    <a:pt x="8775" y="22352"/>
                  </a:moveTo>
                  <a:lnTo>
                    <a:pt x="8775" y="22352"/>
                  </a:lnTo>
                  <a:cubicBezTo>
                    <a:pt x="8334" y="22586"/>
                    <a:pt x="8022" y="22794"/>
                    <a:pt x="7685" y="23001"/>
                  </a:cubicBezTo>
                  <a:cubicBezTo>
                    <a:pt x="6932" y="23547"/>
                    <a:pt x="6179" y="24196"/>
                    <a:pt x="5530" y="24845"/>
                  </a:cubicBezTo>
                  <a:cubicBezTo>
                    <a:pt x="4440" y="25935"/>
                    <a:pt x="4128" y="27778"/>
                    <a:pt x="2934" y="28635"/>
                  </a:cubicBezTo>
                  <a:cubicBezTo>
                    <a:pt x="2596" y="28843"/>
                    <a:pt x="2285" y="28843"/>
                    <a:pt x="2051" y="28946"/>
                  </a:cubicBezTo>
                  <a:cubicBezTo>
                    <a:pt x="1740" y="29180"/>
                    <a:pt x="1402" y="29388"/>
                    <a:pt x="1091" y="29595"/>
                  </a:cubicBezTo>
                  <a:lnTo>
                    <a:pt x="1091" y="29595"/>
                  </a:lnTo>
                  <a:cubicBezTo>
                    <a:pt x="1844" y="28946"/>
                    <a:pt x="2493" y="28194"/>
                    <a:pt x="3142" y="27441"/>
                  </a:cubicBezTo>
                  <a:cubicBezTo>
                    <a:pt x="3503" y="26994"/>
                    <a:pt x="3708" y="26408"/>
                    <a:pt x="4013" y="25853"/>
                  </a:cubicBezTo>
                  <a:lnTo>
                    <a:pt x="4013" y="25853"/>
                  </a:lnTo>
                  <a:cubicBezTo>
                    <a:pt x="3833" y="26094"/>
                    <a:pt x="3652" y="26339"/>
                    <a:pt x="3479" y="26584"/>
                  </a:cubicBezTo>
                  <a:cubicBezTo>
                    <a:pt x="2830" y="27882"/>
                    <a:pt x="1740" y="28843"/>
                    <a:pt x="753" y="29829"/>
                  </a:cubicBezTo>
                  <a:cubicBezTo>
                    <a:pt x="1694" y="27873"/>
                    <a:pt x="3201" y="26107"/>
                    <a:pt x="4937" y="24731"/>
                  </a:cubicBezTo>
                  <a:lnTo>
                    <a:pt x="4937" y="24731"/>
                  </a:lnTo>
                  <a:cubicBezTo>
                    <a:pt x="4919" y="24737"/>
                    <a:pt x="4900" y="24741"/>
                    <a:pt x="4881" y="24741"/>
                  </a:cubicBezTo>
                  <a:cubicBezTo>
                    <a:pt x="4957" y="24703"/>
                    <a:pt x="5019" y="24665"/>
                    <a:pt x="5079" y="24620"/>
                  </a:cubicBezTo>
                  <a:lnTo>
                    <a:pt x="5079" y="24620"/>
                  </a:lnTo>
                  <a:cubicBezTo>
                    <a:pt x="5032" y="24657"/>
                    <a:pt x="4984" y="24694"/>
                    <a:pt x="4937" y="24731"/>
                  </a:cubicBezTo>
                  <a:lnTo>
                    <a:pt x="4937" y="24731"/>
                  </a:lnTo>
                  <a:cubicBezTo>
                    <a:pt x="5022" y="24703"/>
                    <a:pt x="5107" y="24618"/>
                    <a:pt x="5193" y="24533"/>
                  </a:cubicBezTo>
                  <a:lnTo>
                    <a:pt x="5193" y="24533"/>
                  </a:lnTo>
                  <a:cubicBezTo>
                    <a:pt x="5167" y="24553"/>
                    <a:pt x="5141" y="24572"/>
                    <a:pt x="5115" y="24592"/>
                  </a:cubicBezTo>
                  <a:lnTo>
                    <a:pt x="5115" y="24592"/>
                  </a:lnTo>
                  <a:cubicBezTo>
                    <a:pt x="5103" y="24602"/>
                    <a:pt x="5091" y="24611"/>
                    <a:pt x="5079" y="24620"/>
                  </a:cubicBezTo>
                  <a:lnTo>
                    <a:pt x="5079" y="24620"/>
                  </a:lnTo>
                  <a:cubicBezTo>
                    <a:pt x="5091" y="24611"/>
                    <a:pt x="5103" y="24601"/>
                    <a:pt x="5115" y="24592"/>
                  </a:cubicBezTo>
                  <a:lnTo>
                    <a:pt x="5115" y="24592"/>
                  </a:lnTo>
                  <a:cubicBezTo>
                    <a:pt x="5206" y="24520"/>
                    <a:pt x="5296" y="24430"/>
                    <a:pt x="5426" y="24300"/>
                  </a:cubicBezTo>
                  <a:cubicBezTo>
                    <a:pt x="5842" y="23988"/>
                    <a:pt x="6387" y="23650"/>
                    <a:pt x="6932" y="23339"/>
                  </a:cubicBezTo>
                  <a:cubicBezTo>
                    <a:pt x="7477" y="23001"/>
                    <a:pt x="8126" y="22690"/>
                    <a:pt x="8775" y="22352"/>
                  </a:cubicBezTo>
                  <a:close/>
                  <a:moveTo>
                    <a:pt x="1740" y="27778"/>
                  </a:moveTo>
                  <a:lnTo>
                    <a:pt x="1740" y="27778"/>
                  </a:lnTo>
                  <a:cubicBezTo>
                    <a:pt x="1195" y="28427"/>
                    <a:pt x="883" y="29180"/>
                    <a:pt x="546" y="29933"/>
                  </a:cubicBezTo>
                  <a:cubicBezTo>
                    <a:pt x="753" y="29180"/>
                    <a:pt x="1194" y="28427"/>
                    <a:pt x="1740" y="27778"/>
                  </a:cubicBezTo>
                  <a:close/>
                  <a:moveTo>
                    <a:pt x="11034" y="25701"/>
                  </a:moveTo>
                  <a:cubicBezTo>
                    <a:pt x="11034" y="25935"/>
                    <a:pt x="10930" y="26143"/>
                    <a:pt x="10826" y="26350"/>
                  </a:cubicBezTo>
                  <a:cubicBezTo>
                    <a:pt x="9969" y="27545"/>
                    <a:pt x="8879" y="28739"/>
                    <a:pt x="8671" y="30141"/>
                  </a:cubicBezTo>
                  <a:lnTo>
                    <a:pt x="8671" y="29284"/>
                  </a:lnTo>
                  <a:cubicBezTo>
                    <a:pt x="8722" y="29075"/>
                    <a:pt x="8792" y="28865"/>
                    <a:pt x="8879" y="28657"/>
                  </a:cubicBezTo>
                  <a:lnTo>
                    <a:pt x="8879" y="28657"/>
                  </a:lnTo>
                  <a:lnTo>
                    <a:pt x="8879" y="28635"/>
                  </a:lnTo>
                  <a:cubicBezTo>
                    <a:pt x="9190" y="27778"/>
                    <a:pt x="9736" y="27129"/>
                    <a:pt x="10281" y="26480"/>
                  </a:cubicBezTo>
                  <a:lnTo>
                    <a:pt x="10281" y="26480"/>
                  </a:lnTo>
                  <a:cubicBezTo>
                    <a:pt x="10238" y="26545"/>
                    <a:pt x="10194" y="26610"/>
                    <a:pt x="10149" y="26677"/>
                  </a:cubicBezTo>
                  <a:lnTo>
                    <a:pt x="10149" y="26677"/>
                  </a:lnTo>
                  <a:cubicBezTo>
                    <a:pt x="10439" y="26329"/>
                    <a:pt x="10742" y="26001"/>
                    <a:pt x="11034" y="25701"/>
                  </a:cubicBezTo>
                  <a:close/>
                  <a:moveTo>
                    <a:pt x="9969" y="27882"/>
                  </a:moveTo>
                  <a:lnTo>
                    <a:pt x="9969" y="27882"/>
                  </a:lnTo>
                  <a:cubicBezTo>
                    <a:pt x="9424" y="28635"/>
                    <a:pt x="8983" y="29388"/>
                    <a:pt x="8671" y="30244"/>
                  </a:cubicBezTo>
                  <a:cubicBezTo>
                    <a:pt x="8879" y="29284"/>
                    <a:pt x="9424" y="28531"/>
                    <a:pt x="9969" y="27882"/>
                  </a:cubicBezTo>
                  <a:close/>
                  <a:moveTo>
                    <a:pt x="11371" y="25935"/>
                  </a:moveTo>
                  <a:lnTo>
                    <a:pt x="11371" y="25935"/>
                  </a:lnTo>
                  <a:cubicBezTo>
                    <a:pt x="11138" y="26999"/>
                    <a:pt x="11475" y="28194"/>
                    <a:pt x="11579" y="29388"/>
                  </a:cubicBezTo>
                  <a:cubicBezTo>
                    <a:pt x="11475" y="30037"/>
                    <a:pt x="11579" y="30686"/>
                    <a:pt x="11371" y="31335"/>
                  </a:cubicBezTo>
                  <a:cubicBezTo>
                    <a:pt x="11475" y="30790"/>
                    <a:pt x="11371" y="30244"/>
                    <a:pt x="11267" y="29595"/>
                  </a:cubicBezTo>
                  <a:cubicBezTo>
                    <a:pt x="11034" y="28427"/>
                    <a:pt x="10930" y="27337"/>
                    <a:pt x="11267" y="26247"/>
                  </a:cubicBezTo>
                  <a:cubicBezTo>
                    <a:pt x="11267" y="26143"/>
                    <a:pt x="11267" y="26039"/>
                    <a:pt x="11371" y="25935"/>
                  </a:cubicBezTo>
                  <a:close/>
                  <a:moveTo>
                    <a:pt x="10930" y="27882"/>
                  </a:moveTo>
                  <a:lnTo>
                    <a:pt x="10930" y="28090"/>
                  </a:lnTo>
                  <a:cubicBezTo>
                    <a:pt x="11034" y="29284"/>
                    <a:pt x="11475" y="30478"/>
                    <a:pt x="11267" y="31672"/>
                  </a:cubicBezTo>
                  <a:cubicBezTo>
                    <a:pt x="11034" y="32088"/>
                    <a:pt x="10826" y="32529"/>
                    <a:pt x="10618" y="32841"/>
                  </a:cubicBezTo>
                  <a:cubicBezTo>
                    <a:pt x="10930" y="32088"/>
                    <a:pt x="11034" y="31335"/>
                    <a:pt x="11034" y="30478"/>
                  </a:cubicBezTo>
                  <a:cubicBezTo>
                    <a:pt x="11034" y="29595"/>
                    <a:pt x="10826" y="28739"/>
                    <a:pt x="10930" y="27882"/>
                  </a:cubicBezTo>
                  <a:close/>
                  <a:moveTo>
                    <a:pt x="10826" y="28739"/>
                  </a:moveTo>
                  <a:lnTo>
                    <a:pt x="10826" y="29284"/>
                  </a:lnTo>
                  <a:cubicBezTo>
                    <a:pt x="10929" y="30782"/>
                    <a:pt x="10930" y="31971"/>
                    <a:pt x="10393" y="33363"/>
                  </a:cubicBezTo>
                  <a:lnTo>
                    <a:pt x="10393" y="33363"/>
                  </a:lnTo>
                  <a:cubicBezTo>
                    <a:pt x="10496" y="31894"/>
                    <a:pt x="10624" y="30329"/>
                    <a:pt x="10826" y="28739"/>
                  </a:cubicBezTo>
                  <a:close/>
                  <a:moveTo>
                    <a:pt x="10618" y="27233"/>
                  </a:moveTo>
                  <a:lnTo>
                    <a:pt x="10618" y="27233"/>
                  </a:lnTo>
                  <a:cubicBezTo>
                    <a:pt x="10281" y="27986"/>
                    <a:pt x="10073" y="28739"/>
                    <a:pt x="9969" y="29492"/>
                  </a:cubicBezTo>
                  <a:cubicBezTo>
                    <a:pt x="9840" y="29829"/>
                    <a:pt x="9736" y="30141"/>
                    <a:pt x="9736" y="30478"/>
                  </a:cubicBezTo>
                  <a:cubicBezTo>
                    <a:pt x="9424" y="31127"/>
                    <a:pt x="9087" y="31672"/>
                    <a:pt x="8879" y="32321"/>
                  </a:cubicBezTo>
                  <a:cubicBezTo>
                    <a:pt x="8775" y="32841"/>
                    <a:pt x="8541" y="33490"/>
                    <a:pt x="8671" y="34035"/>
                  </a:cubicBezTo>
                  <a:cubicBezTo>
                    <a:pt x="8438" y="33619"/>
                    <a:pt x="8334" y="33282"/>
                    <a:pt x="8334" y="32737"/>
                  </a:cubicBezTo>
                  <a:cubicBezTo>
                    <a:pt x="8334" y="32192"/>
                    <a:pt x="8541" y="31543"/>
                    <a:pt x="8541" y="30894"/>
                  </a:cubicBezTo>
                  <a:lnTo>
                    <a:pt x="8541" y="30790"/>
                  </a:lnTo>
                  <a:cubicBezTo>
                    <a:pt x="8983" y="29492"/>
                    <a:pt x="9840" y="28427"/>
                    <a:pt x="10618" y="27233"/>
                  </a:cubicBezTo>
                  <a:close/>
                  <a:moveTo>
                    <a:pt x="9632" y="30894"/>
                  </a:moveTo>
                  <a:cubicBezTo>
                    <a:pt x="9087" y="32088"/>
                    <a:pt x="8775" y="33386"/>
                    <a:pt x="8879" y="34580"/>
                  </a:cubicBezTo>
                  <a:cubicBezTo>
                    <a:pt x="8775" y="34476"/>
                    <a:pt x="8775" y="34372"/>
                    <a:pt x="8775" y="34372"/>
                  </a:cubicBezTo>
                  <a:cubicBezTo>
                    <a:pt x="8541" y="33490"/>
                    <a:pt x="8879" y="32633"/>
                    <a:pt x="9087" y="31880"/>
                  </a:cubicBezTo>
                  <a:cubicBezTo>
                    <a:pt x="9190" y="31543"/>
                    <a:pt x="9424" y="31231"/>
                    <a:pt x="9632" y="30894"/>
                  </a:cubicBezTo>
                  <a:close/>
                  <a:moveTo>
                    <a:pt x="10578" y="27946"/>
                  </a:moveTo>
                  <a:lnTo>
                    <a:pt x="10578" y="27946"/>
                  </a:lnTo>
                  <a:cubicBezTo>
                    <a:pt x="10501" y="28200"/>
                    <a:pt x="10439" y="28451"/>
                    <a:pt x="10385" y="28739"/>
                  </a:cubicBezTo>
                  <a:cubicBezTo>
                    <a:pt x="9969" y="30374"/>
                    <a:pt x="9528" y="32088"/>
                    <a:pt x="9424" y="33723"/>
                  </a:cubicBezTo>
                  <a:cubicBezTo>
                    <a:pt x="9388" y="34022"/>
                    <a:pt x="9377" y="34337"/>
                    <a:pt x="9387" y="34662"/>
                  </a:cubicBezTo>
                  <a:lnTo>
                    <a:pt x="9387" y="34662"/>
                  </a:lnTo>
                  <a:cubicBezTo>
                    <a:pt x="9009" y="33296"/>
                    <a:pt x="9437" y="31835"/>
                    <a:pt x="9840" y="30374"/>
                  </a:cubicBezTo>
                  <a:cubicBezTo>
                    <a:pt x="9969" y="30244"/>
                    <a:pt x="9969" y="30037"/>
                    <a:pt x="9969" y="29933"/>
                  </a:cubicBezTo>
                  <a:cubicBezTo>
                    <a:pt x="10073" y="29595"/>
                    <a:pt x="10177" y="29284"/>
                    <a:pt x="10177" y="29076"/>
                  </a:cubicBezTo>
                  <a:cubicBezTo>
                    <a:pt x="10305" y="28676"/>
                    <a:pt x="10443" y="28316"/>
                    <a:pt x="10578" y="27946"/>
                  </a:cubicBezTo>
                  <a:close/>
                  <a:moveTo>
                    <a:pt x="9320" y="32088"/>
                  </a:moveTo>
                  <a:cubicBezTo>
                    <a:pt x="9195" y="33037"/>
                    <a:pt x="9095" y="33866"/>
                    <a:pt x="9388" y="34691"/>
                  </a:cubicBezTo>
                  <a:lnTo>
                    <a:pt x="9388" y="34691"/>
                  </a:lnTo>
                  <a:cubicBezTo>
                    <a:pt x="9408" y="35286"/>
                    <a:pt x="9499" y="35912"/>
                    <a:pt x="9632" y="36527"/>
                  </a:cubicBezTo>
                  <a:cubicBezTo>
                    <a:pt x="9424" y="36086"/>
                    <a:pt x="9320" y="35774"/>
                    <a:pt x="9190" y="35437"/>
                  </a:cubicBezTo>
                  <a:cubicBezTo>
                    <a:pt x="9087" y="35229"/>
                    <a:pt x="8983" y="35021"/>
                    <a:pt x="8879" y="34788"/>
                  </a:cubicBezTo>
                  <a:cubicBezTo>
                    <a:pt x="8879" y="33827"/>
                    <a:pt x="9087" y="32970"/>
                    <a:pt x="9320" y="32088"/>
                  </a:cubicBezTo>
                  <a:close/>
                  <a:moveTo>
                    <a:pt x="10930" y="27441"/>
                  </a:moveTo>
                  <a:cubicBezTo>
                    <a:pt x="10489" y="29492"/>
                    <a:pt x="10489" y="31672"/>
                    <a:pt x="10281" y="33723"/>
                  </a:cubicBezTo>
                  <a:cubicBezTo>
                    <a:pt x="10281" y="33827"/>
                    <a:pt x="10177" y="33827"/>
                    <a:pt x="10177" y="33931"/>
                  </a:cubicBezTo>
                  <a:lnTo>
                    <a:pt x="10177" y="32321"/>
                  </a:lnTo>
                  <a:cubicBezTo>
                    <a:pt x="10177" y="32841"/>
                    <a:pt x="10073" y="33490"/>
                    <a:pt x="10177" y="34035"/>
                  </a:cubicBezTo>
                  <a:cubicBezTo>
                    <a:pt x="10073" y="34139"/>
                    <a:pt x="10073" y="34139"/>
                    <a:pt x="10073" y="34268"/>
                  </a:cubicBezTo>
                  <a:cubicBezTo>
                    <a:pt x="9736" y="35125"/>
                    <a:pt x="9736" y="36086"/>
                    <a:pt x="9840" y="37072"/>
                  </a:cubicBezTo>
                  <a:cubicBezTo>
                    <a:pt x="9736" y="36086"/>
                    <a:pt x="9528" y="35125"/>
                    <a:pt x="9528" y="34139"/>
                  </a:cubicBezTo>
                  <a:cubicBezTo>
                    <a:pt x="9528" y="32529"/>
                    <a:pt x="9969" y="30894"/>
                    <a:pt x="10385" y="29388"/>
                  </a:cubicBezTo>
                  <a:lnTo>
                    <a:pt x="10385" y="29180"/>
                  </a:lnTo>
                  <a:cubicBezTo>
                    <a:pt x="10489" y="29076"/>
                    <a:pt x="10489" y="28946"/>
                    <a:pt x="10489" y="28739"/>
                  </a:cubicBezTo>
                  <a:cubicBezTo>
                    <a:pt x="10618" y="28297"/>
                    <a:pt x="10826" y="27882"/>
                    <a:pt x="10930" y="27441"/>
                  </a:cubicBezTo>
                  <a:close/>
                  <a:moveTo>
                    <a:pt x="33269" y="0"/>
                  </a:moveTo>
                  <a:cubicBezTo>
                    <a:pt x="33237" y="0"/>
                    <a:pt x="33204" y="26"/>
                    <a:pt x="33204" y="78"/>
                  </a:cubicBezTo>
                  <a:cubicBezTo>
                    <a:pt x="32555" y="2986"/>
                    <a:pt x="31698" y="5712"/>
                    <a:pt x="31595" y="8723"/>
                  </a:cubicBezTo>
                  <a:lnTo>
                    <a:pt x="31595" y="9917"/>
                  </a:lnTo>
                  <a:lnTo>
                    <a:pt x="31595" y="10021"/>
                  </a:lnTo>
                  <a:cubicBezTo>
                    <a:pt x="31595" y="11215"/>
                    <a:pt x="31698" y="12410"/>
                    <a:pt x="31906" y="13708"/>
                  </a:cubicBezTo>
                  <a:cubicBezTo>
                    <a:pt x="32140" y="14668"/>
                    <a:pt x="32347" y="15551"/>
                    <a:pt x="32685" y="16511"/>
                  </a:cubicBezTo>
                  <a:cubicBezTo>
                    <a:pt x="32789" y="16849"/>
                    <a:pt x="32893" y="17160"/>
                    <a:pt x="32997" y="17498"/>
                  </a:cubicBezTo>
                  <a:cubicBezTo>
                    <a:pt x="32685" y="16745"/>
                    <a:pt x="32140" y="15966"/>
                    <a:pt x="31906" y="15006"/>
                  </a:cubicBezTo>
                  <a:cubicBezTo>
                    <a:pt x="31698" y="14253"/>
                    <a:pt x="31698" y="13266"/>
                    <a:pt x="31595" y="12306"/>
                  </a:cubicBezTo>
                  <a:lnTo>
                    <a:pt x="31595" y="10359"/>
                  </a:lnTo>
                  <a:cubicBezTo>
                    <a:pt x="31491" y="10255"/>
                    <a:pt x="31491" y="10125"/>
                    <a:pt x="31491" y="10021"/>
                  </a:cubicBezTo>
                  <a:lnTo>
                    <a:pt x="31491" y="9917"/>
                  </a:lnTo>
                  <a:lnTo>
                    <a:pt x="31491" y="9476"/>
                  </a:lnTo>
                  <a:lnTo>
                    <a:pt x="31491" y="9164"/>
                  </a:lnTo>
                  <a:cubicBezTo>
                    <a:pt x="31491" y="8515"/>
                    <a:pt x="31491" y="7970"/>
                    <a:pt x="31595" y="7321"/>
                  </a:cubicBezTo>
                  <a:cubicBezTo>
                    <a:pt x="31595" y="7010"/>
                    <a:pt x="31698" y="6672"/>
                    <a:pt x="31698" y="6465"/>
                  </a:cubicBezTo>
                  <a:lnTo>
                    <a:pt x="31698" y="6465"/>
                  </a:lnTo>
                  <a:cubicBezTo>
                    <a:pt x="31698" y="6465"/>
                    <a:pt x="31698" y="6568"/>
                    <a:pt x="31595" y="6568"/>
                  </a:cubicBezTo>
                  <a:cubicBezTo>
                    <a:pt x="31698" y="6465"/>
                    <a:pt x="31698" y="6231"/>
                    <a:pt x="31698" y="6127"/>
                  </a:cubicBezTo>
                  <a:cubicBezTo>
                    <a:pt x="31802" y="5816"/>
                    <a:pt x="31802" y="5582"/>
                    <a:pt x="31802" y="5270"/>
                  </a:cubicBezTo>
                  <a:cubicBezTo>
                    <a:pt x="32140" y="3765"/>
                    <a:pt x="32451" y="2233"/>
                    <a:pt x="32893" y="831"/>
                  </a:cubicBezTo>
                  <a:cubicBezTo>
                    <a:pt x="32893" y="727"/>
                    <a:pt x="32789" y="727"/>
                    <a:pt x="32789" y="727"/>
                  </a:cubicBezTo>
                  <a:cubicBezTo>
                    <a:pt x="32244" y="2129"/>
                    <a:pt x="32036" y="3635"/>
                    <a:pt x="31802" y="5167"/>
                  </a:cubicBezTo>
                  <a:cubicBezTo>
                    <a:pt x="31802" y="5167"/>
                    <a:pt x="31802" y="5270"/>
                    <a:pt x="31698" y="5270"/>
                  </a:cubicBezTo>
                  <a:cubicBezTo>
                    <a:pt x="31491" y="6568"/>
                    <a:pt x="30608" y="7659"/>
                    <a:pt x="30400" y="8957"/>
                  </a:cubicBezTo>
                  <a:cubicBezTo>
                    <a:pt x="30193" y="10359"/>
                    <a:pt x="30297" y="11761"/>
                    <a:pt x="30193" y="13059"/>
                  </a:cubicBezTo>
                  <a:cubicBezTo>
                    <a:pt x="30193" y="14019"/>
                    <a:pt x="29959" y="14798"/>
                    <a:pt x="29959" y="15758"/>
                  </a:cubicBezTo>
                  <a:cubicBezTo>
                    <a:pt x="29648" y="14668"/>
                    <a:pt x="28999" y="13811"/>
                    <a:pt x="28012" y="13059"/>
                  </a:cubicBezTo>
                  <a:cubicBezTo>
                    <a:pt x="27701" y="12072"/>
                    <a:pt x="26844" y="11423"/>
                    <a:pt x="26506" y="10462"/>
                  </a:cubicBezTo>
                  <a:lnTo>
                    <a:pt x="26506" y="10462"/>
                  </a:lnTo>
                  <a:cubicBezTo>
                    <a:pt x="26610" y="10566"/>
                    <a:pt x="26844" y="10670"/>
                    <a:pt x="26948" y="10774"/>
                  </a:cubicBezTo>
                  <a:cubicBezTo>
                    <a:pt x="27701" y="11319"/>
                    <a:pt x="28453" y="11657"/>
                    <a:pt x="28999" y="12513"/>
                  </a:cubicBezTo>
                  <a:cubicBezTo>
                    <a:pt x="28999" y="12565"/>
                    <a:pt x="29025" y="12591"/>
                    <a:pt x="29063" y="12591"/>
                  </a:cubicBezTo>
                  <a:cubicBezTo>
                    <a:pt x="29102" y="12591"/>
                    <a:pt x="29154" y="12565"/>
                    <a:pt x="29206" y="12513"/>
                  </a:cubicBezTo>
                  <a:cubicBezTo>
                    <a:pt x="29440" y="11761"/>
                    <a:pt x="29310" y="11112"/>
                    <a:pt x="28661" y="10670"/>
                  </a:cubicBezTo>
                  <a:cubicBezTo>
                    <a:pt x="28142" y="10359"/>
                    <a:pt x="27597" y="10255"/>
                    <a:pt x="27155" y="9917"/>
                  </a:cubicBezTo>
                  <a:cubicBezTo>
                    <a:pt x="27908" y="9813"/>
                    <a:pt x="28557" y="9061"/>
                    <a:pt x="29206" y="8515"/>
                  </a:cubicBezTo>
                  <a:cubicBezTo>
                    <a:pt x="29544" y="8074"/>
                    <a:pt x="29855" y="7659"/>
                    <a:pt x="30089" y="7217"/>
                  </a:cubicBezTo>
                  <a:cubicBezTo>
                    <a:pt x="30193" y="6776"/>
                    <a:pt x="30297" y="6465"/>
                    <a:pt x="30400" y="6023"/>
                  </a:cubicBezTo>
                  <a:cubicBezTo>
                    <a:pt x="30400" y="5919"/>
                    <a:pt x="30504" y="5712"/>
                    <a:pt x="30608" y="5374"/>
                  </a:cubicBezTo>
                  <a:cubicBezTo>
                    <a:pt x="30842" y="5063"/>
                    <a:pt x="30946" y="4725"/>
                    <a:pt x="31049" y="4518"/>
                  </a:cubicBezTo>
                  <a:cubicBezTo>
                    <a:pt x="31049" y="4445"/>
                    <a:pt x="30998" y="4359"/>
                    <a:pt x="30932" y="4359"/>
                  </a:cubicBezTo>
                  <a:cubicBezTo>
                    <a:pt x="30904" y="4359"/>
                    <a:pt x="30873" y="4375"/>
                    <a:pt x="30842" y="4414"/>
                  </a:cubicBezTo>
                  <a:cubicBezTo>
                    <a:pt x="30842" y="4518"/>
                    <a:pt x="30842" y="4518"/>
                    <a:pt x="30738" y="4621"/>
                  </a:cubicBezTo>
                  <a:cubicBezTo>
                    <a:pt x="29959" y="6127"/>
                    <a:pt x="28661" y="9061"/>
                    <a:pt x="26844" y="9372"/>
                  </a:cubicBezTo>
                  <a:cubicBezTo>
                    <a:pt x="27701" y="8723"/>
                    <a:pt x="27804" y="7425"/>
                    <a:pt x="28661" y="6672"/>
                  </a:cubicBezTo>
                  <a:cubicBezTo>
                    <a:pt x="29544" y="5919"/>
                    <a:pt x="29959" y="5374"/>
                    <a:pt x="29959" y="4180"/>
                  </a:cubicBezTo>
                  <a:cubicBezTo>
                    <a:pt x="29959" y="4107"/>
                    <a:pt x="29907" y="4033"/>
                    <a:pt x="29840" y="4033"/>
                  </a:cubicBezTo>
                  <a:cubicBezTo>
                    <a:pt x="29812" y="4033"/>
                    <a:pt x="29782" y="4046"/>
                    <a:pt x="29751" y="4076"/>
                  </a:cubicBezTo>
                  <a:cubicBezTo>
                    <a:pt x="28999" y="5167"/>
                    <a:pt x="27804" y="5582"/>
                    <a:pt x="27051" y="6672"/>
                  </a:cubicBezTo>
                  <a:cubicBezTo>
                    <a:pt x="26610" y="7114"/>
                    <a:pt x="26610" y="8308"/>
                    <a:pt x="26195" y="8957"/>
                  </a:cubicBezTo>
                  <a:cubicBezTo>
                    <a:pt x="24455" y="7659"/>
                    <a:pt x="28012" y="5167"/>
                    <a:pt x="28246" y="3531"/>
                  </a:cubicBezTo>
                  <a:cubicBezTo>
                    <a:pt x="28246" y="3471"/>
                    <a:pt x="28168" y="3411"/>
                    <a:pt x="28082" y="3411"/>
                  </a:cubicBezTo>
                  <a:cubicBezTo>
                    <a:pt x="28019" y="3411"/>
                    <a:pt x="27952" y="3443"/>
                    <a:pt x="27908" y="3531"/>
                  </a:cubicBezTo>
                  <a:cubicBezTo>
                    <a:pt x="27493" y="4725"/>
                    <a:pt x="26299" y="5270"/>
                    <a:pt x="25416" y="6023"/>
                  </a:cubicBezTo>
                  <a:cubicBezTo>
                    <a:pt x="24897" y="6465"/>
                    <a:pt x="24014" y="7217"/>
                    <a:pt x="24014" y="7970"/>
                  </a:cubicBezTo>
                  <a:cubicBezTo>
                    <a:pt x="24014" y="8515"/>
                    <a:pt x="24352" y="8827"/>
                    <a:pt x="24663" y="9164"/>
                  </a:cubicBezTo>
                  <a:cubicBezTo>
                    <a:pt x="23365" y="9164"/>
                    <a:pt x="22171" y="8827"/>
                    <a:pt x="20873" y="8412"/>
                  </a:cubicBezTo>
                  <a:cubicBezTo>
                    <a:pt x="20450" y="8192"/>
                    <a:pt x="19983" y="8071"/>
                    <a:pt x="19501" y="8071"/>
                  </a:cubicBezTo>
                  <a:cubicBezTo>
                    <a:pt x="19243" y="8071"/>
                    <a:pt x="18980" y="8106"/>
                    <a:pt x="18718" y="8178"/>
                  </a:cubicBezTo>
                  <a:cubicBezTo>
                    <a:pt x="17109" y="8308"/>
                    <a:pt x="15577" y="9476"/>
                    <a:pt x="14383" y="10462"/>
                  </a:cubicBezTo>
                  <a:cubicBezTo>
                    <a:pt x="12669" y="12072"/>
                    <a:pt x="12773" y="13915"/>
                    <a:pt x="12565" y="16096"/>
                  </a:cubicBezTo>
                  <a:cubicBezTo>
                    <a:pt x="12436" y="16096"/>
                    <a:pt x="12436" y="16200"/>
                    <a:pt x="12436" y="16304"/>
                  </a:cubicBezTo>
                  <a:cubicBezTo>
                    <a:pt x="12332" y="16304"/>
                    <a:pt x="12436" y="16304"/>
                    <a:pt x="12436" y="16407"/>
                  </a:cubicBezTo>
                  <a:cubicBezTo>
                    <a:pt x="12436" y="16407"/>
                    <a:pt x="12436" y="16511"/>
                    <a:pt x="12565" y="16511"/>
                  </a:cubicBezTo>
                  <a:cubicBezTo>
                    <a:pt x="13214" y="16200"/>
                    <a:pt x="13967" y="16096"/>
                    <a:pt x="14824" y="15966"/>
                  </a:cubicBezTo>
                  <a:lnTo>
                    <a:pt x="14824" y="15966"/>
                  </a:lnTo>
                  <a:cubicBezTo>
                    <a:pt x="14279" y="16615"/>
                    <a:pt x="13863" y="17602"/>
                    <a:pt x="13734" y="18458"/>
                  </a:cubicBezTo>
                  <a:cubicBezTo>
                    <a:pt x="12877" y="19445"/>
                    <a:pt x="11683" y="20094"/>
                    <a:pt x="10385" y="20094"/>
                  </a:cubicBezTo>
                  <a:cubicBezTo>
                    <a:pt x="9632" y="19990"/>
                    <a:pt x="8983" y="19756"/>
                    <a:pt x="8334" y="19756"/>
                  </a:cubicBezTo>
                  <a:cubicBezTo>
                    <a:pt x="8022" y="19756"/>
                    <a:pt x="7581" y="19860"/>
                    <a:pt x="7373" y="20094"/>
                  </a:cubicBezTo>
                  <a:cubicBezTo>
                    <a:pt x="6724" y="20639"/>
                    <a:pt x="6075" y="20951"/>
                    <a:pt x="5296" y="21158"/>
                  </a:cubicBezTo>
                  <a:cubicBezTo>
                    <a:pt x="3998" y="21600"/>
                    <a:pt x="3349" y="23235"/>
                    <a:pt x="2596" y="24196"/>
                  </a:cubicBezTo>
                  <a:cubicBezTo>
                    <a:pt x="1402" y="25701"/>
                    <a:pt x="1091" y="27441"/>
                    <a:pt x="546" y="29180"/>
                  </a:cubicBezTo>
                  <a:cubicBezTo>
                    <a:pt x="442" y="29595"/>
                    <a:pt x="338" y="29933"/>
                    <a:pt x="338" y="30374"/>
                  </a:cubicBezTo>
                  <a:cubicBezTo>
                    <a:pt x="104" y="30686"/>
                    <a:pt x="0" y="31023"/>
                    <a:pt x="0" y="31439"/>
                  </a:cubicBezTo>
                  <a:cubicBezTo>
                    <a:pt x="0" y="31491"/>
                    <a:pt x="59" y="31517"/>
                    <a:pt x="117" y="31517"/>
                  </a:cubicBezTo>
                  <a:cubicBezTo>
                    <a:pt x="176" y="31517"/>
                    <a:pt x="234" y="31491"/>
                    <a:pt x="234" y="31439"/>
                  </a:cubicBezTo>
                  <a:cubicBezTo>
                    <a:pt x="234" y="29284"/>
                    <a:pt x="2700" y="29076"/>
                    <a:pt x="4128" y="28427"/>
                  </a:cubicBezTo>
                  <a:cubicBezTo>
                    <a:pt x="4777" y="28090"/>
                    <a:pt x="4881" y="27545"/>
                    <a:pt x="5634" y="27337"/>
                  </a:cubicBezTo>
                  <a:cubicBezTo>
                    <a:pt x="6283" y="27233"/>
                    <a:pt x="6724" y="27233"/>
                    <a:pt x="7243" y="26896"/>
                  </a:cubicBezTo>
                  <a:cubicBezTo>
                    <a:pt x="8334" y="26350"/>
                    <a:pt x="8983" y="25182"/>
                    <a:pt x="9528" y="24196"/>
                  </a:cubicBezTo>
                  <a:cubicBezTo>
                    <a:pt x="9969" y="23443"/>
                    <a:pt x="10281" y="22586"/>
                    <a:pt x="10826" y="21807"/>
                  </a:cubicBezTo>
                  <a:cubicBezTo>
                    <a:pt x="11267" y="21158"/>
                    <a:pt x="11916" y="20743"/>
                    <a:pt x="12436" y="20198"/>
                  </a:cubicBezTo>
                  <a:cubicBezTo>
                    <a:pt x="12877" y="19860"/>
                    <a:pt x="13214" y="19549"/>
                    <a:pt x="13630" y="19341"/>
                  </a:cubicBezTo>
                  <a:lnTo>
                    <a:pt x="13630" y="19990"/>
                  </a:lnTo>
                  <a:lnTo>
                    <a:pt x="13630" y="20509"/>
                  </a:lnTo>
                  <a:cubicBezTo>
                    <a:pt x="13214" y="20951"/>
                    <a:pt x="12877" y="21600"/>
                    <a:pt x="12565" y="22249"/>
                  </a:cubicBezTo>
                  <a:lnTo>
                    <a:pt x="12436" y="22249"/>
                  </a:lnTo>
                  <a:cubicBezTo>
                    <a:pt x="11034" y="24949"/>
                    <a:pt x="8541" y="27233"/>
                    <a:pt x="8438" y="30478"/>
                  </a:cubicBezTo>
                  <a:cubicBezTo>
                    <a:pt x="8438" y="31543"/>
                    <a:pt x="7892" y="32841"/>
                    <a:pt x="8334" y="33931"/>
                  </a:cubicBezTo>
                  <a:cubicBezTo>
                    <a:pt x="8775" y="35021"/>
                    <a:pt x="9424" y="36215"/>
                    <a:pt x="9736" y="37280"/>
                  </a:cubicBezTo>
                  <a:cubicBezTo>
                    <a:pt x="9736" y="37617"/>
                    <a:pt x="9840" y="37929"/>
                    <a:pt x="9969" y="38162"/>
                  </a:cubicBezTo>
                  <a:lnTo>
                    <a:pt x="9969" y="38474"/>
                  </a:lnTo>
                  <a:cubicBezTo>
                    <a:pt x="9969" y="38526"/>
                    <a:pt x="9995" y="38552"/>
                    <a:pt x="10021" y="38552"/>
                  </a:cubicBezTo>
                  <a:cubicBezTo>
                    <a:pt x="10047" y="38552"/>
                    <a:pt x="10073" y="38526"/>
                    <a:pt x="10073" y="38474"/>
                  </a:cubicBezTo>
                  <a:cubicBezTo>
                    <a:pt x="10073" y="38509"/>
                    <a:pt x="10085" y="38520"/>
                    <a:pt x="10100" y="38520"/>
                  </a:cubicBezTo>
                  <a:cubicBezTo>
                    <a:pt x="10131" y="38520"/>
                    <a:pt x="10177" y="38474"/>
                    <a:pt x="10177" y="38474"/>
                  </a:cubicBezTo>
                  <a:cubicBezTo>
                    <a:pt x="10073" y="36735"/>
                    <a:pt x="9969" y="35229"/>
                    <a:pt x="10618" y="33619"/>
                  </a:cubicBezTo>
                  <a:cubicBezTo>
                    <a:pt x="11034" y="32529"/>
                    <a:pt x="12020" y="31335"/>
                    <a:pt x="11916" y="30141"/>
                  </a:cubicBezTo>
                  <a:cubicBezTo>
                    <a:pt x="11787" y="29076"/>
                    <a:pt x="12020" y="28427"/>
                    <a:pt x="12436" y="27545"/>
                  </a:cubicBezTo>
                  <a:cubicBezTo>
                    <a:pt x="12773" y="26999"/>
                    <a:pt x="12877" y="26584"/>
                    <a:pt x="12981" y="26039"/>
                  </a:cubicBezTo>
                  <a:cubicBezTo>
                    <a:pt x="13085" y="25494"/>
                    <a:pt x="12877" y="24741"/>
                    <a:pt x="12773" y="24196"/>
                  </a:cubicBezTo>
                  <a:cubicBezTo>
                    <a:pt x="12565" y="23001"/>
                    <a:pt x="12981" y="21937"/>
                    <a:pt x="13734" y="21054"/>
                  </a:cubicBezTo>
                  <a:cubicBezTo>
                    <a:pt x="13734" y="21288"/>
                    <a:pt x="13863" y="21496"/>
                    <a:pt x="13967" y="21703"/>
                  </a:cubicBezTo>
                  <a:cubicBezTo>
                    <a:pt x="14164" y="21962"/>
                    <a:pt x="14367" y="22074"/>
                    <a:pt x="14573" y="22074"/>
                  </a:cubicBezTo>
                  <a:cubicBezTo>
                    <a:pt x="14801" y="22074"/>
                    <a:pt x="15033" y="21936"/>
                    <a:pt x="15265" y="21703"/>
                  </a:cubicBezTo>
                  <a:lnTo>
                    <a:pt x="15265" y="21703"/>
                  </a:lnTo>
                  <a:cubicBezTo>
                    <a:pt x="15032" y="22352"/>
                    <a:pt x="15032" y="22794"/>
                    <a:pt x="15577" y="22794"/>
                  </a:cubicBezTo>
                  <a:cubicBezTo>
                    <a:pt x="16226" y="22794"/>
                    <a:pt x="16875" y="23235"/>
                    <a:pt x="17420" y="23235"/>
                  </a:cubicBezTo>
                  <a:cubicBezTo>
                    <a:pt x="18277" y="23105"/>
                    <a:pt x="19056" y="22898"/>
                    <a:pt x="19808" y="22794"/>
                  </a:cubicBezTo>
                  <a:cubicBezTo>
                    <a:pt x="20665" y="22690"/>
                    <a:pt x="21314" y="21807"/>
                    <a:pt x="21755" y="20951"/>
                  </a:cubicBezTo>
                  <a:lnTo>
                    <a:pt x="21755" y="20951"/>
                  </a:lnTo>
                  <a:cubicBezTo>
                    <a:pt x="21652" y="22145"/>
                    <a:pt x="21859" y="23339"/>
                    <a:pt x="22405" y="24403"/>
                  </a:cubicBezTo>
                  <a:cubicBezTo>
                    <a:pt x="22405" y="24533"/>
                    <a:pt x="22508" y="24845"/>
                    <a:pt x="22716" y="24845"/>
                  </a:cubicBezTo>
                  <a:cubicBezTo>
                    <a:pt x="23261" y="24845"/>
                    <a:pt x="23365" y="25494"/>
                    <a:pt x="23599" y="25935"/>
                  </a:cubicBezTo>
                  <a:cubicBezTo>
                    <a:pt x="23806" y="26350"/>
                    <a:pt x="24352" y="26480"/>
                    <a:pt x="24559" y="26896"/>
                  </a:cubicBezTo>
                  <a:lnTo>
                    <a:pt x="24559" y="27129"/>
                  </a:lnTo>
                  <a:lnTo>
                    <a:pt x="24663" y="27233"/>
                  </a:lnTo>
                  <a:cubicBezTo>
                    <a:pt x="24767" y="27233"/>
                    <a:pt x="24767" y="27233"/>
                    <a:pt x="24767" y="27129"/>
                  </a:cubicBezTo>
                  <a:lnTo>
                    <a:pt x="24767" y="26999"/>
                  </a:lnTo>
                  <a:cubicBezTo>
                    <a:pt x="25312" y="25935"/>
                    <a:pt x="26195" y="25286"/>
                    <a:pt x="26714" y="24196"/>
                  </a:cubicBezTo>
                  <a:cubicBezTo>
                    <a:pt x="27155" y="23547"/>
                    <a:pt x="27363" y="22690"/>
                    <a:pt x="27597" y="21807"/>
                  </a:cubicBezTo>
                  <a:cubicBezTo>
                    <a:pt x="27597" y="21937"/>
                    <a:pt x="27701" y="22041"/>
                    <a:pt x="27804" y="22145"/>
                  </a:cubicBezTo>
                  <a:cubicBezTo>
                    <a:pt x="27908" y="22352"/>
                    <a:pt x="28142" y="22352"/>
                    <a:pt x="28142" y="22456"/>
                  </a:cubicBezTo>
                  <a:cubicBezTo>
                    <a:pt x="28246" y="22794"/>
                    <a:pt x="28453" y="23235"/>
                    <a:pt x="28661" y="23547"/>
                  </a:cubicBezTo>
                  <a:cubicBezTo>
                    <a:pt x="28898" y="23856"/>
                    <a:pt x="29236" y="24216"/>
                    <a:pt x="29561" y="24216"/>
                  </a:cubicBezTo>
                  <a:cubicBezTo>
                    <a:pt x="29699" y="24216"/>
                    <a:pt x="29835" y="24151"/>
                    <a:pt x="29959" y="23988"/>
                  </a:cubicBezTo>
                  <a:cubicBezTo>
                    <a:pt x="30089" y="23988"/>
                    <a:pt x="30089" y="23884"/>
                    <a:pt x="29959" y="23884"/>
                  </a:cubicBezTo>
                  <a:cubicBezTo>
                    <a:pt x="30297" y="21937"/>
                    <a:pt x="30738" y="19653"/>
                    <a:pt x="30400" y="17602"/>
                  </a:cubicBezTo>
                  <a:lnTo>
                    <a:pt x="30400" y="17602"/>
                  </a:lnTo>
                  <a:cubicBezTo>
                    <a:pt x="30738" y="18251"/>
                    <a:pt x="31153" y="18900"/>
                    <a:pt x="31491" y="19549"/>
                  </a:cubicBezTo>
                  <a:cubicBezTo>
                    <a:pt x="31906" y="20405"/>
                    <a:pt x="32244" y="21158"/>
                    <a:pt x="32997" y="21703"/>
                  </a:cubicBezTo>
                  <a:cubicBezTo>
                    <a:pt x="33853" y="22456"/>
                    <a:pt x="34087" y="23650"/>
                    <a:pt x="34944" y="24403"/>
                  </a:cubicBezTo>
                  <a:cubicBezTo>
                    <a:pt x="36787" y="26039"/>
                    <a:pt x="39694" y="26247"/>
                    <a:pt x="42083" y="26584"/>
                  </a:cubicBezTo>
                  <a:cubicBezTo>
                    <a:pt x="42187" y="26688"/>
                    <a:pt x="42290" y="26688"/>
                    <a:pt x="42420" y="26792"/>
                  </a:cubicBezTo>
                  <a:cubicBezTo>
                    <a:pt x="42524" y="26896"/>
                    <a:pt x="42732" y="26999"/>
                    <a:pt x="42939" y="27129"/>
                  </a:cubicBezTo>
                  <a:lnTo>
                    <a:pt x="43069" y="27129"/>
                  </a:lnTo>
                  <a:cubicBezTo>
                    <a:pt x="43173" y="27129"/>
                    <a:pt x="43173" y="27129"/>
                    <a:pt x="43277" y="27233"/>
                  </a:cubicBezTo>
                  <a:cubicBezTo>
                    <a:pt x="43381" y="27233"/>
                    <a:pt x="43485" y="27129"/>
                    <a:pt x="43381" y="26999"/>
                  </a:cubicBezTo>
                  <a:cubicBezTo>
                    <a:pt x="42939" y="26688"/>
                    <a:pt x="42524" y="26480"/>
                    <a:pt x="42083" y="26247"/>
                  </a:cubicBezTo>
                  <a:cubicBezTo>
                    <a:pt x="41538" y="25598"/>
                    <a:pt x="41330" y="24845"/>
                    <a:pt x="40992" y="24196"/>
                  </a:cubicBezTo>
                  <a:cubicBezTo>
                    <a:pt x="40681" y="23547"/>
                    <a:pt x="40473" y="23105"/>
                    <a:pt x="40681" y="22456"/>
                  </a:cubicBezTo>
                  <a:lnTo>
                    <a:pt x="40681" y="22249"/>
                  </a:lnTo>
                  <a:cubicBezTo>
                    <a:pt x="40785" y="22145"/>
                    <a:pt x="40785" y="21937"/>
                    <a:pt x="40681" y="21807"/>
                  </a:cubicBezTo>
                  <a:cubicBezTo>
                    <a:pt x="40240" y="21392"/>
                    <a:pt x="40889" y="20405"/>
                    <a:pt x="40577" y="19860"/>
                  </a:cubicBezTo>
                  <a:cubicBezTo>
                    <a:pt x="40473" y="19445"/>
                    <a:pt x="40240" y="19107"/>
                    <a:pt x="39928" y="18796"/>
                  </a:cubicBezTo>
                  <a:cubicBezTo>
                    <a:pt x="39591" y="18251"/>
                    <a:pt x="39694" y="17602"/>
                    <a:pt x="39591" y="17056"/>
                  </a:cubicBezTo>
                  <a:cubicBezTo>
                    <a:pt x="39175" y="15213"/>
                    <a:pt x="36994" y="13811"/>
                    <a:pt x="35696" y="12617"/>
                  </a:cubicBezTo>
                  <a:cubicBezTo>
                    <a:pt x="33749" y="11008"/>
                    <a:pt x="32140" y="7425"/>
                    <a:pt x="32244" y="4933"/>
                  </a:cubicBezTo>
                  <a:cubicBezTo>
                    <a:pt x="32555" y="3323"/>
                    <a:pt x="33100" y="1688"/>
                    <a:pt x="33334" y="78"/>
                  </a:cubicBezTo>
                  <a:cubicBezTo>
                    <a:pt x="33334" y="26"/>
                    <a:pt x="33302" y="0"/>
                    <a:pt x="3326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3"/>
            <p:cNvSpPr/>
            <p:nvPr/>
          </p:nvSpPr>
          <p:spPr>
            <a:xfrm>
              <a:off x="1690625" y="3350725"/>
              <a:ext cx="830100" cy="773000"/>
            </a:xfrm>
            <a:custGeom>
              <a:avLst/>
              <a:gdLst/>
              <a:ahLst/>
              <a:cxnLst/>
              <a:rect l="l" t="t" r="r" b="b"/>
              <a:pathLst>
                <a:path w="33204" h="30920" extrusionOk="0">
                  <a:moveTo>
                    <a:pt x="30381" y="7415"/>
                  </a:moveTo>
                  <a:cubicBezTo>
                    <a:pt x="30350" y="7473"/>
                    <a:pt x="30324" y="7527"/>
                    <a:pt x="30270" y="7581"/>
                  </a:cubicBezTo>
                  <a:cubicBezTo>
                    <a:pt x="30236" y="7618"/>
                    <a:pt x="30202" y="7655"/>
                    <a:pt x="30168" y="7692"/>
                  </a:cubicBezTo>
                  <a:lnTo>
                    <a:pt x="30168" y="7692"/>
                  </a:lnTo>
                  <a:cubicBezTo>
                    <a:pt x="30241" y="7602"/>
                    <a:pt x="30312" y="7510"/>
                    <a:pt x="30381" y="7415"/>
                  </a:cubicBezTo>
                  <a:close/>
                  <a:moveTo>
                    <a:pt x="14265" y="6760"/>
                  </a:moveTo>
                  <a:cubicBezTo>
                    <a:pt x="14668" y="7094"/>
                    <a:pt x="15091" y="7411"/>
                    <a:pt x="15514" y="7709"/>
                  </a:cubicBezTo>
                  <a:lnTo>
                    <a:pt x="15514" y="7709"/>
                  </a:lnTo>
                  <a:cubicBezTo>
                    <a:pt x="15527" y="7716"/>
                    <a:pt x="15540" y="7722"/>
                    <a:pt x="15553" y="7728"/>
                  </a:cubicBezTo>
                  <a:lnTo>
                    <a:pt x="15553" y="7728"/>
                  </a:lnTo>
                  <a:cubicBezTo>
                    <a:pt x="15114" y="7412"/>
                    <a:pt x="14688" y="7086"/>
                    <a:pt x="14265" y="6760"/>
                  </a:cubicBezTo>
                  <a:close/>
                  <a:moveTo>
                    <a:pt x="15553" y="7728"/>
                  </a:moveTo>
                  <a:lnTo>
                    <a:pt x="15553" y="7728"/>
                  </a:lnTo>
                  <a:cubicBezTo>
                    <a:pt x="15596" y="7759"/>
                    <a:pt x="15638" y="7789"/>
                    <a:pt x="15681" y="7819"/>
                  </a:cubicBezTo>
                  <a:lnTo>
                    <a:pt x="15681" y="7819"/>
                  </a:lnTo>
                  <a:cubicBezTo>
                    <a:pt x="15680" y="7810"/>
                    <a:pt x="15680" y="7800"/>
                    <a:pt x="15680" y="7789"/>
                  </a:cubicBezTo>
                  <a:cubicBezTo>
                    <a:pt x="15638" y="7768"/>
                    <a:pt x="15595" y="7748"/>
                    <a:pt x="15553" y="7728"/>
                  </a:cubicBezTo>
                  <a:close/>
                  <a:moveTo>
                    <a:pt x="10384" y="4128"/>
                  </a:moveTo>
                  <a:cubicBezTo>
                    <a:pt x="11781" y="4817"/>
                    <a:pt x="13005" y="5787"/>
                    <a:pt x="14265" y="6760"/>
                  </a:cubicBezTo>
                  <a:lnTo>
                    <a:pt x="14265" y="6760"/>
                  </a:lnTo>
                  <a:cubicBezTo>
                    <a:pt x="14000" y="6539"/>
                    <a:pt x="13743" y="6311"/>
                    <a:pt x="13500" y="6075"/>
                  </a:cubicBezTo>
                  <a:cubicBezTo>
                    <a:pt x="12643" y="5193"/>
                    <a:pt x="11553" y="4544"/>
                    <a:pt x="10488" y="4128"/>
                  </a:cubicBezTo>
                  <a:lnTo>
                    <a:pt x="10488" y="4128"/>
                  </a:lnTo>
                  <a:cubicBezTo>
                    <a:pt x="12435" y="4648"/>
                    <a:pt x="14149" y="6387"/>
                    <a:pt x="15577" y="7581"/>
                  </a:cubicBezTo>
                  <a:cubicBezTo>
                    <a:pt x="16297" y="8103"/>
                    <a:pt x="17018" y="8625"/>
                    <a:pt x="17738" y="9033"/>
                  </a:cubicBezTo>
                  <a:lnTo>
                    <a:pt x="17738" y="9033"/>
                  </a:lnTo>
                  <a:cubicBezTo>
                    <a:pt x="17313" y="8803"/>
                    <a:pt x="16884" y="8560"/>
                    <a:pt x="16433" y="8334"/>
                  </a:cubicBezTo>
                  <a:cubicBezTo>
                    <a:pt x="16217" y="8192"/>
                    <a:pt x="15998" y="8045"/>
                    <a:pt x="15777" y="7893"/>
                  </a:cubicBezTo>
                  <a:lnTo>
                    <a:pt x="15777" y="7893"/>
                  </a:lnTo>
                  <a:cubicBezTo>
                    <a:pt x="15779" y="7893"/>
                    <a:pt x="15782" y="7893"/>
                    <a:pt x="15784" y="7893"/>
                  </a:cubicBezTo>
                  <a:cubicBezTo>
                    <a:pt x="15750" y="7868"/>
                    <a:pt x="15715" y="7844"/>
                    <a:pt x="15681" y="7819"/>
                  </a:cubicBezTo>
                  <a:lnTo>
                    <a:pt x="15681" y="7819"/>
                  </a:lnTo>
                  <a:cubicBezTo>
                    <a:pt x="15681" y="7822"/>
                    <a:pt x="15681" y="7824"/>
                    <a:pt x="15681" y="7826"/>
                  </a:cubicBezTo>
                  <a:lnTo>
                    <a:pt x="15681" y="7826"/>
                  </a:lnTo>
                  <a:cubicBezTo>
                    <a:pt x="15713" y="7848"/>
                    <a:pt x="15745" y="7871"/>
                    <a:pt x="15777" y="7893"/>
                  </a:cubicBezTo>
                  <a:lnTo>
                    <a:pt x="15777" y="7893"/>
                  </a:lnTo>
                  <a:cubicBezTo>
                    <a:pt x="15694" y="7893"/>
                    <a:pt x="15682" y="7891"/>
                    <a:pt x="15681" y="7826"/>
                  </a:cubicBezTo>
                  <a:lnTo>
                    <a:pt x="15681" y="7826"/>
                  </a:lnTo>
                  <a:cubicBezTo>
                    <a:pt x="15625" y="7788"/>
                    <a:pt x="15570" y="7749"/>
                    <a:pt x="15514" y="7709"/>
                  </a:cubicBezTo>
                  <a:lnTo>
                    <a:pt x="15514" y="7709"/>
                  </a:lnTo>
                  <a:cubicBezTo>
                    <a:pt x="14936" y="7436"/>
                    <a:pt x="14430" y="7217"/>
                    <a:pt x="13837" y="6932"/>
                  </a:cubicBezTo>
                  <a:cubicBezTo>
                    <a:pt x="12643" y="6075"/>
                    <a:pt x="11345" y="5426"/>
                    <a:pt x="9943" y="5089"/>
                  </a:cubicBezTo>
                  <a:cubicBezTo>
                    <a:pt x="9839" y="5089"/>
                    <a:pt x="9839" y="5193"/>
                    <a:pt x="9839" y="5193"/>
                  </a:cubicBezTo>
                  <a:cubicBezTo>
                    <a:pt x="11137" y="5634"/>
                    <a:pt x="12435" y="6179"/>
                    <a:pt x="13500" y="6932"/>
                  </a:cubicBezTo>
                  <a:cubicBezTo>
                    <a:pt x="12202" y="6387"/>
                    <a:pt x="10800" y="6179"/>
                    <a:pt x="9398" y="5842"/>
                  </a:cubicBezTo>
                  <a:cubicBezTo>
                    <a:pt x="8724" y="5666"/>
                    <a:pt x="7950" y="5515"/>
                    <a:pt x="7189" y="5515"/>
                  </a:cubicBezTo>
                  <a:cubicBezTo>
                    <a:pt x="6602" y="5515"/>
                    <a:pt x="6024" y="5604"/>
                    <a:pt x="5504" y="5842"/>
                  </a:cubicBezTo>
                  <a:cubicBezTo>
                    <a:pt x="6257" y="5193"/>
                    <a:pt x="7243" y="4777"/>
                    <a:pt x="8204" y="4336"/>
                  </a:cubicBezTo>
                  <a:cubicBezTo>
                    <a:pt x="8957" y="4128"/>
                    <a:pt x="9606" y="4232"/>
                    <a:pt x="10255" y="4128"/>
                  </a:cubicBezTo>
                  <a:close/>
                  <a:moveTo>
                    <a:pt x="17524" y="4128"/>
                  </a:moveTo>
                  <a:cubicBezTo>
                    <a:pt x="18692" y="4648"/>
                    <a:pt x="19133" y="6283"/>
                    <a:pt x="19782" y="7373"/>
                  </a:cubicBezTo>
                  <a:cubicBezTo>
                    <a:pt x="20327" y="8230"/>
                    <a:pt x="20873" y="8879"/>
                    <a:pt x="21729" y="9528"/>
                  </a:cubicBezTo>
                  <a:cubicBezTo>
                    <a:pt x="20976" y="9087"/>
                    <a:pt x="20224" y="8438"/>
                    <a:pt x="19575" y="7789"/>
                  </a:cubicBezTo>
                  <a:cubicBezTo>
                    <a:pt x="18484" y="6724"/>
                    <a:pt x="17524" y="5297"/>
                    <a:pt x="16096" y="4544"/>
                  </a:cubicBezTo>
                  <a:cubicBezTo>
                    <a:pt x="16226" y="4544"/>
                    <a:pt x="16329" y="4440"/>
                    <a:pt x="16329" y="4440"/>
                  </a:cubicBezTo>
                  <a:cubicBezTo>
                    <a:pt x="16745" y="4232"/>
                    <a:pt x="17186" y="4128"/>
                    <a:pt x="17524" y="4128"/>
                  </a:cubicBezTo>
                  <a:close/>
                  <a:moveTo>
                    <a:pt x="9954" y="7529"/>
                  </a:moveTo>
                  <a:cubicBezTo>
                    <a:pt x="12361" y="7529"/>
                    <a:pt x="14745" y="8609"/>
                    <a:pt x="17030" y="9582"/>
                  </a:cubicBezTo>
                  <a:lnTo>
                    <a:pt x="17030" y="9582"/>
                  </a:lnTo>
                  <a:cubicBezTo>
                    <a:pt x="16109" y="9285"/>
                    <a:pt x="15077" y="8972"/>
                    <a:pt x="14045" y="8775"/>
                  </a:cubicBezTo>
                  <a:cubicBezTo>
                    <a:pt x="13158" y="8563"/>
                    <a:pt x="12175" y="8405"/>
                    <a:pt x="11199" y="8405"/>
                  </a:cubicBezTo>
                  <a:cubicBezTo>
                    <a:pt x="10148" y="8405"/>
                    <a:pt x="9106" y="8589"/>
                    <a:pt x="8204" y="9087"/>
                  </a:cubicBezTo>
                  <a:cubicBezTo>
                    <a:pt x="8204" y="8983"/>
                    <a:pt x="8204" y="8879"/>
                    <a:pt x="8100" y="8775"/>
                  </a:cubicBezTo>
                  <a:cubicBezTo>
                    <a:pt x="7996" y="8542"/>
                    <a:pt x="7892" y="8230"/>
                    <a:pt x="7659" y="7893"/>
                  </a:cubicBezTo>
                  <a:cubicBezTo>
                    <a:pt x="8424" y="7637"/>
                    <a:pt x="9190" y="7529"/>
                    <a:pt x="9954" y="7529"/>
                  </a:cubicBezTo>
                  <a:close/>
                  <a:moveTo>
                    <a:pt x="11137" y="4128"/>
                  </a:moveTo>
                  <a:cubicBezTo>
                    <a:pt x="12098" y="4232"/>
                    <a:pt x="12981" y="4985"/>
                    <a:pt x="13733" y="5426"/>
                  </a:cubicBezTo>
                  <a:cubicBezTo>
                    <a:pt x="14798" y="6075"/>
                    <a:pt x="15680" y="6828"/>
                    <a:pt x="16641" y="7581"/>
                  </a:cubicBezTo>
                  <a:cubicBezTo>
                    <a:pt x="17443" y="8287"/>
                    <a:pt x="18301" y="9008"/>
                    <a:pt x="19256" y="9598"/>
                  </a:cubicBezTo>
                  <a:lnTo>
                    <a:pt x="19256" y="9598"/>
                  </a:lnTo>
                  <a:cubicBezTo>
                    <a:pt x="18938" y="9451"/>
                    <a:pt x="18590" y="9325"/>
                    <a:pt x="18277" y="9191"/>
                  </a:cubicBezTo>
                  <a:cubicBezTo>
                    <a:pt x="17186" y="8671"/>
                    <a:pt x="16226" y="7893"/>
                    <a:pt x="15343" y="7140"/>
                  </a:cubicBezTo>
                  <a:cubicBezTo>
                    <a:pt x="14149" y="6179"/>
                    <a:pt x="12643" y="4648"/>
                    <a:pt x="11033" y="4128"/>
                  </a:cubicBezTo>
                  <a:close/>
                  <a:moveTo>
                    <a:pt x="18043" y="4336"/>
                  </a:moveTo>
                  <a:lnTo>
                    <a:pt x="18043" y="4336"/>
                  </a:lnTo>
                  <a:cubicBezTo>
                    <a:pt x="19471" y="5089"/>
                    <a:pt x="19678" y="6724"/>
                    <a:pt x="20535" y="7893"/>
                  </a:cubicBezTo>
                  <a:cubicBezTo>
                    <a:pt x="20976" y="8671"/>
                    <a:pt x="21522" y="9320"/>
                    <a:pt x="22171" y="9736"/>
                  </a:cubicBezTo>
                  <a:cubicBezTo>
                    <a:pt x="22067" y="9736"/>
                    <a:pt x="22067" y="9632"/>
                    <a:pt x="21937" y="9632"/>
                  </a:cubicBezTo>
                  <a:cubicBezTo>
                    <a:pt x="21418" y="9191"/>
                    <a:pt x="20769" y="8671"/>
                    <a:pt x="20327" y="8022"/>
                  </a:cubicBezTo>
                  <a:cubicBezTo>
                    <a:pt x="19886" y="7373"/>
                    <a:pt x="19575" y="6595"/>
                    <a:pt x="19133" y="5842"/>
                  </a:cubicBezTo>
                  <a:cubicBezTo>
                    <a:pt x="18926" y="5297"/>
                    <a:pt x="18588" y="4648"/>
                    <a:pt x="18043" y="4336"/>
                  </a:cubicBezTo>
                  <a:close/>
                  <a:moveTo>
                    <a:pt x="6774" y="5815"/>
                  </a:moveTo>
                  <a:cubicBezTo>
                    <a:pt x="7578" y="5815"/>
                    <a:pt x="8359" y="6005"/>
                    <a:pt x="9086" y="6283"/>
                  </a:cubicBezTo>
                  <a:cubicBezTo>
                    <a:pt x="10384" y="6595"/>
                    <a:pt x="11786" y="6932"/>
                    <a:pt x="13188" y="7373"/>
                  </a:cubicBezTo>
                  <a:cubicBezTo>
                    <a:pt x="14928" y="8022"/>
                    <a:pt x="16433" y="9087"/>
                    <a:pt x="18043" y="9840"/>
                  </a:cubicBezTo>
                  <a:cubicBezTo>
                    <a:pt x="15530" y="8754"/>
                    <a:pt x="12769" y="7404"/>
                    <a:pt x="9988" y="7404"/>
                  </a:cubicBezTo>
                  <a:cubicBezTo>
                    <a:pt x="9176" y="7404"/>
                    <a:pt x="8364" y="7519"/>
                    <a:pt x="7555" y="7789"/>
                  </a:cubicBezTo>
                  <a:cubicBezTo>
                    <a:pt x="7451" y="7685"/>
                    <a:pt x="7347" y="7581"/>
                    <a:pt x="7243" y="7373"/>
                  </a:cubicBezTo>
                  <a:cubicBezTo>
                    <a:pt x="7874" y="7036"/>
                    <a:pt x="8592" y="6902"/>
                    <a:pt x="9338" y="6902"/>
                  </a:cubicBezTo>
                  <a:cubicBezTo>
                    <a:pt x="10772" y="6902"/>
                    <a:pt x="12304" y="7397"/>
                    <a:pt x="13500" y="7893"/>
                  </a:cubicBezTo>
                  <a:lnTo>
                    <a:pt x="13500" y="7789"/>
                  </a:lnTo>
                  <a:cubicBezTo>
                    <a:pt x="12295" y="7290"/>
                    <a:pt x="10691" y="6791"/>
                    <a:pt x="9218" y="6791"/>
                  </a:cubicBezTo>
                  <a:cubicBezTo>
                    <a:pt x="8468" y="6791"/>
                    <a:pt x="7752" y="6920"/>
                    <a:pt x="7139" y="7244"/>
                  </a:cubicBezTo>
                  <a:cubicBezTo>
                    <a:pt x="6640" y="6768"/>
                    <a:pt x="5966" y="6270"/>
                    <a:pt x="5357" y="6270"/>
                  </a:cubicBezTo>
                  <a:cubicBezTo>
                    <a:pt x="5302" y="6270"/>
                    <a:pt x="5247" y="6274"/>
                    <a:pt x="5192" y="6283"/>
                  </a:cubicBezTo>
                  <a:cubicBezTo>
                    <a:pt x="5504" y="6075"/>
                    <a:pt x="5945" y="5946"/>
                    <a:pt x="6257" y="5842"/>
                  </a:cubicBezTo>
                  <a:cubicBezTo>
                    <a:pt x="6430" y="5823"/>
                    <a:pt x="6603" y="5815"/>
                    <a:pt x="6774" y="5815"/>
                  </a:cubicBezTo>
                  <a:close/>
                  <a:moveTo>
                    <a:pt x="18571" y="9457"/>
                  </a:moveTo>
                  <a:cubicBezTo>
                    <a:pt x="18914" y="9601"/>
                    <a:pt x="19261" y="9720"/>
                    <a:pt x="19575" y="9840"/>
                  </a:cubicBezTo>
                  <a:cubicBezTo>
                    <a:pt x="19230" y="9741"/>
                    <a:pt x="18898" y="9609"/>
                    <a:pt x="18571" y="9457"/>
                  </a:cubicBezTo>
                  <a:close/>
                  <a:moveTo>
                    <a:pt x="19886" y="5297"/>
                  </a:moveTo>
                  <a:cubicBezTo>
                    <a:pt x="20120" y="5426"/>
                    <a:pt x="20224" y="5530"/>
                    <a:pt x="20431" y="5738"/>
                  </a:cubicBezTo>
                  <a:cubicBezTo>
                    <a:pt x="21107" y="6996"/>
                    <a:pt x="21782" y="8964"/>
                    <a:pt x="23020" y="9899"/>
                  </a:cubicBezTo>
                  <a:lnTo>
                    <a:pt x="23020" y="9899"/>
                  </a:lnTo>
                  <a:cubicBezTo>
                    <a:pt x="21812" y="9222"/>
                    <a:pt x="21138" y="8104"/>
                    <a:pt x="20639" y="6724"/>
                  </a:cubicBezTo>
                  <a:cubicBezTo>
                    <a:pt x="20431" y="6179"/>
                    <a:pt x="20224" y="5738"/>
                    <a:pt x="19886" y="5297"/>
                  </a:cubicBezTo>
                  <a:close/>
                  <a:moveTo>
                    <a:pt x="18380" y="4336"/>
                  </a:moveTo>
                  <a:cubicBezTo>
                    <a:pt x="18692" y="4440"/>
                    <a:pt x="19029" y="4648"/>
                    <a:pt x="19237" y="4777"/>
                  </a:cubicBezTo>
                  <a:cubicBezTo>
                    <a:pt x="19341" y="4881"/>
                    <a:pt x="19341" y="4881"/>
                    <a:pt x="19471" y="4985"/>
                  </a:cubicBezTo>
                  <a:cubicBezTo>
                    <a:pt x="20224" y="5842"/>
                    <a:pt x="20431" y="7036"/>
                    <a:pt x="21080" y="8126"/>
                  </a:cubicBezTo>
                  <a:cubicBezTo>
                    <a:pt x="21596" y="8936"/>
                    <a:pt x="22204" y="9561"/>
                    <a:pt x="22905" y="9999"/>
                  </a:cubicBezTo>
                  <a:lnTo>
                    <a:pt x="22905" y="9999"/>
                  </a:lnTo>
                  <a:cubicBezTo>
                    <a:pt x="22801" y="9957"/>
                    <a:pt x="22675" y="9929"/>
                    <a:pt x="22586" y="9840"/>
                  </a:cubicBezTo>
                  <a:cubicBezTo>
                    <a:pt x="21288" y="9191"/>
                    <a:pt x="20431" y="7685"/>
                    <a:pt x="19886" y="6387"/>
                  </a:cubicBezTo>
                  <a:cubicBezTo>
                    <a:pt x="19471" y="5634"/>
                    <a:pt x="19133" y="4777"/>
                    <a:pt x="18380" y="4336"/>
                  </a:cubicBezTo>
                  <a:close/>
                  <a:moveTo>
                    <a:pt x="21418" y="6724"/>
                  </a:moveTo>
                  <a:cubicBezTo>
                    <a:pt x="22378" y="7789"/>
                    <a:pt x="23469" y="8879"/>
                    <a:pt x="24974" y="9191"/>
                  </a:cubicBezTo>
                  <a:cubicBezTo>
                    <a:pt x="25511" y="9337"/>
                    <a:pt x="26179" y="9432"/>
                    <a:pt x="26846" y="9432"/>
                  </a:cubicBezTo>
                  <a:cubicBezTo>
                    <a:pt x="27245" y="9432"/>
                    <a:pt x="27643" y="9398"/>
                    <a:pt x="28012" y="9320"/>
                  </a:cubicBezTo>
                  <a:lnTo>
                    <a:pt x="28012" y="9320"/>
                  </a:lnTo>
                  <a:cubicBezTo>
                    <a:pt x="27467" y="9528"/>
                    <a:pt x="26921" y="9840"/>
                    <a:pt x="26376" y="9969"/>
                  </a:cubicBezTo>
                  <a:cubicBezTo>
                    <a:pt x="26036" y="10031"/>
                    <a:pt x="25707" y="10064"/>
                    <a:pt x="25389" y="10064"/>
                  </a:cubicBezTo>
                  <a:cubicBezTo>
                    <a:pt x="24110" y="10064"/>
                    <a:pt x="23024" y="9540"/>
                    <a:pt x="22171" y="8334"/>
                  </a:cubicBezTo>
                  <a:cubicBezTo>
                    <a:pt x="21833" y="7789"/>
                    <a:pt x="21625" y="7244"/>
                    <a:pt x="21418" y="6724"/>
                  </a:cubicBezTo>
                  <a:close/>
                  <a:moveTo>
                    <a:pt x="19844" y="9936"/>
                  </a:moveTo>
                  <a:lnTo>
                    <a:pt x="19844" y="9936"/>
                  </a:lnTo>
                  <a:cubicBezTo>
                    <a:pt x="19981" y="10009"/>
                    <a:pt x="20120" y="10080"/>
                    <a:pt x="20262" y="10146"/>
                  </a:cubicBezTo>
                  <a:lnTo>
                    <a:pt x="20262" y="10146"/>
                  </a:lnTo>
                  <a:cubicBezTo>
                    <a:pt x="20091" y="10072"/>
                    <a:pt x="19979" y="10062"/>
                    <a:pt x="19886" y="9969"/>
                  </a:cubicBezTo>
                  <a:cubicBezTo>
                    <a:pt x="19872" y="9958"/>
                    <a:pt x="19858" y="9947"/>
                    <a:pt x="19844" y="9936"/>
                  </a:cubicBezTo>
                  <a:close/>
                  <a:moveTo>
                    <a:pt x="23380" y="10131"/>
                  </a:moveTo>
                  <a:lnTo>
                    <a:pt x="23380" y="10131"/>
                  </a:lnTo>
                  <a:cubicBezTo>
                    <a:pt x="23409" y="10147"/>
                    <a:pt x="23439" y="10162"/>
                    <a:pt x="23469" y="10177"/>
                  </a:cubicBezTo>
                  <a:cubicBezTo>
                    <a:pt x="23469" y="10177"/>
                    <a:pt x="23408" y="10177"/>
                    <a:pt x="23380" y="10131"/>
                  </a:cubicBezTo>
                  <a:close/>
                  <a:moveTo>
                    <a:pt x="20769" y="6075"/>
                  </a:moveTo>
                  <a:lnTo>
                    <a:pt x="21080" y="6387"/>
                  </a:lnTo>
                  <a:cubicBezTo>
                    <a:pt x="21418" y="6828"/>
                    <a:pt x="21522" y="7477"/>
                    <a:pt x="21833" y="8022"/>
                  </a:cubicBezTo>
                  <a:cubicBezTo>
                    <a:pt x="22171" y="8671"/>
                    <a:pt x="22586" y="9087"/>
                    <a:pt x="23131" y="9528"/>
                  </a:cubicBezTo>
                  <a:cubicBezTo>
                    <a:pt x="23724" y="10039"/>
                    <a:pt x="24461" y="10212"/>
                    <a:pt x="25216" y="10212"/>
                  </a:cubicBezTo>
                  <a:cubicBezTo>
                    <a:pt x="25351" y="10212"/>
                    <a:pt x="25486" y="10206"/>
                    <a:pt x="25621" y="10196"/>
                  </a:cubicBezTo>
                  <a:lnTo>
                    <a:pt x="25621" y="10196"/>
                  </a:lnTo>
                  <a:cubicBezTo>
                    <a:pt x="25127" y="10281"/>
                    <a:pt x="24738" y="10281"/>
                    <a:pt x="24325" y="10281"/>
                  </a:cubicBezTo>
                  <a:cubicBezTo>
                    <a:pt x="23235" y="10073"/>
                    <a:pt x="22274" y="9191"/>
                    <a:pt x="21729" y="8126"/>
                  </a:cubicBezTo>
                  <a:cubicBezTo>
                    <a:pt x="21288" y="7477"/>
                    <a:pt x="21080" y="6724"/>
                    <a:pt x="20769" y="6075"/>
                  </a:cubicBezTo>
                  <a:close/>
                  <a:moveTo>
                    <a:pt x="12089" y="4079"/>
                  </a:moveTo>
                  <a:cubicBezTo>
                    <a:pt x="14622" y="4079"/>
                    <a:pt x="16678" y="6406"/>
                    <a:pt x="18380" y="7893"/>
                  </a:cubicBezTo>
                  <a:cubicBezTo>
                    <a:pt x="19782" y="9191"/>
                    <a:pt x="21184" y="10385"/>
                    <a:pt x="22924" y="10618"/>
                  </a:cubicBezTo>
                  <a:cubicBezTo>
                    <a:pt x="22378" y="10618"/>
                    <a:pt x="21729" y="10489"/>
                    <a:pt x="21080" y="10385"/>
                  </a:cubicBezTo>
                  <a:cubicBezTo>
                    <a:pt x="18822" y="9424"/>
                    <a:pt x="17186" y="7893"/>
                    <a:pt x="15343" y="6387"/>
                  </a:cubicBezTo>
                  <a:cubicBezTo>
                    <a:pt x="14382" y="5634"/>
                    <a:pt x="12851" y="4440"/>
                    <a:pt x="11449" y="4128"/>
                  </a:cubicBezTo>
                  <a:cubicBezTo>
                    <a:pt x="11665" y="4095"/>
                    <a:pt x="11879" y="4079"/>
                    <a:pt x="12089" y="4079"/>
                  </a:cubicBezTo>
                  <a:close/>
                  <a:moveTo>
                    <a:pt x="13214" y="3431"/>
                  </a:moveTo>
                  <a:cubicBezTo>
                    <a:pt x="14071" y="3431"/>
                    <a:pt x="14475" y="3987"/>
                    <a:pt x="15031" y="4544"/>
                  </a:cubicBezTo>
                  <a:cubicBezTo>
                    <a:pt x="15135" y="4777"/>
                    <a:pt x="15343" y="4777"/>
                    <a:pt x="15577" y="4777"/>
                  </a:cubicBezTo>
                  <a:cubicBezTo>
                    <a:pt x="15680" y="4777"/>
                    <a:pt x="15784" y="4777"/>
                    <a:pt x="15992" y="4648"/>
                  </a:cubicBezTo>
                  <a:cubicBezTo>
                    <a:pt x="17939" y="5842"/>
                    <a:pt x="19133" y="7893"/>
                    <a:pt x="20873" y="9320"/>
                  </a:cubicBezTo>
                  <a:cubicBezTo>
                    <a:pt x="21833" y="10073"/>
                    <a:pt x="23027" y="10489"/>
                    <a:pt x="24325" y="10489"/>
                  </a:cubicBezTo>
                  <a:lnTo>
                    <a:pt x="24222" y="10489"/>
                  </a:lnTo>
                  <a:cubicBezTo>
                    <a:pt x="24222" y="10489"/>
                    <a:pt x="24118" y="10618"/>
                    <a:pt x="24014" y="10618"/>
                  </a:cubicBezTo>
                  <a:cubicBezTo>
                    <a:pt x="20976" y="10618"/>
                    <a:pt x="19133" y="8230"/>
                    <a:pt x="16978" y="6283"/>
                  </a:cubicBezTo>
                  <a:cubicBezTo>
                    <a:pt x="15812" y="5203"/>
                    <a:pt x="14033" y="3816"/>
                    <a:pt x="12227" y="3816"/>
                  </a:cubicBezTo>
                  <a:cubicBezTo>
                    <a:pt x="12033" y="3816"/>
                    <a:pt x="11840" y="3832"/>
                    <a:pt x="11647" y="3866"/>
                  </a:cubicBezTo>
                  <a:lnTo>
                    <a:pt x="11647" y="3866"/>
                  </a:lnTo>
                  <a:cubicBezTo>
                    <a:pt x="11981" y="3758"/>
                    <a:pt x="12312" y="3619"/>
                    <a:pt x="12747" y="3479"/>
                  </a:cubicBezTo>
                  <a:cubicBezTo>
                    <a:pt x="12917" y="3446"/>
                    <a:pt x="13072" y="3431"/>
                    <a:pt x="13214" y="3431"/>
                  </a:cubicBezTo>
                  <a:close/>
                  <a:moveTo>
                    <a:pt x="11280" y="8496"/>
                  </a:moveTo>
                  <a:cubicBezTo>
                    <a:pt x="12688" y="8496"/>
                    <a:pt x="14120" y="8822"/>
                    <a:pt x="15343" y="9191"/>
                  </a:cubicBezTo>
                  <a:cubicBezTo>
                    <a:pt x="16537" y="9528"/>
                    <a:pt x="17731" y="9969"/>
                    <a:pt x="18926" y="10385"/>
                  </a:cubicBezTo>
                  <a:cubicBezTo>
                    <a:pt x="19287" y="10515"/>
                    <a:pt x="19616" y="10669"/>
                    <a:pt x="19966" y="10780"/>
                  </a:cubicBezTo>
                  <a:lnTo>
                    <a:pt x="19966" y="10780"/>
                  </a:lnTo>
                  <a:cubicBezTo>
                    <a:pt x="19144" y="10596"/>
                    <a:pt x="18299" y="10300"/>
                    <a:pt x="17524" y="10073"/>
                  </a:cubicBezTo>
                  <a:cubicBezTo>
                    <a:pt x="16433" y="9736"/>
                    <a:pt x="15239" y="9424"/>
                    <a:pt x="13941" y="9191"/>
                  </a:cubicBezTo>
                  <a:cubicBezTo>
                    <a:pt x="13163" y="8990"/>
                    <a:pt x="12202" y="8807"/>
                    <a:pt x="11247" y="8807"/>
                  </a:cubicBezTo>
                  <a:cubicBezTo>
                    <a:pt x="10228" y="8807"/>
                    <a:pt x="9215" y="9015"/>
                    <a:pt x="8437" y="9632"/>
                  </a:cubicBezTo>
                  <a:cubicBezTo>
                    <a:pt x="8308" y="9528"/>
                    <a:pt x="8308" y="9320"/>
                    <a:pt x="8204" y="9191"/>
                  </a:cubicBezTo>
                  <a:cubicBezTo>
                    <a:pt x="9147" y="8685"/>
                    <a:pt x="10207" y="8496"/>
                    <a:pt x="11280" y="8496"/>
                  </a:cubicBezTo>
                  <a:close/>
                  <a:moveTo>
                    <a:pt x="17741" y="9881"/>
                  </a:moveTo>
                  <a:lnTo>
                    <a:pt x="17741" y="9881"/>
                  </a:lnTo>
                  <a:cubicBezTo>
                    <a:pt x="18175" y="10060"/>
                    <a:pt x="18604" y="10231"/>
                    <a:pt x="19029" y="10385"/>
                  </a:cubicBezTo>
                  <a:cubicBezTo>
                    <a:pt x="19471" y="10489"/>
                    <a:pt x="19886" y="10722"/>
                    <a:pt x="20431" y="10826"/>
                  </a:cubicBezTo>
                  <a:cubicBezTo>
                    <a:pt x="19539" y="10656"/>
                    <a:pt x="18595" y="10261"/>
                    <a:pt x="17741" y="9881"/>
                  </a:cubicBezTo>
                  <a:close/>
                  <a:moveTo>
                    <a:pt x="7659" y="5738"/>
                  </a:moveTo>
                  <a:lnTo>
                    <a:pt x="7659" y="5738"/>
                  </a:lnTo>
                  <a:cubicBezTo>
                    <a:pt x="8853" y="5842"/>
                    <a:pt x="10151" y="6179"/>
                    <a:pt x="11449" y="6595"/>
                  </a:cubicBezTo>
                  <a:cubicBezTo>
                    <a:pt x="12851" y="6932"/>
                    <a:pt x="14149" y="7373"/>
                    <a:pt x="15447" y="8022"/>
                  </a:cubicBezTo>
                  <a:cubicBezTo>
                    <a:pt x="16641" y="8775"/>
                    <a:pt x="17835" y="9528"/>
                    <a:pt x="19133" y="9969"/>
                  </a:cubicBezTo>
                  <a:cubicBezTo>
                    <a:pt x="20418" y="10500"/>
                    <a:pt x="21821" y="10774"/>
                    <a:pt x="23215" y="10774"/>
                  </a:cubicBezTo>
                  <a:cubicBezTo>
                    <a:pt x="25360" y="10774"/>
                    <a:pt x="27483" y="10125"/>
                    <a:pt x="29112" y="8764"/>
                  </a:cubicBezTo>
                  <a:lnTo>
                    <a:pt x="29112" y="8764"/>
                  </a:lnTo>
                  <a:cubicBezTo>
                    <a:pt x="27872" y="9930"/>
                    <a:pt x="26538" y="10797"/>
                    <a:pt x="24663" y="11034"/>
                  </a:cubicBezTo>
                  <a:cubicBezTo>
                    <a:pt x="24286" y="11083"/>
                    <a:pt x="23904" y="11106"/>
                    <a:pt x="23519" y="11106"/>
                  </a:cubicBezTo>
                  <a:cubicBezTo>
                    <a:pt x="21257" y="11106"/>
                    <a:pt x="18909" y="10300"/>
                    <a:pt x="16978" y="9191"/>
                  </a:cubicBezTo>
                  <a:cubicBezTo>
                    <a:pt x="16096" y="8671"/>
                    <a:pt x="15135" y="8126"/>
                    <a:pt x="14149" y="7581"/>
                  </a:cubicBezTo>
                  <a:cubicBezTo>
                    <a:pt x="12747" y="6932"/>
                    <a:pt x="11241" y="6724"/>
                    <a:pt x="9839" y="6283"/>
                  </a:cubicBezTo>
                  <a:cubicBezTo>
                    <a:pt x="9190" y="6075"/>
                    <a:pt x="8437" y="5842"/>
                    <a:pt x="7659" y="5738"/>
                  </a:cubicBezTo>
                  <a:close/>
                  <a:moveTo>
                    <a:pt x="21666" y="11475"/>
                  </a:moveTo>
                  <a:lnTo>
                    <a:pt x="21666" y="11475"/>
                  </a:lnTo>
                  <a:cubicBezTo>
                    <a:pt x="21504" y="11475"/>
                    <a:pt x="21343" y="11475"/>
                    <a:pt x="21184" y="11475"/>
                  </a:cubicBezTo>
                  <a:lnTo>
                    <a:pt x="21522" y="11475"/>
                  </a:lnTo>
                  <a:cubicBezTo>
                    <a:pt x="21570" y="11475"/>
                    <a:pt x="21618" y="11475"/>
                    <a:pt x="21666" y="11475"/>
                  </a:cubicBezTo>
                  <a:close/>
                  <a:moveTo>
                    <a:pt x="16225" y="10683"/>
                  </a:moveTo>
                  <a:cubicBezTo>
                    <a:pt x="14785" y="10683"/>
                    <a:pt x="13279" y="11018"/>
                    <a:pt x="12098" y="11787"/>
                  </a:cubicBezTo>
                  <a:cubicBezTo>
                    <a:pt x="13254" y="11055"/>
                    <a:pt x="14584" y="10810"/>
                    <a:pt x="15933" y="10810"/>
                  </a:cubicBezTo>
                  <a:cubicBezTo>
                    <a:pt x="16977" y="10810"/>
                    <a:pt x="18033" y="10957"/>
                    <a:pt x="19029" y="11138"/>
                  </a:cubicBezTo>
                  <a:cubicBezTo>
                    <a:pt x="19782" y="11268"/>
                    <a:pt x="20431" y="11371"/>
                    <a:pt x="21080" y="11371"/>
                  </a:cubicBezTo>
                  <a:cubicBezTo>
                    <a:pt x="19990" y="11268"/>
                    <a:pt x="18926" y="11034"/>
                    <a:pt x="17835" y="10826"/>
                  </a:cubicBezTo>
                  <a:cubicBezTo>
                    <a:pt x="17323" y="10732"/>
                    <a:pt x="16779" y="10683"/>
                    <a:pt x="16225" y="10683"/>
                  </a:cubicBezTo>
                  <a:close/>
                  <a:moveTo>
                    <a:pt x="11115" y="9003"/>
                  </a:moveTo>
                  <a:cubicBezTo>
                    <a:pt x="12467" y="9003"/>
                    <a:pt x="13912" y="9334"/>
                    <a:pt x="15031" y="9528"/>
                  </a:cubicBezTo>
                  <a:cubicBezTo>
                    <a:pt x="16433" y="9840"/>
                    <a:pt x="17731" y="10281"/>
                    <a:pt x="19133" y="10722"/>
                  </a:cubicBezTo>
                  <a:cubicBezTo>
                    <a:pt x="19782" y="10826"/>
                    <a:pt x="20535" y="11034"/>
                    <a:pt x="21184" y="11034"/>
                  </a:cubicBezTo>
                  <a:cubicBezTo>
                    <a:pt x="21522" y="11034"/>
                    <a:pt x="21729" y="11138"/>
                    <a:pt x="21937" y="11138"/>
                  </a:cubicBezTo>
                  <a:lnTo>
                    <a:pt x="22274" y="11138"/>
                  </a:lnTo>
                  <a:cubicBezTo>
                    <a:pt x="22755" y="11255"/>
                    <a:pt x="23267" y="11313"/>
                    <a:pt x="23783" y="11313"/>
                  </a:cubicBezTo>
                  <a:cubicBezTo>
                    <a:pt x="23935" y="11313"/>
                    <a:pt x="24086" y="11308"/>
                    <a:pt x="24237" y="11298"/>
                  </a:cubicBezTo>
                  <a:lnTo>
                    <a:pt x="24237" y="11298"/>
                  </a:lnTo>
                  <a:cubicBezTo>
                    <a:pt x="23412" y="11413"/>
                    <a:pt x="22563" y="11469"/>
                    <a:pt x="21666" y="11475"/>
                  </a:cubicBezTo>
                  <a:lnTo>
                    <a:pt x="21666" y="11475"/>
                  </a:lnTo>
                  <a:cubicBezTo>
                    <a:pt x="22512" y="11473"/>
                    <a:pt x="23394" y="11458"/>
                    <a:pt x="24222" y="11371"/>
                  </a:cubicBezTo>
                  <a:lnTo>
                    <a:pt x="24222" y="11371"/>
                  </a:lnTo>
                  <a:cubicBezTo>
                    <a:pt x="23469" y="11475"/>
                    <a:pt x="22683" y="11501"/>
                    <a:pt x="21885" y="11501"/>
                  </a:cubicBezTo>
                  <a:cubicBezTo>
                    <a:pt x="21087" y="11501"/>
                    <a:pt x="20276" y="11475"/>
                    <a:pt x="19471" y="11475"/>
                  </a:cubicBezTo>
                  <a:cubicBezTo>
                    <a:pt x="17628" y="11475"/>
                    <a:pt x="15031" y="11475"/>
                    <a:pt x="13733" y="12773"/>
                  </a:cubicBezTo>
                  <a:lnTo>
                    <a:pt x="13733" y="12877"/>
                  </a:lnTo>
                  <a:cubicBezTo>
                    <a:pt x="13551" y="12877"/>
                    <a:pt x="13369" y="12893"/>
                    <a:pt x="13194" y="12893"/>
                  </a:cubicBezTo>
                  <a:cubicBezTo>
                    <a:pt x="12745" y="12893"/>
                    <a:pt x="12341" y="12786"/>
                    <a:pt x="12098" y="12020"/>
                  </a:cubicBezTo>
                  <a:lnTo>
                    <a:pt x="12098" y="11787"/>
                  </a:lnTo>
                  <a:lnTo>
                    <a:pt x="12098" y="11579"/>
                  </a:lnTo>
                  <a:cubicBezTo>
                    <a:pt x="12981" y="10618"/>
                    <a:pt x="14694" y="10489"/>
                    <a:pt x="15784" y="10489"/>
                  </a:cubicBezTo>
                  <a:cubicBezTo>
                    <a:pt x="15952" y="10471"/>
                    <a:pt x="16121" y="10463"/>
                    <a:pt x="16291" y="10463"/>
                  </a:cubicBezTo>
                  <a:cubicBezTo>
                    <a:pt x="17089" y="10463"/>
                    <a:pt x="17900" y="10637"/>
                    <a:pt x="18692" y="10722"/>
                  </a:cubicBezTo>
                  <a:cubicBezTo>
                    <a:pt x="19029" y="10826"/>
                    <a:pt x="19471" y="10930"/>
                    <a:pt x="19782" y="10930"/>
                  </a:cubicBezTo>
                  <a:cubicBezTo>
                    <a:pt x="18926" y="10826"/>
                    <a:pt x="17939" y="10489"/>
                    <a:pt x="17082" y="10385"/>
                  </a:cubicBezTo>
                  <a:cubicBezTo>
                    <a:pt x="16739" y="10361"/>
                    <a:pt x="16351" y="10343"/>
                    <a:pt x="15942" y="10343"/>
                  </a:cubicBezTo>
                  <a:cubicBezTo>
                    <a:pt x="14556" y="10343"/>
                    <a:pt x="12940" y="10553"/>
                    <a:pt x="12098" y="11475"/>
                  </a:cubicBezTo>
                  <a:cubicBezTo>
                    <a:pt x="12098" y="11371"/>
                    <a:pt x="12098" y="11268"/>
                    <a:pt x="11994" y="11138"/>
                  </a:cubicBezTo>
                  <a:cubicBezTo>
                    <a:pt x="11994" y="10618"/>
                    <a:pt x="11786" y="10281"/>
                    <a:pt x="11137" y="10281"/>
                  </a:cubicBezTo>
                  <a:cubicBezTo>
                    <a:pt x="10542" y="10281"/>
                    <a:pt x="10417" y="10557"/>
                    <a:pt x="9852" y="10557"/>
                  </a:cubicBezTo>
                  <a:cubicBezTo>
                    <a:pt x="9703" y="10557"/>
                    <a:pt x="9522" y="10538"/>
                    <a:pt x="9294" y="10489"/>
                  </a:cubicBezTo>
                  <a:cubicBezTo>
                    <a:pt x="8853" y="10385"/>
                    <a:pt x="8645" y="10073"/>
                    <a:pt x="8437" y="9736"/>
                  </a:cubicBezTo>
                  <a:cubicBezTo>
                    <a:pt x="9166" y="9184"/>
                    <a:pt x="10115" y="9003"/>
                    <a:pt x="11115" y="9003"/>
                  </a:cubicBezTo>
                  <a:close/>
                  <a:moveTo>
                    <a:pt x="19196" y="11730"/>
                  </a:moveTo>
                  <a:cubicBezTo>
                    <a:pt x="19884" y="11730"/>
                    <a:pt x="20581" y="11758"/>
                    <a:pt x="21288" y="11787"/>
                  </a:cubicBezTo>
                  <a:lnTo>
                    <a:pt x="23131" y="11787"/>
                  </a:lnTo>
                  <a:cubicBezTo>
                    <a:pt x="22716" y="11787"/>
                    <a:pt x="22171" y="11917"/>
                    <a:pt x="21729" y="12020"/>
                  </a:cubicBezTo>
                  <a:lnTo>
                    <a:pt x="19678" y="12020"/>
                  </a:lnTo>
                  <a:cubicBezTo>
                    <a:pt x="18043" y="12124"/>
                    <a:pt x="16329" y="12228"/>
                    <a:pt x="15135" y="13422"/>
                  </a:cubicBezTo>
                  <a:lnTo>
                    <a:pt x="14928" y="13215"/>
                  </a:lnTo>
                  <a:cubicBezTo>
                    <a:pt x="14590" y="12981"/>
                    <a:pt x="14279" y="12981"/>
                    <a:pt x="13941" y="12877"/>
                  </a:cubicBezTo>
                  <a:lnTo>
                    <a:pt x="13837" y="12877"/>
                  </a:lnTo>
                  <a:cubicBezTo>
                    <a:pt x="15576" y="11932"/>
                    <a:pt x="17355" y="11730"/>
                    <a:pt x="19196" y="11730"/>
                  </a:cubicBezTo>
                  <a:close/>
                  <a:moveTo>
                    <a:pt x="19849" y="12115"/>
                  </a:moveTo>
                  <a:cubicBezTo>
                    <a:pt x="20312" y="12115"/>
                    <a:pt x="20763" y="12124"/>
                    <a:pt x="21184" y="12124"/>
                  </a:cubicBezTo>
                  <a:cubicBezTo>
                    <a:pt x="20327" y="12332"/>
                    <a:pt x="19471" y="12566"/>
                    <a:pt x="18692" y="12981"/>
                  </a:cubicBezTo>
                  <a:cubicBezTo>
                    <a:pt x="18588" y="12981"/>
                    <a:pt x="18692" y="13085"/>
                    <a:pt x="18692" y="13085"/>
                  </a:cubicBezTo>
                  <a:cubicBezTo>
                    <a:pt x="19575" y="12566"/>
                    <a:pt x="20535" y="12436"/>
                    <a:pt x="21418" y="12332"/>
                  </a:cubicBezTo>
                  <a:lnTo>
                    <a:pt x="21418" y="12332"/>
                  </a:lnTo>
                  <a:cubicBezTo>
                    <a:pt x="20535" y="12669"/>
                    <a:pt x="19678" y="13085"/>
                    <a:pt x="19029" y="13864"/>
                  </a:cubicBezTo>
                  <a:lnTo>
                    <a:pt x="18926" y="13864"/>
                  </a:lnTo>
                  <a:cubicBezTo>
                    <a:pt x="18584" y="13748"/>
                    <a:pt x="18250" y="13714"/>
                    <a:pt x="17921" y="13714"/>
                  </a:cubicBezTo>
                  <a:cubicBezTo>
                    <a:pt x="17473" y="13714"/>
                    <a:pt x="17034" y="13776"/>
                    <a:pt x="16600" y="13776"/>
                  </a:cubicBezTo>
                  <a:cubicBezTo>
                    <a:pt x="16143" y="13776"/>
                    <a:pt x="15691" y="13707"/>
                    <a:pt x="15239" y="13422"/>
                  </a:cubicBezTo>
                  <a:cubicBezTo>
                    <a:pt x="16338" y="12242"/>
                    <a:pt x="18170" y="12115"/>
                    <a:pt x="19849" y="12115"/>
                  </a:cubicBezTo>
                  <a:close/>
                  <a:moveTo>
                    <a:pt x="26272" y="10930"/>
                  </a:moveTo>
                  <a:cubicBezTo>
                    <a:pt x="25182" y="11683"/>
                    <a:pt x="24118" y="12124"/>
                    <a:pt x="22716" y="12436"/>
                  </a:cubicBezTo>
                  <a:cubicBezTo>
                    <a:pt x="21418" y="12669"/>
                    <a:pt x="20224" y="13085"/>
                    <a:pt x="19133" y="13967"/>
                  </a:cubicBezTo>
                  <a:lnTo>
                    <a:pt x="19133" y="13864"/>
                  </a:lnTo>
                  <a:cubicBezTo>
                    <a:pt x="20120" y="12773"/>
                    <a:pt x="21418" y="12332"/>
                    <a:pt x="22820" y="12020"/>
                  </a:cubicBezTo>
                  <a:cubicBezTo>
                    <a:pt x="23131" y="12020"/>
                    <a:pt x="23365" y="12020"/>
                    <a:pt x="23469" y="11917"/>
                  </a:cubicBezTo>
                  <a:cubicBezTo>
                    <a:pt x="24429" y="11683"/>
                    <a:pt x="25416" y="11475"/>
                    <a:pt x="26272" y="10930"/>
                  </a:cubicBezTo>
                  <a:close/>
                  <a:moveTo>
                    <a:pt x="14581" y="16503"/>
                  </a:moveTo>
                  <a:cubicBezTo>
                    <a:pt x="14677" y="16531"/>
                    <a:pt x="14773" y="16558"/>
                    <a:pt x="14870" y="16584"/>
                  </a:cubicBezTo>
                  <a:lnTo>
                    <a:pt x="14870" y="16584"/>
                  </a:lnTo>
                  <a:cubicBezTo>
                    <a:pt x="14777" y="16555"/>
                    <a:pt x="14681" y="16528"/>
                    <a:pt x="14581" y="16503"/>
                  </a:cubicBezTo>
                  <a:close/>
                  <a:moveTo>
                    <a:pt x="11033" y="16330"/>
                  </a:moveTo>
                  <a:cubicBezTo>
                    <a:pt x="12098" y="16330"/>
                    <a:pt x="13188" y="16667"/>
                    <a:pt x="14382" y="16771"/>
                  </a:cubicBezTo>
                  <a:cubicBezTo>
                    <a:pt x="14486" y="16875"/>
                    <a:pt x="14694" y="16875"/>
                    <a:pt x="14928" y="16875"/>
                  </a:cubicBezTo>
                  <a:cubicBezTo>
                    <a:pt x="14382" y="16979"/>
                    <a:pt x="13733" y="16979"/>
                    <a:pt x="13188" y="17109"/>
                  </a:cubicBezTo>
                  <a:cubicBezTo>
                    <a:pt x="13188" y="17109"/>
                    <a:pt x="13188" y="17213"/>
                    <a:pt x="13084" y="17213"/>
                  </a:cubicBezTo>
                  <a:lnTo>
                    <a:pt x="13084" y="17109"/>
                  </a:lnTo>
                  <a:cubicBezTo>
                    <a:pt x="12286" y="17261"/>
                    <a:pt x="11558" y="17357"/>
                    <a:pt x="10797" y="17357"/>
                  </a:cubicBezTo>
                  <a:cubicBezTo>
                    <a:pt x="10518" y="17357"/>
                    <a:pt x="10235" y="17344"/>
                    <a:pt x="9943" y="17316"/>
                  </a:cubicBezTo>
                  <a:cubicBezTo>
                    <a:pt x="9337" y="17243"/>
                    <a:pt x="8719" y="17169"/>
                    <a:pt x="8105" y="17169"/>
                  </a:cubicBezTo>
                  <a:cubicBezTo>
                    <a:pt x="7851" y="17169"/>
                    <a:pt x="7598" y="17182"/>
                    <a:pt x="7347" y="17213"/>
                  </a:cubicBezTo>
                  <a:cubicBezTo>
                    <a:pt x="6802" y="17316"/>
                    <a:pt x="6153" y="17420"/>
                    <a:pt x="5608" y="17758"/>
                  </a:cubicBezTo>
                  <a:cubicBezTo>
                    <a:pt x="7139" y="16563"/>
                    <a:pt x="9086" y="16330"/>
                    <a:pt x="11033" y="16330"/>
                  </a:cubicBezTo>
                  <a:close/>
                  <a:moveTo>
                    <a:pt x="18277" y="16771"/>
                  </a:moveTo>
                  <a:cubicBezTo>
                    <a:pt x="16978" y="17213"/>
                    <a:pt x="15680" y="17628"/>
                    <a:pt x="14486" y="18277"/>
                  </a:cubicBezTo>
                  <a:cubicBezTo>
                    <a:pt x="14590" y="18173"/>
                    <a:pt x="14590" y="17965"/>
                    <a:pt x="14694" y="17862"/>
                  </a:cubicBezTo>
                  <a:cubicBezTo>
                    <a:pt x="14798" y="17628"/>
                    <a:pt x="14928" y="17524"/>
                    <a:pt x="15135" y="17316"/>
                  </a:cubicBezTo>
                  <a:cubicBezTo>
                    <a:pt x="15992" y="17213"/>
                    <a:pt x="16978" y="16979"/>
                    <a:pt x="17835" y="16875"/>
                  </a:cubicBezTo>
                  <a:cubicBezTo>
                    <a:pt x="17939" y="16771"/>
                    <a:pt x="18173" y="16771"/>
                    <a:pt x="18277" y="16771"/>
                  </a:cubicBezTo>
                  <a:close/>
                  <a:moveTo>
                    <a:pt x="14864" y="17402"/>
                  </a:moveTo>
                  <a:lnTo>
                    <a:pt x="14864" y="17402"/>
                  </a:lnTo>
                  <a:cubicBezTo>
                    <a:pt x="14657" y="17690"/>
                    <a:pt x="14477" y="18006"/>
                    <a:pt x="14382" y="18407"/>
                  </a:cubicBezTo>
                  <a:cubicBezTo>
                    <a:pt x="14279" y="18407"/>
                    <a:pt x="14149" y="18511"/>
                    <a:pt x="14045" y="18511"/>
                  </a:cubicBezTo>
                  <a:cubicBezTo>
                    <a:pt x="14279" y="18173"/>
                    <a:pt x="14486" y="17758"/>
                    <a:pt x="14694" y="17420"/>
                  </a:cubicBezTo>
                  <a:cubicBezTo>
                    <a:pt x="14752" y="17420"/>
                    <a:pt x="14817" y="17420"/>
                    <a:pt x="14864" y="17402"/>
                  </a:cubicBezTo>
                  <a:close/>
                  <a:moveTo>
                    <a:pt x="29518" y="9191"/>
                  </a:moveTo>
                  <a:lnTo>
                    <a:pt x="29518" y="9320"/>
                  </a:lnTo>
                  <a:cubicBezTo>
                    <a:pt x="27778" y="12228"/>
                    <a:pt x="24533" y="14383"/>
                    <a:pt x="21522" y="15577"/>
                  </a:cubicBezTo>
                  <a:cubicBezTo>
                    <a:pt x="20431" y="16122"/>
                    <a:pt x="19341" y="16330"/>
                    <a:pt x="18173" y="16667"/>
                  </a:cubicBezTo>
                  <a:lnTo>
                    <a:pt x="17731" y="16667"/>
                  </a:lnTo>
                  <a:cubicBezTo>
                    <a:pt x="17524" y="16667"/>
                    <a:pt x="17394" y="16667"/>
                    <a:pt x="17186" y="16771"/>
                  </a:cubicBezTo>
                  <a:cubicBezTo>
                    <a:pt x="16433" y="16667"/>
                    <a:pt x="15343" y="16330"/>
                    <a:pt x="14694" y="16122"/>
                  </a:cubicBezTo>
                  <a:cubicBezTo>
                    <a:pt x="13733" y="15811"/>
                    <a:pt x="12643" y="15473"/>
                    <a:pt x="11553" y="15162"/>
                  </a:cubicBezTo>
                  <a:cubicBezTo>
                    <a:pt x="10859" y="15009"/>
                    <a:pt x="9878" y="14725"/>
                    <a:pt x="8949" y="14725"/>
                  </a:cubicBezTo>
                  <a:cubicBezTo>
                    <a:pt x="8452" y="14725"/>
                    <a:pt x="7971" y="14806"/>
                    <a:pt x="7555" y="15032"/>
                  </a:cubicBezTo>
                  <a:cubicBezTo>
                    <a:pt x="7555" y="15162"/>
                    <a:pt x="7555" y="15162"/>
                    <a:pt x="7659" y="15162"/>
                  </a:cubicBezTo>
                  <a:cubicBezTo>
                    <a:pt x="8125" y="14938"/>
                    <a:pt x="8654" y="14848"/>
                    <a:pt x="9216" y="14848"/>
                  </a:cubicBezTo>
                  <a:cubicBezTo>
                    <a:pt x="10876" y="14848"/>
                    <a:pt x="12824" y="15637"/>
                    <a:pt x="14279" y="16122"/>
                  </a:cubicBezTo>
                  <a:cubicBezTo>
                    <a:pt x="14798" y="16226"/>
                    <a:pt x="15680" y="16667"/>
                    <a:pt x="16537" y="16771"/>
                  </a:cubicBezTo>
                  <a:lnTo>
                    <a:pt x="16096" y="16771"/>
                  </a:lnTo>
                  <a:cubicBezTo>
                    <a:pt x="15688" y="16771"/>
                    <a:pt x="15275" y="16692"/>
                    <a:pt x="14870" y="16584"/>
                  </a:cubicBezTo>
                  <a:lnTo>
                    <a:pt x="14870" y="16584"/>
                  </a:lnTo>
                  <a:cubicBezTo>
                    <a:pt x="15195" y="16685"/>
                    <a:pt x="15484" y="16804"/>
                    <a:pt x="15784" y="16875"/>
                  </a:cubicBezTo>
                  <a:lnTo>
                    <a:pt x="15447" y="16875"/>
                  </a:lnTo>
                  <a:cubicBezTo>
                    <a:pt x="14486" y="16875"/>
                    <a:pt x="13500" y="16563"/>
                    <a:pt x="12747" y="16330"/>
                  </a:cubicBezTo>
                  <a:cubicBezTo>
                    <a:pt x="11683" y="16226"/>
                    <a:pt x="10696" y="16226"/>
                    <a:pt x="9735" y="16226"/>
                  </a:cubicBezTo>
                  <a:cubicBezTo>
                    <a:pt x="7996" y="16330"/>
                    <a:pt x="6490" y="16771"/>
                    <a:pt x="5296" y="17862"/>
                  </a:cubicBezTo>
                  <a:cubicBezTo>
                    <a:pt x="5102" y="17948"/>
                    <a:pt x="4998" y="17962"/>
                    <a:pt x="4908" y="18024"/>
                  </a:cubicBezTo>
                  <a:lnTo>
                    <a:pt x="4908" y="18024"/>
                  </a:lnTo>
                  <a:cubicBezTo>
                    <a:pt x="5539" y="17494"/>
                    <a:pt x="6173" y="16970"/>
                    <a:pt x="6906" y="16667"/>
                  </a:cubicBezTo>
                  <a:cubicBezTo>
                    <a:pt x="8100" y="16122"/>
                    <a:pt x="9606" y="16018"/>
                    <a:pt x="10904" y="16018"/>
                  </a:cubicBezTo>
                  <a:cubicBezTo>
                    <a:pt x="12098" y="16018"/>
                    <a:pt x="13188" y="16226"/>
                    <a:pt x="14382" y="16460"/>
                  </a:cubicBezTo>
                  <a:cubicBezTo>
                    <a:pt x="14451" y="16473"/>
                    <a:pt x="14517" y="16487"/>
                    <a:pt x="14581" y="16503"/>
                  </a:cubicBezTo>
                  <a:lnTo>
                    <a:pt x="14581" y="16503"/>
                  </a:lnTo>
                  <a:cubicBezTo>
                    <a:pt x="14133" y="16372"/>
                    <a:pt x="13698" y="16221"/>
                    <a:pt x="13292" y="16122"/>
                  </a:cubicBezTo>
                  <a:cubicBezTo>
                    <a:pt x="12098" y="15914"/>
                    <a:pt x="11033" y="15914"/>
                    <a:pt x="9839" y="15914"/>
                  </a:cubicBezTo>
                  <a:cubicBezTo>
                    <a:pt x="7555" y="16018"/>
                    <a:pt x="5945" y="16875"/>
                    <a:pt x="4413" y="18277"/>
                  </a:cubicBezTo>
                  <a:cubicBezTo>
                    <a:pt x="4206" y="18511"/>
                    <a:pt x="3998" y="18614"/>
                    <a:pt x="3764" y="18822"/>
                  </a:cubicBezTo>
                  <a:cubicBezTo>
                    <a:pt x="3998" y="18069"/>
                    <a:pt x="3894" y="17316"/>
                    <a:pt x="4751" y="16875"/>
                  </a:cubicBezTo>
                  <a:cubicBezTo>
                    <a:pt x="4855" y="16771"/>
                    <a:pt x="5192" y="16563"/>
                    <a:pt x="5192" y="16460"/>
                  </a:cubicBezTo>
                  <a:cubicBezTo>
                    <a:pt x="5400" y="15914"/>
                    <a:pt x="5608" y="15369"/>
                    <a:pt x="6257" y="15265"/>
                  </a:cubicBezTo>
                  <a:cubicBezTo>
                    <a:pt x="6490" y="15162"/>
                    <a:pt x="6802" y="15162"/>
                    <a:pt x="7010" y="15162"/>
                  </a:cubicBezTo>
                  <a:cubicBezTo>
                    <a:pt x="7659" y="14928"/>
                    <a:pt x="8204" y="14513"/>
                    <a:pt x="8853" y="14279"/>
                  </a:cubicBezTo>
                  <a:cubicBezTo>
                    <a:pt x="9127" y="14215"/>
                    <a:pt x="9428" y="14190"/>
                    <a:pt x="9739" y="14190"/>
                  </a:cubicBezTo>
                  <a:cubicBezTo>
                    <a:pt x="10433" y="14190"/>
                    <a:pt x="11177" y="14311"/>
                    <a:pt x="11786" y="14383"/>
                  </a:cubicBezTo>
                  <a:cubicBezTo>
                    <a:pt x="13292" y="14616"/>
                    <a:pt x="14590" y="15473"/>
                    <a:pt x="16096" y="16018"/>
                  </a:cubicBezTo>
                  <a:cubicBezTo>
                    <a:pt x="16582" y="16190"/>
                    <a:pt x="17028" y="16267"/>
                    <a:pt x="17457" y="16267"/>
                  </a:cubicBezTo>
                  <a:cubicBezTo>
                    <a:pt x="17807" y="16267"/>
                    <a:pt x="18146" y="16216"/>
                    <a:pt x="18484" y="16122"/>
                  </a:cubicBezTo>
                  <a:lnTo>
                    <a:pt x="18484" y="16122"/>
                  </a:lnTo>
                  <a:cubicBezTo>
                    <a:pt x="18173" y="16226"/>
                    <a:pt x="17835" y="16330"/>
                    <a:pt x="17628" y="16563"/>
                  </a:cubicBezTo>
                  <a:cubicBezTo>
                    <a:pt x="18692" y="16226"/>
                    <a:pt x="19782" y="16018"/>
                    <a:pt x="20873" y="15681"/>
                  </a:cubicBezTo>
                  <a:cubicBezTo>
                    <a:pt x="22171" y="15162"/>
                    <a:pt x="23365" y="14513"/>
                    <a:pt x="24533" y="13864"/>
                  </a:cubicBezTo>
                  <a:cubicBezTo>
                    <a:pt x="26610" y="12566"/>
                    <a:pt x="28220" y="11034"/>
                    <a:pt x="29518" y="9191"/>
                  </a:cubicBezTo>
                  <a:close/>
                  <a:moveTo>
                    <a:pt x="14590" y="17420"/>
                  </a:moveTo>
                  <a:cubicBezTo>
                    <a:pt x="14279" y="17758"/>
                    <a:pt x="14045" y="18277"/>
                    <a:pt x="13733" y="18718"/>
                  </a:cubicBezTo>
                  <a:cubicBezTo>
                    <a:pt x="13630" y="18822"/>
                    <a:pt x="13500" y="18822"/>
                    <a:pt x="13396" y="18926"/>
                  </a:cubicBezTo>
                  <a:cubicBezTo>
                    <a:pt x="13733" y="18511"/>
                    <a:pt x="13837" y="17965"/>
                    <a:pt x="14149" y="17524"/>
                  </a:cubicBezTo>
                  <a:lnTo>
                    <a:pt x="14149" y="17524"/>
                  </a:lnTo>
                  <a:cubicBezTo>
                    <a:pt x="13733" y="17965"/>
                    <a:pt x="13396" y="18614"/>
                    <a:pt x="13188" y="19160"/>
                  </a:cubicBezTo>
                  <a:cubicBezTo>
                    <a:pt x="12981" y="19263"/>
                    <a:pt x="12747" y="19471"/>
                    <a:pt x="12643" y="19575"/>
                  </a:cubicBezTo>
                  <a:cubicBezTo>
                    <a:pt x="12981" y="18926"/>
                    <a:pt x="13292" y="18173"/>
                    <a:pt x="13733" y="17628"/>
                  </a:cubicBezTo>
                  <a:lnTo>
                    <a:pt x="13837" y="17628"/>
                  </a:lnTo>
                  <a:cubicBezTo>
                    <a:pt x="13941" y="17524"/>
                    <a:pt x="14045" y="17524"/>
                    <a:pt x="14149" y="17524"/>
                  </a:cubicBezTo>
                  <a:cubicBezTo>
                    <a:pt x="14382" y="17524"/>
                    <a:pt x="14486" y="17420"/>
                    <a:pt x="14590" y="17420"/>
                  </a:cubicBezTo>
                  <a:close/>
                  <a:moveTo>
                    <a:pt x="8645" y="17420"/>
                  </a:moveTo>
                  <a:cubicBezTo>
                    <a:pt x="9502" y="17420"/>
                    <a:pt x="10255" y="17524"/>
                    <a:pt x="11137" y="17524"/>
                  </a:cubicBezTo>
                  <a:lnTo>
                    <a:pt x="11786" y="17524"/>
                  </a:lnTo>
                  <a:cubicBezTo>
                    <a:pt x="9943" y="17862"/>
                    <a:pt x="8100" y="17628"/>
                    <a:pt x="6257" y="18277"/>
                  </a:cubicBezTo>
                  <a:cubicBezTo>
                    <a:pt x="5192" y="18614"/>
                    <a:pt x="4206" y="19056"/>
                    <a:pt x="3349" y="19705"/>
                  </a:cubicBezTo>
                  <a:cubicBezTo>
                    <a:pt x="3453" y="19575"/>
                    <a:pt x="3557" y="19471"/>
                    <a:pt x="3661" y="19367"/>
                  </a:cubicBezTo>
                  <a:lnTo>
                    <a:pt x="3661" y="19160"/>
                  </a:lnTo>
                  <a:cubicBezTo>
                    <a:pt x="3998" y="18926"/>
                    <a:pt x="4413" y="18614"/>
                    <a:pt x="4751" y="18407"/>
                  </a:cubicBezTo>
                  <a:cubicBezTo>
                    <a:pt x="4751" y="18459"/>
                    <a:pt x="4777" y="18485"/>
                    <a:pt x="4803" y="18485"/>
                  </a:cubicBezTo>
                  <a:cubicBezTo>
                    <a:pt x="4829" y="18485"/>
                    <a:pt x="4855" y="18459"/>
                    <a:pt x="4855" y="18407"/>
                  </a:cubicBezTo>
                  <a:cubicBezTo>
                    <a:pt x="6049" y="17758"/>
                    <a:pt x="7243" y="17420"/>
                    <a:pt x="8645" y="17420"/>
                  </a:cubicBezTo>
                  <a:close/>
                  <a:moveTo>
                    <a:pt x="13630" y="17628"/>
                  </a:moveTo>
                  <a:lnTo>
                    <a:pt x="13630" y="17628"/>
                  </a:lnTo>
                  <a:cubicBezTo>
                    <a:pt x="12981" y="18277"/>
                    <a:pt x="12747" y="19160"/>
                    <a:pt x="12202" y="19912"/>
                  </a:cubicBezTo>
                  <a:cubicBezTo>
                    <a:pt x="12202" y="20016"/>
                    <a:pt x="12098" y="20016"/>
                    <a:pt x="12098" y="20016"/>
                  </a:cubicBezTo>
                  <a:cubicBezTo>
                    <a:pt x="12202" y="19912"/>
                    <a:pt x="12332" y="19705"/>
                    <a:pt x="12435" y="19471"/>
                  </a:cubicBezTo>
                  <a:cubicBezTo>
                    <a:pt x="12747" y="18926"/>
                    <a:pt x="12851" y="18173"/>
                    <a:pt x="13396" y="17758"/>
                  </a:cubicBezTo>
                  <a:cubicBezTo>
                    <a:pt x="13500" y="17628"/>
                    <a:pt x="13630" y="17628"/>
                    <a:pt x="13630" y="17628"/>
                  </a:cubicBezTo>
                  <a:close/>
                  <a:moveTo>
                    <a:pt x="13292" y="17758"/>
                  </a:moveTo>
                  <a:lnTo>
                    <a:pt x="13292" y="17758"/>
                  </a:lnTo>
                  <a:cubicBezTo>
                    <a:pt x="12981" y="17965"/>
                    <a:pt x="12851" y="18277"/>
                    <a:pt x="12747" y="18718"/>
                  </a:cubicBezTo>
                  <a:cubicBezTo>
                    <a:pt x="12435" y="19367"/>
                    <a:pt x="12098" y="19912"/>
                    <a:pt x="11683" y="20354"/>
                  </a:cubicBezTo>
                  <a:cubicBezTo>
                    <a:pt x="11345" y="20665"/>
                    <a:pt x="11033" y="21003"/>
                    <a:pt x="10696" y="21210"/>
                  </a:cubicBezTo>
                  <a:cubicBezTo>
                    <a:pt x="11241" y="20354"/>
                    <a:pt x="11345" y="19056"/>
                    <a:pt x="11890" y="18173"/>
                  </a:cubicBezTo>
                  <a:cubicBezTo>
                    <a:pt x="12332" y="17965"/>
                    <a:pt x="12851" y="17862"/>
                    <a:pt x="13292" y="17758"/>
                  </a:cubicBezTo>
                  <a:close/>
                  <a:moveTo>
                    <a:pt x="11786" y="18173"/>
                  </a:moveTo>
                  <a:cubicBezTo>
                    <a:pt x="11137" y="19160"/>
                    <a:pt x="11137" y="20458"/>
                    <a:pt x="10488" y="21418"/>
                  </a:cubicBezTo>
                  <a:cubicBezTo>
                    <a:pt x="10384" y="21522"/>
                    <a:pt x="10255" y="21522"/>
                    <a:pt x="10151" y="21652"/>
                  </a:cubicBezTo>
                  <a:cubicBezTo>
                    <a:pt x="10800" y="20561"/>
                    <a:pt x="10696" y="19160"/>
                    <a:pt x="11683" y="18173"/>
                  </a:cubicBezTo>
                  <a:close/>
                  <a:moveTo>
                    <a:pt x="11449" y="18277"/>
                  </a:moveTo>
                  <a:cubicBezTo>
                    <a:pt x="10488" y="19160"/>
                    <a:pt x="10592" y="20769"/>
                    <a:pt x="9839" y="21859"/>
                  </a:cubicBezTo>
                  <a:cubicBezTo>
                    <a:pt x="9735" y="21859"/>
                    <a:pt x="9606" y="21963"/>
                    <a:pt x="9502" y="21963"/>
                  </a:cubicBezTo>
                  <a:cubicBezTo>
                    <a:pt x="9735" y="21652"/>
                    <a:pt x="9839" y="21314"/>
                    <a:pt x="9839" y="21003"/>
                  </a:cubicBezTo>
                  <a:cubicBezTo>
                    <a:pt x="10151" y="19912"/>
                    <a:pt x="10592" y="19160"/>
                    <a:pt x="11345" y="18277"/>
                  </a:cubicBezTo>
                  <a:close/>
                  <a:moveTo>
                    <a:pt x="11137" y="18407"/>
                  </a:moveTo>
                  <a:lnTo>
                    <a:pt x="11137" y="18407"/>
                  </a:lnTo>
                  <a:cubicBezTo>
                    <a:pt x="10696" y="18822"/>
                    <a:pt x="10255" y="19367"/>
                    <a:pt x="9943" y="20016"/>
                  </a:cubicBezTo>
                  <a:cubicBezTo>
                    <a:pt x="9735" y="20665"/>
                    <a:pt x="9839" y="21522"/>
                    <a:pt x="9398" y="22067"/>
                  </a:cubicBezTo>
                  <a:cubicBezTo>
                    <a:pt x="9190" y="22171"/>
                    <a:pt x="9086" y="22301"/>
                    <a:pt x="8853" y="22301"/>
                  </a:cubicBezTo>
                  <a:cubicBezTo>
                    <a:pt x="9190" y="21756"/>
                    <a:pt x="9294" y="21210"/>
                    <a:pt x="9502" y="20561"/>
                  </a:cubicBezTo>
                  <a:cubicBezTo>
                    <a:pt x="9735" y="19705"/>
                    <a:pt x="10384" y="18926"/>
                    <a:pt x="11137" y="18407"/>
                  </a:cubicBezTo>
                  <a:close/>
                  <a:moveTo>
                    <a:pt x="9145" y="17949"/>
                  </a:moveTo>
                  <a:cubicBezTo>
                    <a:pt x="9599" y="17949"/>
                    <a:pt x="10052" y="17965"/>
                    <a:pt x="10488" y="17965"/>
                  </a:cubicBezTo>
                  <a:cubicBezTo>
                    <a:pt x="10384" y="17965"/>
                    <a:pt x="10255" y="17965"/>
                    <a:pt x="10151" y="18069"/>
                  </a:cubicBezTo>
                  <a:cubicBezTo>
                    <a:pt x="8308" y="18614"/>
                    <a:pt x="6490" y="19263"/>
                    <a:pt x="4647" y="20120"/>
                  </a:cubicBezTo>
                  <a:cubicBezTo>
                    <a:pt x="3557" y="20769"/>
                    <a:pt x="2259" y="21418"/>
                    <a:pt x="1506" y="22405"/>
                  </a:cubicBezTo>
                  <a:cubicBezTo>
                    <a:pt x="1610" y="22067"/>
                    <a:pt x="1714" y="21756"/>
                    <a:pt x="1947" y="21418"/>
                  </a:cubicBezTo>
                  <a:cubicBezTo>
                    <a:pt x="3245" y="19705"/>
                    <a:pt x="5063" y="18718"/>
                    <a:pt x="7139" y="18173"/>
                  </a:cubicBezTo>
                  <a:cubicBezTo>
                    <a:pt x="7778" y="17986"/>
                    <a:pt x="8463" y="17949"/>
                    <a:pt x="9145" y="17949"/>
                  </a:cubicBezTo>
                  <a:close/>
                  <a:moveTo>
                    <a:pt x="9230" y="18488"/>
                  </a:moveTo>
                  <a:lnTo>
                    <a:pt x="9230" y="18488"/>
                  </a:lnTo>
                  <a:cubicBezTo>
                    <a:pt x="9177" y="18524"/>
                    <a:pt x="9132" y="18569"/>
                    <a:pt x="9086" y="18614"/>
                  </a:cubicBezTo>
                  <a:lnTo>
                    <a:pt x="8957" y="18614"/>
                  </a:lnTo>
                  <a:cubicBezTo>
                    <a:pt x="8645" y="18718"/>
                    <a:pt x="8308" y="18926"/>
                    <a:pt x="7996" y="19056"/>
                  </a:cubicBezTo>
                  <a:cubicBezTo>
                    <a:pt x="7659" y="19263"/>
                    <a:pt x="7347" y="19367"/>
                    <a:pt x="7010" y="19471"/>
                  </a:cubicBezTo>
                  <a:cubicBezTo>
                    <a:pt x="5945" y="19912"/>
                    <a:pt x="4959" y="20458"/>
                    <a:pt x="4102" y="21003"/>
                  </a:cubicBezTo>
                  <a:cubicBezTo>
                    <a:pt x="3245" y="21522"/>
                    <a:pt x="2051" y="22301"/>
                    <a:pt x="1402" y="23261"/>
                  </a:cubicBezTo>
                  <a:cubicBezTo>
                    <a:pt x="1402" y="23157"/>
                    <a:pt x="1402" y="22950"/>
                    <a:pt x="1506" y="22716"/>
                  </a:cubicBezTo>
                  <a:cubicBezTo>
                    <a:pt x="2363" y="21314"/>
                    <a:pt x="3998" y="20665"/>
                    <a:pt x="5504" y="19912"/>
                  </a:cubicBezTo>
                  <a:cubicBezTo>
                    <a:pt x="6621" y="19305"/>
                    <a:pt x="7920" y="18880"/>
                    <a:pt x="9230" y="18488"/>
                  </a:cubicBezTo>
                  <a:close/>
                  <a:moveTo>
                    <a:pt x="6906" y="19705"/>
                  </a:moveTo>
                  <a:lnTo>
                    <a:pt x="6906" y="19705"/>
                  </a:lnTo>
                  <a:cubicBezTo>
                    <a:pt x="6257" y="20120"/>
                    <a:pt x="5504" y="20665"/>
                    <a:pt x="4959" y="21210"/>
                  </a:cubicBezTo>
                  <a:lnTo>
                    <a:pt x="4855" y="21210"/>
                  </a:lnTo>
                  <a:cubicBezTo>
                    <a:pt x="3998" y="21652"/>
                    <a:pt x="3115" y="22301"/>
                    <a:pt x="2363" y="22950"/>
                  </a:cubicBezTo>
                  <a:cubicBezTo>
                    <a:pt x="1834" y="23353"/>
                    <a:pt x="1525" y="24074"/>
                    <a:pt x="1317" y="24709"/>
                  </a:cubicBezTo>
                  <a:lnTo>
                    <a:pt x="1317" y="24709"/>
                  </a:lnTo>
                  <a:cubicBezTo>
                    <a:pt x="1711" y="23951"/>
                    <a:pt x="2124" y="23292"/>
                    <a:pt x="2700" y="22716"/>
                  </a:cubicBezTo>
                  <a:cubicBezTo>
                    <a:pt x="3349" y="22301"/>
                    <a:pt x="3998" y="21859"/>
                    <a:pt x="4751" y="21418"/>
                  </a:cubicBezTo>
                  <a:lnTo>
                    <a:pt x="4751" y="21418"/>
                  </a:lnTo>
                  <a:cubicBezTo>
                    <a:pt x="4647" y="21522"/>
                    <a:pt x="4543" y="21652"/>
                    <a:pt x="4413" y="21652"/>
                  </a:cubicBezTo>
                  <a:cubicBezTo>
                    <a:pt x="3012" y="22612"/>
                    <a:pt x="1947" y="23599"/>
                    <a:pt x="1168" y="25001"/>
                  </a:cubicBezTo>
                  <a:cubicBezTo>
                    <a:pt x="1212" y="24914"/>
                    <a:pt x="1255" y="24829"/>
                    <a:pt x="1298" y="24745"/>
                  </a:cubicBezTo>
                  <a:lnTo>
                    <a:pt x="1298" y="24745"/>
                  </a:lnTo>
                  <a:lnTo>
                    <a:pt x="1298" y="24767"/>
                  </a:lnTo>
                  <a:cubicBezTo>
                    <a:pt x="1304" y="24748"/>
                    <a:pt x="1311" y="24728"/>
                    <a:pt x="1317" y="24709"/>
                  </a:cubicBezTo>
                  <a:lnTo>
                    <a:pt x="1317" y="24709"/>
                  </a:lnTo>
                  <a:cubicBezTo>
                    <a:pt x="1311" y="24721"/>
                    <a:pt x="1304" y="24733"/>
                    <a:pt x="1298" y="24745"/>
                  </a:cubicBezTo>
                  <a:lnTo>
                    <a:pt x="1298" y="24745"/>
                  </a:lnTo>
                  <a:lnTo>
                    <a:pt x="1298" y="23703"/>
                  </a:lnTo>
                  <a:cubicBezTo>
                    <a:pt x="2259" y="22171"/>
                    <a:pt x="3764" y="21210"/>
                    <a:pt x="5296" y="20354"/>
                  </a:cubicBezTo>
                  <a:cubicBezTo>
                    <a:pt x="5841" y="20120"/>
                    <a:pt x="6361" y="19912"/>
                    <a:pt x="6906" y="19705"/>
                  </a:cubicBezTo>
                  <a:close/>
                  <a:moveTo>
                    <a:pt x="2363" y="25312"/>
                  </a:moveTo>
                  <a:lnTo>
                    <a:pt x="2363" y="25312"/>
                  </a:lnTo>
                  <a:cubicBezTo>
                    <a:pt x="2347" y="25334"/>
                    <a:pt x="2332" y="25356"/>
                    <a:pt x="2318" y="25379"/>
                  </a:cubicBezTo>
                  <a:lnTo>
                    <a:pt x="2318" y="25379"/>
                  </a:lnTo>
                  <a:cubicBezTo>
                    <a:pt x="2316" y="25385"/>
                    <a:pt x="2314" y="25391"/>
                    <a:pt x="2312" y="25398"/>
                  </a:cubicBezTo>
                  <a:lnTo>
                    <a:pt x="2312" y="25398"/>
                  </a:lnTo>
                  <a:cubicBezTo>
                    <a:pt x="2328" y="25369"/>
                    <a:pt x="2345" y="25341"/>
                    <a:pt x="2363" y="25312"/>
                  </a:cubicBezTo>
                  <a:close/>
                  <a:moveTo>
                    <a:pt x="10696" y="18614"/>
                  </a:moveTo>
                  <a:cubicBezTo>
                    <a:pt x="10488" y="18718"/>
                    <a:pt x="10384" y="18926"/>
                    <a:pt x="10151" y="19056"/>
                  </a:cubicBezTo>
                  <a:cubicBezTo>
                    <a:pt x="9398" y="20016"/>
                    <a:pt x="9294" y="21314"/>
                    <a:pt x="8749" y="22405"/>
                  </a:cubicBezTo>
                  <a:cubicBezTo>
                    <a:pt x="8204" y="22612"/>
                    <a:pt x="7892" y="22716"/>
                    <a:pt x="7555" y="23157"/>
                  </a:cubicBezTo>
                  <a:cubicBezTo>
                    <a:pt x="7010" y="23807"/>
                    <a:pt x="6906" y="24663"/>
                    <a:pt x="6153" y="25312"/>
                  </a:cubicBezTo>
                  <a:cubicBezTo>
                    <a:pt x="6153" y="25312"/>
                    <a:pt x="6049" y="25416"/>
                    <a:pt x="5945" y="25416"/>
                  </a:cubicBezTo>
                  <a:cubicBezTo>
                    <a:pt x="6594" y="24897"/>
                    <a:pt x="6698" y="23910"/>
                    <a:pt x="6906" y="23157"/>
                  </a:cubicBezTo>
                  <a:cubicBezTo>
                    <a:pt x="7243" y="21522"/>
                    <a:pt x="8204" y="20016"/>
                    <a:pt x="9606" y="19056"/>
                  </a:cubicBezTo>
                  <a:cubicBezTo>
                    <a:pt x="9943" y="18926"/>
                    <a:pt x="10384" y="18718"/>
                    <a:pt x="10696" y="18614"/>
                  </a:cubicBezTo>
                  <a:close/>
                  <a:moveTo>
                    <a:pt x="8645" y="19575"/>
                  </a:moveTo>
                  <a:cubicBezTo>
                    <a:pt x="8204" y="20016"/>
                    <a:pt x="7788" y="20561"/>
                    <a:pt x="7451" y="21107"/>
                  </a:cubicBezTo>
                  <a:cubicBezTo>
                    <a:pt x="7139" y="21652"/>
                    <a:pt x="6906" y="22171"/>
                    <a:pt x="6698" y="22820"/>
                  </a:cubicBezTo>
                  <a:cubicBezTo>
                    <a:pt x="6490" y="23807"/>
                    <a:pt x="6594" y="25105"/>
                    <a:pt x="5504" y="25650"/>
                  </a:cubicBezTo>
                  <a:cubicBezTo>
                    <a:pt x="5192" y="25857"/>
                    <a:pt x="4855" y="25857"/>
                    <a:pt x="4543" y="25961"/>
                  </a:cubicBezTo>
                  <a:cubicBezTo>
                    <a:pt x="5296" y="25546"/>
                    <a:pt x="5608" y="24456"/>
                    <a:pt x="5945" y="23807"/>
                  </a:cubicBezTo>
                  <a:cubicBezTo>
                    <a:pt x="6153" y="23157"/>
                    <a:pt x="6361" y="22612"/>
                    <a:pt x="6698" y="21963"/>
                  </a:cubicBezTo>
                  <a:cubicBezTo>
                    <a:pt x="7139" y="20873"/>
                    <a:pt x="7892" y="20224"/>
                    <a:pt x="8645" y="19575"/>
                  </a:cubicBezTo>
                  <a:close/>
                  <a:moveTo>
                    <a:pt x="4102" y="22067"/>
                  </a:moveTo>
                  <a:lnTo>
                    <a:pt x="4102" y="22067"/>
                  </a:lnTo>
                  <a:cubicBezTo>
                    <a:pt x="3764" y="22405"/>
                    <a:pt x="3453" y="22716"/>
                    <a:pt x="3245" y="23054"/>
                  </a:cubicBezTo>
                  <a:cubicBezTo>
                    <a:pt x="2381" y="23986"/>
                    <a:pt x="1537" y="25097"/>
                    <a:pt x="1044" y="26318"/>
                  </a:cubicBezTo>
                  <a:lnTo>
                    <a:pt x="1044" y="26318"/>
                  </a:lnTo>
                  <a:cubicBezTo>
                    <a:pt x="1127" y="26000"/>
                    <a:pt x="1168" y="25656"/>
                    <a:pt x="1168" y="25312"/>
                  </a:cubicBezTo>
                  <a:lnTo>
                    <a:pt x="1168" y="25208"/>
                  </a:lnTo>
                  <a:cubicBezTo>
                    <a:pt x="1506" y="24559"/>
                    <a:pt x="1947" y="23910"/>
                    <a:pt x="2363" y="23365"/>
                  </a:cubicBezTo>
                  <a:cubicBezTo>
                    <a:pt x="2908" y="22820"/>
                    <a:pt x="3453" y="22508"/>
                    <a:pt x="4102" y="22067"/>
                  </a:cubicBezTo>
                  <a:close/>
                  <a:moveTo>
                    <a:pt x="2312" y="25398"/>
                  </a:moveTo>
                  <a:lnTo>
                    <a:pt x="2312" y="25398"/>
                  </a:lnTo>
                  <a:cubicBezTo>
                    <a:pt x="2137" y="25703"/>
                    <a:pt x="2042" y="25990"/>
                    <a:pt x="1947" y="26299"/>
                  </a:cubicBezTo>
                  <a:lnTo>
                    <a:pt x="1947" y="26506"/>
                  </a:lnTo>
                  <a:cubicBezTo>
                    <a:pt x="2036" y="26129"/>
                    <a:pt x="2201" y="25770"/>
                    <a:pt x="2312" y="25398"/>
                  </a:cubicBezTo>
                  <a:close/>
                  <a:moveTo>
                    <a:pt x="8204" y="19809"/>
                  </a:moveTo>
                  <a:cubicBezTo>
                    <a:pt x="7451" y="20561"/>
                    <a:pt x="6906" y="21314"/>
                    <a:pt x="6361" y="22301"/>
                  </a:cubicBezTo>
                  <a:cubicBezTo>
                    <a:pt x="5841" y="23469"/>
                    <a:pt x="5608" y="25546"/>
                    <a:pt x="4206" y="26065"/>
                  </a:cubicBezTo>
                  <a:cubicBezTo>
                    <a:pt x="3998" y="26195"/>
                    <a:pt x="3764" y="26299"/>
                    <a:pt x="3557" y="26299"/>
                  </a:cubicBezTo>
                  <a:cubicBezTo>
                    <a:pt x="3453" y="26403"/>
                    <a:pt x="3453" y="26403"/>
                    <a:pt x="3349" y="26506"/>
                  </a:cubicBezTo>
                  <a:cubicBezTo>
                    <a:pt x="3894" y="25208"/>
                    <a:pt x="4102" y="23910"/>
                    <a:pt x="4855" y="22820"/>
                  </a:cubicBezTo>
                  <a:cubicBezTo>
                    <a:pt x="5400" y="22067"/>
                    <a:pt x="5945" y="21522"/>
                    <a:pt x="6490" y="20873"/>
                  </a:cubicBezTo>
                  <a:cubicBezTo>
                    <a:pt x="6868" y="20684"/>
                    <a:pt x="7181" y="20496"/>
                    <a:pt x="7469" y="20209"/>
                  </a:cubicBezTo>
                  <a:lnTo>
                    <a:pt x="7469" y="20209"/>
                  </a:lnTo>
                  <a:cubicBezTo>
                    <a:pt x="7079" y="20605"/>
                    <a:pt x="6675" y="20903"/>
                    <a:pt x="6361" y="21314"/>
                  </a:cubicBezTo>
                  <a:cubicBezTo>
                    <a:pt x="5504" y="22171"/>
                    <a:pt x="5192" y="23365"/>
                    <a:pt x="4751" y="24352"/>
                  </a:cubicBezTo>
                  <a:lnTo>
                    <a:pt x="4751" y="24456"/>
                  </a:lnTo>
                  <a:cubicBezTo>
                    <a:pt x="5296" y="23261"/>
                    <a:pt x="5712" y="22067"/>
                    <a:pt x="6698" y="21107"/>
                  </a:cubicBezTo>
                  <a:cubicBezTo>
                    <a:pt x="7139" y="20665"/>
                    <a:pt x="7659" y="20224"/>
                    <a:pt x="8100" y="19809"/>
                  </a:cubicBezTo>
                  <a:close/>
                  <a:moveTo>
                    <a:pt x="3894" y="24014"/>
                  </a:moveTo>
                  <a:lnTo>
                    <a:pt x="3894" y="24014"/>
                  </a:lnTo>
                  <a:cubicBezTo>
                    <a:pt x="3491" y="24821"/>
                    <a:pt x="3175" y="25605"/>
                    <a:pt x="2965" y="26566"/>
                  </a:cubicBezTo>
                  <a:lnTo>
                    <a:pt x="2965" y="26566"/>
                  </a:lnTo>
                  <a:cubicBezTo>
                    <a:pt x="3270" y="25748"/>
                    <a:pt x="3478" y="24846"/>
                    <a:pt x="3894" y="24014"/>
                  </a:cubicBezTo>
                  <a:close/>
                  <a:moveTo>
                    <a:pt x="16433" y="16979"/>
                  </a:moveTo>
                  <a:cubicBezTo>
                    <a:pt x="14694" y="17213"/>
                    <a:pt x="12981" y="17524"/>
                    <a:pt x="11345" y="18069"/>
                  </a:cubicBezTo>
                  <a:cubicBezTo>
                    <a:pt x="9943" y="18511"/>
                    <a:pt x="8541" y="19160"/>
                    <a:pt x="7347" y="20016"/>
                  </a:cubicBezTo>
                  <a:cubicBezTo>
                    <a:pt x="7347" y="19912"/>
                    <a:pt x="7347" y="19912"/>
                    <a:pt x="7243" y="19912"/>
                  </a:cubicBezTo>
                  <a:cubicBezTo>
                    <a:pt x="7243" y="20016"/>
                    <a:pt x="7139" y="20016"/>
                    <a:pt x="7139" y="20120"/>
                  </a:cubicBezTo>
                  <a:cubicBezTo>
                    <a:pt x="4413" y="21859"/>
                    <a:pt x="2155" y="24352"/>
                    <a:pt x="961" y="27363"/>
                  </a:cubicBezTo>
                  <a:cubicBezTo>
                    <a:pt x="1947" y="23599"/>
                    <a:pt x="5400" y="20561"/>
                    <a:pt x="8749" y="18822"/>
                  </a:cubicBezTo>
                  <a:cubicBezTo>
                    <a:pt x="9606" y="18511"/>
                    <a:pt x="10384" y="18069"/>
                    <a:pt x="11241" y="17862"/>
                  </a:cubicBezTo>
                  <a:cubicBezTo>
                    <a:pt x="11553" y="17758"/>
                    <a:pt x="11890" y="17758"/>
                    <a:pt x="12202" y="17524"/>
                  </a:cubicBezTo>
                  <a:cubicBezTo>
                    <a:pt x="12981" y="17316"/>
                    <a:pt x="13837" y="17213"/>
                    <a:pt x="14590" y="17109"/>
                  </a:cubicBezTo>
                  <a:cubicBezTo>
                    <a:pt x="15239" y="16979"/>
                    <a:pt x="15888" y="16979"/>
                    <a:pt x="16433" y="16979"/>
                  </a:cubicBezTo>
                  <a:close/>
                  <a:moveTo>
                    <a:pt x="5712" y="21522"/>
                  </a:moveTo>
                  <a:lnTo>
                    <a:pt x="5712" y="21522"/>
                  </a:lnTo>
                  <a:cubicBezTo>
                    <a:pt x="5400" y="21963"/>
                    <a:pt x="5063" y="22301"/>
                    <a:pt x="4751" y="22716"/>
                  </a:cubicBezTo>
                  <a:cubicBezTo>
                    <a:pt x="3998" y="23807"/>
                    <a:pt x="3764" y="25208"/>
                    <a:pt x="3245" y="26506"/>
                  </a:cubicBezTo>
                  <a:cubicBezTo>
                    <a:pt x="3129" y="26600"/>
                    <a:pt x="3033" y="26609"/>
                    <a:pt x="2939" y="26686"/>
                  </a:cubicBezTo>
                  <a:lnTo>
                    <a:pt x="2939" y="26686"/>
                  </a:lnTo>
                  <a:cubicBezTo>
                    <a:pt x="2947" y="26645"/>
                    <a:pt x="2956" y="26605"/>
                    <a:pt x="2965" y="26566"/>
                  </a:cubicBezTo>
                  <a:lnTo>
                    <a:pt x="2965" y="26566"/>
                  </a:lnTo>
                  <a:cubicBezTo>
                    <a:pt x="2946" y="26615"/>
                    <a:pt x="2927" y="26665"/>
                    <a:pt x="2908" y="26714"/>
                  </a:cubicBezTo>
                  <a:cubicBezTo>
                    <a:pt x="2918" y="26704"/>
                    <a:pt x="2929" y="26694"/>
                    <a:pt x="2939" y="26686"/>
                  </a:cubicBezTo>
                  <a:lnTo>
                    <a:pt x="2939" y="26686"/>
                  </a:lnTo>
                  <a:cubicBezTo>
                    <a:pt x="2928" y="26738"/>
                    <a:pt x="2918" y="26791"/>
                    <a:pt x="2908" y="26844"/>
                  </a:cubicBezTo>
                  <a:cubicBezTo>
                    <a:pt x="2700" y="26948"/>
                    <a:pt x="2596" y="27052"/>
                    <a:pt x="2466" y="27155"/>
                  </a:cubicBezTo>
                  <a:cubicBezTo>
                    <a:pt x="2259" y="27363"/>
                    <a:pt x="2051" y="27597"/>
                    <a:pt x="1817" y="27804"/>
                  </a:cubicBezTo>
                  <a:cubicBezTo>
                    <a:pt x="2363" y="26403"/>
                    <a:pt x="2804" y="24897"/>
                    <a:pt x="3661" y="23599"/>
                  </a:cubicBezTo>
                  <a:cubicBezTo>
                    <a:pt x="4102" y="23054"/>
                    <a:pt x="4647" y="22508"/>
                    <a:pt x="5192" y="21963"/>
                  </a:cubicBezTo>
                  <a:lnTo>
                    <a:pt x="5192" y="21963"/>
                  </a:lnTo>
                  <a:cubicBezTo>
                    <a:pt x="4855" y="22405"/>
                    <a:pt x="4543" y="22820"/>
                    <a:pt x="4206" y="23261"/>
                  </a:cubicBezTo>
                  <a:cubicBezTo>
                    <a:pt x="4647" y="22716"/>
                    <a:pt x="5192" y="22067"/>
                    <a:pt x="5712" y="21522"/>
                  </a:cubicBezTo>
                  <a:close/>
                  <a:moveTo>
                    <a:pt x="807" y="27290"/>
                  </a:moveTo>
                  <a:lnTo>
                    <a:pt x="807" y="27290"/>
                  </a:lnTo>
                  <a:cubicBezTo>
                    <a:pt x="753" y="27490"/>
                    <a:pt x="753" y="27741"/>
                    <a:pt x="753" y="27908"/>
                  </a:cubicBezTo>
                  <a:cubicBezTo>
                    <a:pt x="649" y="28246"/>
                    <a:pt x="519" y="28557"/>
                    <a:pt x="416" y="28895"/>
                  </a:cubicBezTo>
                  <a:cubicBezTo>
                    <a:pt x="511" y="28299"/>
                    <a:pt x="628" y="27791"/>
                    <a:pt x="807" y="27290"/>
                  </a:cubicBezTo>
                  <a:close/>
                  <a:moveTo>
                    <a:pt x="3012" y="24456"/>
                  </a:moveTo>
                  <a:lnTo>
                    <a:pt x="3012" y="24456"/>
                  </a:lnTo>
                  <a:cubicBezTo>
                    <a:pt x="2466" y="25546"/>
                    <a:pt x="2051" y="26844"/>
                    <a:pt x="1714" y="28012"/>
                  </a:cubicBezTo>
                  <a:cubicBezTo>
                    <a:pt x="1628" y="28119"/>
                    <a:pt x="1542" y="28209"/>
                    <a:pt x="1515" y="28295"/>
                  </a:cubicBezTo>
                  <a:lnTo>
                    <a:pt x="1515" y="28295"/>
                  </a:lnTo>
                  <a:cubicBezTo>
                    <a:pt x="1621" y="27664"/>
                    <a:pt x="1821" y="27036"/>
                    <a:pt x="1947" y="26506"/>
                  </a:cubicBezTo>
                  <a:lnTo>
                    <a:pt x="1947" y="26506"/>
                  </a:lnTo>
                  <a:cubicBezTo>
                    <a:pt x="1714" y="27155"/>
                    <a:pt x="1610" y="27804"/>
                    <a:pt x="1402" y="28453"/>
                  </a:cubicBezTo>
                  <a:cubicBezTo>
                    <a:pt x="1402" y="28453"/>
                    <a:pt x="1298" y="28453"/>
                    <a:pt x="1298" y="28557"/>
                  </a:cubicBezTo>
                  <a:cubicBezTo>
                    <a:pt x="1168" y="28661"/>
                    <a:pt x="1065" y="29102"/>
                    <a:pt x="961" y="29310"/>
                  </a:cubicBezTo>
                  <a:cubicBezTo>
                    <a:pt x="961" y="29305"/>
                    <a:pt x="959" y="29302"/>
                    <a:pt x="957" y="29302"/>
                  </a:cubicBezTo>
                  <a:cubicBezTo>
                    <a:pt x="910" y="29302"/>
                    <a:pt x="462" y="30097"/>
                    <a:pt x="331" y="30097"/>
                  </a:cubicBezTo>
                  <a:cubicBezTo>
                    <a:pt x="323" y="30097"/>
                    <a:pt x="317" y="30094"/>
                    <a:pt x="312" y="30089"/>
                  </a:cubicBezTo>
                  <a:cubicBezTo>
                    <a:pt x="746" y="28377"/>
                    <a:pt x="1382" y="26766"/>
                    <a:pt x="2318" y="25379"/>
                  </a:cubicBezTo>
                  <a:lnTo>
                    <a:pt x="2318" y="25379"/>
                  </a:lnTo>
                  <a:cubicBezTo>
                    <a:pt x="2334" y="25322"/>
                    <a:pt x="2349" y="25265"/>
                    <a:pt x="2363" y="25208"/>
                  </a:cubicBezTo>
                  <a:cubicBezTo>
                    <a:pt x="2596" y="25001"/>
                    <a:pt x="2804" y="24663"/>
                    <a:pt x="3012" y="24456"/>
                  </a:cubicBezTo>
                  <a:close/>
                  <a:moveTo>
                    <a:pt x="33204" y="1"/>
                  </a:moveTo>
                  <a:lnTo>
                    <a:pt x="33204" y="1"/>
                  </a:lnTo>
                  <a:cubicBezTo>
                    <a:pt x="32451" y="2285"/>
                    <a:pt x="31568" y="4544"/>
                    <a:pt x="30608" y="6828"/>
                  </a:cubicBezTo>
                  <a:cubicBezTo>
                    <a:pt x="30270" y="7244"/>
                    <a:pt x="29959" y="7789"/>
                    <a:pt x="29518" y="8126"/>
                  </a:cubicBezTo>
                  <a:lnTo>
                    <a:pt x="29414" y="8126"/>
                  </a:lnTo>
                  <a:cubicBezTo>
                    <a:pt x="29414" y="8230"/>
                    <a:pt x="29310" y="8334"/>
                    <a:pt x="29310" y="8334"/>
                  </a:cubicBezTo>
                  <a:cubicBezTo>
                    <a:pt x="29076" y="8438"/>
                    <a:pt x="28972" y="8542"/>
                    <a:pt x="28765" y="8775"/>
                  </a:cubicBezTo>
                  <a:cubicBezTo>
                    <a:pt x="28263" y="9052"/>
                    <a:pt x="27565" y="9145"/>
                    <a:pt x="26863" y="9145"/>
                  </a:cubicBezTo>
                  <a:cubicBezTo>
                    <a:pt x="26512" y="9145"/>
                    <a:pt x="26160" y="9121"/>
                    <a:pt x="25831" y="9087"/>
                  </a:cubicBezTo>
                  <a:cubicBezTo>
                    <a:pt x="24222" y="8879"/>
                    <a:pt x="23027" y="8022"/>
                    <a:pt x="21937" y="6932"/>
                  </a:cubicBezTo>
                  <a:cubicBezTo>
                    <a:pt x="21020" y="5992"/>
                    <a:pt x="19196" y="3703"/>
                    <a:pt x="17530" y="3703"/>
                  </a:cubicBezTo>
                  <a:cubicBezTo>
                    <a:pt x="17263" y="3703"/>
                    <a:pt x="17000" y="3762"/>
                    <a:pt x="16745" y="3895"/>
                  </a:cubicBezTo>
                  <a:cubicBezTo>
                    <a:pt x="16433" y="3999"/>
                    <a:pt x="15992" y="4336"/>
                    <a:pt x="15577" y="4336"/>
                  </a:cubicBezTo>
                  <a:lnTo>
                    <a:pt x="15447" y="4336"/>
                  </a:lnTo>
                  <a:cubicBezTo>
                    <a:pt x="15412" y="4301"/>
                    <a:pt x="15389" y="4290"/>
                    <a:pt x="15374" y="4290"/>
                  </a:cubicBezTo>
                  <a:cubicBezTo>
                    <a:pt x="15343" y="4290"/>
                    <a:pt x="15343" y="4336"/>
                    <a:pt x="15343" y="4336"/>
                  </a:cubicBezTo>
                  <a:cubicBezTo>
                    <a:pt x="15135" y="4336"/>
                    <a:pt x="15031" y="4232"/>
                    <a:pt x="14798" y="3999"/>
                  </a:cubicBezTo>
                  <a:cubicBezTo>
                    <a:pt x="14694" y="3687"/>
                    <a:pt x="14486" y="3350"/>
                    <a:pt x="14149" y="3246"/>
                  </a:cubicBezTo>
                  <a:cubicBezTo>
                    <a:pt x="13932" y="3188"/>
                    <a:pt x="13725" y="3163"/>
                    <a:pt x="13525" y="3163"/>
                  </a:cubicBezTo>
                  <a:cubicBezTo>
                    <a:pt x="12643" y="3163"/>
                    <a:pt x="11876" y="3641"/>
                    <a:pt x="10904" y="3895"/>
                  </a:cubicBezTo>
                  <a:cubicBezTo>
                    <a:pt x="10644" y="3947"/>
                    <a:pt x="10320" y="3947"/>
                    <a:pt x="9979" y="3947"/>
                  </a:cubicBezTo>
                  <a:cubicBezTo>
                    <a:pt x="9638" y="3947"/>
                    <a:pt x="9281" y="3947"/>
                    <a:pt x="8957" y="3999"/>
                  </a:cubicBezTo>
                  <a:cubicBezTo>
                    <a:pt x="8308" y="4128"/>
                    <a:pt x="7659" y="4440"/>
                    <a:pt x="7010" y="4777"/>
                  </a:cubicBezTo>
                  <a:cubicBezTo>
                    <a:pt x="6153" y="5193"/>
                    <a:pt x="5296" y="5634"/>
                    <a:pt x="4647" y="6491"/>
                  </a:cubicBezTo>
                  <a:cubicBezTo>
                    <a:pt x="4543" y="6491"/>
                    <a:pt x="4413" y="6595"/>
                    <a:pt x="4310" y="6724"/>
                  </a:cubicBezTo>
                  <a:cubicBezTo>
                    <a:pt x="4310" y="6724"/>
                    <a:pt x="4310" y="6828"/>
                    <a:pt x="4413" y="6828"/>
                  </a:cubicBezTo>
                  <a:cubicBezTo>
                    <a:pt x="4413" y="6932"/>
                    <a:pt x="4543" y="6932"/>
                    <a:pt x="4543" y="6932"/>
                  </a:cubicBezTo>
                  <a:cubicBezTo>
                    <a:pt x="4647" y="6828"/>
                    <a:pt x="4751" y="6724"/>
                    <a:pt x="4751" y="6595"/>
                  </a:cubicBezTo>
                  <a:cubicBezTo>
                    <a:pt x="4905" y="6538"/>
                    <a:pt x="5053" y="6514"/>
                    <a:pt x="5194" y="6514"/>
                  </a:cubicBezTo>
                  <a:cubicBezTo>
                    <a:pt x="5838" y="6514"/>
                    <a:pt x="6355" y="7030"/>
                    <a:pt x="6802" y="7477"/>
                  </a:cubicBezTo>
                  <a:cubicBezTo>
                    <a:pt x="6802" y="7477"/>
                    <a:pt x="6802" y="7581"/>
                    <a:pt x="6906" y="7581"/>
                  </a:cubicBezTo>
                  <a:cubicBezTo>
                    <a:pt x="7010" y="7685"/>
                    <a:pt x="7139" y="7685"/>
                    <a:pt x="7139" y="7789"/>
                  </a:cubicBezTo>
                  <a:cubicBezTo>
                    <a:pt x="7659" y="8438"/>
                    <a:pt x="7788" y="9087"/>
                    <a:pt x="7996" y="9840"/>
                  </a:cubicBezTo>
                  <a:cubicBezTo>
                    <a:pt x="8204" y="10489"/>
                    <a:pt x="9086" y="10722"/>
                    <a:pt x="9606" y="10826"/>
                  </a:cubicBezTo>
                  <a:cubicBezTo>
                    <a:pt x="9670" y="10846"/>
                    <a:pt x="9738" y="10854"/>
                    <a:pt x="9809" y="10854"/>
                  </a:cubicBezTo>
                  <a:cubicBezTo>
                    <a:pt x="10107" y="10854"/>
                    <a:pt x="10444" y="10703"/>
                    <a:pt x="10696" y="10618"/>
                  </a:cubicBezTo>
                  <a:cubicBezTo>
                    <a:pt x="10862" y="10566"/>
                    <a:pt x="11002" y="10543"/>
                    <a:pt x="11121" y="10543"/>
                  </a:cubicBezTo>
                  <a:cubicBezTo>
                    <a:pt x="12010" y="10543"/>
                    <a:pt x="11719" y="11851"/>
                    <a:pt x="11994" y="12332"/>
                  </a:cubicBezTo>
                  <a:cubicBezTo>
                    <a:pt x="12643" y="13422"/>
                    <a:pt x="13733" y="12877"/>
                    <a:pt x="14694" y="13526"/>
                  </a:cubicBezTo>
                  <a:cubicBezTo>
                    <a:pt x="15385" y="13981"/>
                    <a:pt x="15859" y="14168"/>
                    <a:pt x="16483" y="14168"/>
                  </a:cubicBezTo>
                  <a:cubicBezTo>
                    <a:pt x="16750" y="14168"/>
                    <a:pt x="17044" y="14133"/>
                    <a:pt x="17394" y="14071"/>
                  </a:cubicBezTo>
                  <a:cubicBezTo>
                    <a:pt x="17502" y="14063"/>
                    <a:pt x="17608" y="14060"/>
                    <a:pt x="17712" y="14060"/>
                  </a:cubicBezTo>
                  <a:cubicBezTo>
                    <a:pt x="18617" y="14060"/>
                    <a:pt x="19347" y="14331"/>
                    <a:pt x="20167" y="14331"/>
                  </a:cubicBezTo>
                  <a:cubicBezTo>
                    <a:pt x="20487" y="14331"/>
                    <a:pt x="20821" y="14289"/>
                    <a:pt x="21184" y="14175"/>
                  </a:cubicBezTo>
                  <a:cubicBezTo>
                    <a:pt x="23676" y="13422"/>
                    <a:pt x="26065" y="12332"/>
                    <a:pt x="27778" y="10281"/>
                  </a:cubicBezTo>
                  <a:cubicBezTo>
                    <a:pt x="27778" y="10281"/>
                    <a:pt x="27778" y="10235"/>
                    <a:pt x="27747" y="10235"/>
                  </a:cubicBezTo>
                  <a:cubicBezTo>
                    <a:pt x="27732" y="10235"/>
                    <a:pt x="27709" y="10246"/>
                    <a:pt x="27674" y="10281"/>
                  </a:cubicBezTo>
                  <a:cubicBezTo>
                    <a:pt x="26136" y="12029"/>
                    <a:pt x="22840" y="14049"/>
                    <a:pt x="20209" y="14049"/>
                  </a:cubicBezTo>
                  <a:cubicBezTo>
                    <a:pt x="19910" y="14049"/>
                    <a:pt x="19619" y="14023"/>
                    <a:pt x="19341" y="13967"/>
                  </a:cubicBezTo>
                  <a:cubicBezTo>
                    <a:pt x="20639" y="12981"/>
                    <a:pt x="22274" y="12773"/>
                    <a:pt x="23884" y="12332"/>
                  </a:cubicBezTo>
                  <a:cubicBezTo>
                    <a:pt x="24974" y="12020"/>
                    <a:pt x="26065" y="11371"/>
                    <a:pt x="27025" y="10489"/>
                  </a:cubicBezTo>
                  <a:cubicBezTo>
                    <a:pt x="28212" y="9973"/>
                    <a:pt x="29193" y="9099"/>
                    <a:pt x="30045" y="8146"/>
                  </a:cubicBezTo>
                  <a:lnTo>
                    <a:pt x="30045" y="8146"/>
                  </a:lnTo>
                  <a:cubicBezTo>
                    <a:pt x="29959" y="8254"/>
                    <a:pt x="29953" y="8444"/>
                    <a:pt x="29855" y="8542"/>
                  </a:cubicBezTo>
                  <a:cubicBezTo>
                    <a:pt x="28220" y="10826"/>
                    <a:pt x="26480" y="12566"/>
                    <a:pt x="24118" y="13967"/>
                  </a:cubicBezTo>
                  <a:cubicBezTo>
                    <a:pt x="23131" y="14616"/>
                    <a:pt x="21937" y="15162"/>
                    <a:pt x="20873" y="15577"/>
                  </a:cubicBezTo>
                  <a:cubicBezTo>
                    <a:pt x="20535" y="15681"/>
                    <a:pt x="20224" y="15811"/>
                    <a:pt x="19886" y="15811"/>
                  </a:cubicBezTo>
                  <a:cubicBezTo>
                    <a:pt x="19133" y="15914"/>
                    <a:pt x="18380" y="16018"/>
                    <a:pt x="17628" y="16122"/>
                  </a:cubicBezTo>
                  <a:cubicBezTo>
                    <a:pt x="16745" y="16122"/>
                    <a:pt x="15888" y="15681"/>
                    <a:pt x="15135" y="15369"/>
                  </a:cubicBezTo>
                  <a:cubicBezTo>
                    <a:pt x="13837" y="14824"/>
                    <a:pt x="12747" y="14175"/>
                    <a:pt x="11345" y="14071"/>
                  </a:cubicBezTo>
                  <a:cubicBezTo>
                    <a:pt x="10914" y="13996"/>
                    <a:pt x="10482" y="13948"/>
                    <a:pt x="10057" y="13948"/>
                  </a:cubicBezTo>
                  <a:cubicBezTo>
                    <a:pt x="9305" y="13948"/>
                    <a:pt x="8572" y="14098"/>
                    <a:pt x="7892" y="14513"/>
                  </a:cubicBezTo>
                  <a:cubicBezTo>
                    <a:pt x="7010" y="14928"/>
                    <a:pt x="5608" y="14824"/>
                    <a:pt x="5296" y="15811"/>
                  </a:cubicBezTo>
                  <a:cubicBezTo>
                    <a:pt x="4959" y="16330"/>
                    <a:pt x="4543" y="16667"/>
                    <a:pt x="3998" y="17109"/>
                  </a:cubicBezTo>
                  <a:cubicBezTo>
                    <a:pt x="3661" y="17316"/>
                    <a:pt x="3661" y="17965"/>
                    <a:pt x="3557" y="18407"/>
                  </a:cubicBezTo>
                  <a:cubicBezTo>
                    <a:pt x="3453" y="19367"/>
                    <a:pt x="2804" y="19809"/>
                    <a:pt x="2155" y="20458"/>
                  </a:cubicBezTo>
                  <a:cubicBezTo>
                    <a:pt x="1714" y="20873"/>
                    <a:pt x="1506" y="21418"/>
                    <a:pt x="1298" y="21963"/>
                  </a:cubicBezTo>
                  <a:cubicBezTo>
                    <a:pt x="857" y="23261"/>
                    <a:pt x="961" y="24767"/>
                    <a:pt x="857" y="26195"/>
                  </a:cubicBezTo>
                  <a:cubicBezTo>
                    <a:pt x="649" y="27701"/>
                    <a:pt x="0" y="29206"/>
                    <a:pt x="104" y="30842"/>
                  </a:cubicBezTo>
                  <a:cubicBezTo>
                    <a:pt x="104" y="30894"/>
                    <a:pt x="156" y="30920"/>
                    <a:pt x="208" y="30920"/>
                  </a:cubicBezTo>
                  <a:cubicBezTo>
                    <a:pt x="260" y="30920"/>
                    <a:pt x="312" y="30894"/>
                    <a:pt x="312" y="30842"/>
                  </a:cubicBezTo>
                  <a:cubicBezTo>
                    <a:pt x="1065" y="29751"/>
                    <a:pt x="1506" y="28453"/>
                    <a:pt x="2466" y="27493"/>
                  </a:cubicBezTo>
                  <a:cubicBezTo>
                    <a:pt x="3012" y="26844"/>
                    <a:pt x="3764" y="26403"/>
                    <a:pt x="4647" y="26065"/>
                  </a:cubicBezTo>
                  <a:cubicBezTo>
                    <a:pt x="5296" y="25857"/>
                    <a:pt x="5945" y="25754"/>
                    <a:pt x="6490" y="25208"/>
                  </a:cubicBezTo>
                  <a:cubicBezTo>
                    <a:pt x="6802" y="25001"/>
                    <a:pt x="7139" y="24559"/>
                    <a:pt x="7243" y="24248"/>
                  </a:cubicBezTo>
                  <a:cubicBezTo>
                    <a:pt x="7555" y="23599"/>
                    <a:pt x="7788" y="23157"/>
                    <a:pt x="8437" y="22820"/>
                  </a:cubicBezTo>
                  <a:cubicBezTo>
                    <a:pt x="8749" y="22612"/>
                    <a:pt x="9294" y="22508"/>
                    <a:pt x="9735" y="22301"/>
                  </a:cubicBezTo>
                  <a:cubicBezTo>
                    <a:pt x="11241" y="21418"/>
                    <a:pt x="12435" y="20120"/>
                    <a:pt x="13733" y="18926"/>
                  </a:cubicBezTo>
                  <a:cubicBezTo>
                    <a:pt x="15343" y="17628"/>
                    <a:pt x="17394" y="17316"/>
                    <a:pt x="19341" y="16563"/>
                  </a:cubicBezTo>
                  <a:cubicBezTo>
                    <a:pt x="19575" y="16563"/>
                    <a:pt x="19782" y="16460"/>
                    <a:pt x="19990" y="16330"/>
                  </a:cubicBezTo>
                  <a:cubicBezTo>
                    <a:pt x="21080" y="16122"/>
                    <a:pt x="22171" y="15681"/>
                    <a:pt x="23131" y="15162"/>
                  </a:cubicBezTo>
                  <a:cubicBezTo>
                    <a:pt x="25312" y="14071"/>
                    <a:pt x="27674" y="12228"/>
                    <a:pt x="29076" y="10177"/>
                  </a:cubicBezTo>
                  <a:lnTo>
                    <a:pt x="29076" y="10177"/>
                  </a:lnTo>
                  <a:cubicBezTo>
                    <a:pt x="27570" y="12981"/>
                    <a:pt x="25623" y="15473"/>
                    <a:pt x="23469" y="17965"/>
                  </a:cubicBezTo>
                  <a:cubicBezTo>
                    <a:pt x="25961" y="15811"/>
                    <a:pt x="27908" y="12981"/>
                    <a:pt x="29414" y="10073"/>
                  </a:cubicBezTo>
                  <a:cubicBezTo>
                    <a:pt x="30919" y="7036"/>
                    <a:pt x="32763" y="3479"/>
                    <a:pt x="3320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3"/>
            <p:cNvSpPr/>
            <p:nvPr/>
          </p:nvSpPr>
          <p:spPr>
            <a:xfrm>
              <a:off x="2729050" y="3718725"/>
              <a:ext cx="26625" cy="95925"/>
            </a:xfrm>
            <a:custGeom>
              <a:avLst/>
              <a:gdLst/>
              <a:ahLst/>
              <a:cxnLst/>
              <a:rect l="l" t="t" r="r" b="b"/>
              <a:pathLst>
                <a:path w="1065" h="3837" extrusionOk="0">
                  <a:moveTo>
                    <a:pt x="721" y="1545"/>
                  </a:moveTo>
                  <a:cubicBezTo>
                    <a:pt x="722" y="2067"/>
                    <a:pt x="638" y="2592"/>
                    <a:pt x="520" y="3038"/>
                  </a:cubicBezTo>
                  <a:cubicBezTo>
                    <a:pt x="416" y="3245"/>
                    <a:pt x="312" y="3349"/>
                    <a:pt x="208" y="3557"/>
                  </a:cubicBezTo>
                  <a:cubicBezTo>
                    <a:pt x="104" y="3557"/>
                    <a:pt x="104" y="3453"/>
                    <a:pt x="104" y="3349"/>
                  </a:cubicBezTo>
                  <a:cubicBezTo>
                    <a:pt x="208" y="3142"/>
                    <a:pt x="208" y="2908"/>
                    <a:pt x="312" y="2700"/>
                  </a:cubicBezTo>
                  <a:cubicBezTo>
                    <a:pt x="473" y="2278"/>
                    <a:pt x="649" y="1933"/>
                    <a:pt x="721" y="1545"/>
                  </a:cubicBezTo>
                  <a:close/>
                  <a:moveTo>
                    <a:pt x="520" y="0"/>
                  </a:moveTo>
                  <a:cubicBezTo>
                    <a:pt x="520" y="0"/>
                    <a:pt x="416" y="0"/>
                    <a:pt x="416" y="104"/>
                  </a:cubicBezTo>
                  <a:cubicBezTo>
                    <a:pt x="574" y="412"/>
                    <a:pt x="662" y="763"/>
                    <a:pt x="700" y="1128"/>
                  </a:cubicBezTo>
                  <a:lnTo>
                    <a:pt x="700" y="1128"/>
                  </a:lnTo>
                  <a:cubicBezTo>
                    <a:pt x="681" y="1120"/>
                    <a:pt x="659" y="1117"/>
                    <a:pt x="636" y="1117"/>
                  </a:cubicBezTo>
                  <a:cubicBezTo>
                    <a:pt x="578" y="1117"/>
                    <a:pt x="520" y="1143"/>
                    <a:pt x="520" y="1194"/>
                  </a:cubicBezTo>
                  <a:cubicBezTo>
                    <a:pt x="416" y="2051"/>
                    <a:pt x="0" y="2804"/>
                    <a:pt x="0" y="3791"/>
                  </a:cubicBezTo>
                  <a:cubicBezTo>
                    <a:pt x="0" y="3791"/>
                    <a:pt x="47" y="3837"/>
                    <a:pt x="77" y="3837"/>
                  </a:cubicBezTo>
                  <a:cubicBezTo>
                    <a:pt x="93" y="3837"/>
                    <a:pt x="104" y="3825"/>
                    <a:pt x="104" y="3791"/>
                  </a:cubicBezTo>
                  <a:cubicBezTo>
                    <a:pt x="1065" y="3038"/>
                    <a:pt x="961" y="1091"/>
                    <a:pt x="52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3"/>
            <p:cNvSpPr/>
            <p:nvPr/>
          </p:nvSpPr>
          <p:spPr>
            <a:xfrm>
              <a:off x="2628450" y="3732350"/>
              <a:ext cx="22100" cy="51300"/>
            </a:xfrm>
            <a:custGeom>
              <a:avLst/>
              <a:gdLst/>
              <a:ahLst/>
              <a:cxnLst/>
              <a:rect l="l" t="t" r="r" b="b"/>
              <a:pathLst>
                <a:path w="884" h="2052" extrusionOk="0">
                  <a:moveTo>
                    <a:pt x="649" y="416"/>
                  </a:moveTo>
                  <a:lnTo>
                    <a:pt x="649" y="857"/>
                  </a:lnTo>
                  <a:cubicBezTo>
                    <a:pt x="546" y="1065"/>
                    <a:pt x="546" y="1195"/>
                    <a:pt x="442" y="1402"/>
                  </a:cubicBezTo>
                  <a:cubicBezTo>
                    <a:pt x="442" y="1506"/>
                    <a:pt x="234" y="1844"/>
                    <a:pt x="234" y="1844"/>
                  </a:cubicBezTo>
                  <a:cubicBezTo>
                    <a:pt x="130" y="1298"/>
                    <a:pt x="338" y="857"/>
                    <a:pt x="649" y="416"/>
                  </a:cubicBezTo>
                  <a:close/>
                  <a:moveTo>
                    <a:pt x="779" y="0"/>
                  </a:moveTo>
                  <a:lnTo>
                    <a:pt x="779" y="208"/>
                  </a:lnTo>
                  <a:cubicBezTo>
                    <a:pt x="234" y="546"/>
                    <a:pt x="0" y="1506"/>
                    <a:pt x="130" y="2051"/>
                  </a:cubicBezTo>
                  <a:lnTo>
                    <a:pt x="234" y="2051"/>
                  </a:lnTo>
                  <a:cubicBezTo>
                    <a:pt x="649" y="1506"/>
                    <a:pt x="649" y="857"/>
                    <a:pt x="883" y="312"/>
                  </a:cubicBezTo>
                  <a:lnTo>
                    <a:pt x="883" y="208"/>
                  </a:lnTo>
                  <a:lnTo>
                    <a:pt x="883" y="104"/>
                  </a:lnTo>
                  <a:cubicBezTo>
                    <a:pt x="883" y="0"/>
                    <a:pt x="779" y="0"/>
                    <a:pt x="77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3"/>
            <p:cNvSpPr/>
            <p:nvPr/>
          </p:nvSpPr>
          <p:spPr>
            <a:xfrm>
              <a:off x="2326000" y="3048925"/>
              <a:ext cx="743800" cy="929825"/>
            </a:xfrm>
            <a:custGeom>
              <a:avLst/>
              <a:gdLst/>
              <a:ahLst/>
              <a:cxnLst/>
              <a:rect l="l" t="t" r="r" b="b"/>
              <a:pathLst>
                <a:path w="29752" h="37193" extrusionOk="0">
                  <a:moveTo>
                    <a:pt x="12228" y="1377"/>
                  </a:moveTo>
                  <a:lnTo>
                    <a:pt x="12228" y="1377"/>
                  </a:lnTo>
                  <a:cubicBezTo>
                    <a:pt x="12139" y="1519"/>
                    <a:pt x="12062" y="1662"/>
                    <a:pt x="11989" y="1813"/>
                  </a:cubicBezTo>
                  <a:lnTo>
                    <a:pt x="11989" y="1813"/>
                  </a:lnTo>
                  <a:cubicBezTo>
                    <a:pt x="11995" y="1770"/>
                    <a:pt x="11995" y="1727"/>
                    <a:pt x="11995" y="1688"/>
                  </a:cubicBezTo>
                  <a:cubicBezTo>
                    <a:pt x="12098" y="1584"/>
                    <a:pt x="12098" y="1481"/>
                    <a:pt x="12228" y="1377"/>
                  </a:cubicBezTo>
                  <a:close/>
                  <a:moveTo>
                    <a:pt x="11891" y="1792"/>
                  </a:moveTo>
                  <a:cubicBezTo>
                    <a:pt x="11891" y="2026"/>
                    <a:pt x="11787" y="2130"/>
                    <a:pt x="11787" y="2234"/>
                  </a:cubicBezTo>
                  <a:cubicBezTo>
                    <a:pt x="11683" y="2571"/>
                    <a:pt x="11449" y="2779"/>
                    <a:pt x="11346" y="2986"/>
                  </a:cubicBezTo>
                  <a:cubicBezTo>
                    <a:pt x="11449" y="2675"/>
                    <a:pt x="11579" y="2337"/>
                    <a:pt x="11787" y="2026"/>
                  </a:cubicBezTo>
                  <a:cubicBezTo>
                    <a:pt x="11787" y="1922"/>
                    <a:pt x="11891" y="1922"/>
                    <a:pt x="11891" y="1792"/>
                  </a:cubicBezTo>
                  <a:close/>
                  <a:moveTo>
                    <a:pt x="12436" y="1377"/>
                  </a:moveTo>
                  <a:cubicBezTo>
                    <a:pt x="12540" y="1792"/>
                    <a:pt x="12644" y="2130"/>
                    <a:pt x="12877" y="2441"/>
                  </a:cubicBezTo>
                  <a:cubicBezTo>
                    <a:pt x="12877" y="2675"/>
                    <a:pt x="12981" y="2779"/>
                    <a:pt x="12981" y="2883"/>
                  </a:cubicBezTo>
                  <a:lnTo>
                    <a:pt x="12981" y="3220"/>
                  </a:lnTo>
                  <a:cubicBezTo>
                    <a:pt x="12981" y="3090"/>
                    <a:pt x="12877" y="2986"/>
                    <a:pt x="12877" y="2986"/>
                  </a:cubicBezTo>
                  <a:lnTo>
                    <a:pt x="12877" y="2883"/>
                  </a:lnTo>
                  <a:cubicBezTo>
                    <a:pt x="12877" y="2675"/>
                    <a:pt x="12877" y="2337"/>
                    <a:pt x="12644" y="2130"/>
                  </a:cubicBezTo>
                  <a:lnTo>
                    <a:pt x="12644" y="2130"/>
                  </a:lnTo>
                  <a:cubicBezTo>
                    <a:pt x="12644" y="2337"/>
                    <a:pt x="12747" y="2441"/>
                    <a:pt x="12747" y="2571"/>
                  </a:cubicBezTo>
                  <a:lnTo>
                    <a:pt x="12747" y="2779"/>
                  </a:lnTo>
                  <a:cubicBezTo>
                    <a:pt x="12644" y="2337"/>
                    <a:pt x="12540" y="1922"/>
                    <a:pt x="12436" y="1481"/>
                  </a:cubicBezTo>
                  <a:lnTo>
                    <a:pt x="12436" y="1377"/>
                  </a:lnTo>
                  <a:close/>
                  <a:moveTo>
                    <a:pt x="11579" y="2234"/>
                  </a:moveTo>
                  <a:lnTo>
                    <a:pt x="11579" y="2234"/>
                  </a:lnTo>
                  <a:cubicBezTo>
                    <a:pt x="11346" y="2571"/>
                    <a:pt x="11242" y="2883"/>
                    <a:pt x="11242" y="3090"/>
                  </a:cubicBezTo>
                  <a:cubicBezTo>
                    <a:pt x="11034" y="3324"/>
                    <a:pt x="10930" y="3428"/>
                    <a:pt x="10800" y="3532"/>
                  </a:cubicBezTo>
                  <a:cubicBezTo>
                    <a:pt x="11034" y="3220"/>
                    <a:pt x="11138" y="2779"/>
                    <a:pt x="11346" y="2441"/>
                  </a:cubicBezTo>
                  <a:cubicBezTo>
                    <a:pt x="11449" y="2441"/>
                    <a:pt x="11449" y="2337"/>
                    <a:pt x="11579" y="2234"/>
                  </a:cubicBezTo>
                  <a:close/>
                  <a:moveTo>
                    <a:pt x="12074" y="2228"/>
                  </a:moveTo>
                  <a:lnTo>
                    <a:pt x="12074" y="2228"/>
                  </a:lnTo>
                  <a:cubicBezTo>
                    <a:pt x="11963" y="2647"/>
                    <a:pt x="11762" y="3123"/>
                    <a:pt x="11449" y="3532"/>
                  </a:cubicBezTo>
                  <a:cubicBezTo>
                    <a:pt x="11683" y="3220"/>
                    <a:pt x="11891" y="2779"/>
                    <a:pt x="11995" y="2441"/>
                  </a:cubicBezTo>
                  <a:cubicBezTo>
                    <a:pt x="11995" y="2370"/>
                    <a:pt x="12043" y="2299"/>
                    <a:pt x="12074" y="2228"/>
                  </a:cubicBezTo>
                  <a:close/>
                  <a:moveTo>
                    <a:pt x="11138" y="2779"/>
                  </a:moveTo>
                  <a:cubicBezTo>
                    <a:pt x="10930" y="2986"/>
                    <a:pt x="10800" y="3324"/>
                    <a:pt x="10697" y="3635"/>
                  </a:cubicBezTo>
                  <a:cubicBezTo>
                    <a:pt x="10697" y="3739"/>
                    <a:pt x="10593" y="3869"/>
                    <a:pt x="10489" y="3869"/>
                  </a:cubicBezTo>
                  <a:cubicBezTo>
                    <a:pt x="10593" y="3532"/>
                    <a:pt x="10697" y="3220"/>
                    <a:pt x="10930" y="2986"/>
                  </a:cubicBezTo>
                  <a:cubicBezTo>
                    <a:pt x="11034" y="2883"/>
                    <a:pt x="11034" y="2779"/>
                    <a:pt x="11138" y="2779"/>
                  </a:cubicBezTo>
                  <a:close/>
                  <a:moveTo>
                    <a:pt x="10409" y="3772"/>
                  </a:moveTo>
                  <a:cubicBezTo>
                    <a:pt x="10394" y="3837"/>
                    <a:pt x="10385" y="3904"/>
                    <a:pt x="10385" y="3973"/>
                  </a:cubicBezTo>
                  <a:lnTo>
                    <a:pt x="10281" y="4077"/>
                  </a:lnTo>
                  <a:cubicBezTo>
                    <a:pt x="10324" y="3991"/>
                    <a:pt x="10367" y="3884"/>
                    <a:pt x="10409" y="3772"/>
                  </a:cubicBezTo>
                  <a:close/>
                  <a:moveTo>
                    <a:pt x="10930" y="3870"/>
                  </a:moveTo>
                  <a:cubicBezTo>
                    <a:pt x="10929" y="3973"/>
                    <a:pt x="10800" y="3973"/>
                    <a:pt x="10800" y="4077"/>
                  </a:cubicBezTo>
                  <a:cubicBezTo>
                    <a:pt x="10697" y="4077"/>
                    <a:pt x="10697" y="4077"/>
                    <a:pt x="10593" y="4181"/>
                  </a:cubicBezTo>
                  <a:cubicBezTo>
                    <a:pt x="10593" y="4077"/>
                    <a:pt x="10697" y="4077"/>
                    <a:pt x="10697" y="4077"/>
                  </a:cubicBezTo>
                  <a:cubicBezTo>
                    <a:pt x="10800" y="3973"/>
                    <a:pt x="10929" y="3973"/>
                    <a:pt x="10930" y="3870"/>
                  </a:cubicBezTo>
                  <a:close/>
                  <a:moveTo>
                    <a:pt x="10489" y="3428"/>
                  </a:moveTo>
                  <a:cubicBezTo>
                    <a:pt x="10281" y="3635"/>
                    <a:pt x="10281" y="3973"/>
                    <a:pt x="10151" y="4181"/>
                  </a:cubicBezTo>
                  <a:cubicBezTo>
                    <a:pt x="10048" y="4284"/>
                    <a:pt x="9944" y="4284"/>
                    <a:pt x="9944" y="4388"/>
                  </a:cubicBezTo>
                  <a:cubicBezTo>
                    <a:pt x="9944" y="4077"/>
                    <a:pt x="10151" y="3869"/>
                    <a:pt x="10281" y="3532"/>
                  </a:cubicBezTo>
                  <a:cubicBezTo>
                    <a:pt x="10385" y="3532"/>
                    <a:pt x="10385" y="3428"/>
                    <a:pt x="10489" y="3428"/>
                  </a:cubicBezTo>
                  <a:close/>
                  <a:moveTo>
                    <a:pt x="9944" y="3973"/>
                  </a:moveTo>
                  <a:cubicBezTo>
                    <a:pt x="9944" y="4077"/>
                    <a:pt x="9840" y="4284"/>
                    <a:pt x="9840" y="4388"/>
                  </a:cubicBezTo>
                  <a:cubicBezTo>
                    <a:pt x="9736" y="4388"/>
                    <a:pt x="9736" y="4518"/>
                    <a:pt x="9632" y="4518"/>
                  </a:cubicBezTo>
                  <a:cubicBezTo>
                    <a:pt x="9736" y="4284"/>
                    <a:pt x="9840" y="4077"/>
                    <a:pt x="9944" y="3973"/>
                  </a:cubicBezTo>
                  <a:close/>
                  <a:moveTo>
                    <a:pt x="13630" y="3532"/>
                  </a:moveTo>
                  <a:lnTo>
                    <a:pt x="13630" y="3532"/>
                  </a:lnTo>
                  <a:cubicBezTo>
                    <a:pt x="13630" y="3635"/>
                    <a:pt x="13734" y="3635"/>
                    <a:pt x="13734" y="3739"/>
                  </a:cubicBezTo>
                  <a:cubicBezTo>
                    <a:pt x="13734" y="3869"/>
                    <a:pt x="13838" y="4077"/>
                    <a:pt x="13838" y="4181"/>
                  </a:cubicBezTo>
                  <a:cubicBezTo>
                    <a:pt x="13942" y="4388"/>
                    <a:pt x="13942" y="4518"/>
                    <a:pt x="14046" y="4726"/>
                  </a:cubicBezTo>
                  <a:cubicBezTo>
                    <a:pt x="13942" y="4622"/>
                    <a:pt x="13942" y="4518"/>
                    <a:pt x="13838" y="4388"/>
                  </a:cubicBezTo>
                  <a:cubicBezTo>
                    <a:pt x="13838" y="4284"/>
                    <a:pt x="13734" y="4077"/>
                    <a:pt x="13734" y="3973"/>
                  </a:cubicBezTo>
                  <a:cubicBezTo>
                    <a:pt x="13630" y="3869"/>
                    <a:pt x="13630" y="3635"/>
                    <a:pt x="13630" y="3532"/>
                  </a:cubicBezTo>
                  <a:close/>
                  <a:moveTo>
                    <a:pt x="9840" y="3973"/>
                  </a:moveTo>
                  <a:lnTo>
                    <a:pt x="9840" y="3973"/>
                  </a:lnTo>
                  <a:cubicBezTo>
                    <a:pt x="9736" y="4181"/>
                    <a:pt x="9632" y="4388"/>
                    <a:pt x="9502" y="4622"/>
                  </a:cubicBezTo>
                  <a:cubicBezTo>
                    <a:pt x="9295" y="4726"/>
                    <a:pt x="9087" y="4933"/>
                    <a:pt x="8853" y="5037"/>
                  </a:cubicBezTo>
                  <a:cubicBezTo>
                    <a:pt x="8983" y="4933"/>
                    <a:pt x="9087" y="4830"/>
                    <a:pt x="9191" y="4622"/>
                  </a:cubicBezTo>
                  <a:lnTo>
                    <a:pt x="9191" y="4726"/>
                  </a:lnTo>
                  <a:cubicBezTo>
                    <a:pt x="9295" y="4622"/>
                    <a:pt x="9399" y="4518"/>
                    <a:pt x="9502" y="4388"/>
                  </a:cubicBezTo>
                  <a:cubicBezTo>
                    <a:pt x="9632" y="4181"/>
                    <a:pt x="9736" y="4077"/>
                    <a:pt x="9840" y="3973"/>
                  </a:cubicBezTo>
                  <a:close/>
                  <a:moveTo>
                    <a:pt x="10697" y="4181"/>
                  </a:moveTo>
                  <a:lnTo>
                    <a:pt x="10697" y="4181"/>
                  </a:lnTo>
                  <a:cubicBezTo>
                    <a:pt x="10385" y="4622"/>
                    <a:pt x="10151" y="5037"/>
                    <a:pt x="9840" y="5479"/>
                  </a:cubicBezTo>
                  <a:cubicBezTo>
                    <a:pt x="10048" y="4933"/>
                    <a:pt x="10281" y="4518"/>
                    <a:pt x="10697" y="4181"/>
                  </a:cubicBezTo>
                  <a:close/>
                  <a:moveTo>
                    <a:pt x="13838" y="3869"/>
                  </a:moveTo>
                  <a:lnTo>
                    <a:pt x="14046" y="4077"/>
                  </a:lnTo>
                  <a:cubicBezTo>
                    <a:pt x="14175" y="4388"/>
                    <a:pt x="14279" y="4830"/>
                    <a:pt x="14487" y="5167"/>
                  </a:cubicBezTo>
                  <a:cubicBezTo>
                    <a:pt x="14383" y="4830"/>
                    <a:pt x="14279" y="4622"/>
                    <a:pt x="14175" y="4284"/>
                  </a:cubicBezTo>
                  <a:cubicBezTo>
                    <a:pt x="14279" y="4284"/>
                    <a:pt x="14279" y="4284"/>
                    <a:pt x="14279" y="4388"/>
                  </a:cubicBezTo>
                  <a:cubicBezTo>
                    <a:pt x="14485" y="4723"/>
                    <a:pt x="14589" y="5160"/>
                    <a:pt x="14819" y="5572"/>
                  </a:cubicBezTo>
                  <a:lnTo>
                    <a:pt x="14819" y="5572"/>
                  </a:lnTo>
                  <a:cubicBezTo>
                    <a:pt x="14815" y="5545"/>
                    <a:pt x="14809" y="5515"/>
                    <a:pt x="14798" y="5482"/>
                  </a:cubicBezTo>
                  <a:lnTo>
                    <a:pt x="14798" y="5482"/>
                  </a:lnTo>
                  <a:cubicBezTo>
                    <a:pt x="14917" y="5698"/>
                    <a:pt x="15057" y="5890"/>
                    <a:pt x="15136" y="6128"/>
                  </a:cubicBezTo>
                  <a:cubicBezTo>
                    <a:pt x="15032" y="6024"/>
                    <a:pt x="14928" y="5816"/>
                    <a:pt x="14824" y="5686"/>
                  </a:cubicBezTo>
                  <a:cubicBezTo>
                    <a:pt x="14824" y="5652"/>
                    <a:pt x="14824" y="5617"/>
                    <a:pt x="14820" y="5579"/>
                  </a:cubicBezTo>
                  <a:lnTo>
                    <a:pt x="14820" y="5579"/>
                  </a:lnTo>
                  <a:cubicBezTo>
                    <a:pt x="14821" y="5580"/>
                    <a:pt x="14823" y="5581"/>
                    <a:pt x="14824" y="5582"/>
                  </a:cubicBezTo>
                  <a:cubicBezTo>
                    <a:pt x="14822" y="5579"/>
                    <a:pt x="14821" y="5576"/>
                    <a:pt x="14819" y="5572"/>
                  </a:cubicBezTo>
                  <a:lnTo>
                    <a:pt x="14819" y="5572"/>
                  </a:lnTo>
                  <a:cubicBezTo>
                    <a:pt x="14819" y="5574"/>
                    <a:pt x="14819" y="5577"/>
                    <a:pt x="14820" y="5579"/>
                  </a:cubicBezTo>
                  <a:lnTo>
                    <a:pt x="14820" y="5579"/>
                  </a:lnTo>
                  <a:cubicBezTo>
                    <a:pt x="14692" y="5476"/>
                    <a:pt x="14589" y="5373"/>
                    <a:pt x="14487" y="5271"/>
                  </a:cubicBezTo>
                  <a:cubicBezTo>
                    <a:pt x="14383" y="5037"/>
                    <a:pt x="14279" y="4933"/>
                    <a:pt x="14175" y="4830"/>
                  </a:cubicBezTo>
                  <a:cubicBezTo>
                    <a:pt x="14046" y="4518"/>
                    <a:pt x="13942" y="4181"/>
                    <a:pt x="13838" y="3869"/>
                  </a:cubicBezTo>
                  <a:close/>
                  <a:moveTo>
                    <a:pt x="14591" y="4726"/>
                  </a:moveTo>
                  <a:cubicBezTo>
                    <a:pt x="14695" y="4830"/>
                    <a:pt x="14824" y="4933"/>
                    <a:pt x="14928" y="5167"/>
                  </a:cubicBezTo>
                  <a:lnTo>
                    <a:pt x="14824" y="5167"/>
                  </a:lnTo>
                  <a:cubicBezTo>
                    <a:pt x="15135" y="5814"/>
                    <a:pt x="15342" y="6461"/>
                    <a:pt x="15575" y="7211"/>
                  </a:cubicBezTo>
                  <a:lnTo>
                    <a:pt x="15575" y="7211"/>
                  </a:lnTo>
                  <a:cubicBezTo>
                    <a:pt x="15550" y="6599"/>
                    <a:pt x="15326" y="5987"/>
                    <a:pt x="15032" y="5375"/>
                  </a:cubicBezTo>
                  <a:lnTo>
                    <a:pt x="15032" y="5375"/>
                  </a:lnTo>
                  <a:cubicBezTo>
                    <a:pt x="15136" y="5582"/>
                    <a:pt x="15240" y="5686"/>
                    <a:pt x="15344" y="5920"/>
                  </a:cubicBezTo>
                  <a:cubicBezTo>
                    <a:pt x="15567" y="6317"/>
                    <a:pt x="15671" y="7329"/>
                    <a:pt x="15590" y="7329"/>
                  </a:cubicBezTo>
                  <a:cubicBezTo>
                    <a:pt x="15586" y="7329"/>
                    <a:pt x="15582" y="7326"/>
                    <a:pt x="15577" y="7322"/>
                  </a:cubicBezTo>
                  <a:cubicBezTo>
                    <a:pt x="15577" y="7286"/>
                    <a:pt x="15577" y="7251"/>
                    <a:pt x="15575" y="7216"/>
                  </a:cubicBezTo>
                  <a:lnTo>
                    <a:pt x="15575" y="7216"/>
                  </a:lnTo>
                  <a:cubicBezTo>
                    <a:pt x="15576" y="7217"/>
                    <a:pt x="15577" y="7217"/>
                    <a:pt x="15577" y="7218"/>
                  </a:cubicBezTo>
                  <a:cubicBezTo>
                    <a:pt x="15576" y="7216"/>
                    <a:pt x="15576" y="7213"/>
                    <a:pt x="15575" y="7211"/>
                  </a:cubicBezTo>
                  <a:lnTo>
                    <a:pt x="15575" y="7211"/>
                  </a:lnTo>
                  <a:cubicBezTo>
                    <a:pt x="15575" y="7212"/>
                    <a:pt x="15575" y="7214"/>
                    <a:pt x="15575" y="7216"/>
                  </a:cubicBezTo>
                  <a:lnTo>
                    <a:pt x="15575" y="7216"/>
                  </a:lnTo>
                  <a:cubicBezTo>
                    <a:pt x="15473" y="7112"/>
                    <a:pt x="15472" y="6983"/>
                    <a:pt x="15344" y="6777"/>
                  </a:cubicBezTo>
                  <a:cubicBezTo>
                    <a:pt x="15344" y="6673"/>
                    <a:pt x="15240" y="6569"/>
                    <a:pt x="15240" y="6569"/>
                  </a:cubicBezTo>
                  <a:cubicBezTo>
                    <a:pt x="15136" y="5920"/>
                    <a:pt x="14928" y="5375"/>
                    <a:pt x="14591" y="4830"/>
                  </a:cubicBezTo>
                  <a:lnTo>
                    <a:pt x="14591" y="4726"/>
                  </a:lnTo>
                  <a:close/>
                  <a:moveTo>
                    <a:pt x="9373" y="5055"/>
                  </a:moveTo>
                  <a:cubicBezTo>
                    <a:pt x="8624" y="5801"/>
                    <a:pt x="8438" y="6828"/>
                    <a:pt x="8438" y="7763"/>
                  </a:cubicBezTo>
                  <a:cubicBezTo>
                    <a:pt x="8204" y="6880"/>
                    <a:pt x="8438" y="5920"/>
                    <a:pt x="9087" y="5271"/>
                  </a:cubicBezTo>
                  <a:cubicBezTo>
                    <a:pt x="9177" y="5198"/>
                    <a:pt x="9273" y="5126"/>
                    <a:pt x="9373" y="5055"/>
                  </a:cubicBezTo>
                  <a:close/>
                  <a:moveTo>
                    <a:pt x="14046" y="4933"/>
                  </a:moveTo>
                  <a:cubicBezTo>
                    <a:pt x="14175" y="5037"/>
                    <a:pt x="14279" y="5167"/>
                    <a:pt x="14383" y="5271"/>
                  </a:cubicBezTo>
                  <a:cubicBezTo>
                    <a:pt x="14591" y="5582"/>
                    <a:pt x="14824" y="5920"/>
                    <a:pt x="15032" y="6231"/>
                  </a:cubicBezTo>
                  <a:cubicBezTo>
                    <a:pt x="15136" y="6984"/>
                    <a:pt x="15240" y="7529"/>
                    <a:pt x="14928" y="8178"/>
                  </a:cubicBezTo>
                  <a:cubicBezTo>
                    <a:pt x="14928" y="8412"/>
                    <a:pt x="14824" y="8620"/>
                    <a:pt x="14695" y="8828"/>
                  </a:cubicBezTo>
                  <a:cubicBezTo>
                    <a:pt x="14824" y="8282"/>
                    <a:pt x="15032" y="7867"/>
                    <a:pt x="15032" y="7322"/>
                  </a:cubicBezTo>
                  <a:cubicBezTo>
                    <a:pt x="15032" y="6465"/>
                    <a:pt x="14591" y="5686"/>
                    <a:pt x="14046" y="4933"/>
                  </a:cubicBezTo>
                  <a:close/>
                  <a:moveTo>
                    <a:pt x="12332" y="2026"/>
                  </a:moveTo>
                  <a:cubicBezTo>
                    <a:pt x="12436" y="3324"/>
                    <a:pt x="12877" y="4518"/>
                    <a:pt x="12877" y="5920"/>
                  </a:cubicBezTo>
                  <a:cubicBezTo>
                    <a:pt x="12877" y="6984"/>
                    <a:pt x="12436" y="7867"/>
                    <a:pt x="12228" y="8931"/>
                  </a:cubicBezTo>
                  <a:cubicBezTo>
                    <a:pt x="12228" y="8724"/>
                    <a:pt x="12098" y="8412"/>
                    <a:pt x="12098" y="8178"/>
                  </a:cubicBezTo>
                  <a:cubicBezTo>
                    <a:pt x="11995" y="7322"/>
                    <a:pt x="12098" y="6465"/>
                    <a:pt x="12228" y="5686"/>
                  </a:cubicBezTo>
                  <a:cubicBezTo>
                    <a:pt x="12332" y="4830"/>
                    <a:pt x="12332" y="3973"/>
                    <a:pt x="12228" y="3090"/>
                  </a:cubicBezTo>
                  <a:cubicBezTo>
                    <a:pt x="12332" y="2883"/>
                    <a:pt x="12332" y="2675"/>
                    <a:pt x="12332" y="2441"/>
                  </a:cubicBezTo>
                  <a:lnTo>
                    <a:pt x="12332" y="2026"/>
                  </a:lnTo>
                  <a:close/>
                  <a:moveTo>
                    <a:pt x="10301" y="4423"/>
                  </a:moveTo>
                  <a:cubicBezTo>
                    <a:pt x="10288" y="4452"/>
                    <a:pt x="10281" y="4484"/>
                    <a:pt x="10281" y="4518"/>
                  </a:cubicBezTo>
                  <a:cubicBezTo>
                    <a:pt x="9840" y="4933"/>
                    <a:pt x="9632" y="5582"/>
                    <a:pt x="9502" y="6231"/>
                  </a:cubicBezTo>
                  <a:cubicBezTo>
                    <a:pt x="9191" y="6880"/>
                    <a:pt x="9087" y="7763"/>
                    <a:pt x="9399" y="8620"/>
                  </a:cubicBezTo>
                  <a:cubicBezTo>
                    <a:pt x="9087" y="7218"/>
                    <a:pt x="9632" y="6128"/>
                    <a:pt x="10385" y="5167"/>
                  </a:cubicBezTo>
                  <a:lnTo>
                    <a:pt x="10385" y="5167"/>
                  </a:lnTo>
                  <a:cubicBezTo>
                    <a:pt x="9944" y="5920"/>
                    <a:pt x="9736" y="6880"/>
                    <a:pt x="9736" y="7763"/>
                  </a:cubicBezTo>
                  <a:cubicBezTo>
                    <a:pt x="9632" y="8178"/>
                    <a:pt x="9632" y="8620"/>
                    <a:pt x="9632" y="9061"/>
                  </a:cubicBezTo>
                  <a:lnTo>
                    <a:pt x="9632" y="8178"/>
                  </a:lnTo>
                  <a:cubicBezTo>
                    <a:pt x="9502" y="8724"/>
                    <a:pt x="9632" y="9373"/>
                    <a:pt x="9632" y="9918"/>
                  </a:cubicBezTo>
                  <a:lnTo>
                    <a:pt x="9736" y="9918"/>
                  </a:lnTo>
                  <a:cubicBezTo>
                    <a:pt x="9632" y="9710"/>
                    <a:pt x="9632" y="9477"/>
                    <a:pt x="9632" y="9269"/>
                  </a:cubicBezTo>
                  <a:lnTo>
                    <a:pt x="9632" y="9269"/>
                  </a:lnTo>
                  <a:cubicBezTo>
                    <a:pt x="9736" y="9814"/>
                    <a:pt x="9840" y="10463"/>
                    <a:pt x="9944" y="11112"/>
                  </a:cubicBezTo>
                  <a:cubicBezTo>
                    <a:pt x="9502" y="10671"/>
                    <a:pt x="9295" y="9814"/>
                    <a:pt x="8983" y="9269"/>
                  </a:cubicBezTo>
                  <a:cubicBezTo>
                    <a:pt x="8447" y="7661"/>
                    <a:pt x="8338" y="6379"/>
                    <a:pt x="9444" y="5004"/>
                  </a:cubicBezTo>
                  <a:lnTo>
                    <a:pt x="9444" y="5004"/>
                  </a:lnTo>
                  <a:cubicBezTo>
                    <a:pt x="9722" y="4810"/>
                    <a:pt x="10024" y="4620"/>
                    <a:pt x="10301" y="4423"/>
                  </a:cubicBezTo>
                  <a:close/>
                  <a:moveTo>
                    <a:pt x="9840" y="7867"/>
                  </a:moveTo>
                  <a:cubicBezTo>
                    <a:pt x="9840" y="8282"/>
                    <a:pt x="9840" y="8931"/>
                    <a:pt x="9944" y="9580"/>
                  </a:cubicBezTo>
                  <a:cubicBezTo>
                    <a:pt x="9944" y="10229"/>
                    <a:pt x="10151" y="10775"/>
                    <a:pt x="10385" y="11320"/>
                  </a:cubicBezTo>
                  <a:cubicBezTo>
                    <a:pt x="10048" y="10775"/>
                    <a:pt x="9944" y="10229"/>
                    <a:pt x="9840" y="9580"/>
                  </a:cubicBezTo>
                  <a:lnTo>
                    <a:pt x="9840" y="9580"/>
                  </a:lnTo>
                  <a:cubicBezTo>
                    <a:pt x="9840" y="10229"/>
                    <a:pt x="10048" y="10878"/>
                    <a:pt x="10385" y="11320"/>
                  </a:cubicBezTo>
                  <a:cubicBezTo>
                    <a:pt x="10281" y="11320"/>
                    <a:pt x="10151" y="11216"/>
                    <a:pt x="10048" y="11216"/>
                  </a:cubicBezTo>
                  <a:cubicBezTo>
                    <a:pt x="9736" y="10126"/>
                    <a:pt x="9736" y="9061"/>
                    <a:pt x="9840" y="7867"/>
                  </a:cubicBezTo>
                  <a:close/>
                  <a:moveTo>
                    <a:pt x="10344" y="10986"/>
                  </a:moveTo>
                  <a:cubicBezTo>
                    <a:pt x="10412" y="11160"/>
                    <a:pt x="10490" y="11320"/>
                    <a:pt x="10593" y="11424"/>
                  </a:cubicBezTo>
                  <a:lnTo>
                    <a:pt x="10489" y="11424"/>
                  </a:lnTo>
                  <a:cubicBezTo>
                    <a:pt x="10489" y="11392"/>
                    <a:pt x="10479" y="11370"/>
                    <a:pt x="10466" y="11355"/>
                  </a:cubicBezTo>
                  <a:lnTo>
                    <a:pt x="10466" y="11355"/>
                  </a:lnTo>
                  <a:cubicBezTo>
                    <a:pt x="10474" y="11378"/>
                    <a:pt x="10481" y="11401"/>
                    <a:pt x="10489" y="11424"/>
                  </a:cubicBezTo>
                  <a:lnTo>
                    <a:pt x="10385" y="11320"/>
                  </a:lnTo>
                  <a:lnTo>
                    <a:pt x="10385" y="11320"/>
                  </a:lnTo>
                  <a:cubicBezTo>
                    <a:pt x="10385" y="11320"/>
                    <a:pt x="10436" y="11320"/>
                    <a:pt x="10466" y="11355"/>
                  </a:cubicBezTo>
                  <a:lnTo>
                    <a:pt x="10466" y="11355"/>
                  </a:lnTo>
                  <a:cubicBezTo>
                    <a:pt x="10426" y="11234"/>
                    <a:pt x="10386" y="11110"/>
                    <a:pt x="10344" y="10986"/>
                  </a:cubicBezTo>
                  <a:close/>
                  <a:moveTo>
                    <a:pt x="12098" y="2883"/>
                  </a:moveTo>
                  <a:lnTo>
                    <a:pt x="12098" y="2986"/>
                  </a:lnTo>
                  <a:cubicBezTo>
                    <a:pt x="11891" y="3739"/>
                    <a:pt x="11579" y="4388"/>
                    <a:pt x="11242" y="5167"/>
                  </a:cubicBezTo>
                  <a:cubicBezTo>
                    <a:pt x="10800" y="6128"/>
                    <a:pt x="10697" y="7114"/>
                    <a:pt x="10697" y="8075"/>
                  </a:cubicBezTo>
                  <a:cubicBezTo>
                    <a:pt x="10800" y="6777"/>
                    <a:pt x="11138" y="5686"/>
                    <a:pt x="11787" y="4518"/>
                  </a:cubicBezTo>
                  <a:cubicBezTo>
                    <a:pt x="11891" y="4284"/>
                    <a:pt x="11995" y="4077"/>
                    <a:pt x="12098" y="3869"/>
                  </a:cubicBezTo>
                  <a:lnTo>
                    <a:pt x="12098" y="5167"/>
                  </a:lnTo>
                  <a:cubicBezTo>
                    <a:pt x="11995" y="6673"/>
                    <a:pt x="11891" y="7867"/>
                    <a:pt x="12098" y="9269"/>
                  </a:cubicBezTo>
                  <a:cubicBezTo>
                    <a:pt x="12098" y="9477"/>
                    <a:pt x="12228" y="9710"/>
                    <a:pt x="12228" y="9710"/>
                  </a:cubicBezTo>
                  <a:lnTo>
                    <a:pt x="12228" y="10126"/>
                  </a:lnTo>
                  <a:cubicBezTo>
                    <a:pt x="12228" y="10156"/>
                    <a:pt x="12246" y="10169"/>
                    <a:pt x="12271" y="10169"/>
                  </a:cubicBezTo>
                  <a:cubicBezTo>
                    <a:pt x="12332" y="10169"/>
                    <a:pt x="12436" y="10095"/>
                    <a:pt x="12436" y="10022"/>
                  </a:cubicBezTo>
                  <a:cubicBezTo>
                    <a:pt x="12436" y="9814"/>
                    <a:pt x="12332" y="9580"/>
                    <a:pt x="12332" y="9373"/>
                  </a:cubicBezTo>
                  <a:cubicBezTo>
                    <a:pt x="12332" y="9373"/>
                    <a:pt x="12332" y="9269"/>
                    <a:pt x="12436" y="9165"/>
                  </a:cubicBezTo>
                  <a:cubicBezTo>
                    <a:pt x="12436" y="8620"/>
                    <a:pt x="12644" y="8075"/>
                    <a:pt x="12747" y="7633"/>
                  </a:cubicBezTo>
                  <a:cubicBezTo>
                    <a:pt x="12981" y="6880"/>
                    <a:pt x="13085" y="6231"/>
                    <a:pt x="13085" y="5479"/>
                  </a:cubicBezTo>
                  <a:cubicBezTo>
                    <a:pt x="13085" y="4622"/>
                    <a:pt x="12747" y="3739"/>
                    <a:pt x="12540" y="2883"/>
                  </a:cubicBezTo>
                  <a:lnTo>
                    <a:pt x="12540" y="2883"/>
                  </a:lnTo>
                  <a:cubicBezTo>
                    <a:pt x="13396" y="4830"/>
                    <a:pt x="15240" y="6024"/>
                    <a:pt x="14591" y="8412"/>
                  </a:cubicBezTo>
                  <a:cubicBezTo>
                    <a:pt x="14279" y="9710"/>
                    <a:pt x="13085" y="10775"/>
                    <a:pt x="12228" y="11865"/>
                  </a:cubicBezTo>
                  <a:cubicBezTo>
                    <a:pt x="12147" y="11965"/>
                    <a:pt x="12073" y="12007"/>
                    <a:pt x="12007" y="12007"/>
                  </a:cubicBezTo>
                  <a:cubicBezTo>
                    <a:pt x="11713" y="12007"/>
                    <a:pt x="11555" y="11197"/>
                    <a:pt x="11449" y="11112"/>
                  </a:cubicBezTo>
                  <a:cubicBezTo>
                    <a:pt x="11138" y="10229"/>
                    <a:pt x="11034" y="9710"/>
                    <a:pt x="11034" y="8724"/>
                  </a:cubicBezTo>
                  <a:lnTo>
                    <a:pt x="10930" y="8724"/>
                  </a:lnTo>
                  <a:cubicBezTo>
                    <a:pt x="10697" y="9918"/>
                    <a:pt x="11034" y="10878"/>
                    <a:pt x="11449" y="11969"/>
                  </a:cubicBezTo>
                  <a:lnTo>
                    <a:pt x="11242" y="11969"/>
                  </a:lnTo>
                  <a:cubicBezTo>
                    <a:pt x="10489" y="11424"/>
                    <a:pt x="10385" y="10229"/>
                    <a:pt x="10151" y="9373"/>
                  </a:cubicBezTo>
                  <a:cubicBezTo>
                    <a:pt x="9840" y="8178"/>
                    <a:pt x="9736" y="6984"/>
                    <a:pt x="10151" y="5816"/>
                  </a:cubicBezTo>
                  <a:cubicBezTo>
                    <a:pt x="10489" y="4830"/>
                    <a:pt x="11579" y="3973"/>
                    <a:pt x="12098" y="2883"/>
                  </a:cubicBezTo>
                  <a:close/>
                  <a:moveTo>
                    <a:pt x="18139" y="9447"/>
                  </a:moveTo>
                  <a:lnTo>
                    <a:pt x="18139" y="9447"/>
                  </a:lnTo>
                  <a:cubicBezTo>
                    <a:pt x="18069" y="9614"/>
                    <a:pt x="18069" y="9736"/>
                    <a:pt x="18069" y="9918"/>
                  </a:cubicBezTo>
                  <a:cubicBezTo>
                    <a:pt x="17940" y="10229"/>
                    <a:pt x="17732" y="10463"/>
                    <a:pt x="17524" y="10775"/>
                  </a:cubicBezTo>
                  <a:cubicBezTo>
                    <a:pt x="16771" y="11657"/>
                    <a:pt x="15136" y="11424"/>
                    <a:pt x="14175" y="11865"/>
                  </a:cubicBezTo>
                  <a:cubicBezTo>
                    <a:pt x="14928" y="11657"/>
                    <a:pt x="16330" y="11657"/>
                    <a:pt x="17187" y="11216"/>
                  </a:cubicBezTo>
                  <a:lnTo>
                    <a:pt x="17187" y="11216"/>
                  </a:lnTo>
                  <a:cubicBezTo>
                    <a:pt x="17083" y="11424"/>
                    <a:pt x="16875" y="11657"/>
                    <a:pt x="16642" y="11865"/>
                  </a:cubicBezTo>
                  <a:cubicBezTo>
                    <a:pt x="16122" y="12073"/>
                    <a:pt x="15473" y="12073"/>
                    <a:pt x="14824" y="12073"/>
                  </a:cubicBezTo>
                  <a:cubicBezTo>
                    <a:pt x="14046" y="12073"/>
                    <a:pt x="13396" y="12306"/>
                    <a:pt x="12877" y="12618"/>
                  </a:cubicBezTo>
                  <a:cubicBezTo>
                    <a:pt x="13189" y="12410"/>
                    <a:pt x="13396" y="12176"/>
                    <a:pt x="13630" y="11865"/>
                  </a:cubicBezTo>
                  <a:cubicBezTo>
                    <a:pt x="14591" y="10775"/>
                    <a:pt x="15577" y="11112"/>
                    <a:pt x="16771" y="10671"/>
                  </a:cubicBezTo>
                  <a:cubicBezTo>
                    <a:pt x="17399" y="10470"/>
                    <a:pt x="17808" y="10148"/>
                    <a:pt x="18139" y="9447"/>
                  </a:cubicBezTo>
                  <a:close/>
                  <a:moveTo>
                    <a:pt x="16434" y="11969"/>
                  </a:moveTo>
                  <a:cubicBezTo>
                    <a:pt x="16434" y="12073"/>
                    <a:pt x="16330" y="12073"/>
                    <a:pt x="16330" y="12073"/>
                  </a:cubicBezTo>
                  <a:cubicBezTo>
                    <a:pt x="15577" y="12410"/>
                    <a:pt x="14591" y="12306"/>
                    <a:pt x="13734" y="12410"/>
                  </a:cubicBezTo>
                  <a:cubicBezTo>
                    <a:pt x="13526" y="12514"/>
                    <a:pt x="13189" y="12514"/>
                    <a:pt x="12981" y="12618"/>
                  </a:cubicBezTo>
                  <a:cubicBezTo>
                    <a:pt x="13838" y="12176"/>
                    <a:pt x="14695" y="12176"/>
                    <a:pt x="15785" y="12073"/>
                  </a:cubicBezTo>
                  <a:cubicBezTo>
                    <a:pt x="15993" y="12073"/>
                    <a:pt x="16226" y="12073"/>
                    <a:pt x="16434" y="11969"/>
                  </a:cubicBezTo>
                  <a:close/>
                  <a:moveTo>
                    <a:pt x="15993" y="12306"/>
                  </a:moveTo>
                  <a:cubicBezTo>
                    <a:pt x="15889" y="12410"/>
                    <a:pt x="15785" y="12514"/>
                    <a:pt x="15681" y="12514"/>
                  </a:cubicBezTo>
                  <a:cubicBezTo>
                    <a:pt x="14824" y="12722"/>
                    <a:pt x="13630" y="12722"/>
                    <a:pt x="12747" y="12955"/>
                  </a:cubicBezTo>
                  <a:cubicBezTo>
                    <a:pt x="13526" y="12722"/>
                    <a:pt x="14279" y="12618"/>
                    <a:pt x="15136" y="12514"/>
                  </a:cubicBezTo>
                  <a:cubicBezTo>
                    <a:pt x="15473" y="12514"/>
                    <a:pt x="15785" y="12410"/>
                    <a:pt x="15993" y="12306"/>
                  </a:cubicBezTo>
                  <a:close/>
                  <a:moveTo>
                    <a:pt x="15473" y="13059"/>
                  </a:moveTo>
                  <a:cubicBezTo>
                    <a:pt x="15473" y="13163"/>
                    <a:pt x="15473" y="13163"/>
                    <a:pt x="15344" y="13163"/>
                  </a:cubicBezTo>
                  <a:cubicBezTo>
                    <a:pt x="15344" y="13163"/>
                    <a:pt x="15473" y="13163"/>
                    <a:pt x="15473" y="13059"/>
                  </a:cubicBezTo>
                  <a:close/>
                  <a:moveTo>
                    <a:pt x="15577" y="12410"/>
                  </a:moveTo>
                  <a:cubicBezTo>
                    <a:pt x="15032" y="12514"/>
                    <a:pt x="14487" y="12514"/>
                    <a:pt x="14046" y="12618"/>
                  </a:cubicBezTo>
                  <a:cubicBezTo>
                    <a:pt x="13293" y="12618"/>
                    <a:pt x="12644" y="12825"/>
                    <a:pt x="11995" y="13267"/>
                  </a:cubicBezTo>
                  <a:cubicBezTo>
                    <a:pt x="12098" y="13163"/>
                    <a:pt x="12228" y="13059"/>
                    <a:pt x="12436" y="12955"/>
                  </a:cubicBezTo>
                  <a:cubicBezTo>
                    <a:pt x="12540" y="12825"/>
                    <a:pt x="12644" y="12825"/>
                    <a:pt x="12644" y="12722"/>
                  </a:cubicBezTo>
                  <a:cubicBezTo>
                    <a:pt x="13396" y="12514"/>
                    <a:pt x="14279" y="12410"/>
                    <a:pt x="14695" y="12410"/>
                  </a:cubicBezTo>
                  <a:close/>
                  <a:moveTo>
                    <a:pt x="11901" y="13370"/>
                  </a:moveTo>
                  <a:lnTo>
                    <a:pt x="11901" y="13370"/>
                  </a:lnTo>
                  <a:cubicBezTo>
                    <a:pt x="11859" y="13402"/>
                    <a:pt x="11823" y="13438"/>
                    <a:pt x="11787" y="13474"/>
                  </a:cubicBezTo>
                  <a:lnTo>
                    <a:pt x="11787" y="13474"/>
                  </a:lnTo>
                  <a:lnTo>
                    <a:pt x="11891" y="13371"/>
                  </a:lnTo>
                  <a:cubicBezTo>
                    <a:pt x="11894" y="13371"/>
                    <a:pt x="11898" y="13371"/>
                    <a:pt x="11901" y="13370"/>
                  </a:cubicBezTo>
                  <a:close/>
                  <a:moveTo>
                    <a:pt x="15136" y="12825"/>
                  </a:moveTo>
                  <a:lnTo>
                    <a:pt x="15136" y="12825"/>
                  </a:lnTo>
                  <a:cubicBezTo>
                    <a:pt x="14383" y="13163"/>
                    <a:pt x="13630" y="13163"/>
                    <a:pt x="12877" y="13267"/>
                  </a:cubicBezTo>
                  <a:cubicBezTo>
                    <a:pt x="12332" y="13371"/>
                    <a:pt x="11891" y="13604"/>
                    <a:pt x="11579" y="13916"/>
                  </a:cubicBezTo>
                  <a:lnTo>
                    <a:pt x="11579" y="13812"/>
                  </a:lnTo>
                  <a:cubicBezTo>
                    <a:pt x="11579" y="13812"/>
                    <a:pt x="11683" y="13812"/>
                    <a:pt x="11683" y="13708"/>
                  </a:cubicBezTo>
                  <a:cubicBezTo>
                    <a:pt x="12540" y="12722"/>
                    <a:pt x="13942" y="13059"/>
                    <a:pt x="15136" y="12825"/>
                  </a:cubicBezTo>
                  <a:close/>
                  <a:moveTo>
                    <a:pt x="14279" y="13267"/>
                  </a:moveTo>
                  <a:lnTo>
                    <a:pt x="14279" y="13267"/>
                  </a:lnTo>
                  <a:cubicBezTo>
                    <a:pt x="13189" y="13474"/>
                    <a:pt x="11995" y="13916"/>
                    <a:pt x="11346" y="14669"/>
                  </a:cubicBezTo>
                  <a:lnTo>
                    <a:pt x="11346" y="14461"/>
                  </a:lnTo>
                  <a:cubicBezTo>
                    <a:pt x="11449" y="14357"/>
                    <a:pt x="11449" y="14253"/>
                    <a:pt x="11579" y="14020"/>
                  </a:cubicBezTo>
                  <a:cubicBezTo>
                    <a:pt x="12098" y="13267"/>
                    <a:pt x="13189" y="13371"/>
                    <a:pt x="14279" y="13267"/>
                  </a:cubicBezTo>
                  <a:close/>
                  <a:moveTo>
                    <a:pt x="17990" y="10351"/>
                  </a:moveTo>
                  <a:cubicBezTo>
                    <a:pt x="17940" y="10473"/>
                    <a:pt x="17940" y="10624"/>
                    <a:pt x="17940" y="10775"/>
                  </a:cubicBezTo>
                  <a:cubicBezTo>
                    <a:pt x="17291" y="12618"/>
                    <a:pt x="16642" y="14020"/>
                    <a:pt x="14824" y="14773"/>
                  </a:cubicBezTo>
                  <a:cubicBezTo>
                    <a:pt x="15785" y="14253"/>
                    <a:pt x="16538" y="13163"/>
                    <a:pt x="16771" y="12176"/>
                  </a:cubicBezTo>
                  <a:lnTo>
                    <a:pt x="16771" y="12176"/>
                  </a:lnTo>
                  <a:cubicBezTo>
                    <a:pt x="16226" y="13267"/>
                    <a:pt x="15577" y="14357"/>
                    <a:pt x="14487" y="14902"/>
                  </a:cubicBezTo>
                  <a:cubicBezTo>
                    <a:pt x="14383" y="14902"/>
                    <a:pt x="14175" y="15006"/>
                    <a:pt x="14046" y="15006"/>
                  </a:cubicBezTo>
                  <a:cubicBezTo>
                    <a:pt x="13189" y="15214"/>
                    <a:pt x="12332" y="15422"/>
                    <a:pt x="11683" y="15863"/>
                  </a:cubicBezTo>
                  <a:cubicBezTo>
                    <a:pt x="11995" y="15422"/>
                    <a:pt x="12332" y="15006"/>
                    <a:pt x="12747" y="14669"/>
                  </a:cubicBezTo>
                  <a:cubicBezTo>
                    <a:pt x="13526" y="14020"/>
                    <a:pt x="14279" y="13604"/>
                    <a:pt x="15136" y="13371"/>
                  </a:cubicBezTo>
                  <a:lnTo>
                    <a:pt x="15136" y="13371"/>
                  </a:lnTo>
                  <a:cubicBezTo>
                    <a:pt x="14824" y="13604"/>
                    <a:pt x="14383" y="13812"/>
                    <a:pt x="13942" y="14020"/>
                  </a:cubicBezTo>
                  <a:cubicBezTo>
                    <a:pt x="14487" y="13812"/>
                    <a:pt x="15032" y="13474"/>
                    <a:pt x="15577" y="13163"/>
                  </a:cubicBezTo>
                  <a:lnTo>
                    <a:pt x="15577" y="13163"/>
                  </a:lnTo>
                  <a:cubicBezTo>
                    <a:pt x="14695" y="13916"/>
                    <a:pt x="13396" y="14253"/>
                    <a:pt x="12644" y="15214"/>
                  </a:cubicBezTo>
                  <a:lnTo>
                    <a:pt x="12644" y="15318"/>
                  </a:lnTo>
                  <a:cubicBezTo>
                    <a:pt x="13630" y="14020"/>
                    <a:pt x="15889" y="13916"/>
                    <a:pt x="16434" y="12410"/>
                  </a:cubicBezTo>
                  <a:cubicBezTo>
                    <a:pt x="16538" y="12410"/>
                    <a:pt x="16642" y="12306"/>
                    <a:pt x="16771" y="12176"/>
                  </a:cubicBezTo>
                  <a:lnTo>
                    <a:pt x="16771" y="12176"/>
                  </a:lnTo>
                  <a:cubicBezTo>
                    <a:pt x="16771" y="12176"/>
                    <a:pt x="16771" y="12176"/>
                    <a:pt x="16771" y="12176"/>
                  </a:cubicBezTo>
                  <a:cubicBezTo>
                    <a:pt x="16875" y="12176"/>
                    <a:pt x="16771" y="12073"/>
                    <a:pt x="16771" y="12073"/>
                  </a:cubicBezTo>
                  <a:cubicBezTo>
                    <a:pt x="16979" y="11969"/>
                    <a:pt x="17187" y="11657"/>
                    <a:pt x="17291" y="11424"/>
                  </a:cubicBezTo>
                  <a:cubicBezTo>
                    <a:pt x="17420" y="11424"/>
                    <a:pt x="17420" y="11320"/>
                    <a:pt x="17420" y="11320"/>
                  </a:cubicBezTo>
                  <a:cubicBezTo>
                    <a:pt x="17524" y="11320"/>
                    <a:pt x="17524" y="11216"/>
                    <a:pt x="17524" y="11216"/>
                  </a:cubicBezTo>
                  <a:cubicBezTo>
                    <a:pt x="17707" y="10919"/>
                    <a:pt x="17809" y="10643"/>
                    <a:pt x="17990" y="10351"/>
                  </a:cubicBezTo>
                  <a:close/>
                  <a:moveTo>
                    <a:pt x="11242" y="15863"/>
                  </a:moveTo>
                  <a:lnTo>
                    <a:pt x="11242" y="15863"/>
                  </a:lnTo>
                  <a:cubicBezTo>
                    <a:pt x="11190" y="15915"/>
                    <a:pt x="11190" y="15941"/>
                    <a:pt x="11203" y="15941"/>
                  </a:cubicBezTo>
                  <a:cubicBezTo>
                    <a:pt x="11216" y="15941"/>
                    <a:pt x="11242" y="15915"/>
                    <a:pt x="11242" y="15863"/>
                  </a:cubicBezTo>
                  <a:close/>
                  <a:moveTo>
                    <a:pt x="15207" y="15913"/>
                  </a:moveTo>
                  <a:lnTo>
                    <a:pt x="15207" y="15913"/>
                  </a:lnTo>
                  <a:cubicBezTo>
                    <a:pt x="15159" y="16017"/>
                    <a:pt x="15136" y="16146"/>
                    <a:pt x="15136" y="16304"/>
                  </a:cubicBezTo>
                  <a:cubicBezTo>
                    <a:pt x="15136" y="16181"/>
                    <a:pt x="15164" y="16037"/>
                    <a:pt x="15207" y="15913"/>
                  </a:cubicBezTo>
                  <a:close/>
                  <a:moveTo>
                    <a:pt x="15136" y="15655"/>
                  </a:moveTo>
                  <a:cubicBezTo>
                    <a:pt x="14928" y="15863"/>
                    <a:pt x="14824" y="16071"/>
                    <a:pt x="14824" y="16304"/>
                  </a:cubicBezTo>
                  <a:lnTo>
                    <a:pt x="14591" y="16304"/>
                  </a:lnTo>
                  <a:cubicBezTo>
                    <a:pt x="14383" y="16408"/>
                    <a:pt x="14279" y="16408"/>
                    <a:pt x="14175" y="16408"/>
                  </a:cubicBezTo>
                  <a:cubicBezTo>
                    <a:pt x="14175" y="16200"/>
                    <a:pt x="14279" y="15967"/>
                    <a:pt x="14383" y="15759"/>
                  </a:cubicBezTo>
                  <a:lnTo>
                    <a:pt x="14695" y="15759"/>
                  </a:lnTo>
                  <a:cubicBezTo>
                    <a:pt x="14591" y="15863"/>
                    <a:pt x="14591" y="16071"/>
                    <a:pt x="14591" y="16304"/>
                  </a:cubicBezTo>
                  <a:cubicBezTo>
                    <a:pt x="14591" y="16071"/>
                    <a:pt x="14695" y="15863"/>
                    <a:pt x="14824" y="15655"/>
                  </a:cubicBezTo>
                  <a:close/>
                  <a:moveTo>
                    <a:pt x="14045" y="15863"/>
                  </a:moveTo>
                  <a:cubicBezTo>
                    <a:pt x="13838" y="16071"/>
                    <a:pt x="13734" y="16408"/>
                    <a:pt x="13734" y="16616"/>
                  </a:cubicBezTo>
                  <a:cubicBezTo>
                    <a:pt x="13630" y="16408"/>
                    <a:pt x="13734" y="16200"/>
                    <a:pt x="13942" y="15967"/>
                  </a:cubicBezTo>
                  <a:lnTo>
                    <a:pt x="14045" y="15863"/>
                  </a:lnTo>
                  <a:close/>
                  <a:moveTo>
                    <a:pt x="14227" y="15862"/>
                  </a:moveTo>
                  <a:cubicBezTo>
                    <a:pt x="14137" y="16044"/>
                    <a:pt x="14046" y="16251"/>
                    <a:pt x="14046" y="16512"/>
                  </a:cubicBezTo>
                  <a:cubicBezTo>
                    <a:pt x="13942" y="16512"/>
                    <a:pt x="13942" y="16512"/>
                    <a:pt x="13838" y="16616"/>
                  </a:cubicBezTo>
                  <a:cubicBezTo>
                    <a:pt x="13838" y="16304"/>
                    <a:pt x="13942" y="16071"/>
                    <a:pt x="14175" y="15863"/>
                  </a:cubicBezTo>
                  <a:cubicBezTo>
                    <a:pt x="14197" y="15863"/>
                    <a:pt x="14214" y="15863"/>
                    <a:pt x="14227" y="15862"/>
                  </a:cubicBezTo>
                  <a:close/>
                  <a:moveTo>
                    <a:pt x="13526" y="13604"/>
                  </a:moveTo>
                  <a:lnTo>
                    <a:pt x="13526" y="13604"/>
                  </a:lnTo>
                  <a:cubicBezTo>
                    <a:pt x="12436" y="14020"/>
                    <a:pt x="11449" y="14669"/>
                    <a:pt x="11242" y="15863"/>
                  </a:cubicBezTo>
                  <a:cubicBezTo>
                    <a:pt x="11891" y="14773"/>
                    <a:pt x="12644" y="14253"/>
                    <a:pt x="13630" y="13916"/>
                  </a:cubicBezTo>
                  <a:lnTo>
                    <a:pt x="13630" y="13916"/>
                  </a:lnTo>
                  <a:cubicBezTo>
                    <a:pt x="12540" y="14565"/>
                    <a:pt x="11579" y="15655"/>
                    <a:pt x="10930" y="16720"/>
                  </a:cubicBezTo>
                  <a:cubicBezTo>
                    <a:pt x="11034" y="16512"/>
                    <a:pt x="11034" y="16200"/>
                    <a:pt x="11138" y="15863"/>
                  </a:cubicBezTo>
                  <a:cubicBezTo>
                    <a:pt x="11242" y="15551"/>
                    <a:pt x="11242" y="15214"/>
                    <a:pt x="11346" y="14773"/>
                  </a:cubicBezTo>
                  <a:cubicBezTo>
                    <a:pt x="11787" y="14123"/>
                    <a:pt x="12644" y="13916"/>
                    <a:pt x="13526" y="13604"/>
                  </a:cubicBezTo>
                  <a:close/>
                  <a:moveTo>
                    <a:pt x="13663" y="16274"/>
                  </a:moveTo>
                  <a:cubicBezTo>
                    <a:pt x="13630" y="16391"/>
                    <a:pt x="13630" y="16503"/>
                    <a:pt x="13630" y="16616"/>
                  </a:cubicBezTo>
                  <a:cubicBezTo>
                    <a:pt x="13630" y="16720"/>
                    <a:pt x="13526" y="16720"/>
                    <a:pt x="13526" y="16720"/>
                  </a:cubicBezTo>
                  <a:lnTo>
                    <a:pt x="13526" y="16512"/>
                  </a:lnTo>
                  <a:cubicBezTo>
                    <a:pt x="13599" y="16366"/>
                    <a:pt x="13621" y="16323"/>
                    <a:pt x="13663" y="16274"/>
                  </a:cubicBezTo>
                  <a:close/>
                  <a:moveTo>
                    <a:pt x="21315" y="16953"/>
                  </a:moveTo>
                  <a:cubicBezTo>
                    <a:pt x="21333" y="16981"/>
                    <a:pt x="21352" y="17010"/>
                    <a:pt x="21370" y="17040"/>
                  </a:cubicBezTo>
                  <a:lnTo>
                    <a:pt x="21370" y="17040"/>
                  </a:lnTo>
                  <a:cubicBezTo>
                    <a:pt x="21361" y="17012"/>
                    <a:pt x="21352" y="16984"/>
                    <a:pt x="21344" y="16956"/>
                  </a:cubicBezTo>
                  <a:lnTo>
                    <a:pt x="21344" y="16956"/>
                  </a:lnTo>
                  <a:cubicBezTo>
                    <a:pt x="21334" y="16954"/>
                    <a:pt x="21324" y="16953"/>
                    <a:pt x="21315" y="16953"/>
                  </a:cubicBezTo>
                  <a:close/>
                  <a:moveTo>
                    <a:pt x="13293" y="16304"/>
                  </a:moveTo>
                  <a:cubicBezTo>
                    <a:pt x="13189" y="16304"/>
                    <a:pt x="13085" y="16512"/>
                    <a:pt x="13085" y="16616"/>
                  </a:cubicBezTo>
                  <a:cubicBezTo>
                    <a:pt x="13085" y="16720"/>
                    <a:pt x="13085" y="16953"/>
                    <a:pt x="13189" y="17057"/>
                  </a:cubicBezTo>
                  <a:cubicBezTo>
                    <a:pt x="13085" y="16849"/>
                    <a:pt x="13189" y="16512"/>
                    <a:pt x="13293" y="16408"/>
                  </a:cubicBezTo>
                  <a:lnTo>
                    <a:pt x="13293" y="16304"/>
                  </a:lnTo>
                  <a:close/>
                  <a:moveTo>
                    <a:pt x="10385" y="17369"/>
                  </a:moveTo>
                  <a:cubicBezTo>
                    <a:pt x="10489" y="17498"/>
                    <a:pt x="10489" y="17498"/>
                    <a:pt x="10593" y="17498"/>
                  </a:cubicBezTo>
                  <a:cubicBezTo>
                    <a:pt x="10593" y="17602"/>
                    <a:pt x="10697" y="17602"/>
                    <a:pt x="10697" y="17706"/>
                  </a:cubicBezTo>
                  <a:lnTo>
                    <a:pt x="10593" y="17706"/>
                  </a:lnTo>
                  <a:cubicBezTo>
                    <a:pt x="10489" y="17602"/>
                    <a:pt x="10489" y="17498"/>
                    <a:pt x="10385" y="17369"/>
                  </a:cubicBezTo>
                  <a:close/>
                  <a:moveTo>
                    <a:pt x="10697" y="17498"/>
                  </a:moveTo>
                  <a:cubicBezTo>
                    <a:pt x="10800" y="17498"/>
                    <a:pt x="10800" y="17498"/>
                    <a:pt x="10930" y="17602"/>
                  </a:cubicBezTo>
                  <a:cubicBezTo>
                    <a:pt x="11034" y="17706"/>
                    <a:pt x="11034" y="17706"/>
                    <a:pt x="10930" y="17706"/>
                  </a:cubicBezTo>
                  <a:lnTo>
                    <a:pt x="10697" y="17706"/>
                  </a:lnTo>
                  <a:lnTo>
                    <a:pt x="10697" y="17498"/>
                  </a:lnTo>
                  <a:close/>
                  <a:moveTo>
                    <a:pt x="9632" y="17369"/>
                  </a:moveTo>
                  <a:cubicBezTo>
                    <a:pt x="9632" y="17498"/>
                    <a:pt x="9736" y="17498"/>
                    <a:pt x="9736" y="17602"/>
                  </a:cubicBezTo>
                  <a:cubicBezTo>
                    <a:pt x="9840" y="17706"/>
                    <a:pt x="9736" y="17706"/>
                    <a:pt x="9736" y="17810"/>
                  </a:cubicBezTo>
                  <a:cubicBezTo>
                    <a:pt x="9840" y="17706"/>
                    <a:pt x="9840" y="17498"/>
                    <a:pt x="9632" y="17369"/>
                  </a:cubicBezTo>
                  <a:close/>
                  <a:moveTo>
                    <a:pt x="11034" y="17602"/>
                  </a:moveTo>
                  <a:cubicBezTo>
                    <a:pt x="11242" y="17706"/>
                    <a:pt x="11579" y="17706"/>
                    <a:pt x="11787" y="17810"/>
                  </a:cubicBezTo>
                  <a:cubicBezTo>
                    <a:pt x="11449" y="17810"/>
                    <a:pt x="11242" y="17706"/>
                    <a:pt x="11034" y="17706"/>
                  </a:cubicBezTo>
                  <a:lnTo>
                    <a:pt x="11034" y="17602"/>
                  </a:lnTo>
                  <a:close/>
                  <a:moveTo>
                    <a:pt x="13838" y="15967"/>
                  </a:moveTo>
                  <a:lnTo>
                    <a:pt x="13838" y="15967"/>
                  </a:lnTo>
                  <a:cubicBezTo>
                    <a:pt x="13795" y="16015"/>
                    <a:pt x="13761" y="16062"/>
                    <a:pt x="13734" y="16108"/>
                  </a:cubicBezTo>
                  <a:lnTo>
                    <a:pt x="13734" y="16108"/>
                  </a:lnTo>
                  <a:lnTo>
                    <a:pt x="13734" y="16071"/>
                  </a:lnTo>
                  <a:cubicBezTo>
                    <a:pt x="13526" y="16200"/>
                    <a:pt x="13396" y="16616"/>
                    <a:pt x="13396" y="16849"/>
                  </a:cubicBezTo>
                  <a:cubicBezTo>
                    <a:pt x="13396" y="16616"/>
                    <a:pt x="13396" y="16408"/>
                    <a:pt x="13526" y="16200"/>
                  </a:cubicBezTo>
                  <a:lnTo>
                    <a:pt x="13396" y="16200"/>
                  </a:lnTo>
                  <a:cubicBezTo>
                    <a:pt x="13293" y="16304"/>
                    <a:pt x="13293" y="16408"/>
                    <a:pt x="13293" y="16512"/>
                  </a:cubicBezTo>
                  <a:lnTo>
                    <a:pt x="13293" y="16849"/>
                  </a:lnTo>
                  <a:cubicBezTo>
                    <a:pt x="13293" y="16953"/>
                    <a:pt x="13189" y="16953"/>
                    <a:pt x="13189" y="17057"/>
                  </a:cubicBezTo>
                  <a:cubicBezTo>
                    <a:pt x="13085" y="17161"/>
                    <a:pt x="12981" y="17265"/>
                    <a:pt x="12877" y="17369"/>
                  </a:cubicBezTo>
                  <a:cubicBezTo>
                    <a:pt x="12747" y="17265"/>
                    <a:pt x="12747" y="17057"/>
                    <a:pt x="12747" y="16849"/>
                  </a:cubicBezTo>
                  <a:cubicBezTo>
                    <a:pt x="12644" y="17057"/>
                    <a:pt x="12747" y="17265"/>
                    <a:pt x="12747" y="17498"/>
                  </a:cubicBezTo>
                  <a:cubicBezTo>
                    <a:pt x="12747" y="17602"/>
                    <a:pt x="12644" y="17810"/>
                    <a:pt x="12644" y="17914"/>
                  </a:cubicBezTo>
                  <a:cubicBezTo>
                    <a:pt x="12228" y="17057"/>
                    <a:pt x="12981" y="16304"/>
                    <a:pt x="13838" y="15967"/>
                  </a:cubicBezTo>
                  <a:close/>
                  <a:moveTo>
                    <a:pt x="8983" y="17369"/>
                  </a:moveTo>
                  <a:cubicBezTo>
                    <a:pt x="9087" y="17498"/>
                    <a:pt x="9191" y="17602"/>
                    <a:pt x="9191" y="17602"/>
                  </a:cubicBezTo>
                  <a:cubicBezTo>
                    <a:pt x="9295" y="17706"/>
                    <a:pt x="9191" y="17914"/>
                    <a:pt x="9191" y="18018"/>
                  </a:cubicBezTo>
                  <a:lnTo>
                    <a:pt x="9087" y="18018"/>
                  </a:lnTo>
                  <a:cubicBezTo>
                    <a:pt x="9087" y="17810"/>
                    <a:pt x="9087" y="17498"/>
                    <a:pt x="8853" y="17498"/>
                  </a:cubicBezTo>
                  <a:lnTo>
                    <a:pt x="8983" y="17369"/>
                  </a:lnTo>
                  <a:close/>
                  <a:moveTo>
                    <a:pt x="10281" y="17369"/>
                  </a:moveTo>
                  <a:cubicBezTo>
                    <a:pt x="10385" y="17498"/>
                    <a:pt x="10489" y="17602"/>
                    <a:pt x="10489" y="17706"/>
                  </a:cubicBezTo>
                  <a:lnTo>
                    <a:pt x="10048" y="17706"/>
                  </a:lnTo>
                  <a:lnTo>
                    <a:pt x="10048" y="17810"/>
                  </a:lnTo>
                  <a:cubicBezTo>
                    <a:pt x="10048" y="17602"/>
                    <a:pt x="10048" y="17498"/>
                    <a:pt x="9840" y="17369"/>
                  </a:cubicBezTo>
                  <a:lnTo>
                    <a:pt x="9840" y="17369"/>
                  </a:lnTo>
                  <a:cubicBezTo>
                    <a:pt x="9944" y="17498"/>
                    <a:pt x="9944" y="17602"/>
                    <a:pt x="9944" y="17810"/>
                  </a:cubicBezTo>
                  <a:lnTo>
                    <a:pt x="9736" y="17810"/>
                  </a:lnTo>
                  <a:cubicBezTo>
                    <a:pt x="9632" y="17810"/>
                    <a:pt x="9632" y="17914"/>
                    <a:pt x="9502" y="17914"/>
                  </a:cubicBezTo>
                  <a:cubicBezTo>
                    <a:pt x="9502" y="17706"/>
                    <a:pt x="9502" y="17498"/>
                    <a:pt x="9295" y="17369"/>
                  </a:cubicBezTo>
                  <a:lnTo>
                    <a:pt x="9295" y="17369"/>
                  </a:lnTo>
                  <a:cubicBezTo>
                    <a:pt x="9399" y="17602"/>
                    <a:pt x="9502" y="17706"/>
                    <a:pt x="9399" y="17914"/>
                  </a:cubicBezTo>
                  <a:cubicBezTo>
                    <a:pt x="9399" y="17914"/>
                    <a:pt x="9295" y="17914"/>
                    <a:pt x="9295" y="18018"/>
                  </a:cubicBezTo>
                  <a:cubicBezTo>
                    <a:pt x="9295" y="17810"/>
                    <a:pt x="9295" y="17498"/>
                    <a:pt x="9087" y="17369"/>
                  </a:cubicBezTo>
                  <a:lnTo>
                    <a:pt x="10048" y="17369"/>
                  </a:lnTo>
                  <a:cubicBezTo>
                    <a:pt x="10151" y="17498"/>
                    <a:pt x="10151" y="17498"/>
                    <a:pt x="10151" y="17602"/>
                  </a:cubicBezTo>
                  <a:lnTo>
                    <a:pt x="10151" y="17706"/>
                  </a:lnTo>
                  <a:cubicBezTo>
                    <a:pt x="10281" y="17602"/>
                    <a:pt x="10281" y="17498"/>
                    <a:pt x="10151" y="17369"/>
                  </a:cubicBezTo>
                  <a:close/>
                  <a:moveTo>
                    <a:pt x="21370" y="17040"/>
                  </a:moveTo>
                  <a:cubicBezTo>
                    <a:pt x="21481" y="17373"/>
                    <a:pt x="21642" y="17668"/>
                    <a:pt x="21730" y="18018"/>
                  </a:cubicBezTo>
                  <a:cubicBezTo>
                    <a:pt x="21730" y="17734"/>
                    <a:pt x="21558" y="17343"/>
                    <a:pt x="21370" y="17040"/>
                  </a:cubicBezTo>
                  <a:close/>
                  <a:moveTo>
                    <a:pt x="8750" y="17498"/>
                  </a:moveTo>
                  <a:cubicBezTo>
                    <a:pt x="8853" y="17498"/>
                    <a:pt x="8983" y="17602"/>
                    <a:pt x="8983" y="17706"/>
                  </a:cubicBezTo>
                  <a:cubicBezTo>
                    <a:pt x="9087" y="17810"/>
                    <a:pt x="8983" y="17914"/>
                    <a:pt x="8983" y="18018"/>
                  </a:cubicBezTo>
                  <a:cubicBezTo>
                    <a:pt x="8939" y="18040"/>
                    <a:pt x="8895" y="18064"/>
                    <a:pt x="8851" y="18088"/>
                  </a:cubicBezTo>
                  <a:lnTo>
                    <a:pt x="8851" y="18088"/>
                  </a:lnTo>
                  <a:cubicBezTo>
                    <a:pt x="8835" y="17878"/>
                    <a:pt x="8741" y="17688"/>
                    <a:pt x="8646" y="17498"/>
                  </a:cubicBezTo>
                  <a:close/>
                  <a:moveTo>
                    <a:pt x="8334" y="17602"/>
                  </a:moveTo>
                  <a:cubicBezTo>
                    <a:pt x="8438" y="17810"/>
                    <a:pt x="8542" y="17914"/>
                    <a:pt x="8646" y="18147"/>
                  </a:cubicBezTo>
                  <a:cubicBezTo>
                    <a:pt x="8542" y="17914"/>
                    <a:pt x="8542" y="17706"/>
                    <a:pt x="8334" y="17602"/>
                  </a:cubicBezTo>
                  <a:close/>
                  <a:moveTo>
                    <a:pt x="16814" y="15577"/>
                  </a:moveTo>
                  <a:cubicBezTo>
                    <a:pt x="17271" y="15577"/>
                    <a:pt x="17732" y="15603"/>
                    <a:pt x="18173" y="15655"/>
                  </a:cubicBezTo>
                  <a:cubicBezTo>
                    <a:pt x="19367" y="15655"/>
                    <a:pt x="20432" y="16071"/>
                    <a:pt x="21315" y="16849"/>
                  </a:cubicBezTo>
                  <a:cubicBezTo>
                    <a:pt x="21324" y="16885"/>
                    <a:pt x="21333" y="16921"/>
                    <a:pt x="21344" y="16956"/>
                  </a:cubicBezTo>
                  <a:lnTo>
                    <a:pt x="21344" y="16956"/>
                  </a:lnTo>
                  <a:cubicBezTo>
                    <a:pt x="21437" y="16973"/>
                    <a:pt x="21522" y="17067"/>
                    <a:pt x="21522" y="17161"/>
                  </a:cubicBezTo>
                  <a:cubicBezTo>
                    <a:pt x="21626" y="17265"/>
                    <a:pt x="21730" y="17369"/>
                    <a:pt x="21730" y="17369"/>
                  </a:cubicBezTo>
                  <a:cubicBezTo>
                    <a:pt x="21964" y="17706"/>
                    <a:pt x="21964" y="18018"/>
                    <a:pt x="21964" y="18459"/>
                  </a:cubicBezTo>
                  <a:cubicBezTo>
                    <a:pt x="21408" y="17726"/>
                    <a:pt x="20681" y="17221"/>
                    <a:pt x="19816" y="17221"/>
                  </a:cubicBezTo>
                  <a:cubicBezTo>
                    <a:pt x="19670" y="17221"/>
                    <a:pt x="19521" y="17235"/>
                    <a:pt x="19367" y="17265"/>
                  </a:cubicBezTo>
                  <a:cubicBezTo>
                    <a:pt x="19070" y="17328"/>
                    <a:pt x="18813" y="17357"/>
                    <a:pt x="18578" y="17357"/>
                  </a:cubicBezTo>
                  <a:cubicBezTo>
                    <a:pt x="17949" y="17357"/>
                    <a:pt x="17470" y="17151"/>
                    <a:pt x="16771" y="16849"/>
                  </a:cubicBezTo>
                  <a:cubicBezTo>
                    <a:pt x="16330" y="16616"/>
                    <a:pt x="15681" y="16304"/>
                    <a:pt x="15136" y="16304"/>
                  </a:cubicBezTo>
                  <a:lnTo>
                    <a:pt x="14928" y="16304"/>
                  </a:lnTo>
                  <a:cubicBezTo>
                    <a:pt x="14928" y="16071"/>
                    <a:pt x="15032" y="15863"/>
                    <a:pt x="15240" y="15655"/>
                  </a:cubicBezTo>
                  <a:lnTo>
                    <a:pt x="15344" y="15655"/>
                  </a:lnTo>
                  <a:cubicBezTo>
                    <a:pt x="15294" y="15704"/>
                    <a:pt x="15245" y="15801"/>
                    <a:pt x="15207" y="15913"/>
                  </a:cubicBezTo>
                  <a:lnTo>
                    <a:pt x="15207" y="15913"/>
                  </a:lnTo>
                  <a:cubicBezTo>
                    <a:pt x="15261" y="15795"/>
                    <a:pt x="15349" y="15710"/>
                    <a:pt x="15473" y="15655"/>
                  </a:cubicBezTo>
                  <a:cubicBezTo>
                    <a:pt x="15902" y="15603"/>
                    <a:pt x="16356" y="15577"/>
                    <a:pt x="16814" y="15577"/>
                  </a:cubicBezTo>
                  <a:close/>
                  <a:moveTo>
                    <a:pt x="21996" y="17713"/>
                  </a:moveTo>
                  <a:cubicBezTo>
                    <a:pt x="22026" y="17769"/>
                    <a:pt x="22067" y="17810"/>
                    <a:pt x="22067" y="17810"/>
                  </a:cubicBezTo>
                  <a:cubicBezTo>
                    <a:pt x="22275" y="18147"/>
                    <a:pt x="22275" y="18355"/>
                    <a:pt x="22171" y="18667"/>
                  </a:cubicBezTo>
                  <a:cubicBezTo>
                    <a:pt x="22171" y="18667"/>
                    <a:pt x="22067" y="18563"/>
                    <a:pt x="22067" y="18459"/>
                  </a:cubicBezTo>
                  <a:cubicBezTo>
                    <a:pt x="22067" y="18276"/>
                    <a:pt x="22067" y="17991"/>
                    <a:pt x="21996" y="17713"/>
                  </a:cubicBezTo>
                  <a:close/>
                  <a:moveTo>
                    <a:pt x="7140" y="18251"/>
                  </a:moveTo>
                  <a:lnTo>
                    <a:pt x="7140" y="18251"/>
                  </a:lnTo>
                  <a:cubicBezTo>
                    <a:pt x="6802" y="18563"/>
                    <a:pt x="6802" y="18900"/>
                    <a:pt x="6906" y="19212"/>
                  </a:cubicBezTo>
                  <a:cubicBezTo>
                    <a:pt x="6906" y="18900"/>
                    <a:pt x="7036" y="18563"/>
                    <a:pt x="7140" y="18251"/>
                  </a:cubicBezTo>
                  <a:close/>
                  <a:moveTo>
                    <a:pt x="22275" y="18251"/>
                  </a:moveTo>
                  <a:cubicBezTo>
                    <a:pt x="22379" y="18459"/>
                    <a:pt x="22483" y="18667"/>
                    <a:pt x="22483" y="19004"/>
                  </a:cubicBezTo>
                  <a:cubicBezTo>
                    <a:pt x="22483" y="18796"/>
                    <a:pt x="22483" y="18563"/>
                    <a:pt x="22379" y="18355"/>
                  </a:cubicBezTo>
                  <a:lnTo>
                    <a:pt x="22379" y="18355"/>
                  </a:lnTo>
                  <a:cubicBezTo>
                    <a:pt x="22483" y="18459"/>
                    <a:pt x="22613" y="18667"/>
                    <a:pt x="22716" y="18796"/>
                  </a:cubicBezTo>
                  <a:lnTo>
                    <a:pt x="22716" y="19316"/>
                  </a:lnTo>
                  <a:cubicBezTo>
                    <a:pt x="22716" y="19212"/>
                    <a:pt x="22820" y="19108"/>
                    <a:pt x="22820" y="19004"/>
                  </a:cubicBezTo>
                  <a:cubicBezTo>
                    <a:pt x="22924" y="19316"/>
                    <a:pt x="23028" y="19549"/>
                    <a:pt x="23028" y="19861"/>
                  </a:cubicBezTo>
                  <a:cubicBezTo>
                    <a:pt x="23028" y="19757"/>
                    <a:pt x="22924" y="19653"/>
                    <a:pt x="22924" y="19653"/>
                  </a:cubicBezTo>
                  <a:cubicBezTo>
                    <a:pt x="22820" y="19549"/>
                    <a:pt x="22820" y="19445"/>
                    <a:pt x="22716" y="19316"/>
                  </a:cubicBezTo>
                  <a:cubicBezTo>
                    <a:pt x="22613" y="19212"/>
                    <a:pt x="22483" y="19108"/>
                    <a:pt x="22483" y="19004"/>
                  </a:cubicBezTo>
                  <a:cubicBezTo>
                    <a:pt x="22379" y="18900"/>
                    <a:pt x="22275" y="18900"/>
                    <a:pt x="22275" y="18796"/>
                  </a:cubicBezTo>
                  <a:lnTo>
                    <a:pt x="22275" y="18251"/>
                  </a:lnTo>
                  <a:close/>
                  <a:moveTo>
                    <a:pt x="8542" y="17498"/>
                  </a:moveTo>
                  <a:cubicBezTo>
                    <a:pt x="8646" y="17602"/>
                    <a:pt x="8646" y="17602"/>
                    <a:pt x="8646" y="17706"/>
                  </a:cubicBezTo>
                  <a:cubicBezTo>
                    <a:pt x="8749" y="17809"/>
                    <a:pt x="8750" y="17913"/>
                    <a:pt x="8750" y="18143"/>
                  </a:cubicBezTo>
                  <a:lnTo>
                    <a:pt x="8750" y="18143"/>
                  </a:lnTo>
                  <a:cubicBezTo>
                    <a:pt x="8177" y="18461"/>
                    <a:pt x="7592" y="18846"/>
                    <a:pt x="6906" y="19212"/>
                  </a:cubicBezTo>
                  <a:cubicBezTo>
                    <a:pt x="6699" y="19316"/>
                    <a:pt x="6491" y="19445"/>
                    <a:pt x="6387" y="19549"/>
                  </a:cubicBezTo>
                  <a:cubicBezTo>
                    <a:pt x="5946" y="19757"/>
                    <a:pt x="5608" y="20094"/>
                    <a:pt x="5297" y="20406"/>
                  </a:cubicBezTo>
                  <a:cubicBezTo>
                    <a:pt x="5504" y="19965"/>
                    <a:pt x="5738" y="19549"/>
                    <a:pt x="6050" y="19212"/>
                  </a:cubicBezTo>
                  <a:lnTo>
                    <a:pt x="6050" y="19653"/>
                  </a:lnTo>
                  <a:lnTo>
                    <a:pt x="6153" y="19653"/>
                  </a:lnTo>
                  <a:lnTo>
                    <a:pt x="6153" y="19108"/>
                  </a:lnTo>
                  <a:cubicBezTo>
                    <a:pt x="6257" y="19004"/>
                    <a:pt x="6257" y="19004"/>
                    <a:pt x="6387" y="18900"/>
                  </a:cubicBezTo>
                  <a:lnTo>
                    <a:pt x="6387" y="18900"/>
                  </a:lnTo>
                  <a:cubicBezTo>
                    <a:pt x="6257" y="19108"/>
                    <a:pt x="6257" y="19212"/>
                    <a:pt x="6257" y="19445"/>
                  </a:cubicBezTo>
                  <a:lnTo>
                    <a:pt x="6387" y="19445"/>
                  </a:lnTo>
                  <a:cubicBezTo>
                    <a:pt x="6257" y="19212"/>
                    <a:pt x="6387" y="19004"/>
                    <a:pt x="6491" y="18796"/>
                  </a:cubicBezTo>
                  <a:cubicBezTo>
                    <a:pt x="6906" y="18355"/>
                    <a:pt x="7555" y="17914"/>
                    <a:pt x="8334" y="17602"/>
                  </a:cubicBezTo>
                  <a:lnTo>
                    <a:pt x="8438" y="17602"/>
                  </a:lnTo>
                  <a:lnTo>
                    <a:pt x="8542" y="17498"/>
                  </a:lnTo>
                  <a:close/>
                  <a:moveTo>
                    <a:pt x="14487" y="20951"/>
                  </a:moveTo>
                  <a:lnTo>
                    <a:pt x="14487" y="21386"/>
                  </a:lnTo>
                  <a:lnTo>
                    <a:pt x="14487" y="21386"/>
                  </a:lnTo>
                  <a:cubicBezTo>
                    <a:pt x="14487" y="21386"/>
                    <a:pt x="14487" y="21386"/>
                    <a:pt x="14487" y="21386"/>
                  </a:cubicBezTo>
                  <a:lnTo>
                    <a:pt x="14487" y="21386"/>
                  </a:lnTo>
                  <a:cubicBezTo>
                    <a:pt x="14487" y="21388"/>
                    <a:pt x="14487" y="21390"/>
                    <a:pt x="14487" y="21392"/>
                  </a:cubicBezTo>
                  <a:lnTo>
                    <a:pt x="14487" y="21386"/>
                  </a:lnTo>
                  <a:lnTo>
                    <a:pt x="14487" y="21386"/>
                  </a:lnTo>
                  <a:cubicBezTo>
                    <a:pt x="14521" y="21493"/>
                    <a:pt x="14556" y="21600"/>
                    <a:pt x="14591" y="21704"/>
                  </a:cubicBezTo>
                  <a:cubicBezTo>
                    <a:pt x="14591" y="21496"/>
                    <a:pt x="14487" y="21159"/>
                    <a:pt x="14487" y="20951"/>
                  </a:cubicBezTo>
                  <a:close/>
                  <a:moveTo>
                    <a:pt x="14591" y="21704"/>
                  </a:moveTo>
                  <a:cubicBezTo>
                    <a:pt x="14591" y="21912"/>
                    <a:pt x="14591" y="22145"/>
                    <a:pt x="14695" y="22353"/>
                  </a:cubicBezTo>
                  <a:lnTo>
                    <a:pt x="14695" y="21912"/>
                  </a:lnTo>
                  <a:cubicBezTo>
                    <a:pt x="14695" y="21808"/>
                    <a:pt x="14591" y="21808"/>
                    <a:pt x="14591" y="21704"/>
                  </a:cubicBezTo>
                  <a:close/>
                  <a:moveTo>
                    <a:pt x="20090" y="22494"/>
                  </a:moveTo>
                  <a:cubicBezTo>
                    <a:pt x="20116" y="22511"/>
                    <a:pt x="20143" y="22530"/>
                    <a:pt x="20169" y="22548"/>
                  </a:cubicBezTo>
                  <a:lnTo>
                    <a:pt x="20169" y="22548"/>
                  </a:lnTo>
                  <a:cubicBezTo>
                    <a:pt x="20149" y="22527"/>
                    <a:pt x="20122" y="22508"/>
                    <a:pt x="20090" y="22494"/>
                  </a:cubicBezTo>
                  <a:close/>
                  <a:moveTo>
                    <a:pt x="20016" y="22353"/>
                  </a:moveTo>
                  <a:cubicBezTo>
                    <a:pt x="20120" y="22457"/>
                    <a:pt x="20224" y="22457"/>
                    <a:pt x="20328" y="22561"/>
                  </a:cubicBezTo>
                  <a:cubicBezTo>
                    <a:pt x="20432" y="22561"/>
                    <a:pt x="20535" y="22690"/>
                    <a:pt x="20664" y="22690"/>
                  </a:cubicBezTo>
                  <a:lnTo>
                    <a:pt x="20664" y="22690"/>
                  </a:lnTo>
                  <a:cubicBezTo>
                    <a:pt x="20470" y="22502"/>
                    <a:pt x="20281" y="22353"/>
                    <a:pt x="20016" y="22353"/>
                  </a:cubicBezTo>
                  <a:close/>
                  <a:moveTo>
                    <a:pt x="14928" y="21600"/>
                  </a:moveTo>
                  <a:cubicBezTo>
                    <a:pt x="14928" y="22041"/>
                    <a:pt x="15032" y="22353"/>
                    <a:pt x="15032" y="22690"/>
                  </a:cubicBezTo>
                  <a:cubicBezTo>
                    <a:pt x="15136" y="22353"/>
                    <a:pt x="15032" y="21912"/>
                    <a:pt x="14928" y="21600"/>
                  </a:cubicBezTo>
                  <a:close/>
                  <a:moveTo>
                    <a:pt x="15032" y="21496"/>
                  </a:moveTo>
                  <a:cubicBezTo>
                    <a:pt x="15032" y="21912"/>
                    <a:pt x="15136" y="22249"/>
                    <a:pt x="15136" y="22690"/>
                  </a:cubicBezTo>
                  <a:cubicBezTo>
                    <a:pt x="15240" y="22249"/>
                    <a:pt x="15240" y="21808"/>
                    <a:pt x="15032" y="21496"/>
                  </a:cubicBezTo>
                  <a:close/>
                  <a:moveTo>
                    <a:pt x="19367" y="22561"/>
                  </a:moveTo>
                  <a:cubicBezTo>
                    <a:pt x="19471" y="22561"/>
                    <a:pt x="19575" y="22561"/>
                    <a:pt x="19679" y="22690"/>
                  </a:cubicBezTo>
                  <a:lnTo>
                    <a:pt x="19471" y="22690"/>
                  </a:lnTo>
                  <a:cubicBezTo>
                    <a:pt x="19387" y="22690"/>
                    <a:pt x="19285" y="22605"/>
                    <a:pt x="19195" y="22573"/>
                  </a:cubicBezTo>
                  <a:lnTo>
                    <a:pt x="19195" y="22573"/>
                  </a:lnTo>
                  <a:cubicBezTo>
                    <a:pt x="19249" y="22565"/>
                    <a:pt x="19306" y="22561"/>
                    <a:pt x="19367" y="22561"/>
                  </a:cubicBezTo>
                  <a:close/>
                  <a:moveTo>
                    <a:pt x="20664" y="22690"/>
                  </a:moveTo>
                  <a:cubicBezTo>
                    <a:pt x="20664" y="22690"/>
                    <a:pt x="20664" y="22690"/>
                    <a:pt x="20664" y="22690"/>
                  </a:cubicBezTo>
                  <a:lnTo>
                    <a:pt x="20666" y="22690"/>
                  </a:lnTo>
                  <a:cubicBezTo>
                    <a:pt x="20665" y="22690"/>
                    <a:pt x="20665" y="22690"/>
                    <a:pt x="20664" y="22690"/>
                  </a:cubicBezTo>
                  <a:close/>
                  <a:moveTo>
                    <a:pt x="19149" y="22580"/>
                  </a:moveTo>
                  <a:lnTo>
                    <a:pt x="19238" y="22690"/>
                  </a:lnTo>
                  <a:cubicBezTo>
                    <a:pt x="19030" y="22690"/>
                    <a:pt x="18822" y="22794"/>
                    <a:pt x="18485" y="22794"/>
                  </a:cubicBezTo>
                  <a:cubicBezTo>
                    <a:pt x="18744" y="22715"/>
                    <a:pt x="18926" y="22620"/>
                    <a:pt x="19149" y="22580"/>
                  </a:cubicBezTo>
                  <a:close/>
                  <a:moveTo>
                    <a:pt x="20525" y="22260"/>
                  </a:moveTo>
                  <a:cubicBezTo>
                    <a:pt x="20502" y="22287"/>
                    <a:pt x="20453" y="22353"/>
                    <a:pt x="20536" y="22353"/>
                  </a:cubicBezTo>
                  <a:cubicBezTo>
                    <a:pt x="20666" y="22353"/>
                    <a:pt x="20873" y="22457"/>
                    <a:pt x="20977" y="22561"/>
                  </a:cubicBezTo>
                  <a:cubicBezTo>
                    <a:pt x="21184" y="22561"/>
                    <a:pt x="21314" y="22794"/>
                    <a:pt x="21315" y="22898"/>
                  </a:cubicBezTo>
                  <a:lnTo>
                    <a:pt x="21315" y="22898"/>
                  </a:lnTo>
                  <a:cubicBezTo>
                    <a:pt x="21314" y="22794"/>
                    <a:pt x="21185" y="22794"/>
                    <a:pt x="21185" y="22794"/>
                  </a:cubicBezTo>
                  <a:cubicBezTo>
                    <a:pt x="20977" y="22561"/>
                    <a:pt x="20666" y="22353"/>
                    <a:pt x="20328" y="22353"/>
                  </a:cubicBezTo>
                  <a:cubicBezTo>
                    <a:pt x="20432" y="22457"/>
                    <a:pt x="20536" y="22457"/>
                    <a:pt x="20666" y="22457"/>
                  </a:cubicBezTo>
                  <a:cubicBezTo>
                    <a:pt x="20873" y="22561"/>
                    <a:pt x="20977" y="22690"/>
                    <a:pt x="21081" y="22794"/>
                  </a:cubicBezTo>
                  <a:lnTo>
                    <a:pt x="20769" y="22794"/>
                  </a:lnTo>
                  <a:cubicBezTo>
                    <a:pt x="20734" y="22759"/>
                    <a:pt x="20699" y="22724"/>
                    <a:pt x="20664" y="22690"/>
                  </a:cubicBezTo>
                  <a:lnTo>
                    <a:pt x="20328" y="22690"/>
                  </a:lnTo>
                  <a:cubicBezTo>
                    <a:pt x="20287" y="22640"/>
                    <a:pt x="20231" y="22593"/>
                    <a:pt x="20169" y="22548"/>
                  </a:cubicBezTo>
                  <a:lnTo>
                    <a:pt x="20169" y="22548"/>
                  </a:lnTo>
                  <a:cubicBezTo>
                    <a:pt x="20206" y="22588"/>
                    <a:pt x="20224" y="22637"/>
                    <a:pt x="20224" y="22690"/>
                  </a:cubicBezTo>
                  <a:lnTo>
                    <a:pt x="19783" y="22690"/>
                  </a:lnTo>
                  <a:cubicBezTo>
                    <a:pt x="19679" y="22561"/>
                    <a:pt x="19575" y="22457"/>
                    <a:pt x="19471" y="22457"/>
                  </a:cubicBezTo>
                  <a:lnTo>
                    <a:pt x="19887" y="22457"/>
                  </a:lnTo>
                  <a:cubicBezTo>
                    <a:pt x="19971" y="22457"/>
                    <a:pt x="20038" y="22470"/>
                    <a:pt x="20090" y="22494"/>
                  </a:cubicBezTo>
                  <a:lnTo>
                    <a:pt x="20090" y="22494"/>
                  </a:lnTo>
                  <a:cubicBezTo>
                    <a:pt x="20017" y="22445"/>
                    <a:pt x="19944" y="22399"/>
                    <a:pt x="19887" y="22353"/>
                  </a:cubicBezTo>
                  <a:lnTo>
                    <a:pt x="20016" y="22353"/>
                  </a:lnTo>
                  <a:cubicBezTo>
                    <a:pt x="20182" y="22353"/>
                    <a:pt x="20347" y="22287"/>
                    <a:pt x="20525" y="22260"/>
                  </a:cubicBezTo>
                  <a:close/>
                  <a:moveTo>
                    <a:pt x="16771" y="22690"/>
                  </a:moveTo>
                  <a:cubicBezTo>
                    <a:pt x="16538" y="22898"/>
                    <a:pt x="16330" y="23106"/>
                    <a:pt x="15993" y="23210"/>
                  </a:cubicBezTo>
                  <a:cubicBezTo>
                    <a:pt x="16226" y="22898"/>
                    <a:pt x="16434" y="22690"/>
                    <a:pt x="16771" y="22690"/>
                  </a:cubicBezTo>
                  <a:close/>
                  <a:moveTo>
                    <a:pt x="12981" y="22561"/>
                  </a:moveTo>
                  <a:cubicBezTo>
                    <a:pt x="13293" y="22794"/>
                    <a:pt x="13396" y="23106"/>
                    <a:pt x="13526" y="23443"/>
                  </a:cubicBezTo>
                  <a:cubicBezTo>
                    <a:pt x="13396" y="23340"/>
                    <a:pt x="13293" y="23210"/>
                    <a:pt x="13189" y="23210"/>
                  </a:cubicBezTo>
                  <a:cubicBezTo>
                    <a:pt x="13085" y="23002"/>
                    <a:pt x="12981" y="22794"/>
                    <a:pt x="12981" y="22561"/>
                  </a:cubicBezTo>
                  <a:close/>
                  <a:moveTo>
                    <a:pt x="15993" y="23340"/>
                  </a:moveTo>
                  <a:cubicBezTo>
                    <a:pt x="15993" y="23443"/>
                    <a:pt x="15889" y="23443"/>
                    <a:pt x="15889" y="23443"/>
                  </a:cubicBezTo>
                  <a:cubicBezTo>
                    <a:pt x="15889" y="23443"/>
                    <a:pt x="15889" y="23340"/>
                    <a:pt x="15993" y="23340"/>
                  </a:cubicBezTo>
                  <a:close/>
                  <a:moveTo>
                    <a:pt x="24137" y="21317"/>
                  </a:moveTo>
                  <a:cubicBezTo>
                    <a:pt x="25108" y="21317"/>
                    <a:pt x="25776" y="22032"/>
                    <a:pt x="26611" y="22690"/>
                  </a:cubicBezTo>
                  <a:cubicBezTo>
                    <a:pt x="26922" y="23002"/>
                    <a:pt x="27363" y="23340"/>
                    <a:pt x="27805" y="23547"/>
                  </a:cubicBezTo>
                  <a:cubicBezTo>
                    <a:pt x="27156" y="23443"/>
                    <a:pt x="26507" y="23443"/>
                    <a:pt x="25858" y="23340"/>
                  </a:cubicBezTo>
                  <a:lnTo>
                    <a:pt x="25728" y="23340"/>
                  </a:lnTo>
                  <a:cubicBezTo>
                    <a:pt x="25624" y="22898"/>
                    <a:pt x="24871" y="22457"/>
                    <a:pt x="24430" y="22353"/>
                  </a:cubicBezTo>
                  <a:cubicBezTo>
                    <a:pt x="24326" y="22249"/>
                    <a:pt x="24118" y="22145"/>
                    <a:pt x="23911" y="22041"/>
                  </a:cubicBezTo>
                  <a:cubicBezTo>
                    <a:pt x="23781" y="22041"/>
                    <a:pt x="23781" y="22041"/>
                    <a:pt x="23781" y="22145"/>
                  </a:cubicBezTo>
                  <a:cubicBezTo>
                    <a:pt x="24222" y="22249"/>
                    <a:pt x="24560" y="22457"/>
                    <a:pt x="24871" y="22794"/>
                  </a:cubicBezTo>
                  <a:cubicBezTo>
                    <a:pt x="24871" y="22794"/>
                    <a:pt x="24975" y="22794"/>
                    <a:pt x="24871" y="22690"/>
                  </a:cubicBezTo>
                  <a:lnTo>
                    <a:pt x="24663" y="22457"/>
                  </a:lnTo>
                  <a:lnTo>
                    <a:pt x="24663" y="22457"/>
                  </a:lnTo>
                  <a:cubicBezTo>
                    <a:pt x="25079" y="22690"/>
                    <a:pt x="25416" y="22898"/>
                    <a:pt x="25624" y="23340"/>
                  </a:cubicBezTo>
                  <a:cubicBezTo>
                    <a:pt x="25312" y="23340"/>
                    <a:pt x="24975" y="23340"/>
                    <a:pt x="24767" y="23443"/>
                  </a:cubicBezTo>
                  <a:cubicBezTo>
                    <a:pt x="24594" y="23462"/>
                    <a:pt x="24425" y="23470"/>
                    <a:pt x="24258" y="23470"/>
                  </a:cubicBezTo>
                  <a:cubicBezTo>
                    <a:pt x="23477" y="23470"/>
                    <a:pt x="22755" y="23280"/>
                    <a:pt x="21964" y="23002"/>
                  </a:cubicBezTo>
                  <a:cubicBezTo>
                    <a:pt x="21834" y="23002"/>
                    <a:pt x="21626" y="22898"/>
                    <a:pt x="21418" y="22898"/>
                  </a:cubicBezTo>
                  <a:cubicBezTo>
                    <a:pt x="21315" y="22690"/>
                    <a:pt x="21185" y="22561"/>
                    <a:pt x="20977" y="22353"/>
                  </a:cubicBezTo>
                  <a:lnTo>
                    <a:pt x="20977" y="22353"/>
                  </a:lnTo>
                  <a:cubicBezTo>
                    <a:pt x="21185" y="22457"/>
                    <a:pt x="21418" y="22561"/>
                    <a:pt x="21626" y="22794"/>
                  </a:cubicBezTo>
                  <a:cubicBezTo>
                    <a:pt x="21418" y="22457"/>
                    <a:pt x="21081" y="22353"/>
                    <a:pt x="20873" y="22249"/>
                  </a:cubicBezTo>
                  <a:cubicBezTo>
                    <a:pt x="20769" y="22249"/>
                    <a:pt x="20769" y="22353"/>
                    <a:pt x="20873" y="22353"/>
                  </a:cubicBezTo>
                  <a:cubicBezTo>
                    <a:pt x="20782" y="22353"/>
                    <a:pt x="20691" y="22273"/>
                    <a:pt x="20582" y="22253"/>
                  </a:cubicBezTo>
                  <a:lnTo>
                    <a:pt x="20582" y="22253"/>
                  </a:lnTo>
                  <a:cubicBezTo>
                    <a:pt x="20609" y="22251"/>
                    <a:pt x="20637" y="22249"/>
                    <a:pt x="20666" y="22249"/>
                  </a:cubicBezTo>
                  <a:cubicBezTo>
                    <a:pt x="20769" y="22249"/>
                    <a:pt x="20873" y="22145"/>
                    <a:pt x="20977" y="22145"/>
                  </a:cubicBezTo>
                  <a:cubicBezTo>
                    <a:pt x="21081" y="22249"/>
                    <a:pt x="21185" y="22249"/>
                    <a:pt x="21315" y="22249"/>
                  </a:cubicBezTo>
                  <a:cubicBezTo>
                    <a:pt x="21418" y="22353"/>
                    <a:pt x="21522" y="22353"/>
                    <a:pt x="21730" y="22561"/>
                  </a:cubicBezTo>
                  <a:lnTo>
                    <a:pt x="21834" y="22561"/>
                  </a:lnTo>
                  <a:cubicBezTo>
                    <a:pt x="21626" y="22353"/>
                    <a:pt x="21315" y="22145"/>
                    <a:pt x="21081" y="22145"/>
                  </a:cubicBezTo>
                  <a:cubicBezTo>
                    <a:pt x="21964" y="21912"/>
                    <a:pt x="22716" y="21600"/>
                    <a:pt x="23573" y="21392"/>
                  </a:cubicBezTo>
                  <a:cubicBezTo>
                    <a:pt x="23773" y="21341"/>
                    <a:pt x="23960" y="21317"/>
                    <a:pt x="24137" y="21317"/>
                  </a:cubicBezTo>
                  <a:close/>
                  <a:moveTo>
                    <a:pt x="15032" y="22898"/>
                  </a:moveTo>
                  <a:cubicBezTo>
                    <a:pt x="15136" y="23106"/>
                    <a:pt x="15136" y="23340"/>
                    <a:pt x="15136" y="23547"/>
                  </a:cubicBezTo>
                  <a:lnTo>
                    <a:pt x="15032" y="23651"/>
                  </a:lnTo>
                  <a:cubicBezTo>
                    <a:pt x="15032" y="23443"/>
                    <a:pt x="14928" y="23106"/>
                    <a:pt x="15032" y="22898"/>
                  </a:cubicBezTo>
                  <a:close/>
                  <a:moveTo>
                    <a:pt x="14689" y="16618"/>
                  </a:moveTo>
                  <a:cubicBezTo>
                    <a:pt x="15291" y="16618"/>
                    <a:pt x="15911" y="16765"/>
                    <a:pt x="16330" y="16953"/>
                  </a:cubicBezTo>
                  <a:cubicBezTo>
                    <a:pt x="16538" y="17057"/>
                    <a:pt x="16642" y="17057"/>
                    <a:pt x="16875" y="17161"/>
                  </a:cubicBezTo>
                  <a:cubicBezTo>
                    <a:pt x="16875" y="17602"/>
                    <a:pt x="16979" y="18018"/>
                    <a:pt x="16875" y="18563"/>
                  </a:cubicBezTo>
                  <a:cubicBezTo>
                    <a:pt x="16975" y="18163"/>
                    <a:pt x="17075" y="17642"/>
                    <a:pt x="16990" y="17210"/>
                  </a:cubicBezTo>
                  <a:lnTo>
                    <a:pt x="16990" y="17210"/>
                  </a:lnTo>
                  <a:cubicBezTo>
                    <a:pt x="17019" y="17265"/>
                    <a:pt x="17103" y="17265"/>
                    <a:pt x="17187" y="17265"/>
                  </a:cubicBezTo>
                  <a:cubicBezTo>
                    <a:pt x="17187" y="18355"/>
                    <a:pt x="16875" y="19212"/>
                    <a:pt x="16538" y="20094"/>
                  </a:cubicBezTo>
                  <a:lnTo>
                    <a:pt x="16538" y="20198"/>
                  </a:lnTo>
                  <a:cubicBezTo>
                    <a:pt x="16875" y="19316"/>
                    <a:pt x="17524" y="18251"/>
                    <a:pt x="17291" y="17369"/>
                  </a:cubicBezTo>
                  <a:lnTo>
                    <a:pt x="17291" y="17369"/>
                  </a:lnTo>
                  <a:cubicBezTo>
                    <a:pt x="17732" y="17602"/>
                    <a:pt x="18069" y="17706"/>
                    <a:pt x="18485" y="17706"/>
                  </a:cubicBezTo>
                  <a:cubicBezTo>
                    <a:pt x="18822" y="17706"/>
                    <a:pt x="19134" y="17602"/>
                    <a:pt x="19471" y="17498"/>
                  </a:cubicBezTo>
                  <a:cubicBezTo>
                    <a:pt x="19691" y="17441"/>
                    <a:pt x="19882" y="17415"/>
                    <a:pt x="20051" y="17415"/>
                  </a:cubicBezTo>
                  <a:cubicBezTo>
                    <a:pt x="20884" y="17415"/>
                    <a:pt x="21191" y="18041"/>
                    <a:pt x="21730" y="18667"/>
                  </a:cubicBezTo>
                  <a:cubicBezTo>
                    <a:pt x="21964" y="19004"/>
                    <a:pt x="22275" y="19316"/>
                    <a:pt x="22483" y="19549"/>
                  </a:cubicBezTo>
                  <a:cubicBezTo>
                    <a:pt x="23132" y="20406"/>
                    <a:pt x="22613" y="21055"/>
                    <a:pt x="22067" y="21600"/>
                  </a:cubicBezTo>
                  <a:cubicBezTo>
                    <a:pt x="21418" y="21808"/>
                    <a:pt x="20769" y="22041"/>
                    <a:pt x="20224" y="22145"/>
                  </a:cubicBezTo>
                  <a:cubicBezTo>
                    <a:pt x="19367" y="22353"/>
                    <a:pt x="18485" y="22561"/>
                    <a:pt x="17732" y="23106"/>
                  </a:cubicBezTo>
                  <a:lnTo>
                    <a:pt x="17524" y="23106"/>
                  </a:lnTo>
                  <a:cubicBezTo>
                    <a:pt x="17732" y="23002"/>
                    <a:pt x="17940" y="22794"/>
                    <a:pt x="17940" y="22457"/>
                  </a:cubicBezTo>
                  <a:cubicBezTo>
                    <a:pt x="17897" y="22451"/>
                    <a:pt x="17855" y="22448"/>
                    <a:pt x="17814" y="22448"/>
                  </a:cubicBezTo>
                  <a:cubicBezTo>
                    <a:pt x="17115" y="22448"/>
                    <a:pt x="16520" y="23240"/>
                    <a:pt x="16226" y="23755"/>
                  </a:cubicBezTo>
                  <a:lnTo>
                    <a:pt x="16122" y="23755"/>
                  </a:lnTo>
                  <a:cubicBezTo>
                    <a:pt x="16122" y="23651"/>
                    <a:pt x="16226" y="23547"/>
                    <a:pt x="16226" y="23443"/>
                  </a:cubicBezTo>
                  <a:lnTo>
                    <a:pt x="16226" y="23340"/>
                  </a:lnTo>
                  <a:cubicBezTo>
                    <a:pt x="16538" y="23210"/>
                    <a:pt x="16771" y="23002"/>
                    <a:pt x="16875" y="22561"/>
                  </a:cubicBezTo>
                  <a:cubicBezTo>
                    <a:pt x="16979" y="22561"/>
                    <a:pt x="16875" y="22457"/>
                    <a:pt x="16875" y="22457"/>
                  </a:cubicBezTo>
                  <a:cubicBezTo>
                    <a:pt x="16330" y="22457"/>
                    <a:pt x="15993" y="22898"/>
                    <a:pt x="15785" y="23340"/>
                  </a:cubicBezTo>
                  <a:cubicBezTo>
                    <a:pt x="15889" y="23106"/>
                    <a:pt x="15889" y="22794"/>
                    <a:pt x="15785" y="22561"/>
                  </a:cubicBezTo>
                  <a:lnTo>
                    <a:pt x="15681" y="22561"/>
                  </a:lnTo>
                  <a:cubicBezTo>
                    <a:pt x="15598" y="22664"/>
                    <a:pt x="15516" y="22751"/>
                    <a:pt x="15485" y="22835"/>
                  </a:cubicBezTo>
                  <a:lnTo>
                    <a:pt x="15485" y="22835"/>
                  </a:lnTo>
                  <a:cubicBezTo>
                    <a:pt x="15585" y="22303"/>
                    <a:pt x="15681" y="21683"/>
                    <a:pt x="15681" y="21159"/>
                  </a:cubicBezTo>
                  <a:cubicBezTo>
                    <a:pt x="15785" y="20406"/>
                    <a:pt x="15577" y="19757"/>
                    <a:pt x="15577" y="19004"/>
                  </a:cubicBezTo>
                  <a:lnTo>
                    <a:pt x="15577" y="19004"/>
                  </a:lnTo>
                  <a:cubicBezTo>
                    <a:pt x="15473" y="19653"/>
                    <a:pt x="15577" y="20302"/>
                    <a:pt x="15681" y="20951"/>
                  </a:cubicBezTo>
                  <a:cubicBezTo>
                    <a:pt x="15681" y="21600"/>
                    <a:pt x="15473" y="22249"/>
                    <a:pt x="15344" y="22898"/>
                  </a:cubicBezTo>
                  <a:lnTo>
                    <a:pt x="15473" y="22898"/>
                  </a:lnTo>
                  <a:cubicBezTo>
                    <a:pt x="15406" y="22898"/>
                    <a:pt x="15374" y="22926"/>
                    <a:pt x="15344" y="22967"/>
                  </a:cubicBezTo>
                  <a:lnTo>
                    <a:pt x="15344" y="22967"/>
                  </a:lnTo>
                  <a:lnTo>
                    <a:pt x="15344" y="22353"/>
                  </a:lnTo>
                  <a:cubicBezTo>
                    <a:pt x="15473" y="21600"/>
                    <a:pt x="15473" y="20847"/>
                    <a:pt x="15240" y="20094"/>
                  </a:cubicBezTo>
                  <a:lnTo>
                    <a:pt x="15240" y="20094"/>
                  </a:lnTo>
                  <a:cubicBezTo>
                    <a:pt x="15344" y="20847"/>
                    <a:pt x="15344" y="21496"/>
                    <a:pt x="15240" y="22249"/>
                  </a:cubicBezTo>
                  <a:lnTo>
                    <a:pt x="15240" y="22457"/>
                  </a:lnTo>
                  <a:lnTo>
                    <a:pt x="15240" y="23002"/>
                  </a:lnTo>
                  <a:cubicBezTo>
                    <a:pt x="15262" y="23024"/>
                    <a:pt x="15279" y="23037"/>
                    <a:pt x="15292" y="23043"/>
                  </a:cubicBezTo>
                  <a:lnTo>
                    <a:pt x="15292" y="23043"/>
                  </a:lnTo>
                  <a:cubicBezTo>
                    <a:pt x="15278" y="23063"/>
                    <a:pt x="15261" y="23085"/>
                    <a:pt x="15240" y="23106"/>
                  </a:cubicBezTo>
                  <a:lnTo>
                    <a:pt x="15240" y="23002"/>
                  </a:lnTo>
                  <a:cubicBezTo>
                    <a:pt x="15240" y="22898"/>
                    <a:pt x="15240" y="22794"/>
                    <a:pt x="15136" y="22690"/>
                  </a:cubicBezTo>
                  <a:lnTo>
                    <a:pt x="15032" y="22690"/>
                  </a:lnTo>
                  <a:lnTo>
                    <a:pt x="14928" y="22794"/>
                  </a:lnTo>
                  <a:cubicBezTo>
                    <a:pt x="14928" y="22457"/>
                    <a:pt x="14928" y="22041"/>
                    <a:pt x="14824" y="21704"/>
                  </a:cubicBezTo>
                  <a:lnTo>
                    <a:pt x="14824" y="21263"/>
                  </a:lnTo>
                  <a:lnTo>
                    <a:pt x="14695" y="21263"/>
                  </a:lnTo>
                  <a:cubicBezTo>
                    <a:pt x="14695" y="21902"/>
                    <a:pt x="14820" y="22541"/>
                    <a:pt x="14824" y="23180"/>
                  </a:cubicBezTo>
                  <a:lnTo>
                    <a:pt x="14824" y="23180"/>
                  </a:lnTo>
                  <a:cubicBezTo>
                    <a:pt x="14823" y="23070"/>
                    <a:pt x="14813" y="22889"/>
                    <a:pt x="14695" y="22794"/>
                  </a:cubicBezTo>
                  <a:lnTo>
                    <a:pt x="14695" y="22353"/>
                  </a:lnTo>
                  <a:lnTo>
                    <a:pt x="14591" y="22353"/>
                  </a:lnTo>
                  <a:lnTo>
                    <a:pt x="14591" y="22457"/>
                  </a:lnTo>
                  <a:cubicBezTo>
                    <a:pt x="14487" y="21912"/>
                    <a:pt x="14383" y="21392"/>
                    <a:pt x="14279" y="20743"/>
                  </a:cubicBezTo>
                  <a:lnTo>
                    <a:pt x="14279" y="20743"/>
                  </a:lnTo>
                  <a:cubicBezTo>
                    <a:pt x="14348" y="20951"/>
                    <a:pt x="14418" y="21170"/>
                    <a:pt x="14487" y="21386"/>
                  </a:cubicBezTo>
                  <a:lnTo>
                    <a:pt x="14487" y="21386"/>
                  </a:lnTo>
                  <a:cubicBezTo>
                    <a:pt x="14485" y="21052"/>
                    <a:pt x="14382" y="20846"/>
                    <a:pt x="14279" y="20614"/>
                  </a:cubicBezTo>
                  <a:cubicBezTo>
                    <a:pt x="13942" y="19757"/>
                    <a:pt x="13630" y="19004"/>
                    <a:pt x="12981" y="18459"/>
                  </a:cubicBezTo>
                  <a:cubicBezTo>
                    <a:pt x="12981" y="18355"/>
                    <a:pt x="12877" y="18251"/>
                    <a:pt x="12877" y="18251"/>
                  </a:cubicBezTo>
                  <a:cubicBezTo>
                    <a:pt x="12747" y="17602"/>
                    <a:pt x="12981" y="17265"/>
                    <a:pt x="13396" y="16953"/>
                  </a:cubicBezTo>
                  <a:cubicBezTo>
                    <a:pt x="13742" y="16711"/>
                    <a:pt x="14210" y="16618"/>
                    <a:pt x="14689" y="16618"/>
                  </a:cubicBezTo>
                  <a:close/>
                  <a:moveTo>
                    <a:pt x="14175" y="22690"/>
                  </a:moveTo>
                  <a:cubicBezTo>
                    <a:pt x="14383" y="23002"/>
                    <a:pt x="14487" y="23443"/>
                    <a:pt x="14487" y="23859"/>
                  </a:cubicBezTo>
                  <a:cubicBezTo>
                    <a:pt x="14279" y="23547"/>
                    <a:pt x="13942" y="23002"/>
                    <a:pt x="14175" y="22690"/>
                  </a:cubicBezTo>
                  <a:close/>
                  <a:moveTo>
                    <a:pt x="17836" y="22561"/>
                  </a:moveTo>
                  <a:cubicBezTo>
                    <a:pt x="17836" y="22690"/>
                    <a:pt x="17732" y="22794"/>
                    <a:pt x="17732" y="22794"/>
                  </a:cubicBezTo>
                  <a:cubicBezTo>
                    <a:pt x="17628" y="23002"/>
                    <a:pt x="17524" y="23002"/>
                    <a:pt x="17420" y="23106"/>
                  </a:cubicBezTo>
                  <a:cubicBezTo>
                    <a:pt x="17187" y="23210"/>
                    <a:pt x="17083" y="23340"/>
                    <a:pt x="16875" y="23443"/>
                  </a:cubicBezTo>
                  <a:cubicBezTo>
                    <a:pt x="16771" y="23547"/>
                    <a:pt x="16642" y="23651"/>
                    <a:pt x="16642" y="23755"/>
                  </a:cubicBezTo>
                  <a:cubicBezTo>
                    <a:pt x="16538" y="23755"/>
                    <a:pt x="16538" y="23755"/>
                    <a:pt x="16434" y="23859"/>
                  </a:cubicBezTo>
                  <a:lnTo>
                    <a:pt x="16330" y="23755"/>
                  </a:lnTo>
                  <a:cubicBezTo>
                    <a:pt x="16642" y="23210"/>
                    <a:pt x="17187" y="22561"/>
                    <a:pt x="17836" y="22561"/>
                  </a:cubicBezTo>
                  <a:close/>
                  <a:moveTo>
                    <a:pt x="17732" y="23547"/>
                  </a:moveTo>
                  <a:cubicBezTo>
                    <a:pt x="17524" y="23859"/>
                    <a:pt x="17083" y="23859"/>
                    <a:pt x="16771" y="23989"/>
                  </a:cubicBezTo>
                  <a:cubicBezTo>
                    <a:pt x="16979" y="23651"/>
                    <a:pt x="17420" y="23547"/>
                    <a:pt x="17732" y="23547"/>
                  </a:cubicBezTo>
                  <a:close/>
                  <a:moveTo>
                    <a:pt x="16226" y="23989"/>
                  </a:moveTo>
                  <a:lnTo>
                    <a:pt x="16330" y="24092"/>
                  </a:lnTo>
                  <a:lnTo>
                    <a:pt x="16226" y="24092"/>
                  </a:lnTo>
                  <a:lnTo>
                    <a:pt x="16226" y="23989"/>
                  </a:lnTo>
                  <a:close/>
                  <a:moveTo>
                    <a:pt x="12332" y="23755"/>
                  </a:moveTo>
                  <a:cubicBezTo>
                    <a:pt x="12540" y="23755"/>
                    <a:pt x="12747" y="23859"/>
                    <a:pt x="12877" y="23989"/>
                  </a:cubicBezTo>
                  <a:cubicBezTo>
                    <a:pt x="12747" y="23989"/>
                    <a:pt x="12747" y="24092"/>
                    <a:pt x="12747" y="24092"/>
                  </a:cubicBezTo>
                  <a:lnTo>
                    <a:pt x="12747" y="24196"/>
                  </a:lnTo>
                  <a:lnTo>
                    <a:pt x="12644" y="24092"/>
                  </a:lnTo>
                  <a:cubicBezTo>
                    <a:pt x="12436" y="24092"/>
                    <a:pt x="12436" y="23989"/>
                    <a:pt x="12332" y="23755"/>
                  </a:cubicBezTo>
                  <a:close/>
                  <a:moveTo>
                    <a:pt x="11736" y="23747"/>
                  </a:moveTo>
                  <a:cubicBezTo>
                    <a:pt x="11905" y="23747"/>
                    <a:pt x="12082" y="23842"/>
                    <a:pt x="12228" y="23989"/>
                  </a:cubicBezTo>
                  <a:lnTo>
                    <a:pt x="12436" y="24196"/>
                  </a:lnTo>
                  <a:lnTo>
                    <a:pt x="12540" y="24300"/>
                  </a:lnTo>
                  <a:cubicBezTo>
                    <a:pt x="12098" y="24196"/>
                    <a:pt x="11787" y="24092"/>
                    <a:pt x="11449" y="23859"/>
                  </a:cubicBezTo>
                  <a:cubicBezTo>
                    <a:pt x="11537" y="23781"/>
                    <a:pt x="11635" y="23747"/>
                    <a:pt x="11736" y="23747"/>
                  </a:cubicBezTo>
                  <a:close/>
                  <a:moveTo>
                    <a:pt x="15681" y="22794"/>
                  </a:moveTo>
                  <a:lnTo>
                    <a:pt x="15681" y="22794"/>
                  </a:lnTo>
                  <a:cubicBezTo>
                    <a:pt x="15785" y="23210"/>
                    <a:pt x="15577" y="23755"/>
                    <a:pt x="15344" y="24092"/>
                  </a:cubicBezTo>
                  <a:cubicBezTo>
                    <a:pt x="15240" y="24196"/>
                    <a:pt x="15240" y="24196"/>
                    <a:pt x="15240" y="24300"/>
                  </a:cubicBezTo>
                  <a:lnTo>
                    <a:pt x="15240" y="24092"/>
                  </a:lnTo>
                  <a:lnTo>
                    <a:pt x="15240" y="23989"/>
                  </a:lnTo>
                  <a:lnTo>
                    <a:pt x="15240" y="23547"/>
                  </a:lnTo>
                  <a:cubicBezTo>
                    <a:pt x="15344" y="23547"/>
                    <a:pt x="15344" y="23443"/>
                    <a:pt x="15344" y="23340"/>
                  </a:cubicBezTo>
                  <a:cubicBezTo>
                    <a:pt x="15344" y="23210"/>
                    <a:pt x="15681" y="22794"/>
                    <a:pt x="15681" y="22794"/>
                  </a:cubicBezTo>
                  <a:close/>
                  <a:moveTo>
                    <a:pt x="16122" y="24092"/>
                  </a:moveTo>
                  <a:cubicBezTo>
                    <a:pt x="16122" y="24196"/>
                    <a:pt x="16122" y="24196"/>
                    <a:pt x="16226" y="24196"/>
                  </a:cubicBezTo>
                  <a:lnTo>
                    <a:pt x="16122" y="24196"/>
                  </a:lnTo>
                  <a:cubicBezTo>
                    <a:pt x="16122" y="24300"/>
                    <a:pt x="15993" y="24300"/>
                    <a:pt x="15993" y="24300"/>
                  </a:cubicBezTo>
                  <a:lnTo>
                    <a:pt x="15993" y="24196"/>
                  </a:lnTo>
                  <a:cubicBezTo>
                    <a:pt x="15993" y="24092"/>
                    <a:pt x="15993" y="24092"/>
                    <a:pt x="16122" y="24092"/>
                  </a:cubicBezTo>
                  <a:close/>
                  <a:moveTo>
                    <a:pt x="16947" y="24236"/>
                  </a:moveTo>
                  <a:lnTo>
                    <a:pt x="16947" y="24236"/>
                  </a:lnTo>
                  <a:cubicBezTo>
                    <a:pt x="16928" y="24265"/>
                    <a:pt x="16919" y="24300"/>
                    <a:pt x="16979" y="24300"/>
                  </a:cubicBezTo>
                  <a:lnTo>
                    <a:pt x="16875" y="24300"/>
                  </a:lnTo>
                  <a:cubicBezTo>
                    <a:pt x="16898" y="24278"/>
                    <a:pt x="16922" y="24256"/>
                    <a:pt x="16947" y="24236"/>
                  </a:cubicBezTo>
                  <a:close/>
                  <a:moveTo>
                    <a:pt x="18110" y="23848"/>
                  </a:moveTo>
                  <a:cubicBezTo>
                    <a:pt x="18512" y="23848"/>
                    <a:pt x="19067" y="23896"/>
                    <a:pt x="18926" y="24196"/>
                  </a:cubicBezTo>
                  <a:cubicBezTo>
                    <a:pt x="18874" y="24300"/>
                    <a:pt x="18660" y="24326"/>
                    <a:pt x="18430" y="24326"/>
                  </a:cubicBezTo>
                  <a:cubicBezTo>
                    <a:pt x="18199" y="24326"/>
                    <a:pt x="17953" y="24300"/>
                    <a:pt x="17836" y="24300"/>
                  </a:cubicBezTo>
                  <a:cubicBezTo>
                    <a:pt x="17631" y="24300"/>
                    <a:pt x="17301" y="24300"/>
                    <a:pt x="16994" y="24201"/>
                  </a:cubicBezTo>
                  <a:lnTo>
                    <a:pt x="16994" y="24201"/>
                  </a:lnTo>
                  <a:cubicBezTo>
                    <a:pt x="17199" y="24056"/>
                    <a:pt x="17474" y="23966"/>
                    <a:pt x="17732" y="23859"/>
                  </a:cubicBezTo>
                  <a:cubicBezTo>
                    <a:pt x="17765" y="23859"/>
                    <a:pt x="17921" y="23848"/>
                    <a:pt x="18110" y="23848"/>
                  </a:cubicBezTo>
                  <a:close/>
                  <a:moveTo>
                    <a:pt x="13085" y="23663"/>
                  </a:moveTo>
                  <a:cubicBezTo>
                    <a:pt x="13266" y="23663"/>
                    <a:pt x="13612" y="24074"/>
                    <a:pt x="13942" y="24404"/>
                  </a:cubicBezTo>
                  <a:cubicBezTo>
                    <a:pt x="13526" y="24300"/>
                    <a:pt x="12747" y="23989"/>
                    <a:pt x="12981" y="23755"/>
                  </a:cubicBezTo>
                  <a:cubicBezTo>
                    <a:pt x="13003" y="23691"/>
                    <a:pt x="13038" y="23663"/>
                    <a:pt x="13085" y="23663"/>
                  </a:cubicBezTo>
                  <a:close/>
                  <a:moveTo>
                    <a:pt x="17150" y="24404"/>
                  </a:moveTo>
                  <a:cubicBezTo>
                    <a:pt x="17161" y="24404"/>
                    <a:pt x="17173" y="24404"/>
                    <a:pt x="17187" y="24404"/>
                  </a:cubicBezTo>
                  <a:lnTo>
                    <a:pt x="17187" y="24433"/>
                  </a:lnTo>
                  <a:lnTo>
                    <a:pt x="17187" y="24433"/>
                  </a:lnTo>
                  <a:cubicBezTo>
                    <a:pt x="17175" y="24423"/>
                    <a:pt x="17163" y="24413"/>
                    <a:pt x="17150" y="24404"/>
                  </a:cubicBezTo>
                  <a:close/>
                  <a:moveTo>
                    <a:pt x="13189" y="24300"/>
                  </a:moveTo>
                  <a:cubicBezTo>
                    <a:pt x="13293" y="24300"/>
                    <a:pt x="13293" y="24404"/>
                    <a:pt x="13396" y="24404"/>
                  </a:cubicBezTo>
                  <a:lnTo>
                    <a:pt x="13396" y="24508"/>
                  </a:lnTo>
                  <a:cubicBezTo>
                    <a:pt x="13293" y="24404"/>
                    <a:pt x="13293" y="24300"/>
                    <a:pt x="13189" y="24300"/>
                  </a:cubicBezTo>
                  <a:close/>
                  <a:moveTo>
                    <a:pt x="11845" y="24441"/>
                  </a:moveTo>
                  <a:cubicBezTo>
                    <a:pt x="12040" y="24441"/>
                    <a:pt x="12233" y="24497"/>
                    <a:pt x="12436" y="24638"/>
                  </a:cubicBezTo>
                  <a:lnTo>
                    <a:pt x="12332" y="24638"/>
                  </a:lnTo>
                  <a:cubicBezTo>
                    <a:pt x="11995" y="24638"/>
                    <a:pt x="11683" y="24638"/>
                    <a:pt x="11449" y="24508"/>
                  </a:cubicBezTo>
                  <a:cubicBezTo>
                    <a:pt x="11584" y="24466"/>
                    <a:pt x="11715" y="24441"/>
                    <a:pt x="11845" y="24441"/>
                  </a:cubicBezTo>
                  <a:close/>
                  <a:moveTo>
                    <a:pt x="12332" y="24404"/>
                  </a:moveTo>
                  <a:cubicBezTo>
                    <a:pt x="12436" y="24404"/>
                    <a:pt x="12540" y="24404"/>
                    <a:pt x="12644" y="24508"/>
                  </a:cubicBezTo>
                  <a:lnTo>
                    <a:pt x="12747" y="24508"/>
                  </a:lnTo>
                  <a:cubicBezTo>
                    <a:pt x="12644" y="24508"/>
                    <a:pt x="12644" y="24508"/>
                    <a:pt x="12644" y="24638"/>
                  </a:cubicBezTo>
                  <a:cubicBezTo>
                    <a:pt x="12540" y="24508"/>
                    <a:pt x="12436" y="24404"/>
                    <a:pt x="12332" y="24404"/>
                  </a:cubicBezTo>
                  <a:close/>
                  <a:moveTo>
                    <a:pt x="13085" y="24404"/>
                  </a:moveTo>
                  <a:cubicBezTo>
                    <a:pt x="13189" y="24508"/>
                    <a:pt x="13293" y="24508"/>
                    <a:pt x="13293" y="24638"/>
                  </a:cubicBezTo>
                  <a:cubicBezTo>
                    <a:pt x="13293" y="24638"/>
                    <a:pt x="13189" y="24508"/>
                    <a:pt x="13085" y="24404"/>
                  </a:cubicBezTo>
                  <a:close/>
                  <a:moveTo>
                    <a:pt x="15785" y="24404"/>
                  </a:moveTo>
                  <a:lnTo>
                    <a:pt x="15785" y="24508"/>
                  </a:lnTo>
                  <a:cubicBezTo>
                    <a:pt x="15681" y="24508"/>
                    <a:pt x="15577" y="24638"/>
                    <a:pt x="15473" y="24638"/>
                  </a:cubicBezTo>
                  <a:cubicBezTo>
                    <a:pt x="15577" y="24508"/>
                    <a:pt x="15681" y="24508"/>
                    <a:pt x="15785" y="24404"/>
                  </a:cubicBezTo>
                  <a:close/>
                  <a:moveTo>
                    <a:pt x="9736" y="24638"/>
                  </a:moveTo>
                  <a:lnTo>
                    <a:pt x="9632" y="24741"/>
                  </a:lnTo>
                  <a:lnTo>
                    <a:pt x="9632" y="24645"/>
                  </a:lnTo>
                  <a:lnTo>
                    <a:pt x="9632" y="24645"/>
                  </a:lnTo>
                  <a:cubicBezTo>
                    <a:pt x="9664" y="24640"/>
                    <a:pt x="9698" y="24638"/>
                    <a:pt x="9736" y="24638"/>
                  </a:cubicBezTo>
                  <a:close/>
                  <a:moveTo>
                    <a:pt x="14824" y="23443"/>
                  </a:moveTo>
                  <a:cubicBezTo>
                    <a:pt x="14928" y="23651"/>
                    <a:pt x="15032" y="23989"/>
                    <a:pt x="15032" y="24300"/>
                  </a:cubicBezTo>
                  <a:lnTo>
                    <a:pt x="15136" y="24300"/>
                  </a:lnTo>
                  <a:lnTo>
                    <a:pt x="15136" y="24508"/>
                  </a:lnTo>
                  <a:cubicBezTo>
                    <a:pt x="15032" y="24638"/>
                    <a:pt x="15032" y="24638"/>
                    <a:pt x="15032" y="24741"/>
                  </a:cubicBezTo>
                  <a:lnTo>
                    <a:pt x="15032" y="24638"/>
                  </a:lnTo>
                  <a:cubicBezTo>
                    <a:pt x="15032" y="24300"/>
                    <a:pt x="15032" y="23989"/>
                    <a:pt x="14824" y="23755"/>
                  </a:cubicBezTo>
                  <a:lnTo>
                    <a:pt x="14824" y="23651"/>
                  </a:lnTo>
                  <a:lnTo>
                    <a:pt x="14824" y="23443"/>
                  </a:lnTo>
                  <a:close/>
                  <a:moveTo>
                    <a:pt x="10645" y="24323"/>
                  </a:moveTo>
                  <a:cubicBezTo>
                    <a:pt x="10533" y="24360"/>
                    <a:pt x="10459" y="24434"/>
                    <a:pt x="10385" y="24508"/>
                  </a:cubicBezTo>
                  <a:cubicBezTo>
                    <a:pt x="10281" y="24508"/>
                    <a:pt x="10151" y="24638"/>
                    <a:pt x="10048" y="24638"/>
                  </a:cubicBezTo>
                  <a:cubicBezTo>
                    <a:pt x="9944" y="24741"/>
                    <a:pt x="9840" y="24741"/>
                    <a:pt x="9736" y="24845"/>
                  </a:cubicBezTo>
                  <a:lnTo>
                    <a:pt x="9736" y="24741"/>
                  </a:lnTo>
                  <a:cubicBezTo>
                    <a:pt x="9840" y="24638"/>
                    <a:pt x="9944" y="24638"/>
                    <a:pt x="9944" y="24508"/>
                  </a:cubicBezTo>
                  <a:cubicBezTo>
                    <a:pt x="10184" y="24434"/>
                    <a:pt x="10412" y="24360"/>
                    <a:pt x="10645" y="24323"/>
                  </a:cubicBezTo>
                  <a:close/>
                  <a:moveTo>
                    <a:pt x="10930" y="24508"/>
                  </a:moveTo>
                  <a:cubicBezTo>
                    <a:pt x="10800" y="24508"/>
                    <a:pt x="10593" y="24638"/>
                    <a:pt x="10489" y="24741"/>
                  </a:cubicBezTo>
                  <a:cubicBezTo>
                    <a:pt x="10489" y="24741"/>
                    <a:pt x="10489" y="24845"/>
                    <a:pt x="10593" y="24845"/>
                  </a:cubicBezTo>
                  <a:cubicBezTo>
                    <a:pt x="10697" y="24741"/>
                    <a:pt x="10800" y="24638"/>
                    <a:pt x="10930" y="24508"/>
                  </a:cubicBezTo>
                  <a:close/>
                  <a:moveTo>
                    <a:pt x="12747" y="24300"/>
                  </a:moveTo>
                  <a:cubicBezTo>
                    <a:pt x="12747" y="24300"/>
                    <a:pt x="12747" y="24404"/>
                    <a:pt x="12877" y="24404"/>
                  </a:cubicBezTo>
                  <a:cubicBezTo>
                    <a:pt x="12877" y="24508"/>
                    <a:pt x="12981" y="24638"/>
                    <a:pt x="13085" y="24741"/>
                  </a:cubicBezTo>
                  <a:cubicBezTo>
                    <a:pt x="13085" y="24741"/>
                    <a:pt x="13189" y="24741"/>
                    <a:pt x="13189" y="24845"/>
                  </a:cubicBezTo>
                  <a:cubicBezTo>
                    <a:pt x="13189" y="24741"/>
                    <a:pt x="13085" y="24741"/>
                    <a:pt x="12981" y="24741"/>
                  </a:cubicBezTo>
                  <a:cubicBezTo>
                    <a:pt x="12877" y="24638"/>
                    <a:pt x="12877" y="24508"/>
                    <a:pt x="12747" y="24404"/>
                  </a:cubicBezTo>
                  <a:lnTo>
                    <a:pt x="12747" y="24300"/>
                  </a:lnTo>
                  <a:close/>
                  <a:moveTo>
                    <a:pt x="13630" y="24508"/>
                  </a:moveTo>
                  <a:cubicBezTo>
                    <a:pt x="13734" y="24638"/>
                    <a:pt x="13734" y="24638"/>
                    <a:pt x="13838" y="24741"/>
                  </a:cubicBezTo>
                  <a:lnTo>
                    <a:pt x="13734" y="24741"/>
                  </a:lnTo>
                  <a:lnTo>
                    <a:pt x="13734" y="24845"/>
                  </a:lnTo>
                  <a:lnTo>
                    <a:pt x="13526" y="24638"/>
                  </a:lnTo>
                  <a:cubicBezTo>
                    <a:pt x="13630" y="24638"/>
                    <a:pt x="13630" y="24638"/>
                    <a:pt x="13630" y="24508"/>
                  </a:cubicBezTo>
                  <a:close/>
                  <a:moveTo>
                    <a:pt x="13853" y="23490"/>
                  </a:moveTo>
                  <a:cubicBezTo>
                    <a:pt x="13872" y="23490"/>
                    <a:pt x="13901" y="23507"/>
                    <a:pt x="13942" y="23547"/>
                  </a:cubicBezTo>
                  <a:cubicBezTo>
                    <a:pt x="14046" y="23651"/>
                    <a:pt x="14175" y="23859"/>
                    <a:pt x="14279" y="24092"/>
                  </a:cubicBezTo>
                  <a:cubicBezTo>
                    <a:pt x="14279" y="24196"/>
                    <a:pt x="14383" y="24300"/>
                    <a:pt x="14383" y="24404"/>
                  </a:cubicBezTo>
                  <a:cubicBezTo>
                    <a:pt x="14383" y="24508"/>
                    <a:pt x="14383" y="24638"/>
                    <a:pt x="14487" y="24845"/>
                  </a:cubicBezTo>
                  <a:cubicBezTo>
                    <a:pt x="14279" y="24508"/>
                    <a:pt x="13942" y="24196"/>
                    <a:pt x="13838" y="23859"/>
                  </a:cubicBezTo>
                  <a:cubicBezTo>
                    <a:pt x="13838" y="23775"/>
                    <a:pt x="13771" y="23490"/>
                    <a:pt x="13853" y="23490"/>
                  </a:cubicBezTo>
                  <a:close/>
                  <a:moveTo>
                    <a:pt x="15993" y="23547"/>
                  </a:moveTo>
                  <a:cubicBezTo>
                    <a:pt x="15889" y="23989"/>
                    <a:pt x="15473" y="24404"/>
                    <a:pt x="15240" y="24845"/>
                  </a:cubicBezTo>
                  <a:lnTo>
                    <a:pt x="15240" y="24638"/>
                  </a:lnTo>
                  <a:cubicBezTo>
                    <a:pt x="15344" y="24404"/>
                    <a:pt x="15473" y="24196"/>
                    <a:pt x="15577" y="23989"/>
                  </a:cubicBezTo>
                  <a:lnTo>
                    <a:pt x="15681" y="23989"/>
                  </a:lnTo>
                  <a:cubicBezTo>
                    <a:pt x="15681" y="23859"/>
                    <a:pt x="15785" y="23859"/>
                    <a:pt x="15785" y="23755"/>
                  </a:cubicBezTo>
                  <a:cubicBezTo>
                    <a:pt x="15889" y="23651"/>
                    <a:pt x="15889" y="23651"/>
                    <a:pt x="15993" y="23547"/>
                  </a:cubicBezTo>
                  <a:close/>
                  <a:moveTo>
                    <a:pt x="16538" y="24404"/>
                  </a:moveTo>
                  <a:cubicBezTo>
                    <a:pt x="16538" y="24508"/>
                    <a:pt x="16538" y="24508"/>
                    <a:pt x="16642" y="24508"/>
                  </a:cubicBezTo>
                  <a:cubicBezTo>
                    <a:pt x="16771" y="24638"/>
                    <a:pt x="16979" y="24741"/>
                    <a:pt x="17083" y="24741"/>
                  </a:cubicBezTo>
                  <a:cubicBezTo>
                    <a:pt x="16875" y="24845"/>
                    <a:pt x="16642" y="24845"/>
                    <a:pt x="16330" y="24845"/>
                  </a:cubicBezTo>
                  <a:cubicBezTo>
                    <a:pt x="16434" y="24845"/>
                    <a:pt x="16538" y="24845"/>
                    <a:pt x="16642" y="24741"/>
                  </a:cubicBezTo>
                  <a:lnTo>
                    <a:pt x="16642" y="24638"/>
                  </a:lnTo>
                  <a:cubicBezTo>
                    <a:pt x="16538" y="24508"/>
                    <a:pt x="16434" y="24404"/>
                    <a:pt x="16226" y="24404"/>
                  </a:cubicBezTo>
                  <a:close/>
                  <a:moveTo>
                    <a:pt x="18069" y="24508"/>
                  </a:moveTo>
                  <a:cubicBezTo>
                    <a:pt x="18277" y="24508"/>
                    <a:pt x="18485" y="24638"/>
                    <a:pt x="18718" y="24845"/>
                  </a:cubicBezTo>
                  <a:cubicBezTo>
                    <a:pt x="18277" y="24741"/>
                    <a:pt x="18069" y="24638"/>
                    <a:pt x="17732" y="24508"/>
                  </a:cubicBezTo>
                  <a:close/>
                  <a:moveTo>
                    <a:pt x="14046" y="24638"/>
                  </a:moveTo>
                  <a:lnTo>
                    <a:pt x="14175" y="24741"/>
                  </a:lnTo>
                  <a:cubicBezTo>
                    <a:pt x="14175" y="24845"/>
                    <a:pt x="14279" y="24845"/>
                    <a:pt x="14279" y="24845"/>
                  </a:cubicBezTo>
                  <a:lnTo>
                    <a:pt x="14279" y="24929"/>
                  </a:lnTo>
                  <a:lnTo>
                    <a:pt x="14279" y="24929"/>
                  </a:lnTo>
                  <a:cubicBezTo>
                    <a:pt x="14183" y="24864"/>
                    <a:pt x="14072" y="24803"/>
                    <a:pt x="13942" y="24741"/>
                  </a:cubicBezTo>
                  <a:lnTo>
                    <a:pt x="13942" y="24638"/>
                  </a:lnTo>
                  <a:close/>
                  <a:moveTo>
                    <a:pt x="12644" y="24741"/>
                  </a:moveTo>
                  <a:cubicBezTo>
                    <a:pt x="12877" y="24845"/>
                    <a:pt x="13085" y="24949"/>
                    <a:pt x="13293" y="25053"/>
                  </a:cubicBezTo>
                  <a:cubicBezTo>
                    <a:pt x="12981" y="25053"/>
                    <a:pt x="12644" y="25053"/>
                    <a:pt x="12436" y="24845"/>
                  </a:cubicBezTo>
                  <a:cubicBezTo>
                    <a:pt x="12540" y="24845"/>
                    <a:pt x="12540" y="24845"/>
                    <a:pt x="12644" y="24741"/>
                  </a:cubicBezTo>
                  <a:close/>
                  <a:moveTo>
                    <a:pt x="12228" y="25053"/>
                  </a:moveTo>
                  <a:cubicBezTo>
                    <a:pt x="11995" y="25157"/>
                    <a:pt x="11891" y="25157"/>
                    <a:pt x="11683" y="25157"/>
                  </a:cubicBezTo>
                  <a:cubicBezTo>
                    <a:pt x="11787" y="25053"/>
                    <a:pt x="11891" y="25053"/>
                    <a:pt x="12098" y="25053"/>
                  </a:cubicBezTo>
                  <a:close/>
                  <a:moveTo>
                    <a:pt x="13630" y="24949"/>
                  </a:moveTo>
                  <a:lnTo>
                    <a:pt x="13630" y="25053"/>
                  </a:lnTo>
                  <a:lnTo>
                    <a:pt x="13734" y="25053"/>
                  </a:lnTo>
                  <a:lnTo>
                    <a:pt x="13734" y="25157"/>
                  </a:lnTo>
                  <a:lnTo>
                    <a:pt x="13630" y="25053"/>
                  </a:lnTo>
                  <a:cubicBezTo>
                    <a:pt x="13526" y="25053"/>
                    <a:pt x="13526" y="24949"/>
                    <a:pt x="13396" y="24949"/>
                  </a:cubicBezTo>
                  <a:close/>
                  <a:moveTo>
                    <a:pt x="16434" y="24638"/>
                  </a:moveTo>
                  <a:cubicBezTo>
                    <a:pt x="15993" y="24949"/>
                    <a:pt x="15577" y="25157"/>
                    <a:pt x="15136" y="25157"/>
                  </a:cubicBezTo>
                  <a:lnTo>
                    <a:pt x="15136" y="25053"/>
                  </a:lnTo>
                  <a:lnTo>
                    <a:pt x="15240" y="25053"/>
                  </a:lnTo>
                  <a:lnTo>
                    <a:pt x="15240" y="24949"/>
                  </a:lnTo>
                  <a:lnTo>
                    <a:pt x="15344" y="24949"/>
                  </a:lnTo>
                  <a:cubicBezTo>
                    <a:pt x="15368" y="24969"/>
                    <a:pt x="15396" y="24977"/>
                    <a:pt x="15425" y="24977"/>
                  </a:cubicBezTo>
                  <a:cubicBezTo>
                    <a:pt x="15549" y="24977"/>
                    <a:pt x="15701" y="24825"/>
                    <a:pt x="15785" y="24741"/>
                  </a:cubicBezTo>
                  <a:cubicBezTo>
                    <a:pt x="15785" y="24793"/>
                    <a:pt x="15811" y="24819"/>
                    <a:pt x="15837" y="24819"/>
                  </a:cubicBezTo>
                  <a:cubicBezTo>
                    <a:pt x="15863" y="24819"/>
                    <a:pt x="15889" y="24793"/>
                    <a:pt x="15889" y="24741"/>
                  </a:cubicBezTo>
                  <a:cubicBezTo>
                    <a:pt x="15993" y="24638"/>
                    <a:pt x="16226" y="24638"/>
                    <a:pt x="16434" y="24638"/>
                  </a:cubicBezTo>
                  <a:close/>
                  <a:moveTo>
                    <a:pt x="16875" y="24949"/>
                  </a:moveTo>
                  <a:cubicBezTo>
                    <a:pt x="17083" y="24949"/>
                    <a:pt x="17420" y="24949"/>
                    <a:pt x="17628" y="25053"/>
                  </a:cubicBezTo>
                  <a:cubicBezTo>
                    <a:pt x="17628" y="25053"/>
                    <a:pt x="17187" y="25157"/>
                    <a:pt x="17083" y="25157"/>
                  </a:cubicBezTo>
                  <a:lnTo>
                    <a:pt x="16771" y="25157"/>
                  </a:lnTo>
                  <a:cubicBezTo>
                    <a:pt x="16771" y="25053"/>
                    <a:pt x="16642" y="25053"/>
                    <a:pt x="16538" y="25053"/>
                  </a:cubicBezTo>
                  <a:lnTo>
                    <a:pt x="16330" y="25053"/>
                  </a:lnTo>
                  <a:lnTo>
                    <a:pt x="16226" y="25157"/>
                  </a:lnTo>
                  <a:lnTo>
                    <a:pt x="16226" y="25053"/>
                  </a:lnTo>
                  <a:cubicBezTo>
                    <a:pt x="16434" y="25053"/>
                    <a:pt x="16642" y="24949"/>
                    <a:pt x="16875" y="24949"/>
                  </a:cubicBezTo>
                  <a:close/>
                  <a:moveTo>
                    <a:pt x="13396" y="25157"/>
                  </a:moveTo>
                  <a:cubicBezTo>
                    <a:pt x="13396" y="25157"/>
                    <a:pt x="13396" y="25180"/>
                    <a:pt x="13407" y="25208"/>
                  </a:cubicBezTo>
                  <a:lnTo>
                    <a:pt x="13407" y="25208"/>
                  </a:lnTo>
                  <a:cubicBezTo>
                    <a:pt x="13285" y="25157"/>
                    <a:pt x="13133" y="25157"/>
                    <a:pt x="12981" y="25157"/>
                  </a:cubicBezTo>
                  <a:close/>
                  <a:moveTo>
                    <a:pt x="12540" y="25053"/>
                  </a:moveTo>
                  <a:cubicBezTo>
                    <a:pt x="12644" y="25157"/>
                    <a:pt x="12644" y="25157"/>
                    <a:pt x="12747" y="25157"/>
                  </a:cubicBezTo>
                  <a:cubicBezTo>
                    <a:pt x="12747" y="25157"/>
                    <a:pt x="12877" y="25157"/>
                    <a:pt x="12877" y="25287"/>
                  </a:cubicBezTo>
                  <a:lnTo>
                    <a:pt x="12540" y="25287"/>
                  </a:lnTo>
                  <a:cubicBezTo>
                    <a:pt x="12540" y="25287"/>
                    <a:pt x="12644" y="25157"/>
                    <a:pt x="12540" y="25053"/>
                  </a:cubicBezTo>
                  <a:close/>
                  <a:moveTo>
                    <a:pt x="13630" y="25157"/>
                  </a:moveTo>
                  <a:cubicBezTo>
                    <a:pt x="13630" y="25287"/>
                    <a:pt x="13734" y="25287"/>
                    <a:pt x="13734" y="25287"/>
                  </a:cubicBezTo>
                  <a:lnTo>
                    <a:pt x="13526" y="25287"/>
                  </a:lnTo>
                  <a:cubicBezTo>
                    <a:pt x="13526" y="25287"/>
                    <a:pt x="13630" y="25287"/>
                    <a:pt x="13630" y="25157"/>
                  </a:cubicBezTo>
                  <a:close/>
                  <a:moveTo>
                    <a:pt x="14695" y="23755"/>
                  </a:moveTo>
                  <a:lnTo>
                    <a:pt x="14695" y="23859"/>
                  </a:lnTo>
                  <a:lnTo>
                    <a:pt x="14695" y="23989"/>
                  </a:lnTo>
                  <a:lnTo>
                    <a:pt x="14824" y="23989"/>
                  </a:lnTo>
                  <a:cubicBezTo>
                    <a:pt x="14824" y="24196"/>
                    <a:pt x="14928" y="24508"/>
                    <a:pt x="14928" y="24741"/>
                  </a:cubicBezTo>
                  <a:lnTo>
                    <a:pt x="14928" y="25287"/>
                  </a:lnTo>
                  <a:cubicBezTo>
                    <a:pt x="14824" y="25157"/>
                    <a:pt x="14824" y="25053"/>
                    <a:pt x="14695" y="24845"/>
                  </a:cubicBezTo>
                  <a:cubicBezTo>
                    <a:pt x="14591" y="24741"/>
                    <a:pt x="14591" y="24638"/>
                    <a:pt x="14591" y="24404"/>
                  </a:cubicBezTo>
                  <a:cubicBezTo>
                    <a:pt x="14487" y="24196"/>
                    <a:pt x="14591" y="23989"/>
                    <a:pt x="14695" y="23755"/>
                  </a:cubicBezTo>
                  <a:close/>
                  <a:moveTo>
                    <a:pt x="15993" y="25157"/>
                  </a:moveTo>
                  <a:lnTo>
                    <a:pt x="15993" y="25287"/>
                  </a:lnTo>
                  <a:lnTo>
                    <a:pt x="15681" y="25287"/>
                  </a:lnTo>
                  <a:cubicBezTo>
                    <a:pt x="15785" y="25157"/>
                    <a:pt x="15889" y="25157"/>
                    <a:pt x="15993" y="25157"/>
                  </a:cubicBezTo>
                  <a:close/>
                  <a:moveTo>
                    <a:pt x="16538" y="25287"/>
                  </a:moveTo>
                  <a:cubicBezTo>
                    <a:pt x="16642" y="25287"/>
                    <a:pt x="16642" y="25287"/>
                    <a:pt x="16642" y="25390"/>
                  </a:cubicBezTo>
                  <a:cubicBezTo>
                    <a:pt x="16642" y="25390"/>
                    <a:pt x="16538" y="25390"/>
                    <a:pt x="16434" y="25287"/>
                  </a:cubicBezTo>
                  <a:close/>
                  <a:moveTo>
                    <a:pt x="17953" y="24953"/>
                  </a:moveTo>
                  <a:lnTo>
                    <a:pt x="17953" y="24953"/>
                  </a:lnTo>
                  <a:cubicBezTo>
                    <a:pt x="18265" y="24976"/>
                    <a:pt x="18615" y="25091"/>
                    <a:pt x="18822" y="25390"/>
                  </a:cubicBezTo>
                  <a:cubicBezTo>
                    <a:pt x="18489" y="25288"/>
                    <a:pt x="18283" y="25059"/>
                    <a:pt x="17953" y="24953"/>
                  </a:cubicBezTo>
                  <a:close/>
                  <a:moveTo>
                    <a:pt x="13942" y="24845"/>
                  </a:moveTo>
                  <a:lnTo>
                    <a:pt x="13942" y="24949"/>
                  </a:lnTo>
                  <a:cubicBezTo>
                    <a:pt x="14279" y="25053"/>
                    <a:pt x="14487" y="25287"/>
                    <a:pt x="14695" y="25494"/>
                  </a:cubicBezTo>
                  <a:lnTo>
                    <a:pt x="14487" y="25494"/>
                  </a:lnTo>
                  <a:cubicBezTo>
                    <a:pt x="14383" y="25390"/>
                    <a:pt x="14279" y="25390"/>
                    <a:pt x="14279" y="25390"/>
                  </a:cubicBezTo>
                  <a:cubicBezTo>
                    <a:pt x="14279" y="25287"/>
                    <a:pt x="14279" y="25287"/>
                    <a:pt x="14175" y="25287"/>
                  </a:cubicBezTo>
                  <a:lnTo>
                    <a:pt x="13942" y="25287"/>
                  </a:lnTo>
                  <a:cubicBezTo>
                    <a:pt x="13838" y="25157"/>
                    <a:pt x="13838" y="25053"/>
                    <a:pt x="13838" y="24845"/>
                  </a:cubicBezTo>
                  <a:close/>
                  <a:moveTo>
                    <a:pt x="14487" y="24949"/>
                  </a:moveTo>
                  <a:cubicBezTo>
                    <a:pt x="14591" y="25157"/>
                    <a:pt x="14695" y="25287"/>
                    <a:pt x="14824" y="25494"/>
                  </a:cubicBezTo>
                  <a:cubicBezTo>
                    <a:pt x="14667" y="25267"/>
                    <a:pt x="14521" y="25098"/>
                    <a:pt x="14308" y="24949"/>
                  </a:cubicBezTo>
                  <a:close/>
                  <a:moveTo>
                    <a:pt x="9620" y="24647"/>
                  </a:moveTo>
                  <a:cubicBezTo>
                    <a:pt x="9502" y="24748"/>
                    <a:pt x="9502" y="24848"/>
                    <a:pt x="9502" y="24949"/>
                  </a:cubicBezTo>
                  <a:cubicBezTo>
                    <a:pt x="9399" y="24949"/>
                    <a:pt x="9295" y="24949"/>
                    <a:pt x="9191" y="25053"/>
                  </a:cubicBezTo>
                  <a:cubicBezTo>
                    <a:pt x="9087" y="25157"/>
                    <a:pt x="9087" y="25157"/>
                    <a:pt x="8983" y="25157"/>
                  </a:cubicBezTo>
                  <a:cubicBezTo>
                    <a:pt x="8750" y="25287"/>
                    <a:pt x="8646" y="25494"/>
                    <a:pt x="8542" y="25598"/>
                  </a:cubicBezTo>
                  <a:cubicBezTo>
                    <a:pt x="8542" y="25462"/>
                    <a:pt x="8587" y="25370"/>
                    <a:pt x="8647" y="25287"/>
                  </a:cubicBezTo>
                  <a:lnTo>
                    <a:pt x="8750" y="25287"/>
                  </a:lnTo>
                  <a:cubicBezTo>
                    <a:pt x="8750" y="25157"/>
                    <a:pt x="8750" y="25157"/>
                    <a:pt x="8853" y="25053"/>
                  </a:cubicBezTo>
                  <a:lnTo>
                    <a:pt x="8983" y="24949"/>
                  </a:lnTo>
                  <a:lnTo>
                    <a:pt x="8983" y="24845"/>
                  </a:lnTo>
                  <a:lnTo>
                    <a:pt x="9191" y="24845"/>
                  </a:lnTo>
                  <a:cubicBezTo>
                    <a:pt x="9087" y="24845"/>
                    <a:pt x="8983" y="25053"/>
                    <a:pt x="8983" y="25157"/>
                  </a:cubicBezTo>
                  <a:lnTo>
                    <a:pt x="8983" y="25157"/>
                  </a:lnTo>
                  <a:cubicBezTo>
                    <a:pt x="8983" y="25059"/>
                    <a:pt x="9075" y="24961"/>
                    <a:pt x="9259" y="24863"/>
                  </a:cubicBezTo>
                  <a:lnTo>
                    <a:pt x="9259" y="24863"/>
                  </a:lnTo>
                  <a:cubicBezTo>
                    <a:pt x="9229" y="24927"/>
                    <a:pt x="9191" y="24990"/>
                    <a:pt x="9191" y="25053"/>
                  </a:cubicBezTo>
                  <a:cubicBezTo>
                    <a:pt x="9295" y="24949"/>
                    <a:pt x="9295" y="24845"/>
                    <a:pt x="9295" y="24845"/>
                  </a:cubicBezTo>
                  <a:lnTo>
                    <a:pt x="9295" y="24845"/>
                  </a:lnTo>
                  <a:cubicBezTo>
                    <a:pt x="9295" y="24845"/>
                    <a:pt x="9295" y="24845"/>
                    <a:pt x="9295" y="24845"/>
                  </a:cubicBezTo>
                  <a:cubicBezTo>
                    <a:pt x="9380" y="24760"/>
                    <a:pt x="9465" y="24675"/>
                    <a:pt x="9620" y="24647"/>
                  </a:cubicBezTo>
                  <a:close/>
                  <a:moveTo>
                    <a:pt x="8542" y="25158"/>
                  </a:moveTo>
                  <a:cubicBezTo>
                    <a:pt x="8541" y="25287"/>
                    <a:pt x="8438" y="25494"/>
                    <a:pt x="8438" y="25598"/>
                  </a:cubicBezTo>
                  <a:cubicBezTo>
                    <a:pt x="8438" y="25702"/>
                    <a:pt x="8334" y="25702"/>
                    <a:pt x="8334" y="25702"/>
                  </a:cubicBezTo>
                  <a:lnTo>
                    <a:pt x="8334" y="25287"/>
                  </a:lnTo>
                  <a:cubicBezTo>
                    <a:pt x="8438" y="25287"/>
                    <a:pt x="8541" y="25287"/>
                    <a:pt x="8542" y="25158"/>
                  </a:cubicBezTo>
                  <a:close/>
                  <a:moveTo>
                    <a:pt x="14175" y="25598"/>
                  </a:moveTo>
                  <a:lnTo>
                    <a:pt x="14175" y="25702"/>
                  </a:lnTo>
                  <a:lnTo>
                    <a:pt x="14046" y="25702"/>
                  </a:lnTo>
                  <a:lnTo>
                    <a:pt x="14175" y="25598"/>
                  </a:lnTo>
                  <a:close/>
                  <a:moveTo>
                    <a:pt x="13942" y="25390"/>
                  </a:moveTo>
                  <a:cubicBezTo>
                    <a:pt x="13942" y="25494"/>
                    <a:pt x="14046" y="25494"/>
                    <a:pt x="14046" y="25494"/>
                  </a:cubicBezTo>
                  <a:lnTo>
                    <a:pt x="14175" y="25494"/>
                  </a:lnTo>
                  <a:cubicBezTo>
                    <a:pt x="13797" y="25494"/>
                    <a:pt x="13590" y="25723"/>
                    <a:pt x="13327" y="25723"/>
                  </a:cubicBezTo>
                  <a:cubicBezTo>
                    <a:pt x="13283" y="25723"/>
                    <a:pt x="13237" y="25717"/>
                    <a:pt x="13189" y="25702"/>
                  </a:cubicBezTo>
                  <a:cubicBezTo>
                    <a:pt x="13293" y="25598"/>
                    <a:pt x="13396" y="25598"/>
                    <a:pt x="13526" y="25494"/>
                  </a:cubicBezTo>
                  <a:cubicBezTo>
                    <a:pt x="13630" y="25390"/>
                    <a:pt x="13838" y="25390"/>
                    <a:pt x="13942" y="25390"/>
                  </a:cubicBezTo>
                  <a:close/>
                  <a:moveTo>
                    <a:pt x="13051" y="25344"/>
                  </a:moveTo>
                  <a:cubicBezTo>
                    <a:pt x="13140" y="25344"/>
                    <a:pt x="13223" y="25356"/>
                    <a:pt x="13293" y="25390"/>
                  </a:cubicBezTo>
                  <a:cubicBezTo>
                    <a:pt x="12981" y="25598"/>
                    <a:pt x="12540" y="25702"/>
                    <a:pt x="12228" y="25806"/>
                  </a:cubicBezTo>
                  <a:cubicBezTo>
                    <a:pt x="11995" y="25806"/>
                    <a:pt x="11891" y="25702"/>
                    <a:pt x="12098" y="25598"/>
                  </a:cubicBezTo>
                  <a:cubicBezTo>
                    <a:pt x="12228" y="25494"/>
                    <a:pt x="12332" y="25494"/>
                    <a:pt x="12436" y="25494"/>
                  </a:cubicBezTo>
                  <a:cubicBezTo>
                    <a:pt x="12540" y="25494"/>
                    <a:pt x="12540" y="25494"/>
                    <a:pt x="12540" y="25390"/>
                  </a:cubicBezTo>
                  <a:cubicBezTo>
                    <a:pt x="12678" y="25390"/>
                    <a:pt x="12874" y="25344"/>
                    <a:pt x="13051" y="25344"/>
                  </a:cubicBezTo>
                  <a:close/>
                  <a:moveTo>
                    <a:pt x="14824" y="25702"/>
                  </a:moveTo>
                  <a:cubicBezTo>
                    <a:pt x="14890" y="25702"/>
                    <a:pt x="14914" y="25743"/>
                    <a:pt x="14923" y="25806"/>
                  </a:cubicBezTo>
                  <a:lnTo>
                    <a:pt x="14824" y="25806"/>
                  </a:lnTo>
                  <a:lnTo>
                    <a:pt x="14824" y="25702"/>
                  </a:lnTo>
                  <a:close/>
                  <a:moveTo>
                    <a:pt x="12981" y="25711"/>
                  </a:moveTo>
                  <a:cubicBezTo>
                    <a:pt x="12981" y="25806"/>
                    <a:pt x="12984" y="25806"/>
                    <a:pt x="13085" y="25806"/>
                  </a:cubicBezTo>
                  <a:cubicBezTo>
                    <a:pt x="13103" y="25828"/>
                    <a:pt x="13121" y="25846"/>
                    <a:pt x="13138" y="25862"/>
                  </a:cubicBezTo>
                  <a:lnTo>
                    <a:pt x="13138" y="25862"/>
                  </a:lnTo>
                  <a:cubicBezTo>
                    <a:pt x="12976" y="25806"/>
                    <a:pt x="12795" y="25806"/>
                    <a:pt x="12540" y="25806"/>
                  </a:cubicBezTo>
                  <a:cubicBezTo>
                    <a:pt x="12711" y="25806"/>
                    <a:pt x="12829" y="25735"/>
                    <a:pt x="12981" y="25711"/>
                  </a:cubicBezTo>
                  <a:close/>
                  <a:moveTo>
                    <a:pt x="11504" y="25673"/>
                  </a:moveTo>
                  <a:cubicBezTo>
                    <a:pt x="11408" y="25786"/>
                    <a:pt x="11325" y="25936"/>
                    <a:pt x="11242" y="25936"/>
                  </a:cubicBezTo>
                  <a:lnTo>
                    <a:pt x="11504" y="25673"/>
                  </a:lnTo>
                  <a:close/>
                  <a:moveTo>
                    <a:pt x="13282" y="25929"/>
                  </a:moveTo>
                  <a:cubicBezTo>
                    <a:pt x="13320" y="25936"/>
                    <a:pt x="13358" y="25936"/>
                    <a:pt x="13396" y="25936"/>
                  </a:cubicBezTo>
                  <a:lnTo>
                    <a:pt x="13293" y="25936"/>
                  </a:lnTo>
                  <a:cubicBezTo>
                    <a:pt x="13289" y="25933"/>
                    <a:pt x="13286" y="25931"/>
                    <a:pt x="13282" y="25929"/>
                  </a:cubicBezTo>
                  <a:close/>
                  <a:moveTo>
                    <a:pt x="15241" y="25703"/>
                  </a:moveTo>
                  <a:lnTo>
                    <a:pt x="15344" y="25806"/>
                  </a:lnTo>
                  <a:lnTo>
                    <a:pt x="15344" y="25936"/>
                  </a:lnTo>
                  <a:cubicBezTo>
                    <a:pt x="15344" y="25806"/>
                    <a:pt x="15344" y="25806"/>
                    <a:pt x="15241" y="25703"/>
                  </a:cubicBezTo>
                  <a:close/>
                  <a:moveTo>
                    <a:pt x="15344" y="25390"/>
                  </a:moveTo>
                  <a:cubicBezTo>
                    <a:pt x="15577" y="25390"/>
                    <a:pt x="15889" y="25390"/>
                    <a:pt x="16226" y="25494"/>
                  </a:cubicBezTo>
                  <a:cubicBezTo>
                    <a:pt x="16226" y="25494"/>
                    <a:pt x="16330" y="25494"/>
                    <a:pt x="16330" y="25598"/>
                  </a:cubicBezTo>
                  <a:lnTo>
                    <a:pt x="16538" y="25598"/>
                  </a:lnTo>
                  <a:lnTo>
                    <a:pt x="16642" y="25702"/>
                  </a:lnTo>
                  <a:cubicBezTo>
                    <a:pt x="16771" y="25806"/>
                    <a:pt x="16642" y="25936"/>
                    <a:pt x="16434" y="25936"/>
                  </a:cubicBezTo>
                  <a:cubicBezTo>
                    <a:pt x="16330" y="25806"/>
                    <a:pt x="16226" y="25806"/>
                    <a:pt x="16122" y="25702"/>
                  </a:cubicBezTo>
                  <a:cubicBezTo>
                    <a:pt x="15889" y="25598"/>
                    <a:pt x="15785" y="25494"/>
                    <a:pt x="15577" y="25494"/>
                  </a:cubicBezTo>
                  <a:lnTo>
                    <a:pt x="15473" y="25494"/>
                  </a:lnTo>
                  <a:cubicBezTo>
                    <a:pt x="15473" y="25442"/>
                    <a:pt x="15415" y="25416"/>
                    <a:pt x="15370" y="25416"/>
                  </a:cubicBezTo>
                  <a:cubicBezTo>
                    <a:pt x="15324" y="25416"/>
                    <a:pt x="15292" y="25442"/>
                    <a:pt x="15344" y="25494"/>
                  </a:cubicBezTo>
                  <a:lnTo>
                    <a:pt x="15344" y="25702"/>
                  </a:lnTo>
                  <a:lnTo>
                    <a:pt x="15240" y="25598"/>
                  </a:lnTo>
                  <a:lnTo>
                    <a:pt x="15240" y="25494"/>
                  </a:lnTo>
                  <a:cubicBezTo>
                    <a:pt x="15136" y="25494"/>
                    <a:pt x="15136" y="25494"/>
                    <a:pt x="15032" y="25390"/>
                  </a:cubicBezTo>
                  <a:close/>
                  <a:moveTo>
                    <a:pt x="16875" y="25598"/>
                  </a:moveTo>
                  <a:cubicBezTo>
                    <a:pt x="16875" y="25702"/>
                    <a:pt x="16979" y="25936"/>
                    <a:pt x="17083" y="25936"/>
                  </a:cubicBezTo>
                  <a:cubicBezTo>
                    <a:pt x="16979" y="25936"/>
                    <a:pt x="16979" y="25936"/>
                    <a:pt x="16875" y="25806"/>
                  </a:cubicBezTo>
                  <a:cubicBezTo>
                    <a:pt x="16875" y="25702"/>
                    <a:pt x="16875" y="25702"/>
                    <a:pt x="16771" y="25598"/>
                  </a:cubicBezTo>
                  <a:close/>
                  <a:moveTo>
                    <a:pt x="16122" y="25936"/>
                  </a:moveTo>
                  <a:cubicBezTo>
                    <a:pt x="16226" y="25936"/>
                    <a:pt x="16226" y="25936"/>
                    <a:pt x="16330" y="26039"/>
                  </a:cubicBezTo>
                  <a:cubicBezTo>
                    <a:pt x="16295" y="26005"/>
                    <a:pt x="16272" y="25993"/>
                    <a:pt x="16257" y="25993"/>
                  </a:cubicBezTo>
                  <a:cubicBezTo>
                    <a:pt x="16226" y="25993"/>
                    <a:pt x="16226" y="26039"/>
                    <a:pt x="16226" y="26039"/>
                  </a:cubicBezTo>
                  <a:cubicBezTo>
                    <a:pt x="16226" y="26039"/>
                    <a:pt x="16226" y="25936"/>
                    <a:pt x="16122" y="25936"/>
                  </a:cubicBezTo>
                  <a:close/>
                  <a:moveTo>
                    <a:pt x="12464" y="25993"/>
                  </a:moveTo>
                  <a:cubicBezTo>
                    <a:pt x="12635" y="25993"/>
                    <a:pt x="12825" y="26039"/>
                    <a:pt x="12981" y="26039"/>
                  </a:cubicBezTo>
                  <a:cubicBezTo>
                    <a:pt x="12671" y="26135"/>
                    <a:pt x="12471" y="26230"/>
                    <a:pt x="12098" y="26245"/>
                  </a:cubicBezTo>
                  <a:lnTo>
                    <a:pt x="12098" y="26245"/>
                  </a:lnTo>
                  <a:lnTo>
                    <a:pt x="12098" y="26143"/>
                  </a:lnTo>
                  <a:cubicBezTo>
                    <a:pt x="12098" y="26039"/>
                    <a:pt x="12098" y="26039"/>
                    <a:pt x="12228" y="26039"/>
                  </a:cubicBezTo>
                  <a:cubicBezTo>
                    <a:pt x="12297" y="26005"/>
                    <a:pt x="12378" y="25993"/>
                    <a:pt x="12464" y="25993"/>
                  </a:cubicBezTo>
                  <a:close/>
                  <a:moveTo>
                    <a:pt x="16979" y="25598"/>
                  </a:moveTo>
                  <a:lnTo>
                    <a:pt x="16979" y="25598"/>
                  </a:lnTo>
                  <a:cubicBezTo>
                    <a:pt x="17291" y="25702"/>
                    <a:pt x="17628" y="25936"/>
                    <a:pt x="17836" y="26247"/>
                  </a:cubicBezTo>
                  <a:cubicBezTo>
                    <a:pt x="17524" y="26143"/>
                    <a:pt x="17187" y="25936"/>
                    <a:pt x="16979" y="25598"/>
                  </a:cubicBezTo>
                  <a:close/>
                  <a:moveTo>
                    <a:pt x="11995" y="26039"/>
                  </a:moveTo>
                  <a:cubicBezTo>
                    <a:pt x="11891" y="26143"/>
                    <a:pt x="11891" y="26143"/>
                    <a:pt x="11787" y="26247"/>
                  </a:cubicBezTo>
                  <a:cubicBezTo>
                    <a:pt x="11683" y="26247"/>
                    <a:pt x="11579" y="26351"/>
                    <a:pt x="11449" y="26351"/>
                  </a:cubicBezTo>
                  <a:cubicBezTo>
                    <a:pt x="11579" y="26247"/>
                    <a:pt x="11683" y="26247"/>
                    <a:pt x="11787" y="26247"/>
                  </a:cubicBezTo>
                  <a:lnTo>
                    <a:pt x="11787" y="26143"/>
                  </a:lnTo>
                  <a:lnTo>
                    <a:pt x="11683" y="26143"/>
                  </a:lnTo>
                  <a:cubicBezTo>
                    <a:pt x="11787" y="26039"/>
                    <a:pt x="11891" y="26039"/>
                    <a:pt x="11995" y="26039"/>
                  </a:cubicBezTo>
                  <a:close/>
                  <a:moveTo>
                    <a:pt x="16771" y="26039"/>
                  </a:moveTo>
                  <a:cubicBezTo>
                    <a:pt x="16875" y="26143"/>
                    <a:pt x="16979" y="26143"/>
                    <a:pt x="16979" y="26351"/>
                  </a:cubicBezTo>
                  <a:cubicBezTo>
                    <a:pt x="16875" y="26247"/>
                    <a:pt x="16771" y="26143"/>
                    <a:pt x="16771" y="26039"/>
                  </a:cubicBezTo>
                  <a:close/>
                  <a:moveTo>
                    <a:pt x="14376" y="25745"/>
                  </a:moveTo>
                  <a:lnTo>
                    <a:pt x="14376" y="25745"/>
                  </a:lnTo>
                  <a:cubicBezTo>
                    <a:pt x="14332" y="25996"/>
                    <a:pt x="14254" y="26246"/>
                    <a:pt x="14171" y="26497"/>
                  </a:cubicBezTo>
                  <a:lnTo>
                    <a:pt x="14171" y="26497"/>
                  </a:lnTo>
                  <a:cubicBezTo>
                    <a:pt x="14221" y="26304"/>
                    <a:pt x="14257" y="26115"/>
                    <a:pt x="14279" y="25936"/>
                  </a:cubicBezTo>
                  <a:cubicBezTo>
                    <a:pt x="14279" y="25827"/>
                    <a:pt x="14352" y="25809"/>
                    <a:pt x="14376" y="25745"/>
                  </a:cubicBezTo>
                  <a:close/>
                  <a:moveTo>
                    <a:pt x="13189" y="26143"/>
                  </a:moveTo>
                  <a:cubicBezTo>
                    <a:pt x="13085" y="26143"/>
                    <a:pt x="13085" y="26247"/>
                    <a:pt x="12981" y="26247"/>
                  </a:cubicBezTo>
                  <a:cubicBezTo>
                    <a:pt x="12747" y="26247"/>
                    <a:pt x="12540" y="26351"/>
                    <a:pt x="12436" y="26455"/>
                  </a:cubicBezTo>
                  <a:cubicBezTo>
                    <a:pt x="12332" y="26455"/>
                    <a:pt x="12332" y="26585"/>
                    <a:pt x="12332" y="26585"/>
                  </a:cubicBezTo>
                  <a:cubicBezTo>
                    <a:pt x="11995" y="26688"/>
                    <a:pt x="11787" y="26792"/>
                    <a:pt x="11579" y="26896"/>
                  </a:cubicBezTo>
                  <a:cubicBezTo>
                    <a:pt x="11493" y="26896"/>
                    <a:pt x="11418" y="26942"/>
                    <a:pt x="11377" y="26942"/>
                  </a:cubicBezTo>
                  <a:cubicBezTo>
                    <a:pt x="11357" y="26942"/>
                    <a:pt x="11346" y="26931"/>
                    <a:pt x="11346" y="26896"/>
                  </a:cubicBezTo>
                  <a:cubicBezTo>
                    <a:pt x="11242" y="26896"/>
                    <a:pt x="11579" y="26688"/>
                    <a:pt x="11579" y="26688"/>
                  </a:cubicBezTo>
                  <a:cubicBezTo>
                    <a:pt x="11787" y="26585"/>
                    <a:pt x="12098" y="26585"/>
                    <a:pt x="12332" y="26455"/>
                  </a:cubicBezTo>
                  <a:lnTo>
                    <a:pt x="12436" y="26455"/>
                  </a:lnTo>
                  <a:lnTo>
                    <a:pt x="12436" y="26351"/>
                  </a:lnTo>
                  <a:cubicBezTo>
                    <a:pt x="12644" y="26247"/>
                    <a:pt x="12877" y="26143"/>
                    <a:pt x="13189" y="26143"/>
                  </a:cubicBezTo>
                  <a:close/>
                  <a:moveTo>
                    <a:pt x="12098" y="26792"/>
                  </a:moveTo>
                  <a:cubicBezTo>
                    <a:pt x="12047" y="26870"/>
                    <a:pt x="12001" y="26950"/>
                    <a:pt x="11962" y="27030"/>
                  </a:cubicBezTo>
                  <a:lnTo>
                    <a:pt x="11962" y="27030"/>
                  </a:lnTo>
                  <a:cubicBezTo>
                    <a:pt x="11951" y="27013"/>
                    <a:pt x="11928" y="27000"/>
                    <a:pt x="11891" y="27000"/>
                  </a:cubicBezTo>
                  <a:lnTo>
                    <a:pt x="11891" y="26896"/>
                  </a:lnTo>
                  <a:cubicBezTo>
                    <a:pt x="11995" y="26896"/>
                    <a:pt x="11995" y="26896"/>
                    <a:pt x="12098" y="26792"/>
                  </a:cubicBezTo>
                  <a:close/>
                  <a:moveTo>
                    <a:pt x="15577" y="26039"/>
                  </a:moveTo>
                  <a:cubicBezTo>
                    <a:pt x="15889" y="26351"/>
                    <a:pt x="16122" y="26792"/>
                    <a:pt x="16122" y="27104"/>
                  </a:cubicBezTo>
                  <a:cubicBezTo>
                    <a:pt x="15785" y="26792"/>
                    <a:pt x="15681" y="26455"/>
                    <a:pt x="15577" y="26039"/>
                  </a:cubicBezTo>
                  <a:close/>
                  <a:moveTo>
                    <a:pt x="17291" y="26247"/>
                  </a:moveTo>
                  <a:lnTo>
                    <a:pt x="17291" y="26247"/>
                  </a:lnTo>
                  <a:cubicBezTo>
                    <a:pt x="17524" y="26455"/>
                    <a:pt x="17836" y="26585"/>
                    <a:pt x="17940" y="26792"/>
                  </a:cubicBezTo>
                  <a:cubicBezTo>
                    <a:pt x="18069" y="26896"/>
                    <a:pt x="18173" y="26896"/>
                    <a:pt x="18173" y="27000"/>
                  </a:cubicBezTo>
                  <a:cubicBezTo>
                    <a:pt x="18277" y="27169"/>
                    <a:pt x="18277" y="27227"/>
                    <a:pt x="18222" y="27227"/>
                  </a:cubicBezTo>
                  <a:cubicBezTo>
                    <a:pt x="18167" y="27227"/>
                    <a:pt x="18056" y="27169"/>
                    <a:pt x="17940" y="27104"/>
                  </a:cubicBezTo>
                  <a:lnTo>
                    <a:pt x="17524" y="26688"/>
                  </a:lnTo>
                  <a:cubicBezTo>
                    <a:pt x="17524" y="26585"/>
                    <a:pt x="17420" y="26455"/>
                    <a:pt x="17291" y="26247"/>
                  </a:cubicBezTo>
                  <a:close/>
                  <a:moveTo>
                    <a:pt x="14046" y="25806"/>
                  </a:moveTo>
                  <a:lnTo>
                    <a:pt x="14046" y="25806"/>
                  </a:lnTo>
                  <a:cubicBezTo>
                    <a:pt x="13942" y="25936"/>
                    <a:pt x="13838" y="26039"/>
                    <a:pt x="13734" y="26247"/>
                  </a:cubicBezTo>
                  <a:lnTo>
                    <a:pt x="13734" y="26143"/>
                  </a:lnTo>
                  <a:lnTo>
                    <a:pt x="13630" y="26143"/>
                  </a:lnTo>
                  <a:cubicBezTo>
                    <a:pt x="13526" y="26351"/>
                    <a:pt x="13396" y="26585"/>
                    <a:pt x="13293" y="26792"/>
                  </a:cubicBezTo>
                  <a:cubicBezTo>
                    <a:pt x="13293" y="26896"/>
                    <a:pt x="13189" y="27000"/>
                    <a:pt x="13085" y="27104"/>
                  </a:cubicBezTo>
                  <a:cubicBezTo>
                    <a:pt x="12981" y="27104"/>
                    <a:pt x="12981" y="27234"/>
                    <a:pt x="12877" y="27234"/>
                  </a:cubicBezTo>
                  <a:cubicBezTo>
                    <a:pt x="12747" y="27104"/>
                    <a:pt x="12747" y="27000"/>
                    <a:pt x="12877" y="26896"/>
                  </a:cubicBezTo>
                  <a:lnTo>
                    <a:pt x="12877" y="26792"/>
                  </a:lnTo>
                  <a:cubicBezTo>
                    <a:pt x="12981" y="26688"/>
                    <a:pt x="12981" y="26585"/>
                    <a:pt x="13085" y="26455"/>
                  </a:cubicBezTo>
                  <a:cubicBezTo>
                    <a:pt x="13293" y="26143"/>
                    <a:pt x="13630" y="26039"/>
                    <a:pt x="14046" y="25806"/>
                  </a:cubicBezTo>
                  <a:close/>
                  <a:moveTo>
                    <a:pt x="12877" y="26455"/>
                  </a:moveTo>
                  <a:cubicBezTo>
                    <a:pt x="12747" y="26585"/>
                    <a:pt x="12747" y="26688"/>
                    <a:pt x="12747" y="26896"/>
                  </a:cubicBezTo>
                  <a:cubicBezTo>
                    <a:pt x="12540" y="27234"/>
                    <a:pt x="12228" y="27545"/>
                    <a:pt x="11891" y="27649"/>
                  </a:cubicBezTo>
                  <a:cubicBezTo>
                    <a:pt x="11891" y="27337"/>
                    <a:pt x="11995" y="27104"/>
                    <a:pt x="12228" y="26896"/>
                  </a:cubicBezTo>
                  <a:cubicBezTo>
                    <a:pt x="12436" y="26688"/>
                    <a:pt x="12644" y="26585"/>
                    <a:pt x="12877" y="26455"/>
                  </a:cubicBezTo>
                  <a:close/>
                  <a:moveTo>
                    <a:pt x="15136" y="25806"/>
                  </a:moveTo>
                  <a:cubicBezTo>
                    <a:pt x="15473" y="26351"/>
                    <a:pt x="15785" y="27104"/>
                    <a:pt x="15473" y="27649"/>
                  </a:cubicBezTo>
                  <a:cubicBezTo>
                    <a:pt x="15136" y="27104"/>
                    <a:pt x="15473" y="26247"/>
                    <a:pt x="15032" y="25936"/>
                  </a:cubicBezTo>
                  <a:cubicBezTo>
                    <a:pt x="15032" y="25936"/>
                    <a:pt x="15136" y="25936"/>
                    <a:pt x="15032" y="25806"/>
                  </a:cubicBezTo>
                  <a:close/>
                  <a:moveTo>
                    <a:pt x="11787" y="27104"/>
                  </a:moveTo>
                  <a:lnTo>
                    <a:pt x="11787" y="27104"/>
                  </a:lnTo>
                  <a:cubicBezTo>
                    <a:pt x="11683" y="27234"/>
                    <a:pt x="11683" y="27337"/>
                    <a:pt x="11683" y="27337"/>
                  </a:cubicBezTo>
                  <a:cubicBezTo>
                    <a:pt x="11579" y="27545"/>
                    <a:pt x="11449" y="27649"/>
                    <a:pt x="11242" y="27883"/>
                  </a:cubicBezTo>
                  <a:cubicBezTo>
                    <a:pt x="11138" y="27883"/>
                    <a:pt x="11034" y="27753"/>
                    <a:pt x="11034" y="27649"/>
                  </a:cubicBezTo>
                  <a:cubicBezTo>
                    <a:pt x="11034" y="27545"/>
                    <a:pt x="11138" y="27441"/>
                    <a:pt x="11242" y="27441"/>
                  </a:cubicBezTo>
                  <a:cubicBezTo>
                    <a:pt x="11449" y="27337"/>
                    <a:pt x="11579" y="27234"/>
                    <a:pt x="11787" y="27104"/>
                  </a:cubicBezTo>
                  <a:close/>
                  <a:moveTo>
                    <a:pt x="14824" y="26143"/>
                  </a:moveTo>
                  <a:lnTo>
                    <a:pt x="14824" y="26143"/>
                  </a:lnTo>
                  <a:cubicBezTo>
                    <a:pt x="15032" y="26688"/>
                    <a:pt x="15136" y="27337"/>
                    <a:pt x="14928" y="27883"/>
                  </a:cubicBezTo>
                  <a:cubicBezTo>
                    <a:pt x="14591" y="27441"/>
                    <a:pt x="14928" y="26688"/>
                    <a:pt x="14824" y="26143"/>
                  </a:cubicBezTo>
                  <a:close/>
                  <a:moveTo>
                    <a:pt x="16771" y="26585"/>
                  </a:moveTo>
                  <a:lnTo>
                    <a:pt x="16771" y="26585"/>
                  </a:lnTo>
                  <a:cubicBezTo>
                    <a:pt x="17083" y="27000"/>
                    <a:pt x="17524" y="27441"/>
                    <a:pt x="17291" y="27986"/>
                  </a:cubicBezTo>
                  <a:cubicBezTo>
                    <a:pt x="17083" y="27545"/>
                    <a:pt x="16875" y="27104"/>
                    <a:pt x="16771" y="26585"/>
                  </a:cubicBezTo>
                  <a:close/>
                  <a:moveTo>
                    <a:pt x="17420" y="26689"/>
                  </a:moveTo>
                  <a:lnTo>
                    <a:pt x="17420" y="26689"/>
                  </a:lnTo>
                  <a:cubicBezTo>
                    <a:pt x="17524" y="26896"/>
                    <a:pt x="17732" y="27104"/>
                    <a:pt x="17836" y="27234"/>
                  </a:cubicBezTo>
                  <a:cubicBezTo>
                    <a:pt x="18069" y="27441"/>
                    <a:pt x="18173" y="27649"/>
                    <a:pt x="18173" y="27986"/>
                  </a:cubicBezTo>
                  <a:cubicBezTo>
                    <a:pt x="17732" y="27649"/>
                    <a:pt x="17628" y="27104"/>
                    <a:pt x="17420" y="26689"/>
                  </a:cubicBezTo>
                  <a:close/>
                  <a:moveTo>
                    <a:pt x="14046" y="26143"/>
                  </a:moveTo>
                  <a:cubicBezTo>
                    <a:pt x="13838" y="26896"/>
                    <a:pt x="13630" y="27753"/>
                    <a:pt x="13085" y="28298"/>
                  </a:cubicBezTo>
                  <a:cubicBezTo>
                    <a:pt x="13189" y="28194"/>
                    <a:pt x="13189" y="27753"/>
                    <a:pt x="13189" y="27649"/>
                  </a:cubicBezTo>
                  <a:cubicBezTo>
                    <a:pt x="13293" y="27337"/>
                    <a:pt x="13396" y="27104"/>
                    <a:pt x="13630" y="26792"/>
                  </a:cubicBezTo>
                  <a:cubicBezTo>
                    <a:pt x="13734" y="26585"/>
                    <a:pt x="13838" y="26351"/>
                    <a:pt x="14046" y="26143"/>
                  </a:cubicBezTo>
                  <a:close/>
                  <a:moveTo>
                    <a:pt x="14487" y="25936"/>
                  </a:moveTo>
                  <a:cubicBezTo>
                    <a:pt x="14695" y="26792"/>
                    <a:pt x="14487" y="27753"/>
                    <a:pt x="14175" y="28532"/>
                  </a:cubicBezTo>
                  <a:cubicBezTo>
                    <a:pt x="14089" y="28724"/>
                    <a:pt x="14020" y="28802"/>
                    <a:pt x="13968" y="28802"/>
                  </a:cubicBezTo>
                  <a:cubicBezTo>
                    <a:pt x="13879" y="28802"/>
                    <a:pt x="13838" y="28576"/>
                    <a:pt x="13838" y="28298"/>
                  </a:cubicBezTo>
                  <a:cubicBezTo>
                    <a:pt x="13942" y="28194"/>
                    <a:pt x="14046" y="27986"/>
                    <a:pt x="13942" y="27883"/>
                  </a:cubicBezTo>
                  <a:lnTo>
                    <a:pt x="13942" y="27753"/>
                  </a:lnTo>
                  <a:lnTo>
                    <a:pt x="14046" y="27649"/>
                  </a:lnTo>
                  <a:lnTo>
                    <a:pt x="14046" y="27545"/>
                  </a:lnTo>
                  <a:cubicBezTo>
                    <a:pt x="14046" y="27441"/>
                    <a:pt x="14046" y="27337"/>
                    <a:pt x="14175" y="27234"/>
                  </a:cubicBezTo>
                  <a:cubicBezTo>
                    <a:pt x="14279" y="26792"/>
                    <a:pt x="14487" y="26351"/>
                    <a:pt x="14487" y="25936"/>
                  </a:cubicBezTo>
                  <a:close/>
                  <a:moveTo>
                    <a:pt x="8334" y="25390"/>
                  </a:moveTo>
                  <a:lnTo>
                    <a:pt x="8334" y="25390"/>
                  </a:lnTo>
                  <a:cubicBezTo>
                    <a:pt x="8204" y="25494"/>
                    <a:pt x="8204" y="25702"/>
                    <a:pt x="8204" y="25806"/>
                  </a:cubicBezTo>
                  <a:cubicBezTo>
                    <a:pt x="8204" y="25806"/>
                    <a:pt x="8100" y="25936"/>
                    <a:pt x="8100" y="26039"/>
                  </a:cubicBezTo>
                  <a:cubicBezTo>
                    <a:pt x="8100" y="25806"/>
                    <a:pt x="8100" y="25702"/>
                    <a:pt x="8204" y="25494"/>
                  </a:cubicBezTo>
                  <a:lnTo>
                    <a:pt x="8100" y="25494"/>
                  </a:lnTo>
                  <a:cubicBezTo>
                    <a:pt x="7893" y="25598"/>
                    <a:pt x="7789" y="25936"/>
                    <a:pt x="7893" y="26143"/>
                  </a:cubicBezTo>
                  <a:cubicBezTo>
                    <a:pt x="7893" y="26039"/>
                    <a:pt x="7893" y="25936"/>
                    <a:pt x="7997" y="25806"/>
                  </a:cubicBezTo>
                  <a:cubicBezTo>
                    <a:pt x="7997" y="25702"/>
                    <a:pt x="7997" y="25702"/>
                    <a:pt x="8100" y="25598"/>
                  </a:cubicBezTo>
                  <a:lnTo>
                    <a:pt x="8100" y="25598"/>
                  </a:lnTo>
                  <a:cubicBezTo>
                    <a:pt x="7997" y="25806"/>
                    <a:pt x="7997" y="25936"/>
                    <a:pt x="7997" y="26039"/>
                  </a:cubicBezTo>
                  <a:cubicBezTo>
                    <a:pt x="7997" y="26143"/>
                    <a:pt x="7997" y="26143"/>
                    <a:pt x="7893" y="26143"/>
                  </a:cubicBezTo>
                  <a:lnTo>
                    <a:pt x="7893" y="26247"/>
                  </a:lnTo>
                  <a:cubicBezTo>
                    <a:pt x="7789" y="26247"/>
                    <a:pt x="7789" y="26351"/>
                    <a:pt x="7685" y="26455"/>
                  </a:cubicBezTo>
                  <a:cubicBezTo>
                    <a:pt x="7451" y="26896"/>
                    <a:pt x="7348" y="27441"/>
                    <a:pt x="7140" y="27883"/>
                  </a:cubicBezTo>
                  <a:cubicBezTo>
                    <a:pt x="6699" y="28843"/>
                    <a:pt x="5842" y="29388"/>
                    <a:pt x="5193" y="30037"/>
                  </a:cubicBezTo>
                  <a:cubicBezTo>
                    <a:pt x="4855" y="30349"/>
                    <a:pt x="4648" y="30583"/>
                    <a:pt x="4440" y="30998"/>
                  </a:cubicBezTo>
                  <a:cubicBezTo>
                    <a:pt x="4544" y="29934"/>
                    <a:pt x="4959" y="28947"/>
                    <a:pt x="5608" y="28090"/>
                  </a:cubicBezTo>
                  <a:cubicBezTo>
                    <a:pt x="6050" y="27337"/>
                    <a:pt x="6595" y="26688"/>
                    <a:pt x="7140" y="26039"/>
                  </a:cubicBezTo>
                  <a:cubicBezTo>
                    <a:pt x="7451" y="25702"/>
                    <a:pt x="7893" y="25598"/>
                    <a:pt x="8334" y="25390"/>
                  </a:cubicBezTo>
                  <a:close/>
                  <a:moveTo>
                    <a:pt x="10205" y="17938"/>
                  </a:moveTo>
                  <a:cubicBezTo>
                    <a:pt x="11021" y="17938"/>
                    <a:pt x="11903" y="18157"/>
                    <a:pt x="12540" y="18563"/>
                  </a:cubicBezTo>
                  <a:cubicBezTo>
                    <a:pt x="13630" y="19212"/>
                    <a:pt x="14175" y="20847"/>
                    <a:pt x="14487" y="22249"/>
                  </a:cubicBezTo>
                  <a:cubicBezTo>
                    <a:pt x="14383" y="22145"/>
                    <a:pt x="14383" y="22145"/>
                    <a:pt x="14383" y="22041"/>
                  </a:cubicBezTo>
                  <a:lnTo>
                    <a:pt x="14279" y="22041"/>
                  </a:lnTo>
                  <a:cubicBezTo>
                    <a:pt x="14329" y="22291"/>
                    <a:pt x="14403" y="22546"/>
                    <a:pt x="14478" y="22805"/>
                  </a:cubicBezTo>
                  <a:lnTo>
                    <a:pt x="14478" y="22805"/>
                  </a:lnTo>
                  <a:cubicBezTo>
                    <a:pt x="14345" y="22452"/>
                    <a:pt x="14131" y="22114"/>
                    <a:pt x="13942" y="21808"/>
                  </a:cubicBezTo>
                  <a:lnTo>
                    <a:pt x="13942" y="21808"/>
                  </a:lnTo>
                  <a:cubicBezTo>
                    <a:pt x="14175" y="22457"/>
                    <a:pt x="14591" y="22898"/>
                    <a:pt x="14591" y="23651"/>
                  </a:cubicBezTo>
                  <a:cubicBezTo>
                    <a:pt x="14616" y="23491"/>
                    <a:pt x="14610" y="23331"/>
                    <a:pt x="14582" y="23173"/>
                  </a:cubicBezTo>
                  <a:lnTo>
                    <a:pt x="14582" y="23173"/>
                  </a:lnTo>
                  <a:cubicBezTo>
                    <a:pt x="14625" y="23332"/>
                    <a:pt x="14664" y="23491"/>
                    <a:pt x="14695" y="23651"/>
                  </a:cubicBezTo>
                  <a:lnTo>
                    <a:pt x="14591" y="23651"/>
                  </a:lnTo>
                  <a:lnTo>
                    <a:pt x="14591" y="23755"/>
                  </a:lnTo>
                  <a:cubicBezTo>
                    <a:pt x="14487" y="23340"/>
                    <a:pt x="14383" y="22794"/>
                    <a:pt x="14175" y="22457"/>
                  </a:cubicBezTo>
                  <a:cubicBezTo>
                    <a:pt x="14046" y="22249"/>
                    <a:pt x="13942" y="22041"/>
                    <a:pt x="13734" y="21912"/>
                  </a:cubicBezTo>
                  <a:lnTo>
                    <a:pt x="13734" y="22041"/>
                  </a:lnTo>
                  <a:cubicBezTo>
                    <a:pt x="13734" y="22145"/>
                    <a:pt x="13838" y="22249"/>
                    <a:pt x="13942" y="22249"/>
                  </a:cubicBezTo>
                  <a:cubicBezTo>
                    <a:pt x="13942" y="22353"/>
                    <a:pt x="14046" y="22457"/>
                    <a:pt x="14046" y="22457"/>
                  </a:cubicBezTo>
                  <a:cubicBezTo>
                    <a:pt x="13838" y="22690"/>
                    <a:pt x="13942" y="23106"/>
                    <a:pt x="14046" y="23443"/>
                  </a:cubicBezTo>
                  <a:lnTo>
                    <a:pt x="13942" y="23340"/>
                  </a:lnTo>
                  <a:cubicBezTo>
                    <a:pt x="13734" y="23340"/>
                    <a:pt x="13630" y="23443"/>
                    <a:pt x="13630" y="23547"/>
                  </a:cubicBezTo>
                  <a:cubicBezTo>
                    <a:pt x="13630" y="23106"/>
                    <a:pt x="13396" y="22561"/>
                    <a:pt x="12877" y="22457"/>
                  </a:cubicBezTo>
                  <a:lnTo>
                    <a:pt x="12877" y="22457"/>
                  </a:lnTo>
                  <a:cubicBezTo>
                    <a:pt x="12747" y="22690"/>
                    <a:pt x="12877" y="22898"/>
                    <a:pt x="12981" y="23002"/>
                  </a:cubicBezTo>
                  <a:cubicBezTo>
                    <a:pt x="12436" y="22561"/>
                    <a:pt x="11787" y="22353"/>
                    <a:pt x="11138" y="22353"/>
                  </a:cubicBezTo>
                  <a:lnTo>
                    <a:pt x="11138" y="22457"/>
                  </a:lnTo>
                  <a:cubicBezTo>
                    <a:pt x="11891" y="22690"/>
                    <a:pt x="12747" y="23002"/>
                    <a:pt x="13293" y="23547"/>
                  </a:cubicBezTo>
                  <a:cubicBezTo>
                    <a:pt x="13250" y="23504"/>
                    <a:pt x="13189" y="23479"/>
                    <a:pt x="13125" y="23479"/>
                  </a:cubicBezTo>
                  <a:cubicBezTo>
                    <a:pt x="13035" y="23479"/>
                    <a:pt x="12938" y="23529"/>
                    <a:pt x="12877" y="23651"/>
                  </a:cubicBezTo>
                  <a:cubicBezTo>
                    <a:pt x="12747" y="23651"/>
                    <a:pt x="12747" y="23755"/>
                    <a:pt x="12747" y="23755"/>
                  </a:cubicBezTo>
                  <a:cubicBezTo>
                    <a:pt x="12644" y="23651"/>
                    <a:pt x="12436" y="23651"/>
                    <a:pt x="12228" y="23651"/>
                  </a:cubicBezTo>
                  <a:lnTo>
                    <a:pt x="12228" y="23755"/>
                  </a:lnTo>
                  <a:cubicBezTo>
                    <a:pt x="12043" y="23641"/>
                    <a:pt x="11866" y="23558"/>
                    <a:pt x="11688" y="23558"/>
                  </a:cubicBezTo>
                  <a:cubicBezTo>
                    <a:pt x="11541" y="23558"/>
                    <a:pt x="11394" y="23614"/>
                    <a:pt x="11242" y="23755"/>
                  </a:cubicBezTo>
                  <a:lnTo>
                    <a:pt x="11242" y="23859"/>
                  </a:lnTo>
                  <a:cubicBezTo>
                    <a:pt x="11579" y="24092"/>
                    <a:pt x="11787" y="24196"/>
                    <a:pt x="11995" y="24300"/>
                  </a:cubicBezTo>
                  <a:cubicBezTo>
                    <a:pt x="11787" y="24300"/>
                    <a:pt x="11579" y="24300"/>
                    <a:pt x="11346" y="24404"/>
                  </a:cubicBezTo>
                  <a:cubicBezTo>
                    <a:pt x="11315" y="24373"/>
                    <a:pt x="11276" y="24361"/>
                    <a:pt x="11233" y="24361"/>
                  </a:cubicBezTo>
                  <a:cubicBezTo>
                    <a:pt x="11129" y="24361"/>
                    <a:pt x="11004" y="24434"/>
                    <a:pt x="10930" y="24508"/>
                  </a:cubicBezTo>
                  <a:cubicBezTo>
                    <a:pt x="11034" y="24508"/>
                    <a:pt x="11138" y="24508"/>
                    <a:pt x="11242" y="24404"/>
                  </a:cubicBezTo>
                  <a:lnTo>
                    <a:pt x="11242" y="24638"/>
                  </a:lnTo>
                  <a:cubicBezTo>
                    <a:pt x="11346" y="24638"/>
                    <a:pt x="11579" y="24741"/>
                    <a:pt x="11683" y="24741"/>
                  </a:cubicBezTo>
                  <a:lnTo>
                    <a:pt x="11683" y="24845"/>
                  </a:lnTo>
                  <a:cubicBezTo>
                    <a:pt x="11605" y="24811"/>
                    <a:pt x="11530" y="24799"/>
                    <a:pt x="11457" y="24799"/>
                  </a:cubicBezTo>
                  <a:cubicBezTo>
                    <a:pt x="11311" y="24799"/>
                    <a:pt x="11173" y="24845"/>
                    <a:pt x="11034" y="24845"/>
                  </a:cubicBezTo>
                  <a:cubicBezTo>
                    <a:pt x="10930" y="24845"/>
                    <a:pt x="10930" y="24845"/>
                    <a:pt x="10930" y="24949"/>
                  </a:cubicBezTo>
                  <a:lnTo>
                    <a:pt x="11242" y="24949"/>
                  </a:lnTo>
                  <a:lnTo>
                    <a:pt x="11242" y="25053"/>
                  </a:lnTo>
                  <a:lnTo>
                    <a:pt x="11346" y="25053"/>
                  </a:lnTo>
                  <a:lnTo>
                    <a:pt x="11346" y="24949"/>
                  </a:lnTo>
                  <a:lnTo>
                    <a:pt x="11683" y="24949"/>
                  </a:lnTo>
                  <a:cubicBezTo>
                    <a:pt x="11579" y="24949"/>
                    <a:pt x="11449" y="25053"/>
                    <a:pt x="11346" y="25053"/>
                  </a:cubicBezTo>
                  <a:cubicBezTo>
                    <a:pt x="11242" y="25053"/>
                    <a:pt x="11034" y="25053"/>
                    <a:pt x="10930" y="25157"/>
                  </a:cubicBezTo>
                  <a:lnTo>
                    <a:pt x="11242" y="25157"/>
                  </a:lnTo>
                  <a:cubicBezTo>
                    <a:pt x="11242" y="25157"/>
                    <a:pt x="11242" y="25287"/>
                    <a:pt x="11346" y="25287"/>
                  </a:cubicBezTo>
                  <a:lnTo>
                    <a:pt x="11891" y="25287"/>
                  </a:lnTo>
                  <a:cubicBezTo>
                    <a:pt x="11449" y="25494"/>
                    <a:pt x="11034" y="25936"/>
                    <a:pt x="10800" y="26143"/>
                  </a:cubicBezTo>
                  <a:lnTo>
                    <a:pt x="10930" y="26247"/>
                  </a:lnTo>
                  <a:cubicBezTo>
                    <a:pt x="11242" y="26143"/>
                    <a:pt x="11579" y="25936"/>
                    <a:pt x="11787" y="25702"/>
                  </a:cubicBezTo>
                  <a:cubicBezTo>
                    <a:pt x="11787" y="25806"/>
                    <a:pt x="11995" y="25936"/>
                    <a:pt x="12228" y="25936"/>
                  </a:cubicBezTo>
                  <a:lnTo>
                    <a:pt x="12098" y="25936"/>
                  </a:lnTo>
                  <a:cubicBezTo>
                    <a:pt x="11891" y="25936"/>
                    <a:pt x="11787" y="25936"/>
                    <a:pt x="11579" y="26039"/>
                  </a:cubicBezTo>
                  <a:cubicBezTo>
                    <a:pt x="11449" y="26039"/>
                    <a:pt x="11138" y="26143"/>
                    <a:pt x="11034" y="26247"/>
                  </a:cubicBezTo>
                  <a:cubicBezTo>
                    <a:pt x="10800" y="26351"/>
                    <a:pt x="10593" y="26455"/>
                    <a:pt x="10593" y="26688"/>
                  </a:cubicBezTo>
                  <a:cubicBezTo>
                    <a:pt x="10489" y="26896"/>
                    <a:pt x="10593" y="27000"/>
                    <a:pt x="10800" y="27000"/>
                  </a:cubicBezTo>
                  <a:cubicBezTo>
                    <a:pt x="11034" y="26896"/>
                    <a:pt x="11138" y="26792"/>
                    <a:pt x="11242" y="26585"/>
                  </a:cubicBezTo>
                  <a:cubicBezTo>
                    <a:pt x="11242" y="26455"/>
                    <a:pt x="11138" y="26455"/>
                    <a:pt x="11138" y="26455"/>
                  </a:cubicBezTo>
                  <a:cubicBezTo>
                    <a:pt x="11138" y="26688"/>
                    <a:pt x="10930" y="26792"/>
                    <a:pt x="10800" y="26792"/>
                  </a:cubicBezTo>
                  <a:cubicBezTo>
                    <a:pt x="10761" y="26812"/>
                    <a:pt x="10732" y="26821"/>
                    <a:pt x="10713" y="26821"/>
                  </a:cubicBezTo>
                  <a:cubicBezTo>
                    <a:pt x="10632" y="26821"/>
                    <a:pt x="10716" y="26669"/>
                    <a:pt x="10800" y="26585"/>
                  </a:cubicBezTo>
                  <a:cubicBezTo>
                    <a:pt x="10930" y="26455"/>
                    <a:pt x="11138" y="26351"/>
                    <a:pt x="11242" y="26351"/>
                  </a:cubicBezTo>
                  <a:lnTo>
                    <a:pt x="11242" y="26455"/>
                  </a:lnTo>
                  <a:lnTo>
                    <a:pt x="11449" y="26455"/>
                  </a:lnTo>
                  <a:cubicBezTo>
                    <a:pt x="11449" y="26455"/>
                    <a:pt x="11449" y="26585"/>
                    <a:pt x="11346" y="26585"/>
                  </a:cubicBezTo>
                  <a:cubicBezTo>
                    <a:pt x="11242" y="26688"/>
                    <a:pt x="11034" y="27000"/>
                    <a:pt x="11242" y="27000"/>
                  </a:cubicBezTo>
                  <a:cubicBezTo>
                    <a:pt x="11294" y="27052"/>
                    <a:pt x="11346" y="27078"/>
                    <a:pt x="11401" y="27078"/>
                  </a:cubicBezTo>
                  <a:cubicBezTo>
                    <a:pt x="11408" y="27078"/>
                    <a:pt x="11415" y="27077"/>
                    <a:pt x="11423" y="27076"/>
                  </a:cubicBezTo>
                  <a:lnTo>
                    <a:pt x="11423" y="27076"/>
                  </a:lnTo>
                  <a:cubicBezTo>
                    <a:pt x="11255" y="27168"/>
                    <a:pt x="11114" y="27281"/>
                    <a:pt x="11034" y="27441"/>
                  </a:cubicBezTo>
                  <a:cubicBezTo>
                    <a:pt x="10930" y="27545"/>
                    <a:pt x="10930" y="27883"/>
                    <a:pt x="11138" y="27986"/>
                  </a:cubicBezTo>
                  <a:cubicBezTo>
                    <a:pt x="11346" y="27986"/>
                    <a:pt x="11579" y="27649"/>
                    <a:pt x="11579" y="27545"/>
                  </a:cubicBezTo>
                  <a:cubicBezTo>
                    <a:pt x="11683" y="27441"/>
                    <a:pt x="11787" y="27234"/>
                    <a:pt x="11891" y="27104"/>
                  </a:cubicBezTo>
                  <a:cubicBezTo>
                    <a:pt x="11907" y="27104"/>
                    <a:pt x="11920" y="27101"/>
                    <a:pt x="11931" y="27097"/>
                  </a:cubicBezTo>
                  <a:lnTo>
                    <a:pt x="11931" y="27097"/>
                  </a:lnTo>
                  <a:cubicBezTo>
                    <a:pt x="11835" y="27317"/>
                    <a:pt x="11787" y="27541"/>
                    <a:pt x="11787" y="27753"/>
                  </a:cubicBezTo>
                  <a:lnTo>
                    <a:pt x="11891" y="27753"/>
                  </a:lnTo>
                  <a:cubicBezTo>
                    <a:pt x="12228" y="27753"/>
                    <a:pt x="12436" y="27441"/>
                    <a:pt x="12644" y="27104"/>
                  </a:cubicBezTo>
                  <a:lnTo>
                    <a:pt x="12644" y="27234"/>
                  </a:lnTo>
                  <a:cubicBezTo>
                    <a:pt x="12644" y="27337"/>
                    <a:pt x="12747" y="27337"/>
                    <a:pt x="12747" y="27337"/>
                  </a:cubicBezTo>
                  <a:cubicBezTo>
                    <a:pt x="12981" y="27337"/>
                    <a:pt x="13085" y="27234"/>
                    <a:pt x="13189" y="27104"/>
                  </a:cubicBezTo>
                  <a:lnTo>
                    <a:pt x="13189" y="27104"/>
                  </a:lnTo>
                  <a:cubicBezTo>
                    <a:pt x="12981" y="27545"/>
                    <a:pt x="12877" y="28090"/>
                    <a:pt x="12981" y="28402"/>
                  </a:cubicBezTo>
                  <a:cubicBezTo>
                    <a:pt x="12981" y="28467"/>
                    <a:pt x="12981" y="28499"/>
                    <a:pt x="12994" y="28499"/>
                  </a:cubicBezTo>
                  <a:cubicBezTo>
                    <a:pt x="13007" y="28499"/>
                    <a:pt x="13033" y="28467"/>
                    <a:pt x="13085" y="28402"/>
                  </a:cubicBezTo>
                  <a:cubicBezTo>
                    <a:pt x="13456" y="28105"/>
                    <a:pt x="13760" y="27620"/>
                    <a:pt x="13971" y="27100"/>
                  </a:cubicBezTo>
                  <a:lnTo>
                    <a:pt x="13971" y="27100"/>
                  </a:lnTo>
                  <a:cubicBezTo>
                    <a:pt x="13915" y="27283"/>
                    <a:pt x="13867" y="27466"/>
                    <a:pt x="13838" y="27649"/>
                  </a:cubicBezTo>
                  <a:cubicBezTo>
                    <a:pt x="13734" y="27883"/>
                    <a:pt x="13630" y="28090"/>
                    <a:pt x="13630" y="28298"/>
                  </a:cubicBezTo>
                  <a:cubicBezTo>
                    <a:pt x="12747" y="30037"/>
                    <a:pt x="13838" y="32737"/>
                    <a:pt x="11579" y="33594"/>
                  </a:cubicBezTo>
                  <a:cubicBezTo>
                    <a:pt x="10930" y="33828"/>
                    <a:pt x="10489" y="34580"/>
                    <a:pt x="10048" y="35126"/>
                  </a:cubicBezTo>
                  <a:cubicBezTo>
                    <a:pt x="9661" y="35512"/>
                    <a:pt x="9008" y="35705"/>
                    <a:pt x="8362" y="35705"/>
                  </a:cubicBezTo>
                  <a:cubicBezTo>
                    <a:pt x="7923" y="35705"/>
                    <a:pt x="7487" y="35616"/>
                    <a:pt x="7140" y="35437"/>
                  </a:cubicBezTo>
                  <a:cubicBezTo>
                    <a:pt x="6802" y="35229"/>
                    <a:pt x="6699" y="34788"/>
                    <a:pt x="6491" y="34580"/>
                  </a:cubicBezTo>
                  <a:cubicBezTo>
                    <a:pt x="5946" y="34139"/>
                    <a:pt x="5504" y="33931"/>
                    <a:pt x="5089" y="33490"/>
                  </a:cubicBezTo>
                  <a:cubicBezTo>
                    <a:pt x="4855" y="32426"/>
                    <a:pt x="5738" y="31335"/>
                    <a:pt x="6257" y="30479"/>
                  </a:cubicBezTo>
                  <a:lnTo>
                    <a:pt x="6257" y="30479"/>
                  </a:lnTo>
                  <a:cubicBezTo>
                    <a:pt x="5842" y="31128"/>
                    <a:pt x="4752" y="32296"/>
                    <a:pt x="4855" y="33282"/>
                  </a:cubicBezTo>
                  <a:cubicBezTo>
                    <a:pt x="4648" y="32945"/>
                    <a:pt x="4440" y="32530"/>
                    <a:pt x="4440" y="31984"/>
                  </a:cubicBezTo>
                  <a:cubicBezTo>
                    <a:pt x="4440" y="30583"/>
                    <a:pt x="5842" y="29830"/>
                    <a:pt x="6699" y="28947"/>
                  </a:cubicBezTo>
                  <a:cubicBezTo>
                    <a:pt x="7140" y="28532"/>
                    <a:pt x="7348" y="27986"/>
                    <a:pt x="7555" y="27337"/>
                  </a:cubicBezTo>
                  <a:cubicBezTo>
                    <a:pt x="8086" y="26073"/>
                    <a:pt x="8814" y="25523"/>
                    <a:pt x="9955" y="24896"/>
                  </a:cubicBezTo>
                  <a:lnTo>
                    <a:pt x="9955" y="24896"/>
                  </a:lnTo>
                  <a:cubicBezTo>
                    <a:pt x="9981" y="24949"/>
                    <a:pt x="10048" y="24949"/>
                    <a:pt x="10048" y="24949"/>
                  </a:cubicBezTo>
                  <a:cubicBezTo>
                    <a:pt x="10048" y="24845"/>
                    <a:pt x="10151" y="24845"/>
                    <a:pt x="10151" y="24741"/>
                  </a:cubicBezTo>
                  <a:cubicBezTo>
                    <a:pt x="10281" y="24741"/>
                    <a:pt x="10385" y="24638"/>
                    <a:pt x="10489" y="24638"/>
                  </a:cubicBezTo>
                  <a:cubicBezTo>
                    <a:pt x="10593" y="24508"/>
                    <a:pt x="10489" y="24508"/>
                    <a:pt x="10489" y="24508"/>
                  </a:cubicBezTo>
                  <a:cubicBezTo>
                    <a:pt x="10591" y="24406"/>
                    <a:pt x="10693" y="24404"/>
                    <a:pt x="10795" y="24305"/>
                  </a:cubicBezTo>
                  <a:lnTo>
                    <a:pt x="10795" y="24305"/>
                  </a:lnTo>
                  <a:cubicBezTo>
                    <a:pt x="10840" y="24302"/>
                    <a:pt x="10885" y="24300"/>
                    <a:pt x="10930" y="24300"/>
                  </a:cubicBezTo>
                  <a:cubicBezTo>
                    <a:pt x="10930" y="24300"/>
                    <a:pt x="10930" y="24196"/>
                    <a:pt x="10800" y="24196"/>
                  </a:cubicBezTo>
                  <a:cubicBezTo>
                    <a:pt x="9490" y="24336"/>
                    <a:pt x="8239" y="25169"/>
                    <a:pt x="7030" y="25169"/>
                  </a:cubicBezTo>
                  <a:cubicBezTo>
                    <a:pt x="6443" y="25169"/>
                    <a:pt x="5866" y="24973"/>
                    <a:pt x="5297" y="24404"/>
                  </a:cubicBezTo>
                  <a:cubicBezTo>
                    <a:pt x="4544" y="23651"/>
                    <a:pt x="4310" y="22690"/>
                    <a:pt x="4544" y="21808"/>
                  </a:cubicBezTo>
                  <a:cubicBezTo>
                    <a:pt x="4752" y="21496"/>
                    <a:pt x="4855" y="21263"/>
                    <a:pt x="4959" y="20951"/>
                  </a:cubicBezTo>
                  <a:cubicBezTo>
                    <a:pt x="5504" y="20198"/>
                    <a:pt x="6491" y="19653"/>
                    <a:pt x="7348" y="19212"/>
                  </a:cubicBezTo>
                  <a:cubicBezTo>
                    <a:pt x="7997" y="18796"/>
                    <a:pt x="8646" y="18251"/>
                    <a:pt x="9399" y="18018"/>
                  </a:cubicBezTo>
                  <a:cubicBezTo>
                    <a:pt x="9651" y="17964"/>
                    <a:pt x="9924" y="17938"/>
                    <a:pt x="10205" y="17938"/>
                  </a:cubicBezTo>
                  <a:close/>
                  <a:moveTo>
                    <a:pt x="19806" y="22894"/>
                  </a:moveTo>
                  <a:cubicBezTo>
                    <a:pt x="20496" y="22894"/>
                    <a:pt x="21213" y="23009"/>
                    <a:pt x="21834" y="23210"/>
                  </a:cubicBezTo>
                  <a:cubicBezTo>
                    <a:pt x="22483" y="23443"/>
                    <a:pt x="23028" y="23651"/>
                    <a:pt x="23677" y="23755"/>
                  </a:cubicBezTo>
                  <a:cubicBezTo>
                    <a:pt x="23807" y="23776"/>
                    <a:pt x="23941" y="23784"/>
                    <a:pt x="24077" y="23784"/>
                  </a:cubicBezTo>
                  <a:cubicBezTo>
                    <a:pt x="24623" y="23784"/>
                    <a:pt x="25209" y="23651"/>
                    <a:pt x="25728" y="23651"/>
                  </a:cubicBezTo>
                  <a:cubicBezTo>
                    <a:pt x="26377" y="23755"/>
                    <a:pt x="26922" y="23755"/>
                    <a:pt x="27467" y="23859"/>
                  </a:cubicBezTo>
                  <a:cubicBezTo>
                    <a:pt x="29414" y="23859"/>
                    <a:pt x="28220" y="25936"/>
                    <a:pt x="27675" y="26688"/>
                  </a:cubicBezTo>
                  <a:cubicBezTo>
                    <a:pt x="27363" y="27337"/>
                    <a:pt x="27260" y="27753"/>
                    <a:pt x="26507" y="28194"/>
                  </a:cubicBezTo>
                  <a:cubicBezTo>
                    <a:pt x="26169" y="28298"/>
                    <a:pt x="24326" y="29181"/>
                    <a:pt x="24118" y="29181"/>
                  </a:cubicBezTo>
                  <a:cubicBezTo>
                    <a:pt x="23781" y="28635"/>
                    <a:pt x="23469" y="28298"/>
                    <a:pt x="23028" y="27986"/>
                  </a:cubicBezTo>
                  <a:cubicBezTo>
                    <a:pt x="22483" y="27441"/>
                    <a:pt x="21730" y="27104"/>
                    <a:pt x="21081" y="26896"/>
                  </a:cubicBezTo>
                  <a:lnTo>
                    <a:pt x="21081" y="26792"/>
                  </a:lnTo>
                  <a:cubicBezTo>
                    <a:pt x="20667" y="26586"/>
                    <a:pt x="20228" y="26456"/>
                    <a:pt x="19789" y="26250"/>
                  </a:cubicBezTo>
                  <a:lnTo>
                    <a:pt x="19789" y="26250"/>
                  </a:lnTo>
                  <a:cubicBezTo>
                    <a:pt x="20228" y="26456"/>
                    <a:pt x="20667" y="26586"/>
                    <a:pt x="20977" y="26792"/>
                  </a:cubicBezTo>
                  <a:cubicBezTo>
                    <a:pt x="20769" y="26792"/>
                    <a:pt x="20536" y="26688"/>
                    <a:pt x="20224" y="26585"/>
                  </a:cubicBezTo>
                  <a:cubicBezTo>
                    <a:pt x="19887" y="26455"/>
                    <a:pt x="19575" y="26351"/>
                    <a:pt x="19134" y="26351"/>
                  </a:cubicBezTo>
                  <a:lnTo>
                    <a:pt x="19030" y="26351"/>
                  </a:lnTo>
                  <a:lnTo>
                    <a:pt x="19030" y="26247"/>
                  </a:lnTo>
                  <a:cubicBezTo>
                    <a:pt x="18718" y="26039"/>
                    <a:pt x="18277" y="25806"/>
                    <a:pt x="18069" y="25598"/>
                  </a:cubicBezTo>
                  <a:lnTo>
                    <a:pt x="17940" y="25598"/>
                  </a:lnTo>
                  <a:cubicBezTo>
                    <a:pt x="18277" y="25936"/>
                    <a:pt x="18589" y="26143"/>
                    <a:pt x="18926" y="26247"/>
                  </a:cubicBezTo>
                  <a:cubicBezTo>
                    <a:pt x="18381" y="26143"/>
                    <a:pt x="18069" y="25806"/>
                    <a:pt x="17524" y="25494"/>
                  </a:cubicBezTo>
                  <a:cubicBezTo>
                    <a:pt x="17420" y="25494"/>
                    <a:pt x="17291" y="25494"/>
                    <a:pt x="17420" y="25598"/>
                  </a:cubicBezTo>
                  <a:cubicBezTo>
                    <a:pt x="18069" y="26247"/>
                    <a:pt x="18589" y="26455"/>
                    <a:pt x="19471" y="26688"/>
                  </a:cubicBezTo>
                  <a:cubicBezTo>
                    <a:pt x="21185" y="27000"/>
                    <a:pt x="23262" y="27986"/>
                    <a:pt x="24118" y="29596"/>
                  </a:cubicBezTo>
                  <a:cubicBezTo>
                    <a:pt x="24975" y="31335"/>
                    <a:pt x="24326" y="32841"/>
                    <a:pt x="23469" y="34243"/>
                  </a:cubicBezTo>
                  <a:cubicBezTo>
                    <a:pt x="23469" y="33724"/>
                    <a:pt x="23132" y="33179"/>
                    <a:pt x="22820" y="32737"/>
                  </a:cubicBezTo>
                  <a:lnTo>
                    <a:pt x="22820" y="32737"/>
                  </a:lnTo>
                  <a:cubicBezTo>
                    <a:pt x="23132" y="33282"/>
                    <a:pt x="23365" y="33828"/>
                    <a:pt x="23365" y="34373"/>
                  </a:cubicBezTo>
                  <a:lnTo>
                    <a:pt x="23365" y="34477"/>
                  </a:lnTo>
                  <a:cubicBezTo>
                    <a:pt x="23262" y="34580"/>
                    <a:pt x="23262" y="34580"/>
                    <a:pt x="23262" y="34684"/>
                  </a:cubicBezTo>
                  <a:cubicBezTo>
                    <a:pt x="23262" y="34035"/>
                    <a:pt x="23028" y="33386"/>
                    <a:pt x="22716" y="32841"/>
                  </a:cubicBezTo>
                  <a:lnTo>
                    <a:pt x="22613" y="32841"/>
                  </a:lnTo>
                  <a:cubicBezTo>
                    <a:pt x="22924" y="33490"/>
                    <a:pt x="23132" y="34139"/>
                    <a:pt x="23132" y="34788"/>
                  </a:cubicBezTo>
                  <a:cubicBezTo>
                    <a:pt x="23038" y="34952"/>
                    <a:pt x="22923" y="35017"/>
                    <a:pt x="22800" y="35017"/>
                  </a:cubicBezTo>
                  <a:cubicBezTo>
                    <a:pt x="22514" y="35017"/>
                    <a:pt x="22181" y="34663"/>
                    <a:pt x="21964" y="34373"/>
                  </a:cubicBezTo>
                  <a:cubicBezTo>
                    <a:pt x="21730" y="34035"/>
                    <a:pt x="21626" y="33724"/>
                    <a:pt x="21315" y="33386"/>
                  </a:cubicBezTo>
                  <a:cubicBezTo>
                    <a:pt x="21185" y="33386"/>
                    <a:pt x="21185" y="33386"/>
                    <a:pt x="21185" y="33490"/>
                  </a:cubicBezTo>
                  <a:cubicBezTo>
                    <a:pt x="21418" y="33594"/>
                    <a:pt x="21626" y="34243"/>
                    <a:pt x="21964" y="34788"/>
                  </a:cubicBezTo>
                  <a:cubicBezTo>
                    <a:pt x="21964" y="35775"/>
                    <a:pt x="21522" y="36631"/>
                    <a:pt x="20432" y="36735"/>
                  </a:cubicBezTo>
                  <a:cubicBezTo>
                    <a:pt x="20016" y="36735"/>
                    <a:pt x="19575" y="36631"/>
                    <a:pt x="19134" y="36631"/>
                  </a:cubicBezTo>
                  <a:lnTo>
                    <a:pt x="18718" y="36631"/>
                  </a:lnTo>
                  <a:cubicBezTo>
                    <a:pt x="17940" y="36190"/>
                    <a:pt x="17524" y="35671"/>
                    <a:pt x="17187" y="34892"/>
                  </a:cubicBezTo>
                  <a:cubicBezTo>
                    <a:pt x="17187" y="34892"/>
                    <a:pt x="17083" y="34892"/>
                    <a:pt x="17083" y="35022"/>
                  </a:cubicBezTo>
                  <a:cubicBezTo>
                    <a:pt x="17291" y="35541"/>
                    <a:pt x="17836" y="36320"/>
                    <a:pt x="18381" y="36631"/>
                  </a:cubicBezTo>
                  <a:lnTo>
                    <a:pt x="18277" y="36735"/>
                  </a:lnTo>
                  <a:cubicBezTo>
                    <a:pt x="18051" y="36805"/>
                    <a:pt x="17839" y="36837"/>
                    <a:pt x="17638" y="36837"/>
                  </a:cubicBezTo>
                  <a:cubicBezTo>
                    <a:pt x="16874" y="36837"/>
                    <a:pt x="16278" y="36371"/>
                    <a:pt x="15681" y="35775"/>
                  </a:cubicBezTo>
                  <a:cubicBezTo>
                    <a:pt x="13942" y="33931"/>
                    <a:pt x="13942" y="31128"/>
                    <a:pt x="14279" y="28739"/>
                  </a:cubicBezTo>
                  <a:lnTo>
                    <a:pt x="14279" y="28635"/>
                  </a:lnTo>
                  <a:cubicBezTo>
                    <a:pt x="14487" y="28298"/>
                    <a:pt x="14591" y="27883"/>
                    <a:pt x="14591" y="27545"/>
                  </a:cubicBezTo>
                  <a:cubicBezTo>
                    <a:pt x="14591" y="27441"/>
                    <a:pt x="14695" y="27337"/>
                    <a:pt x="14695" y="27234"/>
                  </a:cubicBezTo>
                  <a:cubicBezTo>
                    <a:pt x="14695" y="27545"/>
                    <a:pt x="14695" y="27883"/>
                    <a:pt x="14928" y="28090"/>
                  </a:cubicBezTo>
                  <a:lnTo>
                    <a:pt x="15032" y="28090"/>
                  </a:lnTo>
                  <a:cubicBezTo>
                    <a:pt x="15240" y="27545"/>
                    <a:pt x="15240" y="26688"/>
                    <a:pt x="15032" y="26039"/>
                  </a:cubicBezTo>
                  <a:lnTo>
                    <a:pt x="15032" y="26039"/>
                  </a:lnTo>
                  <a:cubicBezTo>
                    <a:pt x="15344" y="26455"/>
                    <a:pt x="15032" y="27441"/>
                    <a:pt x="15344" y="27883"/>
                  </a:cubicBezTo>
                  <a:lnTo>
                    <a:pt x="15473" y="27883"/>
                  </a:lnTo>
                  <a:cubicBezTo>
                    <a:pt x="15681" y="27545"/>
                    <a:pt x="15785" y="27234"/>
                    <a:pt x="15681" y="26792"/>
                  </a:cubicBezTo>
                  <a:lnTo>
                    <a:pt x="15681" y="26792"/>
                  </a:lnTo>
                  <a:cubicBezTo>
                    <a:pt x="15785" y="27000"/>
                    <a:pt x="15993" y="27234"/>
                    <a:pt x="16122" y="27337"/>
                  </a:cubicBezTo>
                  <a:cubicBezTo>
                    <a:pt x="16226" y="27337"/>
                    <a:pt x="16226" y="27337"/>
                    <a:pt x="16226" y="27234"/>
                  </a:cubicBezTo>
                  <a:cubicBezTo>
                    <a:pt x="16330" y="26792"/>
                    <a:pt x="15993" y="26247"/>
                    <a:pt x="15577" y="25936"/>
                  </a:cubicBezTo>
                  <a:cubicBezTo>
                    <a:pt x="15577" y="25778"/>
                    <a:pt x="15530" y="25679"/>
                    <a:pt x="15499" y="25600"/>
                  </a:cubicBezTo>
                  <a:lnTo>
                    <a:pt x="15499" y="25600"/>
                  </a:lnTo>
                  <a:cubicBezTo>
                    <a:pt x="15609" y="25614"/>
                    <a:pt x="15801" y="25710"/>
                    <a:pt x="15993" y="25806"/>
                  </a:cubicBezTo>
                  <a:cubicBezTo>
                    <a:pt x="15889" y="25806"/>
                    <a:pt x="15889" y="25936"/>
                    <a:pt x="15889" y="25936"/>
                  </a:cubicBezTo>
                  <a:cubicBezTo>
                    <a:pt x="15993" y="25936"/>
                    <a:pt x="15993" y="26039"/>
                    <a:pt x="16122" y="26143"/>
                  </a:cubicBezTo>
                  <a:cubicBezTo>
                    <a:pt x="16226" y="26585"/>
                    <a:pt x="16434" y="26896"/>
                    <a:pt x="16538" y="27337"/>
                  </a:cubicBezTo>
                  <a:cubicBezTo>
                    <a:pt x="16538" y="27389"/>
                    <a:pt x="16564" y="27415"/>
                    <a:pt x="16590" y="27415"/>
                  </a:cubicBezTo>
                  <a:cubicBezTo>
                    <a:pt x="16616" y="27415"/>
                    <a:pt x="16642" y="27389"/>
                    <a:pt x="16642" y="27337"/>
                  </a:cubicBezTo>
                  <a:cubicBezTo>
                    <a:pt x="16642" y="27000"/>
                    <a:pt x="16538" y="26585"/>
                    <a:pt x="16330" y="26247"/>
                  </a:cubicBezTo>
                  <a:lnTo>
                    <a:pt x="16330" y="26247"/>
                  </a:lnTo>
                  <a:cubicBezTo>
                    <a:pt x="16399" y="26316"/>
                    <a:pt x="16469" y="26386"/>
                    <a:pt x="16538" y="26455"/>
                  </a:cubicBezTo>
                  <a:cubicBezTo>
                    <a:pt x="16771" y="27000"/>
                    <a:pt x="16979" y="27649"/>
                    <a:pt x="17187" y="28194"/>
                  </a:cubicBezTo>
                  <a:cubicBezTo>
                    <a:pt x="17239" y="28246"/>
                    <a:pt x="17265" y="28272"/>
                    <a:pt x="17294" y="28272"/>
                  </a:cubicBezTo>
                  <a:cubicBezTo>
                    <a:pt x="17323" y="28272"/>
                    <a:pt x="17356" y="28246"/>
                    <a:pt x="17420" y="28194"/>
                  </a:cubicBezTo>
                  <a:cubicBezTo>
                    <a:pt x="17628" y="27883"/>
                    <a:pt x="17524" y="27441"/>
                    <a:pt x="17291" y="27000"/>
                  </a:cubicBezTo>
                  <a:cubicBezTo>
                    <a:pt x="17187" y="26896"/>
                    <a:pt x="17083" y="26688"/>
                    <a:pt x="16979" y="26585"/>
                  </a:cubicBezTo>
                  <a:lnTo>
                    <a:pt x="17083" y="26585"/>
                  </a:lnTo>
                  <a:cubicBezTo>
                    <a:pt x="17420" y="27104"/>
                    <a:pt x="17628" y="27753"/>
                    <a:pt x="18277" y="28090"/>
                  </a:cubicBezTo>
                  <a:cubicBezTo>
                    <a:pt x="18312" y="28125"/>
                    <a:pt x="18335" y="28136"/>
                    <a:pt x="18350" y="28136"/>
                  </a:cubicBezTo>
                  <a:cubicBezTo>
                    <a:pt x="18381" y="28136"/>
                    <a:pt x="18381" y="28090"/>
                    <a:pt x="18381" y="28090"/>
                  </a:cubicBezTo>
                  <a:cubicBezTo>
                    <a:pt x="18381" y="27883"/>
                    <a:pt x="18277" y="27649"/>
                    <a:pt x="18173" y="27441"/>
                  </a:cubicBezTo>
                  <a:lnTo>
                    <a:pt x="18381" y="27441"/>
                  </a:lnTo>
                  <a:cubicBezTo>
                    <a:pt x="18485" y="27000"/>
                    <a:pt x="18173" y="26688"/>
                    <a:pt x="17836" y="26455"/>
                  </a:cubicBezTo>
                  <a:cubicBezTo>
                    <a:pt x="17940" y="26455"/>
                    <a:pt x="17940" y="26455"/>
                    <a:pt x="18069" y="26585"/>
                  </a:cubicBezTo>
                  <a:cubicBezTo>
                    <a:pt x="18173" y="26585"/>
                    <a:pt x="18173" y="26455"/>
                    <a:pt x="18173" y="26455"/>
                  </a:cubicBezTo>
                  <a:cubicBezTo>
                    <a:pt x="17940" y="26039"/>
                    <a:pt x="17524" y="25702"/>
                    <a:pt x="17083" y="25494"/>
                  </a:cubicBezTo>
                  <a:lnTo>
                    <a:pt x="17083" y="25287"/>
                  </a:lnTo>
                  <a:cubicBezTo>
                    <a:pt x="17420" y="25287"/>
                    <a:pt x="17836" y="25287"/>
                    <a:pt x="17732" y="25053"/>
                  </a:cubicBezTo>
                  <a:cubicBezTo>
                    <a:pt x="17732" y="24845"/>
                    <a:pt x="17524" y="24845"/>
                    <a:pt x="17420" y="24845"/>
                  </a:cubicBezTo>
                  <a:lnTo>
                    <a:pt x="17420" y="24741"/>
                  </a:lnTo>
                  <a:cubicBezTo>
                    <a:pt x="17379" y="24666"/>
                    <a:pt x="17339" y="24604"/>
                    <a:pt x="17299" y="24552"/>
                  </a:cubicBezTo>
                  <a:lnTo>
                    <a:pt x="17299" y="24552"/>
                  </a:lnTo>
                  <a:cubicBezTo>
                    <a:pt x="17574" y="24661"/>
                    <a:pt x="17771" y="24753"/>
                    <a:pt x="18069" y="24845"/>
                  </a:cubicBezTo>
                  <a:lnTo>
                    <a:pt x="17836" y="24845"/>
                  </a:lnTo>
                  <a:cubicBezTo>
                    <a:pt x="17732" y="24845"/>
                    <a:pt x="17732" y="24949"/>
                    <a:pt x="17836" y="24949"/>
                  </a:cubicBezTo>
                  <a:cubicBezTo>
                    <a:pt x="17869" y="24949"/>
                    <a:pt x="17902" y="24950"/>
                    <a:pt x="17937" y="24952"/>
                  </a:cubicBezTo>
                  <a:lnTo>
                    <a:pt x="17937" y="24952"/>
                  </a:lnTo>
                  <a:cubicBezTo>
                    <a:pt x="17920" y="24969"/>
                    <a:pt x="17847" y="25053"/>
                    <a:pt x="17940" y="25053"/>
                  </a:cubicBezTo>
                  <a:cubicBezTo>
                    <a:pt x="18277" y="25287"/>
                    <a:pt x="18589" y="25598"/>
                    <a:pt x="19030" y="25598"/>
                  </a:cubicBezTo>
                  <a:cubicBezTo>
                    <a:pt x="19030" y="25598"/>
                    <a:pt x="19134" y="25494"/>
                    <a:pt x="19030" y="25494"/>
                  </a:cubicBezTo>
                  <a:cubicBezTo>
                    <a:pt x="18926" y="25287"/>
                    <a:pt x="18822" y="25053"/>
                    <a:pt x="18485" y="24949"/>
                  </a:cubicBezTo>
                  <a:lnTo>
                    <a:pt x="18926" y="24949"/>
                  </a:lnTo>
                  <a:lnTo>
                    <a:pt x="18926" y="24845"/>
                  </a:lnTo>
                  <a:cubicBezTo>
                    <a:pt x="18822" y="24741"/>
                    <a:pt x="18589" y="24638"/>
                    <a:pt x="18485" y="24508"/>
                  </a:cubicBezTo>
                  <a:cubicBezTo>
                    <a:pt x="18822" y="24404"/>
                    <a:pt x="19134" y="24300"/>
                    <a:pt x="19030" y="24092"/>
                  </a:cubicBezTo>
                  <a:cubicBezTo>
                    <a:pt x="19030" y="23795"/>
                    <a:pt x="18689" y="23698"/>
                    <a:pt x="18363" y="23698"/>
                  </a:cubicBezTo>
                  <a:cubicBezTo>
                    <a:pt x="18204" y="23698"/>
                    <a:pt x="18050" y="23721"/>
                    <a:pt x="17940" y="23755"/>
                  </a:cubicBezTo>
                  <a:lnTo>
                    <a:pt x="17732" y="23755"/>
                  </a:lnTo>
                  <a:cubicBezTo>
                    <a:pt x="17836" y="23651"/>
                    <a:pt x="17836" y="23547"/>
                    <a:pt x="17940" y="23443"/>
                  </a:cubicBezTo>
                  <a:cubicBezTo>
                    <a:pt x="17940" y="23443"/>
                    <a:pt x="17940" y="23340"/>
                    <a:pt x="17836" y="23340"/>
                  </a:cubicBezTo>
                  <a:lnTo>
                    <a:pt x="17628" y="23340"/>
                  </a:lnTo>
                  <a:cubicBezTo>
                    <a:pt x="17836" y="23210"/>
                    <a:pt x="17940" y="23210"/>
                    <a:pt x="18173" y="23106"/>
                  </a:cubicBezTo>
                  <a:cubicBezTo>
                    <a:pt x="18381" y="23106"/>
                    <a:pt x="18718" y="23106"/>
                    <a:pt x="18926" y="23002"/>
                  </a:cubicBezTo>
                  <a:lnTo>
                    <a:pt x="18718" y="23002"/>
                  </a:lnTo>
                  <a:cubicBezTo>
                    <a:pt x="19059" y="22928"/>
                    <a:pt x="19428" y="22894"/>
                    <a:pt x="19806" y="22894"/>
                  </a:cubicBezTo>
                  <a:close/>
                  <a:moveTo>
                    <a:pt x="12696" y="1"/>
                  </a:moveTo>
                  <a:cubicBezTo>
                    <a:pt x="12670" y="1"/>
                    <a:pt x="12644" y="27"/>
                    <a:pt x="12644" y="79"/>
                  </a:cubicBezTo>
                  <a:cubicBezTo>
                    <a:pt x="11787" y="2234"/>
                    <a:pt x="9502" y="3428"/>
                    <a:pt x="8438" y="5479"/>
                  </a:cubicBezTo>
                  <a:cubicBezTo>
                    <a:pt x="7789" y="6024"/>
                    <a:pt x="7555" y="6673"/>
                    <a:pt x="7789" y="7529"/>
                  </a:cubicBezTo>
                  <a:cubicBezTo>
                    <a:pt x="7789" y="7581"/>
                    <a:pt x="7815" y="7607"/>
                    <a:pt x="7841" y="7607"/>
                  </a:cubicBezTo>
                  <a:cubicBezTo>
                    <a:pt x="7867" y="7607"/>
                    <a:pt x="7893" y="7581"/>
                    <a:pt x="7893" y="7529"/>
                  </a:cubicBezTo>
                  <a:cubicBezTo>
                    <a:pt x="7893" y="6880"/>
                    <a:pt x="8100" y="6335"/>
                    <a:pt x="8334" y="5816"/>
                  </a:cubicBezTo>
                  <a:cubicBezTo>
                    <a:pt x="8360" y="5816"/>
                    <a:pt x="8379" y="5808"/>
                    <a:pt x="8394" y="5796"/>
                  </a:cubicBezTo>
                  <a:lnTo>
                    <a:pt x="8394" y="5796"/>
                  </a:lnTo>
                  <a:cubicBezTo>
                    <a:pt x="8111" y="6562"/>
                    <a:pt x="8220" y="7559"/>
                    <a:pt x="8542" y="8178"/>
                  </a:cubicBezTo>
                  <a:cubicBezTo>
                    <a:pt x="8542" y="8724"/>
                    <a:pt x="8750" y="9269"/>
                    <a:pt x="8983" y="9814"/>
                  </a:cubicBezTo>
                  <a:cubicBezTo>
                    <a:pt x="8204" y="13163"/>
                    <a:pt x="6802" y="16408"/>
                    <a:pt x="5401" y="19653"/>
                  </a:cubicBezTo>
                  <a:cubicBezTo>
                    <a:pt x="5297" y="19861"/>
                    <a:pt x="5193" y="20094"/>
                    <a:pt x="5089" y="20406"/>
                  </a:cubicBezTo>
                  <a:cubicBezTo>
                    <a:pt x="4959" y="20510"/>
                    <a:pt x="4959" y="20614"/>
                    <a:pt x="4855" y="20743"/>
                  </a:cubicBezTo>
                  <a:cubicBezTo>
                    <a:pt x="4544" y="21159"/>
                    <a:pt x="4310" y="21600"/>
                    <a:pt x="4206" y="22041"/>
                  </a:cubicBezTo>
                  <a:cubicBezTo>
                    <a:pt x="3012" y="24404"/>
                    <a:pt x="1610" y="26455"/>
                    <a:pt x="1" y="28635"/>
                  </a:cubicBezTo>
                  <a:cubicBezTo>
                    <a:pt x="1714" y="26896"/>
                    <a:pt x="3012" y="24741"/>
                    <a:pt x="4206" y="22457"/>
                  </a:cubicBezTo>
                  <a:cubicBezTo>
                    <a:pt x="4206" y="23002"/>
                    <a:pt x="4310" y="23443"/>
                    <a:pt x="4752" y="23989"/>
                  </a:cubicBezTo>
                  <a:cubicBezTo>
                    <a:pt x="5385" y="24984"/>
                    <a:pt x="6159" y="25296"/>
                    <a:pt x="6992" y="25296"/>
                  </a:cubicBezTo>
                  <a:cubicBezTo>
                    <a:pt x="7592" y="25296"/>
                    <a:pt x="8223" y="25134"/>
                    <a:pt x="8853" y="24949"/>
                  </a:cubicBezTo>
                  <a:lnTo>
                    <a:pt x="8853" y="24949"/>
                  </a:lnTo>
                  <a:cubicBezTo>
                    <a:pt x="6387" y="25936"/>
                    <a:pt x="4206" y="28843"/>
                    <a:pt x="4206" y="31647"/>
                  </a:cubicBezTo>
                  <a:cubicBezTo>
                    <a:pt x="4103" y="32633"/>
                    <a:pt x="4544" y="33724"/>
                    <a:pt x="5608" y="34373"/>
                  </a:cubicBezTo>
                  <a:cubicBezTo>
                    <a:pt x="6595" y="34892"/>
                    <a:pt x="6802" y="35775"/>
                    <a:pt x="7893" y="35982"/>
                  </a:cubicBezTo>
                  <a:cubicBezTo>
                    <a:pt x="7992" y="35993"/>
                    <a:pt x="8092" y="35998"/>
                    <a:pt x="8193" y="35998"/>
                  </a:cubicBezTo>
                  <a:cubicBezTo>
                    <a:pt x="9072" y="35998"/>
                    <a:pt x="10000" y="35604"/>
                    <a:pt x="10489" y="35022"/>
                  </a:cubicBezTo>
                  <a:cubicBezTo>
                    <a:pt x="11346" y="34035"/>
                    <a:pt x="12332" y="33594"/>
                    <a:pt x="12981" y="32530"/>
                  </a:cubicBezTo>
                  <a:cubicBezTo>
                    <a:pt x="13630" y="31335"/>
                    <a:pt x="13293" y="29830"/>
                    <a:pt x="13734" y="28532"/>
                  </a:cubicBezTo>
                  <a:cubicBezTo>
                    <a:pt x="13734" y="28635"/>
                    <a:pt x="13734" y="28843"/>
                    <a:pt x="13838" y="28947"/>
                  </a:cubicBezTo>
                  <a:lnTo>
                    <a:pt x="13838" y="29051"/>
                  </a:lnTo>
                  <a:cubicBezTo>
                    <a:pt x="13942" y="28947"/>
                    <a:pt x="14046" y="28843"/>
                    <a:pt x="14175" y="28843"/>
                  </a:cubicBezTo>
                  <a:cubicBezTo>
                    <a:pt x="13734" y="30583"/>
                    <a:pt x="13838" y="32088"/>
                    <a:pt x="14279" y="33931"/>
                  </a:cubicBezTo>
                  <a:cubicBezTo>
                    <a:pt x="14591" y="35022"/>
                    <a:pt x="15785" y="36631"/>
                    <a:pt x="16875" y="37073"/>
                  </a:cubicBezTo>
                  <a:cubicBezTo>
                    <a:pt x="17115" y="37133"/>
                    <a:pt x="17329" y="37193"/>
                    <a:pt x="17552" y="37193"/>
                  </a:cubicBezTo>
                  <a:cubicBezTo>
                    <a:pt x="17715" y="37193"/>
                    <a:pt x="17883" y="37160"/>
                    <a:pt x="18069" y="37073"/>
                  </a:cubicBezTo>
                  <a:cubicBezTo>
                    <a:pt x="18409" y="36954"/>
                    <a:pt x="18722" y="36919"/>
                    <a:pt x="19024" y="36919"/>
                  </a:cubicBezTo>
                  <a:cubicBezTo>
                    <a:pt x="19455" y="36919"/>
                    <a:pt x="19863" y="36990"/>
                    <a:pt x="20292" y="36990"/>
                  </a:cubicBezTo>
                  <a:cubicBezTo>
                    <a:pt x="20414" y="36990"/>
                    <a:pt x="20539" y="36984"/>
                    <a:pt x="20666" y="36969"/>
                  </a:cubicBezTo>
                  <a:cubicBezTo>
                    <a:pt x="21730" y="36839"/>
                    <a:pt x="22171" y="36086"/>
                    <a:pt x="22067" y="35126"/>
                  </a:cubicBezTo>
                  <a:lnTo>
                    <a:pt x="22067" y="35126"/>
                  </a:lnTo>
                  <a:cubicBezTo>
                    <a:pt x="22319" y="35377"/>
                    <a:pt x="22587" y="35578"/>
                    <a:pt x="22845" y="35578"/>
                  </a:cubicBezTo>
                  <a:cubicBezTo>
                    <a:pt x="22907" y="35578"/>
                    <a:pt x="22968" y="35566"/>
                    <a:pt x="23028" y="35541"/>
                  </a:cubicBezTo>
                  <a:cubicBezTo>
                    <a:pt x="23365" y="35333"/>
                    <a:pt x="23573" y="34580"/>
                    <a:pt x="23781" y="34243"/>
                  </a:cubicBezTo>
                  <a:cubicBezTo>
                    <a:pt x="24118" y="33594"/>
                    <a:pt x="24430" y="32945"/>
                    <a:pt x="24663" y="32192"/>
                  </a:cubicBezTo>
                  <a:cubicBezTo>
                    <a:pt x="24871" y="31335"/>
                    <a:pt x="24663" y="30141"/>
                    <a:pt x="24118" y="29285"/>
                  </a:cubicBezTo>
                  <a:lnTo>
                    <a:pt x="24118" y="29285"/>
                  </a:lnTo>
                  <a:cubicBezTo>
                    <a:pt x="24181" y="29292"/>
                    <a:pt x="24242" y="29296"/>
                    <a:pt x="24302" y="29296"/>
                  </a:cubicBezTo>
                  <a:cubicBezTo>
                    <a:pt x="25056" y="29296"/>
                    <a:pt x="25575" y="28724"/>
                    <a:pt x="26273" y="28532"/>
                  </a:cubicBezTo>
                  <a:cubicBezTo>
                    <a:pt x="27026" y="28194"/>
                    <a:pt x="27363" y="27883"/>
                    <a:pt x="27675" y="27104"/>
                  </a:cubicBezTo>
                  <a:cubicBezTo>
                    <a:pt x="28116" y="26247"/>
                    <a:pt x="29752" y="24638"/>
                    <a:pt x="28324" y="23755"/>
                  </a:cubicBezTo>
                  <a:cubicBezTo>
                    <a:pt x="27805" y="23210"/>
                    <a:pt x="27026" y="22898"/>
                    <a:pt x="26377" y="22353"/>
                  </a:cubicBezTo>
                  <a:cubicBezTo>
                    <a:pt x="25624" y="21704"/>
                    <a:pt x="25079" y="21159"/>
                    <a:pt x="24014" y="21159"/>
                  </a:cubicBezTo>
                  <a:cubicBezTo>
                    <a:pt x="23573" y="21159"/>
                    <a:pt x="23132" y="21263"/>
                    <a:pt x="22716" y="21392"/>
                  </a:cubicBezTo>
                  <a:cubicBezTo>
                    <a:pt x="22924" y="21263"/>
                    <a:pt x="23028" y="21159"/>
                    <a:pt x="23132" y="20847"/>
                  </a:cubicBezTo>
                  <a:lnTo>
                    <a:pt x="23132" y="20406"/>
                  </a:lnTo>
                  <a:cubicBezTo>
                    <a:pt x="23262" y="19861"/>
                    <a:pt x="23028" y="19212"/>
                    <a:pt x="22820" y="18796"/>
                  </a:cubicBezTo>
                  <a:cubicBezTo>
                    <a:pt x="22716" y="18563"/>
                    <a:pt x="22716" y="18459"/>
                    <a:pt x="22716" y="18355"/>
                  </a:cubicBezTo>
                  <a:cubicBezTo>
                    <a:pt x="22682" y="18320"/>
                    <a:pt x="22659" y="18309"/>
                    <a:pt x="22643" y="18309"/>
                  </a:cubicBezTo>
                  <a:cubicBezTo>
                    <a:pt x="22613" y="18309"/>
                    <a:pt x="22613" y="18355"/>
                    <a:pt x="22613" y="18355"/>
                  </a:cubicBezTo>
                  <a:cubicBezTo>
                    <a:pt x="22613" y="18355"/>
                    <a:pt x="22613" y="18459"/>
                    <a:pt x="22716" y="18563"/>
                  </a:cubicBezTo>
                  <a:cubicBezTo>
                    <a:pt x="22483" y="18355"/>
                    <a:pt x="22379" y="18147"/>
                    <a:pt x="22171" y="17810"/>
                  </a:cubicBezTo>
                  <a:cubicBezTo>
                    <a:pt x="22171" y="17706"/>
                    <a:pt x="22067" y="17602"/>
                    <a:pt x="21964" y="17498"/>
                  </a:cubicBezTo>
                  <a:cubicBezTo>
                    <a:pt x="21834" y="17369"/>
                    <a:pt x="21834" y="17265"/>
                    <a:pt x="21834" y="17265"/>
                  </a:cubicBezTo>
                  <a:cubicBezTo>
                    <a:pt x="21730" y="17057"/>
                    <a:pt x="21626" y="16953"/>
                    <a:pt x="21418" y="16720"/>
                  </a:cubicBezTo>
                  <a:lnTo>
                    <a:pt x="21418" y="16849"/>
                  </a:lnTo>
                  <a:cubicBezTo>
                    <a:pt x="20536" y="15759"/>
                    <a:pt x="19367" y="15318"/>
                    <a:pt x="17732" y="15318"/>
                  </a:cubicBezTo>
                  <a:cubicBezTo>
                    <a:pt x="18069" y="14253"/>
                    <a:pt x="18069" y="13059"/>
                    <a:pt x="18277" y="11969"/>
                  </a:cubicBezTo>
                  <a:cubicBezTo>
                    <a:pt x="18485" y="10567"/>
                    <a:pt x="18822" y="9165"/>
                    <a:pt x="18589" y="7763"/>
                  </a:cubicBezTo>
                  <a:lnTo>
                    <a:pt x="18485" y="7763"/>
                  </a:lnTo>
                  <a:cubicBezTo>
                    <a:pt x="18381" y="10359"/>
                    <a:pt x="18173" y="12825"/>
                    <a:pt x="17628" y="15318"/>
                  </a:cubicBezTo>
                  <a:lnTo>
                    <a:pt x="17420" y="15318"/>
                  </a:lnTo>
                  <a:cubicBezTo>
                    <a:pt x="17732" y="14253"/>
                    <a:pt x="17732" y="13163"/>
                    <a:pt x="17836" y="12073"/>
                  </a:cubicBezTo>
                  <a:cubicBezTo>
                    <a:pt x="17940" y="11527"/>
                    <a:pt x="18069" y="11008"/>
                    <a:pt x="18069" y="10567"/>
                  </a:cubicBezTo>
                  <a:cubicBezTo>
                    <a:pt x="18069" y="10567"/>
                    <a:pt x="18069" y="10463"/>
                    <a:pt x="18173" y="10463"/>
                  </a:cubicBezTo>
                  <a:lnTo>
                    <a:pt x="18069" y="10463"/>
                  </a:lnTo>
                  <a:cubicBezTo>
                    <a:pt x="18277" y="9710"/>
                    <a:pt x="18381" y="8828"/>
                    <a:pt x="18277" y="8075"/>
                  </a:cubicBezTo>
                  <a:lnTo>
                    <a:pt x="18277" y="8075"/>
                  </a:lnTo>
                  <a:cubicBezTo>
                    <a:pt x="18277" y="8516"/>
                    <a:pt x="18173" y="8931"/>
                    <a:pt x="18173" y="9269"/>
                  </a:cubicBezTo>
                  <a:cubicBezTo>
                    <a:pt x="18069" y="9269"/>
                    <a:pt x="18069" y="9269"/>
                    <a:pt x="18069" y="9373"/>
                  </a:cubicBezTo>
                  <a:cubicBezTo>
                    <a:pt x="17420" y="10878"/>
                    <a:pt x="15889" y="10567"/>
                    <a:pt x="14591" y="10878"/>
                  </a:cubicBezTo>
                  <a:cubicBezTo>
                    <a:pt x="13734" y="11112"/>
                    <a:pt x="13293" y="12176"/>
                    <a:pt x="12436" y="12618"/>
                  </a:cubicBezTo>
                  <a:cubicBezTo>
                    <a:pt x="10930" y="13371"/>
                    <a:pt x="10930" y="15655"/>
                    <a:pt x="10593" y="17161"/>
                  </a:cubicBezTo>
                  <a:lnTo>
                    <a:pt x="10593" y="17265"/>
                  </a:lnTo>
                  <a:cubicBezTo>
                    <a:pt x="10697" y="17265"/>
                    <a:pt x="10697" y="17265"/>
                    <a:pt x="10697" y="17161"/>
                  </a:cubicBezTo>
                  <a:cubicBezTo>
                    <a:pt x="10800" y="17161"/>
                    <a:pt x="10800" y="17161"/>
                    <a:pt x="10800" y="17057"/>
                  </a:cubicBezTo>
                  <a:cubicBezTo>
                    <a:pt x="11034" y="16849"/>
                    <a:pt x="11242" y="16512"/>
                    <a:pt x="11346" y="16304"/>
                  </a:cubicBezTo>
                  <a:cubicBezTo>
                    <a:pt x="12540" y="15214"/>
                    <a:pt x="14487" y="15318"/>
                    <a:pt x="15785" y="14565"/>
                  </a:cubicBezTo>
                  <a:cubicBezTo>
                    <a:pt x="16875" y="13812"/>
                    <a:pt x="17420" y="12618"/>
                    <a:pt x="17836" y="11424"/>
                  </a:cubicBezTo>
                  <a:lnTo>
                    <a:pt x="17836" y="11527"/>
                  </a:lnTo>
                  <a:cubicBezTo>
                    <a:pt x="17628" y="12825"/>
                    <a:pt x="17524" y="14020"/>
                    <a:pt x="17187" y="15318"/>
                  </a:cubicBezTo>
                  <a:cubicBezTo>
                    <a:pt x="16910" y="15296"/>
                    <a:pt x="16619" y="15283"/>
                    <a:pt x="16324" y="15283"/>
                  </a:cubicBezTo>
                  <a:cubicBezTo>
                    <a:pt x="15231" y="15283"/>
                    <a:pt x="14069" y="15456"/>
                    <a:pt x="13293" y="15967"/>
                  </a:cubicBezTo>
                  <a:cubicBezTo>
                    <a:pt x="12540" y="16512"/>
                    <a:pt x="12228" y="17369"/>
                    <a:pt x="12644" y="18251"/>
                  </a:cubicBezTo>
                  <a:lnTo>
                    <a:pt x="12540" y="18147"/>
                  </a:lnTo>
                  <a:cubicBezTo>
                    <a:pt x="12098" y="17706"/>
                    <a:pt x="11346" y="17369"/>
                    <a:pt x="10593" y="17265"/>
                  </a:cubicBezTo>
                  <a:cubicBezTo>
                    <a:pt x="10213" y="17143"/>
                    <a:pt x="9832" y="17093"/>
                    <a:pt x="9473" y="17093"/>
                  </a:cubicBezTo>
                  <a:cubicBezTo>
                    <a:pt x="9219" y="17093"/>
                    <a:pt x="8975" y="17118"/>
                    <a:pt x="8750" y="17161"/>
                  </a:cubicBezTo>
                  <a:cubicBezTo>
                    <a:pt x="7451" y="17498"/>
                    <a:pt x="6491" y="18355"/>
                    <a:pt x="5738" y="19316"/>
                  </a:cubicBezTo>
                  <a:cubicBezTo>
                    <a:pt x="7036" y="16408"/>
                    <a:pt x="8334" y="13163"/>
                    <a:pt x="8983" y="9918"/>
                  </a:cubicBezTo>
                  <a:cubicBezTo>
                    <a:pt x="9295" y="10567"/>
                    <a:pt x="9632" y="11112"/>
                    <a:pt x="10048" y="11657"/>
                  </a:cubicBezTo>
                  <a:lnTo>
                    <a:pt x="10151" y="11657"/>
                  </a:lnTo>
                  <a:cubicBezTo>
                    <a:pt x="10187" y="11644"/>
                    <a:pt x="10223" y="11638"/>
                    <a:pt x="10260" y="11638"/>
                  </a:cubicBezTo>
                  <a:cubicBezTo>
                    <a:pt x="10578" y="11638"/>
                    <a:pt x="10952" y="12097"/>
                    <a:pt x="11138" y="12306"/>
                  </a:cubicBezTo>
                  <a:lnTo>
                    <a:pt x="11346" y="12306"/>
                  </a:lnTo>
                  <a:cubicBezTo>
                    <a:pt x="11449" y="12306"/>
                    <a:pt x="11579" y="12410"/>
                    <a:pt x="11683" y="12410"/>
                  </a:cubicBezTo>
                  <a:cubicBezTo>
                    <a:pt x="11683" y="12514"/>
                    <a:pt x="11787" y="12514"/>
                    <a:pt x="11787" y="12514"/>
                  </a:cubicBezTo>
                  <a:cubicBezTo>
                    <a:pt x="11787" y="12566"/>
                    <a:pt x="11813" y="12592"/>
                    <a:pt x="11839" y="12592"/>
                  </a:cubicBezTo>
                  <a:cubicBezTo>
                    <a:pt x="11865" y="12592"/>
                    <a:pt x="11891" y="12566"/>
                    <a:pt x="11891" y="12514"/>
                  </a:cubicBezTo>
                  <a:cubicBezTo>
                    <a:pt x="12644" y="11761"/>
                    <a:pt x="13526" y="10775"/>
                    <a:pt x="14175" y="9814"/>
                  </a:cubicBezTo>
                  <a:cubicBezTo>
                    <a:pt x="14824" y="9061"/>
                    <a:pt x="15344" y="7971"/>
                    <a:pt x="15344" y="6984"/>
                  </a:cubicBezTo>
                  <a:cubicBezTo>
                    <a:pt x="15344" y="7218"/>
                    <a:pt x="15473" y="7529"/>
                    <a:pt x="15577" y="7763"/>
                  </a:cubicBezTo>
                  <a:cubicBezTo>
                    <a:pt x="15629" y="7815"/>
                    <a:pt x="15655" y="7841"/>
                    <a:pt x="15668" y="7841"/>
                  </a:cubicBezTo>
                  <a:cubicBezTo>
                    <a:pt x="15681" y="7841"/>
                    <a:pt x="15681" y="7815"/>
                    <a:pt x="15681" y="7763"/>
                  </a:cubicBezTo>
                  <a:cubicBezTo>
                    <a:pt x="16122" y="6673"/>
                    <a:pt x="15473" y="5686"/>
                    <a:pt x="14824" y="4726"/>
                  </a:cubicBezTo>
                  <a:cubicBezTo>
                    <a:pt x="14695" y="4518"/>
                    <a:pt x="14487" y="4284"/>
                    <a:pt x="14279" y="4077"/>
                  </a:cubicBezTo>
                  <a:lnTo>
                    <a:pt x="14175" y="3973"/>
                  </a:lnTo>
                  <a:lnTo>
                    <a:pt x="14046" y="3869"/>
                  </a:lnTo>
                  <a:cubicBezTo>
                    <a:pt x="14046" y="3739"/>
                    <a:pt x="13942" y="3739"/>
                    <a:pt x="13942" y="3739"/>
                  </a:cubicBezTo>
                  <a:cubicBezTo>
                    <a:pt x="13838" y="3635"/>
                    <a:pt x="13838" y="3532"/>
                    <a:pt x="13734" y="3532"/>
                  </a:cubicBezTo>
                  <a:cubicBezTo>
                    <a:pt x="13630" y="3428"/>
                    <a:pt x="13630" y="3324"/>
                    <a:pt x="13526" y="3324"/>
                  </a:cubicBezTo>
                  <a:cubicBezTo>
                    <a:pt x="13396" y="3220"/>
                    <a:pt x="13396" y="3090"/>
                    <a:pt x="13293" y="3090"/>
                  </a:cubicBezTo>
                  <a:cubicBezTo>
                    <a:pt x="13293" y="3324"/>
                    <a:pt x="13396" y="3428"/>
                    <a:pt x="13396" y="3532"/>
                  </a:cubicBezTo>
                  <a:cubicBezTo>
                    <a:pt x="13526" y="3739"/>
                    <a:pt x="13526" y="3973"/>
                    <a:pt x="13630" y="4077"/>
                  </a:cubicBezTo>
                  <a:lnTo>
                    <a:pt x="13630" y="3869"/>
                  </a:lnTo>
                  <a:cubicBezTo>
                    <a:pt x="13630" y="4077"/>
                    <a:pt x="13734" y="4181"/>
                    <a:pt x="13734" y="4284"/>
                  </a:cubicBezTo>
                  <a:lnTo>
                    <a:pt x="13630" y="4181"/>
                  </a:lnTo>
                  <a:lnTo>
                    <a:pt x="13630" y="4077"/>
                  </a:lnTo>
                  <a:cubicBezTo>
                    <a:pt x="13509" y="3969"/>
                    <a:pt x="13422" y="3854"/>
                    <a:pt x="13338" y="3739"/>
                  </a:cubicBezTo>
                  <a:lnTo>
                    <a:pt x="13396" y="3739"/>
                  </a:lnTo>
                  <a:cubicBezTo>
                    <a:pt x="13293" y="3532"/>
                    <a:pt x="13293" y="3324"/>
                    <a:pt x="13293" y="3220"/>
                  </a:cubicBezTo>
                  <a:cubicBezTo>
                    <a:pt x="13189" y="3090"/>
                    <a:pt x="13189" y="3090"/>
                    <a:pt x="13189" y="2986"/>
                  </a:cubicBezTo>
                  <a:lnTo>
                    <a:pt x="13189" y="2986"/>
                  </a:lnTo>
                  <a:cubicBezTo>
                    <a:pt x="13189" y="3090"/>
                    <a:pt x="13293" y="3090"/>
                    <a:pt x="13293" y="3090"/>
                  </a:cubicBezTo>
                  <a:lnTo>
                    <a:pt x="13293" y="2986"/>
                  </a:lnTo>
                  <a:cubicBezTo>
                    <a:pt x="13189" y="2883"/>
                    <a:pt x="13189" y="2779"/>
                    <a:pt x="13085" y="2779"/>
                  </a:cubicBezTo>
                  <a:cubicBezTo>
                    <a:pt x="13085" y="2986"/>
                    <a:pt x="13189" y="3090"/>
                    <a:pt x="13189" y="3220"/>
                  </a:cubicBezTo>
                  <a:cubicBezTo>
                    <a:pt x="13189" y="3313"/>
                    <a:pt x="13272" y="3488"/>
                    <a:pt x="13289" y="3673"/>
                  </a:cubicBezTo>
                  <a:lnTo>
                    <a:pt x="13289" y="3673"/>
                  </a:lnTo>
                  <a:cubicBezTo>
                    <a:pt x="13228" y="3589"/>
                    <a:pt x="13164" y="3507"/>
                    <a:pt x="13085" y="3428"/>
                  </a:cubicBezTo>
                  <a:lnTo>
                    <a:pt x="13085" y="2986"/>
                  </a:lnTo>
                  <a:cubicBezTo>
                    <a:pt x="12981" y="2883"/>
                    <a:pt x="12981" y="2779"/>
                    <a:pt x="12981" y="2675"/>
                  </a:cubicBezTo>
                  <a:lnTo>
                    <a:pt x="12981" y="2675"/>
                  </a:lnTo>
                  <a:cubicBezTo>
                    <a:pt x="12981" y="2779"/>
                    <a:pt x="13085" y="2779"/>
                    <a:pt x="13085" y="2779"/>
                  </a:cubicBezTo>
                  <a:lnTo>
                    <a:pt x="13085" y="2675"/>
                  </a:lnTo>
                  <a:cubicBezTo>
                    <a:pt x="12747" y="2130"/>
                    <a:pt x="12540" y="1481"/>
                    <a:pt x="12540" y="728"/>
                  </a:cubicBezTo>
                  <a:cubicBezTo>
                    <a:pt x="12644" y="494"/>
                    <a:pt x="12644" y="286"/>
                    <a:pt x="12747" y="79"/>
                  </a:cubicBezTo>
                  <a:cubicBezTo>
                    <a:pt x="12747" y="27"/>
                    <a:pt x="12722" y="1"/>
                    <a:pt x="12696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3"/>
            <p:cNvSpPr/>
            <p:nvPr/>
          </p:nvSpPr>
          <p:spPr>
            <a:xfrm>
              <a:off x="2287725" y="3126175"/>
              <a:ext cx="27275" cy="39475"/>
            </a:xfrm>
            <a:custGeom>
              <a:avLst/>
              <a:gdLst/>
              <a:ahLst/>
              <a:cxnLst/>
              <a:rect l="l" t="t" r="r" b="b"/>
              <a:pathLst>
                <a:path w="1091" h="1579" extrusionOk="0">
                  <a:moveTo>
                    <a:pt x="545" y="234"/>
                  </a:moveTo>
                  <a:cubicBezTo>
                    <a:pt x="649" y="234"/>
                    <a:pt x="779" y="338"/>
                    <a:pt x="779" y="442"/>
                  </a:cubicBezTo>
                  <a:lnTo>
                    <a:pt x="545" y="442"/>
                  </a:lnTo>
                  <a:cubicBezTo>
                    <a:pt x="441" y="338"/>
                    <a:pt x="545" y="234"/>
                    <a:pt x="545" y="234"/>
                  </a:cubicBezTo>
                  <a:close/>
                  <a:moveTo>
                    <a:pt x="234" y="779"/>
                  </a:moveTo>
                  <a:cubicBezTo>
                    <a:pt x="338" y="779"/>
                    <a:pt x="441" y="883"/>
                    <a:pt x="441" y="883"/>
                  </a:cubicBezTo>
                  <a:cubicBezTo>
                    <a:pt x="539" y="980"/>
                    <a:pt x="545" y="1077"/>
                    <a:pt x="460" y="1089"/>
                  </a:cubicBezTo>
                  <a:lnTo>
                    <a:pt x="460" y="1089"/>
                  </a:lnTo>
                  <a:cubicBezTo>
                    <a:pt x="429" y="1020"/>
                    <a:pt x="338" y="952"/>
                    <a:pt x="338" y="883"/>
                  </a:cubicBezTo>
                  <a:cubicBezTo>
                    <a:pt x="234" y="883"/>
                    <a:pt x="234" y="779"/>
                    <a:pt x="234" y="779"/>
                  </a:cubicBezTo>
                  <a:close/>
                  <a:moveTo>
                    <a:pt x="441" y="0"/>
                  </a:moveTo>
                  <a:cubicBezTo>
                    <a:pt x="338" y="130"/>
                    <a:pt x="338" y="338"/>
                    <a:pt x="441" y="545"/>
                  </a:cubicBezTo>
                  <a:lnTo>
                    <a:pt x="545" y="649"/>
                  </a:lnTo>
                  <a:cubicBezTo>
                    <a:pt x="441" y="649"/>
                    <a:pt x="338" y="545"/>
                    <a:pt x="234" y="545"/>
                  </a:cubicBezTo>
                  <a:cubicBezTo>
                    <a:pt x="130" y="545"/>
                    <a:pt x="0" y="649"/>
                    <a:pt x="0" y="779"/>
                  </a:cubicBezTo>
                  <a:cubicBezTo>
                    <a:pt x="0" y="883"/>
                    <a:pt x="130" y="987"/>
                    <a:pt x="234" y="1091"/>
                  </a:cubicBezTo>
                  <a:cubicBezTo>
                    <a:pt x="234" y="1164"/>
                    <a:pt x="286" y="1237"/>
                    <a:pt x="353" y="1237"/>
                  </a:cubicBezTo>
                  <a:cubicBezTo>
                    <a:pt x="381" y="1237"/>
                    <a:pt x="411" y="1225"/>
                    <a:pt x="441" y="1194"/>
                  </a:cubicBezTo>
                  <a:cubicBezTo>
                    <a:pt x="453" y="1183"/>
                    <a:pt x="460" y="1172"/>
                    <a:pt x="465" y="1160"/>
                  </a:cubicBezTo>
                  <a:lnTo>
                    <a:pt x="465" y="1160"/>
                  </a:lnTo>
                  <a:cubicBezTo>
                    <a:pt x="496" y="1194"/>
                    <a:pt x="545" y="1194"/>
                    <a:pt x="545" y="1194"/>
                  </a:cubicBezTo>
                  <a:lnTo>
                    <a:pt x="545" y="1091"/>
                  </a:lnTo>
                  <a:cubicBezTo>
                    <a:pt x="649" y="1298"/>
                    <a:pt x="649" y="1428"/>
                    <a:pt x="649" y="1532"/>
                  </a:cubicBezTo>
                  <a:cubicBezTo>
                    <a:pt x="692" y="1567"/>
                    <a:pt x="721" y="1578"/>
                    <a:pt x="740" y="1578"/>
                  </a:cubicBezTo>
                  <a:cubicBezTo>
                    <a:pt x="779" y="1578"/>
                    <a:pt x="779" y="1532"/>
                    <a:pt x="779" y="1532"/>
                  </a:cubicBezTo>
                  <a:cubicBezTo>
                    <a:pt x="779" y="1194"/>
                    <a:pt x="649" y="987"/>
                    <a:pt x="649" y="779"/>
                  </a:cubicBezTo>
                  <a:cubicBezTo>
                    <a:pt x="779" y="779"/>
                    <a:pt x="779" y="883"/>
                    <a:pt x="883" y="987"/>
                  </a:cubicBezTo>
                  <a:cubicBezTo>
                    <a:pt x="913" y="1017"/>
                    <a:pt x="944" y="1030"/>
                    <a:pt x="971" y="1030"/>
                  </a:cubicBezTo>
                  <a:cubicBezTo>
                    <a:pt x="1038" y="1030"/>
                    <a:pt x="1090" y="956"/>
                    <a:pt x="1090" y="883"/>
                  </a:cubicBezTo>
                  <a:cubicBezTo>
                    <a:pt x="987" y="779"/>
                    <a:pt x="987" y="649"/>
                    <a:pt x="883" y="649"/>
                  </a:cubicBezTo>
                  <a:lnTo>
                    <a:pt x="883" y="545"/>
                  </a:lnTo>
                  <a:cubicBezTo>
                    <a:pt x="883" y="338"/>
                    <a:pt x="779" y="130"/>
                    <a:pt x="54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3"/>
            <p:cNvSpPr/>
            <p:nvPr/>
          </p:nvSpPr>
          <p:spPr>
            <a:xfrm>
              <a:off x="2625850" y="2896425"/>
              <a:ext cx="27275" cy="178500"/>
            </a:xfrm>
            <a:custGeom>
              <a:avLst/>
              <a:gdLst/>
              <a:ahLst/>
              <a:cxnLst/>
              <a:rect l="l" t="t" r="r" b="b"/>
              <a:pathLst>
                <a:path w="1091" h="7140" extrusionOk="0">
                  <a:moveTo>
                    <a:pt x="338" y="0"/>
                  </a:moveTo>
                  <a:lnTo>
                    <a:pt x="338" y="104"/>
                  </a:lnTo>
                  <a:cubicBezTo>
                    <a:pt x="883" y="2492"/>
                    <a:pt x="650" y="4777"/>
                    <a:pt x="1" y="7035"/>
                  </a:cubicBezTo>
                  <a:lnTo>
                    <a:pt x="1" y="7139"/>
                  </a:lnTo>
                  <a:cubicBezTo>
                    <a:pt x="987" y="4881"/>
                    <a:pt x="1091" y="2285"/>
                    <a:pt x="338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3"/>
            <p:cNvSpPr/>
            <p:nvPr/>
          </p:nvSpPr>
          <p:spPr>
            <a:xfrm>
              <a:off x="2631700" y="2850325"/>
              <a:ext cx="32475" cy="192150"/>
            </a:xfrm>
            <a:custGeom>
              <a:avLst/>
              <a:gdLst/>
              <a:ahLst/>
              <a:cxnLst/>
              <a:rect l="l" t="t" r="r" b="b"/>
              <a:pathLst>
                <a:path w="1299" h="7686" extrusionOk="0">
                  <a:moveTo>
                    <a:pt x="0" y="1"/>
                  </a:moveTo>
                  <a:lnTo>
                    <a:pt x="0" y="131"/>
                  </a:lnTo>
                  <a:cubicBezTo>
                    <a:pt x="519" y="2727"/>
                    <a:pt x="961" y="4985"/>
                    <a:pt x="519" y="7685"/>
                  </a:cubicBezTo>
                  <a:cubicBezTo>
                    <a:pt x="1298" y="5193"/>
                    <a:pt x="857" y="2493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3"/>
            <p:cNvSpPr/>
            <p:nvPr/>
          </p:nvSpPr>
          <p:spPr>
            <a:xfrm>
              <a:off x="2080025" y="2227500"/>
              <a:ext cx="989775" cy="1319900"/>
            </a:xfrm>
            <a:custGeom>
              <a:avLst/>
              <a:gdLst/>
              <a:ahLst/>
              <a:cxnLst/>
              <a:rect l="l" t="t" r="r" b="b"/>
              <a:pathLst>
                <a:path w="39591" h="52796" extrusionOk="0">
                  <a:moveTo>
                    <a:pt x="17732" y="6430"/>
                  </a:moveTo>
                  <a:cubicBezTo>
                    <a:pt x="17732" y="6534"/>
                    <a:pt x="17732" y="6534"/>
                    <a:pt x="17836" y="6534"/>
                  </a:cubicBezTo>
                  <a:cubicBezTo>
                    <a:pt x="17732" y="6638"/>
                    <a:pt x="17732" y="6741"/>
                    <a:pt x="17732" y="6871"/>
                  </a:cubicBezTo>
                  <a:lnTo>
                    <a:pt x="17732" y="6430"/>
                  </a:lnTo>
                  <a:close/>
                  <a:moveTo>
                    <a:pt x="19863" y="8876"/>
                  </a:moveTo>
                  <a:cubicBezTo>
                    <a:pt x="19840" y="8876"/>
                    <a:pt x="19817" y="8922"/>
                    <a:pt x="19887" y="8922"/>
                  </a:cubicBezTo>
                  <a:cubicBezTo>
                    <a:pt x="19887" y="8888"/>
                    <a:pt x="19875" y="8876"/>
                    <a:pt x="19863" y="8876"/>
                  </a:cubicBezTo>
                  <a:close/>
                  <a:moveTo>
                    <a:pt x="12058" y="9881"/>
                  </a:moveTo>
                  <a:cubicBezTo>
                    <a:pt x="12331" y="10027"/>
                    <a:pt x="12635" y="10121"/>
                    <a:pt x="12957" y="10167"/>
                  </a:cubicBezTo>
                  <a:lnTo>
                    <a:pt x="12957" y="10167"/>
                  </a:lnTo>
                  <a:cubicBezTo>
                    <a:pt x="12637" y="10112"/>
                    <a:pt x="12334" y="10018"/>
                    <a:pt x="12058" y="9881"/>
                  </a:cubicBezTo>
                  <a:close/>
                  <a:moveTo>
                    <a:pt x="13085" y="8273"/>
                  </a:moveTo>
                  <a:cubicBezTo>
                    <a:pt x="13889" y="8343"/>
                    <a:pt x="14975" y="8754"/>
                    <a:pt x="15900" y="8754"/>
                  </a:cubicBezTo>
                  <a:cubicBezTo>
                    <a:pt x="16349" y="8754"/>
                    <a:pt x="16760" y="8657"/>
                    <a:pt x="17083" y="8377"/>
                  </a:cubicBezTo>
                  <a:lnTo>
                    <a:pt x="17083" y="8481"/>
                  </a:lnTo>
                  <a:cubicBezTo>
                    <a:pt x="16330" y="9489"/>
                    <a:pt x="14809" y="10201"/>
                    <a:pt x="13457" y="10201"/>
                  </a:cubicBezTo>
                  <a:cubicBezTo>
                    <a:pt x="13287" y="10201"/>
                    <a:pt x="13119" y="10190"/>
                    <a:pt x="12957" y="10167"/>
                  </a:cubicBezTo>
                  <a:lnTo>
                    <a:pt x="12957" y="10167"/>
                  </a:lnTo>
                  <a:cubicBezTo>
                    <a:pt x="13181" y="10205"/>
                    <a:pt x="13412" y="10223"/>
                    <a:pt x="13647" y="10223"/>
                  </a:cubicBezTo>
                  <a:cubicBezTo>
                    <a:pt x="14625" y="10223"/>
                    <a:pt x="15660" y="9902"/>
                    <a:pt x="16434" y="9338"/>
                  </a:cubicBezTo>
                  <a:lnTo>
                    <a:pt x="16434" y="9338"/>
                  </a:lnTo>
                  <a:cubicBezTo>
                    <a:pt x="15724" y="10010"/>
                    <a:pt x="14743" y="10337"/>
                    <a:pt x="13758" y="10337"/>
                  </a:cubicBezTo>
                  <a:cubicBezTo>
                    <a:pt x="12653" y="10337"/>
                    <a:pt x="11541" y="9926"/>
                    <a:pt x="10800" y="9130"/>
                  </a:cubicBezTo>
                  <a:cubicBezTo>
                    <a:pt x="10904" y="9026"/>
                    <a:pt x="11034" y="9026"/>
                    <a:pt x="11034" y="8922"/>
                  </a:cubicBezTo>
                  <a:cubicBezTo>
                    <a:pt x="11275" y="9352"/>
                    <a:pt x="11633" y="9668"/>
                    <a:pt x="12058" y="9881"/>
                  </a:cubicBezTo>
                  <a:lnTo>
                    <a:pt x="12058" y="9881"/>
                  </a:lnTo>
                  <a:cubicBezTo>
                    <a:pt x="11674" y="9674"/>
                    <a:pt x="11354" y="9360"/>
                    <a:pt x="11138" y="8922"/>
                  </a:cubicBezTo>
                  <a:cubicBezTo>
                    <a:pt x="11683" y="8585"/>
                    <a:pt x="12332" y="8273"/>
                    <a:pt x="13085" y="8273"/>
                  </a:cubicBezTo>
                  <a:close/>
                  <a:moveTo>
                    <a:pt x="29310" y="9467"/>
                  </a:moveTo>
                  <a:cubicBezTo>
                    <a:pt x="29414" y="9467"/>
                    <a:pt x="29518" y="9571"/>
                    <a:pt x="29518" y="9571"/>
                  </a:cubicBezTo>
                  <a:cubicBezTo>
                    <a:pt x="29237" y="9541"/>
                    <a:pt x="28962" y="9528"/>
                    <a:pt x="28690" y="9528"/>
                  </a:cubicBezTo>
                  <a:cubicBezTo>
                    <a:pt x="28034" y="9528"/>
                    <a:pt x="27393" y="9602"/>
                    <a:pt x="26714" y="9675"/>
                  </a:cubicBezTo>
                  <a:cubicBezTo>
                    <a:pt x="25832" y="9883"/>
                    <a:pt x="24663" y="10324"/>
                    <a:pt x="23677" y="10428"/>
                  </a:cubicBezTo>
                  <a:lnTo>
                    <a:pt x="23573" y="10428"/>
                  </a:lnTo>
                  <a:cubicBezTo>
                    <a:pt x="24118" y="10324"/>
                    <a:pt x="24663" y="10220"/>
                    <a:pt x="25183" y="9987"/>
                  </a:cubicBezTo>
                  <a:cubicBezTo>
                    <a:pt x="26610" y="9571"/>
                    <a:pt x="27908" y="9467"/>
                    <a:pt x="29310" y="9467"/>
                  </a:cubicBezTo>
                  <a:close/>
                  <a:moveTo>
                    <a:pt x="28892" y="9648"/>
                  </a:moveTo>
                  <a:cubicBezTo>
                    <a:pt x="29133" y="9648"/>
                    <a:pt x="29376" y="9657"/>
                    <a:pt x="29622" y="9675"/>
                  </a:cubicBezTo>
                  <a:cubicBezTo>
                    <a:pt x="29855" y="9883"/>
                    <a:pt x="30063" y="10116"/>
                    <a:pt x="30271" y="10220"/>
                  </a:cubicBezTo>
                  <a:cubicBezTo>
                    <a:pt x="29598" y="10147"/>
                    <a:pt x="28912" y="10062"/>
                    <a:pt x="28231" y="10062"/>
                  </a:cubicBezTo>
                  <a:cubicBezTo>
                    <a:pt x="27940" y="10062"/>
                    <a:pt x="27651" y="10078"/>
                    <a:pt x="27363" y="10116"/>
                  </a:cubicBezTo>
                  <a:cubicBezTo>
                    <a:pt x="26169" y="10220"/>
                    <a:pt x="25079" y="10428"/>
                    <a:pt x="24014" y="10428"/>
                  </a:cubicBezTo>
                  <a:cubicBezTo>
                    <a:pt x="24534" y="10324"/>
                    <a:pt x="25079" y="10220"/>
                    <a:pt x="25520" y="10116"/>
                  </a:cubicBezTo>
                  <a:cubicBezTo>
                    <a:pt x="26676" y="9838"/>
                    <a:pt x="27761" y="9648"/>
                    <a:pt x="28892" y="9648"/>
                  </a:cubicBezTo>
                  <a:close/>
                  <a:moveTo>
                    <a:pt x="28314" y="10078"/>
                  </a:moveTo>
                  <a:cubicBezTo>
                    <a:pt x="28979" y="10078"/>
                    <a:pt x="29592" y="10242"/>
                    <a:pt x="30271" y="10324"/>
                  </a:cubicBezTo>
                  <a:cubicBezTo>
                    <a:pt x="30505" y="10428"/>
                    <a:pt x="30608" y="10532"/>
                    <a:pt x="30816" y="10636"/>
                  </a:cubicBezTo>
                  <a:cubicBezTo>
                    <a:pt x="30920" y="10636"/>
                    <a:pt x="30920" y="10636"/>
                    <a:pt x="31024" y="10765"/>
                  </a:cubicBezTo>
                  <a:cubicBezTo>
                    <a:pt x="30773" y="10722"/>
                    <a:pt x="30510" y="10708"/>
                    <a:pt x="30244" y="10708"/>
                  </a:cubicBezTo>
                  <a:cubicBezTo>
                    <a:pt x="29711" y="10708"/>
                    <a:pt x="29163" y="10765"/>
                    <a:pt x="28661" y="10765"/>
                  </a:cubicBezTo>
                  <a:cubicBezTo>
                    <a:pt x="28416" y="10784"/>
                    <a:pt x="28174" y="10791"/>
                    <a:pt x="27933" y="10791"/>
                  </a:cubicBezTo>
                  <a:cubicBezTo>
                    <a:pt x="26801" y="10791"/>
                    <a:pt x="25711" y="10617"/>
                    <a:pt x="24534" y="10532"/>
                  </a:cubicBezTo>
                  <a:cubicBezTo>
                    <a:pt x="24871" y="10532"/>
                    <a:pt x="25312" y="10532"/>
                    <a:pt x="25624" y="10428"/>
                  </a:cubicBezTo>
                  <a:cubicBezTo>
                    <a:pt x="26377" y="10324"/>
                    <a:pt x="27026" y="10220"/>
                    <a:pt x="27779" y="10116"/>
                  </a:cubicBezTo>
                  <a:cubicBezTo>
                    <a:pt x="27962" y="10089"/>
                    <a:pt x="28140" y="10078"/>
                    <a:pt x="28314" y="10078"/>
                  </a:cubicBezTo>
                  <a:close/>
                  <a:moveTo>
                    <a:pt x="17628" y="7520"/>
                  </a:moveTo>
                  <a:lnTo>
                    <a:pt x="17628" y="7520"/>
                  </a:lnTo>
                  <a:cubicBezTo>
                    <a:pt x="17524" y="8377"/>
                    <a:pt x="17187" y="9026"/>
                    <a:pt x="16745" y="9675"/>
                  </a:cubicBezTo>
                  <a:cubicBezTo>
                    <a:pt x="16227" y="10323"/>
                    <a:pt x="15449" y="10868"/>
                    <a:pt x="14490" y="11180"/>
                  </a:cubicBezTo>
                  <a:lnTo>
                    <a:pt x="14490" y="11180"/>
                  </a:lnTo>
                  <a:cubicBezTo>
                    <a:pt x="14839" y="11006"/>
                    <a:pt x="15188" y="10830"/>
                    <a:pt x="15447" y="10636"/>
                  </a:cubicBezTo>
                  <a:cubicBezTo>
                    <a:pt x="15681" y="10532"/>
                    <a:pt x="15889" y="10324"/>
                    <a:pt x="16096" y="10116"/>
                  </a:cubicBezTo>
                  <a:cubicBezTo>
                    <a:pt x="16226" y="9987"/>
                    <a:pt x="16434" y="9883"/>
                    <a:pt x="16538" y="9675"/>
                  </a:cubicBezTo>
                  <a:cubicBezTo>
                    <a:pt x="17083" y="9130"/>
                    <a:pt x="17524" y="8273"/>
                    <a:pt x="17628" y="7520"/>
                  </a:cubicBezTo>
                  <a:close/>
                  <a:moveTo>
                    <a:pt x="16468" y="10171"/>
                  </a:moveTo>
                  <a:cubicBezTo>
                    <a:pt x="16311" y="10566"/>
                    <a:pt x="16106" y="10933"/>
                    <a:pt x="15855" y="11277"/>
                  </a:cubicBezTo>
                  <a:lnTo>
                    <a:pt x="15855" y="11277"/>
                  </a:lnTo>
                  <a:cubicBezTo>
                    <a:pt x="16065" y="10966"/>
                    <a:pt x="16233" y="10636"/>
                    <a:pt x="16330" y="10324"/>
                  </a:cubicBezTo>
                  <a:cubicBezTo>
                    <a:pt x="16380" y="10274"/>
                    <a:pt x="16430" y="10224"/>
                    <a:pt x="16468" y="10171"/>
                  </a:cubicBezTo>
                  <a:close/>
                  <a:moveTo>
                    <a:pt x="14486" y="11182"/>
                  </a:moveTo>
                  <a:cubicBezTo>
                    <a:pt x="14383" y="11285"/>
                    <a:pt x="14382" y="11285"/>
                    <a:pt x="14279" y="11285"/>
                  </a:cubicBezTo>
                  <a:cubicBezTo>
                    <a:pt x="14347" y="11250"/>
                    <a:pt x="14416" y="11216"/>
                    <a:pt x="14486" y="11182"/>
                  </a:cubicBezTo>
                  <a:close/>
                  <a:moveTo>
                    <a:pt x="26169" y="10869"/>
                  </a:moveTo>
                  <a:cubicBezTo>
                    <a:pt x="26377" y="10869"/>
                    <a:pt x="26610" y="10973"/>
                    <a:pt x="26818" y="10973"/>
                  </a:cubicBezTo>
                  <a:cubicBezTo>
                    <a:pt x="27769" y="11049"/>
                    <a:pt x="28664" y="11181"/>
                    <a:pt x="29544" y="11338"/>
                  </a:cubicBezTo>
                  <a:lnTo>
                    <a:pt x="29544" y="11338"/>
                  </a:lnTo>
                  <a:cubicBezTo>
                    <a:pt x="28743" y="11222"/>
                    <a:pt x="27961" y="11149"/>
                    <a:pt x="27130" y="11077"/>
                  </a:cubicBezTo>
                  <a:cubicBezTo>
                    <a:pt x="26818" y="10973"/>
                    <a:pt x="26481" y="10973"/>
                    <a:pt x="26169" y="10869"/>
                  </a:cubicBezTo>
                  <a:close/>
                  <a:moveTo>
                    <a:pt x="10696" y="9130"/>
                  </a:moveTo>
                  <a:cubicBezTo>
                    <a:pt x="11418" y="10039"/>
                    <a:pt x="12688" y="10522"/>
                    <a:pt x="13913" y="10522"/>
                  </a:cubicBezTo>
                  <a:cubicBezTo>
                    <a:pt x="14716" y="10522"/>
                    <a:pt x="15500" y="10315"/>
                    <a:pt x="16096" y="9883"/>
                  </a:cubicBezTo>
                  <a:lnTo>
                    <a:pt x="16096" y="9883"/>
                  </a:lnTo>
                  <a:lnTo>
                    <a:pt x="15785" y="10220"/>
                  </a:lnTo>
                  <a:cubicBezTo>
                    <a:pt x="15061" y="10696"/>
                    <a:pt x="14169" y="10991"/>
                    <a:pt x="13284" y="10991"/>
                  </a:cubicBezTo>
                  <a:cubicBezTo>
                    <a:pt x="12963" y="10991"/>
                    <a:pt x="12643" y="10952"/>
                    <a:pt x="12332" y="10869"/>
                  </a:cubicBezTo>
                  <a:cubicBezTo>
                    <a:pt x="12202" y="10869"/>
                    <a:pt x="12202" y="10973"/>
                    <a:pt x="12332" y="10973"/>
                  </a:cubicBezTo>
                  <a:cubicBezTo>
                    <a:pt x="12717" y="11066"/>
                    <a:pt x="13123" y="11118"/>
                    <a:pt x="13534" y="11118"/>
                  </a:cubicBezTo>
                  <a:cubicBezTo>
                    <a:pt x="14036" y="11118"/>
                    <a:pt x="14546" y="11041"/>
                    <a:pt x="15032" y="10869"/>
                  </a:cubicBezTo>
                  <a:lnTo>
                    <a:pt x="15032" y="10869"/>
                  </a:lnTo>
                  <a:cubicBezTo>
                    <a:pt x="14371" y="11262"/>
                    <a:pt x="13635" y="11494"/>
                    <a:pt x="12868" y="11494"/>
                  </a:cubicBezTo>
                  <a:cubicBezTo>
                    <a:pt x="12369" y="11494"/>
                    <a:pt x="11857" y="11396"/>
                    <a:pt x="11345" y="11181"/>
                  </a:cubicBezTo>
                  <a:lnTo>
                    <a:pt x="11345" y="11181"/>
                  </a:lnTo>
                  <a:cubicBezTo>
                    <a:pt x="11449" y="11285"/>
                    <a:pt x="11683" y="11414"/>
                    <a:pt x="11891" y="11518"/>
                  </a:cubicBezTo>
                  <a:cubicBezTo>
                    <a:pt x="10593" y="11285"/>
                    <a:pt x="9398" y="10636"/>
                    <a:pt x="8204" y="9883"/>
                  </a:cubicBezTo>
                  <a:lnTo>
                    <a:pt x="8204" y="9883"/>
                  </a:lnTo>
                  <a:cubicBezTo>
                    <a:pt x="8390" y="9927"/>
                    <a:pt x="8567" y="9947"/>
                    <a:pt x="8737" y="9947"/>
                  </a:cubicBezTo>
                  <a:cubicBezTo>
                    <a:pt x="9474" y="9947"/>
                    <a:pt x="10085" y="9573"/>
                    <a:pt x="10696" y="9130"/>
                  </a:cubicBezTo>
                  <a:close/>
                  <a:moveTo>
                    <a:pt x="17394" y="8585"/>
                  </a:moveTo>
                  <a:cubicBezTo>
                    <a:pt x="17187" y="9571"/>
                    <a:pt x="16875" y="10428"/>
                    <a:pt x="16330" y="11285"/>
                  </a:cubicBezTo>
                  <a:cubicBezTo>
                    <a:pt x="16226" y="11414"/>
                    <a:pt x="15992" y="11622"/>
                    <a:pt x="15785" y="11726"/>
                  </a:cubicBezTo>
                  <a:cubicBezTo>
                    <a:pt x="16434" y="11077"/>
                    <a:pt x="16875" y="10220"/>
                    <a:pt x="17083" y="9338"/>
                  </a:cubicBezTo>
                  <a:lnTo>
                    <a:pt x="17083" y="9338"/>
                  </a:lnTo>
                  <a:cubicBezTo>
                    <a:pt x="17083" y="9338"/>
                    <a:pt x="17083" y="9338"/>
                    <a:pt x="17083" y="9338"/>
                  </a:cubicBezTo>
                  <a:cubicBezTo>
                    <a:pt x="17187" y="9130"/>
                    <a:pt x="17290" y="8922"/>
                    <a:pt x="17394" y="8585"/>
                  </a:cubicBezTo>
                  <a:close/>
                  <a:moveTo>
                    <a:pt x="24975" y="11726"/>
                  </a:moveTo>
                  <a:lnTo>
                    <a:pt x="24975" y="11830"/>
                  </a:lnTo>
                  <a:cubicBezTo>
                    <a:pt x="24975" y="11778"/>
                    <a:pt x="24949" y="11752"/>
                    <a:pt x="24910" y="11726"/>
                  </a:cubicBezTo>
                  <a:close/>
                  <a:moveTo>
                    <a:pt x="8100" y="9987"/>
                  </a:moveTo>
                  <a:lnTo>
                    <a:pt x="8100" y="9987"/>
                  </a:lnTo>
                  <a:cubicBezTo>
                    <a:pt x="9393" y="10923"/>
                    <a:pt x="10935" y="11687"/>
                    <a:pt x="12578" y="11687"/>
                  </a:cubicBezTo>
                  <a:cubicBezTo>
                    <a:pt x="12848" y="11687"/>
                    <a:pt x="13121" y="11666"/>
                    <a:pt x="13396" y="11622"/>
                  </a:cubicBezTo>
                  <a:lnTo>
                    <a:pt x="13396" y="11622"/>
                  </a:lnTo>
                  <a:cubicBezTo>
                    <a:pt x="12747" y="11934"/>
                    <a:pt x="12098" y="12063"/>
                    <a:pt x="11345" y="12167"/>
                  </a:cubicBezTo>
                  <a:cubicBezTo>
                    <a:pt x="10593" y="12063"/>
                    <a:pt x="9840" y="12271"/>
                    <a:pt x="8957" y="11518"/>
                  </a:cubicBezTo>
                  <a:cubicBezTo>
                    <a:pt x="8542" y="11077"/>
                    <a:pt x="8308" y="10428"/>
                    <a:pt x="8100" y="9987"/>
                  </a:cubicBezTo>
                  <a:close/>
                  <a:moveTo>
                    <a:pt x="17079" y="9346"/>
                  </a:moveTo>
                  <a:lnTo>
                    <a:pt x="17079" y="9346"/>
                  </a:lnTo>
                  <a:cubicBezTo>
                    <a:pt x="16639" y="10329"/>
                    <a:pt x="16224" y="11183"/>
                    <a:pt x="15577" y="11934"/>
                  </a:cubicBezTo>
                  <a:cubicBezTo>
                    <a:pt x="15447" y="12063"/>
                    <a:pt x="15343" y="12167"/>
                    <a:pt x="15136" y="12167"/>
                  </a:cubicBezTo>
                  <a:cubicBezTo>
                    <a:pt x="15889" y="11518"/>
                    <a:pt x="16434" y="10765"/>
                    <a:pt x="16745" y="9779"/>
                  </a:cubicBezTo>
                  <a:cubicBezTo>
                    <a:pt x="16874" y="9676"/>
                    <a:pt x="16976" y="9574"/>
                    <a:pt x="17079" y="9346"/>
                  </a:cubicBezTo>
                  <a:close/>
                  <a:moveTo>
                    <a:pt x="14045" y="11518"/>
                  </a:moveTo>
                  <a:cubicBezTo>
                    <a:pt x="13293" y="11830"/>
                    <a:pt x="12644" y="12167"/>
                    <a:pt x="11787" y="12271"/>
                  </a:cubicBezTo>
                  <a:cubicBezTo>
                    <a:pt x="12436" y="12167"/>
                    <a:pt x="13085" y="11830"/>
                    <a:pt x="13630" y="11622"/>
                  </a:cubicBezTo>
                  <a:cubicBezTo>
                    <a:pt x="13734" y="11622"/>
                    <a:pt x="13942" y="11518"/>
                    <a:pt x="14045" y="11518"/>
                  </a:cubicBezTo>
                  <a:close/>
                  <a:moveTo>
                    <a:pt x="14928" y="12282"/>
                  </a:moveTo>
                  <a:lnTo>
                    <a:pt x="14928" y="12282"/>
                  </a:lnTo>
                  <a:cubicBezTo>
                    <a:pt x="14919" y="12375"/>
                    <a:pt x="14798" y="12375"/>
                    <a:pt x="14798" y="12375"/>
                  </a:cubicBezTo>
                  <a:cubicBezTo>
                    <a:pt x="14841" y="12346"/>
                    <a:pt x="14885" y="12314"/>
                    <a:pt x="14928" y="12282"/>
                  </a:cubicBezTo>
                  <a:close/>
                  <a:moveTo>
                    <a:pt x="33014" y="12200"/>
                  </a:moveTo>
                  <a:cubicBezTo>
                    <a:pt x="33240" y="12311"/>
                    <a:pt x="33459" y="12432"/>
                    <a:pt x="33674" y="12564"/>
                  </a:cubicBezTo>
                  <a:lnTo>
                    <a:pt x="33674" y="12564"/>
                  </a:lnTo>
                  <a:cubicBezTo>
                    <a:pt x="33522" y="12457"/>
                    <a:pt x="33369" y="12354"/>
                    <a:pt x="33204" y="12271"/>
                  </a:cubicBezTo>
                  <a:cubicBezTo>
                    <a:pt x="33141" y="12247"/>
                    <a:pt x="33077" y="12223"/>
                    <a:pt x="33014" y="12200"/>
                  </a:cubicBezTo>
                  <a:close/>
                  <a:moveTo>
                    <a:pt x="15992" y="10532"/>
                  </a:moveTo>
                  <a:cubicBezTo>
                    <a:pt x="15032" y="11622"/>
                    <a:pt x="13838" y="12479"/>
                    <a:pt x="12436" y="12583"/>
                  </a:cubicBezTo>
                  <a:cubicBezTo>
                    <a:pt x="12332" y="12583"/>
                    <a:pt x="12202" y="12583"/>
                    <a:pt x="12098" y="12479"/>
                  </a:cubicBezTo>
                  <a:cubicBezTo>
                    <a:pt x="11994" y="12479"/>
                    <a:pt x="11994" y="12375"/>
                    <a:pt x="11891" y="12375"/>
                  </a:cubicBezTo>
                  <a:cubicBezTo>
                    <a:pt x="12747" y="12271"/>
                    <a:pt x="13630" y="11830"/>
                    <a:pt x="14279" y="11414"/>
                  </a:cubicBezTo>
                  <a:cubicBezTo>
                    <a:pt x="14928" y="11181"/>
                    <a:pt x="15577" y="10869"/>
                    <a:pt x="15992" y="10532"/>
                  </a:cubicBezTo>
                  <a:close/>
                  <a:moveTo>
                    <a:pt x="15577" y="11077"/>
                  </a:moveTo>
                  <a:lnTo>
                    <a:pt x="15577" y="11077"/>
                  </a:lnTo>
                  <a:cubicBezTo>
                    <a:pt x="14928" y="11934"/>
                    <a:pt x="13942" y="12583"/>
                    <a:pt x="12981" y="12712"/>
                  </a:cubicBezTo>
                  <a:lnTo>
                    <a:pt x="12747" y="12712"/>
                  </a:lnTo>
                  <a:cubicBezTo>
                    <a:pt x="13734" y="12583"/>
                    <a:pt x="14798" y="11934"/>
                    <a:pt x="15577" y="11077"/>
                  </a:cubicBezTo>
                  <a:close/>
                  <a:moveTo>
                    <a:pt x="15992" y="10636"/>
                  </a:moveTo>
                  <a:lnTo>
                    <a:pt x="15992" y="10636"/>
                  </a:lnTo>
                  <a:cubicBezTo>
                    <a:pt x="15577" y="11518"/>
                    <a:pt x="14928" y="12271"/>
                    <a:pt x="14045" y="12712"/>
                  </a:cubicBezTo>
                  <a:lnTo>
                    <a:pt x="13500" y="12712"/>
                  </a:lnTo>
                  <a:cubicBezTo>
                    <a:pt x="13838" y="12583"/>
                    <a:pt x="14045" y="12479"/>
                    <a:pt x="14279" y="12375"/>
                  </a:cubicBezTo>
                  <a:cubicBezTo>
                    <a:pt x="14928" y="11934"/>
                    <a:pt x="15577" y="11414"/>
                    <a:pt x="15992" y="10636"/>
                  </a:cubicBezTo>
                  <a:close/>
                  <a:moveTo>
                    <a:pt x="31569" y="10869"/>
                  </a:moveTo>
                  <a:cubicBezTo>
                    <a:pt x="32218" y="11077"/>
                    <a:pt x="32867" y="11285"/>
                    <a:pt x="33412" y="11726"/>
                  </a:cubicBezTo>
                  <a:cubicBezTo>
                    <a:pt x="34061" y="12167"/>
                    <a:pt x="34502" y="12816"/>
                    <a:pt x="34918" y="13465"/>
                  </a:cubicBezTo>
                  <a:cubicBezTo>
                    <a:pt x="34697" y="13282"/>
                    <a:pt x="34476" y="13109"/>
                    <a:pt x="34250" y="12948"/>
                  </a:cubicBezTo>
                  <a:lnTo>
                    <a:pt x="34250" y="12948"/>
                  </a:lnTo>
                  <a:cubicBezTo>
                    <a:pt x="34298" y="12974"/>
                    <a:pt x="34348" y="13000"/>
                    <a:pt x="34399" y="13024"/>
                  </a:cubicBezTo>
                  <a:cubicBezTo>
                    <a:pt x="34257" y="12926"/>
                    <a:pt x="34111" y="12834"/>
                    <a:pt x="33960" y="12746"/>
                  </a:cubicBezTo>
                  <a:lnTo>
                    <a:pt x="33960" y="12746"/>
                  </a:lnTo>
                  <a:cubicBezTo>
                    <a:pt x="33865" y="12684"/>
                    <a:pt x="33770" y="12623"/>
                    <a:pt x="33674" y="12564"/>
                  </a:cubicBezTo>
                  <a:lnTo>
                    <a:pt x="33674" y="12564"/>
                  </a:lnTo>
                  <a:cubicBezTo>
                    <a:pt x="33722" y="12598"/>
                    <a:pt x="33771" y="12633"/>
                    <a:pt x="33819" y="12667"/>
                  </a:cubicBezTo>
                  <a:lnTo>
                    <a:pt x="33819" y="12667"/>
                  </a:lnTo>
                  <a:cubicBezTo>
                    <a:pt x="33065" y="12251"/>
                    <a:pt x="32213" y="11950"/>
                    <a:pt x="31370" y="11715"/>
                  </a:cubicBezTo>
                  <a:lnTo>
                    <a:pt x="31370" y="11715"/>
                  </a:lnTo>
                  <a:cubicBezTo>
                    <a:pt x="31932" y="11851"/>
                    <a:pt x="32470" y="12002"/>
                    <a:pt x="33014" y="12200"/>
                  </a:cubicBezTo>
                  <a:lnTo>
                    <a:pt x="33014" y="12200"/>
                  </a:lnTo>
                  <a:cubicBezTo>
                    <a:pt x="32505" y="11951"/>
                    <a:pt x="31962" y="11756"/>
                    <a:pt x="31361" y="11622"/>
                  </a:cubicBezTo>
                  <a:cubicBezTo>
                    <a:pt x="30167" y="11414"/>
                    <a:pt x="28973" y="11181"/>
                    <a:pt x="27779" y="10973"/>
                  </a:cubicBezTo>
                  <a:lnTo>
                    <a:pt x="28220" y="10973"/>
                  </a:lnTo>
                  <a:cubicBezTo>
                    <a:pt x="28438" y="10994"/>
                    <a:pt x="28660" y="11002"/>
                    <a:pt x="28885" y="11002"/>
                  </a:cubicBezTo>
                  <a:cubicBezTo>
                    <a:pt x="29783" y="11002"/>
                    <a:pt x="30717" y="10869"/>
                    <a:pt x="31569" y="10869"/>
                  </a:cubicBezTo>
                  <a:close/>
                  <a:moveTo>
                    <a:pt x="34746" y="13393"/>
                  </a:moveTo>
                  <a:cubicBezTo>
                    <a:pt x="34838" y="13467"/>
                    <a:pt x="34933" y="13477"/>
                    <a:pt x="35048" y="13569"/>
                  </a:cubicBezTo>
                  <a:cubicBezTo>
                    <a:pt x="35048" y="13569"/>
                    <a:pt x="35048" y="13579"/>
                    <a:pt x="35051" y="13593"/>
                  </a:cubicBezTo>
                  <a:lnTo>
                    <a:pt x="35051" y="13593"/>
                  </a:lnTo>
                  <a:cubicBezTo>
                    <a:pt x="34952" y="13527"/>
                    <a:pt x="34828" y="13460"/>
                    <a:pt x="34746" y="13393"/>
                  </a:cubicBezTo>
                  <a:close/>
                  <a:moveTo>
                    <a:pt x="25520" y="11934"/>
                  </a:moveTo>
                  <a:lnTo>
                    <a:pt x="25520" y="11934"/>
                  </a:lnTo>
                  <a:cubicBezTo>
                    <a:pt x="25832" y="12063"/>
                    <a:pt x="26065" y="12167"/>
                    <a:pt x="26273" y="12167"/>
                  </a:cubicBezTo>
                  <a:cubicBezTo>
                    <a:pt x="27363" y="12375"/>
                    <a:pt x="28324" y="12920"/>
                    <a:pt x="29414" y="13128"/>
                  </a:cubicBezTo>
                  <a:cubicBezTo>
                    <a:pt x="31024" y="13673"/>
                    <a:pt x="32659" y="14010"/>
                    <a:pt x="34269" y="14530"/>
                  </a:cubicBezTo>
                  <a:lnTo>
                    <a:pt x="33750" y="14530"/>
                  </a:lnTo>
                  <a:cubicBezTo>
                    <a:pt x="32218" y="14322"/>
                    <a:pt x="30712" y="14114"/>
                    <a:pt x="29206" y="13569"/>
                  </a:cubicBezTo>
                  <a:cubicBezTo>
                    <a:pt x="28012" y="13128"/>
                    <a:pt x="26714" y="12583"/>
                    <a:pt x="25520" y="11934"/>
                  </a:cubicBezTo>
                  <a:close/>
                  <a:moveTo>
                    <a:pt x="24975" y="11726"/>
                  </a:moveTo>
                  <a:lnTo>
                    <a:pt x="24975" y="11726"/>
                  </a:lnTo>
                  <a:cubicBezTo>
                    <a:pt x="26377" y="12167"/>
                    <a:pt x="27779" y="12479"/>
                    <a:pt x="29310" y="12712"/>
                  </a:cubicBezTo>
                  <a:cubicBezTo>
                    <a:pt x="31154" y="13024"/>
                    <a:pt x="32867" y="13881"/>
                    <a:pt x="34710" y="14530"/>
                  </a:cubicBezTo>
                  <a:lnTo>
                    <a:pt x="34502" y="14530"/>
                  </a:lnTo>
                  <a:cubicBezTo>
                    <a:pt x="32971" y="14010"/>
                    <a:pt x="31361" y="13569"/>
                    <a:pt x="29855" y="13232"/>
                  </a:cubicBezTo>
                  <a:cubicBezTo>
                    <a:pt x="29077" y="13024"/>
                    <a:pt x="28324" y="12816"/>
                    <a:pt x="27571" y="12479"/>
                  </a:cubicBezTo>
                  <a:cubicBezTo>
                    <a:pt x="26714" y="12167"/>
                    <a:pt x="25832" y="12063"/>
                    <a:pt x="24975" y="11726"/>
                  </a:cubicBezTo>
                  <a:close/>
                  <a:moveTo>
                    <a:pt x="25079" y="11726"/>
                  </a:moveTo>
                  <a:lnTo>
                    <a:pt x="25079" y="11726"/>
                  </a:lnTo>
                  <a:cubicBezTo>
                    <a:pt x="26377" y="11934"/>
                    <a:pt x="27675" y="11934"/>
                    <a:pt x="28869" y="12167"/>
                  </a:cubicBezTo>
                  <a:cubicBezTo>
                    <a:pt x="31154" y="12583"/>
                    <a:pt x="33308" y="13569"/>
                    <a:pt x="35255" y="14659"/>
                  </a:cubicBezTo>
                  <a:lnTo>
                    <a:pt x="35151" y="14659"/>
                  </a:lnTo>
                  <a:cubicBezTo>
                    <a:pt x="33412" y="14010"/>
                    <a:pt x="31569" y="13128"/>
                    <a:pt x="29726" y="12712"/>
                  </a:cubicBezTo>
                  <a:cubicBezTo>
                    <a:pt x="28220" y="12375"/>
                    <a:pt x="26714" y="12063"/>
                    <a:pt x="25079" y="11726"/>
                  </a:cubicBezTo>
                  <a:close/>
                  <a:moveTo>
                    <a:pt x="21418" y="10220"/>
                  </a:moveTo>
                  <a:cubicBezTo>
                    <a:pt x="21522" y="10324"/>
                    <a:pt x="21522" y="10324"/>
                    <a:pt x="21626" y="10324"/>
                  </a:cubicBezTo>
                  <a:cubicBezTo>
                    <a:pt x="23365" y="11518"/>
                    <a:pt x="24663" y="13232"/>
                    <a:pt x="26481" y="14426"/>
                  </a:cubicBezTo>
                  <a:cubicBezTo>
                    <a:pt x="25520" y="13673"/>
                    <a:pt x="24534" y="12816"/>
                    <a:pt x="23677" y="11934"/>
                  </a:cubicBezTo>
                  <a:cubicBezTo>
                    <a:pt x="23132" y="11414"/>
                    <a:pt x="22716" y="10973"/>
                    <a:pt x="22067" y="10532"/>
                  </a:cubicBezTo>
                  <a:lnTo>
                    <a:pt x="22067" y="10532"/>
                  </a:lnTo>
                  <a:cubicBezTo>
                    <a:pt x="22275" y="10636"/>
                    <a:pt x="22379" y="10765"/>
                    <a:pt x="22586" y="10765"/>
                  </a:cubicBezTo>
                  <a:cubicBezTo>
                    <a:pt x="22820" y="10869"/>
                    <a:pt x="23028" y="10973"/>
                    <a:pt x="23235" y="11077"/>
                  </a:cubicBezTo>
                  <a:cubicBezTo>
                    <a:pt x="24014" y="11622"/>
                    <a:pt x="24430" y="12375"/>
                    <a:pt x="25079" y="13024"/>
                  </a:cubicBezTo>
                  <a:cubicBezTo>
                    <a:pt x="25961" y="13777"/>
                    <a:pt x="26714" y="14218"/>
                    <a:pt x="27675" y="14763"/>
                  </a:cubicBezTo>
                  <a:lnTo>
                    <a:pt x="26818" y="14763"/>
                  </a:lnTo>
                  <a:cubicBezTo>
                    <a:pt x="25624" y="14659"/>
                    <a:pt x="24534" y="13569"/>
                    <a:pt x="23781" y="12816"/>
                  </a:cubicBezTo>
                  <a:cubicBezTo>
                    <a:pt x="22924" y="12063"/>
                    <a:pt x="22275" y="11077"/>
                    <a:pt x="21418" y="10220"/>
                  </a:cubicBezTo>
                  <a:close/>
                  <a:moveTo>
                    <a:pt x="23885" y="11518"/>
                  </a:moveTo>
                  <a:cubicBezTo>
                    <a:pt x="25312" y="12583"/>
                    <a:pt x="26481" y="14010"/>
                    <a:pt x="28116" y="14763"/>
                  </a:cubicBezTo>
                  <a:lnTo>
                    <a:pt x="27779" y="14763"/>
                  </a:lnTo>
                  <a:cubicBezTo>
                    <a:pt x="26610" y="14114"/>
                    <a:pt x="25520" y="13361"/>
                    <a:pt x="24663" y="12375"/>
                  </a:cubicBezTo>
                  <a:cubicBezTo>
                    <a:pt x="24326" y="12063"/>
                    <a:pt x="24118" y="11726"/>
                    <a:pt x="23885" y="11518"/>
                  </a:cubicBezTo>
                  <a:close/>
                  <a:moveTo>
                    <a:pt x="24222" y="11622"/>
                  </a:moveTo>
                  <a:cubicBezTo>
                    <a:pt x="24534" y="11726"/>
                    <a:pt x="24767" y="11830"/>
                    <a:pt x="24975" y="12063"/>
                  </a:cubicBezTo>
                  <a:cubicBezTo>
                    <a:pt x="25728" y="12583"/>
                    <a:pt x="26481" y="13128"/>
                    <a:pt x="27259" y="13673"/>
                  </a:cubicBezTo>
                  <a:cubicBezTo>
                    <a:pt x="27642" y="13984"/>
                    <a:pt x="28135" y="14361"/>
                    <a:pt x="28717" y="14763"/>
                  </a:cubicBezTo>
                  <a:lnTo>
                    <a:pt x="28428" y="14763"/>
                  </a:lnTo>
                  <a:cubicBezTo>
                    <a:pt x="26818" y="14010"/>
                    <a:pt x="25624" y="12583"/>
                    <a:pt x="24222" y="11622"/>
                  </a:cubicBezTo>
                  <a:close/>
                  <a:moveTo>
                    <a:pt x="28772" y="14801"/>
                  </a:moveTo>
                  <a:lnTo>
                    <a:pt x="28772" y="14801"/>
                  </a:lnTo>
                  <a:cubicBezTo>
                    <a:pt x="28804" y="14823"/>
                    <a:pt x="28836" y="14845"/>
                    <a:pt x="28869" y="14867"/>
                  </a:cubicBezTo>
                  <a:cubicBezTo>
                    <a:pt x="28807" y="14867"/>
                    <a:pt x="28782" y="14831"/>
                    <a:pt x="28772" y="14801"/>
                  </a:cubicBezTo>
                  <a:close/>
                  <a:moveTo>
                    <a:pt x="23677" y="11077"/>
                  </a:moveTo>
                  <a:cubicBezTo>
                    <a:pt x="24767" y="11285"/>
                    <a:pt x="25832" y="11414"/>
                    <a:pt x="26922" y="11518"/>
                  </a:cubicBezTo>
                  <a:cubicBezTo>
                    <a:pt x="30063" y="11830"/>
                    <a:pt x="33750" y="12479"/>
                    <a:pt x="35904" y="14971"/>
                  </a:cubicBezTo>
                  <a:cubicBezTo>
                    <a:pt x="34269" y="13777"/>
                    <a:pt x="32218" y="12920"/>
                    <a:pt x="30271" y="12375"/>
                  </a:cubicBezTo>
                  <a:cubicBezTo>
                    <a:pt x="28116" y="11726"/>
                    <a:pt x="25624" y="12063"/>
                    <a:pt x="23677" y="11077"/>
                  </a:cubicBezTo>
                  <a:close/>
                  <a:moveTo>
                    <a:pt x="25312" y="11934"/>
                  </a:moveTo>
                  <a:lnTo>
                    <a:pt x="25312" y="11934"/>
                  </a:lnTo>
                  <a:cubicBezTo>
                    <a:pt x="27779" y="13232"/>
                    <a:pt x="30608" y="14322"/>
                    <a:pt x="33412" y="14530"/>
                  </a:cubicBezTo>
                  <a:cubicBezTo>
                    <a:pt x="33308" y="14530"/>
                    <a:pt x="33204" y="14659"/>
                    <a:pt x="33204" y="14659"/>
                  </a:cubicBezTo>
                  <a:cubicBezTo>
                    <a:pt x="32010" y="14659"/>
                    <a:pt x="31024" y="14659"/>
                    <a:pt x="29959" y="14114"/>
                  </a:cubicBezTo>
                  <a:lnTo>
                    <a:pt x="29959" y="14218"/>
                  </a:lnTo>
                  <a:cubicBezTo>
                    <a:pt x="30712" y="14530"/>
                    <a:pt x="31569" y="14867"/>
                    <a:pt x="32452" y="14867"/>
                  </a:cubicBezTo>
                  <a:cubicBezTo>
                    <a:pt x="32218" y="14867"/>
                    <a:pt x="31906" y="14971"/>
                    <a:pt x="31673" y="15075"/>
                  </a:cubicBezTo>
                  <a:cubicBezTo>
                    <a:pt x="31024" y="15075"/>
                    <a:pt x="30505" y="14763"/>
                    <a:pt x="29959" y="14530"/>
                  </a:cubicBezTo>
                  <a:cubicBezTo>
                    <a:pt x="28973" y="14114"/>
                    <a:pt x="28116" y="13569"/>
                    <a:pt x="27130" y="13024"/>
                  </a:cubicBezTo>
                  <a:cubicBezTo>
                    <a:pt x="26481" y="12712"/>
                    <a:pt x="25832" y="12271"/>
                    <a:pt x="25312" y="11934"/>
                  </a:cubicBezTo>
                  <a:close/>
                  <a:moveTo>
                    <a:pt x="25079" y="11934"/>
                  </a:moveTo>
                  <a:lnTo>
                    <a:pt x="25079" y="11934"/>
                  </a:lnTo>
                  <a:cubicBezTo>
                    <a:pt x="26273" y="12583"/>
                    <a:pt x="27467" y="13361"/>
                    <a:pt x="28661" y="14114"/>
                  </a:cubicBezTo>
                  <a:cubicBezTo>
                    <a:pt x="29310" y="14322"/>
                    <a:pt x="30271" y="15075"/>
                    <a:pt x="31154" y="15179"/>
                  </a:cubicBezTo>
                  <a:cubicBezTo>
                    <a:pt x="31024" y="15308"/>
                    <a:pt x="30816" y="15308"/>
                    <a:pt x="30608" y="15308"/>
                  </a:cubicBezTo>
                  <a:cubicBezTo>
                    <a:pt x="30375" y="15308"/>
                    <a:pt x="30167" y="15179"/>
                    <a:pt x="29959" y="15179"/>
                  </a:cubicBezTo>
                  <a:cubicBezTo>
                    <a:pt x="28765" y="14763"/>
                    <a:pt x="27675" y="13777"/>
                    <a:pt x="26610" y="13024"/>
                  </a:cubicBezTo>
                  <a:cubicBezTo>
                    <a:pt x="26065" y="12712"/>
                    <a:pt x="25520" y="12271"/>
                    <a:pt x="25079" y="11934"/>
                  </a:cubicBezTo>
                  <a:close/>
                  <a:moveTo>
                    <a:pt x="13734" y="17022"/>
                  </a:moveTo>
                  <a:cubicBezTo>
                    <a:pt x="13838" y="17126"/>
                    <a:pt x="13942" y="17126"/>
                    <a:pt x="14045" y="17256"/>
                  </a:cubicBezTo>
                  <a:cubicBezTo>
                    <a:pt x="13942" y="17126"/>
                    <a:pt x="13838" y="17022"/>
                    <a:pt x="13734" y="17022"/>
                  </a:cubicBezTo>
                  <a:close/>
                  <a:moveTo>
                    <a:pt x="13838" y="16918"/>
                  </a:moveTo>
                  <a:cubicBezTo>
                    <a:pt x="13942" y="17022"/>
                    <a:pt x="14045" y="17022"/>
                    <a:pt x="14045" y="17126"/>
                  </a:cubicBezTo>
                  <a:cubicBezTo>
                    <a:pt x="14279" y="17256"/>
                    <a:pt x="14279" y="17359"/>
                    <a:pt x="14383" y="17463"/>
                  </a:cubicBezTo>
                  <a:cubicBezTo>
                    <a:pt x="14045" y="17359"/>
                    <a:pt x="13396" y="17022"/>
                    <a:pt x="13734" y="17022"/>
                  </a:cubicBezTo>
                  <a:lnTo>
                    <a:pt x="13838" y="16918"/>
                  </a:lnTo>
                  <a:close/>
                  <a:moveTo>
                    <a:pt x="14591" y="17469"/>
                  </a:moveTo>
                  <a:cubicBezTo>
                    <a:pt x="14652" y="17525"/>
                    <a:pt x="14717" y="17590"/>
                    <a:pt x="14798" y="17671"/>
                  </a:cubicBezTo>
                  <a:cubicBezTo>
                    <a:pt x="14697" y="17569"/>
                    <a:pt x="14595" y="17567"/>
                    <a:pt x="14591" y="17469"/>
                  </a:cubicBezTo>
                  <a:close/>
                  <a:moveTo>
                    <a:pt x="14810" y="17053"/>
                  </a:moveTo>
                  <a:cubicBezTo>
                    <a:pt x="15191" y="17167"/>
                    <a:pt x="15468" y="17378"/>
                    <a:pt x="15681" y="17567"/>
                  </a:cubicBezTo>
                  <a:cubicBezTo>
                    <a:pt x="15763" y="17782"/>
                    <a:pt x="15881" y="17997"/>
                    <a:pt x="16019" y="18204"/>
                  </a:cubicBezTo>
                  <a:lnTo>
                    <a:pt x="16019" y="18204"/>
                  </a:lnTo>
                  <a:cubicBezTo>
                    <a:pt x="15807" y="17924"/>
                    <a:pt x="15575" y="17645"/>
                    <a:pt x="15343" y="17359"/>
                  </a:cubicBezTo>
                  <a:lnTo>
                    <a:pt x="15240" y="17359"/>
                  </a:lnTo>
                  <a:cubicBezTo>
                    <a:pt x="15136" y="17256"/>
                    <a:pt x="15032" y="17126"/>
                    <a:pt x="14928" y="17126"/>
                  </a:cubicBezTo>
                  <a:cubicBezTo>
                    <a:pt x="14928" y="17126"/>
                    <a:pt x="14875" y="17083"/>
                    <a:pt x="14810" y="17053"/>
                  </a:cubicBezTo>
                  <a:close/>
                  <a:moveTo>
                    <a:pt x="14279" y="16918"/>
                  </a:moveTo>
                  <a:cubicBezTo>
                    <a:pt x="14487" y="17022"/>
                    <a:pt x="14694" y="17359"/>
                    <a:pt x="14928" y="17567"/>
                  </a:cubicBezTo>
                  <a:cubicBezTo>
                    <a:pt x="15136" y="17775"/>
                    <a:pt x="15240" y="18008"/>
                    <a:pt x="15447" y="18216"/>
                  </a:cubicBezTo>
                  <a:lnTo>
                    <a:pt x="15343" y="18216"/>
                  </a:lnTo>
                  <a:cubicBezTo>
                    <a:pt x="15240" y="18008"/>
                    <a:pt x="15136" y="17905"/>
                    <a:pt x="15032" y="17775"/>
                  </a:cubicBezTo>
                  <a:cubicBezTo>
                    <a:pt x="14798" y="17463"/>
                    <a:pt x="14487" y="17126"/>
                    <a:pt x="14149" y="16918"/>
                  </a:cubicBezTo>
                  <a:close/>
                  <a:moveTo>
                    <a:pt x="15889" y="17671"/>
                  </a:moveTo>
                  <a:cubicBezTo>
                    <a:pt x="16144" y="17926"/>
                    <a:pt x="16376" y="18181"/>
                    <a:pt x="16605" y="18413"/>
                  </a:cubicBezTo>
                  <a:lnTo>
                    <a:pt x="16605" y="18413"/>
                  </a:lnTo>
                  <a:cubicBezTo>
                    <a:pt x="16448" y="18273"/>
                    <a:pt x="16306" y="18192"/>
                    <a:pt x="16226" y="18112"/>
                  </a:cubicBezTo>
                  <a:lnTo>
                    <a:pt x="16096" y="18112"/>
                  </a:lnTo>
                  <a:cubicBezTo>
                    <a:pt x="16096" y="18008"/>
                    <a:pt x="15992" y="17775"/>
                    <a:pt x="15889" y="17671"/>
                  </a:cubicBezTo>
                  <a:close/>
                  <a:moveTo>
                    <a:pt x="14591" y="17022"/>
                  </a:moveTo>
                  <a:lnTo>
                    <a:pt x="14591" y="17022"/>
                  </a:lnTo>
                  <a:cubicBezTo>
                    <a:pt x="14928" y="17256"/>
                    <a:pt x="15136" y="17567"/>
                    <a:pt x="15343" y="17905"/>
                  </a:cubicBezTo>
                  <a:cubicBezTo>
                    <a:pt x="15577" y="18112"/>
                    <a:pt x="15681" y="18320"/>
                    <a:pt x="15889" y="18554"/>
                  </a:cubicBezTo>
                  <a:cubicBezTo>
                    <a:pt x="15785" y="18554"/>
                    <a:pt x="15681" y="18424"/>
                    <a:pt x="15577" y="18424"/>
                  </a:cubicBezTo>
                  <a:cubicBezTo>
                    <a:pt x="15447" y="18008"/>
                    <a:pt x="15136" y="17671"/>
                    <a:pt x="14928" y="17359"/>
                  </a:cubicBezTo>
                  <a:cubicBezTo>
                    <a:pt x="14798" y="17359"/>
                    <a:pt x="14694" y="17126"/>
                    <a:pt x="14591" y="17022"/>
                  </a:cubicBezTo>
                  <a:close/>
                  <a:moveTo>
                    <a:pt x="16736" y="18543"/>
                  </a:moveTo>
                  <a:cubicBezTo>
                    <a:pt x="16742" y="18549"/>
                    <a:pt x="16749" y="18555"/>
                    <a:pt x="16755" y="18562"/>
                  </a:cubicBezTo>
                  <a:lnTo>
                    <a:pt x="16755" y="18562"/>
                  </a:lnTo>
                  <a:cubicBezTo>
                    <a:pt x="16752" y="18559"/>
                    <a:pt x="16749" y="18556"/>
                    <a:pt x="16745" y="18554"/>
                  </a:cubicBezTo>
                  <a:cubicBezTo>
                    <a:pt x="16742" y="18550"/>
                    <a:pt x="16739" y="18546"/>
                    <a:pt x="16736" y="18543"/>
                  </a:cubicBezTo>
                  <a:close/>
                  <a:moveTo>
                    <a:pt x="13413" y="14308"/>
                  </a:moveTo>
                  <a:cubicBezTo>
                    <a:pt x="14356" y="14308"/>
                    <a:pt x="15366" y="14930"/>
                    <a:pt x="15889" y="15620"/>
                  </a:cubicBezTo>
                  <a:cubicBezTo>
                    <a:pt x="16538" y="16373"/>
                    <a:pt x="16641" y="17567"/>
                    <a:pt x="17083" y="18657"/>
                  </a:cubicBezTo>
                  <a:cubicBezTo>
                    <a:pt x="15785" y="17022"/>
                    <a:pt x="14694" y="15308"/>
                    <a:pt x="12540" y="14867"/>
                  </a:cubicBezTo>
                  <a:cubicBezTo>
                    <a:pt x="12723" y="14832"/>
                    <a:pt x="12908" y="14815"/>
                    <a:pt x="13092" y="14815"/>
                  </a:cubicBezTo>
                  <a:cubicBezTo>
                    <a:pt x="14005" y="14815"/>
                    <a:pt x="14890" y="15240"/>
                    <a:pt x="15343" y="16061"/>
                  </a:cubicBezTo>
                  <a:cubicBezTo>
                    <a:pt x="15447" y="16061"/>
                    <a:pt x="15447" y="16061"/>
                    <a:pt x="15447" y="15958"/>
                  </a:cubicBezTo>
                  <a:cubicBezTo>
                    <a:pt x="15052" y="15340"/>
                    <a:pt x="13859" y="14418"/>
                    <a:pt x="12895" y="14418"/>
                  </a:cubicBezTo>
                  <a:cubicBezTo>
                    <a:pt x="12845" y="14418"/>
                    <a:pt x="12796" y="14421"/>
                    <a:pt x="12747" y="14426"/>
                  </a:cubicBezTo>
                  <a:cubicBezTo>
                    <a:pt x="12960" y="14345"/>
                    <a:pt x="13185" y="14308"/>
                    <a:pt x="13413" y="14308"/>
                  </a:cubicBezTo>
                  <a:close/>
                  <a:moveTo>
                    <a:pt x="22397" y="15910"/>
                  </a:moveTo>
                  <a:lnTo>
                    <a:pt x="22397" y="15910"/>
                  </a:lnTo>
                  <a:cubicBezTo>
                    <a:pt x="22426" y="16899"/>
                    <a:pt x="22132" y="17862"/>
                    <a:pt x="21730" y="18761"/>
                  </a:cubicBezTo>
                  <a:lnTo>
                    <a:pt x="21730" y="18554"/>
                  </a:lnTo>
                  <a:cubicBezTo>
                    <a:pt x="22095" y="17738"/>
                    <a:pt x="22371" y="16852"/>
                    <a:pt x="22397" y="15910"/>
                  </a:cubicBezTo>
                  <a:close/>
                  <a:moveTo>
                    <a:pt x="15032" y="17256"/>
                  </a:moveTo>
                  <a:cubicBezTo>
                    <a:pt x="15136" y="17359"/>
                    <a:pt x="15343" y="17463"/>
                    <a:pt x="15447" y="17671"/>
                  </a:cubicBezTo>
                  <a:cubicBezTo>
                    <a:pt x="15577" y="17775"/>
                    <a:pt x="15681" y="18008"/>
                    <a:pt x="15785" y="18112"/>
                  </a:cubicBezTo>
                  <a:cubicBezTo>
                    <a:pt x="15876" y="18295"/>
                    <a:pt x="16048" y="18578"/>
                    <a:pt x="16176" y="18785"/>
                  </a:cubicBezTo>
                  <a:lnTo>
                    <a:pt x="16176" y="18785"/>
                  </a:lnTo>
                  <a:cubicBezTo>
                    <a:pt x="16129" y="18761"/>
                    <a:pt x="16056" y="18761"/>
                    <a:pt x="15992" y="18761"/>
                  </a:cubicBezTo>
                  <a:cubicBezTo>
                    <a:pt x="15785" y="18320"/>
                    <a:pt x="15577" y="18008"/>
                    <a:pt x="15240" y="17567"/>
                  </a:cubicBezTo>
                  <a:cubicBezTo>
                    <a:pt x="15240" y="17463"/>
                    <a:pt x="15136" y="17359"/>
                    <a:pt x="15032" y="17256"/>
                  </a:cubicBezTo>
                  <a:close/>
                  <a:moveTo>
                    <a:pt x="16330" y="18861"/>
                  </a:moveTo>
                  <a:cubicBezTo>
                    <a:pt x="16362" y="18897"/>
                    <a:pt x="16398" y="18933"/>
                    <a:pt x="16434" y="18969"/>
                  </a:cubicBezTo>
                  <a:lnTo>
                    <a:pt x="16330" y="18865"/>
                  </a:lnTo>
                  <a:cubicBezTo>
                    <a:pt x="16330" y="18864"/>
                    <a:pt x="16330" y="18862"/>
                    <a:pt x="16330" y="18861"/>
                  </a:cubicBezTo>
                  <a:close/>
                  <a:moveTo>
                    <a:pt x="16254" y="18524"/>
                  </a:moveTo>
                  <a:cubicBezTo>
                    <a:pt x="16411" y="18722"/>
                    <a:pt x="16580" y="18908"/>
                    <a:pt x="16745" y="19073"/>
                  </a:cubicBezTo>
                  <a:cubicBezTo>
                    <a:pt x="16641" y="19073"/>
                    <a:pt x="16641" y="19073"/>
                    <a:pt x="16538" y="18969"/>
                  </a:cubicBezTo>
                  <a:cubicBezTo>
                    <a:pt x="16452" y="18819"/>
                    <a:pt x="16356" y="18671"/>
                    <a:pt x="16254" y="18524"/>
                  </a:cubicBezTo>
                  <a:close/>
                  <a:moveTo>
                    <a:pt x="10995" y="14473"/>
                  </a:moveTo>
                  <a:cubicBezTo>
                    <a:pt x="12318" y="14473"/>
                    <a:pt x="13495" y="15783"/>
                    <a:pt x="14279" y="16814"/>
                  </a:cubicBezTo>
                  <a:cubicBezTo>
                    <a:pt x="13942" y="16165"/>
                    <a:pt x="13293" y="15412"/>
                    <a:pt x="12644" y="14971"/>
                  </a:cubicBezTo>
                  <a:lnTo>
                    <a:pt x="12644" y="14971"/>
                  </a:lnTo>
                  <a:cubicBezTo>
                    <a:pt x="14279" y="15412"/>
                    <a:pt x="15136" y="16607"/>
                    <a:pt x="16226" y="17775"/>
                  </a:cubicBezTo>
                  <a:cubicBezTo>
                    <a:pt x="15992" y="17567"/>
                    <a:pt x="15785" y="17463"/>
                    <a:pt x="15577" y="17359"/>
                  </a:cubicBezTo>
                  <a:cubicBezTo>
                    <a:pt x="15032" y="17022"/>
                    <a:pt x="14383" y="16814"/>
                    <a:pt x="13838" y="16814"/>
                  </a:cubicBezTo>
                  <a:lnTo>
                    <a:pt x="13630" y="16814"/>
                  </a:lnTo>
                  <a:cubicBezTo>
                    <a:pt x="13500" y="16918"/>
                    <a:pt x="13293" y="16918"/>
                    <a:pt x="13189" y="17022"/>
                  </a:cubicBezTo>
                  <a:cubicBezTo>
                    <a:pt x="13085" y="17022"/>
                    <a:pt x="13085" y="17126"/>
                    <a:pt x="13189" y="17126"/>
                  </a:cubicBezTo>
                  <a:cubicBezTo>
                    <a:pt x="13942" y="17463"/>
                    <a:pt x="14694" y="17671"/>
                    <a:pt x="15240" y="18216"/>
                  </a:cubicBezTo>
                  <a:cubicBezTo>
                    <a:pt x="15577" y="18554"/>
                    <a:pt x="15889" y="18761"/>
                    <a:pt x="16226" y="19073"/>
                  </a:cubicBezTo>
                  <a:cubicBezTo>
                    <a:pt x="16330" y="19073"/>
                    <a:pt x="16330" y="19073"/>
                    <a:pt x="16434" y="19203"/>
                  </a:cubicBezTo>
                  <a:cubicBezTo>
                    <a:pt x="14928" y="18761"/>
                    <a:pt x="13396" y="18657"/>
                    <a:pt x="12332" y="17256"/>
                  </a:cubicBezTo>
                  <a:cubicBezTo>
                    <a:pt x="11553" y="16269"/>
                    <a:pt x="11138" y="14971"/>
                    <a:pt x="9944" y="14763"/>
                  </a:cubicBezTo>
                  <a:cubicBezTo>
                    <a:pt x="10301" y="14561"/>
                    <a:pt x="10653" y="14473"/>
                    <a:pt x="10995" y="14473"/>
                  </a:cubicBezTo>
                  <a:close/>
                  <a:moveTo>
                    <a:pt x="16226" y="18216"/>
                  </a:moveTo>
                  <a:lnTo>
                    <a:pt x="16641" y="18657"/>
                  </a:lnTo>
                  <a:lnTo>
                    <a:pt x="16745" y="18761"/>
                  </a:lnTo>
                  <a:cubicBezTo>
                    <a:pt x="16875" y="18865"/>
                    <a:pt x="16979" y="18969"/>
                    <a:pt x="16979" y="19073"/>
                  </a:cubicBezTo>
                  <a:cubicBezTo>
                    <a:pt x="17083" y="19073"/>
                    <a:pt x="17083" y="19203"/>
                    <a:pt x="17083" y="19203"/>
                  </a:cubicBezTo>
                  <a:cubicBezTo>
                    <a:pt x="16979" y="19203"/>
                    <a:pt x="16979" y="19203"/>
                    <a:pt x="16875" y="19073"/>
                  </a:cubicBezTo>
                  <a:cubicBezTo>
                    <a:pt x="16641" y="18865"/>
                    <a:pt x="16434" y="18554"/>
                    <a:pt x="16226" y="18216"/>
                  </a:cubicBezTo>
                  <a:close/>
                  <a:moveTo>
                    <a:pt x="21626" y="18865"/>
                  </a:moveTo>
                  <a:lnTo>
                    <a:pt x="21626" y="18969"/>
                  </a:lnTo>
                  <a:cubicBezTo>
                    <a:pt x="21522" y="19073"/>
                    <a:pt x="21522" y="19203"/>
                    <a:pt x="21418" y="19203"/>
                  </a:cubicBezTo>
                  <a:lnTo>
                    <a:pt x="21418" y="19073"/>
                  </a:lnTo>
                  <a:cubicBezTo>
                    <a:pt x="21522" y="18969"/>
                    <a:pt x="21522" y="18865"/>
                    <a:pt x="21522" y="18865"/>
                  </a:cubicBezTo>
                  <a:close/>
                  <a:moveTo>
                    <a:pt x="16801" y="18606"/>
                  </a:moveTo>
                  <a:lnTo>
                    <a:pt x="16801" y="18606"/>
                  </a:lnTo>
                  <a:cubicBezTo>
                    <a:pt x="16994" y="18789"/>
                    <a:pt x="17188" y="18949"/>
                    <a:pt x="17394" y="19073"/>
                  </a:cubicBezTo>
                  <a:cubicBezTo>
                    <a:pt x="17524" y="19203"/>
                    <a:pt x="17524" y="19306"/>
                    <a:pt x="17628" y="19306"/>
                  </a:cubicBezTo>
                  <a:lnTo>
                    <a:pt x="17394" y="19306"/>
                  </a:lnTo>
                  <a:cubicBezTo>
                    <a:pt x="17290" y="19203"/>
                    <a:pt x="17187" y="19073"/>
                    <a:pt x="17083" y="18969"/>
                  </a:cubicBezTo>
                  <a:cubicBezTo>
                    <a:pt x="16994" y="18880"/>
                    <a:pt x="16906" y="18717"/>
                    <a:pt x="16801" y="18606"/>
                  </a:cubicBezTo>
                  <a:close/>
                  <a:moveTo>
                    <a:pt x="16744" y="14892"/>
                  </a:moveTo>
                  <a:lnTo>
                    <a:pt x="16744" y="14892"/>
                  </a:lnTo>
                  <a:cubicBezTo>
                    <a:pt x="16881" y="15067"/>
                    <a:pt x="17115" y="15372"/>
                    <a:pt x="17187" y="15516"/>
                  </a:cubicBezTo>
                  <a:cubicBezTo>
                    <a:pt x="17628" y="16373"/>
                    <a:pt x="17083" y="18554"/>
                    <a:pt x="17939" y="19306"/>
                  </a:cubicBezTo>
                  <a:cubicBezTo>
                    <a:pt x="17836" y="19306"/>
                    <a:pt x="17732" y="19203"/>
                    <a:pt x="17732" y="19073"/>
                  </a:cubicBezTo>
                  <a:cubicBezTo>
                    <a:pt x="17083" y="18320"/>
                    <a:pt x="17083" y="17359"/>
                    <a:pt x="17083" y="16269"/>
                  </a:cubicBezTo>
                  <a:cubicBezTo>
                    <a:pt x="17083" y="15958"/>
                    <a:pt x="16979" y="15620"/>
                    <a:pt x="16875" y="15308"/>
                  </a:cubicBezTo>
                  <a:cubicBezTo>
                    <a:pt x="16875" y="15150"/>
                    <a:pt x="16815" y="15003"/>
                    <a:pt x="16744" y="14892"/>
                  </a:cubicBezTo>
                  <a:close/>
                  <a:moveTo>
                    <a:pt x="10255" y="14971"/>
                  </a:moveTo>
                  <a:lnTo>
                    <a:pt x="10255" y="14971"/>
                  </a:lnTo>
                  <a:cubicBezTo>
                    <a:pt x="11553" y="15620"/>
                    <a:pt x="11683" y="17126"/>
                    <a:pt x="12747" y="18008"/>
                  </a:cubicBezTo>
                  <a:cubicBezTo>
                    <a:pt x="13911" y="18945"/>
                    <a:pt x="15371" y="19190"/>
                    <a:pt x="16766" y="19491"/>
                  </a:cubicBezTo>
                  <a:lnTo>
                    <a:pt x="16766" y="19491"/>
                  </a:lnTo>
                  <a:cubicBezTo>
                    <a:pt x="16362" y="19410"/>
                    <a:pt x="15967" y="19410"/>
                    <a:pt x="15681" y="19410"/>
                  </a:cubicBezTo>
                  <a:cubicBezTo>
                    <a:pt x="14694" y="19306"/>
                    <a:pt x="13838" y="18761"/>
                    <a:pt x="13085" y="18320"/>
                  </a:cubicBezTo>
                  <a:cubicBezTo>
                    <a:pt x="11787" y="17463"/>
                    <a:pt x="11242" y="16165"/>
                    <a:pt x="10255" y="14971"/>
                  </a:cubicBezTo>
                  <a:close/>
                  <a:moveTo>
                    <a:pt x="17732" y="19618"/>
                  </a:moveTo>
                  <a:cubicBezTo>
                    <a:pt x="17661" y="19618"/>
                    <a:pt x="17530" y="19618"/>
                    <a:pt x="17420" y="19651"/>
                  </a:cubicBezTo>
                  <a:lnTo>
                    <a:pt x="17420" y="19651"/>
                  </a:lnTo>
                  <a:cubicBezTo>
                    <a:pt x="17445" y="19633"/>
                    <a:pt x="17475" y="19618"/>
                    <a:pt x="17524" y="19618"/>
                  </a:cubicBezTo>
                  <a:close/>
                  <a:moveTo>
                    <a:pt x="21185" y="18424"/>
                  </a:moveTo>
                  <a:lnTo>
                    <a:pt x="21185" y="18554"/>
                  </a:lnTo>
                  <a:cubicBezTo>
                    <a:pt x="20826" y="19384"/>
                    <a:pt x="19711" y="19748"/>
                    <a:pt x="18794" y="19748"/>
                  </a:cubicBezTo>
                  <a:cubicBezTo>
                    <a:pt x="18650" y="19748"/>
                    <a:pt x="18511" y="19739"/>
                    <a:pt x="18381" y="19722"/>
                  </a:cubicBezTo>
                  <a:lnTo>
                    <a:pt x="18381" y="19618"/>
                  </a:lnTo>
                  <a:lnTo>
                    <a:pt x="18173" y="19618"/>
                  </a:lnTo>
                  <a:lnTo>
                    <a:pt x="18173" y="19514"/>
                  </a:lnTo>
                  <a:cubicBezTo>
                    <a:pt x="18337" y="19549"/>
                    <a:pt x="18513" y="19567"/>
                    <a:pt x="18696" y="19567"/>
                  </a:cubicBezTo>
                  <a:cubicBezTo>
                    <a:pt x="19589" y="19567"/>
                    <a:pt x="20646" y="19156"/>
                    <a:pt x="21185" y="18424"/>
                  </a:cubicBezTo>
                  <a:close/>
                  <a:moveTo>
                    <a:pt x="17290" y="19618"/>
                  </a:moveTo>
                  <a:cubicBezTo>
                    <a:pt x="17162" y="19661"/>
                    <a:pt x="17046" y="19708"/>
                    <a:pt x="16940" y="19764"/>
                  </a:cubicBezTo>
                  <a:lnTo>
                    <a:pt x="16940" y="19764"/>
                  </a:lnTo>
                  <a:cubicBezTo>
                    <a:pt x="16954" y="19750"/>
                    <a:pt x="16968" y="19736"/>
                    <a:pt x="16979" y="19722"/>
                  </a:cubicBezTo>
                  <a:cubicBezTo>
                    <a:pt x="17083" y="19618"/>
                    <a:pt x="17187" y="19618"/>
                    <a:pt x="17290" y="19618"/>
                  </a:cubicBezTo>
                  <a:close/>
                  <a:moveTo>
                    <a:pt x="9944" y="14867"/>
                  </a:moveTo>
                  <a:cubicBezTo>
                    <a:pt x="10047" y="14867"/>
                    <a:pt x="10151" y="14971"/>
                    <a:pt x="10255" y="14971"/>
                  </a:cubicBezTo>
                  <a:cubicBezTo>
                    <a:pt x="10151" y="14971"/>
                    <a:pt x="10151" y="14971"/>
                    <a:pt x="10255" y="15075"/>
                  </a:cubicBezTo>
                  <a:cubicBezTo>
                    <a:pt x="10696" y="15724"/>
                    <a:pt x="11138" y="16477"/>
                    <a:pt x="11553" y="17126"/>
                  </a:cubicBezTo>
                  <a:cubicBezTo>
                    <a:pt x="11994" y="17671"/>
                    <a:pt x="12644" y="18112"/>
                    <a:pt x="13293" y="18554"/>
                  </a:cubicBezTo>
                  <a:cubicBezTo>
                    <a:pt x="13942" y="18865"/>
                    <a:pt x="14591" y="19306"/>
                    <a:pt x="15343" y="19410"/>
                  </a:cubicBezTo>
                  <a:cubicBezTo>
                    <a:pt x="15132" y="19431"/>
                    <a:pt x="14924" y="19443"/>
                    <a:pt x="14720" y="19443"/>
                  </a:cubicBezTo>
                  <a:cubicBezTo>
                    <a:pt x="13893" y="19443"/>
                    <a:pt x="13123" y="19240"/>
                    <a:pt x="12436" y="18554"/>
                  </a:cubicBezTo>
                  <a:lnTo>
                    <a:pt x="12436" y="18554"/>
                  </a:lnTo>
                  <a:cubicBezTo>
                    <a:pt x="13086" y="19384"/>
                    <a:pt x="14222" y="19748"/>
                    <a:pt x="15289" y="19748"/>
                  </a:cubicBezTo>
                  <a:cubicBezTo>
                    <a:pt x="15457" y="19748"/>
                    <a:pt x="15623" y="19739"/>
                    <a:pt x="15785" y="19722"/>
                  </a:cubicBezTo>
                  <a:lnTo>
                    <a:pt x="15785" y="19722"/>
                  </a:lnTo>
                  <a:cubicBezTo>
                    <a:pt x="15577" y="19955"/>
                    <a:pt x="15240" y="20059"/>
                    <a:pt x="14928" y="20163"/>
                  </a:cubicBezTo>
                  <a:cubicBezTo>
                    <a:pt x="13630" y="20163"/>
                    <a:pt x="12540" y="19618"/>
                    <a:pt x="11553" y="18865"/>
                  </a:cubicBezTo>
                  <a:cubicBezTo>
                    <a:pt x="10385" y="17905"/>
                    <a:pt x="10385" y="16269"/>
                    <a:pt x="9944" y="14867"/>
                  </a:cubicBezTo>
                  <a:close/>
                  <a:moveTo>
                    <a:pt x="16875" y="19722"/>
                  </a:moveTo>
                  <a:cubicBezTo>
                    <a:pt x="16641" y="19852"/>
                    <a:pt x="16538" y="19955"/>
                    <a:pt x="16330" y="20059"/>
                  </a:cubicBezTo>
                  <a:cubicBezTo>
                    <a:pt x="16249" y="20140"/>
                    <a:pt x="16091" y="20158"/>
                    <a:pt x="15927" y="20210"/>
                  </a:cubicBezTo>
                  <a:lnTo>
                    <a:pt x="15927" y="20210"/>
                  </a:lnTo>
                  <a:cubicBezTo>
                    <a:pt x="16172" y="20097"/>
                    <a:pt x="16379" y="19918"/>
                    <a:pt x="16641" y="19722"/>
                  </a:cubicBezTo>
                  <a:close/>
                  <a:moveTo>
                    <a:pt x="16434" y="19852"/>
                  </a:moveTo>
                  <a:cubicBezTo>
                    <a:pt x="16226" y="19955"/>
                    <a:pt x="15992" y="20059"/>
                    <a:pt x="15785" y="20163"/>
                  </a:cubicBezTo>
                  <a:cubicBezTo>
                    <a:pt x="15785" y="20163"/>
                    <a:pt x="15681" y="20267"/>
                    <a:pt x="15577" y="20267"/>
                  </a:cubicBezTo>
                  <a:cubicBezTo>
                    <a:pt x="15785" y="20163"/>
                    <a:pt x="15992" y="20059"/>
                    <a:pt x="16096" y="19955"/>
                  </a:cubicBezTo>
                  <a:cubicBezTo>
                    <a:pt x="16226" y="19852"/>
                    <a:pt x="16330" y="19852"/>
                    <a:pt x="16434" y="19852"/>
                  </a:cubicBezTo>
                  <a:close/>
                  <a:moveTo>
                    <a:pt x="15889" y="19955"/>
                  </a:moveTo>
                  <a:lnTo>
                    <a:pt x="15889" y="19955"/>
                  </a:lnTo>
                  <a:cubicBezTo>
                    <a:pt x="15681" y="20163"/>
                    <a:pt x="15447" y="20163"/>
                    <a:pt x="15343" y="20267"/>
                  </a:cubicBezTo>
                  <a:cubicBezTo>
                    <a:pt x="15136" y="20371"/>
                    <a:pt x="14928" y="20371"/>
                    <a:pt x="14694" y="20501"/>
                  </a:cubicBezTo>
                  <a:lnTo>
                    <a:pt x="14279" y="20501"/>
                  </a:lnTo>
                  <a:cubicBezTo>
                    <a:pt x="14798" y="20371"/>
                    <a:pt x="15343" y="20163"/>
                    <a:pt x="15889" y="19955"/>
                  </a:cubicBezTo>
                  <a:close/>
                  <a:moveTo>
                    <a:pt x="12981" y="20916"/>
                  </a:moveTo>
                  <a:cubicBezTo>
                    <a:pt x="13396" y="21150"/>
                    <a:pt x="13838" y="21461"/>
                    <a:pt x="14149" y="21903"/>
                  </a:cubicBezTo>
                  <a:cubicBezTo>
                    <a:pt x="14383" y="22110"/>
                    <a:pt x="14591" y="22214"/>
                    <a:pt x="14694" y="22448"/>
                  </a:cubicBezTo>
                  <a:cubicBezTo>
                    <a:pt x="14591" y="22318"/>
                    <a:pt x="14487" y="22318"/>
                    <a:pt x="14279" y="22214"/>
                  </a:cubicBezTo>
                  <a:lnTo>
                    <a:pt x="14279" y="22318"/>
                  </a:lnTo>
                  <a:cubicBezTo>
                    <a:pt x="14487" y="22448"/>
                    <a:pt x="14694" y="22552"/>
                    <a:pt x="14928" y="22552"/>
                  </a:cubicBezTo>
                  <a:cubicBezTo>
                    <a:pt x="15032" y="22552"/>
                    <a:pt x="15032" y="22655"/>
                    <a:pt x="15032" y="22655"/>
                  </a:cubicBezTo>
                  <a:cubicBezTo>
                    <a:pt x="14798" y="22552"/>
                    <a:pt x="14487" y="22448"/>
                    <a:pt x="14279" y="22448"/>
                  </a:cubicBezTo>
                  <a:cubicBezTo>
                    <a:pt x="13942" y="22110"/>
                    <a:pt x="13734" y="21799"/>
                    <a:pt x="13396" y="21461"/>
                  </a:cubicBezTo>
                  <a:cubicBezTo>
                    <a:pt x="13293" y="21253"/>
                    <a:pt x="13085" y="21150"/>
                    <a:pt x="12981" y="21020"/>
                  </a:cubicBezTo>
                  <a:lnTo>
                    <a:pt x="12981" y="20916"/>
                  </a:lnTo>
                  <a:close/>
                  <a:moveTo>
                    <a:pt x="14798" y="22863"/>
                  </a:moveTo>
                  <a:lnTo>
                    <a:pt x="14798" y="22967"/>
                  </a:lnTo>
                  <a:lnTo>
                    <a:pt x="14694" y="22863"/>
                  </a:lnTo>
                  <a:close/>
                  <a:moveTo>
                    <a:pt x="14279" y="22448"/>
                  </a:moveTo>
                  <a:lnTo>
                    <a:pt x="14279" y="22448"/>
                  </a:lnTo>
                  <a:cubicBezTo>
                    <a:pt x="14591" y="22655"/>
                    <a:pt x="15032" y="22759"/>
                    <a:pt x="15447" y="22863"/>
                  </a:cubicBezTo>
                  <a:cubicBezTo>
                    <a:pt x="15447" y="22863"/>
                    <a:pt x="15577" y="22863"/>
                    <a:pt x="15577" y="22967"/>
                  </a:cubicBezTo>
                  <a:lnTo>
                    <a:pt x="15681" y="22967"/>
                  </a:lnTo>
                  <a:cubicBezTo>
                    <a:pt x="15785" y="22967"/>
                    <a:pt x="15785" y="22967"/>
                    <a:pt x="15889" y="23097"/>
                  </a:cubicBezTo>
                  <a:lnTo>
                    <a:pt x="15447" y="23097"/>
                  </a:lnTo>
                  <a:cubicBezTo>
                    <a:pt x="15343" y="22967"/>
                    <a:pt x="15343" y="22967"/>
                    <a:pt x="15240" y="22967"/>
                  </a:cubicBezTo>
                  <a:lnTo>
                    <a:pt x="15577" y="22967"/>
                  </a:lnTo>
                  <a:cubicBezTo>
                    <a:pt x="15447" y="22967"/>
                    <a:pt x="15240" y="22863"/>
                    <a:pt x="15136" y="22863"/>
                  </a:cubicBezTo>
                  <a:cubicBezTo>
                    <a:pt x="14928" y="22863"/>
                    <a:pt x="14694" y="22759"/>
                    <a:pt x="14487" y="22655"/>
                  </a:cubicBezTo>
                  <a:cubicBezTo>
                    <a:pt x="14383" y="22655"/>
                    <a:pt x="14383" y="22552"/>
                    <a:pt x="14279" y="22448"/>
                  </a:cubicBezTo>
                  <a:close/>
                  <a:moveTo>
                    <a:pt x="15032" y="23097"/>
                  </a:moveTo>
                  <a:cubicBezTo>
                    <a:pt x="15188" y="23149"/>
                    <a:pt x="15402" y="23175"/>
                    <a:pt x="15603" y="23175"/>
                  </a:cubicBezTo>
                  <a:cubicBezTo>
                    <a:pt x="15663" y="23175"/>
                    <a:pt x="15722" y="23172"/>
                    <a:pt x="15778" y="23168"/>
                  </a:cubicBezTo>
                  <a:lnTo>
                    <a:pt x="15778" y="23168"/>
                  </a:lnTo>
                  <a:cubicBezTo>
                    <a:pt x="15718" y="23186"/>
                    <a:pt x="15655" y="23201"/>
                    <a:pt x="15577" y="23201"/>
                  </a:cubicBezTo>
                  <a:lnTo>
                    <a:pt x="15240" y="23201"/>
                  </a:lnTo>
                  <a:cubicBezTo>
                    <a:pt x="15136" y="23201"/>
                    <a:pt x="15032" y="23097"/>
                    <a:pt x="15032" y="23097"/>
                  </a:cubicBezTo>
                  <a:close/>
                  <a:moveTo>
                    <a:pt x="16745" y="23097"/>
                  </a:moveTo>
                  <a:lnTo>
                    <a:pt x="16745" y="23097"/>
                  </a:lnTo>
                  <a:cubicBezTo>
                    <a:pt x="16641" y="23201"/>
                    <a:pt x="16434" y="23201"/>
                    <a:pt x="16330" y="23201"/>
                  </a:cubicBezTo>
                  <a:lnTo>
                    <a:pt x="16096" y="23201"/>
                  </a:lnTo>
                  <a:cubicBezTo>
                    <a:pt x="16174" y="23201"/>
                    <a:pt x="16205" y="23163"/>
                    <a:pt x="16190" y="23133"/>
                  </a:cubicBezTo>
                  <a:lnTo>
                    <a:pt x="16190" y="23133"/>
                  </a:lnTo>
                  <a:cubicBezTo>
                    <a:pt x="16273" y="23161"/>
                    <a:pt x="16352" y="23175"/>
                    <a:pt x="16431" y="23175"/>
                  </a:cubicBezTo>
                  <a:cubicBezTo>
                    <a:pt x="16538" y="23175"/>
                    <a:pt x="16641" y="23149"/>
                    <a:pt x="16745" y="23097"/>
                  </a:cubicBezTo>
                  <a:close/>
                  <a:moveTo>
                    <a:pt x="12343" y="22305"/>
                  </a:moveTo>
                  <a:cubicBezTo>
                    <a:pt x="13227" y="22305"/>
                    <a:pt x="14004" y="22805"/>
                    <a:pt x="14694" y="23304"/>
                  </a:cubicBezTo>
                  <a:cubicBezTo>
                    <a:pt x="13799" y="23020"/>
                    <a:pt x="12885" y="22608"/>
                    <a:pt x="11906" y="22608"/>
                  </a:cubicBezTo>
                  <a:cubicBezTo>
                    <a:pt x="11722" y="22608"/>
                    <a:pt x="11535" y="22622"/>
                    <a:pt x="11345" y="22655"/>
                  </a:cubicBezTo>
                  <a:lnTo>
                    <a:pt x="11242" y="22655"/>
                  </a:lnTo>
                  <a:cubicBezTo>
                    <a:pt x="11553" y="22552"/>
                    <a:pt x="11787" y="22448"/>
                    <a:pt x="12098" y="22318"/>
                  </a:cubicBezTo>
                  <a:cubicBezTo>
                    <a:pt x="12181" y="22309"/>
                    <a:pt x="12262" y="22305"/>
                    <a:pt x="12343" y="22305"/>
                  </a:cubicBezTo>
                  <a:close/>
                  <a:moveTo>
                    <a:pt x="15992" y="23229"/>
                  </a:moveTo>
                  <a:lnTo>
                    <a:pt x="15992" y="23304"/>
                  </a:lnTo>
                  <a:lnTo>
                    <a:pt x="15889" y="23304"/>
                  </a:lnTo>
                  <a:cubicBezTo>
                    <a:pt x="15925" y="23268"/>
                    <a:pt x="15961" y="23245"/>
                    <a:pt x="15992" y="23229"/>
                  </a:cubicBezTo>
                  <a:close/>
                  <a:moveTo>
                    <a:pt x="12362" y="21000"/>
                  </a:moveTo>
                  <a:cubicBezTo>
                    <a:pt x="12455" y="21000"/>
                    <a:pt x="12549" y="21007"/>
                    <a:pt x="12644" y="21020"/>
                  </a:cubicBezTo>
                  <a:cubicBezTo>
                    <a:pt x="12747" y="21150"/>
                    <a:pt x="12981" y="21253"/>
                    <a:pt x="12981" y="21357"/>
                  </a:cubicBezTo>
                  <a:cubicBezTo>
                    <a:pt x="13396" y="21799"/>
                    <a:pt x="13734" y="22214"/>
                    <a:pt x="14045" y="22655"/>
                  </a:cubicBezTo>
                  <a:cubicBezTo>
                    <a:pt x="13683" y="22474"/>
                    <a:pt x="13223" y="22195"/>
                    <a:pt x="12680" y="22195"/>
                  </a:cubicBezTo>
                  <a:cubicBezTo>
                    <a:pt x="12601" y="22195"/>
                    <a:pt x="12519" y="22201"/>
                    <a:pt x="12436" y="22214"/>
                  </a:cubicBezTo>
                  <a:cubicBezTo>
                    <a:pt x="11787" y="22214"/>
                    <a:pt x="11242" y="22448"/>
                    <a:pt x="10696" y="22759"/>
                  </a:cubicBezTo>
                  <a:cubicBezTo>
                    <a:pt x="10151" y="22863"/>
                    <a:pt x="9736" y="23097"/>
                    <a:pt x="9295" y="23304"/>
                  </a:cubicBezTo>
                  <a:cubicBezTo>
                    <a:pt x="9191" y="23408"/>
                    <a:pt x="9087" y="23408"/>
                    <a:pt x="8957" y="23408"/>
                  </a:cubicBezTo>
                  <a:cubicBezTo>
                    <a:pt x="9881" y="22387"/>
                    <a:pt x="10988" y="21000"/>
                    <a:pt x="12362" y="21000"/>
                  </a:cubicBezTo>
                  <a:close/>
                  <a:moveTo>
                    <a:pt x="12098" y="22759"/>
                  </a:moveTo>
                  <a:cubicBezTo>
                    <a:pt x="13293" y="22759"/>
                    <a:pt x="14149" y="23512"/>
                    <a:pt x="15343" y="23512"/>
                  </a:cubicBezTo>
                  <a:cubicBezTo>
                    <a:pt x="15011" y="23582"/>
                    <a:pt x="14678" y="23609"/>
                    <a:pt x="14344" y="23609"/>
                  </a:cubicBezTo>
                  <a:cubicBezTo>
                    <a:pt x="13060" y="23609"/>
                    <a:pt x="11766" y="23201"/>
                    <a:pt x="10489" y="23201"/>
                  </a:cubicBezTo>
                  <a:lnTo>
                    <a:pt x="10047" y="23201"/>
                  </a:lnTo>
                  <a:cubicBezTo>
                    <a:pt x="10151" y="23201"/>
                    <a:pt x="10255" y="23097"/>
                    <a:pt x="10255" y="23097"/>
                  </a:cubicBezTo>
                  <a:cubicBezTo>
                    <a:pt x="10904" y="22863"/>
                    <a:pt x="11449" y="22759"/>
                    <a:pt x="12098" y="22759"/>
                  </a:cubicBezTo>
                  <a:close/>
                  <a:moveTo>
                    <a:pt x="21288" y="19410"/>
                  </a:moveTo>
                  <a:lnTo>
                    <a:pt x="21288" y="19514"/>
                  </a:lnTo>
                  <a:cubicBezTo>
                    <a:pt x="20224" y="21150"/>
                    <a:pt x="18692" y="22448"/>
                    <a:pt x="17290" y="23408"/>
                  </a:cubicBezTo>
                  <a:cubicBezTo>
                    <a:pt x="17083" y="23512"/>
                    <a:pt x="16979" y="23512"/>
                    <a:pt x="16875" y="23616"/>
                  </a:cubicBezTo>
                  <a:lnTo>
                    <a:pt x="16979" y="23512"/>
                  </a:lnTo>
                  <a:cubicBezTo>
                    <a:pt x="17083" y="23512"/>
                    <a:pt x="17083" y="23408"/>
                    <a:pt x="17083" y="23408"/>
                  </a:cubicBezTo>
                  <a:cubicBezTo>
                    <a:pt x="17524" y="23097"/>
                    <a:pt x="18043" y="22759"/>
                    <a:pt x="18485" y="22448"/>
                  </a:cubicBezTo>
                  <a:lnTo>
                    <a:pt x="18485" y="22318"/>
                  </a:lnTo>
                  <a:cubicBezTo>
                    <a:pt x="18173" y="22552"/>
                    <a:pt x="17939" y="22759"/>
                    <a:pt x="17628" y="22967"/>
                  </a:cubicBezTo>
                  <a:lnTo>
                    <a:pt x="17628" y="22863"/>
                  </a:lnTo>
                  <a:cubicBezTo>
                    <a:pt x="19030" y="22006"/>
                    <a:pt x="20328" y="20812"/>
                    <a:pt x="21288" y="19410"/>
                  </a:cubicBezTo>
                  <a:close/>
                  <a:moveTo>
                    <a:pt x="16538" y="23850"/>
                  </a:moveTo>
                  <a:lnTo>
                    <a:pt x="16538" y="23850"/>
                  </a:lnTo>
                  <a:cubicBezTo>
                    <a:pt x="16424" y="23903"/>
                    <a:pt x="16312" y="23972"/>
                    <a:pt x="16201" y="24049"/>
                  </a:cubicBezTo>
                  <a:lnTo>
                    <a:pt x="16201" y="24049"/>
                  </a:lnTo>
                  <a:cubicBezTo>
                    <a:pt x="16241" y="23993"/>
                    <a:pt x="16265" y="23953"/>
                    <a:pt x="16330" y="23953"/>
                  </a:cubicBezTo>
                  <a:cubicBezTo>
                    <a:pt x="16434" y="23850"/>
                    <a:pt x="16538" y="23850"/>
                    <a:pt x="16538" y="23850"/>
                  </a:cubicBezTo>
                  <a:close/>
                  <a:moveTo>
                    <a:pt x="16096" y="24057"/>
                  </a:moveTo>
                  <a:lnTo>
                    <a:pt x="16096" y="24123"/>
                  </a:lnTo>
                  <a:lnTo>
                    <a:pt x="16096" y="24123"/>
                  </a:lnTo>
                  <a:cubicBezTo>
                    <a:pt x="15812" y="24329"/>
                    <a:pt x="15531" y="24569"/>
                    <a:pt x="15240" y="24706"/>
                  </a:cubicBezTo>
                  <a:cubicBezTo>
                    <a:pt x="15447" y="24499"/>
                    <a:pt x="15785" y="24395"/>
                    <a:pt x="15992" y="24161"/>
                  </a:cubicBezTo>
                  <a:lnTo>
                    <a:pt x="16096" y="24057"/>
                  </a:lnTo>
                  <a:close/>
                  <a:moveTo>
                    <a:pt x="17187" y="23304"/>
                  </a:moveTo>
                  <a:cubicBezTo>
                    <a:pt x="17083" y="23304"/>
                    <a:pt x="16875" y="23408"/>
                    <a:pt x="16745" y="23512"/>
                  </a:cubicBezTo>
                  <a:cubicBezTo>
                    <a:pt x="16434" y="23616"/>
                    <a:pt x="16226" y="23746"/>
                    <a:pt x="15992" y="23953"/>
                  </a:cubicBezTo>
                  <a:cubicBezTo>
                    <a:pt x="15040" y="24348"/>
                    <a:pt x="13984" y="24722"/>
                    <a:pt x="12917" y="24722"/>
                  </a:cubicBezTo>
                  <a:cubicBezTo>
                    <a:pt x="12791" y="24722"/>
                    <a:pt x="12665" y="24717"/>
                    <a:pt x="12540" y="24706"/>
                  </a:cubicBezTo>
                  <a:cubicBezTo>
                    <a:pt x="11891" y="24602"/>
                    <a:pt x="11242" y="24265"/>
                    <a:pt x="10696" y="24265"/>
                  </a:cubicBezTo>
                  <a:cubicBezTo>
                    <a:pt x="11325" y="24044"/>
                    <a:pt x="12001" y="24000"/>
                    <a:pt x="12689" y="24000"/>
                  </a:cubicBezTo>
                  <a:cubicBezTo>
                    <a:pt x="13131" y="24000"/>
                    <a:pt x="13578" y="24018"/>
                    <a:pt x="14019" y="24018"/>
                  </a:cubicBezTo>
                  <a:cubicBezTo>
                    <a:pt x="14906" y="24018"/>
                    <a:pt x="15772" y="23946"/>
                    <a:pt x="16538" y="23512"/>
                  </a:cubicBezTo>
                  <a:cubicBezTo>
                    <a:pt x="16641" y="23512"/>
                    <a:pt x="16641" y="23408"/>
                    <a:pt x="16745" y="23408"/>
                  </a:cubicBezTo>
                  <a:cubicBezTo>
                    <a:pt x="16875" y="23408"/>
                    <a:pt x="16979" y="23304"/>
                    <a:pt x="17187" y="23304"/>
                  </a:cubicBezTo>
                  <a:close/>
                  <a:moveTo>
                    <a:pt x="15369" y="24949"/>
                  </a:moveTo>
                  <a:cubicBezTo>
                    <a:pt x="15331" y="24988"/>
                    <a:pt x="15308" y="25044"/>
                    <a:pt x="15240" y="25044"/>
                  </a:cubicBezTo>
                  <a:cubicBezTo>
                    <a:pt x="15181" y="25071"/>
                    <a:pt x="15122" y="25101"/>
                    <a:pt x="15064" y="25132"/>
                  </a:cubicBezTo>
                  <a:lnTo>
                    <a:pt x="15064" y="25132"/>
                  </a:lnTo>
                  <a:cubicBezTo>
                    <a:pt x="15162" y="25064"/>
                    <a:pt x="15260" y="25002"/>
                    <a:pt x="15369" y="24949"/>
                  </a:cubicBezTo>
                  <a:close/>
                  <a:moveTo>
                    <a:pt x="16330" y="24057"/>
                  </a:moveTo>
                  <a:lnTo>
                    <a:pt x="16330" y="24057"/>
                  </a:lnTo>
                  <a:cubicBezTo>
                    <a:pt x="16226" y="24265"/>
                    <a:pt x="15992" y="24395"/>
                    <a:pt x="15889" y="24499"/>
                  </a:cubicBezTo>
                  <a:cubicBezTo>
                    <a:pt x="15501" y="24772"/>
                    <a:pt x="15134" y="24985"/>
                    <a:pt x="14751" y="25244"/>
                  </a:cubicBezTo>
                  <a:lnTo>
                    <a:pt x="14751" y="25244"/>
                  </a:lnTo>
                  <a:cubicBezTo>
                    <a:pt x="14878" y="25132"/>
                    <a:pt x="14987" y="24978"/>
                    <a:pt x="15136" y="24810"/>
                  </a:cubicBezTo>
                  <a:lnTo>
                    <a:pt x="15240" y="24810"/>
                  </a:lnTo>
                  <a:cubicBezTo>
                    <a:pt x="15577" y="24602"/>
                    <a:pt x="15992" y="24395"/>
                    <a:pt x="16330" y="24057"/>
                  </a:cubicBezTo>
                  <a:close/>
                  <a:moveTo>
                    <a:pt x="15032" y="25355"/>
                  </a:moveTo>
                  <a:lnTo>
                    <a:pt x="15032" y="25355"/>
                  </a:lnTo>
                  <a:cubicBezTo>
                    <a:pt x="14928" y="25459"/>
                    <a:pt x="14798" y="25459"/>
                    <a:pt x="14798" y="25563"/>
                  </a:cubicBezTo>
                  <a:cubicBezTo>
                    <a:pt x="14694" y="25563"/>
                    <a:pt x="14487" y="25693"/>
                    <a:pt x="14383" y="25797"/>
                  </a:cubicBezTo>
                  <a:cubicBezTo>
                    <a:pt x="14591" y="25563"/>
                    <a:pt x="14798" y="25459"/>
                    <a:pt x="15032" y="25355"/>
                  </a:cubicBezTo>
                  <a:close/>
                  <a:moveTo>
                    <a:pt x="14591" y="25797"/>
                  </a:moveTo>
                  <a:lnTo>
                    <a:pt x="14045" y="26342"/>
                  </a:lnTo>
                  <a:lnTo>
                    <a:pt x="14045" y="26212"/>
                  </a:lnTo>
                  <a:cubicBezTo>
                    <a:pt x="13889" y="26309"/>
                    <a:pt x="13733" y="26392"/>
                    <a:pt x="13566" y="26472"/>
                  </a:cubicBezTo>
                  <a:lnTo>
                    <a:pt x="13566" y="26472"/>
                  </a:lnTo>
                  <a:cubicBezTo>
                    <a:pt x="13604" y="26434"/>
                    <a:pt x="13630" y="26388"/>
                    <a:pt x="13630" y="26342"/>
                  </a:cubicBezTo>
                  <a:lnTo>
                    <a:pt x="13734" y="26342"/>
                  </a:lnTo>
                  <a:cubicBezTo>
                    <a:pt x="13942" y="26108"/>
                    <a:pt x="14279" y="25900"/>
                    <a:pt x="14591" y="25797"/>
                  </a:cubicBezTo>
                  <a:close/>
                  <a:moveTo>
                    <a:pt x="10396" y="23324"/>
                  </a:moveTo>
                  <a:cubicBezTo>
                    <a:pt x="11684" y="23324"/>
                    <a:pt x="13059" y="23766"/>
                    <a:pt x="14383" y="23850"/>
                  </a:cubicBezTo>
                  <a:cubicBezTo>
                    <a:pt x="14045" y="23850"/>
                    <a:pt x="13838" y="23850"/>
                    <a:pt x="13630" y="23953"/>
                  </a:cubicBezTo>
                  <a:cubicBezTo>
                    <a:pt x="13164" y="23953"/>
                    <a:pt x="12714" y="23922"/>
                    <a:pt x="12273" y="23922"/>
                  </a:cubicBezTo>
                  <a:cubicBezTo>
                    <a:pt x="11600" y="23922"/>
                    <a:pt x="10949" y="23996"/>
                    <a:pt x="10298" y="24369"/>
                  </a:cubicBezTo>
                  <a:lnTo>
                    <a:pt x="10298" y="24369"/>
                  </a:lnTo>
                  <a:cubicBezTo>
                    <a:pt x="10276" y="24354"/>
                    <a:pt x="10265" y="24337"/>
                    <a:pt x="10260" y="24337"/>
                  </a:cubicBezTo>
                  <a:cubicBezTo>
                    <a:pt x="10255" y="24337"/>
                    <a:pt x="10255" y="24351"/>
                    <a:pt x="10255" y="24395"/>
                  </a:cubicBezTo>
                  <a:cubicBezTo>
                    <a:pt x="10270" y="24386"/>
                    <a:pt x="10284" y="24378"/>
                    <a:pt x="10298" y="24369"/>
                  </a:cubicBezTo>
                  <a:lnTo>
                    <a:pt x="10298" y="24369"/>
                  </a:lnTo>
                  <a:cubicBezTo>
                    <a:pt x="10318" y="24383"/>
                    <a:pt x="10345" y="24395"/>
                    <a:pt x="10385" y="24395"/>
                  </a:cubicBezTo>
                  <a:cubicBezTo>
                    <a:pt x="10151" y="24395"/>
                    <a:pt x="10047" y="24499"/>
                    <a:pt x="9944" y="24602"/>
                  </a:cubicBezTo>
                  <a:cubicBezTo>
                    <a:pt x="9840" y="24602"/>
                    <a:pt x="9944" y="24706"/>
                    <a:pt x="9944" y="24706"/>
                  </a:cubicBezTo>
                  <a:cubicBezTo>
                    <a:pt x="10151" y="24499"/>
                    <a:pt x="10385" y="24499"/>
                    <a:pt x="10489" y="24395"/>
                  </a:cubicBezTo>
                  <a:cubicBezTo>
                    <a:pt x="11034" y="24499"/>
                    <a:pt x="11891" y="24810"/>
                    <a:pt x="12098" y="24810"/>
                  </a:cubicBezTo>
                  <a:cubicBezTo>
                    <a:pt x="12411" y="24944"/>
                    <a:pt x="12723" y="25001"/>
                    <a:pt x="13035" y="25001"/>
                  </a:cubicBezTo>
                  <a:cubicBezTo>
                    <a:pt x="13268" y="25001"/>
                    <a:pt x="13501" y="24969"/>
                    <a:pt x="13734" y="24914"/>
                  </a:cubicBezTo>
                  <a:cubicBezTo>
                    <a:pt x="14149" y="24914"/>
                    <a:pt x="14694" y="24706"/>
                    <a:pt x="15136" y="24499"/>
                  </a:cubicBezTo>
                  <a:lnTo>
                    <a:pt x="15136" y="24499"/>
                  </a:lnTo>
                  <a:cubicBezTo>
                    <a:pt x="14798" y="24810"/>
                    <a:pt x="14487" y="25148"/>
                    <a:pt x="14279" y="25459"/>
                  </a:cubicBezTo>
                  <a:cubicBezTo>
                    <a:pt x="14149" y="25563"/>
                    <a:pt x="14149" y="25563"/>
                    <a:pt x="14045" y="25693"/>
                  </a:cubicBezTo>
                  <a:cubicBezTo>
                    <a:pt x="13500" y="26108"/>
                    <a:pt x="13085" y="26446"/>
                    <a:pt x="12436" y="26653"/>
                  </a:cubicBezTo>
                  <a:cubicBezTo>
                    <a:pt x="12254" y="26710"/>
                    <a:pt x="12076" y="26735"/>
                    <a:pt x="11901" y="26735"/>
                  </a:cubicBezTo>
                  <a:cubicBezTo>
                    <a:pt x="11027" y="26735"/>
                    <a:pt x="10238" y="26104"/>
                    <a:pt x="9502" y="25563"/>
                  </a:cubicBezTo>
                  <a:cubicBezTo>
                    <a:pt x="9191" y="25355"/>
                    <a:pt x="8749" y="25148"/>
                    <a:pt x="8438" y="25148"/>
                  </a:cubicBezTo>
                  <a:cubicBezTo>
                    <a:pt x="8308" y="25148"/>
                    <a:pt x="7244" y="25148"/>
                    <a:pt x="7451" y="24810"/>
                  </a:cubicBezTo>
                  <a:cubicBezTo>
                    <a:pt x="7555" y="24706"/>
                    <a:pt x="7555" y="24706"/>
                    <a:pt x="7555" y="24602"/>
                  </a:cubicBezTo>
                  <a:cubicBezTo>
                    <a:pt x="8204" y="24161"/>
                    <a:pt x="8853" y="23746"/>
                    <a:pt x="9502" y="23408"/>
                  </a:cubicBezTo>
                  <a:cubicBezTo>
                    <a:pt x="9794" y="23349"/>
                    <a:pt x="10093" y="23324"/>
                    <a:pt x="10396" y="23324"/>
                  </a:cubicBezTo>
                  <a:close/>
                  <a:moveTo>
                    <a:pt x="7789" y="28159"/>
                  </a:moveTo>
                  <a:lnTo>
                    <a:pt x="7789" y="28159"/>
                  </a:lnTo>
                  <a:cubicBezTo>
                    <a:pt x="8100" y="28289"/>
                    <a:pt x="8438" y="28497"/>
                    <a:pt x="8749" y="28600"/>
                  </a:cubicBezTo>
                  <a:cubicBezTo>
                    <a:pt x="8957" y="28808"/>
                    <a:pt x="9295" y="29042"/>
                    <a:pt x="9502" y="29249"/>
                  </a:cubicBezTo>
                  <a:cubicBezTo>
                    <a:pt x="8957" y="28808"/>
                    <a:pt x="8438" y="28497"/>
                    <a:pt x="7789" y="28159"/>
                  </a:cubicBezTo>
                  <a:close/>
                  <a:moveTo>
                    <a:pt x="27571" y="27406"/>
                  </a:moveTo>
                  <a:lnTo>
                    <a:pt x="27571" y="27406"/>
                  </a:lnTo>
                  <a:cubicBezTo>
                    <a:pt x="28324" y="28704"/>
                    <a:pt x="29622" y="29249"/>
                    <a:pt x="30816" y="30002"/>
                  </a:cubicBezTo>
                  <a:cubicBezTo>
                    <a:pt x="31151" y="30234"/>
                    <a:pt x="31460" y="30440"/>
                    <a:pt x="31794" y="30646"/>
                  </a:cubicBezTo>
                  <a:lnTo>
                    <a:pt x="31794" y="30646"/>
                  </a:lnTo>
                  <a:cubicBezTo>
                    <a:pt x="30912" y="30105"/>
                    <a:pt x="29723" y="29896"/>
                    <a:pt x="28765" y="29249"/>
                  </a:cubicBezTo>
                  <a:cubicBezTo>
                    <a:pt x="28428" y="28808"/>
                    <a:pt x="28116" y="28393"/>
                    <a:pt x="27908" y="27951"/>
                  </a:cubicBezTo>
                  <a:cubicBezTo>
                    <a:pt x="27908" y="27917"/>
                    <a:pt x="27894" y="27905"/>
                    <a:pt x="27875" y="27905"/>
                  </a:cubicBezTo>
                  <a:cubicBezTo>
                    <a:pt x="27836" y="27905"/>
                    <a:pt x="27779" y="27951"/>
                    <a:pt x="27779" y="27951"/>
                  </a:cubicBezTo>
                  <a:cubicBezTo>
                    <a:pt x="27836" y="28071"/>
                    <a:pt x="27896" y="28188"/>
                    <a:pt x="27960" y="28302"/>
                  </a:cubicBezTo>
                  <a:lnTo>
                    <a:pt x="27960" y="28302"/>
                  </a:lnTo>
                  <a:cubicBezTo>
                    <a:pt x="27934" y="28315"/>
                    <a:pt x="27908" y="28341"/>
                    <a:pt x="27908" y="28393"/>
                  </a:cubicBezTo>
                  <a:cubicBezTo>
                    <a:pt x="27908" y="28289"/>
                    <a:pt x="27908" y="28289"/>
                    <a:pt x="27779" y="28289"/>
                  </a:cubicBezTo>
                  <a:cubicBezTo>
                    <a:pt x="27675" y="27951"/>
                    <a:pt x="27675" y="27744"/>
                    <a:pt x="27571" y="27406"/>
                  </a:cubicBezTo>
                  <a:close/>
                  <a:moveTo>
                    <a:pt x="29622" y="30236"/>
                  </a:moveTo>
                  <a:cubicBezTo>
                    <a:pt x="30271" y="30651"/>
                    <a:pt x="31154" y="30989"/>
                    <a:pt x="31906" y="31300"/>
                  </a:cubicBezTo>
                  <a:cubicBezTo>
                    <a:pt x="31024" y="31093"/>
                    <a:pt x="30375" y="30755"/>
                    <a:pt x="29622" y="30236"/>
                  </a:cubicBezTo>
                  <a:close/>
                  <a:moveTo>
                    <a:pt x="28869" y="29353"/>
                  </a:moveTo>
                  <a:cubicBezTo>
                    <a:pt x="29959" y="30340"/>
                    <a:pt x="31673" y="30236"/>
                    <a:pt x="32659" y="31404"/>
                  </a:cubicBezTo>
                  <a:lnTo>
                    <a:pt x="32555" y="31404"/>
                  </a:lnTo>
                  <a:cubicBezTo>
                    <a:pt x="31361" y="30885"/>
                    <a:pt x="30167" y="30547"/>
                    <a:pt x="29077" y="29691"/>
                  </a:cubicBezTo>
                  <a:cubicBezTo>
                    <a:pt x="29077" y="29587"/>
                    <a:pt x="28973" y="29457"/>
                    <a:pt x="28869" y="29353"/>
                  </a:cubicBezTo>
                  <a:close/>
                  <a:moveTo>
                    <a:pt x="29959" y="31300"/>
                  </a:moveTo>
                  <a:cubicBezTo>
                    <a:pt x="29997" y="31343"/>
                    <a:pt x="30035" y="31388"/>
                    <a:pt x="30073" y="31436"/>
                  </a:cubicBezTo>
                  <a:lnTo>
                    <a:pt x="30073" y="31436"/>
                  </a:lnTo>
                  <a:cubicBezTo>
                    <a:pt x="30049" y="31391"/>
                    <a:pt x="30023" y="31345"/>
                    <a:pt x="29996" y="31300"/>
                  </a:cubicBezTo>
                  <a:close/>
                  <a:moveTo>
                    <a:pt x="30063" y="30651"/>
                  </a:moveTo>
                  <a:cubicBezTo>
                    <a:pt x="30271" y="30885"/>
                    <a:pt x="30608" y="30989"/>
                    <a:pt x="30920" y="31093"/>
                  </a:cubicBezTo>
                  <a:cubicBezTo>
                    <a:pt x="31569" y="31404"/>
                    <a:pt x="32218" y="31404"/>
                    <a:pt x="32867" y="31638"/>
                  </a:cubicBezTo>
                  <a:cubicBezTo>
                    <a:pt x="33101" y="31949"/>
                    <a:pt x="33412" y="32287"/>
                    <a:pt x="33620" y="32494"/>
                  </a:cubicBezTo>
                  <a:cubicBezTo>
                    <a:pt x="32763" y="31845"/>
                    <a:pt x="31569" y="31404"/>
                    <a:pt x="30608" y="31300"/>
                  </a:cubicBezTo>
                  <a:cubicBezTo>
                    <a:pt x="30375" y="31093"/>
                    <a:pt x="30167" y="30885"/>
                    <a:pt x="30063" y="30651"/>
                  </a:cubicBezTo>
                  <a:close/>
                  <a:moveTo>
                    <a:pt x="6361" y="32494"/>
                  </a:moveTo>
                  <a:cubicBezTo>
                    <a:pt x="6377" y="32499"/>
                    <a:pt x="6392" y="32505"/>
                    <a:pt x="6408" y="32510"/>
                  </a:cubicBezTo>
                  <a:lnTo>
                    <a:pt x="6408" y="32510"/>
                  </a:lnTo>
                  <a:cubicBezTo>
                    <a:pt x="6404" y="32505"/>
                    <a:pt x="6401" y="32500"/>
                    <a:pt x="6397" y="32494"/>
                  </a:cubicBezTo>
                  <a:close/>
                  <a:moveTo>
                    <a:pt x="7789" y="32832"/>
                  </a:moveTo>
                  <a:cubicBezTo>
                    <a:pt x="7857" y="32832"/>
                    <a:pt x="7969" y="32876"/>
                    <a:pt x="8067" y="32936"/>
                  </a:cubicBezTo>
                  <a:lnTo>
                    <a:pt x="8067" y="32936"/>
                  </a:lnTo>
                  <a:cubicBezTo>
                    <a:pt x="7997" y="32937"/>
                    <a:pt x="7997" y="32948"/>
                    <a:pt x="7997" y="33040"/>
                  </a:cubicBezTo>
                  <a:cubicBezTo>
                    <a:pt x="7893" y="32936"/>
                    <a:pt x="7893" y="32832"/>
                    <a:pt x="7789" y="32832"/>
                  </a:cubicBezTo>
                  <a:close/>
                  <a:moveTo>
                    <a:pt x="5193" y="32494"/>
                  </a:moveTo>
                  <a:lnTo>
                    <a:pt x="5193" y="32494"/>
                  </a:lnTo>
                  <a:cubicBezTo>
                    <a:pt x="5297" y="32598"/>
                    <a:pt x="5400" y="32598"/>
                    <a:pt x="5504" y="32702"/>
                  </a:cubicBezTo>
                  <a:cubicBezTo>
                    <a:pt x="5712" y="32832"/>
                    <a:pt x="5842" y="32936"/>
                    <a:pt x="5946" y="33143"/>
                  </a:cubicBezTo>
                  <a:cubicBezTo>
                    <a:pt x="6049" y="33143"/>
                    <a:pt x="6049" y="33143"/>
                    <a:pt x="6049" y="33040"/>
                  </a:cubicBezTo>
                  <a:cubicBezTo>
                    <a:pt x="5842" y="32832"/>
                    <a:pt x="5504" y="32598"/>
                    <a:pt x="5193" y="32494"/>
                  </a:cubicBezTo>
                  <a:close/>
                  <a:moveTo>
                    <a:pt x="6361" y="32391"/>
                  </a:moveTo>
                  <a:cubicBezTo>
                    <a:pt x="6361" y="32427"/>
                    <a:pt x="6377" y="32463"/>
                    <a:pt x="6397" y="32494"/>
                  </a:cubicBezTo>
                  <a:lnTo>
                    <a:pt x="6595" y="32494"/>
                  </a:lnTo>
                  <a:cubicBezTo>
                    <a:pt x="6906" y="32702"/>
                    <a:pt x="7140" y="32832"/>
                    <a:pt x="7348" y="33143"/>
                  </a:cubicBezTo>
                  <a:lnTo>
                    <a:pt x="7244" y="33143"/>
                  </a:lnTo>
                  <a:cubicBezTo>
                    <a:pt x="7021" y="32945"/>
                    <a:pt x="6727" y="32629"/>
                    <a:pt x="6408" y="32510"/>
                  </a:cubicBezTo>
                  <a:lnTo>
                    <a:pt x="6408" y="32510"/>
                  </a:lnTo>
                  <a:cubicBezTo>
                    <a:pt x="6445" y="32562"/>
                    <a:pt x="6491" y="32598"/>
                    <a:pt x="6491" y="32598"/>
                  </a:cubicBezTo>
                  <a:cubicBezTo>
                    <a:pt x="6361" y="32494"/>
                    <a:pt x="6257" y="32494"/>
                    <a:pt x="6153" y="32391"/>
                  </a:cubicBezTo>
                  <a:close/>
                  <a:moveTo>
                    <a:pt x="7010" y="32494"/>
                  </a:moveTo>
                  <a:cubicBezTo>
                    <a:pt x="7140" y="32832"/>
                    <a:pt x="7451" y="32936"/>
                    <a:pt x="7659" y="33143"/>
                  </a:cubicBezTo>
                  <a:lnTo>
                    <a:pt x="7348" y="33143"/>
                  </a:lnTo>
                  <a:cubicBezTo>
                    <a:pt x="7348" y="33143"/>
                    <a:pt x="7451" y="33143"/>
                    <a:pt x="7348" y="33040"/>
                  </a:cubicBezTo>
                  <a:lnTo>
                    <a:pt x="6802" y="32494"/>
                  </a:lnTo>
                  <a:close/>
                  <a:moveTo>
                    <a:pt x="7244" y="32702"/>
                  </a:moveTo>
                  <a:lnTo>
                    <a:pt x="7244" y="32702"/>
                  </a:lnTo>
                  <a:cubicBezTo>
                    <a:pt x="7451" y="32832"/>
                    <a:pt x="7659" y="32936"/>
                    <a:pt x="7789" y="33143"/>
                  </a:cubicBezTo>
                  <a:cubicBezTo>
                    <a:pt x="7555" y="33040"/>
                    <a:pt x="7451" y="32832"/>
                    <a:pt x="7244" y="32702"/>
                  </a:cubicBezTo>
                  <a:close/>
                  <a:moveTo>
                    <a:pt x="7244" y="32598"/>
                  </a:moveTo>
                  <a:cubicBezTo>
                    <a:pt x="7348" y="32598"/>
                    <a:pt x="7348" y="32702"/>
                    <a:pt x="7451" y="32702"/>
                  </a:cubicBezTo>
                  <a:cubicBezTo>
                    <a:pt x="7555" y="32702"/>
                    <a:pt x="7659" y="32832"/>
                    <a:pt x="7789" y="32936"/>
                  </a:cubicBezTo>
                  <a:cubicBezTo>
                    <a:pt x="7789" y="32936"/>
                    <a:pt x="7893" y="32936"/>
                    <a:pt x="7893" y="33040"/>
                  </a:cubicBezTo>
                  <a:lnTo>
                    <a:pt x="7997" y="33143"/>
                  </a:lnTo>
                  <a:lnTo>
                    <a:pt x="7893" y="33143"/>
                  </a:lnTo>
                  <a:cubicBezTo>
                    <a:pt x="7659" y="32936"/>
                    <a:pt x="7451" y="32702"/>
                    <a:pt x="7244" y="32598"/>
                  </a:cubicBezTo>
                  <a:close/>
                  <a:moveTo>
                    <a:pt x="7997" y="33040"/>
                  </a:moveTo>
                  <a:cubicBezTo>
                    <a:pt x="8100" y="33040"/>
                    <a:pt x="8204" y="33143"/>
                    <a:pt x="8308" y="33143"/>
                  </a:cubicBezTo>
                  <a:cubicBezTo>
                    <a:pt x="8438" y="33247"/>
                    <a:pt x="8438" y="33247"/>
                    <a:pt x="8542" y="33247"/>
                  </a:cubicBezTo>
                  <a:lnTo>
                    <a:pt x="8204" y="33247"/>
                  </a:lnTo>
                  <a:cubicBezTo>
                    <a:pt x="8204" y="33144"/>
                    <a:pt x="8100" y="33040"/>
                    <a:pt x="7997" y="33040"/>
                  </a:cubicBezTo>
                  <a:close/>
                  <a:moveTo>
                    <a:pt x="8646" y="33247"/>
                  </a:moveTo>
                  <a:lnTo>
                    <a:pt x="8749" y="33351"/>
                  </a:lnTo>
                  <a:cubicBezTo>
                    <a:pt x="8646" y="33351"/>
                    <a:pt x="8646" y="33351"/>
                    <a:pt x="8646" y="33247"/>
                  </a:cubicBezTo>
                  <a:close/>
                  <a:moveTo>
                    <a:pt x="30816" y="31404"/>
                  </a:moveTo>
                  <a:lnTo>
                    <a:pt x="30816" y="31404"/>
                  </a:lnTo>
                  <a:cubicBezTo>
                    <a:pt x="32010" y="31742"/>
                    <a:pt x="33412" y="32287"/>
                    <a:pt x="34269" y="33247"/>
                  </a:cubicBezTo>
                  <a:cubicBezTo>
                    <a:pt x="34399" y="33247"/>
                    <a:pt x="34399" y="33351"/>
                    <a:pt x="34502" y="33351"/>
                  </a:cubicBezTo>
                  <a:lnTo>
                    <a:pt x="34502" y="33481"/>
                  </a:lnTo>
                  <a:cubicBezTo>
                    <a:pt x="34269" y="33351"/>
                    <a:pt x="34061" y="33143"/>
                    <a:pt x="33750" y="33040"/>
                  </a:cubicBezTo>
                  <a:cubicBezTo>
                    <a:pt x="32763" y="32494"/>
                    <a:pt x="31803" y="31845"/>
                    <a:pt x="30816" y="31404"/>
                  </a:cubicBezTo>
                  <a:close/>
                  <a:moveTo>
                    <a:pt x="31024" y="31638"/>
                  </a:moveTo>
                  <a:lnTo>
                    <a:pt x="31024" y="31638"/>
                  </a:lnTo>
                  <a:cubicBezTo>
                    <a:pt x="31569" y="31949"/>
                    <a:pt x="32218" y="32391"/>
                    <a:pt x="32763" y="32702"/>
                  </a:cubicBezTo>
                  <a:cubicBezTo>
                    <a:pt x="33620" y="33040"/>
                    <a:pt x="34502" y="33351"/>
                    <a:pt x="34918" y="34130"/>
                  </a:cubicBezTo>
                  <a:cubicBezTo>
                    <a:pt x="33957" y="33351"/>
                    <a:pt x="32763" y="32936"/>
                    <a:pt x="31803" y="32391"/>
                  </a:cubicBezTo>
                  <a:cubicBezTo>
                    <a:pt x="31465" y="32183"/>
                    <a:pt x="31257" y="31845"/>
                    <a:pt x="31024" y="31638"/>
                  </a:cubicBezTo>
                  <a:close/>
                  <a:moveTo>
                    <a:pt x="5946" y="32391"/>
                  </a:moveTo>
                  <a:cubicBezTo>
                    <a:pt x="6361" y="32598"/>
                    <a:pt x="6698" y="32832"/>
                    <a:pt x="7010" y="33143"/>
                  </a:cubicBezTo>
                  <a:cubicBezTo>
                    <a:pt x="6906" y="33143"/>
                    <a:pt x="6698" y="33143"/>
                    <a:pt x="6595" y="33247"/>
                  </a:cubicBezTo>
                  <a:cubicBezTo>
                    <a:pt x="5842" y="33351"/>
                    <a:pt x="5063" y="33689"/>
                    <a:pt x="4414" y="34000"/>
                  </a:cubicBezTo>
                  <a:cubicBezTo>
                    <a:pt x="4079" y="34168"/>
                    <a:pt x="3774" y="34235"/>
                    <a:pt x="3484" y="34235"/>
                  </a:cubicBezTo>
                  <a:cubicBezTo>
                    <a:pt x="2651" y="34235"/>
                    <a:pt x="1951" y="33679"/>
                    <a:pt x="1065" y="33351"/>
                  </a:cubicBezTo>
                  <a:cubicBezTo>
                    <a:pt x="1714" y="33247"/>
                    <a:pt x="2363" y="33247"/>
                    <a:pt x="2908" y="33143"/>
                  </a:cubicBezTo>
                  <a:cubicBezTo>
                    <a:pt x="3661" y="32936"/>
                    <a:pt x="4414" y="32702"/>
                    <a:pt x="5193" y="32494"/>
                  </a:cubicBezTo>
                  <a:lnTo>
                    <a:pt x="5400" y="32494"/>
                  </a:lnTo>
                  <a:cubicBezTo>
                    <a:pt x="5712" y="32702"/>
                    <a:pt x="6049" y="32832"/>
                    <a:pt x="6361" y="33143"/>
                  </a:cubicBezTo>
                  <a:lnTo>
                    <a:pt x="6361" y="33040"/>
                  </a:lnTo>
                  <a:cubicBezTo>
                    <a:pt x="6153" y="32832"/>
                    <a:pt x="5842" y="32598"/>
                    <a:pt x="5504" y="32494"/>
                  </a:cubicBezTo>
                  <a:cubicBezTo>
                    <a:pt x="5504" y="32494"/>
                    <a:pt x="5608" y="32494"/>
                    <a:pt x="5608" y="32391"/>
                  </a:cubicBezTo>
                  <a:cubicBezTo>
                    <a:pt x="5946" y="32702"/>
                    <a:pt x="6257" y="32832"/>
                    <a:pt x="6595" y="33143"/>
                  </a:cubicBezTo>
                  <a:cubicBezTo>
                    <a:pt x="6361" y="32832"/>
                    <a:pt x="6049" y="32598"/>
                    <a:pt x="5712" y="32391"/>
                  </a:cubicBezTo>
                  <a:close/>
                  <a:moveTo>
                    <a:pt x="32971" y="33585"/>
                  </a:moveTo>
                  <a:cubicBezTo>
                    <a:pt x="33620" y="33896"/>
                    <a:pt x="34399" y="34130"/>
                    <a:pt x="34918" y="34545"/>
                  </a:cubicBezTo>
                  <a:cubicBezTo>
                    <a:pt x="34269" y="34130"/>
                    <a:pt x="33516" y="33896"/>
                    <a:pt x="32971" y="33585"/>
                  </a:cubicBezTo>
                  <a:close/>
                  <a:moveTo>
                    <a:pt x="7010" y="27951"/>
                  </a:moveTo>
                  <a:lnTo>
                    <a:pt x="7010" y="27951"/>
                  </a:lnTo>
                  <a:cubicBezTo>
                    <a:pt x="8308" y="28600"/>
                    <a:pt x="9502" y="29249"/>
                    <a:pt x="10489" y="30236"/>
                  </a:cubicBezTo>
                  <a:cubicBezTo>
                    <a:pt x="11449" y="31196"/>
                    <a:pt x="11787" y="32598"/>
                    <a:pt x="12098" y="33896"/>
                  </a:cubicBezTo>
                  <a:cubicBezTo>
                    <a:pt x="11994" y="34000"/>
                    <a:pt x="11891" y="34000"/>
                    <a:pt x="11787" y="34130"/>
                  </a:cubicBezTo>
                  <a:cubicBezTo>
                    <a:pt x="11683" y="34338"/>
                    <a:pt x="11553" y="34441"/>
                    <a:pt x="11345" y="34545"/>
                  </a:cubicBezTo>
                  <a:cubicBezTo>
                    <a:pt x="10696" y="33585"/>
                    <a:pt x="9840" y="32702"/>
                    <a:pt x="8957" y="31949"/>
                  </a:cubicBezTo>
                  <a:lnTo>
                    <a:pt x="8853" y="31949"/>
                  </a:lnTo>
                  <a:cubicBezTo>
                    <a:pt x="9736" y="32832"/>
                    <a:pt x="10489" y="33689"/>
                    <a:pt x="11242" y="34649"/>
                  </a:cubicBezTo>
                  <a:lnTo>
                    <a:pt x="11138" y="34779"/>
                  </a:lnTo>
                  <a:cubicBezTo>
                    <a:pt x="10800" y="34130"/>
                    <a:pt x="9944" y="33792"/>
                    <a:pt x="9398" y="33247"/>
                  </a:cubicBezTo>
                  <a:cubicBezTo>
                    <a:pt x="9398" y="33247"/>
                    <a:pt x="9295" y="33351"/>
                    <a:pt x="9398" y="33351"/>
                  </a:cubicBezTo>
                  <a:cubicBezTo>
                    <a:pt x="9790" y="33835"/>
                    <a:pt x="10508" y="34073"/>
                    <a:pt x="10901" y="34646"/>
                  </a:cubicBezTo>
                  <a:lnTo>
                    <a:pt x="10901" y="34646"/>
                  </a:lnTo>
                  <a:cubicBezTo>
                    <a:pt x="10798" y="34545"/>
                    <a:pt x="10696" y="34544"/>
                    <a:pt x="10696" y="34441"/>
                  </a:cubicBezTo>
                  <a:lnTo>
                    <a:pt x="10593" y="34441"/>
                  </a:lnTo>
                  <a:cubicBezTo>
                    <a:pt x="10255" y="34130"/>
                    <a:pt x="9944" y="33896"/>
                    <a:pt x="9606" y="33689"/>
                  </a:cubicBezTo>
                  <a:cubicBezTo>
                    <a:pt x="8957" y="33247"/>
                    <a:pt x="8308" y="32832"/>
                    <a:pt x="7659" y="32494"/>
                  </a:cubicBezTo>
                  <a:cubicBezTo>
                    <a:pt x="7140" y="31638"/>
                    <a:pt x="7140" y="30989"/>
                    <a:pt x="7244" y="29898"/>
                  </a:cubicBezTo>
                  <a:cubicBezTo>
                    <a:pt x="7348" y="29353"/>
                    <a:pt x="7244" y="28808"/>
                    <a:pt x="7140" y="28393"/>
                  </a:cubicBezTo>
                  <a:lnTo>
                    <a:pt x="7140" y="28393"/>
                  </a:lnTo>
                  <a:cubicBezTo>
                    <a:pt x="7789" y="28938"/>
                    <a:pt x="8438" y="29457"/>
                    <a:pt x="8957" y="30236"/>
                  </a:cubicBezTo>
                  <a:cubicBezTo>
                    <a:pt x="9087" y="30236"/>
                    <a:pt x="9191" y="30236"/>
                    <a:pt x="9087" y="30106"/>
                  </a:cubicBezTo>
                  <a:cubicBezTo>
                    <a:pt x="8853" y="29795"/>
                    <a:pt x="8646" y="29457"/>
                    <a:pt x="8308" y="29249"/>
                  </a:cubicBezTo>
                  <a:cubicBezTo>
                    <a:pt x="8100" y="29042"/>
                    <a:pt x="7893" y="28808"/>
                    <a:pt x="7659" y="28600"/>
                  </a:cubicBezTo>
                  <a:cubicBezTo>
                    <a:pt x="7659" y="28600"/>
                    <a:pt x="7010" y="28055"/>
                    <a:pt x="7010" y="27951"/>
                  </a:cubicBezTo>
                  <a:close/>
                  <a:moveTo>
                    <a:pt x="32010" y="32702"/>
                  </a:moveTo>
                  <a:lnTo>
                    <a:pt x="32010" y="32702"/>
                  </a:lnTo>
                  <a:cubicBezTo>
                    <a:pt x="32971" y="33247"/>
                    <a:pt x="34061" y="33585"/>
                    <a:pt x="35048" y="34234"/>
                  </a:cubicBezTo>
                  <a:lnTo>
                    <a:pt x="35048" y="34338"/>
                  </a:lnTo>
                  <a:lnTo>
                    <a:pt x="35151" y="34441"/>
                  </a:lnTo>
                  <a:cubicBezTo>
                    <a:pt x="35151" y="34545"/>
                    <a:pt x="35255" y="34649"/>
                    <a:pt x="35255" y="34779"/>
                  </a:cubicBezTo>
                  <a:cubicBezTo>
                    <a:pt x="34502" y="33792"/>
                    <a:pt x="33204" y="33689"/>
                    <a:pt x="32218" y="32936"/>
                  </a:cubicBezTo>
                  <a:cubicBezTo>
                    <a:pt x="32218" y="32832"/>
                    <a:pt x="32114" y="32832"/>
                    <a:pt x="32010" y="32702"/>
                  </a:cubicBezTo>
                  <a:close/>
                  <a:moveTo>
                    <a:pt x="10800" y="34649"/>
                  </a:moveTo>
                  <a:lnTo>
                    <a:pt x="10800" y="34649"/>
                  </a:lnTo>
                  <a:cubicBezTo>
                    <a:pt x="10835" y="34692"/>
                    <a:pt x="10858" y="34707"/>
                    <a:pt x="10873" y="34707"/>
                  </a:cubicBezTo>
                  <a:cubicBezTo>
                    <a:pt x="10901" y="34707"/>
                    <a:pt x="10904" y="34660"/>
                    <a:pt x="10904" y="34651"/>
                  </a:cubicBezTo>
                  <a:lnTo>
                    <a:pt x="10904" y="34651"/>
                  </a:lnTo>
                  <a:cubicBezTo>
                    <a:pt x="10953" y="34723"/>
                    <a:pt x="10997" y="34800"/>
                    <a:pt x="11034" y="34883"/>
                  </a:cubicBezTo>
                  <a:lnTo>
                    <a:pt x="10904" y="34883"/>
                  </a:lnTo>
                  <a:cubicBezTo>
                    <a:pt x="10904" y="34779"/>
                    <a:pt x="10800" y="34779"/>
                    <a:pt x="10800" y="34649"/>
                  </a:cubicBezTo>
                  <a:close/>
                  <a:moveTo>
                    <a:pt x="21449" y="26563"/>
                  </a:moveTo>
                  <a:lnTo>
                    <a:pt x="21449" y="26563"/>
                  </a:lnTo>
                  <a:cubicBezTo>
                    <a:pt x="21440" y="26845"/>
                    <a:pt x="21430" y="27126"/>
                    <a:pt x="21418" y="27406"/>
                  </a:cubicBezTo>
                  <a:cubicBezTo>
                    <a:pt x="21185" y="28600"/>
                    <a:pt x="20873" y="29795"/>
                    <a:pt x="20432" y="30989"/>
                  </a:cubicBezTo>
                  <a:cubicBezTo>
                    <a:pt x="19990" y="32391"/>
                    <a:pt x="19238" y="33585"/>
                    <a:pt x="18485" y="34883"/>
                  </a:cubicBezTo>
                  <a:cubicBezTo>
                    <a:pt x="18822" y="34234"/>
                    <a:pt x="19134" y="33689"/>
                    <a:pt x="19341" y="33143"/>
                  </a:cubicBezTo>
                  <a:cubicBezTo>
                    <a:pt x="20421" y="31158"/>
                    <a:pt x="21213" y="28885"/>
                    <a:pt x="21449" y="26563"/>
                  </a:cubicBezTo>
                  <a:close/>
                  <a:moveTo>
                    <a:pt x="13661" y="32552"/>
                  </a:moveTo>
                  <a:cubicBezTo>
                    <a:pt x="13630" y="32552"/>
                    <a:pt x="13630" y="32598"/>
                    <a:pt x="13630" y="32598"/>
                  </a:cubicBezTo>
                  <a:cubicBezTo>
                    <a:pt x="13999" y="33382"/>
                    <a:pt x="14307" y="34146"/>
                    <a:pt x="14516" y="34907"/>
                  </a:cubicBezTo>
                  <a:lnTo>
                    <a:pt x="14516" y="34907"/>
                  </a:lnTo>
                  <a:cubicBezTo>
                    <a:pt x="14367" y="34073"/>
                    <a:pt x="14077" y="33220"/>
                    <a:pt x="13734" y="32598"/>
                  </a:cubicBezTo>
                  <a:cubicBezTo>
                    <a:pt x="13699" y="32564"/>
                    <a:pt x="13676" y="32552"/>
                    <a:pt x="13661" y="32552"/>
                  </a:cubicBezTo>
                  <a:close/>
                  <a:moveTo>
                    <a:pt x="27893" y="33661"/>
                  </a:moveTo>
                  <a:cubicBezTo>
                    <a:pt x="27860" y="34112"/>
                    <a:pt x="27824" y="34564"/>
                    <a:pt x="27792" y="35016"/>
                  </a:cubicBezTo>
                  <a:lnTo>
                    <a:pt x="27792" y="35016"/>
                  </a:lnTo>
                  <a:cubicBezTo>
                    <a:pt x="27834" y="34562"/>
                    <a:pt x="27873" y="34109"/>
                    <a:pt x="27893" y="33661"/>
                  </a:cubicBezTo>
                  <a:close/>
                  <a:moveTo>
                    <a:pt x="9736" y="34000"/>
                  </a:moveTo>
                  <a:lnTo>
                    <a:pt x="9736" y="34000"/>
                  </a:lnTo>
                  <a:cubicBezTo>
                    <a:pt x="10047" y="34441"/>
                    <a:pt x="10385" y="34779"/>
                    <a:pt x="10696" y="35194"/>
                  </a:cubicBezTo>
                  <a:cubicBezTo>
                    <a:pt x="10385" y="34779"/>
                    <a:pt x="10047" y="34338"/>
                    <a:pt x="9736" y="34000"/>
                  </a:cubicBezTo>
                  <a:close/>
                  <a:moveTo>
                    <a:pt x="33308" y="33896"/>
                  </a:moveTo>
                  <a:lnTo>
                    <a:pt x="33308" y="33896"/>
                  </a:lnTo>
                  <a:cubicBezTo>
                    <a:pt x="33412" y="34000"/>
                    <a:pt x="33620" y="34130"/>
                    <a:pt x="33750" y="34234"/>
                  </a:cubicBezTo>
                  <a:cubicBezTo>
                    <a:pt x="34502" y="34545"/>
                    <a:pt x="35048" y="34779"/>
                    <a:pt x="35567" y="35298"/>
                  </a:cubicBezTo>
                  <a:cubicBezTo>
                    <a:pt x="35697" y="35428"/>
                    <a:pt x="35697" y="35428"/>
                    <a:pt x="35697" y="35532"/>
                  </a:cubicBezTo>
                  <a:cubicBezTo>
                    <a:pt x="35463" y="35298"/>
                    <a:pt x="35151" y="35091"/>
                    <a:pt x="34814" y="34987"/>
                  </a:cubicBezTo>
                  <a:cubicBezTo>
                    <a:pt x="34165" y="34649"/>
                    <a:pt x="33750" y="34338"/>
                    <a:pt x="33308" y="33896"/>
                  </a:cubicBezTo>
                  <a:close/>
                  <a:moveTo>
                    <a:pt x="19134" y="35298"/>
                  </a:moveTo>
                  <a:lnTo>
                    <a:pt x="19134" y="35532"/>
                  </a:lnTo>
                  <a:cubicBezTo>
                    <a:pt x="19030" y="35532"/>
                    <a:pt x="19030" y="35636"/>
                    <a:pt x="18926" y="35740"/>
                  </a:cubicBezTo>
                  <a:lnTo>
                    <a:pt x="18926" y="35636"/>
                  </a:lnTo>
                  <a:cubicBezTo>
                    <a:pt x="19030" y="35532"/>
                    <a:pt x="19134" y="35428"/>
                    <a:pt x="19134" y="35298"/>
                  </a:cubicBezTo>
                  <a:close/>
                  <a:moveTo>
                    <a:pt x="10151" y="35194"/>
                  </a:moveTo>
                  <a:cubicBezTo>
                    <a:pt x="10255" y="35428"/>
                    <a:pt x="10385" y="35532"/>
                    <a:pt x="10385" y="35740"/>
                  </a:cubicBezTo>
                  <a:lnTo>
                    <a:pt x="10385" y="35843"/>
                  </a:lnTo>
                  <a:cubicBezTo>
                    <a:pt x="10255" y="35740"/>
                    <a:pt x="10255" y="35740"/>
                    <a:pt x="10151" y="35636"/>
                  </a:cubicBezTo>
                  <a:cubicBezTo>
                    <a:pt x="10151" y="35532"/>
                    <a:pt x="10047" y="35298"/>
                    <a:pt x="10151" y="35194"/>
                  </a:cubicBezTo>
                  <a:close/>
                  <a:moveTo>
                    <a:pt x="9944" y="35740"/>
                  </a:moveTo>
                  <a:lnTo>
                    <a:pt x="9944" y="35740"/>
                  </a:lnTo>
                  <a:cubicBezTo>
                    <a:pt x="10047" y="35843"/>
                    <a:pt x="10151" y="35947"/>
                    <a:pt x="10255" y="36077"/>
                  </a:cubicBezTo>
                  <a:cubicBezTo>
                    <a:pt x="10255" y="36077"/>
                    <a:pt x="10255" y="36181"/>
                    <a:pt x="10151" y="36181"/>
                  </a:cubicBezTo>
                  <a:lnTo>
                    <a:pt x="10047" y="36077"/>
                  </a:lnTo>
                  <a:cubicBezTo>
                    <a:pt x="10047" y="35947"/>
                    <a:pt x="9944" y="35843"/>
                    <a:pt x="9944" y="35740"/>
                  </a:cubicBezTo>
                  <a:close/>
                  <a:moveTo>
                    <a:pt x="8853" y="28600"/>
                  </a:moveTo>
                  <a:lnTo>
                    <a:pt x="8853" y="28600"/>
                  </a:lnTo>
                  <a:cubicBezTo>
                    <a:pt x="9736" y="28938"/>
                    <a:pt x="10593" y="29353"/>
                    <a:pt x="11449" y="29898"/>
                  </a:cubicBezTo>
                  <a:cubicBezTo>
                    <a:pt x="12851" y="30755"/>
                    <a:pt x="14045" y="32183"/>
                    <a:pt x="14591" y="33689"/>
                  </a:cubicBezTo>
                  <a:cubicBezTo>
                    <a:pt x="14694" y="34234"/>
                    <a:pt x="14798" y="34649"/>
                    <a:pt x="14928" y="35091"/>
                  </a:cubicBezTo>
                  <a:cubicBezTo>
                    <a:pt x="14928" y="35415"/>
                    <a:pt x="15024" y="35811"/>
                    <a:pt x="15031" y="36234"/>
                  </a:cubicBezTo>
                  <a:lnTo>
                    <a:pt x="15031" y="36234"/>
                  </a:lnTo>
                  <a:cubicBezTo>
                    <a:pt x="15029" y="36146"/>
                    <a:pt x="15015" y="36056"/>
                    <a:pt x="14928" y="35947"/>
                  </a:cubicBezTo>
                  <a:cubicBezTo>
                    <a:pt x="14798" y="35298"/>
                    <a:pt x="14694" y="34545"/>
                    <a:pt x="14487" y="33792"/>
                  </a:cubicBezTo>
                  <a:lnTo>
                    <a:pt x="14487" y="33792"/>
                  </a:lnTo>
                  <a:cubicBezTo>
                    <a:pt x="14584" y="34399"/>
                    <a:pt x="14681" y="35005"/>
                    <a:pt x="14778" y="35697"/>
                  </a:cubicBezTo>
                  <a:lnTo>
                    <a:pt x="14778" y="35697"/>
                  </a:lnTo>
                  <a:cubicBezTo>
                    <a:pt x="14743" y="35580"/>
                    <a:pt x="14667" y="35504"/>
                    <a:pt x="14591" y="35428"/>
                  </a:cubicBezTo>
                  <a:cubicBezTo>
                    <a:pt x="14581" y="35340"/>
                    <a:pt x="14570" y="35251"/>
                    <a:pt x="14557" y="35161"/>
                  </a:cubicBezTo>
                  <a:lnTo>
                    <a:pt x="14557" y="35161"/>
                  </a:lnTo>
                  <a:cubicBezTo>
                    <a:pt x="14568" y="35172"/>
                    <a:pt x="14579" y="35183"/>
                    <a:pt x="14591" y="35194"/>
                  </a:cubicBezTo>
                  <a:cubicBezTo>
                    <a:pt x="14567" y="35099"/>
                    <a:pt x="14543" y="35003"/>
                    <a:pt x="14516" y="34907"/>
                  </a:cubicBezTo>
                  <a:lnTo>
                    <a:pt x="14516" y="34907"/>
                  </a:lnTo>
                  <a:cubicBezTo>
                    <a:pt x="14531" y="34992"/>
                    <a:pt x="14545" y="35077"/>
                    <a:pt x="14557" y="35161"/>
                  </a:cubicBezTo>
                  <a:lnTo>
                    <a:pt x="14557" y="35161"/>
                  </a:lnTo>
                  <a:cubicBezTo>
                    <a:pt x="14464" y="35067"/>
                    <a:pt x="14372" y="34964"/>
                    <a:pt x="14279" y="34779"/>
                  </a:cubicBezTo>
                  <a:cubicBezTo>
                    <a:pt x="14279" y="34779"/>
                    <a:pt x="14279" y="34649"/>
                    <a:pt x="14149" y="34545"/>
                  </a:cubicBezTo>
                  <a:cubicBezTo>
                    <a:pt x="13942" y="33792"/>
                    <a:pt x="13734" y="33143"/>
                    <a:pt x="13396" y="32391"/>
                  </a:cubicBezTo>
                  <a:cubicBezTo>
                    <a:pt x="13293" y="32391"/>
                    <a:pt x="13293" y="32391"/>
                    <a:pt x="13293" y="32494"/>
                  </a:cubicBezTo>
                  <a:cubicBezTo>
                    <a:pt x="13500" y="33040"/>
                    <a:pt x="13838" y="33689"/>
                    <a:pt x="14045" y="34338"/>
                  </a:cubicBezTo>
                  <a:cubicBezTo>
                    <a:pt x="13838" y="33792"/>
                    <a:pt x="13500" y="33143"/>
                    <a:pt x="13085" y="33040"/>
                  </a:cubicBezTo>
                  <a:lnTo>
                    <a:pt x="12981" y="33143"/>
                  </a:lnTo>
                  <a:cubicBezTo>
                    <a:pt x="12981" y="33351"/>
                    <a:pt x="12540" y="33585"/>
                    <a:pt x="12202" y="33792"/>
                  </a:cubicBezTo>
                  <a:cubicBezTo>
                    <a:pt x="11994" y="31949"/>
                    <a:pt x="11138" y="30755"/>
                    <a:pt x="10047" y="29691"/>
                  </a:cubicBezTo>
                  <a:cubicBezTo>
                    <a:pt x="9606" y="29353"/>
                    <a:pt x="9295" y="28938"/>
                    <a:pt x="8853" y="28600"/>
                  </a:cubicBezTo>
                  <a:close/>
                  <a:moveTo>
                    <a:pt x="10151" y="36285"/>
                  </a:moveTo>
                  <a:cubicBezTo>
                    <a:pt x="10151" y="36389"/>
                    <a:pt x="10151" y="36389"/>
                    <a:pt x="10047" y="36389"/>
                  </a:cubicBezTo>
                  <a:lnTo>
                    <a:pt x="10047" y="36285"/>
                  </a:lnTo>
                  <a:close/>
                  <a:moveTo>
                    <a:pt x="15097" y="36285"/>
                  </a:moveTo>
                  <a:cubicBezTo>
                    <a:pt x="15136" y="36421"/>
                    <a:pt x="15188" y="36557"/>
                    <a:pt x="15240" y="36726"/>
                  </a:cubicBezTo>
                  <a:cubicBezTo>
                    <a:pt x="15136" y="36596"/>
                    <a:pt x="15136" y="36389"/>
                    <a:pt x="15032" y="36285"/>
                  </a:cubicBezTo>
                  <a:close/>
                  <a:moveTo>
                    <a:pt x="19990" y="34234"/>
                  </a:moveTo>
                  <a:cubicBezTo>
                    <a:pt x="19887" y="34649"/>
                    <a:pt x="19575" y="34987"/>
                    <a:pt x="19238" y="35428"/>
                  </a:cubicBezTo>
                  <a:cubicBezTo>
                    <a:pt x="19238" y="35298"/>
                    <a:pt x="19341" y="35194"/>
                    <a:pt x="19341" y="35194"/>
                  </a:cubicBezTo>
                  <a:lnTo>
                    <a:pt x="19238" y="35194"/>
                  </a:lnTo>
                  <a:cubicBezTo>
                    <a:pt x="19030" y="35298"/>
                    <a:pt x="18822" y="35636"/>
                    <a:pt x="18692" y="35843"/>
                  </a:cubicBezTo>
                  <a:cubicBezTo>
                    <a:pt x="18589" y="35947"/>
                    <a:pt x="18485" y="36181"/>
                    <a:pt x="18381" y="36285"/>
                  </a:cubicBezTo>
                  <a:cubicBezTo>
                    <a:pt x="18485" y="35947"/>
                    <a:pt x="18692" y="35636"/>
                    <a:pt x="18926" y="35428"/>
                  </a:cubicBezTo>
                  <a:lnTo>
                    <a:pt x="18926" y="35428"/>
                  </a:lnTo>
                  <a:cubicBezTo>
                    <a:pt x="18589" y="35532"/>
                    <a:pt x="18381" y="35947"/>
                    <a:pt x="18277" y="36389"/>
                  </a:cubicBezTo>
                  <a:cubicBezTo>
                    <a:pt x="18173" y="36492"/>
                    <a:pt x="18043" y="36596"/>
                    <a:pt x="17836" y="36830"/>
                  </a:cubicBezTo>
                  <a:cubicBezTo>
                    <a:pt x="18173" y="36389"/>
                    <a:pt x="18277" y="36077"/>
                    <a:pt x="18485" y="35636"/>
                  </a:cubicBezTo>
                  <a:cubicBezTo>
                    <a:pt x="19134" y="35194"/>
                    <a:pt x="19783" y="34779"/>
                    <a:pt x="19990" y="34234"/>
                  </a:cubicBezTo>
                  <a:close/>
                  <a:moveTo>
                    <a:pt x="15343" y="36726"/>
                  </a:moveTo>
                  <a:lnTo>
                    <a:pt x="15343" y="36934"/>
                  </a:lnTo>
                  <a:cubicBezTo>
                    <a:pt x="15343" y="36934"/>
                    <a:pt x="15343" y="36830"/>
                    <a:pt x="15240" y="36830"/>
                  </a:cubicBezTo>
                  <a:cubicBezTo>
                    <a:pt x="15240" y="36830"/>
                    <a:pt x="15343" y="36830"/>
                    <a:pt x="15343" y="36726"/>
                  </a:cubicBezTo>
                  <a:close/>
                  <a:moveTo>
                    <a:pt x="9398" y="35428"/>
                  </a:moveTo>
                  <a:lnTo>
                    <a:pt x="9398" y="35428"/>
                  </a:lnTo>
                  <a:cubicBezTo>
                    <a:pt x="9606" y="35532"/>
                    <a:pt x="9736" y="35636"/>
                    <a:pt x="9840" y="35843"/>
                  </a:cubicBezTo>
                  <a:cubicBezTo>
                    <a:pt x="9736" y="35843"/>
                    <a:pt x="9736" y="35947"/>
                    <a:pt x="9840" y="36077"/>
                  </a:cubicBezTo>
                  <a:lnTo>
                    <a:pt x="9840" y="36181"/>
                  </a:lnTo>
                  <a:cubicBezTo>
                    <a:pt x="9944" y="36285"/>
                    <a:pt x="9944" y="36492"/>
                    <a:pt x="10047" y="36726"/>
                  </a:cubicBezTo>
                  <a:cubicBezTo>
                    <a:pt x="9944" y="36830"/>
                    <a:pt x="9944" y="36934"/>
                    <a:pt x="9944" y="37038"/>
                  </a:cubicBezTo>
                  <a:cubicBezTo>
                    <a:pt x="9944" y="36934"/>
                    <a:pt x="9840" y="36726"/>
                    <a:pt x="9606" y="36726"/>
                  </a:cubicBezTo>
                  <a:cubicBezTo>
                    <a:pt x="9502" y="36493"/>
                    <a:pt x="9502" y="36389"/>
                    <a:pt x="9502" y="36182"/>
                  </a:cubicBezTo>
                  <a:lnTo>
                    <a:pt x="9502" y="36182"/>
                  </a:lnTo>
                  <a:cubicBezTo>
                    <a:pt x="9502" y="36285"/>
                    <a:pt x="9503" y="36285"/>
                    <a:pt x="9606" y="36285"/>
                  </a:cubicBezTo>
                  <a:lnTo>
                    <a:pt x="9606" y="36492"/>
                  </a:lnTo>
                  <a:lnTo>
                    <a:pt x="9736" y="36492"/>
                  </a:lnTo>
                  <a:cubicBezTo>
                    <a:pt x="9944" y="36285"/>
                    <a:pt x="9736" y="36077"/>
                    <a:pt x="9502" y="35947"/>
                  </a:cubicBezTo>
                  <a:cubicBezTo>
                    <a:pt x="9398" y="35740"/>
                    <a:pt x="9398" y="35636"/>
                    <a:pt x="9398" y="35428"/>
                  </a:cubicBezTo>
                  <a:close/>
                  <a:moveTo>
                    <a:pt x="18381" y="35740"/>
                  </a:moveTo>
                  <a:lnTo>
                    <a:pt x="18381" y="35740"/>
                  </a:lnTo>
                  <a:cubicBezTo>
                    <a:pt x="18173" y="36077"/>
                    <a:pt x="17939" y="36596"/>
                    <a:pt x="17732" y="36934"/>
                  </a:cubicBezTo>
                  <a:cubicBezTo>
                    <a:pt x="17628" y="37038"/>
                    <a:pt x="17628" y="37038"/>
                    <a:pt x="17524" y="37141"/>
                  </a:cubicBezTo>
                  <a:cubicBezTo>
                    <a:pt x="17732" y="36830"/>
                    <a:pt x="17939" y="36389"/>
                    <a:pt x="18043" y="36077"/>
                  </a:cubicBezTo>
                  <a:cubicBezTo>
                    <a:pt x="18173" y="35947"/>
                    <a:pt x="18277" y="35843"/>
                    <a:pt x="18381" y="35740"/>
                  </a:cubicBezTo>
                  <a:close/>
                  <a:moveTo>
                    <a:pt x="17898" y="36266"/>
                  </a:moveTo>
                  <a:cubicBezTo>
                    <a:pt x="17717" y="36643"/>
                    <a:pt x="17612" y="36955"/>
                    <a:pt x="17394" y="37245"/>
                  </a:cubicBezTo>
                  <a:cubicBezTo>
                    <a:pt x="17290" y="37375"/>
                    <a:pt x="17290" y="37375"/>
                    <a:pt x="17187" y="37375"/>
                  </a:cubicBezTo>
                  <a:cubicBezTo>
                    <a:pt x="17524" y="37038"/>
                    <a:pt x="17732" y="36726"/>
                    <a:pt x="17836" y="36285"/>
                  </a:cubicBezTo>
                  <a:cubicBezTo>
                    <a:pt x="17836" y="36285"/>
                    <a:pt x="17869" y="36285"/>
                    <a:pt x="17898" y="36266"/>
                  </a:cubicBezTo>
                  <a:close/>
                  <a:moveTo>
                    <a:pt x="18173" y="33143"/>
                  </a:moveTo>
                  <a:cubicBezTo>
                    <a:pt x="18043" y="33689"/>
                    <a:pt x="17732" y="34234"/>
                    <a:pt x="17290" y="34649"/>
                  </a:cubicBezTo>
                  <a:cubicBezTo>
                    <a:pt x="16979" y="34779"/>
                    <a:pt x="16641" y="34987"/>
                    <a:pt x="16434" y="35194"/>
                  </a:cubicBezTo>
                  <a:cubicBezTo>
                    <a:pt x="15992" y="35843"/>
                    <a:pt x="16434" y="36934"/>
                    <a:pt x="15785" y="37479"/>
                  </a:cubicBezTo>
                  <a:lnTo>
                    <a:pt x="15785" y="36726"/>
                  </a:lnTo>
                  <a:cubicBezTo>
                    <a:pt x="15681" y="36181"/>
                    <a:pt x="15577" y="35947"/>
                    <a:pt x="15681" y="35428"/>
                  </a:cubicBezTo>
                  <a:cubicBezTo>
                    <a:pt x="15889" y="34883"/>
                    <a:pt x="16745" y="34441"/>
                    <a:pt x="17187" y="34130"/>
                  </a:cubicBezTo>
                  <a:cubicBezTo>
                    <a:pt x="17628" y="33896"/>
                    <a:pt x="17939" y="33585"/>
                    <a:pt x="18173" y="33143"/>
                  </a:cubicBezTo>
                  <a:close/>
                  <a:moveTo>
                    <a:pt x="17083" y="37375"/>
                  </a:moveTo>
                  <a:cubicBezTo>
                    <a:pt x="17016" y="37442"/>
                    <a:pt x="16949" y="37509"/>
                    <a:pt x="16875" y="37576"/>
                  </a:cubicBezTo>
                  <a:lnTo>
                    <a:pt x="16875" y="37576"/>
                  </a:lnTo>
                  <a:cubicBezTo>
                    <a:pt x="16880" y="37474"/>
                    <a:pt x="16981" y="37375"/>
                    <a:pt x="17083" y="37375"/>
                  </a:cubicBezTo>
                  <a:close/>
                  <a:moveTo>
                    <a:pt x="16979" y="36726"/>
                  </a:moveTo>
                  <a:lnTo>
                    <a:pt x="16979" y="36726"/>
                  </a:lnTo>
                  <a:cubicBezTo>
                    <a:pt x="16641" y="37038"/>
                    <a:pt x="16434" y="37245"/>
                    <a:pt x="16226" y="37583"/>
                  </a:cubicBezTo>
                  <a:lnTo>
                    <a:pt x="15785" y="37583"/>
                  </a:lnTo>
                  <a:cubicBezTo>
                    <a:pt x="15992" y="37479"/>
                    <a:pt x="16096" y="37479"/>
                    <a:pt x="16226" y="37375"/>
                  </a:cubicBezTo>
                  <a:cubicBezTo>
                    <a:pt x="16434" y="37141"/>
                    <a:pt x="16641" y="36934"/>
                    <a:pt x="16979" y="36726"/>
                  </a:cubicBezTo>
                  <a:close/>
                  <a:moveTo>
                    <a:pt x="17187" y="37245"/>
                  </a:moveTo>
                  <a:cubicBezTo>
                    <a:pt x="17187" y="37375"/>
                    <a:pt x="17187" y="37375"/>
                    <a:pt x="17083" y="37479"/>
                  </a:cubicBezTo>
                  <a:cubicBezTo>
                    <a:pt x="17083" y="37479"/>
                    <a:pt x="16979" y="37583"/>
                    <a:pt x="16875" y="37583"/>
                  </a:cubicBezTo>
                  <a:cubicBezTo>
                    <a:pt x="17083" y="37479"/>
                    <a:pt x="17187" y="37375"/>
                    <a:pt x="17187" y="37245"/>
                  </a:cubicBezTo>
                  <a:close/>
                  <a:moveTo>
                    <a:pt x="9606" y="36934"/>
                  </a:moveTo>
                  <a:lnTo>
                    <a:pt x="9606" y="36934"/>
                  </a:lnTo>
                  <a:cubicBezTo>
                    <a:pt x="9840" y="37038"/>
                    <a:pt x="9840" y="37141"/>
                    <a:pt x="9840" y="37375"/>
                  </a:cubicBezTo>
                  <a:cubicBezTo>
                    <a:pt x="9840" y="37427"/>
                    <a:pt x="9866" y="37453"/>
                    <a:pt x="9892" y="37453"/>
                  </a:cubicBezTo>
                  <a:cubicBezTo>
                    <a:pt x="9918" y="37453"/>
                    <a:pt x="9944" y="37427"/>
                    <a:pt x="9944" y="37375"/>
                  </a:cubicBezTo>
                  <a:lnTo>
                    <a:pt x="9944" y="37245"/>
                  </a:lnTo>
                  <a:cubicBezTo>
                    <a:pt x="9944" y="37375"/>
                    <a:pt x="10047" y="37583"/>
                    <a:pt x="10047" y="37687"/>
                  </a:cubicBezTo>
                  <a:cubicBezTo>
                    <a:pt x="10047" y="37583"/>
                    <a:pt x="9944" y="37583"/>
                    <a:pt x="9944" y="37479"/>
                  </a:cubicBezTo>
                  <a:lnTo>
                    <a:pt x="9840" y="37479"/>
                  </a:lnTo>
                  <a:cubicBezTo>
                    <a:pt x="9840" y="37375"/>
                    <a:pt x="9736" y="37375"/>
                    <a:pt x="9736" y="37245"/>
                  </a:cubicBezTo>
                  <a:lnTo>
                    <a:pt x="9736" y="37141"/>
                  </a:lnTo>
                  <a:cubicBezTo>
                    <a:pt x="9736" y="37141"/>
                    <a:pt x="9606" y="37038"/>
                    <a:pt x="9606" y="36934"/>
                  </a:cubicBezTo>
                  <a:close/>
                  <a:moveTo>
                    <a:pt x="16867" y="37583"/>
                  </a:moveTo>
                  <a:cubicBezTo>
                    <a:pt x="16829" y="37617"/>
                    <a:pt x="16789" y="37652"/>
                    <a:pt x="16745" y="37687"/>
                  </a:cubicBezTo>
                  <a:cubicBezTo>
                    <a:pt x="16745" y="37687"/>
                    <a:pt x="16745" y="37587"/>
                    <a:pt x="16867" y="37583"/>
                  </a:cubicBezTo>
                  <a:close/>
                  <a:moveTo>
                    <a:pt x="8204" y="37245"/>
                  </a:moveTo>
                  <a:cubicBezTo>
                    <a:pt x="8308" y="37245"/>
                    <a:pt x="8308" y="37245"/>
                    <a:pt x="8438" y="37375"/>
                  </a:cubicBezTo>
                  <a:cubicBezTo>
                    <a:pt x="8542" y="37375"/>
                    <a:pt x="8646" y="37583"/>
                    <a:pt x="8749" y="37687"/>
                  </a:cubicBezTo>
                  <a:lnTo>
                    <a:pt x="8749" y="37790"/>
                  </a:lnTo>
                  <a:lnTo>
                    <a:pt x="8749" y="37894"/>
                  </a:lnTo>
                  <a:cubicBezTo>
                    <a:pt x="8646" y="37790"/>
                    <a:pt x="8646" y="37790"/>
                    <a:pt x="8542" y="37790"/>
                  </a:cubicBezTo>
                  <a:cubicBezTo>
                    <a:pt x="8308" y="37687"/>
                    <a:pt x="8204" y="37479"/>
                    <a:pt x="8204" y="37245"/>
                  </a:cubicBezTo>
                  <a:close/>
                  <a:moveTo>
                    <a:pt x="8957" y="37790"/>
                  </a:moveTo>
                  <a:lnTo>
                    <a:pt x="8957" y="37790"/>
                  </a:lnTo>
                  <a:cubicBezTo>
                    <a:pt x="9039" y="37873"/>
                    <a:pt x="9118" y="37952"/>
                    <a:pt x="9191" y="38024"/>
                  </a:cubicBezTo>
                  <a:cubicBezTo>
                    <a:pt x="8957" y="38024"/>
                    <a:pt x="8957" y="37894"/>
                    <a:pt x="8957" y="37790"/>
                  </a:cubicBezTo>
                  <a:close/>
                  <a:moveTo>
                    <a:pt x="7736" y="37970"/>
                  </a:moveTo>
                  <a:cubicBezTo>
                    <a:pt x="7860" y="37970"/>
                    <a:pt x="7955" y="38055"/>
                    <a:pt x="8100" y="38128"/>
                  </a:cubicBezTo>
                  <a:lnTo>
                    <a:pt x="8100" y="38232"/>
                  </a:lnTo>
                  <a:cubicBezTo>
                    <a:pt x="7893" y="38232"/>
                    <a:pt x="7789" y="38128"/>
                    <a:pt x="7555" y="38024"/>
                  </a:cubicBezTo>
                  <a:cubicBezTo>
                    <a:pt x="7625" y="37985"/>
                    <a:pt x="7683" y="37970"/>
                    <a:pt x="7736" y="37970"/>
                  </a:cubicBezTo>
                  <a:close/>
                  <a:moveTo>
                    <a:pt x="18485" y="37583"/>
                  </a:moveTo>
                  <a:lnTo>
                    <a:pt x="18381" y="37687"/>
                  </a:lnTo>
                  <a:cubicBezTo>
                    <a:pt x="18173" y="37894"/>
                    <a:pt x="17836" y="38128"/>
                    <a:pt x="17524" y="38232"/>
                  </a:cubicBezTo>
                  <a:cubicBezTo>
                    <a:pt x="17220" y="38303"/>
                    <a:pt x="16816" y="38424"/>
                    <a:pt x="16485" y="38424"/>
                  </a:cubicBezTo>
                  <a:cubicBezTo>
                    <a:pt x="16336" y="38424"/>
                    <a:pt x="16201" y="38400"/>
                    <a:pt x="16096" y="38336"/>
                  </a:cubicBezTo>
                  <a:lnTo>
                    <a:pt x="16096" y="38232"/>
                  </a:lnTo>
                  <a:cubicBezTo>
                    <a:pt x="16241" y="38289"/>
                    <a:pt x="16395" y="38314"/>
                    <a:pt x="16554" y="38314"/>
                  </a:cubicBezTo>
                  <a:cubicBezTo>
                    <a:pt x="17252" y="38314"/>
                    <a:pt x="18041" y="37837"/>
                    <a:pt x="18485" y="37583"/>
                  </a:cubicBezTo>
                  <a:close/>
                  <a:moveTo>
                    <a:pt x="7997" y="38336"/>
                  </a:moveTo>
                  <a:cubicBezTo>
                    <a:pt x="7893" y="38336"/>
                    <a:pt x="7789" y="38336"/>
                    <a:pt x="7789" y="38439"/>
                  </a:cubicBezTo>
                  <a:lnTo>
                    <a:pt x="7789" y="38336"/>
                  </a:lnTo>
                  <a:close/>
                  <a:moveTo>
                    <a:pt x="8204" y="38336"/>
                  </a:moveTo>
                  <a:cubicBezTo>
                    <a:pt x="8204" y="38336"/>
                    <a:pt x="8308" y="38336"/>
                    <a:pt x="8308" y="38439"/>
                  </a:cubicBezTo>
                  <a:cubicBezTo>
                    <a:pt x="8204" y="38336"/>
                    <a:pt x="8100" y="38336"/>
                    <a:pt x="7997" y="38336"/>
                  </a:cubicBezTo>
                  <a:close/>
                  <a:moveTo>
                    <a:pt x="8749" y="38128"/>
                  </a:moveTo>
                  <a:lnTo>
                    <a:pt x="8749" y="38128"/>
                  </a:lnTo>
                  <a:cubicBezTo>
                    <a:pt x="8957" y="38232"/>
                    <a:pt x="9087" y="38336"/>
                    <a:pt x="9191" y="38439"/>
                  </a:cubicBezTo>
                  <a:cubicBezTo>
                    <a:pt x="9087" y="38336"/>
                    <a:pt x="8853" y="38232"/>
                    <a:pt x="8749" y="38128"/>
                  </a:cubicBezTo>
                  <a:close/>
                  <a:moveTo>
                    <a:pt x="28309" y="37229"/>
                  </a:moveTo>
                  <a:lnTo>
                    <a:pt x="28309" y="37229"/>
                  </a:lnTo>
                  <a:cubicBezTo>
                    <a:pt x="28280" y="37678"/>
                    <a:pt x="28302" y="38105"/>
                    <a:pt x="28345" y="38524"/>
                  </a:cubicBezTo>
                  <a:lnTo>
                    <a:pt x="28345" y="38524"/>
                  </a:lnTo>
                  <a:cubicBezTo>
                    <a:pt x="28326" y="38088"/>
                    <a:pt x="28312" y="37658"/>
                    <a:pt x="28309" y="37229"/>
                  </a:cubicBezTo>
                  <a:close/>
                  <a:moveTo>
                    <a:pt x="9191" y="38024"/>
                  </a:moveTo>
                  <a:cubicBezTo>
                    <a:pt x="9324" y="38157"/>
                    <a:pt x="9435" y="38268"/>
                    <a:pt x="9502" y="38336"/>
                  </a:cubicBezTo>
                  <a:cubicBezTo>
                    <a:pt x="9606" y="38439"/>
                    <a:pt x="9606" y="38439"/>
                    <a:pt x="9606" y="38543"/>
                  </a:cubicBezTo>
                  <a:lnTo>
                    <a:pt x="9502" y="38439"/>
                  </a:lnTo>
                  <a:cubicBezTo>
                    <a:pt x="9398" y="38336"/>
                    <a:pt x="9191" y="38232"/>
                    <a:pt x="9087" y="38128"/>
                  </a:cubicBezTo>
                  <a:lnTo>
                    <a:pt x="9191" y="38128"/>
                  </a:lnTo>
                  <a:lnTo>
                    <a:pt x="9191" y="38024"/>
                  </a:lnTo>
                  <a:close/>
                  <a:moveTo>
                    <a:pt x="9295" y="37375"/>
                  </a:moveTo>
                  <a:lnTo>
                    <a:pt x="9295" y="37375"/>
                  </a:lnTo>
                  <a:cubicBezTo>
                    <a:pt x="9606" y="37583"/>
                    <a:pt x="9736" y="38128"/>
                    <a:pt x="9944" y="38439"/>
                  </a:cubicBezTo>
                  <a:cubicBezTo>
                    <a:pt x="9944" y="38543"/>
                    <a:pt x="9944" y="38543"/>
                    <a:pt x="9840" y="38543"/>
                  </a:cubicBezTo>
                  <a:cubicBezTo>
                    <a:pt x="9840" y="38439"/>
                    <a:pt x="9840" y="38439"/>
                    <a:pt x="9736" y="38336"/>
                  </a:cubicBezTo>
                  <a:lnTo>
                    <a:pt x="9736" y="38232"/>
                  </a:lnTo>
                  <a:cubicBezTo>
                    <a:pt x="9736" y="38128"/>
                    <a:pt x="9606" y="38024"/>
                    <a:pt x="9502" y="38024"/>
                  </a:cubicBezTo>
                  <a:cubicBezTo>
                    <a:pt x="9398" y="37790"/>
                    <a:pt x="9295" y="37583"/>
                    <a:pt x="9295" y="37375"/>
                  </a:cubicBezTo>
                  <a:close/>
                  <a:moveTo>
                    <a:pt x="7789" y="38543"/>
                  </a:moveTo>
                  <a:cubicBezTo>
                    <a:pt x="8204" y="38543"/>
                    <a:pt x="8542" y="38673"/>
                    <a:pt x="8853" y="38777"/>
                  </a:cubicBezTo>
                  <a:lnTo>
                    <a:pt x="8749" y="38777"/>
                  </a:lnTo>
                  <a:cubicBezTo>
                    <a:pt x="8438" y="38777"/>
                    <a:pt x="7997" y="38777"/>
                    <a:pt x="7789" y="38543"/>
                  </a:cubicBezTo>
                  <a:close/>
                  <a:moveTo>
                    <a:pt x="9294" y="38724"/>
                  </a:moveTo>
                  <a:cubicBezTo>
                    <a:pt x="9362" y="38746"/>
                    <a:pt x="9431" y="38763"/>
                    <a:pt x="9502" y="38777"/>
                  </a:cubicBezTo>
                  <a:cubicBezTo>
                    <a:pt x="9502" y="38812"/>
                    <a:pt x="9502" y="38823"/>
                    <a:pt x="9498" y="38823"/>
                  </a:cubicBezTo>
                  <a:cubicBezTo>
                    <a:pt x="9491" y="38823"/>
                    <a:pt x="9468" y="38777"/>
                    <a:pt x="9398" y="38777"/>
                  </a:cubicBezTo>
                  <a:cubicBezTo>
                    <a:pt x="9364" y="38760"/>
                    <a:pt x="9329" y="38742"/>
                    <a:pt x="9294" y="38724"/>
                  </a:cubicBezTo>
                  <a:close/>
                  <a:moveTo>
                    <a:pt x="7010" y="38232"/>
                  </a:moveTo>
                  <a:lnTo>
                    <a:pt x="7010" y="38232"/>
                  </a:lnTo>
                  <a:cubicBezTo>
                    <a:pt x="7244" y="38336"/>
                    <a:pt x="7348" y="38336"/>
                    <a:pt x="7451" y="38439"/>
                  </a:cubicBezTo>
                  <a:lnTo>
                    <a:pt x="7555" y="38439"/>
                  </a:lnTo>
                  <a:cubicBezTo>
                    <a:pt x="7555" y="38439"/>
                    <a:pt x="7451" y="38543"/>
                    <a:pt x="7555" y="38543"/>
                  </a:cubicBezTo>
                  <a:cubicBezTo>
                    <a:pt x="7555" y="38673"/>
                    <a:pt x="7659" y="38777"/>
                    <a:pt x="7789" y="38777"/>
                  </a:cubicBezTo>
                  <a:cubicBezTo>
                    <a:pt x="7659" y="38777"/>
                    <a:pt x="7555" y="38777"/>
                    <a:pt x="7555" y="38881"/>
                  </a:cubicBezTo>
                  <a:lnTo>
                    <a:pt x="7555" y="38777"/>
                  </a:lnTo>
                  <a:cubicBezTo>
                    <a:pt x="7244" y="38673"/>
                    <a:pt x="7010" y="38543"/>
                    <a:pt x="7010" y="38232"/>
                  </a:cubicBezTo>
                  <a:close/>
                  <a:moveTo>
                    <a:pt x="33308" y="34130"/>
                  </a:moveTo>
                  <a:lnTo>
                    <a:pt x="33308" y="34130"/>
                  </a:lnTo>
                  <a:cubicBezTo>
                    <a:pt x="33516" y="34338"/>
                    <a:pt x="33750" y="34545"/>
                    <a:pt x="33957" y="34649"/>
                  </a:cubicBezTo>
                  <a:cubicBezTo>
                    <a:pt x="34606" y="35194"/>
                    <a:pt x="35359" y="35428"/>
                    <a:pt x="36008" y="35947"/>
                  </a:cubicBezTo>
                  <a:cubicBezTo>
                    <a:pt x="36346" y="36285"/>
                    <a:pt x="36657" y="36596"/>
                    <a:pt x="37099" y="36934"/>
                  </a:cubicBezTo>
                  <a:cubicBezTo>
                    <a:pt x="37851" y="37375"/>
                    <a:pt x="37851" y="38439"/>
                    <a:pt x="37955" y="39322"/>
                  </a:cubicBezTo>
                  <a:cubicBezTo>
                    <a:pt x="37851" y="39088"/>
                    <a:pt x="37748" y="38985"/>
                    <a:pt x="37748" y="38985"/>
                  </a:cubicBezTo>
                  <a:cubicBezTo>
                    <a:pt x="37306" y="38439"/>
                    <a:pt x="36995" y="38024"/>
                    <a:pt x="36553" y="37583"/>
                  </a:cubicBezTo>
                  <a:cubicBezTo>
                    <a:pt x="35697" y="36830"/>
                    <a:pt x="34814" y="36181"/>
                    <a:pt x="34165" y="35298"/>
                  </a:cubicBezTo>
                  <a:lnTo>
                    <a:pt x="34061" y="35298"/>
                  </a:lnTo>
                  <a:cubicBezTo>
                    <a:pt x="33853" y="34883"/>
                    <a:pt x="33516" y="34545"/>
                    <a:pt x="33308" y="34130"/>
                  </a:cubicBezTo>
                  <a:close/>
                  <a:moveTo>
                    <a:pt x="15889" y="38777"/>
                  </a:moveTo>
                  <a:cubicBezTo>
                    <a:pt x="15992" y="38881"/>
                    <a:pt x="15992" y="38881"/>
                    <a:pt x="15992" y="38985"/>
                  </a:cubicBezTo>
                  <a:lnTo>
                    <a:pt x="15992" y="39088"/>
                  </a:lnTo>
                  <a:lnTo>
                    <a:pt x="15992" y="39192"/>
                  </a:lnTo>
                  <a:lnTo>
                    <a:pt x="16096" y="39192"/>
                  </a:lnTo>
                  <a:cubicBezTo>
                    <a:pt x="16096" y="39322"/>
                    <a:pt x="15992" y="39322"/>
                    <a:pt x="15992" y="39426"/>
                  </a:cubicBezTo>
                  <a:lnTo>
                    <a:pt x="15992" y="39322"/>
                  </a:lnTo>
                  <a:lnTo>
                    <a:pt x="15992" y="39192"/>
                  </a:lnTo>
                  <a:cubicBezTo>
                    <a:pt x="15925" y="39192"/>
                    <a:pt x="15901" y="39148"/>
                    <a:pt x="15893" y="39088"/>
                  </a:cubicBezTo>
                  <a:lnTo>
                    <a:pt x="15893" y="39088"/>
                  </a:lnTo>
                  <a:cubicBezTo>
                    <a:pt x="15992" y="39088"/>
                    <a:pt x="15992" y="39087"/>
                    <a:pt x="15992" y="38985"/>
                  </a:cubicBezTo>
                  <a:cubicBezTo>
                    <a:pt x="15917" y="38985"/>
                    <a:pt x="15897" y="39039"/>
                    <a:pt x="15891" y="39069"/>
                  </a:cubicBezTo>
                  <a:lnTo>
                    <a:pt x="15891" y="39069"/>
                  </a:lnTo>
                  <a:cubicBezTo>
                    <a:pt x="15889" y="39042"/>
                    <a:pt x="15889" y="39013"/>
                    <a:pt x="15889" y="38985"/>
                  </a:cubicBezTo>
                  <a:lnTo>
                    <a:pt x="15785" y="38985"/>
                  </a:lnTo>
                  <a:cubicBezTo>
                    <a:pt x="15889" y="38985"/>
                    <a:pt x="15889" y="38881"/>
                    <a:pt x="15889" y="38777"/>
                  </a:cubicBezTo>
                  <a:close/>
                  <a:moveTo>
                    <a:pt x="8957" y="38985"/>
                  </a:moveTo>
                  <a:cubicBezTo>
                    <a:pt x="8853" y="39088"/>
                    <a:pt x="8749" y="39192"/>
                    <a:pt x="8749" y="39322"/>
                  </a:cubicBezTo>
                  <a:cubicBezTo>
                    <a:pt x="8902" y="39150"/>
                    <a:pt x="9070" y="39048"/>
                    <a:pt x="9272" y="39048"/>
                  </a:cubicBezTo>
                  <a:cubicBezTo>
                    <a:pt x="9344" y="39048"/>
                    <a:pt x="9420" y="39061"/>
                    <a:pt x="9502" y="39088"/>
                  </a:cubicBezTo>
                  <a:cubicBezTo>
                    <a:pt x="9502" y="39088"/>
                    <a:pt x="9502" y="39192"/>
                    <a:pt x="9398" y="39192"/>
                  </a:cubicBezTo>
                  <a:lnTo>
                    <a:pt x="9087" y="39192"/>
                  </a:lnTo>
                  <a:cubicBezTo>
                    <a:pt x="8957" y="39322"/>
                    <a:pt x="8749" y="39426"/>
                    <a:pt x="8646" y="39530"/>
                  </a:cubicBezTo>
                  <a:lnTo>
                    <a:pt x="8308" y="39530"/>
                  </a:lnTo>
                  <a:cubicBezTo>
                    <a:pt x="8438" y="39530"/>
                    <a:pt x="8542" y="39426"/>
                    <a:pt x="8646" y="39426"/>
                  </a:cubicBezTo>
                  <a:cubicBezTo>
                    <a:pt x="8646" y="39322"/>
                    <a:pt x="8749" y="39322"/>
                    <a:pt x="8749" y="39192"/>
                  </a:cubicBezTo>
                  <a:lnTo>
                    <a:pt x="8646" y="39192"/>
                  </a:lnTo>
                  <a:cubicBezTo>
                    <a:pt x="8749" y="39088"/>
                    <a:pt x="8749" y="39088"/>
                    <a:pt x="8646" y="39088"/>
                  </a:cubicBezTo>
                  <a:lnTo>
                    <a:pt x="8308" y="39088"/>
                  </a:lnTo>
                  <a:cubicBezTo>
                    <a:pt x="8204" y="39088"/>
                    <a:pt x="8100" y="39192"/>
                    <a:pt x="7997" y="39192"/>
                  </a:cubicBezTo>
                  <a:cubicBezTo>
                    <a:pt x="7789" y="39192"/>
                    <a:pt x="7555" y="39088"/>
                    <a:pt x="7348" y="39088"/>
                  </a:cubicBezTo>
                  <a:cubicBezTo>
                    <a:pt x="7555" y="38985"/>
                    <a:pt x="7789" y="38985"/>
                    <a:pt x="7893" y="38985"/>
                  </a:cubicBezTo>
                  <a:cubicBezTo>
                    <a:pt x="8100" y="38985"/>
                    <a:pt x="8308" y="39088"/>
                    <a:pt x="8438" y="39088"/>
                  </a:cubicBezTo>
                  <a:lnTo>
                    <a:pt x="8438" y="38985"/>
                  </a:lnTo>
                  <a:close/>
                  <a:moveTo>
                    <a:pt x="9398" y="39426"/>
                  </a:moveTo>
                  <a:lnTo>
                    <a:pt x="9398" y="39530"/>
                  </a:lnTo>
                  <a:cubicBezTo>
                    <a:pt x="9329" y="39530"/>
                    <a:pt x="9214" y="39576"/>
                    <a:pt x="9075" y="39576"/>
                  </a:cubicBezTo>
                  <a:cubicBezTo>
                    <a:pt x="9006" y="39576"/>
                    <a:pt x="8931" y="39564"/>
                    <a:pt x="8853" y="39530"/>
                  </a:cubicBezTo>
                  <a:cubicBezTo>
                    <a:pt x="8957" y="39426"/>
                    <a:pt x="9191" y="39426"/>
                    <a:pt x="9295" y="39426"/>
                  </a:cubicBezTo>
                  <a:close/>
                  <a:moveTo>
                    <a:pt x="8438" y="39426"/>
                  </a:moveTo>
                  <a:cubicBezTo>
                    <a:pt x="8204" y="39530"/>
                    <a:pt x="8100" y="39530"/>
                    <a:pt x="7893" y="39634"/>
                  </a:cubicBezTo>
                  <a:cubicBezTo>
                    <a:pt x="7789" y="39634"/>
                    <a:pt x="7659" y="39737"/>
                    <a:pt x="7555" y="39737"/>
                  </a:cubicBezTo>
                  <a:lnTo>
                    <a:pt x="7555" y="39634"/>
                  </a:lnTo>
                  <a:cubicBezTo>
                    <a:pt x="7555" y="39530"/>
                    <a:pt x="7659" y="39530"/>
                    <a:pt x="7659" y="39426"/>
                  </a:cubicBezTo>
                  <a:close/>
                  <a:moveTo>
                    <a:pt x="16226" y="39426"/>
                  </a:moveTo>
                  <a:lnTo>
                    <a:pt x="16226" y="39530"/>
                  </a:lnTo>
                  <a:cubicBezTo>
                    <a:pt x="16226" y="39634"/>
                    <a:pt x="16096" y="39634"/>
                    <a:pt x="16096" y="39737"/>
                  </a:cubicBezTo>
                  <a:lnTo>
                    <a:pt x="16096" y="39634"/>
                  </a:lnTo>
                  <a:lnTo>
                    <a:pt x="15992" y="39634"/>
                  </a:lnTo>
                  <a:lnTo>
                    <a:pt x="15992" y="39530"/>
                  </a:lnTo>
                  <a:lnTo>
                    <a:pt x="16096" y="39426"/>
                  </a:lnTo>
                  <a:lnTo>
                    <a:pt x="16096" y="39634"/>
                  </a:lnTo>
                  <a:cubicBezTo>
                    <a:pt x="16096" y="39634"/>
                    <a:pt x="16226" y="39530"/>
                    <a:pt x="16226" y="39426"/>
                  </a:cubicBezTo>
                  <a:close/>
                  <a:moveTo>
                    <a:pt x="8957" y="39737"/>
                  </a:moveTo>
                  <a:lnTo>
                    <a:pt x="8957" y="39841"/>
                  </a:lnTo>
                  <a:lnTo>
                    <a:pt x="8204" y="39841"/>
                  </a:lnTo>
                  <a:lnTo>
                    <a:pt x="8204" y="39737"/>
                  </a:lnTo>
                  <a:close/>
                  <a:moveTo>
                    <a:pt x="16241" y="39677"/>
                  </a:moveTo>
                  <a:cubicBezTo>
                    <a:pt x="16226" y="39732"/>
                    <a:pt x="16226" y="39787"/>
                    <a:pt x="16226" y="39841"/>
                  </a:cubicBezTo>
                  <a:lnTo>
                    <a:pt x="16096" y="39841"/>
                  </a:lnTo>
                  <a:cubicBezTo>
                    <a:pt x="16151" y="39797"/>
                    <a:pt x="16202" y="39735"/>
                    <a:pt x="16241" y="39677"/>
                  </a:cubicBezTo>
                  <a:close/>
                  <a:moveTo>
                    <a:pt x="9398" y="39737"/>
                  </a:moveTo>
                  <a:lnTo>
                    <a:pt x="9398" y="39971"/>
                  </a:lnTo>
                  <a:cubicBezTo>
                    <a:pt x="9295" y="39841"/>
                    <a:pt x="9295" y="39841"/>
                    <a:pt x="9295" y="39737"/>
                  </a:cubicBezTo>
                  <a:close/>
                  <a:moveTo>
                    <a:pt x="7519" y="33425"/>
                  </a:moveTo>
                  <a:cubicBezTo>
                    <a:pt x="8519" y="33425"/>
                    <a:pt x="9504" y="33748"/>
                    <a:pt x="10489" y="34441"/>
                  </a:cubicBezTo>
                  <a:lnTo>
                    <a:pt x="10385" y="34441"/>
                  </a:lnTo>
                  <a:cubicBezTo>
                    <a:pt x="10489" y="34545"/>
                    <a:pt x="10593" y="34649"/>
                    <a:pt x="10593" y="34779"/>
                  </a:cubicBezTo>
                  <a:cubicBezTo>
                    <a:pt x="10696" y="34883"/>
                    <a:pt x="10800" y="34987"/>
                    <a:pt x="10800" y="34987"/>
                  </a:cubicBezTo>
                  <a:cubicBezTo>
                    <a:pt x="10800" y="34883"/>
                    <a:pt x="10696" y="34649"/>
                    <a:pt x="10593" y="34545"/>
                  </a:cubicBezTo>
                  <a:lnTo>
                    <a:pt x="10696" y="34545"/>
                  </a:lnTo>
                  <a:cubicBezTo>
                    <a:pt x="10696" y="34649"/>
                    <a:pt x="10800" y="34883"/>
                    <a:pt x="10904" y="34987"/>
                  </a:cubicBezTo>
                  <a:lnTo>
                    <a:pt x="10800" y="34987"/>
                  </a:lnTo>
                  <a:lnTo>
                    <a:pt x="10800" y="35091"/>
                  </a:lnTo>
                  <a:cubicBezTo>
                    <a:pt x="10593" y="34779"/>
                    <a:pt x="10385" y="34441"/>
                    <a:pt x="10047" y="34234"/>
                  </a:cubicBezTo>
                  <a:lnTo>
                    <a:pt x="10047" y="34234"/>
                  </a:lnTo>
                  <a:cubicBezTo>
                    <a:pt x="10151" y="34441"/>
                    <a:pt x="10385" y="34545"/>
                    <a:pt x="10489" y="34649"/>
                  </a:cubicBezTo>
                  <a:cubicBezTo>
                    <a:pt x="10593" y="34779"/>
                    <a:pt x="10696" y="34987"/>
                    <a:pt x="10696" y="35091"/>
                  </a:cubicBezTo>
                  <a:lnTo>
                    <a:pt x="10696" y="35194"/>
                  </a:lnTo>
                  <a:cubicBezTo>
                    <a:pt x="10593" y="35298"/>
                    <a:pt x="10593" y="35298"/>
                    <a:pt x="10489" y="35428"/>
                  </a:cubicBezTo>
                  <a:lnTo>
                    <a:pt x="10489" y="35532"/>
                  </a:lnTo>
                  <a:cubicBezTo>
                    <a:pt x="10385" y="35298"/>
                    <a:pt x="10255" y="35091"/>
                    <a:pt x="10151" y="34987"/>
                  </a:cubicBezTo>
                  <a:lnTo>
                    <a:pt x="10047" y="34987"/>
                  </a:lnTo>
                  <a:cubicBezTo>
                    <a:pt x="9944" y="35194"/>
                    <a:pt x="9944" y="35428"/>
                    <a:pt x="9944" y="35532"/>
                  </a:cubicBezTo>
                  <a:lnTo>
                    <a:pt x="10047" y="35636"/>
                  </a:lnTo>
                  <a:lnTo>
                    <a:pt x="9944" y="35636"/>
                  </a:lnTo>
                  <a:cubicBezTo>
                    <a:pt x="9871" y="35490"/>
                    <a:pt x="9733" y="35331"/>
                    <a:pt x="9586" y="35331"/>
                  </a:cubicBezTo>
                  <a:cubicBezTo>
                    <a:pt x="9524" y="35331"/>
                    <a:pt x="9460" y="35359"/>
                    <a:pt x="9398" y="35428"/>
                  </a:cubicBezTo>
                  <a:cubicBezTo>
                    <a:pt x="9398" y="35363"/>
                    <a:pt x="9372" y="35331"/>
                    <a:pt x="9346" y="35331"/>
                  </a:cubicBezTo>
                  <a:cubicBezTo>
                    <a:pt x="9321" y="35331"/>
                    <a:pt x="9295" y="35363"/>
                    <a:pt x="9295" y="35428"/>
                  </a:cubicBezTo>
                  <a:lnTo>
                    <a:pt x="9295" y="35843"/>
                  </a:lnTo>
                  <a:cubicBezTo>
                    <a:pt x="9295" y="35947"/>
                    <a:pt x="9191" y="35947"/>
                    <a:pt x="9295" y="35947"/>
                  </a:cubicBezTo>
                  <a:cubicBezTo>
                    <a:pt x="9295" y="36285"/>
                    <a:pt x="9398" y="36492"/>
                    <a:pt x="9398" y="36726"/>
                  </a:cubicBezTo>
                  <a:cubicBezTo>
                    <a:pt x="9398" y="37038"/>
                    <a:pt x="9606" y="37375"/>
                    <a:pt x="9736" y="37583"/>
                  </a:cubicBezTo>
                  <a:cubicBezTo>
                    <a:pt x="9736" y="37790"/>
                    <a:pt x="9840" y="37894"/>
                    <a:pt x="9840" y="38024"/>
                  </a:cubicBezTo>
                  <a:cubicBezTo>
                    <a:pt x="9736" y="37687"/>
                    <a:pt x="9606" y="37245"/>
                    <a:pt x="9191" y="37141"/>
                  </a:cubicBezTo>
                  <a:lnTo>
                    <a:pt x="9087" y="37141"/>
                  </a:lnTo>
                  <a:cubicBezTo>
                    <a:pt x="9087" y="37375"/>
                    <a:pt x="9087" y="37583"/>
                    <a:pt x="9191" y="37687"/>
                  </a:cubicBezTo>
                  <a:cubicBezTo>
                    <a:pt x="9087" y="37687"/>
                    <a:pt x="9087" y="37583"/>
                    <a:pt x="8957" y="37583"/>
                  </a:cubicBezTo>
                  <a:cubicBezTo>
                    <a:pt x="8957" y="37531"/>
                    <a:pt x="8931" y="37505"/>
                    <a:pt x="8905" y="37505"/>
                  </a:cubicBezTo>
                  <a:cubicBezTo>
                    <a:pt x="8879" y="37505"/>
                    <a:pt x="8853" y="37531"/>
                    <a:pt x="8853" y="37583"/>
                  </a:cubicBezTo>
                  <a:cubicBezTo>
                    <a:pt x="8777" y="37334"/>
                    <a:pt x="8517" y="36987"/>
                    <a:pt x="8303" y="36987"/>
                  </a:cubicBezTo>
                  <a:cubicBezTo>
                    <a:pt x="8226" y="36987"/>
                    <a:pt x="8155" y="37032"/>
                    <a:pt x="8100" y="37141"/>
                  </a:cubicBezTo>
                  <a:cubicBezTo>
                    <a:pt x="7893" y="37245"/>
                    <a:pt x="7997" y="37583"/>
                    <a:pt x="8100" y="37687"/>
                  </a:cubicBezTo>
                  <a:cubicBezTo>
                    <a:pt x="8204" y="37687"/>
                    <a:pt x="8204" y="37790"/>
                    <a:pt x="8204" y="37790"/>
                  </a:cubicBezTo>
                  <a:cubicBezTo>
                    <a:pt x="8100" y="37790"/>
                    <a:pt x="8100" y="37894"/>
                    <a:pt x="8100" y="37894"/>
                  </a:cubicBezTo>
                  <a:cubicBezTo>
                    <a:pt x="8381" y="38175"/>
                    <a:pt x="8651" y="38413"/>
                    <a:pt x="8951" y="38577"/>
                  </a:cubicBezTo>
                  <a:lnTo>
                    <a:pt x="8951" y="38577"/>
                  </a:lnTo>
                  <a:cubicBezTo>
                    <a:pt x="8882" y="38556"/>
                    <a:pt x="8814" y="38543"/>
                    <a:pt x="8749" y="38543"/>
                  </a:cubicBezTo>
                  <a:cubicBezTo>
                    <a:pt x="8646" y="38439"/>
                    <a:pt x="8542" y="38439"/>
                    <a:pt x="8438" y="38439"/>
                  </a:cubicBezTo>
                  <a:cubicBezTo>
                    <a:pt x="8308" y="38232"/>
                    <a:pt x="8204" y="38024"/>
                    <a:pt x="7997" y="37894"/>
                  </a:cubicBezTo>
                  <a:cubicBezTo>
                    <a:pt x="7997" y="37790"/>
                    <a:pt x="7997" y="37790"/>
                    <a:pt x="7893" y="37790"/>
                  </a:cubicBezTo>
                  <a:lnTo>
                    <a:pt x="7893" y="37687"/>
                  </a:lnTo>
                  <a:cubicBezTo>
                    <a:pt x="7789" y="37687"/>
                    <a:pt x="7659" y="37687"/>
                    <a:pt x="7659" y="37583"/>
                  </a:cubicBezTo>
                  <a:cubicBezTo>
                    <a:pt x="7684" y="37563"/>
                    <a:pt x="7708" y="37554"/>
                    <a:pt x="7731" y="37554"/>
                  </a:cubicBezTo>
                  <a:cubicBezTo>
                    <a:pt x="7829" y="37554"/>
                    <a:pt x="7913" y="37706"/>
                    <a:pt x="7997" y="37790"/>
                  </a:cubicBezTo>
                  <a:lnTo>
                    <a:pt x="7997" y="37687"/>
                  </a:lnTo>
                  <a:cubicBezTo>
                    <a:pt x="7997" y="37540"/>
                    <a:pt x="7894" y="37381"/>
                    <a:pt x="7751" y="37381"/>
                  </a:cubicBezTo>
                  <a:cubicBezTo>
                    <a:pt x="7691" y="37381"/>
                    <a:pt x="7624" y="37410"/>
                    <a:pt x="7555" y="37479"/>
                  </a:cubicBezTo>
                  <a:cubicBezTo>
                    <a:pt x="7451" y="37583"/>
                    <a:pt x="7451" y="37687"/>
                    <a:pt x="7555" y="37790"/>
                  </a:cubicBezTo>
                  <a:cubicBezTo>
                    <a:pt x="7555" y="37790"/>
                    <a:pt x="7451" y="37790"/>
                    <a:pt x="7451" y="37894"/>
                  </a:cubicBezTo>
                  <a:cubicBezTo>
                    <a:pt x="7432" y="37875"/>
                    <a:pt x="7410" y="37868"/>
                    <a:pt x="7386" y="37868"/>
                  </a:cubicBezTo>
                  <a:cubicBezTo>
                    <a:pt x="7279" y="37868"/>
                    <a:pt x="7140" y="38024"/>
                    <a:pt x="7140" y="38024"/>
                  </a:cubicBezTo>
                  <a:cubicBezTo>
                    <a:pt x="7140" y="38128"/>
                    <a:pt x="7140" y="38128"/>
                    <a:pt x="7010" y="38128"/>
                  </a:cubicBezTo>
                  <a:lnTo>
                    <a:pt x="6906" y="38128"/>
                  </a:lnTo>
                  <a:cubicBezTo>
                    <a:pt x="6906" y="38543"/>
                    <a:pt x="7244" y="38777"/>
                    <a:pt x="7451" y="38881"/>
                  </a:cubicBezTo>
                  <a:cubicBezTo>
                    <a:pt x="7348" y="38881"/>
                    <a:pt x="7244" y="38985"/>
                    <a:pt x="7244" y="39088"/>
                  </a:cubicBezTo>
                  <a:cubicBezTo>
                    <a:pt x="7140" y="39088"/>
                    <a:pt x="7244" y="39088"/>
                    <a:pt x="7244" y="39192"/>
                  </a:cubicBezTo>
                  <a:cubicBezTo>
                    <a:pt x="7348" y="39192"/>
                    <a:pt x="7451" y="39192"/>
                    <a:pt x="7555" y="39322"/>
                  </a:cubicBezTo>
                  <a:cubicBezTo>
                    <a:pt x="7451" y="39426"/>
                    <a:pt x="7244" y="39530"/>
                    <a:pt x="7348" y="39737"/>
                  </a:cubicBezTo>
                  <a:cubicBezTo>
                    <a:pt x="7182" y="39824"/>
                    <a:pt x="7009" y="39852"/>
                    <a:pt x="6833" y="39852"/>
                  </a:cubicBezTo>
                  <a:cubicBezTo>
                    <a:pt x="6486" y="39852"/>
                    <a:pt x="6126" y="39741"/>
                    <a:pt x="5780" y="39741"/>
                  </a:cubicBezTo>
                  <a:cubicBezTo>
                    <a:pt x="5615" y="39741"/>
                    <a:pt x="5453" y="39766"/>
                    <a:pt x="5297" y="39841"/>
                  </a:cubicBezTo>
                  <a:cubicBezTo>
                    <a:pt x="5193" y="39841"/>
                    <a:pt x="5063" y="39971"/>
                    <a:pt x="4959" y="39971"/>
                  </a:cubicBezTo>
                  <a:cubicBezTo>
                    <a:pt x="4897" y="39979"/>
                    <a:pt x="4837" y="39982"/>
                    <a:pt x="4780" y="39982"/>
                  </a:cubicBezTo>
                  <a:cubicBezTo>
                    <a:pt x="4037" y="39982"/>
                    <a:pt x="3607" y="39394"/>
                    <a:pt x="2908" y="38985"/>
                  </a:cubicBezTo>
                  <a:cubicBezTo>
                    <a:pt x="2155" y="38673"/>
                    <a:pt x="1818" y="38024"/>
                    <a:pt x="1610" y="37375"/>
                  </a:cubicBezTo>
                  <a:cubicBezTo>
                    <a:pt x="2042" y="37283"/>
                    <a:pt x="2489" y="37227"/>
                    <a:pt x="2932" y="37227"/>
                  </a:cubicBezTo>
                  <a:cubicBezTo>
                    <a:pt x="3609" y="37227"/>
                    <a:pt x="4275" y="37357"/>
                    <a:pt x="4855" y="37687"/>
                  </a:cubicBezTo>
                  <a:cubicBezTo>
                    <a:pt x="4344" y="37316"/>
                    <a:pt x="3425" y="37054"/>
                    <a:pt x="2587" y="37054"/>
                  </a:cubicBezTo>
                  <a:cubicBezTo>
                    <a:pt x="2192" y="37054"/>
                    <a:pt x="1814" y="37112"/>
                    <a:pt x="1506" y="37245"/>
                  </a:cubicBezTo>
                  <a:cubicBezTo>
                    <a:pt x="1506" y="37141"/>
                    <a:pt x="1402" y="36934"/>
                    <a:pt x="1402" y="36830"/>
                  </a:cubicBezTo>
                  <a:cubicBezTo>
                    <a:pt x="961" y="35947"/>
                    <a:pt x="650" y="35532"/>
                    <a:pt x="650" y="34545"/>
                  </a:cubicBezTo>
                  <a:cubicBezTo>
                    <a:pt x="650" y="33869"/>
                    <a:pt x="771" y="33646"/>
                    <a:pt x="1007" y="33646"/>
                  </a:cubicBezTo>
                  <a:cubicBezTo>
                    <a:pt x="1260" y="33646"/>
                    <a:pt x="1645" y="33902"/>
                    <a:pt x="2155" y="34130"/>
                  </a:cubicBezTo>
                  <a:cubicBezTo>
                    <a:pt x="2609" y="34375"/>
                    <a:pt x="3022" y="34482"/>
                    <a:pt x="3433" y="34482"/>
                  </a:cubicBezTo>
                  <a:cubicBezTo>
                    <a:pt x="3892" y="34482"/>
                    <a:pt x="4349" y="34349"/>
                    <a:pt x="4855" y="34130"/>
                  </a:cubicBezTo>
                  <a:cubicBezTo>
                    <a:pt x="5762" y="33671"/>
                    <a:pt x="6646" y="33425"/>
                    <a:pt x="7519" y="33425"/>
                  </a:cubicBezTo>
                  <a:close/>
                  <a:moveTo>
                    <a:pt x="16434" y="39634"/>
                  </a:moveTo>
                  <a:cubicBezTo>
                    <a:pt x="16330" y="39737"/>
                    <a:pt x="16330" y="39841"/>
                    <a:pt x="16330" y="40075"/>
                  </a:cubicBezTo>
                  <a:cubicBezTo>
                    <a:pt x="16330" y="39971"/>
                    <a:pt x="16434" y="39841"/>
                    <a:pt x="16434" y="39634"/>
                  </a:cubicBezTo>
                  <a:close/>
                  <a:moveTo>
                    <a:pt x="34399" y="35740"/>
                  </a:moveTo>
                  <a:lnTo>
                    <a:pt x="34399" y="35740"/>
                  </a:lnTo>
                  <a:cubicBezTo>
                    <a:pt x="34814" y="36285"/>
                    <a:pt x="35359" y="36726"/>
                    <a:pt x="35904" y="37141"/>
                  </a:cubicBezTo>
                  <a:cubicBezTo>
                    <a:pt x="36657" y="37790"/>
                    <a:pt x="37306" y="38673"/>
                    <a:pt x="37955" y="39426"/>
                  </a:cubicBezTo>
                  <a:cubicBezTo>
                    <a:pt x="38059" y="39634"/>
                    <a:pt x="38059" y="39841"/>
                    <a:pt x="38163" y="39971"/>
                  </a:cubicBezTo>
                  <a:lnTo>
                    <a:pt x="38163" y="40075"/>
                  </a:lnTo>
                  <a:cubicBezTo>
                    <a:pt x="37306" y="38777"/>
                    <a:pt x="35904" y="37687"/>
                    <a:pt x="34814" y="36389"/>
                  </a:cubicBezTo>
                  <a:cubicBezTo>
                    <a:pt x="34710" y="36181"/>
                    <a:pt x="34502" y="35947"/>
                    <a:pt x="34399" y="35740"/>
                  </a:cubicBezTo>
                  <a:close/>
                  <a:moveTo>
                    <a:pt x="7453" y="39935"/>
                  </a:moveTo>
                  <a:cubicBezTo>
                    <a:pt x="7550" y="39935"/>
                    <a:pt x="7666" y="39971"/>
                    <a:pt x="7789" y="39971"/>
                  </a:cubicBezTo>
                  <a:cubicBezTo>
                    <a:pt x="7789" y="40075"/>
                    <a:pt x="7789" y="40075"/>
                    <a:pt x="7893" y="40075"/>
                  </a:cubicBezTo>
                  <a:lnTo>
                    <a:pt x="7997" y="40075"/>
                  </a:lnTo>
                  <a:cubicBezTo>
                    <a:pt x="7893" y="40179"/>
                    <a:pt x="7789" y="40179"/>
                    <a:pt x="7659" y="40179"/>
                  </a:cubicBezTo>
                  <a:cubicBezTo>
                    <a:pt x="7555" y="40179"/>
                    <a:pt x="7348" y="40075"/>
                    <a:pt x="7244" y="40075"/>
                  </a:cubicBezTo>
                  <a:cubicBezTo>
                    <a:pt x="7293" y="39964"/>
                    <a:pt x="7365" y="39935"/>
                    <a:pt x="7453" y="39935"/>
                  </a:cubicBezTo>
                  <a:close/>
                  <a:moveTo>
                    <a:pt x="27779" y="28497"/>
                  </a:moveTo>
                  <a:lnTo>
                    <a:pt x="27779" y="28497"/>
                  </a:lnTo>
                  <a:cubicBezTo>
                    <a:pt x="27908" y="28600"/>
                    <a:pt x="28012" y="28808"/>
                    <a:pt x="28012" y="28938"/>
                  </a:cubicBezTo>
                  <a:cubicBezTo>
                    <a:pt x="28116" y="29042"/>
                    <a:pt x="28116" y="29146"/>
                    <a:pt x="28116" y="29146"/>
                  </a:cubicBezTo>
                  <a:cubicBezTo>
                    <a:pt x="28661" y="30989"/>
                    <a:pt x="28661" y="32832"/>
                    <a:pt x="28428" y="34779"/>
                  </a:cubicBezTo>
                  <a:cubicBezTo>
                    <a:pt x="28331" y="35622"/>
                    <a:pt x="28302" y="36425"/>
                    <a:pt x="28309" y="37229"/>
                  </a:cubicBezTo>
                  <a:lnTo>
                    <a:pt x="28309" y="37229"/>
                  </a:lnTo>
                  <a:cubicBezTo>
                    <a:pt x="28313" y="37165"/>
                    <a:pt x="28318" y="37102"/>
                    <a:pt x="28324" y="37038"/>
                  </a:cubicBezTo>
                  <a:cubicBezTo>
                    <a:pt x="28428" y="35843"/>
                    <a:pt x="28557" y="34649"/>
                    <a:pt x="28661" y="33481"/>
                  </a:cubicBezTo>
                  <a:cubicBezTo>
                    <a:pt x="28765" y="32391"/>
                    <a:pt x="28765" y="31196"/>
                    <a:pt x="28557" y="30106"/>
                  </a:cubicBezTo>
                  <a:lnTo>
                    <a:pt x="28557" y="30106"/>
                  </a:lnTo>
                  <a:cubicBezTo>
                    <a:pt x="28661" y="30444"/>
                    <a:pt x="28765" y="30755"/>
                    <a:pt x="28869" y="31196"/>
                  </a:cubicBezTo>
                  <a:cubicBezTo>
                    <a:pt x="29077" y="32287"/>
                    <a:pt x="28973" y="33481"/>
                    <a:pt x="28973" y="34545"/>
                  </a:cubicBezTo>
                  <a:cubicBezTo>
                    <a:pt x="28765" y="36492"/>
                    <a:pt x="28661" y="38439"/>
                    <a:pt x="28661" y="40283"/>
                  </a:cubicBezTo>
                  <a:cubicBezTo>
                    <a:pt x="28661" y="40283"/>
                    <a:pt x="28557" y="40179"/>
                    <a:pt x="28557" y="40075"/>
                  </a:cubicBezTo>
                  <a:cubicBezTo>
                    <a:pt x="28489" y="39558"/>
                    <a:pt x="28400" y="39048"/>
                    <a:pt x="28345" y="38524"/>
                  </a:cubicBezTo>
                  <a:lnTo>
                    <a:pt x="28345" y="38524"/>
                  </a:lnTo>
                  <a:cubicBezTo>
                    <a:pt x="28368" y="39030"/>
                    <a:pt x="28398" y="39544"/>
                    <a:pt x="28428" y="40075"/>
                  </a:cubicBezTo>
                  <a:cubicBezTo>
                    <a:pt x="28324" y="39841"/>
                    <a:pt x="28116" y="39737"/>
                    <a:pt x="28116" y="39634"/>
                  </a:cubicBezTo>
                  <a:cubicBezTo>
                    <a:pt x="27675" y="37687"/>
                    <a:pt x="28116" y="35740"/>
                    <a:pt x="28324" y="33792"/>
                  </a:cubicBezTo>
                  <a:cubicBezTo>
                    <a:pt x="28557" y="32053"/>
                    <a:pt x="28324" y="30236"/>
                    <a:pt x="27779" y="28497"/>
                  </a:cubicBezTo>
                  <a:close/>
                  <a:moveTo>
                    <a:pt x="28324" y="29353"/>
                  </a:moveTo>
                  <a:lnTo>
                    <a:pt x="28324" y="29353"/>
                  </a:lnTo>
                  <a:cubicBezTo>
                    <a:pt x="28557" y="29587"/>
                    <a:pt x="28661" y="29795"/>
                    <a:pt x="28765" y="30002"/>
                  </a:cubicBezTo>
                  <a:cubicBezTo>
                    <a:pt x="29414" y="31300"/>
                    <a:pt x="29310" y="32936"/>
                    <a:pt x="29206" y="34338"/>
                  </a:cubicBezTo>
                  <a:cubicBezTo>
                    <a:pt x="29077" y="36389"/>
                    <a:pt x="28765" y="38439"/>
                    <a:pt x="28765" y="40386"/>
                  </a:cubicBezTo>
                  <a:cubicBezTo>
                    <a:pt x="28765" y="38232"/>
                    <a:pt x="28973" y="35947"/>
                    <a:pt x="29077" y="33689"/>
                  </a:cubicBezTo>
                  <a:cubicBezTo>
                    <a:pt x="29206" y="32183"/>
                    <a:pt x="28973" y="30755"/>
                    <a:pt x="28324" y="29353"/>
                  </a:cubicBezTo>
                  <a:close/>
                  <a:moveTo>
                    <a:pt x="8749" y="40179"/>
                  </a:moveTo>
                  <a:cubicBezTo>
                    <a:pt x="8853" y="40179"/>
                    <a:pt x="9087" y="40283"/>
                    <a:pt x="9191" y="40283"/>
                  </a:cubicBezTo>
                  <a:cubicBezTo>
                    <a:pt x="8936" y="40343"/>
                    <a:pt x="8681" y="40403"/>
                    <a:pt x="8431" y="40403"/>
                  </a:cubicBezTo>
                  <a:cubicBezTo>
                    <a:pt x="8248" y="40403"/>
                    <a:pt x="8068" y="40370"/>
                    <a:pt x="7893" y="40283"/>
                  </a:cubicBezTo>
                  <a:cubicBezTo>
                    <a:pt x="8204" y="40179"/>
                    <a:pt x="8438" y="40179"/>
                    <a:pt x="8749" y="40179"/>
                  </a:cubicBezTo>
                  <a:close/>
                  <a:moveTo>
                    <a:pt x="9295" y="40386"/>
                  </a:moveTo>
                  <a:cubicBezTo>
                    <a:pt x="9295" y="40490"/>
                    <a:pt x="9295" y="40490"/>
                    <a:pt x="9398" y="40490"/>
                  </a:cubicBezTo>
                  <a:lnTo>
                    <a:pt x="9191" y="40490"/>
                  </a:lnTo>
                  <a:lnTo>
                    <a:pt x="9191" y="40620"/>
                  </a:lnTo>
                  <a:lnTo>
                    <a:pt x="8749" y="40620"/>
                  </a:lnTo>
                  <a:cubicBezTo>
                    <a:pt x="8542" y="40620"/>
                    <a:pt x="8438" y="40724"/>
                    <a:pt x="8204" y="40828"/>
                  </a:cubicBezTo>
                  <a:lnTo>
                    <a:pt x="8204" y="40724"/>
                  </a:lnTo>
                  <a:lnTo>
                    <a:pt x="8100" y="40724"/>
                  </a:lnTo>
                  <a:cubicBezTo>
                    <a:pt x="8204" y="40724"/>
                    <a:pt x="8308" y="40724"/>
                    <a:pt x="8438" y="40620"/>
                  </a:cubicBezTo>
                  <a:cubicBezTo>
                    <a:pt x="8646" y="40620"/>
                    <a:pt x="8853" y="40620"/>
                    <a:pt x="9191" y="40490"/>
                  </a:cubicBezTo>
                  <a:cubicBezTo>
                    <a:pt x="9295" y="40490"/>
                    <a:pt x="9295" y="40386"/>
                    <a:pt x="9295" y="40386"/>
                  </a:cubicBezTo>
                  <a:close/>
                  <a:moveTo>
                    <a:pt x="7236" y="40886"/>
                  </a:moveTo>
                  <a:cubicBezTo>
                    <a:pt x="7382" y="40886"/>
                    <a:pt x="7521" y="40932"/>
                    <a:pt x="7659" y="40932"/>
                  </a:cubicBezTo>
                  <a:cubicBezTo>
                    <a:pt x="7555" y="40984"/>
                    <a:pt x="7451" y="41010"/>
                    <a:pt x="7344" y="41010"/>
                  </a:cubicBezTo>
                  <a:cubicBezTo>
                    <a:pt x="7237" y="41010"/>
                    <a:pt x="7127" y="40984"/>
                    <a:pt x="7010" y="40932"/>
                  </a:cubicBezTo>
                  <a:cubicBezTo>
                    <a:pt x="7088" y="40897"/>
                    <a:pt x="7163" y="40886"/>
                    <a:pt x="7236" y="40886"/>
                  </a:cubicBezTo>
                  <a:close/>
                  <a:moveTo>
                    <a:pt x="15681" y="39088"/>
                  </a:moveTo>
                  <a:cubicBezTo>
                    <a:pt x="15577" y="40724"/>
                    <a:pt x="13085" y="40724"/>
                    <a:pt x="11994" y="41139"/>
                  </a:cubicBezTo>
                  <a:cubicBezTo>
                    <a:pt x="13085" y="40932"/>
                    <a:pt x="15681" y="40620"/>
                    <a:pt x="15681" y="39088"/>
                  </a:cubicBezTo>
                  <a:close/>
                  <a:moveTo>
                    <a:pt x="9606" y="41035"/>
                  </a:moveTo>
                  <a:cubicBezTo>
                    <a:pt x="9502" y="41139"/>
                    <a:pt x="9502" y="41139"/>
                    <a:pt x="9502" y="41269"/>
                  </a:cubicBezTo>
                  <a:cubicBezTo>
                    <a:pt x="9502" y="41166"/>
                    <a:pt x="9502" y="41145"/>
                    <a:pt x="9450" y="41140"/>
                  </a:cubicBezTo>
                  <a:lnTo>
                    <a:pt x="9450" y="41140"/>
                  </a:lnTo>
                  <a:cubicBezTo>
                    <a:pt x="9464" y="41139"/>
                    <a:pt x="9481" y="41139"/>
                    <a:pt x="9502" y="41139"/>
                  </a:cubicBezTo>
                  <a:cubicBezTo>
                    <a:pt x="9502" y="41139"/>
                    <a:pt x="9502" y="41035"/>
                    <a:pt x="9606" y="41035"/>
                  </a:cubicBezTo>
                  <a:close/>
                  <a:moveTo>
                    <a:pt x="9606" y="41139"/>
                  </a:moveTo>
                  <a:lnTo>
                    <a:pt x="9606" y="41373"/>
                  </a:lnTo>
                  <a:lnTo>
                    <a:pt x="9502" y="41373"/>
                  </a:lnTo>
                  <a:cubicBezTo>
                    <a:pt x="9502" y="41269"/>
                    <a:pt x="9606" y="41269"/>
                    <a:pt x="9606" y="41139"/>
                  </a:cubicBezTo>
                  <a:close/>
                  <a:moveTo>
                    <a:pt x="9398" y="40620"/>
                  </a:moveTo>
                  <a:cubicBezTo>
                    <a:pt x="9398" y="40724"/>
                    <a:pt x="9502" y="40724"/>
                    <a:pt x="9502" y="40724"/>
                  </a:cubicBezTo>
                  <a:lnTo>
                    <a:pt x="9502" y="40828"/>
                  </a:lnTo>
                  <a:lnTo>
                    <a:pt x="9502" y="40932"/>
                  </a:lnTo>
                  <a:cubicBezTo>
                    <a:pt x="9502" y="40828"/>
                    <a:pt x="9398" y="40828"/>
                    <a:pt x="9398" y="40828"/>
                  </a:cubicBezTo>
                  <a:cubicBezTo>
                    <a:pt x="9295" y="40932"/>
                    <a:pt x="9191" y="41035"/>
                    <a:pt x="8957" y="41035"/>
                  </a:cubicBezTo>
                  <a:cubicBezTo>
                    <a:pt x="8542" y="41139"/>
                    <a:pt x="8100" y="41477"/>
                    <a:pt x="7555" y="41477"/>
                  </a:cubicBezTo>
                  <a:cubicBezTo>
                    <a:pt x="7451" y="41477"/>
                    <a:pt x="7348" y="41477"/>
                    <a:pt x="7451" y="41373"/>
                  </a:cubicBezTo>
                  <a:cubicBezTo>
                    <a:pt x="7555" y="41269"/>
                    <a:pt x="7789" y="41269"/>
                    <a:pt x="7893" y="41139"/>
                  </a:cubicBezTo>
                  <a:cubicBezTo>
                    <a:pt x="8204" y="41139"/>
                    <a:pt x="8438" y="41139"/>
                    <a:pt x="8749" y="41035"/>
                  </a:cubicBezTo>
                  <a:cubicBezTo>
                    <a:pt x="8749" y="41035"/>
                    <a:pt x="8853" y="40932"/>
                    <a:pt x="8749" y="40932"/>
                  </a:cubicBezTo>
                  <a:cubicBezTo>
                    <a:pt x="8853" y="40932"/>
                    <a:pt x="8957" y="40828"/>
                    <a:pt x="9087" y="40828"/>
                  </a:cubicBezTo>
                  <a:cubicBezTo>
                    <a:pt x="9087" y="40828"/>
                    <a:pt x="9133" y="40874"/>
                    <a:pt x="9195" y="40874"/>
                  </a:cubicBezTo>
                  <a:cubicBezTo>
                    <a:pt x="9225" y="40874"/>
                    <a:pt x="9260" y="40862"/>
                    <a:pt x="9295" y="40828"/>
                  </a:cubicBezTo>
                  <a:lnTo>
                    <a:pt x="9295" y="40724"/>
                  </a:lnTo>
                  <a:cubicBezTo>
                    <a:pt x="9295" y="40724"/>
                    <a:pt x="9398" y="40724"/>
                    <a:pt x="9398" y="40620"/>
                  </a:cubicBezTo>
                  <a:close/>
                  <a:moveTo>
                    <a:pt x="9295" y="41139"/>
                  </a:moveTo>
                  <a:lnTo>
                    <a:pt x="9295" y="41139"/>
                  </a:lnTo>
                  <a:cubicBezTo>
                    <a:pt x="9087" y="41373"/>
                    <a:pt x="8749" y="41685"/>
                    <a:pt x="8438" y="41685"/>
                  </a:cubicBezTo>
                  <a:cubicBezTo>
                    <a:pt x="8542" y="41373"/>
                    <a:pt x="8957" y="41269"/>
                    <a:pt x="9295" y="41139"/>
                  </a:cubicBezTo>
                  <a:close/>
                  <a:moveTo>
                    <a:pt x="9398" y="41373"/>
                  </a:moveTo>
                  <a:lnTo>
                    <a:pt x="9398" y="41685"/>
                  </a:lnTo>
                  <a:cubicBezTo>
                    <a:pt x="9295" y="41685"/>
                    <a:pt x="9295" y="41788"/>
                    <a:pt x="9191" y="41788"/>
                  </a:cubicBezTo>
                  <a:cubicBezTo>
                    <a:pt x="9191" y="41788"/>
                    <a:pt x="9295" y="41685"/>
                    <a:pt x="9295" y="41581"/>
                  </a:cubicBezTo>
                  <a:cubicBezTo>
                    <a:pt x="9295" y="41477"/>
                    <a:pt x="9398" y="41477"/>
                    <a:pt x="9398" y="41373"/>
                  </a:cubicBezTo>
                  <a:close/>
                  <a:moveTo>
                    <a:pt x="8957" y="41788"/>
                  </a:moveTo>
                  <a:cubicBezTo>
                    <a:pt x="8957" y="41918"/>
                    <a:pt x="8853" y="42022"/>
                    <a:pt x="8749" y="42230"/>
                  </a:cubicBezTo>
                  <a:lnTo>
                    <a:pt x="8749" y="42334"/>
                  </a:lnTo>
                  <a:cubicBezTo>
                    <a:pt x="8749" y="42334"/>
                    <a:pt x="8853" y="42230"/>
                    <a:pt x="8957" y="42126"/>
                  </a:cubicBezTo>
                  <a:cubicBezTo>
                    <a:pt x="8957" y="42126"/>
                    <a:pt x="8957" y="42022"/>
                    <a:pt x="9087" y="42022"/>
                  </a:cubicBezTo>
                  <a:lnTo>
                    <a:pt x="9087" y="42022"/>
                  </a:lnTo>
                  <a:cubicBezTo>
                    <a:pt x="8957" y="42022"/>
                    <a:pt x="8853" y="42126"/>
                    <a:pt x="8853" y="42126"/>
                  </a:cubicBezTo>
                  <a:cubicBezTo>
                    <a:pt x="8957" y="42022"/>
                    <a:pt x="8957" y="41918"/>
                    <a:pt x="9087" y="41788"/>
                  </a:cubicBezTo>
                  <a:close/>
                  <a:moveTo>
                    <a:pt x="14798" y="41688"/>
                  </a:moveTo>
                  <a:cubicBezTo>
                    <a:pt x="14798" y="41792"/>
                    <a:pt x="14797" y="41919"/>
                    <a:pt x="14694" y="42022"/>
                  </a:cubicBezTo>
                  <a:cubicBezTo>
                    <a:pt x="14622" y="42239"/>
                    <a:pt x="14449" y="42355"/>
                    <a:pt x="14272" y="42484"/>
                  </a:cubicBezTo>
                  <a:lnTo>
                    <a:pt x="14272" y="42484"/>
                  </a:lnTo>
                  <a:cubicBezTo>
                    <a:pt x="14479" y="42282"/>
                    <a:pt x="14616" y="42042"/>
                    <a:pt x="14694" y="41788"/>
                  </a:cubicBezTo>
                  <a:cubicBezTo>
                    <a:pt x="14797" y="41788"/>
                    <a:pt x="14798" y="41788"/>
                    <a:pt x="14798" y="41688"/>
                  </a:cubicBezTo>
                  <a:close/>
                  <a:moveTo>
                    <a:pt x="14307" y="42667"/>
                  </a:moveTo>
                  <a:cubicBezTo>
                    <a:pt x="14266" y="42737"/>
                    <a:pt x="14238" y="42808"/>
                    <a:pt x="14149" y="42879"/>
                  </a:cubicBezTo>
                  <a:lnTo>
                    <a:pt x="14149" y="42775"/>
                  </a:lnTo>
                  <a:lnTo>
                    <a:pt x="14279" y="42671"/>
                  </a:lnTo>
                  <a:cubicBezTo>
                    <a:pt x="14279" y="42671"/>
                    <a:pt x="14291" y="42671"/>
                    <a:pt x="14307" y="42667"/>
                  </a:cubicBezTo>
                  <a:close/>
                  <a:moveTo>
                    <a:pt x="9191" y="42567"/>
                  </a:moveTo>
                  <a:lnTo>
                    <a:pt x="9191" y="42567"/>
                  </a:lnTo>
                  <a:cubicBezTo>
                    <a:pt x="9191" y="42567"/>
                    <a:pt x="9087" y="42671"/>
                    <a:pt x="9087" y="42775"/>
                  </a:cubicBezTo>
                  <a:cubicBezTo>
                    <a:pt x="9000" y="42813"/>
                    <a:pt x="8917" y="42852"/>
                    <a:pt x="8841" y="42897"/>
                  </a:cubicBezTo>
                  <a:lnTo>
                    <a:pt x="8841" y="42897"/>
                  </a:lnTo>
                  <a:cubicBezTo>
                    <a:pt x="8953" y="42785"/>
                    <a:pt x="9068" y="42676"/>
                    <a:pt x="9191" y="42567"/>
                  </a:cubicBezTo>
                  <a:close/>
                  <a:moveTo>
                    <a:pt x="16434" y="39634"/>
                  </a:moveTo>
                  <a:cubicBezTo>
                    <a:pt x="16434" y="39737"/>
                    <a:pt x="16538" y="39737"/>
                    <a:pt x="16538" y="39737"/>
                  </a:cubicBezTo>
                  <a:cubicBezTo>
                    <a:pt x="16434" y="39841"/>
                    <a:pt x="16434" y="40075"/>
                    <a:pt x="16434" y="40179"/>
                  </a:cubicBezTo>
                  <a:cubicBezTo>
                    <a:pt x="16434" y="40075"/>
                    <a:pt x="16538" y="39971"/>
                    <a:pt x="16538" y="39841"/>
                  </a:cubicBezTo>
                  <a:lnTo>
                    <a:pt x="16641" y="39841"/>
                  </a:lnTo>
                  <a:cubicBezTo>
                    <a:pt x="16538" y="40075"/>
                    <a:pt x="16538" y="40179"/>
                    <a:pt x="16538" y="40283"/>
                  </a:cubicBezTo>
                  <a:cubicBezTo>
                    <a:pt x="16538" y="40179"/>
                    <a:pt x="16641" y="40075"/>
                    <a:pt x="16641" y="39971"/>
                  </a:cubicBezTo>
                  <a:cubicBezTo>
                    <a:pt x="16641" y="39971"/>
                    <a:pt x="16641" y="40075"/>
                    <a:pt x="16745" y="40075"/>
                  </a:cubicBezTo>
                  <a:cubicBezTo>
                    <a:pt x="16641" y="40179"/>
                    <a:pt x="16641" y="40283"/>
                    <a:pt x="16641" y="40386"/>
                  </a:cubicBezTo>
                  <a:lnTo>
                    <a:pt x="16641" y="40490"/>
                  </a:lnTo>
                  <a:cubicBezTo>
                    <a:pt x="16745" y="40386"/>
                    <a:pt x="16745" y="40283"/>
                    <a:pt x="16745" y="40179"/>
                  </a:cubicBezTo>
                  <a:lnTo>
                    <a:pt x="16745" y="40620"/>
                  </a:lnTo>
                  <a:lnTo>
                    <a:pt x="16875" y="40620"/>
                  </a:lnTo>
                  <a:lnTo>
                    <a:pt x="16875" y="40283"/>
                  </a:lnTo>
                  <a:cubicBezTo>
                    <a:pt x="16875" y="40386"/>
                    <a:pt x="16979" y="40490"/>
                    <a:pt x="16979" y="40620"/>
                  </a:cubicBezTo>
                  <a:lnTo>
                    <a:pt x="16979" y="40828"/>
                  </a:lnTo>
                  <a:lnTo>
                    <a:pt x="17083" y="40828"/>
                  </a:lnTo>
                  <a:lnTo>
                    <a:pt x="17083" y="40724"/>
                  </a:lnTo>
                  <a:lnTo>
                    <a:pt x="17083" y="40724"/>
                  </a:lnTo>
                  <a:cubicBezTo>
                    <a:pt x="17290" y="41477"/>
                    <a:pt x="17187" y="42230"/>
                    <a:pt x="16641" y="43086"/>
                  </a:cubicBezTo>
                  <a:cubicBezTo>
                    <a:pt x="16641" y="42879"/>
                    <a:pt x="16745" y="42671"/>
                    <a:pt x="16875" y="42437"/>
                  </a:cubicBezTo>
                  <a:cubicBezTo>
                    <a:pt x="16875" y="42230"/>
                    <a:pt x="16979" y="41788"/>
                    <a:pt x="16875" y="41477"/>
                  </a:cubicBezTo>
                  <a:cubicBezTo>
                    <a:pt x="16875" y="40932"/>
                    <a:pt x="16538" y="40490"/>
                    <a:pt x="16330" y="40075"/>
                  </a:cubicBezTo>
                  <a:lnTo>
                    <a:pt x="16226" y="39971"/>
                  </a:lnTo>
                  <a:cubicBezTo>
                    <a:pt x="16330" y="39841"/>
                    <a:pt x="16330" y="39737"/>
                    <a:pt x="16330" y="39634"/>
                  </a:cubicBezTo>
                  <a:close/>
                  <a:moveTo>
                    <a:pt x="29310" y="30885"/>
                  </a:moveTo>
                  <a:lnTo>
                    <a:pt x="29310" y="30885"/>
                  </a:lnTo>
                  <a:cubicBezTo>
                    <a:pt x="30063" y="33143"/>
                    <a:pt x="29622" y="35636"/>
                    <a:pt x="29855" y="38024"/>
                  </a:cubicBezTo>
                  <a:cubicBezTo>
                    <a:pt x="29959" y="39322"/>
                    <a:pt x="30167" y="40620"/>
                    <a:pt x="30375" y="41918"/>
                  </a:cubicBezTo>
                  <a:cubicBezTo>
                    <a:pt x="30505" y="42230"/>
                    <a:pt x="30608" y="42775"/>
                    <a:pt x="30816" y="43216"/>
                  </a:cubicBezTo>
                  <a:cubicBezTo>
                    <a:pt x="29855" y="42983"/>
                    <a:pt x="29414" y="41918"/>
                    <a:pt x="29077" y="41035"/>
                  </a:cubicBezTo>
                  <a:cubicBezTo>
                    <a:pt x="28973" y="40932"/>
                    <a:pt x="28973" y="40828"/>
                    <a:pt x="28869" y="40724"/>
                  </a:cubicBezTo>
                  <a:cubicBezTo>
                    <a:pt x="28869" y="38336"/>
                    <a:pt x="29206" y="35947"/>
                    <a:pt x="29414" y="33585"/>
                  </a:cubicBezTo>
                  <a:cubicBezTo>
                    <a:pt x="29414" y="32702"/>
                    <a:pt x="29414" y="31742"/>
                    <a:pt x="29310" y="30885"/>
                  </a:cubicBezTo>
                  <a:close/>
                  <a:moveTo>
                    <a:pt x="29726" y="31742"/>
                  </a:moveTo>
                  <a:lnTo>
                    <a:pt x="29726" y="31742"/>
                  </a:lnTo>
                  <a:cubicBezTo>
                    <a:pt x="31024" y="35298"/>
                    <a:pt x="29518" y="39841"/>
                    <a:pt x="31673" y="43216"/>
                  </a:cubicBezTo>
                  <a:lnTo>
                    <a:pt x="31024" y="43216"/>
                  </a:lnTo>
                  <a:cubicBezTo>
                    <a:pt x="30505" y="42775"/>
                    <a:pt x="30375" y="40828"/>
                    <a:pt x="30271" y="40179"/>
                  </a:cubicBezTo>
                  <a:cubicBezTo>
                    <a:pt x="29959" y="38777"/>
                    <a:pt x="29855" y="37375"/>
                    <a:pt x="29855" y="36077"/>
                  </a:cubicBezTo>
                  <a:cubicBezTo>
                    <a:pt x="29855" y="34649"/>
                    <a:pt x="30063" y="33143"/>
                    <a:pt x="29726" y="31742"/>
                  </a:cubicBezTo>
                  <a:close/>
                  <a:moveTo>
                    <a:pt x="29206" y="30444"/>
                  </a:moveTo>
                  <a:lnTo>
                    <a:pt x="29206" y="30444"/>
                  </a:lnTo>
                  <a:cubicBezTo>
                    <a:pt x="29414" y="30651"/>
                    <a:pt x="29622" y="30885"/>
                    <a:pt x="29855" y="31093"/>
                  </a:cubicBezTo>
                  <a:cubicBezTo>
                    <a:pt x="29907" y="31160"/>
                    <a:pt x="29954" y="31230"/>
                    <a:pt x="29996" y="31300"/>
                  </a:cubicBezTo>
                  <a:lnTo>
                    <a:pt x="30063" y="31300"/>
                  </a:lnTo>
                  <a:cubicBezTo>
                    <a:pt x="30167" y="31404"/>
                    <a:pt x="30271" y="31638"/>
                    <a:pt x="30505" y="31742"/>
                  </a:cubicBezTo>
                  <a:cubicBezTo>
                    <a:pt x="31569" y="33143"/>
                    <a:pt x="31024" y="35298"/>
                    <a:pt x="30920" y="36934"/>
                  </a:cubicBezTo>
                  <a:cubicBezTo>
                    <a:pt x="30920" y="37894"/>
                    <a:pt x="30920" y="38881"/>
                    <a:pt x="31024" y="39841"/>
                  </a:cubicBezTo>
                  <a:cubicBezTo>
                    <a:pt x="30816" y="38336"/>
                    <a:pt x="30712" y="36934"/>
                    <a:pt x="30816" y="35298"/>
                  </a:cubicBezTo>
                  <a:cubicBezTo>
                    <a:pt x="30816" y="34338"/>
                    <a:pt x="30816" y="33247"/>
                    <a:pt x="30505" y="32287"/>
                  </a:cubicBezTo>
                  <a:cubicBezTo>
                    <a:pt x="30398" y="31926"/>
                    <a:pt x="30240" y="31652"/>
                    <a:pt x="30073" y="31436"/>
                  </a:cubicBezTo>
                  <a:lnTo>
                    <a:pt x="30073" y="31436"/>
                  </a:lnTo>
                  <a:cubicBezTo>
                    <a:pt x="30314" y="31901"/>
                    <a:pt x="30401" y="32418"/>
                    <a:pt x="30505" y="32936"/>
                  </a:cubicBezTo>
                  <a:cubicBezTo>
                    <a:pt x="30712" y="34130"/>
                    <a:pt x="30608" y="35428"/>
                    <a:pt x="30608" y="36596"/>
                  </a:cubicBezTo>
                  <a:cubicBezTo>
                    <a:pt x="30505" y="38881"/>
                    <a:pt x="31024" y="41035"/>
                    <a:pt x="31803" y="43216"/>
                  </a:cubicBezTo>
                  <a:cubicBezTo>
                    <a:pt x="30608" y="41035"/>
                    <a:pt x="30505" y="38543"/>
                    <a:pt x="30375" y="36181"/>
                  </a:cubicBezTo>
                  <a:cubicBezTo>
                    <a:pt x="30271" y="34338"/>
                    <a:pt x="30375" y="31949"/>
                    <a:pt x="29206" y="30444"/>
                  </a:cubicBezTo>
                  <a:close/>
                  <a:moveTo>
                    <a:pt x="31465" y="41918"/>
                  </a:moveTo>
                  <a:lnTo>
                    <a:pt x="31465" y="41918"/>
                  </a:lnTo>
                  <a:cubicBezTo>
                    <a:pt x="31673" y="42334"/>
                    <a:pt x="31803" y="42879"/>
                    <a:pt x="32010" y="43320"/>
                  </a:cubicBezTo>
                  <a:lnTo>
                    <a:pt x="31906" y="43320"/>
                  </a:lnTo>
                  <a:cubicBezTo>
                    <a:pt x="31673" y="42775"/>
                    <a:pt x="31569" y="42334"/>
                    <a:pt x="31465" y="41918"/>
                  </a:cubicBezTo>
                  <a:close/>
                  <a:moveTo>
                    <a:pt x="35226" y="37144"/>
                  </a:moveTo>
                  <a:cubicBezTo>
                    <a:pt x="36264" y="38327"/>
                    <a:pt x="37562" y="39165"/>
                    <a:pt x="38397" y="40490"/>
                  </a:cubicBezTo>
                  <a:cubicBezTo>
                    <a:pt x="38708" y="41477"/>
                    <a:pt x="39046" y="42437"/>
                    <a:pt x="39149" y="43424"/>
                  </a:cubicBezTo>
                  <a:cubicBezTo>
                    <a:pt x="38942" y="42671"/>
                    <a:pt x="38500" y="41918"/>
                    <a:pt x="38163" y="41269"/>
                  </a:cubicBezTo>
                  <a:cubicBezTo>
                    <a:pt x="37410" y="39841"/>
                    <a:pt x="36346" y="38543"/>
                    <a:pt x="35255" y="37245"/>
                  </a:cubicBezTo>
                  <a:cubicBezTo>
                    <a:pt x="35255" y="37211"/>
                    <a:pt x="35244" y="37177"/>
                    <a:pt x="35226" y="37144"/>
                  </a:cubicBezTo>
                  <a:close/>
                  <a:moveTo>
                    <a:pt x="12981" y="43632"/>
                  </a:moveTo>
                  <a:cubicBezTo>
                    <a:pt x="12894" y="43632"/>
                    <a:pt x="12923" y="43678"/>
                    <a:pt x="12952" y="43678"/>
                  </a:cubicBezTo>
                  <a:cubicBezTo>
                    <a:pt x="12967" y="43678"/>
                    <a:pt x="12981" y="43666"/>
                    <a:pt x="12981" y="43632"/>
                  </a:cubicBezTo>
                  <a:close/>
                  <a:moveTo>
                    <a:pt x="13189" y="33247"/>
                  </a:moveTo>
                  <a:cubicBezTo>
                    <a:pt x="13293" y="33585"/>
                    <a:pt x="13630" y="34234"/>
                    <a:pt x="13630" y="34234"/>
                  </a:cubicBezTo>
                  <a:cubicBezTo>
                    <a:pt x="14045" y="34987"/>
                    <a:pt x="14487" y="35636"/>
                    <a:pt x="14928" y="36389"/>
                  </a:cubicBezTo>
                  <a:cubicBezTo>
                    <a:pt x="15025" y="36704"/>
                    <a:pt x="15213" y="37088"/>
                    <a:pt x="15407" y="37497"/>
                  </a:cubicBezTo>
                  <a:lnTo>
                    <a:pt x="15407" y="37497"/>
                  </a:lnTo>
                  <a:cubicBezTo>
                    <a:pt x="15367" y="37463"/>
                    <a:pt x="15303" y="37439"/>
                    <a:pt x="15240" y="37375"/>
                  </a:cubicBezTo>
                  <a:cubicBezTo>
                    <a:pt x="14798" y="37038"/>
                    <a:pt x="14279" y="36934"/>
                    <a:pt x="13734" y="36726"/>
                  </a:cubicBezTo>
                  <a:cubicBezTo>
                    <a:pt x="13630" y="36726"/>
                    <a:pt x="13630" y="36830"/>
                    <a:pt x="13734" y="36830"/>
                  </a:cubicBezTo>
                  <a:cubicBezTo>
                    <a:pt x="14487" y="37141"/>
                    <a:pt x="15240" y="37583"/>
                    <a:pt x="15785" y="38232"/>
                  </a:cubicBezTo>
                  <a:cubicBezTo>
                    <a:pt x="15785" y="38543"/>
                    <a:pt x="15681" y="38777"/>
                    <a:pt x="15240" y="38881"/>
                  </a:cubicBezTo>
                  <a:lnTo>
                    <a:pt x="14045" y="38881"/>
                  </a:lnTo>
                  <a:cubicBezTo>
                    <a:pt x="14368" y="39033"/>
                    <a:pt x="14747" y="39129"/>
                    <a:pt x="15141" y="39129"/>
                  </a:cubicBezTo>
                  <a:cubicBezTo>
                    <a:pt x="15285" y="39129"/>
                    <a:pt x="15431" y="39116"/>
                    <a:pt x="15577" y="39088"/>
                  </a:cubicBezTo>
                  <a:lnTo>
                    <a:pt x="15577" y="39088"/>
                  </a:lnTo>
                  <a:cubicBezTo>
                    <a:pt x="15240" y="39426"/>
                    <a:pt x="14928" y="39634"/>
                    <a:pt x="14383" y="39841"/>
                  </a:cubicBezTo>
                  <a:cubicBezTo>
                    <a:pt x="13838" y="40075"/>
                    <a:pt x="13189" y="40179"/>
                    <a:pt x="12540" y="40283"/>
                  </a:cubicBezTo>
                  <a:lnTo>
                    <a:pt x="12540" y="40386"/>
                  </a:lnTo>
                  <a:cubicBezTo>
                    <a:pt x="13500" y="40283"/>
                    <a:pt x="15136" y="40075"/>
                    <a:pt x="15681" y="39088"/>
                  </a:cubicBezTo>
                  <a:lnTo>
                    <a:pt x="15681" y="39088"/>
                  </a:lnTo>
                  <a:cubicBezTo>
                    <a:pt x="15681" y="39088"/>
                    <a:pt x="15681" y="39088"/>
                    <a:pt x="15681" y="39088"/>
                  </a:cubicBezTo>
                  <a:lnTo>
                    <a:pt x="15785" y="39192"/>
                  </a:lnTo>
                  <a:lnTo>
                    <a:pt x="15785" y="39322"/>
                  </a:lnTo>
                  <a:cubicBezTo>
                    <a:pt x="15992" y="40620"/>
                    <a:pt x="14383" y="41788"/>
                    <a:pt x="13630" y="42437"/>
                  </a:cubicBezTo>
                  <a:cubicBezTo>
                    <a:pt x="13293" y="42775"/>
                    <a:pt x="12981" y="43086"/>
                    <a:pt x="12540" y="43424"/>
                  </a:cubicBezTo>
                  <a:cubicBezTo>
                    <a:pt x="12404" y="43560"/>
                    <a:pt x="11844" y="43986"/>
                    <a:pt x="11409" y="43986"/>
                  </a:cubicBezTo>
                  <a:cubicBezTo>
                    <a:pt x="11179" y="43986"/>
                    <a:pt x="10985" y="43868"/>
                    <a:pt x="10904" y="43528"/>
                  </a:cubicBezTo>
                  <a:cubicBezTo>
                    <a:pt x="10800" y="43320"/>
                    <a:pt x="10904" y="43086"/>
                    <a:pt x="10800" y="42879"/>
                  </a:cubicBezTo>
                  <a:cubicBezTo>
                    <a:pt x="10593" y="42334"/>
                    <a:pt x="10151" y="42022"/>
                    <a:pt x="9944" y="41373"/>
                  </a:cubicBezTo>
                  <a:cubicBezTo>
                    <a:pt x="9840" y="41035"/>
                    <a:pt x="9840" y="40724"/>
                    <a:pt x="9736" y="40386"/>
                  </a:cubicBezTo>
                  <a:lnTo>
                    <a:pt x="9840" y="40386"/>
                  </a:lnTo>
                  <a:cubicBezTo>
                    <a:pt x="9840" y="40386"/>
                    <a:pt x="9840" y="40283"/>
                    <a:pt x="9736" y="40283"/>
                  </a:cubicBezTo>
                  <a:lnTo>
                    <a:pt x="9736" y="39530"/>
                  </a:lnTo>
                  <a:cubicBezTo>
                    <a:pt x="9736" y="38839"/>
                    <a:pt x="10146" y="38689"/>
                    <a:pt x="10672" y="38689"/>
                  </a:cubicBezTo>
                  <a:cubicBezTo>
                    <a:pt x="11075" y="38689"/>
                    <a:pt x="11547" y="38777"/>
                    <a:pt x="11956" y="38777"/>
                  </a:cubicBezTo>
                  <a:cubicBezTo>
                    <a:pt x="12176" y="38777"/>
                    <a:pt x="12377" y="38752"/>
                    <a:pt x="12540" y="38673"/>
                  </a:cubicBezTo>
                  <a:cubicBezTo>
                    <a:pt x="12625" y="38673"/>
                    <a:pt x="12571" y="38517"/>
                    <a:pt x="12548" y="38517"/>
                  </a:cubicBezTo>
                  <a:cubicBezTo>
                    <a:pt x="12543" y="38517"/>
                    <a:pt x="12540" y="38524"/>
                    <a:pt x="12540" y="38543"/>
                  </a:cubicBezTo>
                  <a:cubicBezTo>
                    <a:pt x="12356" y="38593"/>
                    <a:pt x="12170" y="38612"/>
                    <a:pt x="11987" y="38612"/>
                  </a:cubicBezTo>
                  <a:cubicBezTo>
                    <a:pt x="11407" y="38612"/>
                    <a:pt x="10842" y="38423"/>
                    <a:pt x="10370" y="38423"/>
                  </a:cubicBezTo>
                  <a:cubicBezTo>
                    <a:pt x="10295" y="38423"/>
                    <a:pt x="10222" y="38428"/>
                    <a:pt x="10151" y="38439"/>
                  </a:cubicBezTo>
                  <a:cubicBezTo>
                    <a:pt x="10255" y="38336"/>
                    <a:pt x="10255" y="38336"/>
                    <a:pt x="10255" y="38232"/>
                  </a:cubicBezTo>
                  <a:lnTo>
                    <a:pt x="10255" y="38024"/>
                  </a:lnTo>
                  <a:cubicBezTo>
                    <a:pt x="10255" y="37245"/>
                    <a:pt x="10255" y="37038"/>
                    <a:pt x="10696" y="36389"/>
                  </a:cubicBezTo>
                  <a:cubicBezTo>
                    <a:pt x="10800" y="36285"/>
                    <a:pt x="10904" y="36181"/>
                    <a:pt x="10800" y="35843"/>
                  </a:cubicBezTo>
                  <a:cubicBezTo>
                    <a:pt x="10696" y="35636"/>
                    <a:pt x="10800" y="35298"/>
                    <a:pt x="11138" y="34987"/>
                  </a:cubicBezTo>
                  <a:cubicBezTo>
                    <a:pt x="11449" y="34649"/>
                    <a:pt x="11787" y="34441"/>
                    <a:pt x="11891" y="34234"/>
                  </a:cubicBezTo>
                  <a:cubicBezTo>
                    <a:pt x="11994" y="34130"/>
                    <a:pt x="12098" y="34000"/>
                    <a:pt x="12202" y="34000"/>
                  </a:cubicBezTo>
                  <a:lnTo>
                    <a:pt x="12202" y="33896"/>
                  </a:lnTo>
                  <a:cubicBezTo>
                    <a:pt x="12540" y="33689"/>
                    <a:pt x="12851" y="33792"/>
                    <a:pt x="13085" y="33481"/>
                  </a:cubicBezTo>
                  <a:cubicBezTo>
                    <a:pt x="13085" y="33351"/>
                    <a:pt x="13189" y="33351"/>
                    <a:pt x="13189" y="33247"/>
                  </a:cubicBezTo>
                  <a:close/>
                  <a:moveTo>
                    <a:pt x="33467" y="35514"/>
                  </a:moveTo>
                  <a:cubicBezTo>
                    <a:pt x="33552" y="35639"/>
                    <a:pt x="33649" y="35754"/>
                    <a:pt x="33750" y="35843"/>
                  </a:cubicBezTo>
                  <a:cubicBezTo>
                    <a:pt x="34710" y="38024"/>
                    <a:pt x="35048" y="40179"/>
                    <a:pt x="35151" y="42437"/>
                  </a:cubicBezTo>
                  <a:cubicBezTo>
                    <a:pt x="35151" y="43027"/>
                    <a:pt x="35151" y="43616"/>
                    <a:pt x="35229" y="44128"/>
                  </a:cubicBezTo>
                  <a:lnTo>
                    <a:pt x="35229" y="44128"/>
                  </a:lnTo>
                  <a:cubicBezTo>
                    <a:pt x="34742" y="41226"/>
                    <a:pt x="34691" y="38158"/>
                    <a:pt x="33467" y="35514"/>
                  </a:cubicBezTo>
                  <a:close/>
                  <a:moveTo>
                    <a:pt x="36008" y="38336"/>
                  </a:moveTo>
                  <a:cubicBezTo>
                    <a:pt x="37306" y="40179"/>
                    <a:pt x="38942" y="42022"/>
                    <a:pt x="39149" y="44281"/>
                  </a:cubicBezTo>
                  <a:lnTo>
                    <a:pt x="39149" y="45033"/>
                  </a:lnTo>
                  <a:cubicBezTo>
                    <a:pt x="39046" y="42671"/>
                    <a:pt x="37306" y="40283"/>
                    <a:pt x="36008" y="38336"/>
                  </a:cubicBezTo>
                  <a:close/>
                  <a:moveTo>
                    <a:pt x="8099" y="45269"/>
                  </a:moveTo>
                  <a:lnTo>
                    <a:pt x="8099" y="45269"/>
                  </a:lnTo>
                  <a:cubicBezTo>
                    <a:pt x="7996" y="45476"/>
                    <a:pt x="7892" y="45683"/>
                    <a:pt x="7659" y="45812"/>
                  </a:cubicBezTo>
                  <a:cubicBezTo>
                    <a:pt x="7659" y="45916"/>
                    <a:pt x="7789" y="45916"/>
                    <a:pt x="7789" y="45916"/>
                  </a:cubicBezTo>
                  <a:cubicBezTo>
                    <a:pt x="7892" y="45683"/>
                    <a:pt x="7996" y="45476"/>
                    <a:pt x="8099" y="45269"/>
                  </a:cubicBezTo>
                  <a:close/>
                  <a:moveTo>
                    <a:pt x="30920" y="32287"/>
                  </a:moveTo>
                  <a:cubicBezTo>
                    <a:pt x="31024" y="32391"/>
                    <a:pt x="31154" y="32598"/>
                    <a:pt x="31257" y="32832"/>
                  </a:cubicBezTo>
                  <a:lnTo>
                    <a:pt x="31361" y="32832"/>
                  </a:lnTo>
                  <a:cubicBezTo>
                    <a:pt x="32010" y="34234"/>
                    <a:pt x="31569" y="36285"/>
                    <a:pt x="31673" y="37894"/>
                  </a:cubicBezTo>
                  <a:cubicBezTo>
                    <a:pt x="31803" y="40075"/>
                    <a:pt x="32010" y="42022"/>
                    <a:pt x="33101" y="43969"/>
                  </a:cubicBezTo>
                  <a:cubicBezTo>
                    <a:pt x="31803" y="41581"/>
                    <a:pt x="31673" y="38777"/>
                    <a:pt x="31803" y="36181"/>
                  </a:cubicBezTo>
                  <a:cubicBezTo>
                    <a:pt x="31803" y="35428"/>
                    <a:pt x="31906" y="34545"/>
                    <a:pt x="31803" y="33689"/>
                  </a:cubicBezTo>
                  <a:lnTo>
                    <a:pt x="31803" y="33689"/>
                  </a:lnTo>
                  <a:cubicBezTo>
                    <a:pt x="31906" y="34234"/>
                    <a:pt x="32010" y="34779"/>
                    <a:pt x="32114" y="35428"/>
                  </a:cubicBezTo>
                  <a:cubicBezTo>
                    <a:pt x="32218" y="36726"/>
                    <a:pt x="32218" y="38024"/>
                    <a:pt x="32322" y="39322"/>
                  </a:cubicBezTo>
                  <a:cubicBezTo>
                    <a:pt x="32555" y="41788"/>
                    <a:pt x="33412" y="44073"/>
                    <a:pt x="34606" y="46331"/>
                  </a:cubicBezTo>
                  <a:cubicBezTo>
                    <a:pt x="34269" y="46124"/>
                    <a:pt x="33853" y="45812"/>
                    <a:pt x="33516" y="45475"/>
                  </a:cubicBezTo>
                  <a:cubicBezTo>
                    <a:pt x="32867" y="44930"/>
                    <a:pt x="32659" y="44281"/>
                    <a:pt x="32218" y="43632"/>
                  </a:cubicBezTo>
                  <a:cubicBezTo>
                    <a:pt x="32218" y="43528"/>
                    <a:pt x="32218" y="43424"/>
                    <a:pt x="32114" y="43424"/>
                  </a:cubicBezTo>
                  <a:cubicBezTo>
                    <a:pt x="31673" y="41918"/>
                    <a:pt x="31154" y="40620"/>
                    <a:pt x="31024" y="38985"/>
                  </a:cubicBezTo>
                  <a:cubicBezTo>
                    <a:pt x="31024" y="37790"/>
                    <a:pt x="31154" y="36596"/>
                    <a:pt x="31257" y="35428"/>
                  </a:cubicBezTo>
                  <a:cubicBezTo>
                    <a:pt x="31257" y="34545"/>
                    <a:pt x="31361" y="33247"/>
                    <a:pt x="30920" y="32287"/>
                  </a:cubicBezTo>
                  <a:close/>
                  <a:moveTo>
                    <a:pt x="7893" y="46565"/>
                  </a:moveTo>
                  <a:lnTo>
                    <a:pt x="7893" y="46669"/>
                  </a:lnTo>
                  <a:cubicBezTo>
                    <a:pt x="7789" y="46669"/>
                    <a:pt x="7789" y="46773"/>
                    <a:pt x="7659" y="46773"/>
                  </a:cubicBezTo>
                  <a:cubicBezTo>
                    <a:pt x="7659" y="46773"/>
                    <a:pt x="7789" y="46669"/>
                    <a:pt x="7893" y="46565"/>
                  </a:cubicBezTo>
                  <a:close/>
                  <a:moveTo>
                    <a:pt x="35708" y="46690"/>
                  </a:moveTo>
                  <a:cubicBezTo>
                    <a:pt x="35720" y="46757"/>
                    <a:pt x="35741" y="46824"/>
                    <a:pt x="35766" y="46893"/>
                  </a:cubicBezTo>
                  <a:lnTo>
                    <a:pt x="35766" y="46893"/>
                  </a:lnTo>
                  <a:cubicBezTo>
                    <a:pt x="35746" y="46826"/>
                    <a:pt x="35727" y="46758"/>
                    <a:pt x="35708" y="46690"/>
                  </a:cubicBezTo>
                  <a:close/>
                  <a:moveTo>
                    <a:pt x="36657" y="39530"/>
                  </a:moveTo>
                  <a:lnTo>
                    <a:pt x="36657" y="39530"/>
                  </a:lnTo>
                  <a:cubicBezTo>
                    <a:pt x="37955" y="41581"/>
                    <a:pt x="39357" y="43865"/>
                    <a:pt x="38942" y="46124"/>
                  </a:cubicBezTo>
                  <a:cubicBezTo>
                    <a:pt x="38942" y="46461"/>
                    <a:pt x="38812" y="46669"/>
                    <a:pt x="38708" y="46980"/>
                  </a:cubicBezTo>
                  <a:cubicBezTo>
                    <a:pt x="39046" y="44514"/>
                    <a:pt x="37955" y="41685"/>
                    <a:pt x="36657" y="39530"/>
                  </a:cubicBezTo>
                  <a:close/>
                  <a:moveTo>
                    <a:pt x="8100" y="45916"/>
                  </a:moveTo>
                  <a:lnTo>
                    <a:pt x="8100" y="45916"/>
                  </a:lnTo>
                  <a:cubicBezTo>
                    <a:pt x="7789" y="46331"/>
                    <a:pt x="7348" y="46669"/>
                    <a:pt x="6802" y="46980"/>
                  </a:cubicBezTo>
                  <a:cubicBezTo>
                    <a:pt x="6802" y="46980"/>
                    <a:pt x="6802" y="47038"/>
                    <a:pt x="6833" y="47038"/>
                  </a:cubicBezTo>
                  <a:cubicBezTo>
                    <a:pt x="6848" y="47038"/>
                    <a:pt x="6872" y="47024"/>
                    <a:pt x="6906" y="46980"/>
                  </a:cubicBezTo>
                  <a:cubicBezTo>
                    <a:pt x="7348" y="46773"/>
                    <a:pt x="7893" y="46461"/>
                    <a:pt x="8100" y="45916"/>
                  </a:cubicBezTo>
                  <a:close/>
                  <a:moveTo>
                    <a:pt x="32010" y="33481"/>
                  </a:moveTo>
                  <a:lnTo>
                    <a:pt x="32010" y="33481"/>
                  </a:lnTo>
                  <a:cubicBezTo>
                    <a:pt x="32322" y="33896"/>
                    <a:pt x="32555" y="34234"/>
                    <a:pt x="32763" y="34545"/>
                  </a:cubicBezTo>
                  <a:cubicBezTo>
                    <a:pt x="34814" y="38543"/>
                    <a:pt x="34502" y="42879"/>
                    <a:pt x="35697" y="47110"/>
                  </a:cubicBezTo>
                  <a:cubicBezTo>
                    <a:pt x="35463" y="46877"/>
                    <a:pt x="35151" y="46669"/>
                    <a:pt x="34814" y="46461"/>
                  </a:cubicBezTo>
                  <a:cubicBezTo>
                    <a:pt x="34269" y="45267"/>
                    <a:pt x="33620" y="44073"/>
                    <a:pt x="33204" y="42775"/>
                  </a:cubicBezTo>
                  <a:cubicBezTo>
                    <a:pt x="32763" y="41269"/>
                    <a:pt x="32555" y="39841"/>
                    <a:pt x="32452" y="38336"/>
                  </a:cubicBezTo>
                  <a:cubicBezTo>
                    <a:pt x="32452" y="37038"/>
                    <a:pt x="32322" y="35843"/>
                    <a:pt x="32114" y="34545"/>
                  </a:cubicBezTo>
                  <a:cubicBezTo>
                    <a:pt x="32114" y="34338"/>
                    <a:pt x="32010" y="34130"/>
                    <a:pt x="32010" y="33896"/>
                  </a:cubicBezTo>
                  <a:lnTo>
                    <a:pt x="32010" y="33896"/>
                  </a:lnTo>
                  <a:cubicBezTo>
                    <a:pt x="32452" y="34883"/>
                    <a:pt x="32659" y="35947"/>
                    <a:pt x="32867" y="37038"/>
                  </a:cubicBezTo>
                  <a:cubicBezTo>
                    <a:pt x="33412" y="38777"/>
                    <a:pt x="33750" y="40490"/>
                    <a:pt x="34165" y="42230"/>
                  </a:cubicBezTo>
                  <a:cubicBezTo>
                    <a:pt x="33957" y="40179"/>
                    <a:pt x="33308" y="38128"/>
                    <a:pt x="32867" y="36181"/>
                  </a:cubicBezTo>
                  <a:cubicBezTo>
                    <a:pt x="32659" y="35298"/>
                    <a:pt x="32452" y="34338"/>
                    <a:pt x="32010" y="33481"/>
                  </a:cubicBezTo>
                  <a:close/>
                  <a:moveTo>
                    <a:pt x="35766" y="46893"/>
                  </a:moveTo>
                  <a:lnTo>
                    <a:pt x="35766" y="46893"/>
                  </a:lnTo>
                  <a:cubicBezTo>
                    <a:pt x="35798" y="46998"/>
                    <a:pt x="35831" y="47104"/>
                    <a:pt x="35867" y="47209"/>
                  </a:cubicBezTo>
                  <a:lnTo>
                    <a:pt x="35867" y="47209"/>
                  </a:lnTo>
                  <a:cubicBezTo>
                    <a:pt x="35877" y="47212"/>
                    <a:pt x="35890" y="47214"/>
                    <a:pt x="35904" y="47214"/>
                  </a:cubicBezTo>
                  <a:cubicBezTo>
                    <a:pt x="35855" y="47102"/>
                    <a:pt x="35805" y="46996"/>
                    <a:pt x="35766" y="46893"/>
                  </a:cubicBezTo>
                  <a:close/>
                  <a:moveTo>
                    <a:pt x="6153" y="39841"/>
                  </a:moveTo>
                  <a:cubicBezTo>
                    <a:pt x="6378" y="39841"/>
                    <a:pt x="6592" y="39899"/>
                    <a:pt x="6809" y="39899"/>
                  </a:cubicBezTo>
                  <a:cubicBezTo>
                    <a:pt x="6918" y="39899"/>
                    <a:pt x="7027" y="39885"/>
                    <a:pt x="7140" y="39841"/>
                  </a:cubicBezTo>
                  <a:lnTo>
                    <a:pt x="7140" y="39841"/>
                  </a:lnTo>
                  <a:cubicBezTo>
                    <a:pt x="7010" y="39971"/>
                    <a:pt x="7010" y="39971"/>
                    <a:pt x="7010" y="40075"/>
                  </a:cubicBezTo>
                  <a:lnTo>
                    <a:pt x="7010" y="40179"/>
                  </a:lnTo>
                  <a:cubicBezTo>
                    <a:pt x="7244" y="40179"/>
                    <a:pt x="7451" y="40283"/>
                    <a:pt x="7659" y="40283"/>
                  </a:cubicBezTo>
                  <a:lnTo>
                    <a:pt x="7659" y="40386"/>
                  </a:lnTo>
                  <a:cubicBezTo>
                    <a:pt x="7789" y="40386"/>
                    <a:pt x="7893" y="40490"/>
                    <a:pt x="8100" y="40490"/>
                  </a:cubicBezTo>
                  <a:lnTo>
                    <a:pt x="7348" y="40490"/>
                  </a:lnTo>
                  <a:cubicBezTo>
                    <a:pt x="7244" y="40490"/>
                    <a:pt x="7244" y="40620"/>
                    <a:pt x="7244" y="40620"/>
                  </a:cubicBezTo>
                  <a:lnTo>
                    <a:pt x="7348" y="40724"/>
                  </a:lnTo>
                  <a:cubicBezTo>
                    <a:pt x="7140" y="40724"/>
                    <a:pt x="6906" y="40724"/>
                    <a:pt x="6802" y="40932"/>
                  </a:cubicBezTo>
                  <a:cubicBezTo>
                    <a:pt x="6698" y="40932"/>
                    <a:pt x="6802" y="41035"/>
                    <a:pt x="6802" y="41035"/>
                  </a:cubicBezTo>
                  <a:cubicBezTo>
                    <a:pt x="7010" y="41139"/>
                    <a:pt x="7244" y="41139"/>
                    <a:pt x="7451" y="41139"/>
                  </a:cubicBezTo>
                  <a:cubicBezTo>
                    <a:pt x="7244" y="41269"/>
                    <a:pt x="7140" y="41373"/>
                    <a:pt x="7244" y="41581"/>
                  </a:cubicBezTo>
                  <a:cubicBezTo>
                    <a:pt x="7331" y="41668"/>
                    <a:pt x="7461" y="41701"/>
                    <a:pt x="7589" y="41701"/>
                  </a:cubicBezTo>
                  <a:cubicBezTo>
                    <a:pt x="7764" y="41701"/>
                    <a:pt x="7937" y="41641"/>
                    <a:pt x="7997" y="41581"/>
                  </a:cubicBezTo>
                  <a:cubicBezTo>
                    <a:pt x="8204" y="41581"/>
                    <a:pt x="8308" y="41477"/>
                    <a:pt x="8438" y="41477"/>
                  </a:cubicBezTo>
                  <a:cubicBezTo>
                    <a:pt x="8308" y="41581"/>
                    <a:pt x="8204" y="41581"/>
                    <a:pt x="8204" y="41685"/>
                  </a:cubicBezTo>
                  <a:lnTo>
                    <a:pt x="8204" y="41788"/>
                  </a:lnTo>
                  <a:cubicBezTo>
                    <a:pt x="8292" y="41814"/>
                    <a:pt x="8376" y="41826"/>
                    <a:pt x="8454" y="41826"/>
                  </a:cubicBezTo>
                  <a:cubicBezTo>
                    <a:pt x="8767" y="41826"/>
                    <a:pt x="9004" y="41643"/>
                    <a:pt x="9191" y="41477"/>
                  </a:cubicBezTo>
                  <a:lnTo>
                    <a:pt x="9191" y="41477"/>
                  </a:lnTo>
                  <a:cubicBezTo>
                    <a:pt x="9087" y="41581"/>
                    <a:pt x="9087" y="41788"/>
                    <a:pt x="9087" y="42022"/>
                  </a:cubicBezTo>
                  <a:lnTo>
                    <a:pt x="9191" y="42022"/>
                  </a:lnTo>
                  <a:cubicBezTo>
                    <a:pt x="9191" y="42022"/>
                    <a:pt x="9295" y="41918"/>
                    <a:pt x="9398" y="41918"/>
                  </a:cubicBezTo>
                  <a:lnTo>
                    <a:pt x="9398" y="41918"/>
                  </a:lnTo>
                  <a:cubicBezTo>
                    <a:pt x="9295" y="41918"/>
                    <a:pt x="9295" y="42022"/>
                    <a:pt x="9295" y="42022"/>
                  </a:cubicBezTo>
                  <a:lnTo>
                    <a:pt x="9191" y="42022"/>
                  </a:lnTo>
                  <a:cubicBezTo>
                    <a:pt x="9087" y="42126"/>
                    <a:pt x="9087" y="42126"/>
                    <a:pt x="8957" y="42230"/>
                  </a:cubicBezTo>
                  <a:cubicBezTo>
                    <a:pt x="8853" y="42334"/>
                    <a:pt x="8749" y="42437"/>
                    <a:pt x="8749" y="42567"/>
                  </a:cubicBezTo>
                  <a:lnTo>
                    <a:pt x="9087" y="42230"/>
                  </a:lnTo>
                  <a:lnTo>
                    <a:pt x="9191" y="42126"/>
                  </a:lnTo>
                  <a:lnTo>
                    <a:pt x="9295" y="42126"/>
                  </a:lnTo>
                  <a:cubicBezTo>
                    <a:pt x="9398" y="41918"/>
                    <a:pt x="9606" y="41685"/>
                    <a:pt x="9736" y="41373"/>
                  </a:cubicBezTo>
                  <a:lnTo>
                    <a:pt x="9736" y="41581"/>
                  </a:lnTo>
                  <a:lnTo>
                    <a:pt x="9736" y="41685"/>
                  </a:lnTo>
                  <a:lnTo>
                    <a:pt x="9606" y="41685"/>
                  </a:lnTo>
                  <a:cubicBezTo>
                    <a:pt x="9502" y="41918"/>
                    <a:pt x="9398" y="42126"/>
                    <a:pt x="9295" y="42230"/>
                  </a:cubicBezTo>
                  <a:cubicBezTo>
                    <a:pt x="9087" y="42671"/>
                    <a:pt x="8749" y="42983"/>
                    <a:pt x="8308" y="43216"/>
                  </a:cubicBezTo>
                  <a:lnTo>
                    <a:pt x="8308" y="43320"/>
                  </a:lnTo>
                  <a:cubicBezTo>
                    <a:pt x="7997" y="43424"/>
                    <a:pt x="7789" y="43632"/>
                    <a:pt x="7555" y="43865"/>
                  </a:cubicBezTo>
                  <a:cubicBezTo>
                    <a:pt x="7140" y="44073"/>
                    <a:pt x="7010" y="44722"/>
                    <a:pt x="6906" y="45163"/>
                  </a:cubicBezTo>
                  <a:cubicBezTo>
                    <a:pt x="6447" y="46430"/>
                    <a:pt x="5088" y="47311"/>
                    <a:pt x="3756" y="47311"/>
                  </a:cubicBezTo>
                  <a:cubicBezTo>
                    <a:pt x="3505" y="47311"/>
                    <a:pt x="3255" y="47280"/>
                    <a:pt x="3012" y="47214"/>
                  </a:cubicBezTo>
                  <a:cubicBezTo>
                    <a:pt x="2908" y="47110"/>
                    <a:pt x="2804" y="46980"/>
                    <a:pt x="2701" y="46980"/>
                  </a:cubicBezTo>
                  <a:cubicBezTo>
                    <a:pt x="3557" y="46877"/>
                    <a:pt x="4544" y="46461"/>
                    <a:pt x="4959" y="45812"/>
                  </a:cubicBezTo>
                  <a:lnTo>
                    <a:pt x="4959" y="45812"/>
                  </a:lnTo>
                  <a:cubicBezTo>
                    <a:pt x="4191" y="46394"/>
                    <a:pt x="3318" y="46789"/>
                    <a:pt x="2378" y="46789"/>
                  </a:cubicBezTo>
                  <a:cubicBezTo>
                    <a:pt x="2270" y="46789"/>
                    <a:pt x="2161" y="46783"/>
                    <a:pt x="2052" y="46773"/>
                  </a:cubicBezTo>
                  <a:cubicBezTo>
                    <a:pt x="1714" y="46669"/>
                    <a:pt x="1506" y="46331"/>
                    <a:pt x="1299" y="46124"/>
                  </a:cubicBezTo>
                  <a:lnTo>
                    <a:pt x="1299" y="46124"/>
                  </a:lnTo>
                  <a:cubicBezTo>
                    <a:pt x="1510" y="46207"/>
                    <a:pt x="1743" y="46243"/>
                    <a:pt x="1984" y="46243"/>
                  </a:cubicBezTo>
                  <a:cubicBezTo>
                    <a:pt x="2719" y="46243"/>
                    <a:pt x="3536" y="45911"/>
                    <a:pt x="4102" y="45579"/>
                  </a:cubicBezTo>
                  <a:cubicBezTo>
                    <a:pt x="4206" y="45579"/>
                    <a:pt x="4102" y="45475"/>
                    <a:pt x="4102" y="45475"/>
                  </a:cubicBezTo>
                  <a:cubicBezTo>
                    <a:pt x="3488" y="45782"/>
                    <a:pt x="2882" y="45982"/>
                    <a:pt x="2293" y="45982"/>
                  </a:cubicBezTo>
                  <a:cubicBezTo>
                    <a:pt x="1837" y="45982"/>
                    <a:pt x="1392" y="45862"/>
                    <a:pt x="961" y="45579"/>
                  </a:cubicBezTo>
                  <a:cubicBezTo>
                    <a:pt x="857" y="45579"/>
                    <a:pt x="857" y="45579"/>
                    <a:pt x="857" y="45475"/>
                  </a:cubicBezTo>
                  <a:cubicBezTo>
                    <a:pt x="104" y="44722"/>
                    <a:pt x="312" y="44930"/>
                    <a:pt x="753" y="44618"/>
                  </a:cubicBezTo>
                  <a:cubicBezTo>
                    <a:pt x="1169" y="44281"/>
                    <a:pt x="1299" y="43632"/>
                    <a:pt x="1402" y="43216"/>
                  </a:cubicBezTo>
                  <a:cubicBezTo>
                    <a:pt x="1610" y="42567"/>
                    <a:pt x="3350" y="40932"/>
                    <a:pt x="3895" y="40828"/>
                  </a:cubicBezTo>
                  <a:cubicBezTo>
                    <a:pt x="4751" y="40724"/>
                    <a:pt x="5193" y="39841"/>
                    <a:pt x="6153" y="39841"/>
                  </a:cubicBezTo>
                  <a:close/>
                  <a:moveTo>
                    <a:pt x="34165" y="36726"/>
                  </a:moveTo>
                  <a:cubicBezTo>
                    <a:pt x="34399" y="37141"/>
                    <a:pt x="34606" y="37583"/>
                    <a:pt x="34814" y="38024"/>
                  </a:cubicBezTo>
                  <a:cubicBezTo>
                    <a:pt x="34918" y="38024"/>
                    <a:pt x="34918" y="38128"/>
                    <a:pt x="34918" y="38128"/>
                  </a:cubicBezTo>
                  <a:lnTo>
                    <a:pt x="34814" y="38128"/>
                  </a:lnTo>
                  <a:cubicBezTo>
                    <a:pt x="36098" y="41005"/>
                    <a:pt x="35375" y="44314"/>
                    <a:pt x="35988" y="47326"/>
                  </a:cubicBezTo>
                  <a:lnTo>
                    <a:pt x="35988" y="47326"/>
                  </a:lnTo>
                  <a:cubicBezTo>
                    <a:pt x="35974" y="47318"/>
                    <a:pt x="35948" y="47318"/>
                    <a:pt x="35904" y="47318"/>
                  </a:cubicBezTo>
                  <a:cubicBezTo>
                    <a:pt x="35892" y="47282"/>
                    <a:pt x="35879" y="47245"/>
                    <a:pt x="35867" y="47209"/>
                  </a:cubicBezTo>
                  <a:lnTo>
                    <a:pt x="35867" y="47209"/>
                  </a:lnTo>
                  <a:cubicBezTo>
                    <a:pt x="35800" y="47187"/>
                    <a:pt x="35800" y="47110"/>
                    <a:pt x="35800" y="47110"/>
                  </a:cubicBezTo>
                  <a:cubicBezTo>
                    <a:pt x="35711" y="46998"/>
                    <a:pt x="35699" y="46827"/>
                    <a:pt x="35697" y="46648"/>
                  </a:cubicBezTo>
                  <a:lnTo>
                    <a:pt x="35697" y="46648"/>
                  </a:lnTo>
                  <a:cubicBezTo>
                    <a:pt x="35701" y="46662"/>
                    <a:pt x="35705" y="46676"/>
                    <a:pt x="35708" y="46690"/>
                  </a:cubicBezTo>
                  <a:lnTo>
                    <a:pt x="35708" y="46690"/>
                  </a:lnTo>
                  <a:cubicBezTo>
                    <a:pt x="35701" y="46649"/>
                    <a:pt x="35697" y="46607"/>
                    <a:pt x="35697" y="46565"/>
                  </a:cubicBezTo>
                  <a:lnTo>
                    <a:pt x="35697" y="46565"/>
                  </a:lnTo>
                  <a:cubicBezTo>
                    <a:pt x="35697" y="46593"/>
                    <a:pt x="35697" y="46621"/>
                    <a:pt x="35697" y="46648"/>
                  </a:cubicBezTo>
                  <a:lnTo>
                    <a:pt x="35697" y="46648"/>
                  </a:lnTo>
                  <a:cubicBezTo>
                    <a:pt x="35254" y="45008"/>
                    <a:pt x="35243" y="43306"/>
                    <a:pt x="35151" y="41685"/>
                  </a:cubicBezTo>
                  <a:cubicBezTo>
                    <a:pt x="35151" y="39971"/>
                    <a:pt x="34814" y="38336"/>
                    <a:pt x="34165" y="36726"/>
                  </a:cubicBezTo>
                  <a:close/>
                  <a:moveTo>
                    <a:pt x="8749" y="43216"/>
                  </a:moveTo>
                  <a:cubicBezTo>
                    <a:pt x="8646" y="43320"/>
                    <a:pt x="8646" y="43320"/>
                    <a:pt x="8646" y="43424"/>
                  </a:cubicBezTo>
                  <a:cubicBezTo>
                    <a:pt x="8308" y="43865"/>
                    <a:pt x="8204" y="44514"/>
                    <a:pt x="8204" y="45033"/>
                  </a:cubicBezTo>
                  <a:cubicBezTo>
                    <a:pt x="8100" y="45033"/>
                    <a:pt x="8100" y="45163"/>
                    <a:pt x="8100" y="45267"/>
                  </a:cubicBezTo>
                  <a:lnTo>
                    <a:pt x="8100" y="45579"/>
                  </a:lnTo>
                  <a:cubicBezTo>
                    <a:pt x="7789" y="45916"/>
                    <a:pt x="7555" y="46228"/>
                    <a:pt x="7244" y="46565"/>
                  </a:cubicBezTo>
                  <a:cubicBezTo>
                    <a:pt x="7140" y="46565"/>
                    <a:pt x="7244" y="46669"/>
                    <a:pt x="7244" y="46669"/>
                  </a:cubicBezTo>
                  <a:cubicBezTo>
                    <a:pt x="7555" y="46331"/>
                    <a:pt x="7893" y="46020"/>
                    <a:pt x="8100" y="45682"/>
                  </a:cubicBezTo>
                  <a:lnTo>
                    <a:pt x="8100" y="45916"/>
                  </a:lnTo>
                  <a:lnTo>
                    <a:pt x="8100" y="46228"/>
                  </a:lnTo>
                  <a:cubicBezTo>
                    <a:pt x="7997" y="46331"/>
                    <a:pt x="7997" y="46461"/>
                    <a:pt x="7789" y="46565"/>
                  </a:cubicBezTo>
                  <a:cubicBezTo>
                    <a:pt x="7659" y="46669"/>
                    <a:pt x="7555" y="46773"/>
                    <a:pt x="7348" y="46877"/>
                  </a:cubicBezTo>
                  <a:cubicBezTo>
                    <a:pt x="6595" y="47318"/>
                    <a:pt x="5504" y="47526"/>
                    <a:pt x="4959" y="47630"/>
                  </a:cubicBezTo>
                  <a:cubicBezTo>
                    <a:pt x="4759" y="47715"/>
                    <a:pt x="4563" y="47756"/>
                    <a:pt x="4367" y="47756"/>
                  </a:cubicBezTo>
                  <a:cubicBezTo>
                    <a:pt x="4029" y="47756"/>
                    <a:pt x="3695" y="47635"/>
                    <a:pt x="3350" y="47422"/>
                  </a:cubicBezTo>
                  <a:lnTo>
                    <a:pt x="3350" y="47422"/>
                  </a:lnTo>
                  <a:cubicBezTo>
                    <a:pt x="3495" y="47440"/>
                    <a:pt x="3641" y="47448"/>
                    <a:pt x="3786" y="47448"/>
                  </a:cubicBezTo>
                  <a:cubicBezTo>
                    <a:pt x="4489" y="47448"/>
                    <a:pt x="5156" y="47243"/>
                    <a:pt x="5608" y="46877"/>
                  </a:cubicBezTo>
                  <a:cubicBezTo>
                    <a:pt x="6361" y="46565"/>
                    <a:pt x="6802" y="46020"/>
                    <a:pt x="7140" y="45267"/>
                  </a:cubicBezTo>
                  <a:cubicBezTo>
                    <a:pt x="7451" y="44514"/>
                    <a:pt x="7659" y="43865"/>
                    <a:pt x="8542" y="43320"/>
                  </a:cubicBezTo>
                  <a:cubicBezTo>
                    <a:pt x="8542" y="43320"/>
                    <a:pt x="8646" y="43320"/>
                    <a:pt x="8749" y="43216"/>
                  </a:cubicBezTo>
                  <a:close/>
                  <a:moveTo>
                    <a:pt x="28029" y="28423"/>
                  </a:moveTo>
                  <a:cubicBezTo>
                    <a:pt x="28834" y="29801"/>
                    <a:pt x="30078" y="30780"/>
                    <a:pt x="31154" y="31949"/>
                  </a:cubicBezTo>
                  <a:cubicBezTo>
                    <a:pt x="32867" y="33792"/>
                    <a:pt x="34399" y="35843"/>
                    <a:pt x="35463" y="38128"/>
                  </a:cubicBezTo>
                  <a:cubicBezTo>
                    <a:pt x="36450" y="40283"/>
                    <a:pt x="37099" y="42671"/>
                    <a:pt x="37410" y="45033"/>
                  </a:cubicBezTo>
                  <a:cubicBezTo>
                    <a:pt x="37514" y="45916"/>
                    <a:pt x="37644" y="46877"/>
                    <a:pt x="37514" y="47759"/>
                  </a:cubicBezTo>
                  <a:cubicBezTo>
                    <a:pt x="37644" y="44826"/>
                    <a:pt x="36657" y="41788"/>
                    <a:pt x="35463" y="39088"/>
                  </a:cubicBezTo>
                  <a:cubicBezTo>
                    <a:pt x="34710" y="37141"/>
                    <a:pt x="33620" y="35298"/>
                    <a:pt x="32322" y="33585"/>
                  </a:cubicBezTo>
                  <a:cubicBezTo>
                    <a:pt x="32010" y="33143"/>
                    <a:pt x="31569" y="32702"/>
                    <a:pt x="31154" y="32287"/>
                  </a:cubicBezTo>
                  <a:cubicBezTo>
                    <a:pt x="31024" y="32183"/>
                    <a:pt x="31024" y="32053"/>
                    <a:pt x="30920" y="31949"/>
                  </a:cubicBezTo>
                  <a:lnTo>
                    <a:pt x="30712" y="31742"/>
                  </a:lnTo>
                  <a:lnTo>
                    <a:pt x="30608" y="31638"/>
                  </a:lnTo>
                  <a:cubicBezTo>
                    <a:pt x="30608" y="31534"/>
                    <a:pt x="30505" y="31534"/>
                    <a:pt x="30375" y="31404"/>
                  </a:cubicBezTo>
                  <a:cubicBezTo>
                    <a:pt x="29855" y="30885"/>
                    <a:pt x="29310" y="30340"/>
                    <a:pt x="28869" y="29795"/>
                  </a:cubicBezTo>
                  <a:cubicBezTo>
                    <a:pt x="28765" y="29587"/>
                    <a:pt x="28661" y="29353"/>
                    <a:pt x="28428" y="29146"/>
                  </a:cubicBezTo>
                  <a:cubicBezTo>
                    <a:pt x="28324" y="29042"/>
                    <a:pt x="28220" y="28938"/>
                    <a:pt x="28220" y="28808"/>
                  </a:cubicBezTo>
                  <a:cubicBezTo>
                    <a:pt x="28141" y="28650"/>
                    <a:pt x="28062" y="28552"/>
                    <a:pt x="28029" y="28423"/>
                  </a:cubicBezTo>
                  <a:close/>
                  <a:moveTo>
                    <a:pt x="37410" y="41477"/>
                  </a:moveTo>
                  <a:cubicBezTo>
                    <a:pt x="38293" y="43320"/>
                    <a:pt x="38942" y="45267"/>
                    <a:pt x="38604" y="47422"/>
                  </a:cubicBezTo>
                  <a:cubicBezTo>
                    <a:pt x="38500" y="47526"/>
                    <a:pt x="38500" y="47759"/>
                    <a:pt x="38397" y="47863"/>
                  </a:cubicBezTo>
                  <a:cubicBezTo>
                    <a:pt x="38500" y="46461"/>
                    <a:pt x="38293" y="45033"/>
                    <a:pt x="38059" y="43735"/>
                  </a:cubicBezTo>
                  <a:cubicBezTo>
                    <a:pt x="37955" y="42983"/>
                    <a:pt x="37748" y="42230"/>
                    <a:pt x="37410" y="41477"/>
                  </a:cubicBezTo>
                  <a:close/>
                  <a:moveTo>
                    <a:pt x="9840" y="41788"/>
                  </a:moveTo>
                  <a:lnTo>
                    <a:pt x="9840" y="41918"/>
                  </a:lnTo>
                  <a:cubicBezTo>
                    <a:pt x="9944" y="42230"/>
                    <a:pt x="10255" y="42437"/>
                    <a:pt x="10489" y="42775"/>
                  </a:cubicBezTo>
                  <a:cubicBezTo>
                    <a:pt x="10255" y="43086"/>
                    <a:pt x="10151" y="43424"/>
                    <a:pt x="10047" y="43735"/>
                  </a:cubicBezTo>
                  <a:cubicBezTo>
                    <a:pt x="10255" y="43528"/>
                    <a:pt x="10385" y="43216"/>
                    <a:pt x="10489" y="42879"/>
                  </a:cubicBezTo>
                  <a:cubicBezTo>
                    <a:pt x="10593" y="42879"/>
                    <a:pt x="10593" y="42983"/>
                    <a:pt x="10593" y="43086"/>
                  </a:cubicBezTo>
                  <a:cubicBezTo>
                    <a:pt x="10255" y="44281"/>
                    <a:pt x="9398" y="45163"/>
                    <a:pt x="8957" y="46331"/>
                  </a:cubicBezTo>
                  <a:lnTo>
                    <a:pt x="9087" y="46331"/>
                  </a:lnTo>
                  <a:cubicBezTo>
                    <a:pt x="9295" y="45579"/>
                    <a:pt x="9736" y="44930"/>
                    <a:pt x="10151" y="44384"/>
                  </a:cubicBezTo>
                  <a:cubicBezTo>
                    <a:pt x="10385" y="44073"/>
                    <a:pt x="10593" y="43735"/>
                    <a:pt x="10696" y="43320"/>
                  </a:cubicBezTo>
                  <a:cubicBezTo>
                    <a:pt x="10696" y="43632"/>
                    <a:pt x="10696" y="43865"/>
                    <a:pt x="10904" y="44073"/>
                  </a:cubicBezTo>
                  <a:cubicBezTo>
                    <a:pt x="11029" y="44164"/>
                    <a:pt x="11172" y="44204"/>
                    <a:pt x="11329" y="44204"/>
                  </a:cubicBezTo>
                  <a:cubicBezTo>
                    <a:pt x="12279" y="44204"/>
                    <a:pt x="13689" y="42727"/>
                    <a:pt x="14045" y="42437"/>
                  </a:cubicBezTo>
                  <a:lnTo>
                    <a:pt x="14383" y="42126"/>
                  </a:lnTo>
                  <a:lnTo>
                    <a:pt x="14383" y="42126"/>
                  </a:lnTo>
                  <a:cubicBezTo>
                    <a:pt x="14279" y="42437"/>
                    <a:pt x="14045" y="42671"/>
                    <a:pt x="13838" y="42879"/>
                  </a:cubicBezTo>
                  <a:cubicBezTo>
                    <a:pt x="13500" y="43086"/>
                    <a:pt x="13189" y="43320"/>
                    <a:pt x="12981" y="43632"/>
                  </a:cubicBezTo>
                  <a:cubicBezTo>
                    <a:pt x="13189" y="43424"/>
                    <a:pt x="13500" y="43216"/>
                    <a:pt x="13838" y="42983"/>
                  </a:cubicBezTo>
                  <a:lnTo>
                    <a:pt x="13838" y="42983"/>
                  </a:lnTo>
                  <a:cubicBezTo>
                    <a:pt x="13500" y="43424"/>
                    <a:pt x="13085" y="43735"/>
                    <a:pt x="12644" y="44177"/>
                  </a:cubicBezTo>
                  <a:cubicBezTo>
                    <a:pt x="13181" y="43742"/>
                    <a:pt x="13618" y="43332"/>
                    <a:pt x="14028" y="42897"/>
                  </a:cubicBezTo>
                  <a:lnTo>
                    <a:pt x="14028" y="42897"/>
                  </a:lnTo>
                  <a:cubicBezTo>
                    <a:pt x="13941" y="42995"/>
                    <a:pt x="13929" y="43100"/>
                    <a:pt x="13734" y="43320"/>
                  </a:cubicBezTo>
                  <a:cubicBezTo>
                    <a:pt x="13734" y="43424"/>
                    <a:pt x="13630" y="43528"/>
                    <a:pt x="13500" y="43632"/>
                  </a:cubicBezTo>
                  <a:lnTo>
                    <a:pt x="12644" y="44514"/>
                  </a:lnTo>
                  <a:cubicBezTo>
                    <a:pt x="12202" y="44930"/>
                    <a:pt x="11891" y="45475"/>
                    <a:pt x="11449" y="46020"/>
                  </a:cubicBezTo>
                  <a:cubicBezTo>
                    <a:pt x="11994" y="45371"/>
                    <a:pt x="12540" y="44722"/>
                    <a:pt x="13085" y="44177"/>
                  </a:cubicBezTo>
                  <a:cubicBezTo>
                    <a:pt x="13396" y="43865"/>
                    <a:pt x="13838" y="43528"/>
                    <a:pt x="14045" y="43086"/>
                  </a:cubicBezTo>
                  <a:lnTo>
                    <a:pt x="14487" y="42671"/>
                  </a:lnTo>
                  <a:lnTo>
                    <a:pt x="14487" y="42671"/>
                  </a:lnTo>
                  <a:cubicBezTo>
                    <a:pt x="14149" y="43086"/>
                    <a:pt x="13942" y="43528"/>
                    <a:pt x="13500" y="43969"/>
                  </a:cubicBezTo>
                  <a:cubicBezTo>
                    <a:pt x="13838" y="43632"/>
                    <a:pt x="14149" y="43320"/>
                    <a:pt x="14487" y="42879"/>
                  </a:cubicBezTo>
                  <a:lnTo>
                    <a:pt x="14487" y="42879"/>
                  </a:lnTo>
                  <a:cubicBezTo>
                    <a:pt x="14383" y="43086"/>
                    <a:pt x="14279" y="43320"/>
                    <a:pt x="14149" y="43424"/>
                  </a:cubicBezTo>
                  <a:lnTo>
                    <a:pt x="14149" y="43320"/>
                  </a:lnTo>
                  <a:cubicBezTo>
                    <a:pt x="13942" y="43735"/>
                    <a:pt x="13630" y="44073"/>
                    <a:pt x="13396" y="44514"/>
                  </a:cubicBezTo>
                  <a:cubicBezTo>
                    <a:pt x="13085" y="44722"/>
                    <a:pt x="12747" y="44930"/>
                    <a:pt x="12540" y="45267"/>
                  </a:cubicBezTo>
                  <a:cubicBezTo>
                    <a:pt x="12747" y="45033"/>
                    <a:pt x="13085" y="44826"/>
                    <a:pt x="13292" y="44618"/>
                  </a:cubicBezTo>
                  <a:lnTo>
                    <a:pt x="13292" y="44618"/>
                  </a:lnTo>
                  <a:cubicBezTo>
                    <a:pt x="13189" y="44722"/>
                    <a:pt x="13085" y="44826"/>
                    <a:pt x="13085" y="44930"/>
                  </a:cubicBezTo>
                  <a:cubicBezTo>
                    <a:pt x="13396" y="44514"/>
                    <a:pt x="13838" y="44177"/>
                    <a:pt x="14045" y="43632"/>
                  </a:cubicBezTo>
                  <a:cubicBezTo>
                    <a:pt x="14279" y="43424"/>
                    <a:pt x="14487" y="43086"/>
                    <a:pt x="14591" y="42879"/>
                  </a:cubicBezTo>
                  <a:lnTo>
                    <a:pt x="14591" y="42879"/>
                  </a:lnTo>
                  <a:cubicBezTo>
                    <a:pt x="14487" y="43086"/>
                    <a:pt x="14487" y="43424"/>
                    <a:pt x="14383" y="43735"/>
                  </a:cubicBezTo>
                  <a:cubicBezTo>
                    <a:pt x="14045" y="44722"/>
                    <a:pt x="12981" y="45475"/>
                    <a:pt x="12436" y="46331"/>
                  </a:cubicBezTo>
                  <a:cubicBezTo>
                    <a:pt x="11994" y="46980"/>
                    <a:pt x="12644" y="46669"/>
                    <a:pt x="11683" y="47526"/>
                  </a:cubicBezTo>
                  <a:cubicBezTo>
                    <a:pt x="11242" y="47967"/>
                    <a:pt x="10593" y="48071"/>
                    <a:pt x="10047" y="48279"/>
                  </a:cubicBezTo>
                  <a:cubicBezTo>
                    <a:pt x="9398" y="48720"/>
                    <a:pt x="8957" y="49706"/>
                    <a:pt x="8100" y="49706"/>
                  </a:cubicBezTo>
                  <a:cubicBezTo>
                    <a:pt x="8749" y="49369"/>
                    <a:pt x="8957" y="48616"/>
                    <a:pt x="9087" y="47967"/>
                  </a:cubicBezTo>
                  <a:cubicBezTo>
                    <a:pt x="9295" y="47214"/>
                    <a:pt x="9398" y="46565"/>
                    <a:pt x="9840" y="45916"/>
                  </a:cubicBezTo>
                  <a:cubicBezTo>
                    <a:pt x="10255" y="45267"/>
                    <a:pt x="10904" y="44930"/>
                    <a:pt x="11138" y="44281"/>
                  </a:cubicBezTo>
                  <a:cubicBezTo>
                    <a:pt x="11138" y="44177"/>
                    <a:pt x="11138" y="44177"/>
                    <a:pt x="11034" y="44177"/>
                  </a:cubicBezTo>
                  <a:cubicBezTo>
                    <a:pt x="10489" y="45267"/>
                    <a:pt x="9502" y="45682"/>
                    <a:pt x="9087" y="46773"/>
                  </a:cubicBezTo>
                  <a:cubicBezTo>
                    <a:pt x="8853" y="47526"/>
                    <a:pt x="8853" y="48512"/>
                    <a:pt x="8308" y="49161"/>
                  </a:cubicBezTo>
                  <a:cubicBezTo>
                    <a:pt x="8646" y="48279"/>
                    <a:pt x="8438" y="47422"/>
                    <a:pt x="8308" y="46565"/>
                  </a:cubicBezTo>
                  <a:cubicBezTo>
                    <a:pt x="8100" y="45371"/>
                    <a:pt x="8308" y="44073"/>
                    <a:pt x="8957" y="43086"/>
                  </a:cubicBezTo>
                  <a:cubicBezTo>
                    <a:pt x="8957" y="43086"/>
                    <a:pt x="9087" y="42983"/>
                    <a:pt x="9087" y="42879"/>
                  </a:cubicBezTo>
                  <a:cubicBezTo>
                    <a:pt x="9191" y="42879"/>
                    <a:pt x="9191" y="42775"/>
                    <a:pt x="9295" y="42671"/>
                  </a:cubicBezTo>
                  <a:cubicBezTo>
                    <a:pt x="9502" y="42334"/>
                    <a:pt x="9736" y="42126"/>
                    <a:pt x="9840" y="41788"/>
                  </a:cubicBezTo>
                  <a:close/>
                  <a:moveTo>
                    <a:pt x="35359" y="39088"/>
                  </a:moveTo>
                  <a:lnTo>
                    <a:pt x="35359" y="39088"/>
                  </a:lnTo>
                  <a:cubicBezTo>
                    <a:pt x="36995" y="42671"/>
                    <a:pt x="37644" y="46461"/>
                    <a:pt x="37202" y="50355"/>
                  </a:cubicBezTo>
                  <a:cubicBezTo>
                    <a:pt x="37099" y="49369"/>
                    <a:pt x="36865" y="48512"/>
                    <a:pt x="36346" y="47759"/>
                  </a:cubicBezTo>
                  <a:cubicBezTo>
                    <a:pt x="35904" y="46020"/>
                    <a:pt x="35904" y="44281"/>
                    <a:pt x="35800" y="42567"/>
                  </a:cubicBezTo>
                  <a:cubicBezTo>
                    <a:pt x="35697" y="42022"/>
                    <a:pt x="35697" y="41477"/>
                    <a:pt x="35697" y="40932"/>
                  </a:cubicBezTo>
                  <a:lnTo>
                    <a:pt x="35697" y="40932"/>
                  </a:lnTo>
                  <a:cubicBezTo>
                    <a:pt x="36008" y="42983"/>
                    <a:pt x="36346" y="44930"/>
                    <a:pt x="36553" y="46980"/>
                  </a:cubicBezTo>
                  <a:cubicBezTo>
                    <a:pt x="36450" y="44384"/>
                    <a:pt x="36216" y="41581"/>
                    <a:pt x="35359" y="39088"/>
                  </a:cubicBezTo>
                  <a:close/>
                  <a:moveTo>
                    <a:pt x="37410" y="49473"/>
                  </a:moveTo>
                  <a:cubicBezTo>
                    <a:pt x="37306" y="50018"/>
                    <a:pt x="37202" y="50667"/>
                    <a:pt x="37202" y="51316"/>
                  </a:cubicBezTo>
                  <a:lnTo>
                    <a:pt x="37202" y="50667"/>
                  </a:lnTo>
                  <a:cubicBezTo>
                    <a:pt x="37306" y="50226"/>
                    <a:pt x="37306" y="49810"/>
                    <a:pt x="37410" y="49473"/>
                  </a:cubicBezTo>
                  <a:close/>
                  <a:moveTo>
                    <a:pt x="36112" y="39088"/>
                  </a:moveTo>
                  <a:cubicBezTo>
                    <a:pt x="36865" y="40386"/>
                    <a:pt x="37514" y="41788"/>
                    <a:pt x="37851" y="43320"/>
                  </a:cubicBezTo>
                  <a:cubicBezTo>
                    <a:pt x="38163" y="44826"/>
                    <a:pt x="38500" y="46669"/>
                    <a:pt x="38293" y="48175"/>
                  </a:cubicBezTo>
                  <a:cubicBezTo>
                    <a:pt x="38293" y="48279"/>
                    <a:pt x="38163" y="48279"/>
                    <a:pt x="38163" y="48408"/>
                  </a:cubicBezTo>
                  <a:cubicBezTo>
                    <a:pt x="37780" y="49391"/>
                    <a:pt x="37551" y="50395"/>
                    <a:pt x="37355" y="51401"/>
                  </a:cubicBezTo>
                  <a:lnTo>
                    <a:pt x="37355" y="51401"/>
                  </a:lnTo>
                  <a:cubicBezTo>
                    <a:pt x="37673" y="49737"/>
                    <a:pt x="37950" y="47987"/>
                    <a:pt x="37851" y="46331"/>
                  </a:cubicBezTo>
                  <a:cubicBezTo>
                    <a:pt x="37748" y="43969"/>
                    <a:pt x="36995" y="41477"/>
                    <a:pt x="36112" y="39192"/>
                  </a:cubicBezTo>
                  <a:lnTo>
                    <a:pt x="36112" y="39088"/>
                  </a:lnTo>
                  <a:close/>
                  <a:moveTo>
                    <a:pt x="13901" y="1"/>
                  </a:moveTo>
                  <a:cubicBezTo>
                    <a:pt x="13847" y="1"/>
                    <a:pt x="13764" y="74"/>
                    <a:pt x="13838" y="147"/>
                  </a:cubicBezTo>
                  <a:cubicBezTo>
                    <a:pt x="15240" y="1991"/>
                    <a:pt x="16538" y="3938"/>
                    <a:pt x="17524" y="5989"/>
                  </a:cubicBezTo>
                  <a:cubicBezTo>
                    <a:pt x="17524" y="6534"/>
                    <a:pt x="17524" y="7183"/>
                    <a:pt x="17290" y="7832"/>
                  </a:cubicBezTo>
                  <a:cubicBezTo>
                    <a:pt x="16797" y="8408"/>
                    <a:pt x="16290" y="8591"/>
                    <a:pt x="15760" y="8591"/>
                  </a:cubicBezTo>
                  <a:cubicBezTo>
                    <a:pt x="14836" y="8591"/>
                    <a:pt x="13842" y="8034"/>
                    <a:pt x="12723" y="8034"/>
                  </a:cubicBezTo>
                  <a:cubicBezTo>
                    <a:pt x="12662" y="8034"/>
                    <a:pt x="12601" y="8036"/>
                    <a:pt x="12540" y="8040"/>
                  </a:cubicBezTo>
                  <a:cubicBezTo>
                    <a:pt x="11027" y="8152"/>
                    <a:pt x="10182" y="9797"/>
                    <a:pt x="8775" y="9797"/>
                  </a:cubicBezTo>
                  <a:cubicBezTo>
                    <a:pt x="8564" y="9797"/>
                    <a:pt x="8341" y="9760"/>
                    <a:pt x="8100" y="9675"/>
                  </a:cubicBezTo>
                  <a:lnTo>
                    <a:pt x="7997" y="9675"/>
                  </a:lnTo>
                  <a:cubicBezTo>
                    <a:pt x="7893" y="9675"/>
                    <a:pt x="7893" y="9675"/>
                    <a:pt x="7893" y="9571"/>
                  </a:cubicBezTo>
                  <a:cubicBezTo>
                    <a:pt x="7659" y="9467"/>
                    <a:pt x="7555" y="9234"/>
                    <a:pt x="7348" y="9130"/>
                  </a:cubicBezTo>
                  <a:cubicBezTo>
                    <a:pt x="7317" y="9099"/>
                    <a:pt x="7287" y="9087"/>
                    <a:pt x="7261" y="9087"/>
                  </a:cubicBezTo>
                  <a:cubicBezTo>
                    <a:pt x="7201" y="9087"/>
                    <a:pt x="7170" y="9160"/>
                    <a:pt x="7244" y="9234"/>
                  </a:cubicBezTo>
                  <a:cubicBezTo>
                    <a:pt x="8308" y="10116"/>
                    <a:pt x="8438" y="11622"/>
                    <a:pt x="9736" y="12271"/>
                  </a:cubicBezTo>
                  <a:cubicBezTo>
                    <a:pt x="10060" y="12492"/>
                    <a:pt x="10437" y="12492"/>
                    <a:pt x="10813" y="12492"/>
                  </a:cubicBezTo>
                  <a:cubicBezTo>
                    <a:pt x="11112" y="12492"/>
                    <a:pt x="11410" y="12492"/>
                    <a:pt x="11683" y="12602"/>
                  </a:cubicBezTo>
                  <a:lnTo>
                    <a:pt x="11683" y="12602"/>
                  </a:lnTo>
                  <a:lnTo>
                    <a:pt x="11683" y="12712"/>
                  </a:lnTo>
                  <a:lnTo>
                    <a:pt x="11891" y="12712"/>
                  </a:lnTo>
                  <a:cubicBezTo>
                    <a:pt x="11795" y="12712"/>
                    <a:pt x="11787" y="12712"/>
                    <a:pt x="11706" y="12611"/>
                  </a:cubicBezTo>
                  <a:lnTo>
                    <a:pt x="11706" y="12611"/>
                  </a:lnTo>
                  <a:cubicBezTo>
                    <a:pt x="11769" y="12639"/>
                    <a:pt x="11831" y="12672"/>
                    <a:pt x="11891" y="12712"/>
                  </a:cubicBezTo>
                  <a:lnTo>
                    <a:pt x="11994" y="12712"/>
                  </a:lnTo>
                  <a:cubicBezTo>
                    <a:pt x="12270" y="12882"/>
                    <a:pt x="12528" y="13052"/>
                    <a:pt x="12911" y="13052"/>
                  </a:cubicBezTo>
                  <a:cubicBezTo>
                    <a:pt x="12996" y="13052"/>
                    <a:pt x="13089" y="13043"/>
                    <a:pt x="13189" y="13024"/>
                  </a:cubicBezTo>
                  <a:cubicBezTo>
                    <a:pt x="15889" y="12816"/>
                    <a:pt x="17187" y="10869"/>
                    <a:pt x="17628" y="8273"/>
                  </a:cubicBezTo>
                  <a:cubicBezTo>
                    <a:pt x="17732" y="7832"/>
                    <a:pt x="17836" y="7287"/>
                    <a:pt x="17836" y="6741"/>
                  </a:cubicBezTo>
                  <a:cubicBezTo>
                    <a:pt x="19238" y="9675"/>
                    <a:pt x="20224" y="12816"/>
                    <a:pt x="20873" y="16165"/>
                  </a:cubicBezTo>
                  <a:cubicBezTo>
                    <a:pt x="20977" y="16814"/>
                    <a:pt x="21081" y="17567"/>
                    <a:pt x="21081" y="18216"/>
                  </a:cubicBezTo>
                  <a:cubicBezTo>
                    <a:pt x="20769" y="18761"/>
                    <a:pt x="20224" y="19073"/>
                    <a:pt x="19575" y="19306"/>
                  </a:cubicBezTo>
                  <a:cubicBezTo>
                    <a:pt x="19238" y="19410"/>
                    <a:pt x="18926" y="19410"/>
                    <a:pt x="18485" y="19410"/>
                  </a:cubicBezTo>
                  <a:cubicBezTo>
                    <a:pt x="17394" y="18969"/>
                    <a:pt x="17628" y="17359"/>
                    <a:pt x="17628" y="16373"/>
                  </a:cubicBezTo>
                  <a:cubicBezTo>
                    <a:pt x="17524" y="15516"/>
                    <a:pt x="17083" y="14971"/>
                    <a:pt x="16434" y="14426"/>
                  </a:cubicBezTo>
                  <a:cubicBezTo>
                    <a:pt x="16434" y="14426"/>
                    <a:pt x="16330" y="14426"/>
                    <a:pt x="16330" y="14530"/>
                  </a:cubicBezTo>
                  <a:cubicBezTo>
                    <a:pt x="16979" y="15620"/>
                    <a:pt x="16875" y="16477"/>
                    <a:pt x="16979" y="17671"/>
                  </a:cubicBezTo>
                  <a:lnTo>
                    <a:pt x="16979" y="18008"/>
                  </a:lnTo>
                  <a:cubicBezTo>
                    <a:pt x="16641" y="16710"/>
                    <a:pt x="16330" y="15516"/>
                    <a:pt x="15136" y="14763"/>
                  </a:cubicBezTo>
                  <a:cubicBezTo>
                    <a:pt x="14716" y="14401"/>
                    <a:pt x="14094" y="14169"/>
                    <a:pt x="13491" y="14169"/>
                  </a:cubicBezTo>
                  <a:cubicBezTo>
                    <a:pt x="13013" y="14169"/>
                    <a:pt x="12547" y="14315"/>
                    <a:pt x="12202" y="14659"/>
                  </a:cubicBezTo>
                  <a:cubicBezTo>
                    <a:pt x="11791" y="14418"/>
                    <a:pt x="11379" y="14247"/>
                    <a:pt x="10951" y="14247"/>
                  </a:cubicBezTo>
                  <a:cubicBezTo>
                    <a:pt x="10596" y="14247"/>
                    <a:pt x="10228" y="14365"/>
                    <a:pt x="9840" y="14659"/>
                  </a:cubicBezTo>
                  <a:cubicBezTo>
                    <a:pt x="9840" y="14659"/>
                    <a:pt x="9736" y="14659"/>
                    <a:pt x="9736" y="14763"/>
                  </a:cubicBezTo>
                  <a:lnTo>
                    <a:pt x="9736" y="14867"/>
                  </a:lnTo>
                  <a:lnTo>
                    <a:pt x="9840" y="14867"/>
                  </a:lnTo>
                  <a:cubicBezTo>
                    <a:pt x="10151" y="16269"/>
                    <a:pt x="10255" y="17905"/>
                    <a:pt x="11449" y="18969"/>
                  </a:cubicBezTo>
                  <a:cubicBezTo>
                    <a:pt x="12202" y="19722"/>
                    <a:pt x="13396" y="20267"/>
                    <a:pt x="14487" y="20267"/>
                  </a:cubicBezTo>
                  <a:cubicBezTo>
                    <a:pt x="14149" y="20371"/>
                    <a:pt x="13838" y="20371"/>
                    <a:pt x="13396" y="20371"/>
                  </a:cubicBezTo>
                  <a:lnTo>
                    <a:pt x="13396" y="20501"/>
                  </a:lnTo>
                  <a:lnTo>
                    <a:pt x="13630" y="20501"/>
                  </a:lnTo>
                  <a:cubicBezTo>
                    <a:pt x="14010" y="20622"/>
                    <a:pt x="14390" y="20673"/>
                    <a:pt x="14791" y="20673"/>
                  </a:cubicBezTo>
                  <a:cubicBezTo>
                    <a:pt x="15075" y="20673"/>
                    <a:pt x="15369" y="20647"/>
                    <a:pt x="15681" y="20604"/>
                  </a:cubicBezTo>
                  <a:cubicBezTo>
                    <a:pt x="16538" y="20501"/>
                    <a:pt x="17187" y="19852"/>
                    <a:pt x="18173" y="19722"/>
                  </a:cubicBezTo>
                  <a:cubicBezTo>
                    <a:pt x="18416" y="19807"/>
                    <a:pt x="18701" y="19849"/>
                    <a:pt x="18999" y="19849"/>
                  </a:cubicBezTo>
                  <a:cubicBezTo>
                    <a:pt x="19882" y="19849"/>
                    <a:pt x="20874" y="19479"/>
                    <a:pt x="21185" y="18761"/>
                  </a:cubicBezTo>
                  <a:lnTo>
                    <a:pt x="21185" y="19203"/>
                  </a:lnTo>
                  <a:cubicBezTo>
                    <a:pt x="20380" y="20616"/>
                    <a:pt x="19095" y="21847"/>
                    <a:pt x="17674" y="22701"/>
                  </a:cubicBezTo>
                  <a:lnTo>
                    <a:pt x="17674" y="22701"/>
                  </a:lnTo>
                  <a:lnTo>
                    <a:pt x="17628" y="22655"/>
                  </a:lnTo>
                  <a:cubicBezTo>
                    <a:pt x="17233" y="22861"/>
                    <a:pt x="16872" y="22949"/>
                    <a:pt x="16537" y="22949"/>
                  </a:cubicBezTo>
                  <a:cubicBezTo>
                    <a:pt x="15312" y="22949"/>
                    <a:pt x="14438" y="21772"/>
                    <a:pt x="13500" y="20916"/>
                  </a:cubicBezTo>
                  <a:cubicBezTo>
                    <a:pt x="13396" y="20708"/>
                    <a:pt x="13085" y="20604"/>
                    <a:pt x="12851" y="20604"/>
                  </a:cubicBezTo>
                  <a:cubicBezTo>
                    <a:pt x="12644" y="20501"/>
                    <a:pt x="12332" y="20501"/>
                    <a:pt x="12098" y="20501"/>
                  </a:cubicBezTo>
                  <a:lnTo>
                    <a:pt x="11449" y="20501"/>
                  </a:lnTo>
                  <a:cubicBezTo>
                    <a:pt x="11345" y="20604"/>
                    <a:pt x="11345" y="20708"/>
                    <a:pt x="11449" y="20708"/>
                  </a:cubicBezTo>
                  <a:cubicBezTo>
                    <a:pt x="11787" y="20708"/>
                    <a:pt x="11994" y="20708"/>
                    <a:pt x="12332" y="20812"/>
                  </a:cubicBezTo>
                  <a:cubicBezTo>
                    <a:pt x="10800" y="20812"/>
                    <a:pt x="9295" y="22759"/>
                    <a:pt x="8308" y="23850"/>
                  </a:cubicBezTo>
                  <a:cubicBezTo>
                    <a:pt x="7893" y="24161"/>
                    <a:pt x="7451" y="24602"/>
                    <a:pt x="7140" y="25044"/>
                  </a:cubicBezTo>
                  <a:cubicBezTo>
                    <a:pt x="7140" y="25044"/>
                    <a:pt x="7140" y="25148"/>
                    <a:pt x="7244" y="25148"/>
                  </a:cubicBezTo>
                  <a:cubicBezTo>
                    <a:pt x="8308" y="25251"/>
                    <a:pt x="9191" y="25459"/>
                    <a:pt x="10047" y="26212"/>
                  </a:cubicBezTo>
                  <a:cubicBezTo>
                    <a:pt x="10489" y="26549"/>
                    <a:pt x="10904" y="26757"/>
                    <a:pt x="11449" y="26861"/>
                  </a:cubicBezTo>
                  <a:cubicBezTo>
                    <a:pt x="11558" y="26880"/>
                    <a:pt x="11668" y="26889"/>
                    <a:pt x="11777" y="26889"/>
                  </a:cubicBezTo>
                  <a:cubicBezTo>
                    <a:pt x="12425" y="26889"/>
                    <a:pt x="13075" y="26574"/>
                    <a:pt x="13630" y="26108"/>
                  </a:cubicBezTo>
                  <a:lnTo>
                    <a:pt x="13630" y="26108"/>
                  </a:lnTo>
                  <a:cubicBezTo>
                    <a:pt x="13396" y="26446"/>
                    <a:pt x="13189" y="26653"/>
                    <a:pt x="12981" y="26861"/>
                  </a:cubicBezTo>
                  <a:cubicBezTo>
                    <a:pt x="12644" y="27095"/>
                    <a:pt x="12436" y="27302"/>
                    <a:pt x="11994" y="27406"/>
                  </a:cubicBezTo>
                  <a:cubicBezTo>
                    <a:pt x="11891" y="27406"/>
                    <a:pt x="11683" y="27510"/>
                    <a:pt x="11553" y="27510"/>
                  </a:cubicBezTo>
                  <a:cubicBezTo>
                    <a:pt x="11449" y="27510"/>
                    <a:pt x="11449" y="27640"/>
                    <a:pt x="11553" y="27640"/>
                  </a:cubicBezTo>
                  <a:lnTo>
                    <a:pt x="11891" y="27640"/>
                  </a:lnTo>
                  <a:cubicBezTo>
                    <a:pt x="12098" y="27640"/>
                    <a:pt x="12332" y="27510"/>
                    <a:pt x="12436" y="27510"/>
                  </a:cubicBezTo>
                  <a:cubicBezTo>
                    <a:pt x="14149" y="27095"/>
                    <a:pt x="15343" y="25355"/>
                    <a:pt x="16641" y="24057"/>
                  </a:cubicBezTo>
                  <a:cubicBezTo>
                    <a:pt x="16875" y="23953"/>
                    <a:pt x="16979" y="23746"/>
                    <a:pt x="17187" y="23616"/>
                  </a:cubicBezTo>
                  <a:cubicBezTo>
                    <a:pt x="18692" y="22759"/>
                    <a:pt x="20224" y="21461"/>
                    <a:pt x="21288" y="19852"/>
                  </a:cubicBezTo>
                  <a:cubicBezTo>
                    <a:pt x="21452" y="21580"/>
                    <a:pt x="21501" y="23372"/>
                    <a:pt x="21480" y="25148"/>
                  </a:cubicBezTo>
                  <a:lnTo>
                    <a:pt x="21418" y="25148"/>
                  </a:lnTo>
                  <a:cubicBezTo>
                    <a:pt x="21288" y="27640"/>
                    <a:pt x="20769" y="30002"/>
                    <a:pt x="19679" y="32287"/>
                  </a:cubicBezTo>
                  <a:cubicBezTo>
                    <a:pt x="18926" y="33896"/>
                    <a:pt x="17836" y="35843"/>
                    <a:pt x="16330" y="37038"/>
                  </a:cubicBezTo>
                  <a:lnTo>
                    <a:pt x="16330" y="36934"/>
                  </a:lnTo>
                  <a:cubicBezTo>
                    <a:pt x="16641" y="36181"/>
                    <a:pt x="16226" y="35636"/>
                    <a:pt x="17083" y="34883"/>
                  </a:cubicBezTo>
                  <a:cubicBezTo>
                    <a:pt x="17939" y="34338"/>
                    <a:pt x="18485" y="33351"/>
                    <a:pt x="18277" y="32391"/>
                  </a:cubicBezTo>
                  <a:lnTo>
                    <a:pt x="18277" y="32183"/>
                  </a:lnTo>
                  <a:cubicBezTo>
                    <a:pt x="18277" y="32118"/>
                    <a:pt x="18251" y="32086"/>
                    <a:pt x="18225" y="32086"/>
                  </a:cubicBezTo>
                  <a:cubicBezTo>
                    <a:pt x="18199" y="32086"/>
                    <a:pt x="18173" y="32118"/>
                    <a:pt x="18173" y="32183"/>
                  </a:cubicBezTo>
                  <a:cubicBezTo>
                    <a:pt x="18277" y="33896"/>
                    <a:pt x="16641" y="34000"/>
                    <a:pt x="15681" y="35091"/>
                  </a:cubicBezTo>
                  <a:cubicBezTo>
                    <a:pt x="15240" y="35532"/>
                    <a:pt x="15447" y="36285"/>
                    <a:pt x="15447" y="36934"/>
                  </a:cubicBezTo>
                  <a:cubicBezTo>
                    <a:pt x="14928" y="34545"/>
                    <a:pt x="14694" y="32183"/>
                    <a:pt x="12644" y="30444"/>
                  </a:cubicBezTo>
                  <a:cubicBezTo>
                    <a:pt x="11553" y="29457"/>
                    <a:pt x="10255" y="28938"/>
                    <a:pt x="8957" y="28393"/>
                  </a:cubicBezTo>
                  <a:cubicBezTo>
                    <a:pt x="8483" y="28298"/>
                    <a:pt x="7791" y="27834"/>
                    <a:pt x="7181" y="27834"/>
                  </a:cubicBezTo>
                  <a:cubicBezTo>
                    <a:pt x="7123" y="27834"/>
                    <a:pt x="7066" y="27839"/>
                    <a:pt x="7010" y="27847"/>
                  </a:cubicBezTo>
                  <a:cubicBezTo>
                    <a:pt x="6975" y="27813"/>
                    <a:pt x="6952" y="27801"/>
                    <a:pt x="6937" y="27801"/>
                  </a:cubicBezTo>
                  <a:cubicBezTo>
                    <a:pt x="6906" y="27801"/>
                    <a:pt x="6906" y="27847"/>
                    <a:pt x="6906" y="27847"/>
                  </a:cubicBezTo>
                  <a:lnTo>
                    <a:pt x="6802" y="27847"/>
                  </a:lnTo>
                  <a:cubicBezTo>
                    <a:pt x="6802" y="27847"/>
                    <a:pt x="6698" y="27847"/>
                    <a:pt x="6698" y="27951"/>
                  </a:cubicBezTo>
                  <a:lnTo>
                    <a:pt x="6595" y="27951"/>
                  </a:lnTo>
                  <a:lnTo>
                    <a:pt x="6595" y="28055"/>
                  </a:lnTo>
                  <a:cubicBezTo>
                    <a:pt x="6698" y="28159"/>
                    <a:pt x="6802" y="28159"/>
                    <a:pt x="6802" y="28159"/>
                  </a:cubicBezTo>
                  <a:cubicBezTo>
                    <a:pt x="7244" y="29146"/>
                    <a:pt x="7010" y="30002"/>
                    <a:pt x="6906" y="30989"/>
                  </a:cubicBezTo>
                  <a:cubicBezTo>
                    <a:pt x="6906" y="31534"/>
                    <a:pt x="7140" y="32053"/>
                    <a:pt x="7348" y="32494"/>
                  </a:cubicBezTo>
                  <a:cubicBezTo>
                    <a:pt x="7010" y="32287"/>
                    <a:pt x="6595" y="32287"/>
                    <a:pt x="6049" y="32183"/>
                  </a:cubicBezTo>
                  <a:cubicBezTo>
                    <a:pt x="5297" y="32183"/>
                    <a:pt x="4414" y="32391"/>
                    <a:pt x="3661" y="32598"/>
                  </a:cubicBezTo>
                  <a:cubicBezTo>
                    <a:pt x="2701" y="32936"/>
                    <a:pt x="1714" y="33040"/>
                    <a:pt x="753" y="33247"/>
                  </a:cubicBezTo>
                  <a:cubicBezTo>
                    <a:pt x="753" y="33143"/>
                    <a:pt x="650" y="33143"/>
                    <a:pt x="650" y="33143"/>
                  </a:cubicBezTo>
                  <a:cubicBezTo>
                    <a:pt x="520" y="33143"/>
                    <a:pt x="520" y="33143"/>
                    <a:pt x="520" y="33247"/>
                  </a:cubicBezTo>
                  <a:cubicBezTo>
                    <a:pt x="416" y="34000"/>
                    <a:pt x="208" y="35091"/>
                    <a:pt x="520" y="35843"/>
                  </a:cubicBezTo>
                  <a:cubicBezTo>
                    <a:pt x="650" y="36181"/>
                    <a:pt x="857" y="36389"/>
                    <a:pt x="961" y="36596"/>
                  </a:cubicBezTo>
                  <a:cubicBezTo>
                    <a:pt x="1402" y="37245"/>
                    <a:pt x="1299" y="37687"/>
                    <a:pt x="1506" y="38232"/>
                  </a:cubicBezTo>
                  <a:cubicBezTo>
                    <a:pt x="1818" y="38985"/>
                    <a:pt x="2804" y="39192"/>
                    <a:pt x="3453" y="39634"/>
                  </a:cubicBezTo>
                  <a:cubicBezTo>
                    <a:pt x="3895" y="39971"/>
                    <a:pt x="4206" y="40179"/>
                    <a:pt x="4751" y="40179"/>
                  </a:cubicBezTo>
                  <a:cubicBezTo>
                    <a:pt x="4751" y="40179"/>
                    <a:pt x="4648" y="40283"/>
                    <a:pt x="4544" y="40386"/>
                  </a:cubicBezTo>
                  <a:cubicBezTo>
                    <a:pt x="4102" y="40724"/>
                    <a:pt x="3557" y="40724"/>
                    <a:pt x="3012" y="40932"/>
                  </a:cubicBezTo>
                  <a:cubicBezTo>
                    <a:pt x="2467" y="41139"/>
                    <a:pt x="2052" y="42126"/>
                    <a:pt x="1714" y="42437"/>
                  </a:cubicBezTo>
                  <a:cubicBezTo>
                    <a:pt x="1201" y="43048"/>
                    <a:pt x="1171" y="44532"/>
                    <a:pt x="282" y="44532"/>
                  </a:cubicBezTo>
                  <a:cubicBezTo>
                    <a:pt x="226" y="44532"/>
                    <a:pt x="167" y="44526"/>
                    <a:pt x="104" y="44514"/>
                  </a:cubicBezTo>
                  <a:lnTo>
                    <a:pt x="1" y="44618"/>
                  </a:lnTo>
                  <a:cubicBezTo>
                    <a:pt x="312" y="45579"/>
                    <a:pt x="1065" y="45916"/>
                    <a:pt x="1402" y="46773"/>
                  </a:cubicBezTo>
                  <a:cubicBezTo>
                    <a:pt x="1506" y="46877"/>
                    <a:pt x="1714" y="46980"/>
                    <a:pt x="1818" y="46980"/>
                  </a:cubicBezTo>
                  <a:cubicBezTo>
                    <a:pt x="2467" y="47214"/>
                    <a:pt x="2908" y="47422"/>
                    <a:pt x="3453" y="47759"/>
                  </a:cubicBezTo>
                  <a:cubicBezTo>
                    <a:pt x="3728" y="47935"/>
                    <a:pt x="4058" y="47999"/>
                    <a:pt x="4396" y="47999"/>
                  </a:cubicBezTo>
                  <a:cubicBezTo>
                    <a:pt x="4859" y="47999"/>
                    <a:pt x="5337" y="47879"/>
                    <a:pt x="5712" y="47759"/>
                  </a:cubicBezTo>
                  <a:cubicBezTo>
                    <a:pt x="6595" y="47422"/>
                    <a:pt x="7659" y="47214"/>
                    <a:pt x="8204" y="46565"/>
                  </a:cubicBezTo>
                  <a:cubicBezTo>
                    <a:pt x="8204" y="47526"/>
                    <a:pt x="8438" y="48512"/>
                    <a:pt x="8204" y="49369"/>
                  </a:cubicBezTo>
                  <a:cubicBezTo>
                    <a:pt x="8100" y="49473"/>
                    <a:pt x="7893" y="49577"/>
                    <a:pt x="7789" y="49706"/>
                  </a:cubicBezTo>
                  <a:lnTo>
                    <a:pt x="7789" y="49810"/>
                  </a:lnTo>
                  <a:lnTo>
                    <a:pt x="7789" y="49914"/>
                  </a:lnTo>
                  <a:cubicBezTo>
                    <a:pt x="8438" y="49914"/>
                    <a:pt x="8853" y="49577"/>
                    <a:pt x="9295" y="49161"/>
                  </a:cubicBezTo>
                  <a:cubicBezTo>
                    <a:pt x="10047" y="48512"/>
                    <a:pt x="10904" y="48279"/>
                    <a:pt x="11787" y="47630"/>
                  </a:cubicBezTo>
                  <a:cubicBezTo>
                    <a:pt x="12098" y="47422"/>
                    <a:pt x="12332" y="47110"/>
                    <a:pt x="12436" y="46773"/>
                  </a:cubicBezTo>
                  <a:cubicBezTo>
                    <a:pt x="12747" y="46124"/>
                    <a:pt x="13189" y="45682"/>
                    <a:pt x="13630" y="45163"/>
                  </a:cubicBezTo>
                  <a:cubicBezTo>
                    <a:pt x="14045" y="44722"/>
                    <a:pt x="14279" y="44281"/>
                    <a:pt x="14591" y="43865"/>
                  </a:cubicBezTo>
                  <a:cubicBezTo>
                    <a:pt x="14928" y="43086"/>
                    <a:pt x="14591" y="42334"/>
                    <a:pt x="15136" y="41581"/>
                  </a:cubicBezTo>
                  <a:cubicBezTo>
                    <a:pt x="15136" y="41581"/>
                    <a:pt x="15136" y="41477"/>
                    <a:pt x="15032" y="41477"/>
                  </a:cubicBezTo>
                  <a:cubicBezTo>
                    <a:pt x="15577" y="41035"/>
                    <a:pt x="15889" y="40490"/>
                    <a:pt x="15992" y="39841"/>
                  </a:cubicBezTo>
                  <a:cubicBezTo>
                    <a:pt x="16096" y="39971"/>
                    <a:pt x="16096" y="40075"/>
                    <a:pt x="16226" y="40179"/>
                  </a:cubicBezTo>
                  <a:cubicBezTo>
                    <a:pt x="17083" y="41373"/>
                    <a:pt x="16745" y="42334"/>
                    <a:pt x="16226" y="43528"/>
                  </a:cubicBezTo>
                  <a:cubicBezTo>
                    <a:pt x="16134" y="43601"/>
                    <a:pt x="16224" y="43675"/>
                    <a:pt x="16285" y="43675"/>
                  </a:cubicBezTo>
                  <a:cubicBezTo>
                    <a:pt x="16310" y="43675"/>
                    <a:pt x="16330" y="43662"/>
                    <a:pt x="16330" y="43632"/>
                  </a:cubicBezTo>
                  <a:cubicBezTo>
                    <a:pt x="16979" y="42879"/>
                    <a:pt x="17524" y="42022"/>
                    <a:pt x="17394" y="40932"/>
                  </a:cubicBezTo>
                  <a:cubicBezTo>
                    <a:pt x="17290" y="40490"/>
                    <a:pt x="17083" y="40075"/>
                    <a:pt x="16745" y="39634"/>
                  </a:cubicBezTo>
                  <a:cubicBezTo>
                    <a:pt x="16434" y="39322"/>
                    <a:pt x="16096" y="38985"/>
                    <a:pt x="15992" y="38543"/>
                  </a:cubicBezTo>
                  <a:lnTo>
                    <a:pt x="15992" y="38543"/>
                  </a:lnTo>
                  <a:cubicBezTo>
                    <a:pt x="16125" y="38621"/>
                    <a:pt x="16289" y="38655"/>
                    <a:pt x="16469" y="38655"/>
                  </a:cubicBezTo>
                  <a:cubicBezTo>
                    <a:pt x="17311" y="38655"/>
                    <a:pt x="18521" y="37910"/>
                    <a:pt x="18692" y="37375"/>
                  </a:cubicBezTo>
                  <a:cubicBezTo>
                    <a:pt x="18692" y="37245"/>
                    <a:pt x="18692" y="37245"/>
                    <a:pt x="18589" y="37245"/>
                  </a:cubicBezTo>
                  <a:cubicBezTo>
                    <a:pt x="18340" y="37680"/>
                    <a:pt x="17398" y="38115"/>
                    <a:pt x="16697" y="38115"/>
                  </a:cubicBezTo>
                  <a:cubicBezTo>
                    <a:pt x="16519" y="38115"/>
                    <a:pt x="16357" y="38087"/>
                    <a:pt x="16226" y="38024"/>
                  </a:cubicBezTo>
                  <a:cubicBezTo>
                    <a:pt x="17083" y="38024"/>
                    <a:pt x="17836" y="37375"/>
                    <a:pt x="18277" y="36596"/>
                  </a:cubicBezTo>
                  <a:cubicBezTo>
                    <a:pt x="19030" y="35636"/>
                    <a:pt x="20224" y="35091"/>
                    <a:pt x="20224" y="33689"/>
                  </a:cubicBezTo>
                  <a:lnTo>
                    <a:pt x="20224" y="33481"/>
                  </a:lnTo>
                  <a:lnTo>
                    <a:pt x="20120" y="33481"/>
                  </a:lnTo>
                  <a:lnTo>
                    <a:pt x="20120" y="33585"/>
                  </a:lnTo>
                  <a:cubicBezTo>
                    <a:pt x="19783" y="34883"/>
                    <a:pt x="18822" y="34987"/>
                    <a:pt x="18043" y="35843"/>
                  </a:cubicBezTo>
                  <a:cubicBezTo>
                    <a:pt x="17524" y="36389"/>
                    <a:pt x="17083" y="37141"/>
                    <a:pt x="16538" y="37479"/>
                  </a:cubicBezTo>
                  <a:cubicBezTo>
                    <a:pt x="18926" y="34987"/>
                    <a:pt x="20639" y="31845"/>
                    <a:pt x="21288" y="28497"/>
                  </a:cubicBezTo>
                  <a:lnTo>
                    <a:pt x="21288" y="28497"/>
                  </a:lnTo>
                  <a:cubicBezTo>
                    <a:pt x="21185" y="30651"/>
                    <a:pt x="20873" y="32832"/>
                    <a:pt x="20536" y="35091"/>
                  </a:cubicBezTo>
                  <a:cubicBezTo>
                    <a:pt x="21834" y="30106"/>
                    <a:pt x="22067" y="24706"/>
                    <a:pt x="21522" y="19514"/>
                  </a:cubicBezTo>
                  <a:cubicBezTo>
                    <a:pt x="21522" y="19410"/>
                    <a:pt x="21522" y="19410"/>
                    <a:pt x="21626" y="19306"/>
                  </a:cubicBezTo>
                  <a:cubicBezTo>
                    <a:pt x="21730" y="20916"/>
                    <a:pt x="21937" y="22552"/>
                    <a:pt x="21937" y="24265"/>
                  </a:cubicBezTo>
                  <a:cubicBezTo>
                    <a:pt x="21937" y="26004"/>
                    <a:pt x="21834" y="27847"/>
                    <a:pt x="21730" y="29587"/>
                  </a:cubicBezTo>
                  <a:cubicBezTo>
                    <a:pt x="21626" y="31196"/>
                    <a:pt x="21081" y="32832"/>
                    <a:pt x="20977" y="34545"/>
                  </a:cubicBezTo>
                  <a:cubicBezTo>
                    <a:pt x="21730" y="31093"/>
                    <a:pt x="21937" y="27744"/>
                    <a:pt x="22067" y="24265"/>
                  </a:cubicBezTo>
                  <a:cubicBezTo>
                    <a:pt x="22067" y="22759"/>
                    <a:pt x="21937" y="21150"/>
                    <a:pt x="21730" y="19618"/>
                  </a:cubicBezTo>
                  <a:lnTo>
                    <a:pt x="21730" y="19073"/>
                  </a:lnTo>
                  <a:cubicBezTo>
                    <a:pt x="22275" y="18112"/>
                    <a:pt x="22586" y="17022"/>
                    <a:pt x="22586" y="15958"/>
                  </a:cubicBezTo>
                  <a:cubicBezTo>
                    <a:pt x="23028" y="17567"/>
                    <a:pt x="23781" y="18969"/>
                    <a:pt x="24430" y="20501"/>
                  </a:cubicBezTo>
                  <a:cubicBezTo>
                    <a:pt x="25832" y="23746"/>
                    <a:pt x="27467" y="26991"/>
                    <a:pt x="27779" y="30547"/>
                  </a:cubicBezTo>
                  <a:cubicBezTo>
                    <a:pt x="27675" y="29042"/>
                    <a:pt x="27363" y="27510"/>
                    <a:pt x="26922" y="26108"/>
                  </a:cubicBezTo>
                  <a:lnTo>
                    <a:pt x="26922" y="26108"/>
                  </a:lnTo>
                  <a:cubicBezTo>
                    <a:pt x="27779" y="28393"/>
                    <a:pt x="28012" y="30547"/>
                    <a:pt x="27908" y="33040"/>
                  </a:cubicBezTo>
                  <a:cubicBezTo>
                    <a:pt x="27908" y="33245"/>
                    <a:pt x="27903" y="33453"/>
                    <a:pt x="27893" y="33661"/>
                  </a:cubicBezTo>
                  <a:lnTo>
                    <a:pt x="27893" y="33661"/>
                  </a:lnTo>
                  <a:cubicBezTo>
                    <a:pt x="27980" y="32510"/>
                    <a:pt x="28053" y="31363"/>
                    <a:pt x="28012" y="30236"/>
                  </a:cubicBezTo>
                  <a:lnTo>
                    <a:pt x="28012" y="30236"/>
                  </a:lnTo>
                  <a:cubicBezTo>
                    <a:pt x="28220" y="31742"/>
                    <a:pt x="28324" y="33247"/>
                    <a:pt x="28116" y="34883"/>
                  </a:cubicBezTo>
                  <a:cubicBezTo>
                    <a:pt x="27908" y="36389"/>
                    <a:pt x="27571" y="37894"/>
                    <a:pt x="28012" y="39426"/>
                  </a:cubicBezTo>
                  <a:cubicBezTo>
                    <a:pt x="27908" y="39322"/>
                    <a:pt x="27908" y="39192"/>
                    <a:pt x="27779" y="39088"/>
                  </a:cubicBezTo>
                  <a:cubicBezTo>
                    <a:pt x="27635" y="37750"/>
                    <a:pt x="27695" y="36384"/>
                    <a:pt x="27792" y="35016"/>
                  </a:cubicBezTo>
                  <a:lnTo>
                    <a:pt x="27792" y="35016"/>
                  </a:lnTo>
                  <a:cubicBezTo>
                    <a:pt x="27678" y="36241"/>
                    <a:pt x="27540" y="37479"/>
                    <a:pt x="27675" y="38673"/>
                  </a:cubicBezTo>
                  <a:cubicBezTo>
                    <a:pt x="27571" y="38336"/>
                    <a:pt x="27467" y="38024"/>
                    <a:pt x="27467" y="37583"/>
                  </a:cubicBezTo>
                  <a:cubicBezTo>
                    <a:pt x="27259" y="36181"/>
                    <a:pt x="27363" y="34545"/>
                    <a:pt x="27467" y="33143"/>
                  </a:cubicBezTo>
                  <a:cubicBezTo>
                    <a:pt x="27467" y="32053"/>
                    <a:pt x="27908" y="31093"/>
                    <a:pt x="27571" y="30106"/>
                  </a:cubicBezTo>
                  <a:cubicBezTo>
                    <a:pt x="27571" y="30054"/>
                    <a:pt x="27545" y="30028"/>
                    <a:pt x="27519" y="30028"/>
                  </a:cubicBezTo>
                  <a:cubicBezTo>
                    <a:pt x="27493" y="30028"/>
                    <a:pt x="27467" y="30054"/>
                    <a:pt x="27467" y="30106"/>
                  </a:cubicBezTo>
                  <a:cubicBezTo>
                    <a:pt x="27675" y="31404"/>
                    <a:pt x="27259" y="32702"/>
                    <a:pt x="27130" y="34000"/>
                  </a:cubicBezTo>
                  <a:cubicBezTo>
                    <a:pt x="27130" y="35194"/>
                    <a:pt x="27130" y="36389"/>
                    <a:pt x="27259" y="37583"/>
                  </a:cubicBezTo>
                  <a:cubicBezTo>
                    <a:pt x="27259" y="38439"/>
                    <a:pt x="27467" y="39530"/>
                    <a:pt x="28116" y="40075"/>
                  </a:cubicBezTo>
                  <a:cubicBezTo>
                    <a:pt x="28869" y="40932"/>
                    <a:pt x="28869" y="42022"/>
                    <a:pt x="29622" y="42775"/>
                  </a:cubicBezTo>
                  <a:cubicBezTo>
                    <a:pt x="30063" y="43086"/>
                    <a:pt x="30271" y="43216"/>
                    <a:pt x="30712" y="43424"/>
                  </a:cubicBezTo>
                  <a:cubicBezTo>
                    <a:pt x="30863" y="43481"/>
                    <a:pt x="31014" y="43491"/>
                    <a:pt x="31160" y="43491"/>
                  </a:cubicBezTo>
                  <a:cubicBezTo>
                    <a:pt x="31235" y="43491"/>
                    <a:pt x="31308" y="43489"/>
                    <a:pt x="31380" y="43489"/>
                  </a:cubicBezTo>
                  <a:cubicBezTo>
                    <a:pt x="31673" y="43489"/>
                    <a:pt x="31933" y="43532"/>
                    <a:pt x="32114" y="43969"/>
                  </a:cubicBezTo>
                  <a:cubicBezTo>
                    <a:pt x="32555" y="44826"/>
                    <a:pt x="33101" y="45579"/>
                    <a:pt x="33853" y="46228"/>
                  </a:cubicBezTo>
                  <a:cubicBezTo>
                    <a:pt x="34918" y="47110"/>
                    <a:pt x="36008" y="47422"/>
                    <a:pt x="36553" y="48824"/>
                  </a:cubicBezTo>
                  <a:cubicBezTo>
                    <a:pt x="37099" y="50018"/>
                    <a:pt x="36865" y="51420"/>
                    <a:pt x="36865" y="52718"/>
                  </a:cubicBezTo>
                  <a:lnTo>
                    <a:pt x="36995" y="52718"/>
                  </a:lnTo>
                  <a:cubicBezTo>
                    <a:pt x="36995" y="52770"/>
                    <a:pt x="37021" y="52796"/>
                    <a:pt x="37047" y="52796"/>
                  </a:cubicBezTo>
                  <a:cubicBezTo>
                    <a:pt x="37073" y="52796"/>
                    <a:pt x="37099" y="52770"/>
                    <a:pt x="37099" y="52718"/>
                  </a:cubicBezTo>
                  <a:cubicBezTo>
                    <a:pt x="37644" y="51316"/>
                    <a:pt x="37851" y="49810"/>
                    <a:pt x="38397" y="48408"/>
                  </a:cubicBezTo>
                  <a:cubicBezTo>
                    <a:pt x="38942" y="47214"/>
                    <a:pt x="39357" y="46020"/>
                    <a:pt x="39461" y="44722"/>
                  </a:cubicBezTo>
                  <a:cubicBezTo>
                    <a:pt x="39591" y="43632"/>
                    <a:pt x="39253" y="42437"/>
                    <a:pt x="38942" y="41477"/>
                  </a:cubicBezTo>
                  <a:cubicBezTo>
                    <a:pt x="38812" y="40932"/>
                    <a:pt x="38604" y="40386"/>
                    <a:pt x="38397" y="39971"/>
                  </a:cubicBezTo>
                  <a:lnTo>
                    <a:pt x="38397" y="39841"/>
                  </a:lnTo>
                  <a:cubicBezTo>
                    <a:pt x="38397" y="39737"/>
                    <a:pt x="38293" y="39634"/>
                    <a:pt x="38293" y="39530"/>
                  </a:cubicBezTo>
                  <a:cubicBezTo>
                    <a:pt x="37955" y="38777"/>
                    <a:pt x="38397" y="38336"/>
                    <a:pt x="38059" y="37687"/>
                  </a:cubicBezTo>
                  <a:cubicBezTo>
                    <a:pt x="37748" y="36726"/>
                    <a:pt x="36657" y="36389"/>
                    <a:pt x="36112" y="35636"/>
                  </a:cubicBezTo>
                  <a:cubicBezTo>
                    <a:pt x="35697" y="35194"/>
                    <a:pt x="35463" y="34441"/>
                    <a:pt x="35151" y="33896"/>
                  </a:cubicBezTo>
                  <a:cubicBezTo>
                    <a:pt x="34814" y="33351"/>
                    <a:pt x="34399" y="32936"/>
                    <a:pt x="33957" y="32494"/>
                  </a:cubicBezTo>
                  <a:cubicBezTo>
                    <a:pt x="33853" y="32391"/>
                    <a:pt x="33620" y="32287"/>
                    <a:pt x="33516" y="32053"/>
                  </a:cubicBezTo>
                  <a:lnTo>
                    <a:pt x="33516" y="32053"/>
                  </a:lnTo>
                  <a:cubicBezTo>
                    <a:pt x="33551" y="32096"/>
                    <a:pt x="33574" y="32111"/>
                    <a:pt x="33589" y="32111"/>
                  </a:cubicBezTo>
                  <a:cubicBezTo>
                    <a:pt x="33620" y="32111"/>
                    <a:pt x="33620" y="32053"/>
                    <a:pt x="33620" y="32053"/>
                  </a:cubicBezTo>
                  <a:lnTo>
                    <a:pt x="33308" y="31742"/>
                  </a:lnTo>
                  <a:cubicBezTo>
                    <a:pt x="32659" y="31093"/>
                    <a:pt x="32010" y="30444"/>
                    <a:pt x="31257" y="29795"/>
                  </a:cubicBezTo>
                  <a:cubicBezTo>
                    <a:pt x="30167" y="29042"/>
                    <a:pt x="28973" y="28393"/>
                    <a:pt x="28220" y="27302"/>
                  </a:cubicBezTo>
                  <a:lnTo>
                    <a:pt x="28220" y="27198"/>
                  </a:lnTo>
                  <a:cubicBezTo>
                    <a:pt x="27259" y="25797"/>
                    <a:pt x="26610" y="24265"/>
                    <a:pt x="25961" y="22655"/>
                  </a:cubicBezTo>
                  <a:cubicBezTo>
                    <a:pt x="25183" y="21020"/>
                    <a:pt x="24430" y="19410"/>
                    <a:pt x="23781" y="17775"/>
                  </a:cubicBezTo>
                  <a:cubicBezTo>
                    <a:pt x="23132" y="16165"/>
                    <a:pt x="22820" y="14530"/>
                    <a:pt x="22171" y="12920"/>
                  </a:cubicBezTo>
                  <a:cubicBezTo>
                    <a:pt x="21730" y="11934"/>
                    <a:pt x="21522" y="10765"/>
                    <a:pt x="20873" y="9883"/>
                  </a:cubicBezTo>
                  <a:lnTo>
                    <a:pt x="20873" y="9883"/>
                  </a:lnTo>
                  <a:cubicBezTo>
                    <a:pt x="22924" y="11622"/>
                    <a:pt x="24118" y="14763"/>
                    <a:pt x="27130" y="15075"/>
                  </a:cubicBezTo>
                  <a:cubicBezTo>
                    <a:pt x="27519" y="15075"/>
                    <a:pt x="27902" y="15049"/>
                    <a:pt x="28282" y="15049"/>
                  </a:cubicBezTo>
                  <a:cubicBezTo>
                    <a:pt x="28661" y="15049"/>
                    <a:pt x="29038" y="15075"/>
                    <a:pt x="29414" y="15179"/>
                  </a:cubicBezTo>
                  <a:cubicBezTo>
                    <a:pt x="29794" y="15290"/>
                    <a:pt x="30078" y="15537"/>
                    <a:pt x="30431" y="15537"/>
                  </a:cubicBezTo>
                  <a:cubicBezTo>
                    <a:pt x="30488" y="15537"/>
                    <a:pt x="30547" y="15531"/>
                    <a:pt x="30608" y="15516"/>
                  </a:cubicBezTo>
                  <a:cubicBezTo>
                    <a:pt x="31361" y="15516"/>
                    <a:pt x="32010" y="15179"/>
                    <a:pt x="32659" y="14971"/>
                  </a:cubicBezTo>
                  <a:cubicBezTo>
                    <a:pt x="33221" y="14794"/>
                    <a:pt x="33733" y="14688"/>
                    <a:pt x="34228" y="14688"/>
                  </a:cubicBezTo>
                  <a:cubicBezTo>
                    <a:pt x="34968" y="14688"/>
                    <a:pt x="35672" y="14925"/>
                    <a:pt x="36450" y="15516"/>
                  </a:cubicBezTo>
                  <a:cubicBezTo>
                    <a:pt x="36484" y="15551"/>
                    <a:pt x="36507" y="15562"/>
                    <a:pt x="36523" y="15562"/>
                  </a:cubicBezTo>
                  <a:cubicBezTo>
                    <a:pt x="36553" y="15562"/>
                    <a:pt x="36553" y="15516"/>
                    <a:pt x="36553" y="15516"/>
                  </a:cubicBezTo>
                  <a:cubicBezTo>
                    <a:pt x="35697" y="14218"/>
                    <a:pt x="34918" y="12816"/>
                    <a:pt x="33853" y="11726"/>
                  </a:cubicBezTo>
                  <a:cubicBezTo>
                    <a:pt x="32763" y="10636"/>
                    <a:pt x="31154" y="10765"/>
                    <a:pt x="29959" y="9675"/>
                  </a:cubicBezTo>
                  <a:cubicBezTo>
                    <a:pt x="29855" y="9571"/>
                    <a:pt x="29726" y="9467"/>
                    <a:pt x="29726" y="9467"/>
                  </a:cubicBezTo>
                  <a:cubicBezTo>
                    <a:pt x="29726" y="9338"/>
                    <a:pt x="29726" y="9338"/>
                    <a:pt x="29622" y="9338"/>
                  </a:cubicBezTo>
                  <a:cubicBezTo>
                    <a:pt x="28921" y="8789"/>
                    <a:pt x="28262" y="8640"/>
                    <a:pt x="27454" y="8640"/>
                  </a:cubicBezTo>
                  <a:cubicBezTo>
                    <a:pt x="27153" y="8640"/>
                    <a:pt x="26832" y="8660"/>
                    <a:pt x="26481" y="8689"/>
                  </a:cubicBezTo>
                  <a:cubicBezTo>
                    <a:pt x="25206" y="8780"/>
                    <a:pt x="23918" y="9228"/>
                    <a:pt x="22663" y="9228"/>
                  </a:cubicBezTo>
                  <a:cubicBezTo>
                    <a:pt x="22129" y="9228"/>
                    <a:pt x="21600" y="9147"/>
                    <a:pt x="21081" y="8922"/>
                  </a:cubicBezTo>
                  <a:cubicBezTo>
                    <a:pt x="20977" y="8922"/>
                    <a:pt x="20977" y="9026"/>
                    <a:pt x="20977" y="9026"/>
                  </a:cubicBezTo>
                  <a:cubicBezTo>
                    <a:pt x="21569" y="9346"/>
                    <a:pt x="22183" y="9457"/>
                    <a:pt x="22811" y="9457"/>
                  </a:cubicBezTo>
                  <a:cubicBezTo>
                    <a:pt x="24272" y="9457"/>
                    <a:pt x="25802" y="8850"/>
                    <a:pt x="27267" y="8850"/>
                  </a:cubicBezTo>
                  <a:cubicBezTo>
                    <a:pt x="27931" y="8850"/>
                    <a:pt x="28581" y="8975"/>
                    <a:pt x="29206" y="9338"/>
                  </a:cubicBezTo>
                  <a:cubicBezTo>
                    <a:pt x="28947" y="9310"/>
                    <a:pt x="28697" y="9297"/>
                    <a:pt x="28450" y="9297"/>
                  </a:cubicBezTo>
                  <a:cubicBezTo>
                    <a:pt x="27760" y="9297"/>
                    <a:pt x="27104" y="9399"/>
                    <a:pt x="26377" y="9571"/>
                  </a:cubicBezTo>
                  <a:cubicBezTo>
                    <a:pt x="25390" y="9764"/>
                    <a:pt x="24382" y="10335"/>
                    <a:pt x="23288" y="10335"/>
                  </a:cubicBezTo>
                  <a:cubicBezTo>
                    <a:pt x="23202" y="10335"/>
                    <a:pt x="23115" y="10332"/>
                    <a:pt x="23028" y="10324"/>
                  </a:cubicBezTo>
                  <a:cubicBezTo>
                    <a:pt x="22820" y="10220"/>
                    <a:pt x="22586" y="10220"/>
                    <a:pt x="22379" y="10116"/>
                  </a:cubicBezTo>
                  <a:cubicBezTo>
                    <a:pt x="22275" y="10116"/>
                    <a:pt x="22275" y="10220"/>
                    <a:pt x="22379" y="10220"/>
                  </a:cubicBezTo>
                  <a:cubicBezTo>
                    <a:pt x="22483" y="10220"/>
                    <a:pt x="22716" y="10324"/>
                    <a:pt x="22924" y="10324"/>
                  </a:cubicBezTo>
                  <a:lnTo>
                    <a:pt x="22483" y="10324"/>
                  </a:lnTo>
                  <a:cubicBezTo>
                    <a:pt x="22448" y="10289"/>
                    <a:pt x="22425" y="10278"/>
                    <a:pt x="22410" y="10278"/>
                  </a:cubicBezTo>
                  <a:cubicBezTo>
                    <a:pt x="22379" y="10278"/>
                    <a:pt x="22379" y="10324"/>
                    <a:pt x="22379" y="10324"/>
                  </a:cubicBezTo>
                  <a:cubicBezTo>
                    <a:pt x="22924" y="10532"/>
                    <a:pt x="23469" y="10636"/>
                    <a:pt x="24014" y="10636"/>
                  </a:cubicBezTo>
                  <a:cubicBezTo>
                    <a:pt x="25624" y="10973"/>
                    <a:pt x="27363" y="11181"/>
                    <a:pt x="28973" y="11414"/>
                  </a:cubicBezTo>
                  <a:cubicBezTo>
                    <a:pt x="31361" y="11726"/>
                    <a:pt x="33750" y="12271"/>
                    <a:pt x="35359" y="14114"/>
                  </a:cubicBezTo>
                  <a:cubicBezTo>
                    <a:pt x="35463" y="14218"/>
                    <a:pt x="35463" y="14218"/>
                    <a:pt x="35463" y="14322"/>
                  </a:cubicBezTo>
                  <a:cubicBezTo>
                    <a:pt x="33957" y="12816"/>
                    <a:pt x="31803" y="12063"/>
                    <a:pt x="29855" y="11726"/>
                  </a:cubicBezTo>
                  <a:cubicBezTo>
                    <a:pt x="26377" y="11077"/>
                    <a:pt x="22586" y="11622"/>
                    <a:pt x="19887" y="8922"/>
                  </a:cubicBezTo>
                  <a:lnTo>
                    <a:pt x="19887" y="8922"/>
                  </a:lnTo>
                  <a:cubicBezTo>
                    <a:pt x="19990" y="9130"/>
                    <a:pt x="20224" y="9338"/>
                    <a:pt x="20432" y="9571"/>
                  </a:cubicBezTo>
                  <a:lnTo>
                    <a:pt x="20432" y="9675"/>
                  </a:lnTo>
                  <a:cubicBezTo>
                    <a:pt x="21522" y="10869"/>
                    <a:pt x="21834" y="12479"/>
                    <a:pt x="22379" y="13881"/>
                  </a:cubicBezTo>
                  <a:cubicBezTo>
                    <a:pt x="22924" y="15516"/>
                    <a:pt x="23365" y="17126"/>
                    <a:pt x="24118" y="18761"/>
                  </a:cubicBezTo>
                  <a:cubicBezTo>
                    <a:pt x="24767" y="20371"/>
                    <a:pt x="25520" y="21903"/>
                    <a:pt x="26169" y="23512"/>
                  </a:cubicBezTo>
                  <a:cubicBezTo>
                    <a:pt x="26714" y="24810"/>
                    <a:pt x="27259" y="26004"/>
                    <a:pt x="28116" y="27095"/>
                  </a:cubicBezTo>
                  <a:lnTo>
                    <a:pt x="28116" y="27198"/>
                  </a:lnTo>
                  <a:cubicBezTo>
                    <a:pt x="28661" y="28289"/>
                    <a:pt x="29622" y="29042"/>
                    <a:pt x="30608" y="29795"/>
                  </a:cubicBezTo>
                  <a:cubicBezTo>
                    <a:pt x="30063" y="29457"/>
                    <a:pt x="29622" y="29249"/>
                    <a:pt x="29077" y="28938"/>
                  </a:cubicBezTo>
                  <a:cubicBezTo>
                    <a:pt x="28324" y="28393"/>
                    <a:pt x="27908" y="27744"/>
                    <a:pt x="27363" y="26991"/>
                  </a:cubicBezTo>
                  <a:cubicBezTo>
                    <a:pt x="27259" y="26549"/>
                    <a:pt x="27026" y="26108"/>
                    <a:pt x="26818" y="25797"/>
                  </a:cubicBezTo>
                  <a:cubicBezTo>
                    <a:pt x="26169" y="23953"/>
                    <a:pt x="25416" y="22214"/>
                    <a:pt x="24534" y="20501"/>
                  </a:cubicBezTo>
                  <a:cubicBezTo>
                    <a:pt x="23781" y="18657"/>
                    <a:pt x="23028" y="16918"/>
                    <a:pt x="22483" y="15075"/>
                  </a:cubicBezTo>
                  <a:cubicBezTo>
                    <a:pt x="22067" y="13673"/>
                    <a:pt x="21626" y="12063"/>
                    <a:pt x="20639" y="10869"/>
                  </a:cubicBezTo>
                  <a:lnTo>
                    <a:pt x="20536" y="10973"/>
                  </a:lnTo>
                  <a:cubicBezTo>
                    <a:pt x="21288" y="12167"/>
                    <a:pt x="21730" y="13465"/>
                    <a:pt x="22171" y="14763"/>
                  </a:cubicBezTo>
                  <a:cubicBezTo>
                    <a:pt x="22379" y="16061"/>
                    <a:pt x="22171" y="17256"/>
                    <a:pt x="21626" y="18320"/>
                  </a:cubicBezTo>
                  <a:cubicBezTo>
                    <a:pt x="21626" y="17126"/>
                    <a:pt x="21522" y="15958"/>
                    <a:pt x="21185" y="14867"/>
                  </a:cubicBezTo>
                  <a:cubicBezTo>
                    <a:pt x="21133" y="14815"/>
                    <a:pt x="21081" y="14789"/>
                    <a:pt x="21042" y="14789"/>
                  </a:cubicBezTo>
                  <a:cubicBezTo>
                    <a:pt x="21003" y="14789"/>
                    <a:pt x="20977" y="14815"/>
                    <a:pt x="20977" y="14867"/>
                  </a:cubicBezTo>
                  <a:cubicBezTo>
                    <a:pt x="21288" y="16061"/>
                    <a:pt x="21418" y="17256"/>
                    <a:pt x="21522" y="18554"/>
                  </a:cubicBezTo>
                  <a:cubicBezTo>
                    <a:pt x="21522" y="18657"/>
                    <a:pt x="21418" y="18761"/>
                    <a:pt x="21418" y="18865"/>
                  </a:cubicBezTo>
                  <a:cubicBezTo>
                    <a:pt x="21288" y="17905"/>
                    <a:pt x="21185" y="17022"/>
                    <a:pt x="21081" y="16165"/>
                  </a:cubicBezTo>
                  <a:cubicBezTo>
                    <a:pt x="20120" y="10428"/>
                    <a:pt x="17939" y="4379"/>
                    <a:pt x="13942" y="44"/>
                  </a:cubicBezTo>
                  <a:cubicBezTo>
                    <a:pt x="13942" y="13"/>
                    <a:pt x="13924" y="1"/>
                    <a:pt x="1390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3"/>
            <p:cNvSpPr/>
            <p:nvPr/>
          </p:nvSpPr>
          <p:spPr>
            <a:xfrm>
              <a:off x="2485675" y="3213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3"/>
            <p:cNvSpPr/>
            <p:nvPr/>
          </p:nvSpPr>
          <p:spPr>
            <a:xfrm>
              <a:off x="2477225" y="3174850"/>
              <a:ext cx="2625" cy="25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1" y="0"/>
                  </a:moveTo>
                  <a:lnTo>
                    <a:pt x="1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3"/>
            <p:cNvSpPr/>
            <p:nvPr/>
          </p:nvSpPr>
          <p:spPr>
            <a:xfrm>
              <a:off x="2282525" y="325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3"/>
            <p:cNvSpPr/>
            <p:nvPr/>
          </p:nvSpPr>
          <p:spPr>
            <a:xfrm>
              <a:off x="2296150" y="324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3"/>
            <p:cNvSpPr/>
            <p:nvPr/>
          </p:nvSpPr>
          <p:spPr>
            <a:xfrm>
              <a:off x="2320175" y="319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3"/>
            <p:cNvSpPr/>
            <p:nvPr/>
          </p:nvSpPr>
          <p:spPr>
            <a:xfrm>
              <a:off x="2271500" y="324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3"/>
            <p:cNvSpPr/>
            <p:nvPr/>
          </p:nvSpPr>
          <p:spPr>
            <a:xfrm>
              <a:off x="2314975" y="3229350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0" y="105"/>
                  </a:moveTo>
                  <a:lnTo>
                    <a:pt x="0" y="105"/>
                  </a:lnTo>
                  <a:lnTo>
                    <a:pt x="0" y="105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3"/>
            <p:cNvSpPr/>
            <p:nvPr/>
          </p:nvSpPr>
          <p:spPr>
            <a:xfrm>
              <a:off x="2282525" y="3056075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0" y="10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3"/>
            <p:cNvSpPr/>
            <p:nvPr/>
          </p:nvSpPr>
          <p:spPr>
            <a:xfrm>
              <a:off x="2287725" y="3053475"/>
              <a:ext cx="3250" cy="2625"/>
            </a:xfrm>
            <a:custGeom>
              <a:avLst/>
              <a:gdLst/>
              <a:ahLst/>
              <a:cxnLst/>
              <a:rect l="l" t="t" r="r" b="b"/>
              <a:pathLst>
                <a:path w="130" h="105" extrusionOk="0">
                  <a:moveTo>
                    <a:pt x="130" y="104"/>
                  </a:moveTo>
                  <a:lnTo>
                    <a:pt x="0" y="1"/>
                  </a:lnTo>
                  <a:lnTo>
                    <a:pt x="130" y="104"/>
                  </a:lnTo>
                  <a:lnTo>
                    <a:pt x="130" y="104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3"/>
            <p:cNvSpPr/>
            <p:nvPr/>
          </p:nvSpPr>
          <p:spPr>
            <a:xfrm>
              <a:off x="2301350" y="3061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3"/>
            <p:cNvSpPr/>
            <p:nvPr/>
          </p:nvSpPr>
          <p:spPr>
            <a:xfrm>
              <a:off x="2282525" y="3385775"/>
              <a:ext cx="25" cy="3275"/>
            </a:xfrm>
            <a:custGeom>
              <a:avLst/>
              <a:gdLst/>
              <a:ahLst/>
              <a:cxnLst/>
              <a:rect l="l" t="t" r="r" b="b"/>
              <a:pathLst>
                <a:path w="1" h="131" extrusionOk="0">
                  <a:moveTo>
                    <a:pt x="0" y="130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3"/>
            <p:cNvSpPr/>
            <p:nvPr/>
          </p:nvSpPr>
          <p:spPr>
            <a:xfrm>
              <a:off x="2279925" y="3470150"/>
              <a:ext cx="2625" cy="25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104" y="0"/>
                  </a:moveTo>
                  <a:lnTo>
                    <a:pt x="1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3"/>
            <p:cNvSpPr/>
            <p:nvPr/>
          </p:nvSpPr>
          <p:spPr>
            <a:xfrm>
              <a:off x="2493450" y="3169650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04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3"/>
            <p:cNvSpPr/>
            <p:nvPr/>
          </p:nvSpPr>
          <p:spPr>
            <a:xfrm>
              <a:off x="2518125" y="3142425"/>
              <a:ext cx="2600" cy="5825"/>
            </a:xfrm>
            <a:custGeom>
              <a:avLst/>
              <a:gdLst/>
              <a:ahLst/>
              <a:cxnLst/>
              <a:rect l="l" t="t" r="r" b="b"/>
              <a:pathLst>
                <a:path w="104" h="233" extrusionOk="0">
                  <a:moveTo>
                    <a:pt x="104" y="0"/>
                  </a:moveTo>
                  <a:cubicBezTo>
                    <a:pt x="103" y="129"/>
                    <a:pt x="0" y="129"/>
                    <a:pt x="0" y="129"/>
                  </a:cubicBezTo>
                  <a:lnTo>
                    <a:pt x="0" y="233"/>
                  </a:lnTo>
                  <a:cubicBezTo>
                    <a:pt x="0" y="233"/>
                    <a:pt x="103" y="130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3"/>
            <p:cNvSpPr/>
            <p:nvPr/>
          </p:nvSpPr>
          <p:spPr>
            <a:xfrm>
              <a:off x="2693350" y="2515450"/>
              <a:ext cx="5875" cy="2625"/>
            </a:xfrm>
            <a:custGeom>
              <a:avLst/>
              <a:gdLst/>
              <a:ahLst/>
              <a:cxnLst/>
              <a:rect l="l" t="t" r="r" b="b"/>
              <a:pathLst>
                <a:path w="235" h="105" extrusionOk="0">
                  <a:moveTo>
                    <a:pt x="1" y="0"/>
                  </a:moveTo>
                  <a:cubicBezTo>
                    <a:pt x="1" y="0"/>
                    <a:pt x="20" y="0"/>
                    <a:pt x="50" y="6"/>
                  </a:cubicBezTo>
                  <a:lnTo>
                    <a:pt x="50" y="6"/>
                  </a:lnTo>
                  <a:cubicBezTo>
                    <a:pt x="36" y="2"/>
                    <a:pt x="20" y="0"/>
                    <a:pt x="1" y="0"/>
                  </a:cubicBezTo>
                  <a:close/>
                  <a:moveTo>
                    <a:pt x="50" y="6"/>
                  </a:moveTo>
                  <a:cubicBezTo>
                    <a:pt x="133" y="29"/>
                    <a:pt x="146" y="104"/>
                    <a:pt x="234" y="104"/>
                  </a:cubicBezTo>
                  <a:cubicBezTo>
                    <a:pt x="171" y="41"/>
                    <a:pt x="97" y="16"/>
                    <a:pt x="50" y="6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3"/>
            <p:cNvSpPr/>
            <p:nvPr/>
          </p:nvSpPr>
          <p:spPr>
            <a:xfrm>
              <a:off x="2980225" y="3194325"/>
              <a:ext cx="2625" cy="5200"/>
            </a:xfrm>
            <a:custGeom>
              <a:avLst/>
              <a:gdLst/>
              <a:ahLst/>
              <a:cxnLst/>
              <a:rect l="l" t="t" r="r" b="b"/>
              <a:pathLst>
                <a:path w="105" h="208" extrusionOk="0">
                  <a:moveTo>
                    <a:pt x="104" y="208"/>
                  </a:moveTo>
                  <a:cubicBezTo>
                    <a:pt x="104" y="104"/>
                    <a:pt x="104" y="104"/>
                    <a:pt x="0" y="0"/>
                  </a:cubicBezTo>
                  <a:cubicBezTo>
                    <a:pt x="104" y="104"/>
                    <a:pt x="104" y="104"/>
                    <a:pt x="104" y="20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3"/>
            <p:cNvSpPr/>
            <p:nvPr/>
          </p:nvSpPr>
          <p:spPr>
            <a:xfrm>
              <a:off x="2975025" y="3183275"/>
              <a:ext cx="5225" cy="7825"/>
            </a:xfrm>
            <a:custGeom>
              <a:avLst/>
              <a:gdLst/>
              <a:ahLst/>
              <a:cxnLst/>
              <a:rect l="l" t="t" r="r" b="b"/>
              <a:pathLst>
                <a:path w="209" h="313" extrusionOk="0">
                  <a:moveTo>
                    <a:pt x="0" y="1"/>
                  </a:moveTo>
                  <a:lnTo>
                    <a:pt x="0" y="105"/>
                  </a:lnTo>
                  <a:cubicBezTo>
                    <a:pt x="104" y="208"/>
                    <a:pt x="104" y="208"/>
                    <a:pt x="208" y="312"/>
                  </a:cubicBezTo>
                  <a:cubicBezTo>
                    <a:pt x="104" y="208"/>
                    <a:pt x="0" y="105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3"/>
            <p:cNvSpPr/>
            <p:nvPr/>
          </p:nvSpPr>
          <p:spPr>
            <a:xfrm>
              <a:off x="2952950" y="3080725"/>
              <a:ext cx="3275" cy="2625"/>
            </a:xfrm>
            <a:custGeom>
              <a:avLst/>
              <a:gdLst/>
              <a:ahLst/>
              <a:cxnLst/>
              <a:rect l="l" t="t" r="r" b="b"/>
              <a:pathLst>
                <a:path w="131" h="105" extrusionOk="0">
                  <a:moveTo>
                    <a:pt x="1" y="1"/>
                  </a:moveTo>
                  <a:lnTo>
                    <a:pt x="1" y="1"/>
                  </a:lnTo>
                  <a:lnTo>
                    <a:pt x="131" y="105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3"/>
            <p:cNvSpPr/>
            <p:nvPr/>
          </p:nvSpPr>
          <p:spPr>
            <a:xfrm>
              <a:off x="2301350" y="2812700"/>
              <a:ext cx="25" cy="2625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0" y="0"/>
                  </a:move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3"/>
            <p:cNvSpPr/>
            <p:nvPr/>
          </p:nvSpPr>
          <p:spPr>
            <a:xfrm>
              <a:off x="2442175" y="2650450"/>
              <a:ext cx="2625" cy="2600"/>
            </a:xfrm>
            <a:custGeom>
              <a:avLst/>
              <a:gdLst/>
              <a:ahLst/>
              <a:cxnLst/>
              <a:rect l="l" t="t" r="r" b="b"/>
              <a:pathLst>
                <a:path w="105" h="104" extrusionOk="0">
                  <a:moveTo>
                    <a:pt x="1" y="0"/>
                  </a:moveTo>
                  <a:cubicBezTo>
                    <a:pt x="1" y="104"/>
                    <a:pt x="105" y="104"/>
                    <a:pt x="105" y="104"/>
                  </a:cubicBezTo>
                  <a:cubicBezTo>
                    <a:pt x="105" y="104"/>
                    <a:pt x="105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3"/>
            <p:cNvSpPr/>
            <p:nvPr/>
          </p:nvSpPr>
          <p:spPr>
            <a:xfrm>
              <a:off x="2562250" y="2442750"/>
              <a:ext cx="44800" cy="140225"/>
            </a:xfrm>
            <a:custGeom>
              <a:avLst/>
              <a:gdLst/>
              <a:ahLst/>
              <a:cxnLst/>
              <a:rect l="l" t="t" r="r" b="b"/>
              <a:pathLst>
                <a:path w="1792" h="5609" extrusionOk="0">
                  <a:moveTo>
                    <a:pt x="13" y="1"/>
                  </a:moveTo>
                  <a:cubicBezTo>
                    <a:pt x="0" y="1"/>
                    <a:pt x="0" y="27"/>
                    <a:pt x="52" y="79"/>
                  </a:cubicBezTo>
                  <a:cubicBezTo>
                    <a:pt x="52" y="27"/>
                    <a:pt x="26" y="1"/>
                    <a:pt x="13" y="1"/>
                  </a:cubicBezTo>
                  <a:close/>
                  <a:moveTo>
                    <a:pt x="52" y="79"/>
                  </a:moveTo>
                  <a:lnTo>
                    <a:pt x="52" y="79"/>
                  </a:lnTo>
                  <a:cubicBezTo>
                    <a:pt x="598" y="1922"/>
                    <a:pt x="1247" y="3661"/>
                    <a:pt x="1688" y="5608"/>
                  </a:cubicBezTo>
                  <a:lnTo>
                    <a:pt x="1792" y="5608"/>
                  </a:lnTo>
                  <a:cubicBezTo>
                    <a:pt x="1350" y="3765"/>
                    <a:pt x="935" y="1714"/>
                    <a:pt x="52" y="79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3"/>
            <p:cNvSpPr/>
            <p:nvPr/>
          </p:nvSpPr>
          <p:spPr>
            <a:xfrm>
              <a:off x="2474625" y="2257350"/>
              <a:ext cx="148650" cy="217225"/>
            </a:xfrm>
            <a:custGeom>
              <a:avLst/>
              <a:gdLst/>
              <a:ahLst/>
              <a:cxnLst/>
              <a:rect l="l" t="t" r="r" b="b"/>
              <a:pathLst>
                <a:path w="5946" h="8689" extrusionOk="0">
                  <a:moveTo>
                    <a:pt x="83" y="1"/>
                  </a:moveTo>
                  <a:cubicBezTo>
                    <a:pt x="53" y="1"/>
                    <a:pt x="1" y="74"/>
                    <a:pt x="1" y="148"/>
                  </a:cubicBezTo>
                  <a:cubicBezTo>
                    <a:pt x="1195" y="1887"/>
                    <a:pt x="1948" y="3730"/>
                    <a:pt x="3038" y="5547"/>
                  </a:cubicBezTo>
                  <a:cubicBezTo>
                    <a:pt x="3687" y="6742"/>
                    <a:pt x="4544" y="8144"/>
                    <a:pt x="5946" y="8689"/>
                  </a:cubicBezTo>
                  <a:lnTo>
                    <a:pt x="5946" y="8585"/>
                  </a:lnTo>
                  <a:cubicBezTo>
                    <a:pt x="2701" y="6975"/>
                    <a:pt x="2389" y="2536"/>
                    <a:pt x="105" y="44"/>
                  </a:cubicBezTo>
                  <a:cubicBezTo>
                    <a:pt x="105" y="13"/>
                    <a:pt x="96" y="1"/>
                    <a:pt x="83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3"/>
            <p:cNvSpPr/>
            <p:nvPr/>
          </p:nvSpPr>
          <p:spPr>
            <a:xfrm>
              <a:off x="2671925" y="2657425"/>
              <a:ext cx="122050" cy="131275"/>
            </a:xfrm>
            <a:custGeom>
              <a:avLst/>
              <a:gdLst/>
              <a:ahLst/>
              <a:cxnLst/>
              <a:rect l="l" t="t" r="r" b="b"/>
              <a:pathLst>
                <a:path w="4882" h="5251" extrusionOk="0">
                  <a:moveTo>
                    <a:pt x="78" y="1"/>
                  </a:moveTo>
                  <a:cubicBezTo>
                    <a:pt x="47" y="1"/>
                    <a:pt x="1" y="59"/>
                    <a:pt x="1" y="59"/>
                  </a:cubicBezTo>
                  <a:cubicBezTo>
                    <a:pt x="1091" y="2317"/>
                    <a:pt x="2934" y="3953"/>
                    <a:pt x="4881" y="5251"/>
                  </a:cubicBezTo>
                  <a:lnTo>
                    <a:pt x="4881" y="5017"/>
                  </a:lnTo>
                  <a:cubicBezTo>
                    <a:pt x="2934" y="3615"/>
                    <a:pt x="1299" y="2109"/>
                    <a:pt x="105" y="59"/>
                  </a:cubicBezTo>
                  <a:cubicBezTo>
                    <a:pt x="105" y="15"/>
                    <a:pt x="93" y="1"/>
                    <a:pt x="78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3"/>
            <p:cNvSpPr/>
            <p:nvPr/>
          </p:nvSpPr>
          <p:spPr>
            <a:xfrm>
              <a:off x="2701800" y="2722325"/>
              <a:ext cx="94775" cy="76775"/>
            </a:xfrm>
            <a:custGeom>
              <a:avLst/>
              <a:gdLst/>
              <a:ahLst/>
              <a:cxnLst/>
              <a:rect l="l" t="t" r="r" b="b"/>
              <a:pathLst>
                <a:path w="3791" h="3071" extrusionOk="0">
                  <a:moveTo>
                    <a:pt x="31" y="1"/>
                  </a:moveTo>
                  <a:cubicBezTo>
                    <a:pt x="0" y="1"/>
                    <a:pt x="0" y="59"/>
                    <a:pt x="0" y="59"/>
                  </a:cubicBezTo>
                  <a:cubicBezTo>
                    <a:pt x="1298" y="1123"/>
                    <a:pt x="2492" y="2110"/>
                    <a:pt x="3790" y="3070"/>
                  </a:cubicBezTo>
                  <a:lnTo>
                    <a:pt x="3790" y="2862"/>
                  </a:lnTo>
                  <a:cubicBezTo>
                    <a:pt x="2492" y="2006"/>
                    <a:pt x="1298" y="915"/>
                    <a:pt x="104" y="59"/>
                  </a:cubicBezTo>
                  <a:cubicBezTo>
                    <a:pt x="69" y="15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3"/>
            <p:cNvSpPr/>
            <p:nvPr/>
          </p:nvSpPr>
          <p:spPr>
            <a:xfrm>
              <a:off x="2912725" y="3010000"/>
              <a:ext cx="473150" cy="305750"/>
            </a:xfrm>
            <a:custGeom>
              <a:avLst/>
              <a:gdLst/>
              <a:ahLst/>
              <a:cxnLst/>
              <a:rect l="l" t="t" r="r" b="b"/>
              <a:pathLst>
                <a:path w="18926" h="12230" extrusionOk="0">
                  <a:moveTo>
                    <a:pt x="2493" y="1298"/>
                  </a:moveTo>
                  <a:lnTo>
                    <a:pt x="2493" y="1298"/>
                  </a:lnTo>
                  <a:cubicBezTo>
                    <a:pt x="2596" y="1402"/>
                    <a:pt x="2700" y="1532"/>
                    <a:pt x="2804" y="1532"/>
                  </a:cubicBezTo>
                  <a:cubicBezTo>
                    <a:pt x="2804" y="1636"/>
                    <a:pt x="2804" y="1636"/>
                    <a:pt x="2908" y="1636"/>
                  </a:cubicBezTo>
                  <a:cubicBezTo>
                    <a:pt x="2804" y="1636"/>
                    <a:pt x="2700" y="1636"/>
                    <a:pt x="2700" y="1532"/>
                  </a:cubicBezTo>
                  <a:cubicBezTo>
                    <a:pt x="2596" y="1532"/>
                    <a:pt x="2596" y="1402"/>
                    <a:pt x="2493" y="1298"/>
                  </a:cubicBezTo>
                  <a:close/>
                  <a:moveTo>
                    <a:pt x="5738" y="2285"/>
                  </a:moveTo>
                  <a:lnTo>
                    <a:pt x="5738" y="2285"/>
                  </a:lnTo>
                  <a:cubicBezTo>
                    <a:pt x="7036" y="2389"/>
                    <a:pt x="8438" y="2285"/>
                    <a:pt x="9528" y="3479"/>
                  </a:cubicBezTo>
                  <a:lnTo>
                    <a:pt x="9528" y="3492"/>
                  </a:lnTo>
                  <a:lnTo>
                    <a:pt x="9528" y="3492"/>
                  </a:lnTo>
                  <a:cubicBezTo>
                    <a:pt x="8453" y="2590"/>
                    <a:pt x="7095" y="2486"/>
                    <a:pt x="5738" y="2285"/>
                  </a:cubicBezTo>
                  <a:close/>
                  <a:moveTo>
                    <a:pt x="5945" y="4543"/>
                  </a:moveTo>
                  <a:lnTo>
                    <a:pt x="5945" y="4543"/>
                  </a:lnTo>
                  <a:cubicBezTo>
                    <a:pt x="5945" y="4543"/>
                    <a:pt x="5994" y="4593"/>
                    <a:pt x="6025" y="4666"/>
                  </a:cubicBezTo>
                  <a:lnTo>
                    <a:pt x="6025" y="4666"/>
                  </a:lnTo>
                  <a:cubicBezTo>
                    <a:pt x="5999" y="4625"/>
                    <a:pt x="5972" y="4584"/>
                    <a:pt x="5945" y="4543"/>
                  </a:cubicBezTo>
                  <a:close/>
                  <a:moveTo>
                    <a:pt x="2908" y="1843"/>
                  </a:moveTo>
                  <a:cubicBezTo>
                    <a:pt x="3038" y="1843"/>
                    <a:pt x="3142" y="1947"/>
                    <a:pt x="3245" y="1947"/>
                  </a:cubicBezTo>
                  <a:cubicBezTo>
                    <a:pt x="3969" y="2895"/>
                    <a:pt x="4596" y="3915"/>
                    <a:pt x="5128" y="5145"/>
                  </a:cubicBezTo>
                  <a:lnTo>
                    <a:pt x="5128" y="5145"/>
                  </a:lnTo>
                  <a:cubicBezTo>
                    <a:pt x="4640" y="4313"/>
                    <a:pt x="4139" y="3466"/>
                    <a:pt x="3557" y="2700"/>
                  </a:cubicBezTo>
                  <a:cubicBezTo>
                    <a:pt x="3349" y="2389"/>
                    <a:pt x="3142" y="2051"/>
                    <a:pt x="2908" y="1843"/>
                  </a:cubicBezTo>
                  <a:close/>
                  <a:moveTo>
                    <a:pt x="6631" y="4688"/>
                  </a:moveTo>
                  <a:cubicBezTo>
                    <a:pt x="6723" y="4778"/>
                    <a:pt x="6817" y="4789"/>
                    <a:pt x="6932" y="4881"/>
                  </a:cubicBezTo>
                  <a:cubicBezTo>
                    <a:pt x="6932" y="4985"/>
                    <a:pt x="7036" y="5089"/>
                    <a:pt x="7139" y="5192"/>
                  </a:cubicBezTo>
                  <a:cubicBezTo>
                    <a:pt x="6944" y="4997"/>
                    <a:pt x="6818" y="4894"/>
                    <a:pt x="6631" y="4688"/>
                  </a:cubicBezTo>
                  <a:close/>
                  <a:moveTo>
                    <a:pt x="5841" y="5089"/>
                  </a:moveTo>
                  <a:lnTo>
                    <a:pt x="5841" y="5089"/>
                  </a:lnTo>
                  <a:cubicBezTo>
                    <a:pt x="5934" y="5239"/>
                    <a:pt x="6006" y="5405"/>
                    <a:pt x="6078" y="5573"/>
                  </a:cubicBezTo>
                  <a:lnTo>
                    <a:pt x="6078" y="5573"/>
                  </a:lnTo>
                  <a:cubicBezTo>
                    <a:pt x="6000" y="5410"/>
                    <a:pt x="5921" y="5249"/>
                    <a:pt x="5841" y="5089"/>
                  </a:cubicBezTo>
                  <a:close/>
                  <a:moveTo>
                    <a:pt x="3894" y="2700"/>
                  </a:moveTo>
                  <a:lnTo>
                    <a:pt x="3894" y="2700"/>
                  </a:lnTo>
                  <a:cubicBezTo>
                    <a:pt x="4855" y="3894"/>
                    <a:pt x="5400" y="5530"/>
                    <a:pt x="6153" y="6828"/>
                  </a:cubicBezTo>
                  <a:cubicBezTo>
                    <a:pt x="5832" y="6342"/>
                    <a:pt x="5526" y="5823"/>
                    <a:pt x="5217" y="5296"/>
                  </a:cubicBezTo>
                  <a:lnTo>
                    <a:pt x="5296" y="5296"/>
                  </a:lnTo>
                  <a:cubicBezTo>
                    <a:pt x="4855" y="4440"/>
                    <a:pt x="4440" y="3479"/>
                    <a:pt x="3894" y="2700"/>
                  </a:cubicBezTo>
                  <a:close/>
                  <a:moveTo>
                    <a:pt x="4102" y="2285"/>
                  </a:moveTo>
                  <a:cubicBezTo>
                    <a:pt x="6049" y="2830"/>
                    <a:pt x="8100" y="2389"/>
                    <a:pt x="9736" y="3791"/>
                  </a:cubicBezTo>
                  <a:cubicBezTo>
                    <a:pt x="10047" y="4128"/>
                    <a:pt x="10385" y="4336"/>
                    <a:pt x="10696" y="4543"/>
                  </a:cubicBezTo>
                  <a:cubicBezTo>
                    <a:pt x="11890" y="5192"/>
                    <a:pt x="12643" y="5945"/>
                    <a:pt x="13292" y="6828"/>
                  </a:cubicBezTo>
                  <a:cubicBezTo>
                    <a:pt x="11579" y="5426"/>
                    <a:pt x="9087" y="5530"/>
                    <a:pt x="7036" y="4543"/>
                  </a:cubicBezTo>
                  <a:lnTo>
                    <a:pt x="7036" y="4543"/>
                  </a:lnTo>
                  <a:cubicBezTo>
                    <a:pt x="8541" y="5089"/>
                    <a:pt x="10385" y="4881"/>
                    <a:pt x="11890" y="5530"/>
                  </a:cubicBezTo>
                  <a:lnTo>
                    <a:pt x="11994" y="5530"/>
                  </a:lnTo>
                  <a:cubicBezTo>
                    <a:pt x="11137" y="5089"/>
                    <a:pt x="10281" y="5089"/>
                    <a:pt x="9398" y="4985"/>
                  </a:cubicBezTo>
                  <a:cubicBezTo>
                    <a:pt x="7996" y="4777"/>
                    <a:pt x="6802" y="4440"/>
                    <a:pt x="5738" y="3687"/>
                  </a:cubicBezTo>
                  <a:cubicBezTo>
                    <a:pt x="5192" y="3141"/>
                    <a:pt x="4647" y="2700"/>
                    <a:pt x="4102" y="2285"/>
                  </a:cubicBezTo>
                  <a:close/>
                  <a:moveTo>
                    <a:pt x="5248" y="3784"/>
                  </a:moveTo>
                  <a:cubicBezTo>
                    <a:pt x="5287" y="3812"/>
                    <a:pt x="5344" y="3838"/>
                    <a:pt x="5400" y="3894"/>
                  </a:cubicBezTo>
                  <a:cubicBezTo>
                    <a:pt x="6049" y="4985"/>
                    <a:pt x="6698" y="6075"/>
                    <a:pt x="7139" y="7243"/>
                  </a:cubicBezTo>
                  <a:cubicBezTo>
                    <a:pt x="6802" y="6724"/>
                    <a:pt x="6490" y="6075"/>
                    <a:pt x="6153" y="5426"/>
                  </a:cubicBezTo>
                  <a:cubicBezTo>
                    <a:pt x="5860" y="4913"/>
                    <a:pt x="5544" y="4308"/>
                    <a:pt x="5248" y="3784"/>
                  </a:cubicBezTo>
                  <a:close/>
                  <a:moveTo>
                    <a:pt x="7036" y="4777"/>
                  </a:moveTo>
                  <a:lnTo>
                    <a:pt x="7036" y="4777"/>
                  </a:lnTo>
                  <a:cubicBezTo>
                    <a:pt x="7581" y="5089"/>
                    <a:pt x="8334" y="5192"/>
                    <a:pt x="8983" y="5296"/>
                  </a:cubicBezTo>
                  <a:cubicBezTo>
                    <a:pt x="10696" y="5738"/>
                    <a:pt x="12228" y="6075"/>
                    <a:pt x="13526" y="7139"/>
                  </a:cubicBezTo>
                  <a:cubicBezTo>
                    <a:pt x="13526" y="7243"/>
                    <a:pt x="13630" y="7373"/>
                    <a:pt x="13630" y="7581"/>
                  </a:cubicBezTo>
                  <a:cubicBezTo>
                    <a:pt x="12228" y="6075"/>
                    <a:pt x="9736" y="6179"/>
                    <a:pt x="7788" y="5426"/>
                  </a:cubicBezTo>
                  <a:cubicBezTo>
                    <a:pt x="7451" y="5192"/>
                    <a:pt x="7243" y="4985"/>
                    <a:pt x="7036" y="4777"/>
                  </a:cubicBezTo>
                  <a:close/>
                  <a:moveTo>
                    <a:pt x="4278" y="2898"/>
                  </a:moveTo>
                  <a:cubicBezTo>
                    <a:pt x="4574" y="3190"/>
                    <a:pt x="4768" y="3502"/>
                    <a:pt x="4985" y="3791"/>
                  </a:cubicBezTo>
                  <a:cubicBezTo>
                    <a:pt x="5794" y="5212"/>
                    <a:pt x="6325" y="7027"/>
                    <a:pt x="7561" y="8318"/>
                  </a:cubicBezTo>
                  <a:lnTo>
                    <a:pt x="7561" y="8318"/>
                  </a:lnTo>
                  <a:cubicBezTo>
                    <a:pt x="5908" y="6968"/>
                    <a:pt x="5647" y="4532"/>
                    <a:pt x="4278" y="2898"/>
                  </a:cubicBezTo>
                  <a:close/>
                  <a:moveTo>
                    <a:pt x="7581" y="8338"/>
                  </a:moveTo>
                  <a:cubicBezTo>
                    <a:pt x="7641" y="8400"/>
                    <a:pt x="7702" y="8461"/>
                    <a:pt x="7766" y="8520"/>
                  </a:cubicBezTo>
                  <a:lnTo>
                    <a:pt x="7766" y="8520"/>
                  </a:lnTo>
                  <a:cubicBezTo>
                    <a:pt x="7671" y="8438"/>
                    <a:pt x="7584" y="8430"/>
                    <a:pt x="7581" y="8338"/>
                  </a:cubicBezTo>
                  <a:close/>
                  <a:moveTo>
                    <a:pt x="6316" y="6069"/>
                  </a:moveTo>
                  <a:cubicBezTo>
                    <a:pt x="6338" y="6106"/>
                    <a:pt x="6362" y="6143"/>
                    <a:pt x="6387" y="6179"/>
                  </a:cubicBezTo>
                  <a:cubicBezTo>
                    <a:pt x="6932" y="7036"/>
                    <a:pt x="7347" y="8022"/>
                    <a:pt x="8100" y="8775"/>
                  </a:cubicBezTo>
                  <a:cubicBezTo>
                    <a:pt x="7301" y="8034"/>
                    <a:pt x="6794" y="7059"/>
                    <a:pt x="6316" y="6069"/>
                  </a:cubicBezTo>
                  <a:close/>
                  <a:moveTo>
                    <a:pt x="7451" y="5296"/>
                  </a:moveTo>
                  <a:lnTo>
                    <a:pt x="7451" y="5296"/>
                  </a:lnTo>
                  <a:cubicBezTo>
                    <a:pt x="7581" y="5426"/>
                    <a:pt x="7685" y="5530"/>
                    <a:pt x="7892" y="5634"/>
                  </a:cubicBezTo>
                  <a:cubicBezTo>
                    <a:pt x="8100" y="5738"/>
                    <a:pt x="8438" y="5945"/>
                    <a:pt x="8749" y="6075"/>
                  </a:cubicBezTo>
                  <a:cubicBezTo>
                    <a:pt x="8879" y="6075"/>
                    <a:pt x="8879" y="5945"/>
                    <a:pt x="8749" y="5945"/>
                  </a:cubicBezTo>
                  <a:cubicBezTo>
                    <a:pt x="8645" y="5945"/>
                    <a:pt x="8438" y="5841"/>
                    <a:pt x="8334" y="5738"/>
                  </a:cubicBezTo>
                  <a:lnTo>
                    <a:pt x="8334" y="5738"/>
                  </a:lnTo>
                  <a:cubicBezTo>
                    <a:pt x="9087" y="6075"/>
                    <a:pt x="9943" y="6075"/>
                    <a:pt x="10826" y="6283"/>
                  </a:cubicBezTo>
                  <a:cubicBezTo>
                    <a:pt x="11994" y="6594"/>
                    <a:pt x="13188" y="7139"/>
                    <a:pt x="13941" y="8126"/>
                  </a:cubicBezTo>
                  <a:cubicBezTo>
                    <a:pt x="14175" y="8437"/>
                    <a:pt x="14279" y="8775"/>
                    <a:pt x="14486" y="9086"/>
                  </a:cubicBezTo>
                  <a:cubicBezTo>
                    <a:pt x="14590" y="9424"/>
                    <a:pt x="14720" y="9632"/>
                    <a:pt x="14824" y="9839"/>
                  </a:cubicBezTo>
                  <a:cubicBezTo>
                    <a:pt x="14071" y="9190"/>
                    <a:pt x="13084" y="8879"/>
                    <a:pt x="12228" y="8541"/>
                  </a:cubicBezTo>
                  <a:cubicBezTo>
                    <a:pt x="10696" y="7892"/>
                    <a:pt x="9087" y="7243"/>
                    <a:pt x="7996" y="6075"/>
                  </a:cubicBezTo>
                  <a:lnTo>
                    <a:pt x="7892" y="6075"/>
                  </a:lnTo>
                  <a:lnTo>
                    <a:pt x="7892" y="5945"/>
                  </a:lnTo>
                  <a:cubicBezTo>
                    <a:pt x="8334" y="6283"/>
                    <a:pt x="8749" y="6594"/>
                    <a:pt x="9398" y="6724"/>
                  </a:cubicBezTo>
                  <a:cubicBezTo>
                    <a:pt x="11137" y="7243"/>
                    <a:pt x="12773" y="7892"/>
                    <a:pt x="14071" y="9086"/>
                  </a:cubicBezTo>
                  <a:cubicBezTo>
                    <a:pt x="13188" y="8126"/>
                    <a:pt x="12228" y="7581"/>
                    <a:pt x="11034" y="7139"/>
                  </a:cubicBezTo>
                  <a:cubicBezTo>
                    <a:pt x="10488" y="6828"/>
                    <a:pt x="9736" y="6724"/>
                    <a:pt x="9087" y="6490"/>
                  </a:cubicBezTo>
                  <a:cubicBezTo>
                    <a:pt x="8749" y="6387"/>
                    <a:pt x="8541" y="6283"/>
                    <a:pt x="8334" y="6179"/>
                  </a:cubicBezTo>
                  <a:lnTo>
                    <a:pt x="8334" y="6179"/>
                  </a:lnTo>
                  <a:cubicBezTo>
                    <a:pt x="9087" y="6387"/>
                    <a:pt x="9943" y="6387"/>
                    <a:pt x="10696" y="6828"/>
                  </a:cubicBezTo>
                  <a:cubicBezTo>
                    <a:pt x="10177" y="6490"/>
                    <a:pt x="9632" y="6387"/>
                    <a:pt x="8983" y="6283"/>
                  </a:cubicBezTo>
                  <a:cubicBezTo>
                    <a:pt x="8541" y="6179"/>
                    <a:pt x="8230" y="5945"/>
                    <a:pt x="7892" y="5841"/>
                  </a:cubicBezTo>
                  <a:cubicBezTo>
                    <a:pt x="7788" y="5634"/>
                    <a:pt x="7581" y="5530"/>
                    <a:pt x="7451" y="5296"/>
                  </a:cubicBezTo>
                  <a:close/>
                  <a:moveTo>
                    <a:pt x="9839" y="7685"/>
                  </a:moveTo>
                  <a:lnTo>
                    <a:pt x="9839" y="7685"/>
                  </a:lnTo>
                  <a:cubicBezTo>
                    <a:pt x="11579" y="8541"/>
                    <a:pt x="13734" y="8879"/>
                    <a:pt x="15135" y="10177"/>
                  </a:cubicBezTo>
                  <a:cubicBezTo>
                    <a:pt x="15135" y="10281"/>
                    <a:pt x="15239" y="10281"/>
                    <a:pt x="15239" y="10385"/>
                  </a:cubicBezTo>
                  <a:cubicBezTo>
                    <a:pt x="14486" y="9969"/>
                    <a:pt x="13734" y="9528"/>
                    <a:pt x="12981" y="9190"/>
                  </a:cubicBezTo>
                  <a:cubicBezTo>
                    <a:pt x="11994" y="8671"/>
                    <a:pt x="10930" y="8230"/>
                    <a:pt x="9839" y="7685"/>
                  </a:cubicBezTo>
                  <a:close/>
                  <a:moveTo>
                    <a:pt x="9294" y="7477"/>
                  </a:moveTo>
                  <a:cubicBezTo>
                    <a:pt x="10047" y="8022"/>
                    <a:pt x="11034" y="8334"/>
                    <a:pt x="11786" y="8775"/>
                  </a:cubicBezTo>
                  <a:cubicBezTo>
                    <a:pt x="13084" y="9320"/>
                    <a:pt x="14383" y="9969"/>
                    <a:pt x="15577" y="10618"/>
                  </a:cubicBezTo>
                  <a:cubicBezTo>
                    <a:pt x="15964" y="10892"/>
                    <a:pt x="16332" y="11085"/>
                    <a:pt x="16715" y="11287"/>
                  </a:cubicBezTo>
                  <a:lnTo>
                    <a:pt x="16715" y="11287"/>
                  </a:lnTo>
                  <a:cubicBezTo>
                    <a:pt x="15401" y="10860"/>
                    <a:pt x="14093" y="10331"/>
                    <a:pt x="12877" y="9528"/>
                  </a:cubicBezTo>
                  <a:cubicBezTo>
                    <a:pt x="11683" y="8775"/>
                    <a:pt x="10385" y="8437"/>
                    <a:pt x="9294" y="7477"/>
                  </a:cubicBezTo>
                  <a:close/>
                  <a:moveTo>
                    <a:pt x="9736" y="8126"/>
                  </a:moveTo>
                  <a:lnTo>
                    <a:pt x="9736" y="8126"/>
                  </a:lnTo>
                  <a:cubicBezTo>
                    <a:pt x="10696" y="8775"/>
                    <a:pt x="11890" y="9086"/>
                    <a:pt x="12877" y="9632"/>
                  </a:cubicBezTo>
                  <a:cubicBezTo>
                    <a:pt x="14071" y="10385"/>
                    <a:pt x="15369" y="11034"/>
                    <a:pt x="16771" y="11371"/>
                  </a:cubicBezTo>
                  <a:cubicBezTo>
                    <a:pt x="14071" y="11267"/>
                    <a:pt x="11786" y="9969"/>
                    <a:pt x="9736" y="8126"/>
                  </a:cubicBezTo>
                  <a:close/>
                  <a:moveTo>
                    <a:pt x="6660" y="5806"/>
                  </a:moveTo>
                  <a:lnTo>
                    <a:pt x="6660" y="5806"/>
                  </a:lnTo>
                  <a:cubicBezTo>
                    <a:pt x="8418" y="8536"/>
                    <a:pt x="11330" y="11352"/>
                    <a:pt x="14486" y="12020"/>
                  </a:cubicBezTo>
                  <a:cubicBezTo>
                    <a:pt x="13941" y="12020"/>
                    <a:pt x="13422" y="12020"/>
                    <a:pt x="12981" y="11916"/>
                  </a:cubicBezTo>
                  <a:cubicBezTo>
                    <a:pt x="11786" y="11786"/>
                    <a:pt x="10930" y="11371"/>
                    <a:pt x="10047" y="10488"/>
                  </a:cubicBezTo>
                  <a:cubicBezTo>
                    <a:pt x="9736" y="10177"/>
                    <a:pt x="9398" y="9839"/>
                    <a:pt x="8983" y="9528"/>
                  </a:cubicBezTo>
                  <a:cubicBezTo>
                    <a:pt x="7831" y="8474"/>
                    <a:pt x="7311" y="7112"/>
                    <a:pt x="6660" y="5806"/>
                  </a:cubicBezTo>
                  <a:close/>
                  <a:moveTo>
                    <a:pt x="5130" y="3424"/>
                  </a:moveTo>
                  <a:lnTo>
                    <a:pt x="5130" y="3424"/>
                  </a:lnTo>
                  <a:cubicBezTo>
                    <a:pt x="5215" y="3485"/>
                    <a:pt x="5308" y="3537"/>
                    <a:pt x="5400" y="3583"/>
                  </a:cubicBezTo>
                  <a:cubicBezTo>
                    <a:pt x="5738" y="3894"/>
                    <a:pt x="5945" y="4232"/>
                    <a:pt x="6283" y="4543"/>
                  </a:cubicBezTo>
                  <a:cubicBezTo>
                    <a:pt x="6490" y="4777"/>
                    <a:pt x="6802" y="5089"/>
                    <a:pt x="7036" y="5296"/>
                  </a:cubicBezTo>
                  <a:cubicBezTo>
                    <a:pt x="7892" y="6387"/>
                    <a:pt x="8749" y="7373"/>
                    <a:pt x="9736" y="8334"/>
                  </a:cubicBezTo>
                  <a:cubicBezTo>
                    <a:pt x="11562" y="10160"/>
                    <a:pt x="14233" y="11598"/>
                    <a:pt x="16893" y="11598"/>
                  </a:cubicBezTo>
                  <a:cubicBezTo>
                    <a:pt x="17069" y="11598"/>
                    <a:pt x="17244" y="11592"/>
                    <a:pt x="17420" y="11579"/>
                  </a:cubicBezTo>
                  <a:lnTo>
                    <a:pt x="17420" y="11579"/>
                  </a:lnTo>
                  <a:cubicBezTo>
                    <a:pt x="16537" y="11786"/>
                    <a:pt x="15681" y="11916"/>
                    <a:pt x="14824" y="12020"/>
                  </a:cubicBezTo>
                  <a:cubicBezTo>
                    <a:pt x="11241" y="11034"/>
                    <a:pt x="8541" y="8334"/>
                    <a:pt x="6594" y="5296"/>
                  </a:cubicBezTo>
                  <a:lnTo>
                    <a:pt x="6594" y="5296"/>
                  </a:lnTo>
                  <a:cubicBezTo>
                    <a:pt x="7139" y="6075"/>
                    <a:pt x="7788" y="6828"/>
                    <a:pt x="8438" y="7477"/>
                  </a:cubicBezTo>
                  <a:cubicBezTo>
                    <a:pt x="9294" y="8437"/>
                    <a:pt x="10281" y="9320"/>
                    <a:pt x="11345" y="9969"/>
                  </a:cubicBezTo>
                  <a:cubicBezTo>
                    <a:pt x="11890" y="10281"/>
                    <a:pt x="12435" y="10618"/>
                    <a:pt x="12877" y="10826"/>
                  </a:cubicBezTo>
                  <a:cubicBezTo>
                    <a:pt x="13734" y="11267"/>
                    <a:pt x="14486" y="11371"/>
                    <a:pt x="15369" y="11579"/>
                  </a:cubicBezTo>
                  <a:lnTo>
                    <a:pt x="15473" y="11579"/>
                  </a:lnTo>
                  <a:cubicBezTo>
                    <a:pt x="14720" y="11267"/>
                    <a:pt x="14071" y="11267"/>
                    <a:pt x="13292" y="10930"/>
                  </a:cubicBezTo>
                  <a:cubicBezTo>
                    <a:pt x="12539" y="10618"/>
                    <a:pt x="11786" y="10073"/>
                    <a:pt x="11034" y="9632"/>
                  </a:cubicBezTo>
                  <a:cubicBezTo>
                    <a:pt x="9736" y="8879"/>
                    <a:pt x="8645" y="7581"/>
                    <a:pt x="7685" y="6387"/>
                  </a:cubicBezTo>
                  <a:cubicBezTo>
                    <a:pt x="6791" y="5399"/>
                    <a:pt x="6004" y="4347"/>
                    <a:pt x="5130" y="3424"/>
                  </a:cubicBezTo>
                  <a:close/>
                  <a:moveTo>
                    <a:pt x="0" y="0"/>
                  </a:moveTo>
                  <a:cubicBezTo>
                    <a:pt x="649" y="338"/>
                    <a:pt x="1298" y="649"/>
                    <a:pt x="1843" y="987"/>
                  </a:cubicBezTo>
                  <a:cubicBezTo>
                    <a:pt x="2908" y="2051"/>
                    <a:pt x="3791" y="3349"/>
                    <a:pt x="4543" y="4543"/>
                  </a:cubicBezTo>
                  <a:cubicBezTo>
                    <a:pt x="3687" y="3245"/>
                    <a:pt x="2804" y="1947"/>
                    <a:pt x="1610" y="987"/>
                  </a:cubicBezTo>
                  <a:lnTo>
                    <a:pt x="1506" y="987"/>
                  </a:lnTo>
                  <a:cubicBezTo>
                    <a:pt x="3038" y="2492"/>
                    <a:pt x="4102" y="4232"/>
                    <a:pt x="5296" y="5945"/>
                  </a:cubicBezTo>
                  <a:cubicBezTo>
                    <a:pt x="5841" y="6828"/>
                    <a:pt x="6387" y="7581"/>
                    <a:pt x="7139" y="8230"/>
                  </a:cubicBezTo>
                  <a:cubicBezTo>
                    <a:pt x="7788" y="8983"/>
                    <a:pt x="8749" y="9424"/>
                    <a:pt x="9528" y="10177"/>
                  </a:cubicBezTo>
                  <a:cubicBezTo>
                    <a:pt x="9943" y="10618"/>
                    <a:pt x="10385" y="11137"/>
                    <a:pt x="10930" y="11579"/>
                  </a:cubicBezTo>
                  <a:cubicBezTo>
                    <a:pt x="11579" y="12020"/>
                    <a:pt x="12539" y="12020"/>
                    <a:pt x="13292" y="12124"/>
                  </a:cubicBezTo>
                  <a:cubicBezTo>
                    <a:pt x="13745" y="12196"/>
                    <a:pt x="14193" y="12229"/>
                    <a:pt x="14634" y="12229"/>
                  </a:cubicBezTo>
                  <a:cubicBezTo>
                    <a:pt x="16091" y="12229"/>
                    <a:pt x="17487" y="11869"/>
                    <a:pt x="18822" y="11371"/>
                  </a:cubicBezTo>
                  <a:cubicBezTo>
                    <a:pt x="18926" y="11267"/>
                    <a:pt x="18926" y="11137"/>
                    <a:pt x="18822" y="11137"/>
                  </a:cubicBezTo>
                  <a:cubicBezTo>
                    <a:pt x="18718" y="11267"/>
                    <a:pt x="18484" y="11267"/>
                    <a:pt x="18380" y="11371"/>
                  </a:cubicBezTo>
                  <a:lnTo>
                    <a:pt x="17524" y="11371"/>
                  </a:lnTo>
                  <a:cubicBezTo>
                    <a:pt x="16330" y="11034"/>
                    <a:pt x="15369" y="10488"/>
                    <a:pt x="14824" y="9320"/>
                  </a:cubicBezTo>
                  <a:cubicBezTo>
                    <a:pt x="14383" y="8671"/>
                    <a:pt x="14175" y="7892"/>
                    <a:pt x="13837" y="7139"/>
                  </a:cubicBezTo>
                  <a:cubicBezTo>
                    <a:pt x="13526" y="6490"/>
                    <a:pt x="12981" y="5841"/>
                    <a:pt x="12435" y="5426"/>
                  </a:cubicBezTo>
                  <a:cubicBezTo>
                    <a:pt x="11786" y="4777"/>
                    <a:pt x="11034" y="4543"/>
                    <a:pt x="10281" y="3998"/>
                  </a:cubicBezTo>
                  <a:cubicBezTo>
                    <a:pt x="9736" y="3583"/>
                    <a:pt x="9398" y="2700"/>
                    <a:pt x="9087" y="2181"/>
                  </a:cubicBezTo>
                  <a:cubicBezTo>
                    <a:pt x="8645" y="1636"/>
                    <a:pt x="7996" y="1298"/>
                    <a:pt x="7451" y="1091"/>
                  </a:cubicBezTo>
                  <a:cubicBezTo>
                    <a:pt x="6698" y="753"/>
                    <a:pt x="6049" y="545"/>
                    <a:pt x="5192" y="442"/>
                  </a:cubicBezTo>
                  <a:cubicBezTo>
                    <a:pt x="4466" y="442"/>
                    <a:pt x="3796" y="534"/>
                    <a:pt x="3108" y="534"/>
                  </a:cubicBezTo>
                  <a:cubicBezTo>
                    <a:pt x="2764" y="534"/>
                    <a:pt x="2415" y="511"/>
                    <a:pt x="2051" y="442"/>
                  </a:cubicBezTo>
                  <a:cubicBezTo>
                    <a:pt x="2051" y="442"/>
                    <a:pt x="1947" y="545"/>
                    <a:pt x="2051" y="545"/>
                  </a:cubicBezTo>
                  <a:cubicBezTo>
                    <a:pt x="2700" y="753"/>
                    <a:pt x="3349" y="753"/>
                    <a:pt x="4102" y="753"/>
                  </a:cubicBezTo>
                  <a:cubicBezTo>
                    <a:pt x="4293" y="737"/>
                    <a:pt x="4475" y="729"/>
                    <a:pt x="4651" y="729"/>
                  </a:cubicBezTo>
                  <a:cubicBezTo>
                    <a:pt x="5579" y="729"/>
                    <a:pt x="6344" y="949"/>
                    <a:pt x="7347" y="1298"/>
                  </a:cubicBezTo>
                  <a:cubicBezTo>
                    <a:pt x="8438" y="1740"/>
                    <a:pt x="8879" y="2389"/>
                    <a:pt x="9398" y="3245"/>
                  </a:cubicBezTo>
                  <a:cubicBezTo>
                    <a:pt x="7788" y="1636"/>
                    <a:pt x="5192" y="2596"/>
                    <a:pt x="3245" y="1636"/>
                  </a:cubicBezTo>
                  <a:cubicBezTo>
                    <a:pt x="3142" y="1532"/>
                    <a:pt x="3038" y="1402"/>
                    <a:pt x="2908" y="1298"/>
                  </a:cubicBezTo>
                  <a:lnTo>
                    <a:pt x="2908" y="1298"/>
                  </a:lnTo>
                  <a:cubicBezTo>
                    <a:pt x="3500" y="1496"/>
                    <a:pt x="4147" y="1523"/>
                    <a:pt x="4802" y="1523"/>
                  </a:cubicBezTo>
                  <a:cubicBezTo>
                    <a:pt x="5052" y="1523"/>
                    <a:pt x="5303" y="1519"/>
                    <a:pt x="5553" y="1519"/>
                  </a:cubicBezTo>
                  <a:cubicBezTo>
                    <a:pt x="6458" y="1519"/>
                    <a:pt x="7347" y="1571"/>
                    <a:pt x="8100" y="2051"/>
                  </a:cubicBezTo>
                  <a:cubicBezTo>
                    <a:pt x="6283" y="753"/>
                    <a:pt x="3894" y="1947"/>
                    <a:pt x="1947" y="649"/>
                  </a:cubicBezTo>
                  <a:lnTo>
                    <a:pt x="1947" y="753"/>
                  </a:lnTo>
                  <a:cubicBezTo>
                    <a:pt x="1298" y="442"/>
                    <a:pt x="649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3"/>
            <p:cNvSpPr/>
            <p:nvPr/>
          </p:nvSpPr>
          <p:spPr>
            <a:xfrm>
              <a:off x="3137275" y="3194325"/>
              <a:ext cx="2625" cy="2600"/>
            </a:xfrm>
            <a:custGeom>
              <a:avLst/>
              <a:gdLst/>
              <a:ahLst/>
              <a:cxnLst/>
              <a:rect l="l" t="t" r="r" b="b"/>
              <a:pathLst>
                <a:path w="105" h="104" extrusionOk="0">
                  <a:moveTo>
                    <a:pt x="1" y="0"/>
                  </a:moveTo>
                  <a:cubicBezTo>
                    <a:pt x="105" y="0"/>
                    <a:pt x="105" y="0"/>
                    <a:pt x="105" y="104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3"/>
            <p:cNvSpPr/>
            <p:nvPr/>
          </p:nvSpPr>
          <p:spPr>
            <a:xfrm>
              <a:off x="3093800" y="3139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3"/>
            <p:cNvSpPr/>
            <p:nvPr/>
          </p:nvSpPr>
          <p:spPr>
            <a:xfrm>
              <a:off x="3007475" y="3058675"/>
              <a:ext cx="2625" cy="2625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1" y="0"/>
                  </a:moveTo>
                  <a:cubicBezTo>
                    <a:pt x="1" y="0"/>
                    <a:pt x="45" y="0"/>
                    <a:pt x="76" y="29"/>
                  </a:cubicBezTo>
                  <a:lnTo>
                    <a:pt x="76" y="29"/>
                  </a:lnTo>
                  <a:cubicBezTo>
                    <a:pt x="60" y="13"/>
                    <a:pt x="37" y="0"/>
                    <a:pt x="1" y="0"/>
                  </a:cubicBezTo>
                  <a:close/>
                  <a:moveTo>
                    <a:pt x="76" y="29"/>
                  </a:moveTo>
                  <a:cubicBezTo>
                    <a:pt x="104" y="60"/>
                    <a:pt x="104" y="104"/>
                    <a:pt x="104" y="104"/>
                  </a:cubicBezTo>
                  <a:lnTo>
                    <a:pt x="104" y="104"/>
                  </a:lnTo>
                  <a:cubicBezTo>
                    <a:pt x="104" y="68"/>
                    <a:pt x="92" y="45"/>
                    <a:pt x="76" y="29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3"/>
            <p:cNvSpPr/>
            <p:nvPr/>
          </p:nvSpPr>
          <p:spPr>
            <a:xfrm>
              <a:off x="2966600" y="303725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3"/>
            <p:cNvSpPr/>
            <p:nvPr/>
          </p:nvSpPr>
          <p:spPr>
            <a:xfrm>
              <a:off x="1825625" y="4411225"/>
              <a:ext cx="5200" cy="64925"/>
            </a:xfrm>
            <a:custGeom>
              <a:avLst/>
              <a:gdLst/>
              <a:ahLst/>
              <a:cxnLst/>
              <a:rect l="l" t="t" r="r" b="b"/>
              <a:pathLst>
                <a:path w="208" h="2597" extrusionOk="0">
                  <a:moveTo>
                    <a:pt x="208" y="0"/>
                  </a:moveTo>
                  <a:lnTo>
                    <a:pt x="208" y="0"/>
                  </a:lnTo>
                  <a:cubicBezTo>
                    <a:pt x="138" y="277"/>
                    <a:pt x="115" y="566"/>
                    <a:pt x="108" y="858"/>
                  </a:cubicBezTo>
                  <a:lnTo>
                    <a:pt x="108" y="858"/>
                  </a:lnTo>
                  <a:cubicBezTo>
                    <a:pt x="138" y="571"/>
                    <a:pt x="173" y="286"/>
                    <a:pt x="208" y="0"/>
                  </a:cubicBezTo>
                  <a:close/>
                  <a:moveTo>
                    <a:pt x="108" y="858"/>
                  </a:moveTo>
                  <a:lnTo>
                    <a:pt x="108" y="858"/>
                  </a:lnTo>
                  <a:cubicBezTo>
                    <a:pt x="77" y="1144"/>
                    <a:pt x="50" y="1432"/>
                    <a:pt x="31" y="1721"/>
                  </a:cubicBezTo>
                  <a:lnTo>
                    <a:pt x="31" y="1721"/>
                  </a:lnTo>
                  <a:cubicBezTo>
                    <a:pt x="46" y="1578"/>
                    <a:pt x="69" y="1437"/>
                    <a:pt x="104" y="1298"/>
                  </a:cubicBezTo>
                  <a:cubicBezTo>
                    <a:pt x="104" y="1151"/>
                    <a:pt x="104" y="1004"/>
                    <a:pt x="108" y="858"/>
                  </a:cubicBezTo>
                  <a:close/>
                  <a:moveTo>
                    <a:pt x="31" y="1721"/>
                  </a:moveTo>
                  <a:cubicBezTo>
                    <a:pt x="0" y="2008"/>
                    <a:pt x="0" y="2302"/>
                    <a:pt x="0" y="2596"/>
                  </a:cubicBezTo>
                  <a:cubicBezTo>
                    <a:pt x="0" y="2302"/>
                    <a:pt x="12" y="2011"/>
                    <a:pt x="31" y="172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3"/>
            <p:cNvSpPr/>
            <p:nvPr/>
          </p:nvSpPr>
          <p:spPr>
            <a:xfrm>
              <a:off x="1698400" y="4213275"/>
              <a:ext cx="78550" cy="24675"/>
            </a:xfrm>
            <a:custGeom>
              <a:avLst/>
              <a:gdLst/>
              <a:ahLst/>
              <a:cxnLst/>
              <a:rect l="l" t="t" r="r" b="b"/>
              <a:pathLst>
                <a:path w="3142" h="987" extrusionOk="0">
                  <a:moveTo>
                    <a:pt x="3142" y="0"/>
                  </a:moveTo>
                  <a:cubicBezTo>
                    <a:pt x="2291" y="202"/>
                    <a:pt x="1459" y="384"/>
                    <a:pt x="697" y="714"/>
                  </a:cubicBezTo>
                  <a:lnTo>
                    <a:pt x="697" y="714"/>
                  </a:lnTo>
                  <a:cubicBezTo>
                    <a:pt x="1481" y="442"/>
                    <a:pt x="2304" y="260"/>
                    <a:pt x="3142" y="0"/>
                  </a:cubicBezTo>
                  <a:close/>
                  <a:moveTo>
                    <a:pt x="697" y="714"/>
                  </a:moveTo>
                  <a:lnTo>
                    <a:pt x="697" y="714"/>
                  </a:lnTo>
                  <a:cubicBezTo>
                    <a:pt x="461" y="795"/>
                    <a:pt x="229" y="885"/>
                    <a:pt x="1" y="987"/>
                  </a:cubicBezTo>
                  <a:cubicBezTo>
                    <a:pt x="105" y="987"/>
                    <a:pt x="208" y="883"/>
                    <a:pt x="338" y="883"/>
                  </a:cubicBezTo>
                  <a:cubicBezTo>
                    <a:pt x="456" y="822"/>
                    <a:pt x="576" y="766"/>
                    <a:pt x="697" y="714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3"/>
            <p:cNvSpPr/>
            <p:nvPr/>
          </p:nvSpPr>
          <p:spPr>
            <a:xfrm>
              <a:off x="1787975" y="3932250"/>
              <a:ext cx="7800" cy="18850"/>
            </a:xfrm>
            <a:custGeom>
              <a:avLst/>
              <a:gdLst/>
              <a:ahLst/>
              <a:cxnLst/>
              <a:rect l="l" t="t" r="r" b="b"/>
              <a:pathLst>
                <a:path w="312" h="754" extrusionOk="0">
                  <a:moveTo>
                    <a:pt x="0" y="753"/>
                  </a:moveTo>
                  <a:lnTo>
                    <a:pt x="0" y="753"/>
                  </a:lnTo>
                  <a:cubicBezTo>
                    <a:pt x="104" y="546"/>
                    <a:pt x="208" y="338"/>
                    <a:pt x="312" y="0"/>
                  </a:cubicBezTo>
                  <a:cubicBezTo>
                    <a:pt x="208" y="338"/>
                    <a:pt x="104" y="546"/>
                    <a:pt x="0" y="753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3"/>
            <p:cNvSpPr/>
            <p:nvPr/>
          </p:nvSpPr>
          <p:spPr>
            <a:xfrm>
              <a:off x="2217625" y="3635000"/>
              <a:ext cx="2625" cy="2625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0" y="0"/>
                  </a:moveTo>
                  <a:cubicBezTo>
                    <a:pt x="0" y="104"/>
                    <a:pt x="0" y="104"/>
                    <a:pt x="104" y="104"/>
                  </a:cubicBezTo>
                  <a:cubicBezTo>
                    <a:pt x="0" y="104"/>
                    <a:pt x="0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3"/>
            <p:cNvSpPr/>
            <p:nvPr/>
          </p:nvSpPr>
          <p:spPr>
            <a:xfrm>
              <a:off x="2185175" y="3623975"/>
              <a:ext cx="40900" cy="5200"/>
            </a:xfrm>
            <a:custGeom>
              <a:avLst/>
              <a:gdLst/>
              <a:ahLst/>
              <a:cxnLst/>
              <a:rect l="l" t="t" r="r" b="b"/>
              <a:pathLst>
                <a:path w="1636" h="208" extrusionOk="0">
                  <a:moveTo>
                    <a:pt x="0" y="0"/>
                  </a:moveTo>
                  <a:lnTo>
                    <a:pt x="0" y="0"/>
                  </a:lnTo>
                  <a:cubicBezTo>
                    <a:pt x="279" y="86"/>
                    <a:pt x="540" y="101"/>
                    <a:pt x="812" y="103"/>
                  </a:cubicBezTo>
                  <a:lnTo>
                    <a:pt x="812" y="103"/>
                  </a:lnTo>
                  <a:cubicBezTo>
                    <a:pt x="542" y="78"/>
                    <a:pt x="271" y="52"/>
                    <a:pt x="0" y="0"/>
                  </a:cubicBezTo>
                  <a:close/>
                  <a:moveTo>
                    <a:pt x="812" y="103"/>
                  </a:moveTo>
                  <a:cubicBezTo>
                    <a:pt x="974" y="119"/>
                    <a:pt x="1135" y="134"/>
                    <a:pt x="1297" y="155"/>
                  </a:cubicBezTo>
                  <a:lnTo>
                    <a:pt x="1297" y="155"/>
                  </a:lnTo>
                  <a:cubicBezTo>
                    <a:pt x="1192" y="129"/>
                    <a:pt x="1089" y="104"/>
                    <a:pt x="987" y="104"/>
                  </a:cubicBezTo>
                  <a:cubicBezTo>
                    <a:pt x="928" y="104"/>
                    <a:pt x="870" y="104"/>
                    <a:pt x="812" y="103"/>
                  </a:cubicBezTo>
                  <a:close/>
                  <a:moveTo>
                    <a:pt x="1297" y="155"/>
                  </a:moveTo>
                  <a:cubicBezTo>
                    <a:pt x="1406" y="181"/>
                    <a:pt x="1517" y="208"/>
                    <a:pt x="1636" y="208"/>
                  </a:cubicBezTo>
                  <a:cubicBezTo>
                    <a:pt x="1523" y="186"/>
                    <a:pt x="1410" y="169"/>
                    <a:pt x="1297" y="155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3"/>
            <p:cNvSpPr/>
            <p:nvPr/>
          </p:nvSpPr>
          <p:spPr>
            <a:xfrm>
              <a:off x="2699200" y="3545425"/>
              <a:ext cx="7800" cy="40925"/>
            </a:xfrm>
            <a:custGeom>
              <a:avLst/>
              <a:gdLst/>
              <a:ahLst/>
              <a:cxnLst/>
              <a:rect l="l" t="t" r="r" b="b"/>
              <a:pathLst>
                <a:path w="312" h="1637" extrusionOk="0">
                  <a:moveTo>
                    <a:pt x="0" y="1"/>
                  </a:moveTo>
                  <a:cubicBezTo>
                    <a:pt x="208" y="546"/>
                    <a:pt x="208" y="1091"/>
                    <a:pt x="208" y="1636"/>
                  </a:cubicBezTo>
                  <a:lnTo>
                    <a:pt x="312" y="1636"/>
                  </a:lnTo>
                  <a:cubicBezTo>
                    <a:pt x="312" y="1091"/>
                    <a:pt x="312" y="442"/>
                    <a:pt x="10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3"/>
            <p:cNvSpPr/>
            <p:nvPr/>
          </p:nvSpPr>
          <p:spPr>
            <a:xfrm>
              <a:off x="2753050" y="3540250"/>
              <a:ext cx="70125" cy="59725"/>
            </a:xfrm>
            <a:custGeom>
              <a:avLst/>
              <a:gdLst/>
              <a:ahLst/>
              <a:cxnLst/>
              <a:rect l="l" t="t" r="r" b="b"/>
              <a:pathLst>
                <a:path w="2805" h="2389" extrusionOk="0">
                  <a:moveTo>
                    <a:pt x="2805" y="0"/>
                  </a:moveTo>
                  <a:cubicBezTo>
                    <a:pt x="1636" y="312"/>
                    <a:pt x="546" y="1194"/>
                    <a:pt x="1" y="2388"/>
                  </a:cubicBezTo>
                  <a:lnTo>
                    <a:pt x="105" y="2388"/>
                  </a:lnTo>
                  <a:cubicBezTo>
                    <a:pt x="546" y="1194"/>
                    <a:pt x="1740" y="441"/>
                    <a:pt x="280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3"/>
            <p:cNvSpPr/>
            <p:nvPr/>
          </p:nvSpPr>
          <p:spPr>
            <a:xfrm>
              <a:off x="2788100" y="3548025"/>
              <a:ext cx="32475" cy="24700"/>
            </a:xfrm>
            <a:custGeom>
              <a:avLst/>
              <a:gdLst/>
              <a:ahLst/>
              <a:cxnLst/>
              <a:rect l="l" t="t" r="r" b="b"/>
              <a:pathLst>
                <a:path w="1299" h="988" extrusionOk="0">
                  <a:moveTo>
                    <a:pt x="1299" y="1"/>
                  </a:moveTo>
                  <a:cubicBezTo>
                    <a:pt x="754" y="130"/>
                    <a:pt x="338" y="546"/>
                    <a:pt x="1" y="987"/>
                  </a:cubicBezTo>
                  <a:cubicBezTo>
                    <a:pt x="338" y="546"/>
                    <a:pt x="754" y="234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3"/>
            <p:cNvSpPr/>
            <p:nvPr/>
          </p:nvSpPr>
          <p:spPr>
            <a:xfrm>
              <a:off x="2723200" y="3526600"/>
              <a:ext cx="59750" cy="86350"/>
            </a:xfrm>
            <a:custGeom>
              <a:avLst/>
              <a:gdLst/>
              <a:ahLst/>
              <a:cxnLst/>
              <a:rect l="l" t="t" r="r" b="b"/>
              <a:pathLst>
                <a:path w="2390" h="3454" extrusionOk="0">
                  <a:moveTo>
                    <a:pt x="2389" y="1"/>
                  </a:moveTo>
                  <a:lnTo>
                    <a:pt x="2389" y="1"/>
                  </a:lnTo>
                  <a:cubicBezTo>
                    <a:pt x="1299" y="987"/>
                    <a:pt x="546" y="2052"/>
                    <a:pt x="1" y="3454"/>
                  </a:cubicBezTo>
                  <a:lnTo>
                    <a:pt x="105" y="3454"/>
                  </a:lnTo>
                  <a:cubicBezTo>
                    <a:pt x="650" y="2156"/>
                    <a:pt x="1403" y="1091"/>
                    <a:pt x="238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3"/>
            <p:cNvSpPr/>
            <p:nvPr/>
          </p:nvSpPr>
          <p:spPr>
            <a:xfrm>
              <a:off x="2917900" y="3677825"/>
              <a:ext cx="87000" cy="22100"/>
            </a:xfrm>
            <a:custGeom>
              <a:avLst/>
              <a:gdLst/>
              <a:ahLst/>
              <a:cxnLst/>
              <a:rect l="l" t="t" r="r" b="b"/>
              <a:pathLst>
                <a:path w="3480" h="884" extrusionOk="0">
                  <a:moveTo>
                    <a:pt x="1" y="1"/>
                  </a:moveTo>
                  <a:cubicBezTo>
                    <a:pt x="1195" y="234"/>
                    <a:pt x="2389" y="338"/>
                    <a:pt x="3480" y="883"/>
                  </a:cubicBezTo>
                  <a:cubicBezTo>
                    <a:pt x="2493" y="234"/>
                    <a:pt x="1299" y="1"/>
                    <a:pt x="10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3"/>
            <p:cNvSpPr/>
            <p:nvPr/>
          </p:nvSpPr>
          <p:spPr>
            <a:xfrm>
              <a:off x="2928950" y="3686275"/>
              <a:ext cx="56475" cy="13650"/>
            </a:xfrm>
            <a:custGeom>
              <a:avLst/>
              <a:gdLst/>
              <a:ahLst/>
              <a:cxnLst/>
              <a:rect l="l" t="t" r="r" b="b"/>
              <a:pathLst>
                <a:path w="2259" h="546" extrusionOk="0">
                  <a:moveTo>
                    <a:pt x="0" y="0"/>
                  </a:moveTo>
                  <a:cubicBezTo>
                    <a:pt x="753" y="208"/>
                    <a:pt x="1506" y="208"/>
                    <a:pt x="2259" y="545"/>
                  </a:cubicBezTo>
                  <a:cubicBezTo>
                    <a:pt x="1506" y="104"/>
                    <a:pt x="753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3"/>
            <p:cNvSpPr/>
            <p:nvPr/>
          </p:nvSpPr>
          <p:spPr>
            <a:xfrm>
              <a:off x="2810175" y="3681075"/>
              <a:ext cx="110350" cy="37675"/>
            </a:xfrm>
            <a:custGeom>
              <a:avLst/>
              <a:gdLst/>
              <a:ahLst/>
              <a:cxnLst/>
              <a:rect l="l" t="t" r="r" b="b"/>
              <a:pathLst>
                <a:path w="4414" h="1507" extrusionOk="0">
                  <a:moveTo>
                    <a:pt x="0" y="1"/>
                  </a:moveTo>
                  <a:lnTo>
                    <a:pt x="0" y="1"/>
                  </a:lnTo>
                  <a:cubicBezTo>
                    <a:pt x="1169" y="1065"/>
                    <a:pt x="3012" y="650"/>
                    <a:pt x="4414" y="1506"/>
                  </a:cubicBezTo>
                  <a:cubicBezTo>
                    <a:pt x="3116" y="650"/>
                    <a:pt x="1402" y="857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3"/>
            <p:cNvSpPr/>
            <p:nvPr/>
          </p:nvSpPr>
          <p:spPr>
            <a:xfrm>
              <a:off x="2817950" y="3691450"/>
              <a:ext cx="40925" cy="16250"/>
            </a:xfrm>
            <a:custGeom>
              <a:avLst/>
              <a:gdLst/>
              <a:ahLst/>
              <a:cxnLst/>
              <a:rect l="l" t="t" r="r" b="b"/>
              <a:pathLst>
                <a:path w="1637" h="650" extrusionOk="0">
                  <a:moveTo>
                    <a:pt x="1" y="1"/>
                  </a:moveTo>
                  <a:cubicBezTo>
                    <a:pt x="546" y="338"/>
                    <a:pt x="1091" y="442"/>
                    <a:pt x="1507" y="650"/>
                  </a:cubicBezTo>
                  <a:cubicBezTo>
                    <a:pt x="1637" y="650"/>
                    <a:pt x="1637" y="650"/>
                    <a:pt x="1637" y="546"/>
                  </a:cubicBezTo>
                  <a:cubicBezTo>
                    <a:pt x="1091" y="442"/>
                    <a:pt x="546" y="235"/>
                    <a:pt x="10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3"/>
            <p:cNvSpPr/>
            <p:nvPr/>
          </p:nvSpPr>
          <p:spPr>
            <a:xfrm>
              <a:off x="2806925" y="3762200"/>
              <a:ext cx="73375" cy="97375"/>
            </a:xfrm>
            <a:custGeom>
              <a:avLst/>
              <a:gdLst/>
              <a:ahLst/>
              <a:cxnLst/>
              <a:rect l="l" t="t" r="r" b="b"/>
              <a:pathLst>
                <a:path w="2935" h="3895" extrusionOk="0">
                  <a:moveTo>
                    <a:pt x="130" y="1"/>
                  </a:moveTo>
                  <a:cubicBezTo>
                    <a:pt x="1" y="1"/>
                    <a:pt x="1" y="1"/>
                    <a:pt x="1" y="104"/>
                  </a:cubicBezTo>
                  <a:cubicBezTo>
                    <a:pt x="1429" y="1065"/>
                    <a:pt x="2285" y="2259"/>
                    <a:pt x="2934" y="3895"/>
                  </a:cubicBezTo>
                  <a:cubicBezTo>
                    <a:pt x="2389" y="2259"/>
                    <a:pt x="1532" y="857"/>
                    <a:pt x="13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3"/>
            <p:cNvSpPr/>
            <p:nvPr/>
          </p:nvSpPr>
          <p:spPr>
            <a:xfrm>
              <a:off x="2815375" y="3758950"/>
              <a:ext cx="40250" cy="38325"/>
            </a:xfrm>
            <a:custGeom>
              <a:avLst/>
              <a:gdLst/>
              <a:ahLst/>
              <a:cxnLst/>
              <a:rect l="l" t="t" r="r" b="b"/>
              <a:pathLst>
                <a:path w="1610" h="1533" extrusionOk="0">
                  <a:moveTo>
                    <a:pt x="0" y="1"/>
                  </a:moveTo>
                  <a:lnTo>
                    <a:pt x="0" y="1"/>
                  </a:lnTo>
                  <a:cubicBezTo>
                    <a:pt x="545" y="546"/>
                    <a:pt x="1091" y="987"/>
                    <a:pt x="1506" y="1533"/>
                  </a:cubicBezTo>
                  <a:lnTo>
                    <a:pt x="1610" y="1533"/>
                  </a:lnTo>
                  <a:cubicBezTo>
                    <a:pt x="1194" y="884"/>
                    <a:pt x="649" y="442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3"/>
            <p:cNvSpPr/>
            <p:nvPr/>
          </p:nvSpPr>
          <p:spPr>
            <a:xfrm>
              <a:off x="2799150" y="3742725"/>
              <a:ext cx="43500" cy="29875"/>
            </a:xfrm>
            <a:custGeom>
              <a:avLst/>
              <a:gdLst/>
              <a:ahLst/>
              <a:cxnLst/>
              <a:rect l="l" t="t" r="r" b="b"/>
              <a:pathLst>
                <a:path w="1740" h="1195" extrusionOk="0">
                  <a:moveTo>
                    <a:pt x="0" y="1"/>
                  </a:moveTo>
                  <a:lnTo>
                    <a:pt x="0" y="1"/>
                  </a:lnTo>
                  <a:cubicBezTo>
                    <a:pt x="649" y="442"/>
                    <a:pt x="1194" y="650"/>
                    <a:pt x="1610" y="1195"/>
                  </a:cubicBezTo>
                  <a:lnTo>
                    <a:pt x="1740" y="1195"/>
                  </a:lnTo>
                  <a:cubicBezTo>
                    <a:pt x="1298" y="650"/>
                    <a:pt x="649" y="338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3"/>
            <p:cNvSpPr/>
            <p:nvPr/>
          </p:nvSpPr>
          <p:spPr>
            <a:xfrm>
              <a:off x="2766700" y="3771425"/>
              <a:ext cx="46100" cy="101125"/>
            </a:xfrm>
            <a:custGeom>
              <a:avLst/>
              <a:gdLst/>
              <a:ahLst/>
              <a:cxnLst/>
              <a:rect l="l" t="t" r="r" b="b"/>
              <a:pathLst>
                <a:path w="1844" h="4045" extrusionOk="0">
                  <a:moveTo>
                    <a:pt x="77" y="1"/>
                  </a:moveTo>
                  <a:cubicBezTo>
                    <a:pt x="46" y="1"/>
                    <a:pt x="0" y="47"/>
                    <a:pt x="0" y="47"/>
                  </a:cubicBezTo>
                  <a:cubicBezTo>
                    <a:pt x="208" y="1579"/>
                    <a:pt x="1090" y="2747"/>
                    <a:pt x="1843" y="4045"/>
                  </a:cubicBezTo>
                  <a:cubicBezTo>
                    <a:pt x="1194" y="2643"/>
                    <a:pt x="312" y="1449"/>
                    <a:pt x="104" y="47"/>
                  </a:cubicBezTo>
                  <a:cubicBezTo>
                    <a:pt x="104" y="12"/>
                    <a:pt x="92" y="1"/>
                    <a:pt x="77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3"/>
            <p:cNvSpPr/>
            <p:nvPr/>
          </p:nvSpPr>
          <p:spPr>
            <a:xfrm>
              <a:off x="2764100" y="3767400"/>
              <a:ext cx="10400" cy="46100"/>
            </a:xfrm>
            <a:custGeom>
              <a:avLst/>
              <a:gdLst/>
              <a:ahLst/>
              <a:cxnLst/>
              <a:rect l="l" t="t" r="r" b="b"/>
              <a:pathLst>
                <a:path w="416" h="1844" extrusionOk="0">
                  <a:moveTo>
                    <a:pt x="0" y="0"/>
                  </a:moveTo>
                  <a:cubicBezTo>
                    <a:pt x="0" y="649"/>
                    <a:pt x="104" y="1298"/>
                    <a:pt x="416" y="1844"/>
                  </a:cubicBezTo>
                  <a:cubicBezTo>
                    <a:pt x="208" y="1195"/>
                    <a:pt x="104" y="649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3"/>
            <p:cNvSpPr/>
            <p:nvPr/>
          </p:nvSpPr>
          <p:spPr>
            <a:xfrm>
              <a:off x="2715425" y="3753775"/>
              <a:ext cx="2625" cy="29875"/>
            </a:xfrm>
            <a:custGeom>
              <a:avLst/>
              <a:gdLst/>
              <a:ahLst/>
              <a:cxnLst/>
              <a:rect l="l" t="t" r="r" b="b"/>
              <a:pathLst>
                <a:path w="105" h="1195" extrusionOk="0">
                  <a:moveTo>
                    <a:pt x="104" y="0"/>
                  </a:moveTo>
                  <a:lnTo>
                    <a:pt x="104" y="0"/>
                  </a:lnTo>
                  <a:cubicBezTo>
                    <a:pt x="0" y="208"/>
                    <a:pt x="0" y="441"/>
                    <a:pt x="0" y="649"/>
                  </a:cubicBezTo>
                  <a:cubicBezTo>
                    <a:pt x="0" y="441"/>
                    <a:pt x="104" y="208"/>
                    <a:pt x="104" y="0"/>
                  </a:cubicBezTo>
                  <a:close/>
                  <a:moveTo>
                    <a:pt x="0" y="649"/>
                  </a:moveTo>
                  <a:cubicBezTo>
                    <a:pt x="0" y="857"/>
                    <a:pt x="0" y="987"/>
                    <a:pt x="104" y="1194"/>
                  </a:cubicBezTo>
                  <a:cubicBezTo>
                    <a:pt x="0" y="987"/>
                    <a:pt x="104" y="857"/>
                    <a:pt x="0" y="649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3"/>
            <p:cNvSpPr/>
            <p:nvPr/>
          </p:nvSpPr>
          <p:spPr>
            <a:xfrm>
              <a:off x="2693350" y="3758950"/>
              <a:ext cx="38325" cy="129825"/>
            </a:xfrm>
            <a:custGeom>
              <a:avLst/>
              <a:gdLst/>
              <a:ahLst/>
              <a:cxnLst/>
              <a:rect l="l" t="t" r="r" b="b"/>
              <a:pathLst>
                <a:path w="1533" h="5193" extrusionOk="0">
                  <a:moveTo>
                    <a:pt x="546" y="1"/>
                  </a:moveTo>
                  <a:cubicBezTo>
                    <a:pt x="1" y="1740"/>
                    <a:pt x="650" y="3687"/>
                    <a:pt x="1532" y="5193"/>
                  </a:cubicBezTo>
                  <a:lnTo>
                    <a:pt x="1532" y="5089"/>
                  </a:lnTo>
                  <a:cubicBezTo>
                    <a:pt x="650" y="3583"/>
                    <a:pt x="234" y="1844"/>
                    <a:pt x="65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3"/>
            <p:cNvSpPr/>
            <p:nvPr/>
          </p:nvSpPr>
          <p:spPr>
            <a:xfrm>
              <a:off x="2696600" y="3748575"/>
              <a:ext cx="10400" cy="105175"/>
            </a:xfrm>
            <a:custGeom>
              <a:avLst/>
              <a:gdLst/>
              <a:ahLst/>
              <a:cxnLst/>
              <a:rect l="l" t="t" r="r" b="b"/>
              <a:pathLst>
                <a:path w="416" h="4207" extrusionOk="0">
                  <a:moveTo>
                    <a:pt x="416" y="312"/>
                  </a:moveTo>
                  <a:cubicBezTo>
                    <a:pt x="373" y="423"/>
                    <a:pt x="340" y="534"/>
                    <a:pt x="312" y="647"/>
                  </a:cubicBezTo>
                  <a:lnTo>
                    <a:pt x="312" y="647"/>
                  </a:lnTo>
                  <a:cubicBezTo>
                    <a:pt x="346" y="534"/>
                    <a:pt x="381" y="424"/>
                    <a:pt x="416" y="312"/>
                  </a:cubicBezTo>
                  <a:close/>
                  <a:moveTo>
                    <a:pt x="312" y="0"/>
                  </a:moveTo>
                  <a:cubicBezTo>
                    <a:pt x="104" y="649"/>
                    <a:pt x="0" y="1299"/>
                    <a:pt x="104" y="1948"/>
                  </a:cubicBezTo>
                  <a:cubicBezTo>
                    <a:pt x="0" y="2700"/>
                    <a:pt x="104" y="3453"/>
                    <a:pt x="312" y="4206"/>
                  </a:cubicBezTo>
                  <a:cubicBezTo>
                    <a:pt x="208" y="3661"/>
                    <a:pt x="104" y="3142"/>
                    <a:pt x="104" y="2597"/>
                  </a:cubicBezTo>
                  <a:cubicBezTo>
                    <a:pt x="104" y="2597"/>
                    <a:pt x="208" y="2597"/>
                    <a:pt x="208" y="2493"/>
                  </a:cubicBezTo>
                  <a:cubicBezTo>
                    <a:pt x="208" y="2363"/>
                    <a:pt x="104" y="2155"/>
                    <a:pt x="104" y="2051"/>
                  </a:cubicBezTo>
                  <a:cubicBezTo>
                    <a:pt x="187" y="1535"/>
                    <a:pt x="204" y="1084"/>
                    <a:pt x="312" y="647"/>
                  </a:cubicBezTo>
                  <a:lnTo>
                    <a:pt x="312" y="647"/>
                  </a:lnTo>
                  <a:cubicBezTo>
                    <a:pt x="243" y="872"/>
                    <a:pt x="173" y="1108"/>
                    <a:pt x="104" y="1402"/>
                  </a:cubicBezTo>
                  <a:cubicBezTo>
                    <a:pt x="104" y="961"/>
                    <a:pt x="208" y="416"/>
                    <a:pt x="41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3"/>
            <p:cNvSpPr/>
            <p:nvPr/>
          </p:nvSpPr>
          <p:spPr>
            <a:xfrm>
              <a:off x="2690750" y="3751175"/>
              <a:ext cx="5875" cy="53900"/>
            </a:xfrm>
            <a:custGeom>
              <a:avLst/>
              <a:gdLst/>
              <a:ahLst/>
              <a:cxnLst/>
              <a:rect l="l" t="t" r="r" b="b"/>
              <a:pathLst>
                <a:path w="235" h="2156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649"/>
                    <a:pt x="1" y="1402"/>
                    <a:pt x="1" y="2155"/>
                  </a:cubicBezTo>
                  <a:lnTo>
                    <a:pt x="105" y="2155"/>
                  </a:lnTo>
                  <a:cubicBezTo>
                    <a:pt x="1" y="1402"/>
                    <a:pt x="105" y="753"/>
                    <a:pt x="23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3"/>
            <p:cNvSpPr/>
            <p:nvPr/>
          </p:nvSpPr>
          <p:spPr>
            <a:xfrm>
              <a:off x="2888050" y="3834900"/>
              <a:ext cx="22100" cy="43500"/>
            </a:xfrm>
            <a:custGeom>
              <a:avLst/>
              <a:gdLst/>
              <a:ahLst/>
              <a:cxnLst/>
              <a:rect l="l" t="t" r="r" b="b"/>
              <a:pathLst>
                <a:path w="884" h="1740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545"/>
                    <a:pt x="650" y="1091"/>
                    <a:pt x="780" y="1740"/>
                  </a:cubicBezTo>
                  <a:lnTo>
                    <a:pt x="883" y="1740"/>
                  </a:lnTo>
                  <a:cubicBezTo>
                    <a:pt x="650" y="1091"/>
                    <a:pt x="338" y="442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3"/>
            <p:cNvSpPr/>
            <p:nvPr/>
          </p:nvSpPr>
          <p:spPr>
            <a:xfrm>
              <a:off x="2885450" y="3821275"/>
              <a:ext cx="24700" cy="43500"/>
            </a:xfrm>
            <a:custGeom>
              <a:avLst/>
              <a:gdLst/>
              <a:ahLst/>
              <a:cxnLst/>
              <a:rect l="l" t="t" r="r" b="b"/>
              <a:pathLst>
                <a:path w="988" h="1740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545"/>
                    <a:pt x="754" y="1090"/>
                    <a:pt x="987" y="1739"/>
                  </a:cubicBezTo>
                  <a:cubicBezTo>
                    <a:pt x="754" y="1090"/>
                    <a:pt x="442" y="44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3"/>
            <p:cNvSpPr/>
            <p:nvPr/>
          </p:nvSpPr>
          <p:spPr>
            <a:xfrm>
              <a:off x="2871825" y="3794650"/>
              <a:ext cx="32475" cy="40275"/>
            </a:xfrm>
            <a:custGeom>
              <a:avLst/>
              <a:gdLst/>
              <a:ahLst/>
              <a:cxnLst/>
              <a:rect l="l" t="t" r="r" b="b"/>
              <a:pathLst>
                <a:path w="1299" h="1611" extrusionOk="0">
                  <a:moveTo>
                    <a:pt x="1" y="1"/>
                  </a:moveTo>
                  <a:lnTo>
                    <a:pt x="1" y="105"/>
                  </a:lnTo>
                  <a:cubicBezTo>
                    <a:pt x="442" y="520"/>
                    <a:pt x="883" y="1065"/>
                    <a:pt x="1195" y="1610"/>
                  </a:cubicBezTo>
                  <a:lnTo>
                    <a:pt x="1299" y="1610"/>
                  </a:lnTo>
                  <a:cubicBezTo>
                    <a:pt x="883" y="1065"/>
                    <a:pt x="546" y="520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3"/>
            <p:cNvSpPr/>
            <p:nvPr/>
          </p:nvSpPr>
          <p:spPr>
            <a:xfrm>
              <a:off x="2817975" y="3732350"/>
              <a:ext cx="13650" cy="10400"/>
            </a:xfrm>
            <a:custGeom>
              <a:avLst/>
              <a:gdLst/>
              <a:ahLst/>
              <a:cxnLst/>
              <a:rect l="l" t="t" r="r" b="b"/>
              <a:pathLst>
                <a:path w="546" h="416" extrusionOk="0">
                  <a:moveTo>
                    <a:pt x="0" y="0"/>
                  </a:moveTo>
                  <a:cubicBezTo>
                    <a:pt x="208" y="104"/>
                    <a:pt x="338" y="312"/>
                    <a:pt x="545" y="416"/>
                  </a:cubicBezTo>
                  <a:cubicBezTo>
                    <a:pt x="338" y="208"/>
                    <a:pt x="208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3"/>
            <p:cNvSpPr/>
            <p:nvPr/>
          </p:nvSpPr>
          <p:spPr>
            <a:xfrm>
              <a:off x="2871825" y="3716125"/>
              <a:ext cx="40925" cy="26625"/>
            </a:xfrm>
            <a:custGeom>
              <a:avLst/>
              <a:gdLst/>
              <a:ahLst/>
              <a:cxnLst/>
              <a:rect l="l" t="t" r="r" b="b"/>
              <a:pathLst>
                <a:path w="1637" h="1065" extrusionOk="0">
                  <a:moveTo>
                    <a:pt x="1" y="0"/>
                  </a:moveTo>
                  <a:lnTo>
                    <a:pt x="1" y="0"/>
                  </a:lnTo>
                  <a:cubicBezTo>
                    <a:pt x="650" y="312"/>
                    <a:pt x="1091" y="649"/>
                    <a:pt x="1636" y="1065"/>
                  </a:cubicBezTo>
                  <a:cubicBezTo>
                    <a:pt x="1091" y="649"/>
                    <a:pt x="650" y="20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3"/>
            <p:cNvSpPr/>
            <p:nvPr/>
          </p:nvSpPr>
          <p:spPr>
            <a:xfrm>
              <a:off x="2858850" y="3713525"/>
              <a:ext cx="48700" cy="32475"/>
            </a:xfrm>
            <a:custGeom>
              <a:avLst/>
              <a:gdLst/>
              <a:ahLst/>
              <a:cxnLst/>
              <a:rect l="l" t="t" r="r" b="b"/>
              <a:pathLst>
                <a:path w="1948" h="1299" extrusionOk="0">
                  <a:moveTo>
                    <a:pt x="1" y="1"/>
                  </a:moveTo>
                  <a:cubicBezTo>
                    <a:pt x="650" y="312"/>
                    <a:pt x="1299" y="650"/>
                    <a:pt x="1818" y="1299"/>
                  </a:cubicBezTo>
                  <a:cubicBezTo>
                    <a:pt x="1818" y="1299"/>
                    <a:pt x="1948" y="1299"/>
                    <a:pt x="1818" y="1169"/>
                  </a:cubicBezTo>
                  <a:cubicBezTo>
                    <a:pt x="1402" y="650"/>
                    <a:pt x="650" y="208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3"/>
            <p:cNvSpPr/>
            <p:nvPr/>
          </p:nvSpPr>
          <p:spPr>
            <a:xfrm>
              <a:off x="2836775" y="3707675"/>
              <a:ext cx="43525" cy="22100"/>
            </a:xfrm>
            <a:custGeom>
              <a:avLst/>
              <a:gdLst/>
              <a:ahLst/>
              <a:cxnLst/>
              <a:rect l="l" t="t" r="r" b="b"/>
              <a:pathLst>
                <a:path w="1741" h="884" extrusionOk="0">
                  <a:moveTo>
                    <a:pt x="1" y="1"/>
                  </a:moveTo>
                  <a:cubicBezTo>
                    <a:pt x="650" y="338"/>
                    <a:pt x="1195" y="546"/>
                    <a:pt x="1740" y="884"/>
                  </a:cubicBezTo>
                  <a:cubicBezTo>
                    <a:pt x="1195" y="442"/>
                    <a:pt x="650" y="235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3"/>
            <p:cNvSpPr/>
            <p:nvPr/>
          </p:nvSpPr>
          <p:spPr>
            <a:xfrm>
              <a:off x="2788300" y="3697375"/>
              <a:ext cx="40725" cy="12925"/>
            </a:xfrm>
            <a:custGeom>
              <a:avLst/>
              <a:gdLst/>
              <a:ahLst/>
              <a:cxnLst/>
              <a:rect l="l" t="t" r="r" b="b"/>
              <a:pathLst>
                <a:path w="1629" h="517" extrusionOk="0">
                  <a:moveTo>
                    <a:pt x="1" y="1"/>
                  </a:moveTo>
                  <a:lnTo>
                    <a:pt x="1" y="1"/>
                  </a:lnTo>
                  <a:cubicBezTo>
                    <a:pt x="543" y="206"/>
                    <a:pt x="1085" y="310"/>
                    <a:pt x="1524" y="517"/>
                  </a:cubicBezTo>
                  <a:lnTo>
                    <a:pt x="1628" y="517"/>
                  </a:lnTo>
                  <a:cubicBezTo>
                    <a:pt x="1086" y="310"/>
                    <a:pt x="543" y="20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3"/>
            <p:cNvSpPr/>
            <p:nvPr/>
          </p:nvSpPr>
          <p:spPr>
            <a:xfrm>
              <a:off x="2777725" y="3626550"/>
              <a:ext cx="29225" cy="8475"/>
            </a:xfrm>
            <a:custGeom>
              <a:avLst/>
              <a:gdLst/>
              <a:ahLst/>
              <a:cxnLst/>
              <a:rect l="l" t="t" r="r" b="b"/>
              <a:pathLst>
                <a:path w="1169" h="339" extrusionOk="0">
                  <a:moveTo>
                    <a:pt x="649" y="1"/>
                  </a:moveTo>
                  <a:cubicBezTo>
                    <a:pt x="416" y="105"/>
                    <a:pt x="208" y="105"/>
                    <a:pt x="0" y="235"/>
                  </a:cubicBezTo>
                  <a:lnTo>
                    <a:pt x="0" y="338"/>
                  </a:lnTo>
                  <a:cubicBezTo>
                    <a:pt x="208" y="235"/>
                    <a:pt x="312" y="105"/>
                    <a:pt x="520" y="105"/>
                  </a:cubicBezTo>
                  <a:lnTo>
                    <a:pt x="1065" y="105"/>
                  </a:lnTo>
                  <a:cubicBezTo>
                    <a:pt x="1169" y="105"/>
                    <a:pt x="1169" y="1"/>
                    <a:pt x="106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3"/>
            <p:cNvSpPr/>
            <p:nvPr/>
          </p:nvSpPr>
          <p:spPr>
            <a:xfrm>
              <a:off x="2785500" y="3631050"/>
              <a:ext cx="27300" cy="3975"/>
            </a:xfrm>
            <a:custGeom>
              <a:avLst/>
              <a:gdLst/>
              <a:ahLst/>
              <a:cxnLst/>
              <a:rect l="l" t="t" r="r" b="b"/>
              <a:pathLst>
                <a:path w="1092" h="159" extrusionOk="0">
                  <a:moveTo>
                    <a:pt x="726" y="0"/>
                  </a:moveTo>
                  <a:cubicBezTo>
                    <a:pt x="461" y="0"/>
                    <a:pt x="237" y="86"/>
                    <a:pt x="1" y="158"/>
                  </a:cubicBezTo>
                  <a:cubicBezTo>
                    <a:pt x="105" y="158"/>
                    <a:pt x="338" y="158"/>
                    <a:pt x="442" y="55"/>
                  </a:cubicBezTo>
                  <a:lnTo>
                    <a:pt x="1091" y="55"/>
                  </a:lnTo>
                  <a:cubicBezTo>
                    <a:pt x="959" y="16"/>
                    <a:pt x="839" y="0"/>
                    <a:pt x="72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3"/>
            <p:cNvSpPr/>
            <p:nvPr/>
          </p:nvSpPr>
          <p:spPr>
            <a:xfrm>
              <a:off x="2799150" y="3632400"/>
              <a:ext cx="13650" cy="5225"/>
            </a:xfrm>
            <a:custGeom>
              <a:avLst/>
              <a:gdLst/>
              <a:ahLst/>
              <a:cxnLst/>
              <a:rect l="l" t="t" r="r" b="b"/>
              <a:pathLst>
                <a:path w="546" h="209" extrusionOk="0">
                  <a:moveTo>
                    <a:pt x="545" y="1"/>
                  </a:moveTo>
                  <a:cubicBezTo>
                    <a:pt x="312" y="1"/>
                    <a:pt x="208" y="104"/>
                    <a:pt x="0" y="208"/>
                  </a:cubicBezTo>
                  <a:cubicBezTo>
                    <a:pt x="208" y="208"/>
                    <a:pt x="312" y="104"/>
                    <a:pt x="54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3"/>
            <p:cNvSpPr/>
            <p:nvPr/>
          </p:nvSpPr>
          <p:spPr>
            <a:xfrm>
              <a:off x="2736825" y="3440300"/>
              <a:ext cx="16250" cy="21425"/>
            </a:xfrm>
            <a:custGeom>
              <a:avLst/>
              <a:gdLst/>
              <a:ahLst/>
              <a:cxnLst/>
              <a:rect l="l" t="t" r="r" b="b"/>
              <a:pathLst>
                <a:path w="650" h="857" extrusionOk="0">
                  <a:moveTo>
                    <a:pt x="650" y="0"/>
                  </a:moveTo>
                  <a:cubicBezTo>
                    <a:pt x="338" y="104"/>
                    <a:pt x="105" y="416"/>
                    <a:pt x="1" y="857"/>
                  </a:cubicBezTo>
                  <a:cubicBezTo>
                    <a:pt x="105" y="416"/>
                    <a:pt x="338" y="208"/>
                    <a:pt x="65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3"/>
            <p:cNvSpPr/>
            <p:nvPr/>
          </p:nvSpPr>
          <p:spPr>
            <a:xfrm>
              <a:off x="2740300" y="3445475"/>
              <a:ext cx="15375" cy="17425"/>
            </a:xfrm>
            <a:custGeom>
              <a:avLst/>
              <a:gdLst/>
              <a:ahLst/>
              <a:cxnLst/>
              <a:rect l="l" t="t" r="r" b="b"/>
              <a:pathLst>
                <a:path w="615" h="697" extrusionOk="0">
                  <a:moveTo>
                    <a:pt x="615" y="1"/>
                  </a:moveTo>
                  <a:cubicBezTo>
                    <a:pt x="371" y="1"/>
                    <a:pt x="255" y="271"/>
                    <a:pt x="153" y="488"/>
                  </a:cubicBezTo>
                  <a:lnTo>
                    <a:pt x="153" y="488"/>
                  </a:lnTo>
                  <a:cubicBezTo>
                    <a:pt x="198" y="438"/>
                    <a:pt x="254" y="388"/>
                    <a:pt x="303" y="338"/>
                  </a:cubicBezTo>
                  <a:cubicBezTo>
                    <a:pt x="407" y="105"/>
                    <a:pt x="511" y="105"/>
                    <a:pt x="615" y="1"/>
                  </a:cubicBezTo>
                  <a:close/>
                  <a:moveTo>
                    <a:pt x="153" y="488"/>
                  </a:moveTo>
                  <a:cubicBezTo>
                    <a:pt x="105" y="542"/>
                    <a:pt x="70" y="596"/>
                    <a:pt x="70" y="650"/>
                  </a:cubicBezTo>
                  <a:cubicBezTo>
                    <a:pt x="98" y="605"/>
                    <a:pt x="125" y="548"/>
                    <a:pt x="153" y="488"/>
                  </a:cubicBezTo>
                  <a:close/>
                  <a:moveTo>
                    <a:pt x="70" y="650"/>
                  </a:moveTo>
                  <a:cubicBezTo>
                    <a:pt x="0" y="650"/>
                    <a:pt x="23" y="696"/>
                    <a:pt x="47" y="696"/>
                  </a:cubicBezTo>
                  <a:cubicBezTo>
                    <a:pt x="58" y="696"/>
                    <a:pt x="70" y="684"/>
                    <a:pt x="70" y="65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3"/>
            <p:cNvSpPr/>
            <p:nvPr/>
          </p:nvSpPr>
          <p:spPr>
            <a:xfrm>
              <a:off x="2753050" y="3442900"/>
              <a:ext cx="11075" cy="16250"/>
            </a:xfrm>
            <a:custGeom>
              <a:avLst/>
              <a:gdLst/>
              <a:ahLst/>
              <a:cxnLst/>
              <a:rect l="l" t="t" r="r" b="b"/>
              <a:pathLst>
                <a:path w="443" h="650" extrusionOk="0">
                  <a:moveTo>
                    <a:pt x="442" y="0"/>
                  </a:moveTo>
                  <a:lnTo>
                    <a:pt x="442" y="0"/>
                  </a:lnTo>
                  <a:cubicBezTo>
                    <a:pt x="209" y="104"/>
                    <a:pt x="1" y="312"/>
                    <a:pt x="1" y="649"/>
                  </a:cubicBezTo>
                  <a:cubicBezTo>
                    <a:pt x="105" y="312"/>
                    <a:pt x="338" y="208"/>
                    <a:pt x="44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3"/>
            <p:cNvSpPr/>
            <p:nvPr/>
          </p:nvSpPr>
          <p:spPr>
            <a:xfrm>
              <a:off x="2764100" y="3445475"/>
              <a:ext cx="10400" cy="8475"/>
            </a:xfrm>
            <a:custGeom>
              <a:avLst/>
              <a:gdLst/>
              <a:ahLst/>
              <a:cxnLst/>
              <a:rect l="l" t="t" r="r" b="b"/>
              <a:pathLst>
                <a:path w="416" h="339" extrusionOk="0">
                  <a:moveTo>
                    <a:pt x="416" y="1"/>
                  </a:moveTo>
                  <a:cubicBezTo>
                    <a:pt x="283" y="1"/>
                    <a:pt x="192" y="86"/>
                    <a:pt x="117" y="181"/>
                  </a:cubicBezTo>
                  <a:lnTo>
                    <a:pt x="117" y="181"/>
                  </a:lnTo>
                  <a:cubicBezTo>
                    <a:pt x="220" y="95"/>
                    <a:pt x="343" y="73"/>
                    <a:pt x="416" y="1"/>
                  </a:cubicBezTo>
                  <a:close/>
                  <a:moveTo>
                    <a:pt x="117" y="181"/>
                  </a:moveTo>
                  <a:cubicBezTo>
                    <a:pt x="73" y="218"/>
                    <a:pt x="32" y="268"/>
                    <a:pt x="0" y="338"/>
                  </a:cubicBezTo>
                  <a:cubicBezTo>
                    <a:pt x="38" y="292"/>
                    <a:pt x="75" y="235"/>
                    <a:pt x="117" y="18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3"/>
            <p:cNvSpPr/>
            <p:nvPr/>
          </p:nvSpPr>
          <p:spPr>
            <a:xfrm>
              <a:off x="2647925" y="3459750"/>
              <a:ext cx="5200" cy="20800"/>
            </a:xfrm>
            <a:custGeom>
              <a:avLst/>
              <a:gdLst/>
              <a:ahLst/>
              <a:cxnLst/>
              <a:rect l="l" t="t" r="r" b="b"/>
              <a:pathLst>
                <a:path w="208" h="832" extrusionOk="0">
                  <a:moveTo>
                    <a:pt x="195" y="1"/>
                  </a:moveTo>
                  <a:cubicBezTo>
                    <a:pt x="182" y="1"/>
                    <a:pt x="156" y="27"/>
                    <a:pt x="104" y="79"/>
                  </a:cubicBezTo>
                  <a:cubicBezTo>
                    <a:pt x="0" y="183"/>
                    <a:pt x="0" y="624"/>
                    <a:pt x="0" y="832"/>
                  </a:cubicBezTo>
                  <a:lnTo>
                    <a:pt x="104" y="832"/>
                  </a:lnTo>
                  <a:lnTo>
                    <a:pt x="104" y="416"/>
                  </a:lnTo>
                  <a:cubicBezTo>
                    <a:pt x="104" y="287"/>
                    <a:pt x="104" y="183"/>
                    <a:pt x="208" y="79"/>
                  </a:cubicBezTo>
                  <a:cubicBezTo>
                    <a:pt x="208" y="27"/>
                    <a:pt x="208" y="1"/>
                    <a:pt x="19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3"/>
            <p:cNvSpPr/>
            <p:nvPr/>
          </p:nvSpPr>
          <p:spPr>
            <a:xfrm>
              <a:off x="2490850" y="3507800"/>
              <a:ext cx="11075" cy="21425"/>
            </a:xfrm>
            <a:custGeom>
              <a:avLst/>
              <a:gdLst/>
              <a:ahLst/>
              <a:cxnLst/>
              <a:rect l="l" t="t" r="r" b="b"/>
              <a:pathLst>
                <a:path w="443" h="857" extrusionOk="0">
                  <a:moveTo>
                    <a:pt x="312" y="0"/>
                  </a:moveTo>
                  <a:cubicBezTo>
                    <a:pt x="105" y="208"/>
                    <a:pt x="105" y="545"/>
                    <a:pt x="1" y="857"/>
                  </a:cubicBezTo>
                  <a:lnTo>
                    <a:pt x="105" y="857"/>
                  </a:lnTo>
                  <a:cubicBezTo>
                    <a:pt x="105" y="545"/>
                    <a:pt x="208" y="312"/>
                    <a:pt x="44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3"/>
            <p:cNvSpPr/>
            <p:nvPr/>
          </p:nvSpPr>
          <p:spPr>
            <a:xfrm>
              <a:off x="2512275" y="3686275"/>
              <a:ext cx="16250" cy="27275"/>
            </a:xfrm>
            <a:custGeom>
              <a:avLst/>
              <a:gdLst/>
              <a:ahLst/>
              <a:cxnLst/>
              <a:rect l="l" t="t" r="r" b="b"/>
              <a:pathLst>
                <a:path w="650" h="1091" extrusionOk="0">
                  <a:moveTo>
                    <a:pt x="546" y="0"/>
                  </a:moveTo>
                  <a:cubicBezTo>
                    <a:pt x="442" y="104"/>
                    <a:pt x="442" y="104"/>
                    <a:pt x="338" y="208"/>
                  </a:cubicBezTo>
                  <a:cubicBezTo>
                    <a:pt x="104" y="442"/>
                    <a:pt x="0" y="753"/>
                    <a:pt x="104" y="1091"/>
                  </a:cubicBezTo>
                  <a:cubicBezTo>
                    <a:pt x="104" y="829"/>
                    <a:pt x="182" y="708"/>
                    <a:pt x="266" y="570"/>
                  </a:cubicBezTo>
                  <a:lnTo>
                    <a:pt x="266" y="570"/>
                  </a:lnTo>
                  <a:cubicBezTo>
                    <a:pt x="234" y="670"/>
                    <a:pt x="234" y="787"/>
                    <a:pt x="234" y="857"/>
                  </a:cubicBezTo>
                  <a:cubicBezTo>
                    <a:pt x="234" y="909"/>
                    <a:pt x="260" y="935"/>
                    <a:pt x="286" y="935"/>
                  </a:cubicBezTo>
                  <a:cubicBezTo>
                    <a:pt x="312" y="935"/>
                    <a:pt x="338" y="909"/>
                    <a:pt x="338" y="857"/>
                  </a:cubicBezTo>
                  <a:lnTo>
                    <a:pt x="338" y="442"/>
                  </a:lnTo>
                  <a:cubicBezTo>
                    <a:pt x="338" y="312"/>
                    <a:pt x="442" y="208"/>
                    <a:pt x="649" y="104"/>
                  </a:cubicBezTo>
                  <a:cubicBezTo>
                    <a:pt x="649" y="0"/>
                    <a:pt x="649" y="0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3"/>
            <p:cNvSpPr/>
            <p:nvPr/>
          </p:nvSpPr>
          <p:spPr>
            <a:xfrm>
              <a:off x="2507075" y="3697300"/>
              <a:ext cx="7825" cy="21450"/>
            </a:xfrm>
            <a:custGeom>
              <a:avLst/>
              <a:gdLst/>
              <a:ahLst/>
              <a:cxnLst/>
              <a:rect l="l" t="t" r="r" b="b"/>
              <a:pathLst>
                <a:path w="313" h="858" extrusionOk="0">
                  <a:moveTo>
                    <a:pt x="312" y="1"/>
                  </a:moveTo>
                  <a:cubicBezTo>
                    <a:pt x="105" y="104"/>
                    <a:pt x="1" y="520"/>
                    <a:pt x="1" y="857"/>
                  </a:cubicBezTo>
                  <a:cubicBezTo>
                    <a:pt x="105" y="520"/>
                    <a:pt x="208" y="312"/>
                    <a:pt x="312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3"/>
            <p:cNvSpPr/>
            <p:nvPr/>
          </p:nvSpPr>
          <p:spPr>
            <a:xfrm>
              <a:off x="2501900" y="3705100"/>
              <a:ext cx="5200" cy="24675"/>
            </a:xfrm>
            <a:custGeom>
              <a:avLst/>
              <a:gdLst/>
              <a:ahLst/>
              <a:cxnLst/>
              <a:rect l="l" t="t" r="r" b="b"/>
              <a:pathLst>
                <a:path w="208" h="987" extrusionOk="0">
                  <a:moveTo>
                    <a:pt x="208" y="0"/>
                  </a:moveTo>
                  <a:lnTo>
                    <a:pt x="208" y="0"/>
                  </a:lnTo>
                  <a:cubicBezTo>
                    <a:pt x="0" y="208"/>
                    <a:pt x="0" y="649"/>
                    <a:pt x="104" y="987"/>
                  </a:cubicBezTo>
                  <a:lnTo>
                    <a:pt x="104" y="857"/>
                  </a:lnTo>
                  <a:lnTo>
                    <a:pt x="104" y="441"/>
                  </a:lnTo>
                  <a:cubicBezTo>
                    <a:pt x="104" y="338"/>
                    <a:pt x="208" y="104"/>
                    <a:pt x="208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3"/>
            <p:cNvSpPr/>
            <p:nvPr/>
          </p:nvSpPr>
          <p:spPr>
            <a:xfrm>
              <a:off x="2493450" y="3713525"/>
              <a:ext cx="5225" cy="21450"/>
            </a:xfrm>
            <a:custGeom>
              <a:avLst/>
              <a:gdLst/>
              <a:ahLst/>
              <a:cxnLst/>
              <a:rect l="l" t="t" r="r" b="b"/>
              <a:pathLst>
                <a:path w="209" h="858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" y="208"/>
                    <a:pt x="1" y="520"/>
                    <a:pt x="104" y="857"/>
                  </a:cubicBezTo>
                  <a:lnTo>
                    <a:pt x="104" y="416"/>
                  </a:lnTo>
                  <a:cubicBezTo>
                    <a:pt x="104" y="208"/>
                    <a:pt x="208" y="104"/>
                    <a:pt x="208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3"/>
            <p:cNvSpPr/>
            <p:nvPr/>
          </p:nvSpPr>
          <p:spPr>
            <a:xfrm>
              <a:off x="2488250" y="3723900"/>
              <a:ext cx="2625" cy="16250"/>
            </a:xfrm>
            <a:custGeom>
              <a:avLst/>
              <a:gdLst/>
              <a:ahLst/>
              <a:cxnLst/>
              <a:rect l="l" t="t" r="r" b="b"/>
              <a:pathLst>
                <a:path w="105" h="650" extrusionOk="0">
                  <a:moveTo>
                    <a:pt x="105" y="1"/>
                  </a:moveTo>
                  <a:cubicBezTo>
                    <a:pt x="1" y="235"/>
                    <a:pt x="1" y="442"/>
                    <a:pt x="105" y="650"/>
                  </a:cubicBezTo>
                  <a:lnTo>
                    <a:pt x="105" y="338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3"/>
            <p:cNvSpPr/>
            <p:nvPr/>
          </p:nvSpPr>
          <p:spPr>
            <a:xfrm>
              <a:off x="2485675" y="3729750"/>
              <a:ext cx="2600" cy="16250"/>
            </a:xfrm>
            <a:custGeom>
              <a:avLst/>
              <a:gdLst/>
              <a:ahLst/>
              <a:cxnLst/>
              <a:rect l="l" t="t" r="r" b="b"/>
              <a:pathLst>
                <a:path w="104" h="650" extrusionOk="0">
                  <a:moveTo>
                    <a:pt x="0" y="1"/>
                  </a:moveTo>
                  <a:lnTo>
                    <a:pt x="0" y="650"/>
                  </a:lnTo>
                  <a:cubicBezTo>
                    <a:pt x="0" y="416"/>
                    <a:pt x="104" y="208"/>
                    <a:pt x="104" y="104"/>
                  </a:cubicBezTo>
                  <a:cubicBezTo>
                    <a:pt x="10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3"/>
            <p:cNvSpPr/>
            <p:nvPr/>
          </p:nvSpPr>
          <p:spPr>
            <a:xfrm>
              <a:off x="2477225" y="3737550"/>
              <a:ext cx="2625" cy="17400"/>
            </a:xfrm>
            <a:custGeom>
              <a:avLst/>
              <a:gdLst/>
              <a:ahLst/>
              <a:cxnLst/>
              <a:rect l="l" t="t" r="r" b="b"/>
              <a:pathLst>
                <a:path w="105" h="696" extrusionOk="0">
                  <a:moveTo>
                    <a:pt x="104" y="0"/>
                  </a:moveTo>
                  <a:cubicBezTo>
                    <a:pt x="1" y="208"/>
                    <a:pt x="1" y="441"/>
                    <a:pt x="1" y="649"/>
                  </a:cubicBezTo>
                  <a:cubicBezTo>
                    <a:pt x="35" y="684"/>
                    <a:pt x="58" y="695"/>
                    <a:pt x="74" y="695"/>
                  </a:cubicBezTo>
                  <a:cubicBezTo>
                    <a:pt x="104" y="695"/>
                    <a:pt x="104" y="649"/>
                    <a:pt x="104" y="649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3"/>
            <p:cNvSpPr/>
            <p:nvPr/>
          </p:nvSpPr>
          <p:spPr>
            <a:xfrm>
              <a:off x="2472025" y="3740125"/>
              <a:ext cx="5225" cy="22100"/>
            </a:xfrm>
            <a:custGeom>
              <a:avLst/>
              <a:gdLst/>
              <a:ahLst/>
              <a:cxnLst/>
              <a:rect l="l" t="t" r="r" b="b"/>
              <a:pathLst>
                <a:path w="209" h="884" extrusionOk="0">
                  <a:moveTo>
                    <a:pt x="209" y="1"/>
                  </a:moveTo>
                  <a:cubicBezTo>
                    <a:pt x="1" y="235"/>
                    <a:pt x="1" y="546"/>
                    <a:pt x="105" y="884"/>
                  </a:cubicBezTo>
                  <a:cubicBezTo>
                    <a:pt x="105" y="546"/>
                    <a:pt x="105" y="338"/>
                    <a:pt x="20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3"/>
            <p:cNvSpPr/>
            <p:nvPr/>
          </p:nvSpPr>
          <p:spPr>
            <a:xfrm>
              <a:off x="2469450" y="3745975"/>
              <a:ext cx="2600" cy="18850"/>
            </a:xfrm>
            <a:custGeom>
              <a:avLst/>
              <a:gdLst/>
              <a:ahLst/>
              <a:cxnLst/>
              <a:rect l="l" t="t" r="r" b="b"/>
              <a:pathLst>
                <a:path w="104" h="754" extrusionOk="0">
                  <a:moveTo>
                    <a:pt x="0" y="1"/>
                  </a:moveTo>
                  <a:lnTo>
                    <a:pt x="0" y="753"/>
                  </a:lnTo>
                  <a:cubicBezTo>
                    <a:pt x="0" y="520"/>
                    <a:pt x="104" y="208"/>
                    <a:pt x="10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3"/>
            <p:cNvSpPr/>
            <p:nvPr/>
          </p:nvSpPr>
          <p:spPr>
            <a:xfrm>
              <a:off x="2525900" y="3686275"/>
              <a:ext cx="78550" cy="72700"/>
            </a:xfrm>
            <a:custGeom>
              <a:avLst/>
              <a:gdLst/>
              <a:ahLst/>
              <a:cxnLst/>
              <a:rect l="l" t="t" r="r" b="b"/>
              <a:pathLst>
                <a:path w="3142" h="2908" extrusionOk="0">
                  <a:moveTo>
                    <a:pt x="3142" y="0"/>
                  </a:moveTo>
                  <a:lnTo>
                    <a:pt x="3142" y="0"/>
                  </a:lnTo>
                  <a:cubicBezTo>
                    <a:pt x="1740" y="545"/>
                    <a:pt x="650" y="1610"/>
                    <a:pt x="1" y="2804"/>
                  </a:cubicBezTo>
                  <a:lnTo>
                    <a:pt x="1" y="2908"/>
                  </a:lnTo>
                  <a:cubicBezTo>
                    <a:pt x="754" y="1610"/>
                    <a:pt x="1844" y="753"/>
                    <a:pt x="3142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3"/>
            <p:cNvSpPr/>
            <p:nvPr/>
          </p:nvSpPr>
          <p:spPr>
            <a:xfrm>
              <a:off x="2560950" y="3705100"/>
              <a:ext cx="27275" cy="27275"/>
            </a:xfrm>
            <a:custGeom>
              <a:avLst/>
              <a:gdLst/>
              <a:ahLst/>
              <a:cxnLst/>
              <a:rect l="l" t="t" r="r" b="b"/>
              <a:pathLst>
                <a:path w="1091" h="1091" extrusionOk="0">
                  <a:moveTo>
                    <a:pt x="1091" y="0"/>
                  </a:moveTo>
                  <a:lnTo>
                    <a:pt x="1091" y="0"/>
                  </a:lnTo>
                  <a:cubicBezTo>
                    <a:pt x="650" y="208"/>
                    <a:pt x="104" y="545"/>
                    <a:pt x="1" y="1090"/>
                  </a:cubicBezTo>
                  <a:cubicBezTo>
                    <a:pt x="234" y="545"/>
                    <a:pt x="650" y="338"/>
                    <a:pt x="109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3"/>
            <p:cNvSpPr/>
            <p:nvPr/>
          </p:nvSpPr>
          <p:spPr>
            <a:xfrm>
              <a:off x="2558350" y="3691450"/>
              <a:ext cx="21450" cy="16250"/>
            </a:xfrm>
            <a:custGeom>
              <a:avLst/>
              <a:gdLst/>
              <a:ahLst/>
              <a:cxnLst/>
              <a:rect l="l" t="t" r="r" b="b"/>
              <a:pathLst>
                <a:path w="858" h="650" extrusionOk="0">
                  <a:moveTo>
                    <a:pt x="857" y="1"/>
                  </a:moveTo>
                  <a:cubicBezTo>
                    <a:pt x="546" y="105"/>
                    <a:pt x="208" y="338"/>
                    <a:pt x="1" y="650"/>
                  </a:cubicBezTo>
                  <a:cubicBezTo>
                    <a:pt x="338" y="338"/>
                    <a:pt x="546" y="235"/>
                    <a:pt x="857" y="105"/>
                  </a:cubicBezTo>
                  <a:lnTo>
                    <a:pt x="857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3"/>
            <p:cNvSpPr/>
            <p:nvPr/>
          </p:nvSpPr>
          <p:spPr>
            <a:xfrm>
              <a:off x="2466200" y="3803875"/>
              <a:ext cx="38300" cy="49875"/>
            </a:xfrm>
            <a:custGeom>
              <a:avLst/>
              <a:gdLst/>
              <a:ahLst/>
              <a:cxnLst/>
              <a:rect l="l" t="t" r="r" b="b"/>
              <a:pathLst>
                <a:path w="1532" h="1995" extrusionOk="0">
                  <a:moveTo>
                    <a:pt x="1501" y="1"/>
                  </a:moveTo>
                  <a:cubicBezTo>
                    <a:pt x="1486" y="1"/>
                    <a:pt x="1463" y="12"/>
                    <a:pt x="1428" y="47"/>
                  </a:cubicBezTo>
                  <a:cubicBezTo>
                    <a:pt x="779" y="488"/>
                    <a:pt x="338" y="1241"/>
                    <a:pt x="0" y="1994"/>
                  </a:cubicBezTo>
                  <a:cubicBezTo>
                    <a:pt x="442" y="1241"/>
                    <a:pt x="883" y="592"/>
                    <a:pt x="1532" y="47"/>
                  </a:cubicBezTo>
                  <a:cubicBezTo>
                    <a:pt x="1532" y="47"/>
                    <a:pt x="1532" y="1"/>
                    <a:pt x="150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3"/>
            <p:cNvSpPr/>
            <p:nvPr/>
          </p:nvSpPr>
          <p:spPr>
            <a:xfrm>
              <a:off x="2485675" y="3799850"/>
              <a:ext cx="24025" cy="40250"/>
            </a:xfrm>
            <a:custGeom>
              <a:avLst/>
              <a:gdLst/>
              <a:ahLst/>
              <a:cxnLst/>
              <a:rect l="l" t="t" r="r" b="b"/>
              <a:pathLst>
                <a:path w="961" h="1610" extrusionOk="0">
                  <a:moveTo>
                    <a:pt x="961" y="0"/>
                  </a:moveTo>
                  <a:cubicBezTo>
                    <a:pt x="519" y="442"/>
                    <a:pt x="104" y="961"/>
                    <a:pt x="0" y="1506"/>
                  </a:cubicBezTo>
                  <a:lnTo>
                    <a:pt x="0" y="1610"/>
                  </a:lnTo>
                  <a:cubicBezTo>
                    <a:pt x="208" y="961"/>
                    <a:pt x="519" y="546"/>
                    <a:pt x="961" y="104"/>
                  </a:cubicBezTo>
                  <a:lnTo>
                    <a:pt x="961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3"/>
            <p:cNvSpPr/>
            <p:nvPr/>
          </p:nvSpPr>
          <p:spPr>
            <a:xfrm>
              <a:off x="2553175" y="3778425"/>
              <a:ext cx="51275" cy="88950"/>
            </a:xfrm>
            <a:custGeom>
              <a:avLst/>
              <a:gdLst/>
              <a:ahLst/>
              <a:cxnLst/>
              <a:rect l="l" t="t" r="r" b="b"/>
              <a:pathLst>
                <a:path w="2051" h="3558" extrusionOk="0">
                  <a:moveTo>
                    <a:pt x="2051" y="1"/>
                  </a:moveTo>
                  <a:lnTo>
                    <a:pt x="2051" y="1"/>
                  </a:lnTo>
                  <a:cubicBezTo>
                    <a:pt x="1402" y="1169"/>
                    <a:pt x="961" y="2467"/>
                    <a:pt x="0" y="3557"/>
                  </a:cubicBezTo>
                  <a:cubicBezTo>
                    <a:pt x="961" y="2597"/>
                    <a:pt x="1610" y="1299"/>
                    <a:pt x="205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3"/>
            <p:cNvSpPr/>
            <p:nvPr/>
          </p:nvSpPr>
          <p:spPr>
            <a:xfrm>
              <a:off x="2593400" y="3767400"/>
              <a:ext cx="22100" cy="53900"/>
            </a:xfrm>
            <a:custGeom>
              <a:avLst/>
              <a:gdLst/>
              <a:ahLst/>
              <a:cxnLst/>
              <a:rect l="l" t="t" r="r" b="b"/>
              <a:pathLst>
                <a:path w="884" h="2156" extrusionOk="0">
                  <a:moveTo>
                    <a:pt x="883" y="0"/>
                  </a:moveTo>
                  <a:cubicBezTo>
                    <a:pt x="650" y="753"/>
                    <a:pt x="442" y="1402"/>
                    <a:pt x="1" y="2051"/>
                  </a:cubicBezTo>
                  <a:lnTo>
                    <a:pt x="1" y="2155"/>
                  </a:lnTo>
                  <a:cubicBezTo>
                    <a:pt x="442" y="1506"/>
                    <a:pt x="753" y="753"/>
                    <a:pt x="88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3"/>
            <p:cNvSpPr/>
            <p:nvPr/>
          </p:nvSpPr>
          <p:spPr>
            <a:xfrm>
              <a:off x="2509675" y="3843325"/>
              <a:ext cx="27275" cy="53900"/>
            </a:xfrm>
            <a:custGeom>
              <a:avLst/>
              <a:gdLst/>
              <a:ahLst/>
              <a:cxnLst/>
              <a:rect l="l" t="t" r="r" b="b"/>
              <a:pathLst>
                <a:path w="1091" h="2156" extrusionOk="0">
                  <a:moveTo>
                    <a:pt x="1091" y="1"/>
                  </a:moveTo>
                  <a:cubicBezTo>
                    <a:pt x="546" y="650"/>
                    <a:pt x="208" y="1403"/>
                    <a:pt x="1" y="2155"/>
                  </a:cubicBezTo>
                  <a:cubicBezTo>
                    <a:pt x="338" y="1403"/>
                    <a:pt x="546" y="754"/>
                    <a:pt x="1091" y="105"/>
                  </a:cubicBezTo>
                  <a:lnTo>
                    <a:pt x="109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3"/>
            <p:cNvSpPr/>
            <p:nvPr/>
          </p:nvSpPr>
          <p:spPr>
            <a:xfrm>
              <a:off x="2512275" y="3851125"/>
              <a:ext cx="13650" cy="21425"/>
            </a:xfrm>
            <a:custGeom>
              <a:avLst/>
              <a:gdLst/>
              <a:ahLst/>
              <a:cxnLst/>
              <a:rect l="l" t="t" r="r" b="b"/>
              <a:pathLst>
                <a:path w="546" h="857" extrusionOk="0">
                  <a:moveTo>
                    <a:pt x="546" y="0"/>
                  </a:moveTo>
                  <a:lnTo>
                    <a:pt x="546" y="0"/>
                  </a:lnTo>
                  <a:cubicBezTo>
                    <a:pt x="338" y="208"/>
                    <a:pt x="104" y="545"/>
                    <a:pt x="0" y="857"/>
                  </a:cubicBezTo>
                  <a:lnTo>
                    <a:pt x="104" y="857"/>
                  </a:lnTo>
                  <a:cubicBezTo>
                    <a:pt x="234" y="545"/>
                    <a:pt x="338" y="208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3"/>
            <p:cNvSpPr/>
            <p:nvPr/>
          </p:nvSpPr>
          <p:spPr>
            <a:xfrm>
              <a:off x="2599250" y="3832300"/>
              <a:ext cx="26625" cy="53900"/>
            </a:xfrm>
            <a:custGeom>
              <a:avLst/>
              <a:gdLst/>
              <a:ahLst/>
              <a:cxnLst/>
              <a:rect l="l" t="t" r="r" b="b"/>
              <a:pathLst>
                <a:path w="1065" h="2156" extrusionOk="0">
                  <a:moveTo>
                    <a:pt x="1065" y="0"/>
                  </a:moveTo>
                  <a:lnTo>
                    <a:pt x="1065" y="0"/>
                  </a:lnTo>
                  <a:cubicBezTo>
                    <a:pt x="857" y="753"/>
                    <a:pt x="416" y="1402"/>
                    <a:pt x="0" y="2155"/>
                  </a:cubicBezTo>
                  <a:lnTo>
                    <a:pt x="104" y="2155"/>
                  </a:lnTo>
                  <a:cubicBezTo>
                    <a:pt x="519" y="1506"/>
                    <a:pt x="1065" y="857"/>
                    <a:pt x="106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3"/>
            <p:cNvSpPr/>
            <p:nvPr/>
          </p:nvSpPr>
          <p:spPr>
            <a:xfrm>
              <a:off x="2607025" y="3832300"/>
              <a:ext cx="13650" cy="29875"/>
            </a:xfrm>
            <a:custGeom>
              <a:avLst/>
              <a:gdLst/>
              <a:ahLst/>
              <a:cxnLst/>
              <a:rect l="l" t="t" r="r" b="b"/>
              <a:pathLst>
                <a:path w="546" h="1195" extrusionOk="0">
                  <a:moveTo>
                    <a:pt x="546" y="0"/>
                  </a:moveTo>
                  <a:lnTo>
                    <a:pt x="546" y="0"/>
                  </a:lnTo>
                  <a:cubicBezTo>
                    <a:pt x="338" y="442"/>
                    <a:pt x="105" y="753"/>
                    <a:pt x="1" y="1195"/>
                  </a:cubicBezTo>
                  <a:cubicBezTo>
                    <a:pt x="208" y="857"/>
                    <a:pt x="442" y="442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3"/>
            <p:cNvSpPr/>
            <p:nvPr/>
          </p:nvSpPr>
          <p:spPr>
            <a:xfrm>
              <a:off x="2747875" y="3918625"/>
              <a:ext cx="24025" cy="40900"/>
            </a:xfrm>
            <a:custGeom>
              <a:avLst/>
              <a:gdLst/>
              <a:ahLst/>
              <a:cxnLst/>
              <a:rect l="l" t="t" r="r" b="b"/>
              <a:pathLst>
                <a:path w="961" h="1636" extrusionOk="0">
                  <a:moveTo>
                    <a:pt x="0" y="0"/>
                  </a:moveTo>
                  <a:cubicBezTo>
                    <a:pt x="0" y="649"/>
                    <a:pt x="416" y="1194"/>
                    <a:pt x="961" y="1636"/>
                  </a:cubicBezTo>
                  <a:lnTo>
                    <a:pt x="961" y="1532"/>
                  </a:lnTo>
                  <a:cubicBezTo>
                    <a:pt x="416" y="1091"/>
                    <a:pt x="208" y="545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3"/>
            <p:cNvSpPr/>
            <p:nvPr/>
          </p:nvSpPr>
          <p:spPr>
            <a:xfrm>
              <a:off x="2723200" y="3886175"/>
              <a:ext cx="29875" cy="57125"/>
            </a:xfrm>
            <a:custGeom>
              <a:avLst/>
              <a:gdLst/>
              <a:ahLst/>
              <a:cxnLst/>
              <a:rect l="l" t="t" r="r" b="b"/>
              <a:pathLst>
                <a:path w="1195" h="2285" extrusionOk="0">
                  <a:moveTo>
                    <a:pt x="1" y="0"/>
                  </a:moveTo>
                  <a:cubicBezTo>
                    <a:pt x="234" y="883"/>
                    <a:pt x="546" y="1739"/>
                    <a:pt x="1091" y="2285"/>
                  </a:cubicBezTo>
                  <a:lnTo>
                    <a:pt x="1195" y="2285"/>
                  </a:lnTo>
                  <a:cubicBezTo>
                    <a:pt x="546" y="1636"/>
                    <a:pt x="338" y="883"/>
                    <a:pt x="10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3"/>
            <p:cNvSpPr/>
            <p:nvPr/>
          </p:nvSpPr>
          <p:spPr>
            <a:xfrm>
              <a:off x="2766700" y="3867350"/>
              <a:ext cx="35050" cy="51300"/>
            </a:xfrm>
            <a:custGeom>
              <a:avLst/>
              <a:gdLst/>
              <a:ahLst/>
              <a:cxnLst/>
              <a:rect l="l" t="t" r="r" b="b"/>
              <a:pathLst>
                <a:path w="1402" h="2052" extrusionOk="0">
                  <a:moveTo>
                    <a:pt x="0" y="0"/>
                  </a:moveTo>
                  <a:lnTo>
                    <a:pt x="0" y="0"/>
                  </a:lnTo>
                  <a:cubicBezTo>
                    <a:pt x="312" y="857"/>
                    <a:pt x="753" y="1506"/>
                    <a:pt x="1402" y="2051"/>
                  </a:cubicBezTo>
                  <a:cubicBezTo>
                    <a:pt x="857" y="1506"/>
                    <a:pt x="441" y="75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3"/>
            <p:cNvSpPr/>
            <p:nvPr/>
          </p:nvSpPr>
          <p:spPr>
            <a:xfrm>
              <a:off x="2623250" y="3551275"/>
              <a:ext cx="48700" cy="70125"/>
            </a:xfrm>
            <a:custGeom>
              <a:avLst/>
              <a:gdLst/>
              <a:ahLst/>
              <a:cxnLst/>
              <a:rect l="l" t="t" r="r" b="b"/>
              <a:pathLst>
                <a:path w="1948" h="2805" extrusionOk="0">
                  <a:moveTo>
                    <a:pt x="1" y="0"/>
                  </a:moveTo>
                  <a:cubicBezTo>
                    <a:pt x="1002" y="597"/>
                    <a:pt x="1632" y="1456"/>
                    <a:pt x="1888" y="2518"/>
                  </a:cubicBezTo>
                  <a:lnTo>
                    <a:pt x="1888" y="2518"/>
                  </a:lnTo>
                  <a:cubicBezTo>
                    <a:pt x="1658" y="1496"/>
                    <a:pt x="1196" y="380"/>
                    <a:pt x="105" y="0"/>
                  </a:cubicBezTo>
                  <a:close/>
                  <a:moveTo>
                    <a:pt x="1888" y="2518"/>
                  </a:moveTo>
                  <a:cubicBezTo>
                    <a:pt x="1910" y="2614"/>
                    <a:pt x="1930" y="2710"/>
                    <a:pt x="1948" y="2804"/>
                  </a:cubicBezTo>
                  <a:cubicBezTo>
                    <a:pt x="1931" y="2707"/>
                    <a:pt x="1911" y="2612"/>
                    <a:pt x="1888" y="251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3"/>
            <p:cNvSpPr/>
            <p:nvPr/>
          </p:nvSpPr>
          <p:spPr>
            <a:xfrm>
              <a:off x="2625850" y="3556475"/>
              <a:ext cx="18850" cy="18825"/>
            </a:xfrm>
            <a:custGeom>
              <a:avLst/>
              <a:gdLst/>
              <a:ahLst/>
              <a:cxnLst/>
              <a:rect l="l" t="t" r="r" b="b"/>
              <a:pathLst>
                <a:path w="754" h="753" extrusionOk="0">
                  <a:moveTo>
                    <a:pt x="1" y="0"/>
                  </a:moveTo>
                  <a:lnTo>
                    <a:pt x="1" y="0"/>
                  </a:lnTo>
                  <a:cubicBezTo>
                    <a:pt x="234" y="312"/>
                    <a:pt x="442" y="545"/>
                    <a:pt x="753" y="753"/>
                  </a:cubicBezTo>
                  <a:cubicBezTo>
                    <a:pt x="546" y="545"/>
                    <a:pt x="338" y="20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3"/>
            <p:cNvSpPr/>
            <p:nvPr/>
          </p:nvSpPr>
          <p:spPr>
            <a:xfrm>
              <a:off x="2571975" y="3677825"/>
              <a:ext cx="32475" cy="11075"/>
            </a:xfrm>
            <a:custGeom>
              <a:avLst/>
              <a:gdLst/>
              <a:ahLst/>
              <a:cxnLst/>
              <a:rect l="l" t="t" r="r" b="b"/>
              <a:pathLst>
                <a:path w="1299" h="443" extrusionOk="0">
                  <a:moveTo>
                    <a:pt x="1090" y="132"/>
                  </a:moveTo>
                  <a:cubicBezTo>
                    <a:pt x="960" y="234"/>
                    <a:pt x="753" y="234"/>
                    <a:pt x="546" y="234"/>
                  </a:cubicBezTo>
                  <a:cubicBezTo>
                    <a:pt x="707" y="154"/>
                    <a:pt x="868" y="136"/>
                    <a:pt x="1090" y="132"/>
                  </a:cubicBezTo>
                  <a:close/>
                  <a:moveTo>
                    <a:pt x="1299" y="1"/>
                  </a:moveTo>
                  <a:cubicBezTo>
                    <a:pt x="961" y="1"/>
                    <a:pt x="650" y="1"/>
                    <a:pt x="442" y="234"/>
                  </a:cubicBezTo>
                  <a:cubicBezTo>
                    <a:pt x="312" y="234"/>
                    <a:pt x="105" y="338"/>
                    <a:pt x="1" y="338"/>
                  </a:cubicBezTo>
                  <a:lnTo>
                    <a:pt x="1" y="442"/>
                  </a:lnTo>
                  <a:cubicBezTo>
                    <a:pt x="312" y="338"/>
                    <a:pt x="754" y="234"/>
                    <a:pt x="1091" y="234"/>
                  </a:cubicBezTo>
                  <a:cubicBezTo>
                    <a:pt x="1189" y="234"/>
                    <a:pt x="1195" y="142"/>
                    <a:pt x="1107" y="131"/>
                  </a:cubicBezTo>
                  <a:lnTo>
                    <a:pt x="1107" y="131"/>
                  </a:lnTo>
                  <a:cubicBezTo>
                    <a:pt x="1166" y="131"/>
                    <a:pt x="1230" y="131"/>
                    <a:pt x="1299" y="131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3"/>
            <p:cNvSpPr/>
            <p:nvPr/>
          </p:nvSpPr>
          <p:spPr>
            <a:xfrm>
              <a:off x="2574575" y="3686275"/>
              <a:ext cx="24700" cy="5200"/>
            </a:xfrm>
            <a:custGeom>
              <a:avLst/>
              <a:gdLst/>
              <a:ahLst/>
              <a:cxnLst/>
              <a:rect l="l" t="t" r="r" b="b"/>
              <a:pathLst>
                <a:path w="988" h="208" extrusionOk="0">
                  <a:moveTo>
                    <a:pt x="857" y="0"/>
                  </a:moveTo>
                  <a:cubicBezTo>
                    <a:pt x="650" y="0"/>
                    <a:pt x="338" y="0"/>
                    <a:pt x="1" y="104"/>
                  </a:cubicBezTo>
                  <a:lnTo>
                    <a:pt x="1" y="208"/>
                  </a:lnTo>
                  <a:cubicBezTo>
                    <a:pt x="338" y="104"/>
                    <a:pt x="546" y="104"/>
                    <a:pt x="857" y="104"/>
                  </a:cubicBezTo>
                  <a:cubicBezTo>
                    <a:pt x="987" y="104"/>
                    <a:pt x="987" y="0"/>
                    <a:pt x="857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3"/>
            <p:cNvSpPr/>
            <p:nvPr/>
          </p:nvSpPr>
          <p:spPr>
            <a:xfrm>
              <a:off x="2590800" y="3612925"/>
              <a:ext cx="37675" cy="13650"/>
            </a:xfrm>
            <a:custGeom>
              <a:avLst/>
              <a:gdLst/>
              <a:ahLst/>
              <a:cxnLst/>
              <a:rect l="l" t="t" r="r" b="b"/>
              <a:pathLst>
                <a:path w="1507" h="546" extrusionOk="0">
                  <a:moveTo>
                    <a:pt x="1" y="1"/>
                  </a:moveTo>
                  <a:lnTo>
                    <a:pt x="1" y="130"/>
                  </a:lnTo>
                  <a:cubicBezTo>
                    <a:pt x="546" y="130"/>
                    <a:pt x="1091" y="130"/>
                    <a:pt x="1403" y="546"/>
                  </a:cubicBezTo>
                  <a:cubicBezTo>
                    <a:pt x="1403" y="546"/>
                    <a:pt x="1506" y="546"/>
                    <a:pt x="1506" y="442"/>
                  </a:cubicBezTo>
                  <a:cubicBezTo>
                    <a:pt x="1091" y="130"/>
                    <a:pt x="546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3"/>
            <p:cNvSpPr/>
            <p:nvPr/>
          </p:nvSpPr>
          <p:spPr>
            <a:xfrm>
              <a:off x="2585625" y="3620350"/>
              <a:ext cx="24025" cy="6225"/>
            </a:xfrm>
            <a:custGeom>
              <a:avLst/>
              <a:gdLst/>
              <a:ahLst/>
              <a:cxnLst/>
              <a:rect l="l" t="t" r="r" b="b"/>
              <a:pathLst>
                <a:path w="961" h="249" extrusionOk="0">
                  <a:moveTo>
                    <a:pt x="255" y="0"/>
                  </a:moveTo>
                  <a:cubicBezTo>
                    <a:pt x="169" y="0"/>
                    <a:pt x="84" y="13"/>
                    <a:pt x="0" y="41"/>
                  </a:cubicBezTo>
                  <a:cubicBezTo>
                    <a:pt x="312" y="145"/>
                    <a:pt x="649" y="41"/>
                    <a:pt x="857" y="249"/>
                  </a:cubicBezTo>
                  <a:lnTo>
                    <a:pt x="961" y="249"/>
                  </a:lnTo>
                  <a:cubicBezTo>
                    <a:pt x="733" y="97"/>
                    <a:pt x="491" y="0"/>
                    <a:pt x="25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3"/>
            <p:cNvSpPr/>
            <p:nvPr/>
          </p:nvSpPr>
          <p:spPr>
            <a:xfrm>
              <a:off x="2631700" y="3521425"/>
              <a:ext cx="24025" cy="26625"/>
            </a:xfrm>
            <a:custGeom>
              <a:avLst/>
              <a:gdLst/>
              <a:ahLst/>
              <a:cxnLst/>
              <a:rect l="l" t="t" r="r" b="b"/>
              <a:pathLst>
                <a:path w="961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312" y="312"/>
                    <a:pt x="649" y="649"/>
                    <a:pt x="857" y="1065"/>
                  </a:cubicBezTo>
                  <a:lnTo>
                    <a:pt x="961" y="1065"/>
                  </a:lnTo>
                  <a:cubicBezTo>
                    <a:pt x="649" y="649"/>
                    <a:pt x="312" y="208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3"/>
            <p:cNvSpPr/>
            <p:nvPr/>
          </p:nvSpPr>
          <p:spPr>
            <a:xfrm>
              <a:off x="2618075" y="3521425"/>
              <a:ext cx="24025" cy="14800"/>
            </a:xfrm>
            <a:custGeom>
              <a:avLst/>
              <a:gdLst/>
              <a:ahLst/>
              <a:cxnLst/>
              <a:rect l="l" t="t" r="r" b="b"/>
              <a:pathLst>
                <a:path w="961" h="592" extrusionOk="0">
                  <a:moveTo>
                    <a:pt x="0" y="0"/>
                  </a:moveTo>
                  <a:cubicBezTo>
                    <a:pt x="312" y="208"/>
                    <a:pt x="649" y="312"/>
                    <a:pt x="857" y="545"/>
                  </a:cubicBezTo>
                  <a:cubicBezTo>
                    <a:pt x="891" y="580"/>
                    <a:pt x="914" y="592"/>
                    <a:pt x="930" y="592"/>
                  </a:cubicBezTo>
                  <a:cubicBezTo>
                    <a:pt x="961" y="592"/>
                    <a:pt x="961" y="545"/>
                    <a:pt x="961" y="545"/>
                  </a:cubicBezTo>
                  <a:cubicBezTo>
                    <a:pt x="753" y="208"/>
                    <a:pt x="415" y="0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3"/>
            <p:cNvSpPr/>
            <p:nvPr/>
          </p:nvSpPr>
          <p:spPr>
            <a:xfrm>
              <a:off x="2601850" y="3518825"/>
              <a:ext cx="18825" cy="10400"/>
            </a:xfrm>
            <a:custGeom>
              <a:avLst/>
              <a:gdLst/>
              <a:ahLst/>
              <a:cxnLst/>
              <a:rect l="l" t="t" r="r" b="b"/>
              <a:pathLst>
                <a:path w="753" h="416" extrusionOk="0">
                  <a:moveTo>
                    <a:pt x="0" y="0"/>
                  </a:moveTo>
                  <a:lnTo>
                    <a:pt x="0" y="104"/>
                  </a:lnTo>
                  <a:cubicBezTo>
                    <a:pt x="312" y="208"/>
                    <a:pt x="545" y="312"/>
                    <a:pt x="753" y="416"/>
                  </a:cubicBezTo>
                  <a:cubicBezTo>
                    <a:pt x="545" y="208"/>
                    <a:pt x="312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3"/>
            <p:cNvSpPr/>
            <p:nvPr/>
          </p:nvSpPr>
          <p:spPr>
            <a:xfrm>
              <a:off x="2590800" y="3521425"/>
              <a:ext cx="16250" cy="7800"/>
            </a:xfrm>
            <a:custGeom>
              <a:avLst/>
              <a:gdLst/>
              <a:ahLst/>
              <a:cxnLst/>
              <a:rect l="l" t="t" r="r" b="b"/>
              <a:pathLst>
                <a:path w="650" h="312" extrusionOk="0">
                  <a:moveTo>
                    <a:pt x="1" y="0"/>
                  </a:moveTo>
                  <a:lnTo>
                    <a:pt x="1" y="0"/>
                  </a:lnTo>
                  <a:cubicBezTo>
                    <a:pt x="105" y="104"/>
                    <a:pt x="442" y="208"/>
                    <a:pt x="546" y="312"/>
                  </a:cubicBezTo>
                  <a:lnTo>
                    <a:pt x="650" y="312"/>
                  </a:lnTo>
                  <a:cubicBezTo>
                    <a:pt x="442" y="208"/>
                    <a:pt x="208" y="10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3"/>
            <p:cNvSpPr/>
            <p:nvPr/>
          </p:nvSpPr>
          <p:spPr>
            <a:xfrm>
              <a:off x="2469450" y="3632400"/>
              <a:ext cx="116200" cy="16725"/>
            </a:xfrm>
            <a:custGeom>
              <a:avLst/>
              <a:gdLst/>
              <a:ahLst/>
              <a:cxnLst/>
              <a:rect l="l" t="t" r="r" b="b"/>
              <a:pathLst>
                <a:path w="4648" h="669" extrusionOk="0">
                  <a:moveTo>
                    <a:pt x="0" y="1"/>
                  </a:moveTo>
                  <a:lnTo>
                    <a:pt x="0" y="104"/>
                  </a:lnTo>
                  <a:cubicBezTo>
                    <a:pt x="649" y="533"/>
                    <a:pt x="1428" y="669"/>
                    <a:pt x="2236" y="669"/>
                  </a:cubicBezTo>
                  <a:cubicBezTo>
                    <a:pt x="3044" y="669"/>
                    <a:pt x="3881" y="533"/>
                    <a:pt x="4647" y="416"/>
                  </a:cubicBezTo>
                  <a:lnTo>
                    <a:pt x="4647" y="312"/>
                  </a:lnTo>
                  <a:cubicBezTo>
                    <a:pt x="3920" y="404"/>
                    <a:pt x="3219" y="481"/>
                    <a:pt x="2532" y="481"/>
                  </a:cubicBezTo>
                  <a:cubicBezTo>
                    <a:pt x="1673" y="481"/>
                    <a:pt x="837" y="36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3"/>
            <p:cNvSpPr/>
            <p:nvPr/>
          </p:nvSpPr>
          <p:spPr>
            <a:xfrm>
              <a:off x="2472025" y="3623975"/>
              <a:ext cx="24050" cy="13650"/>
            </a:xfrm>
            <a:custGeom>
              <a:avLst/>
              <a:gdLst/>
              <a:ahLst/>
              <a:cxnLst/>
              <a:rect l="l" t="t" r="r" b="b"/>
              <a:pathLst>
                <a:path w="962" h="546" extrusionOk="0">
                  <a:moveTo>
                    <a:pt x="1" y="0"/>
                  </a:moveTo>
                  <a:cubicBezTo>
                    <a:pt x="209" y="338"/>
                    <a:pt x="650" y="441"/>
                    <a:pt x="961" y="545"/>
                  </a:cubicBezTo>
                  <a:cubicBezTo>
                    <a:pt x="650" y="338"/>
                    <a:pt x="312" y="20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3"/>
            <p:cNvSpPr/>
            <p:nvPr/>
          </p:nvSpPr>
          <p:spPr>
            <a:xfrm>
              <a:off x="2469450" y="3607750"/>
              <a:ext cx="21425" cy="16250"/>
            </a:xfrm>
            <a:custGeom>
              <a:avLst/>
              <a:gdLst/>
              <a:ahLst/>
              <a:cxnLst/>
              <a:rect l="l" t="t" r="r" b="b"/>
              <a:pathLst>
                <a:path w="857" h="650" extrusionOk="0">
                  <a:moveTo>
                    <a:pt x="0" y="0"/>
                  </a:moveTo>
                  <a:cubicBezTo>
                    <a:pt x="208" y="337"/>
                    <a:pt x="519" y="441"/>
                    <a:pt x="857" y="649"/>
                  </a:cubicBezTo>
                  <a:lnTo>
                    <a:pt x="857" y="545"/>
                  </a:lnTo>
                  <a:cubicBezTo>
                    <a:pt x="649" y="337"/>
                    <a:pt x="312" y="208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3"/>
            <p:cNvSpPr/>
            <p:nvPr/>
          </p:nvSpPr>
          <p:spPr>
            <a:xfrm>
              <a:off x="2507075" y="3570100"/>
              <a:ext cx="39400" cy="20000"/>
            </a:xfrm>
            <a:custGeom>
              <a:avLst/>
              <a:gdLst/>
              <a:ahLst/>
              <a:cxnLst/>
              <a:rect l="l" t="t" r="r" b="b"/>
              <a:pathLst>
                <a:path w="1576" h="800" extrusionOk="0">
                  <a:moveTo>
                    <a:pt x="1" y="0"/>
                  </a:moveTo>
                  <a:lnTo>
                    <a:pt x="1" y="0"/>
                  </a:lnTo>
                  <a:cubicBezTo>
                    <a:pt x="546" y="312"/>
                    <a:pt x="1091" y="312"/>
                    <a:pt x="1507" y="753"/>
                  </a:cubicBezTo>
                  <a:cubicBezTo>
                    <a:pt x="1195" y="312"/>
                    <a:pt x="546" y="104"/>
                    <a:pt x="1" y="0"/>
                  </a:cubicBezTo>
                  <a:close/>
                  <a:moveTo>
                    <a:pt x="1507" y="753"/>
                  </a:moveTo>
                  <a:cubicBezTo>
                    <a:pt x="1507" y="788"/>
                    <a:pt x="1518" y="799"/>
                    <a:pt x="1530" y="799"/>
                  </a:cubicBezTo>
                  <a:cubicBezTo>
                    <a:pt x="1553" y="799"/>
                    <a:pt x="1576" y="753"/>
                    <a:pt x="1507" y="753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3"/>
            <p:cNvSpPr/>
            <p:nvPr/>
          </p:nvSpPr>
          <p:spPr>
            <a:xfrm>
              <a:off x="2504475" y="3572700"/>
              <a:ext cx="18850" cy="11050"/>
            </a:xfrm>
            <a:custGeom>
              <a:avLst/>
              <a:gdLst/>
              <a:ahLst/>
              <a:cxnLst/>
              <a:rect l="l" t="t" r="r" b="b"/>
              <a:pathLst>
                <a:path w="754" h="442" extrusionOk="0">
                  <a:moveTo>
                    <a:pt x="1" y="0"/>
                  </a:moveTo>
                  <a:lnTo>
                    <a:pt x="1" y="0"/>
                  </a:lnTo>
                  <a:cubicBezTo>
                    <a:pt x="209" y="208"/>
                    <a:pt x="416" y="208"/>
                    <a:pt x="650" y="441"/>
                  </a:cubicBezTo>
                  <a:cubicBezTo>
                    <a:pt x="650" y="441"/>
                    <a:pt x="754" y="441"/>
                    <a:pt x="650" y="312"/>
                  </a:cubicBezTo>
                  <a:cubicBezTo>
                    <a:pt x="416" y="208"/>
                    <a:pt x="209" y="10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3"/>
            <p:cNvSpPr/>
            <p:nvPr/>
          </p:nvSpPr>
          <p:spPr>
            <a:xfrm>
              <a:off x="2942575" y="3594100"/>
              <a:ext cx="24025" cy="22100"/>
            </a:xfrm>
            <a:custGeom>
              <a:avLst/>
              <a:gdLst/>
              <a:ahLst/>
              <a:cxnLst/>
              <a:rect l="l" t="t" r="r" b="b"/>
              <a:pathLst>
                <a:path w="961" h="884" extrusionOk="0">
                  <a:moveTo>
                    <a:pt x="0" y="1"/>
                  </a:moveTo>
                  <a:lnTo>
                    <a:pt x="0" y="1"/>
                  </a:lnTo>
                  <a:cubicBezTo>
                    <a:pt x="312" y="338"/>
                    <a:pt x="753" y="442"/>
                    <a:pt x="961" y="883"/>
                  </a:cubicBezTo>
                  <a:cubicBezTo>
                    <a:pt x="753" y="442"/>
                    <a:pt x="416" y="105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3"/>
            <p:cNvSpPr/>
            <p:nvPr/>
          </p:nvSpPr>
          <p:spPr>
            <a:xfrm>
              <a:off x="2934125" y="3596700"/>
              <a:ext cx="24700" cy="16250"/>
            </a:xfrm>
            <a:custGeom>
              <a:avLst/>
              <a:gdLst/>
              <a:ahLst/>
              <a:cxnLst/>
              <a:rect l="l" t="t" r="r" b="b"/>
              <a:pathLst>
                <a:path w="988" h="650" extrusionOk="0">
                  <a:moveTo>
                    <a:pt x="1" y="1"/>
                  </a:moveTo>
                  <a:cubicBezTo>
                    <a:pt x="338" y="234"/>
                    <a:pt x="650" y="338"/>
                    <a:pt x="987" y="650"/>
                  </a:cubicBezTo>
                  <a:lnTo>
                    <a:pt x="987" y="546"/>
                  </a:lnTo>
                  <a:cubicBezTo>
                    <a:pt x="754" y="338"/>
                    <a:pt x="442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3"/>
            <p:cNvSpPr/>
            <p:nvPr/>
          </p:nvSpPr>
          <p:spPr>
            <a:xfrm>
              <a:off x="2896500" y="3599950"/>
              <a:ext cx="32475" cy="17400"/>
            </a:xfrm>
            <a:custGeom>
              <a:avLst/>
              <a:gdLst/>
              <a:ahLst/>
              <a:cxnLst/>
              <a:rect l="l" t="t" r="r" b="b"/>
              <a:pathLst>
                <a:path w="1299" h="696" extrusionOk="0">
                  <a:moveTo>
                    <a:pt x="0" y="0"/>
                  </a:moveTo>
                  <a:lnTo>
                    <a:pt x="0" y="0"/>
                  </a:lnTo>
                  <a:cubicBezTo>
                    <a:pt x="442" y="208"/>
                    <a:pt x="857" y="416"/>
                    <a:pt x="1194" y="649"/>
                  </a:cubicBezTo>
                  <a:cubicBezTo>
                    <a:pt x="1229" y="684"/>
                    <a:pt x="1252" y="696"/>
                    <a:pt x="1268" y="696"/>
                  </a:cubicBezTo>
                  <a:cubicBezTo>
                    <a:pt x="1298" y="696"/>
                    <a:pt x="1298" y="649"/>
                    <a:pt x="1298" y="649"/>
                  </a:cubicBezTo>
                  <a:cubicBezTo>
                    <a:pt x="857" y="312"/>
                    <a:pt x="442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3"/>
            <p:cNvSpPr/>
            <p:nvPr/>
          </p:nvSpPr>
          <p:spPr>
            <a:xfrm>
              <a:off x="2893900" y="3602550"/>
              <a:ext cx="18850" cy="10400"/>
            </a:xfrm>
            <a:custGeom>
              <a:avLst/>
              <a:gdLst/>
              <a:ahLst/>
              <a:cxnLst/>
              <a:rect l="l" t="t" r="r" b="b"/>
              <a:pathLst>
                <a:path w="754" h="416" extrusionOk="0">
                  <a:moveTo>
                    <a:pt x="0" y="0"/>
                  </a:moveTo>
                  <a:cubicBezTo>
                    <a:pt x="208" y="104"/>
                    <a:pt x="416" y="208"/>
                    <a:pt x="649" y="416"/>
                  </a:cubicBezTo>
                  <a:cubicBezTo>
                    <a:pt x="753" y="416"/>
                    <a:pt x="753" y="312"/>
                    <a:pt x="753" y="312"/>
                  </a:cubicBezTo>
                  <a:cubicBezTo>
                    <a:pt x="546" y="208"/>
                    <a:pt x="20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3"/>
            <p:cNvSpPr/>
            <p:nvPr/>
          </p:nvSpPr>
          <p:spPr>
            <a:xfrm>
              <a:off x="2885450" y="3602550"/>
              <a:ext cx="18850" cy="10400"/>
            </a:xfrm>
            <a:custGeom>
              <a:avLst/>
              <a:gdLst/>
              <a:ahLst/>
              <a:cxnLst/>
              <a:rect l="l" t="t" r="r" b="b"/>
              <a:pathLst>
                <a:path w="754" h="416" extrusionOk="0">
                  <a:moveTo>
                    <a:pt x="1" y="0"/>
                  </a:moveTo>
                  <a:cubicBezTo>
                    <a:pt x="235" y="104"/>
                    <a:pt x="442" y="208"/>
                    <a:pt x="650" y="416"/>
                  </a:cubicBezTo>
                  <a:lnTo>
                    <a:pt x="754" y="416"/>
                  </a:lnTo>
                  <a:cubicBezTo>
                    <a:pt x="546" y="208"/>
                    <a:pt x="235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3"/>
            <p:cNvSpPr/>
            <p:nvPr/>
          </p:nvSpPr>
          <p:spPr>
            <a:xfrm>
              <a:off x="2875375" y="3604000"/>
              <a:ext cx="21150" cy="14800"/>
            </a:xfrm>
            <a:custGeom>
              <a:avLst/>
              <a:gdLst/>
              <a:ahLst/>
              <a:cxnLst/>
              <a:rect l="l" t="t" r="r" b="b"/>
              <a:pathLst>
                <a:path w="846" h="592" extrusionOk="0">
                  <a:moveTo>
                    <a:pt x="23" y="0"/>
                  </a:moveTo>
                  <a:cubicBezTo>
                    <a:pt x="0" y="0"/>
                    <a:pt x="23" y="46"/>
                    <a:pt x="92" y="46"/>
                  </a:cubicBezTo>
                  <a:cubicBezTo>
                    <a:pt x="58" y="12"/>
                    <a:pt x="35" y="0"/>
                    <a:pt x="23" y="0"/>
                  </a:cubicBezTo>
                  <a:close/>
                  <a:moveTo>
                    <a:pt x="92" y="46"/>
                  </a:moveTo>
                  <a:cubicBezTo>
                    <a:pt x="300" y="150"/>
                    <a:pt x="638" y="358"/>
                    <a:pt x="845" y="591"/>
                  </a:cubicBezTo>
                  <a:cubicBezTo>
                    <a:pt x="638" y="254"/>
                    <a:pt x="404" y="46"/>
                    <a:pt x="92" y="46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3"/>
            <p:cNvSpPr/>
            <p:nvPr/>
          </p:nvSpPr>
          <p:spPr>
            <a:xfrm>
              <a:off x="2869225" y="3605150"/>
              <a:ext cx="11075" cy="5200"/>
            </a:xfrm>
            <a:custGeom>
              <a:avLst/>
              <a:gdLst/>
              <a:ahLst/>
              <a:cxnLst/>
              <a:rect l="l" t="t" r="r" b="b"/>
              <a:pathLst>
                <a:path w="443" h="208" extrusionOk="0">
                  <a:moveTo>
                    <a:pt x="1" y="0"/>
                  </a:moveTo>
                  <a:cubicBezTo>
                    <a:pt x="105" y="0"/>
                    <a:pt x="338" y="104"/>
                    <a:pt x="338" y="208"/>
                  </a:cubicBezTo>
                  <a:cubicBezTo>
                    <a:pt x="442" y="208"/>
                    <a:pt x="442" y="104"/>
                    <a:pt x="442" y="104"/>
                  </a:cubicBezTo>
                  <a:cubicBezTo>
                    <a:pt x="338" y="0"/>
                    <a:pt x="235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3"/>
            <p:cNvSpPr/>
            <p:nvPr/>
          </p:nvSpPr>
          <p:spPr>
            <a:xfrm>
              <a:off x="2585625" y="3656425"/>
              <a:ext cx="18825" cy="11050"/>
            </a:xfrm>
            <a:custGeom>
              <a:avLst/>
              <a:gdLst/>
              <a:ahLst/>
              <a:cxnLst/>
              <a:rect l="l" t="t" r="r" b="b"/>
              <a:pathLst>
                <a:path w="753" h="442" extrusionOk="0">
                  <a:moveTo>
                    <a:pt x="753" y="0"/>
                  </a:moveTo>
                  <a:cubicBezTo>
                    <a:pt x="415" y="104"/>
                    <a:pt x="208" y="208"/>
                    <a:pt x="0" y="441"/>
                  </a:cubicBezTo>
                  <a:cubicBezTo>
                    <a:pt x="104" y="338"/>
                    <a:pt x="208" y="338"/>
                    <a:pt x="312" y="208"/>
                  </a:cubicBezTo>
                  <a:cubicBezTo>
                    <a:pt x="545" y="208"/>
                    <a:pt x="649" y="104"/>
                    <a:pt x="753" y="104"/>
                  </a:cubicBezTo>
                  <a:lnTo>
                    <a:pt x="753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3"/>
            <p:cNvSpPr/>
            <p:nvPr/>
          </p:nvSpPr>
          <p:spPr>
            <a:xfrm>
              <a:off x="2593400" y="3664850"/>
              <a:ext cx="18850" cy="7825"/>
            </a:xfrm>
            <a:custGeom>
              <a:avLst/>
              <a:gdLst/>
              <a:ahLst/>
              <a:cxnLst/>
              <a:rect l="l" t="t" r="r" b="b"/>
              <a:pathLst>
                <a:path w="754" h="313" extrusionOk="0">
                  <a:moveTo>
                    <a:pt x="650" y="1"/>
                  </a:moveTo>
                  <a:cubicBezTo>
                    <a:pt x="453" y="1"/>
                    <a:pt x="256" y="94"/>
                    <a:pt x="37" y="280"/>
                  </a:cubicBezTo>
                  <a:lnTo>
                    <a:pt x="37" y="280"/>
                  </a:lnTo>
                  <a:cubicBezTo>
                    <a:pt x="134" y="207"/>
                    <a:pt x="246" y="196"/>
                    <a:pt x="338" y="104"/>
                  </a:cubicBezTo>
                  <a:lnTo>
                    <a:pt x="650" y="104"/>
                  </a:lnTo>
                  <a:cubicBezTo>
                    <a:pt x="650" y="104"/>
                    <a:pt x="753" y="1"/>
                    <a:pt x="650" y="1"/>
                  </a:cubicBezTo>
                  <a:close/>
                  <a:moveTo>
                    <a:pt x="37" y="280"/>
                  </a:moveTo>
                  <a:cubicBezTo>
                    <a:pt x="25" y="290"/>
                    <a:pt x="13" y="300"/>
                    <a:pt x="1" y="312"/>
                  </a:cubicBezTo>
                  <a:cubicBezTo>
                    <a:pt x="13" y="301"/>
                    <a:pt x="25" y="290"/>
                    <a:pt x="37" y="28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3"/>
            <p:cNvSpPr/>
            <p:nvPr/>
          </p:nvSpPr>
          <p:spPr>
            <a:xfrm>
              <a:off x="2528500" y="3496750"/>
              <a:ext cx="5875" cy="8475"/>
            </a:xfrm>
            <a:custGeom>
              <a:avLst/>
              <a:gdLst/>
              <a:ahLst/>
              <a:cxnLst/>
              <a:rect l="l" t="t" r="r" b="b"/>
              <a:pathLst>
                <a:path w="235" h="339" extrusionOk="0">
                  <a:moveTo>
                    <a:pt x="0" y="1"/>
                  </a:moveTo>
                  <a:cubicBezTo>
                    <a:pt x="96" y="97"/>
                    <a:pt x="214" y="104"/>
                    <a:pt x="232" y="207"/>
                  </a:cubicBezTo>
                  <a:lnTo>
                    <a:pt x="232" y="207"/>
                  </a:lnTo>
                  <a:cubicBezTo>
                    <a:pt x="224" y="65"/>
                    <a:pt x="184" y="1"/>
                    <a:pt x="0" y="1"/>
                  </a:cubicBezTo>
                  <a:close/>
                  <a:moveTo>
                    <a:pt x="232" y="207"/>
                  </a:moveTo>
                  <a:cubicBezTo>
                    <a:pt x="234" y="245"/>
                    <a:pt x="234" y="289"/>
                    <a:pt x="234" y="338"/>
                  </a:cubicBezTo>
                  <a:lnTo>
                    <a:pt x="234" y="234"/>
                  </a:lnTo>
                  <a:cubicBezTo>
                    <a:pt x="234" y="224"/>
                    <a:pt x="233" y="215"/>
                    <a:pt x="232" y="207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3"/>
            <p:cNvSpPr/>
            <p:nvPr/>
          </p:nvSpPr>
          <p:spPr>
            <a:xfrm>
              <a:off x="2842625" y="3545425"/>
              <a:ext cx="35075" cy="38325"/>
            </a:xfrm>
            <a:custGeom>
              <a:avLst/>
              <a:gdLst/>
              <a:ahLst/>
              <a:cxnLst/>
              <a:rect l="l" t="t" r="r" b="b"/>
              <a:pathLst>
                <a:path w="1403" h="1533" extrusionOk="0">
                  <a:moveTo>
                    <a:pt x="1065" y="1"/>
                  </a:moveTo>
                  <a:cubicBezTo>
                    <a:pt x="1169" y="650"/>
                    <a:pt x="650" y="1299"/>
                    <a:pt x="1" y="1532"/>
                  </a:cubicBezTo>
                  <a:cubicBezTo>
                    <a:pt x="650" y="1403"/>
                    <a:pt x="1402" y="546"/>
                    <a:pt x="116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3"/>
            <p:cNvSpPr/>
            <p:nvPr/>
          </p:nvSpPr>
          <p:spPr>
            <a:xfrm>
              <a:off x="2855600" y="3545425"/>
              <a:ext cx="11075" cy="16250"/>
            </a:xfrm>
            <a:custGeom>
              <a:avLst/>
              <a:gdLst/>
              <a:ahLst/>
              <a:cxnLst/>
              <a:rect l="l" t="t" r="r" b="b"/>
              <a:pathLst>
                <a:path w="443" h="650" extrusionOk="0">
                  <a:moveTo>
                    <a:pt x="338" y="1"/>
                  </a:moveTo>
                  <a:cubicBezTo>
                    <a:pt x="338" y="105"/>
                    <a:pt x="338" y="234"/>
                    <a:pt x="234" y="234"/>
                  </a:cubicBezTo>
                  <a:cubicBezTo>
                    <a:pt x="234" y="371"/>
                    <a:pt x="190" y="463"/>
                    <a:pt x="122" y="539"/>
                  </a:cubicBezTo>
                  <a:lnTo>
                    <a:pt x="122" y="539"/>
                  </a:lnTo>
                  <a:cubicBezTo>
                    <a:pt x="302" y="367"/>
                    <a:pt x="442" y="193"/>
                    <a:pt x="442" y="1"/>
                  </a:cubicBezTo>
                  <a:close/>
                  <a:moveTo>
                    <a:pt x="122" y="539"/>
                  </a:moveTo>
                  <a:cubicBezTo>
                    <a:pt x="83" y="576"/>
                    <a:pt x="42" y="613"/>
                    <a:pt x="1" y="650"/>
                  </a:cubicBezTo>
                  <a:cubicBezTo>
                    <a:pt x="45" y="614"/>
                    <a:pt x="87" y="579"/>
                    <a:pt x="122" y="539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3"/>
            <p:cNvSpPr/>
            <p:nvPr/>
          </p:nvSpPr>
          <p:spPr>
            <a:xfrm>
              <a:off x="2853000" y="3542825"/>
              <a:ext cx="5875" cy="11075"/>
            </a:xfrm>
            <a:custGeom>
              <a:avLst/>
              <a:gdLst/>
              <a:ahLst/>
              <a:cxnLst/>
              <a:rect l="l" t="t" r="r" b="b"/>
              <a:pathLst>
                <a:path w="235" h="443" extrusionOk="0">
                  <a:moveTo>
                    <a:pt x="235" y="1"/>
                  </a:moveTo>
                  <a:cubicBezTo>
                    <a:pt x="105" y="105"/>
                    <a:pt x="105" y="338"/>
                    <a:pt x="1" y="442"/>
                  </a:cubicBezTo>
                  <a:lnTo>
                    <a:pt x="105" y="442"/>
                  </a:lnTo>
                  <a:cubicBezTo>
                    <a:pt x="105" y="338"/>
                    <a:pt x="235" y="105"/>
                    <a:pt x="23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3"/>
            <p:cNvSpPr/>
            <p:nvPr/>
          </p:nvSpPr>
          <p:spPr>
            <a:xfrm>
              <a:off x="2634300" y="3220925"/>
              <a:ext cx="37650" cy="116200"/>
            </a:xfrm>
            <a:custGeom>
              <a:avLst/>
              <a:gdLst/>
              <a:ahLst/>
              <a:cxnLst/>
              <a:rect l="l" t="t" r="r" b="b"/>
              <a:pathLst>
                <a:path w="1506" h="4648" extrusionOk="0">
                  <a:moveTo>
                    <a:pt x="961" y="0"/>
                  </a:moveTo>
                  <a:cubicBezTo>
                    <a:pt x="1298" y="1740"/>
                    <a:pt x="545" y="3142"/>
                    <a:pt x="0" y="4647"/>
                  </a:cubicBezTo>
                  <a:cubicBezTo>
                    <a:pt x="649" y="3142"/>
                    <a:pt x="1506" y="1636"/>
                    <a:pt x="106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3"/>
            <p:cNvSpPr/>
            <p:nvPr/>
          </p:nvSpPr>
          <p:spPr>
            <a:xfrm>
              <a:off x="2660900" y="3215725"/>
              <a:ext cx="13650" cy="64925"/>
            </a:xfrm>
            <a:custGeom>
              <a:avLst/>
              <a:gdLst/>
              <a:ahLst/>
              <a:cxnLst/>
              <a:rect l="l" t="t" r="r" b="b"/>
              <a:pathLst>
                <a:path w="546" h="2597" extrusionOk="0">
                  <a:moveTo>
                    <a:pt x="234" y="1"/>
                  </a:moveTo>
                  <a:lnTo>
                    <a:pt x="234" y="1"/>
                  </a:lnTo>
                  <a:cubicBezTo>
                    <a:pt x="338" y="961"/>
                    <a:pt x="338" y="1740"/>
                    <a:pt x="0" y="2597"/>
                  </a:cubicBezTo>
                  <a:lnTo>
                    <a:pt x="130" y="2597"/>
                  </a:lnTo>
                  <a:cubicBezTo>
                    <a:pt x="338" y="1740"/>
                    <a:pt x="546" y="857"/>
                    <a:pt x="23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3"/>
            <p:cNvSpPr/>
            <p:nvPr/>
          </p:nvSpPr>
          <p:spPr>
            <a:xfrm>
              <a:off x="2674525" y="3207300"/>
              <a:ext cx="2625" cy="35725"/>
            </a:xfrm>
            <a:custGeom>
              <a:avLst/>
              <a:gdLst/>
              <a:ahLst/>
              <a:cxnLst/>
              <a:rect l="l" t="t" r="r" b="b"/>
              <a:pathLst>
                <a:path w="105" h="1429" extrusionOk="0">
                  <a:moveTo>
                    <a:pt x="1" y="0"/>
                  </a:moveTo>
                  <a:cubicBezTo>
                    <a:pt x="1" y="545"/>
                    <a:pt x="105" y="987"/>
                    <a:pt x="105" y="1428"/>
                  </a:cubicBezTo>
                  <a:cubicBezTo>
                    <a:pt x="105" y="987"/>
                    <a:pt x="105" y="545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3"/>
            <p:cNvSpPr/>
            <p:nvPr/>
          </p:nvSpPr>
          <p:spPr>
            <a:xfrm>
              <a:off x="2669325" y="3183275"/>
              <a:ext cx="13675" cy="48700"/>
            </a:xfrm>
            <a:custGeom>
              <a:avLst/>
              <a:gdLst/>
              <a:ahLst/>
              <a:cxnLst/>
              <a:rect l="l" t="t" r="r" b="b"/>
              <a:pathLst>
                <a:path w="547" h="1948" extrusionOk="0">
                  <a:moveTo>
                    <a:pt x="1" y="1"/>
                  </a:moveTo>
                  <a:cubicBezTo>
                    <a:pt x="209" y="650"/>
                    <a:pt x="442" y="1195"/>
                    <a:pt x="442" y="1948"/>
                  </a:cubicBezTo>
                  <a:cubicBezTo>
                    <a:pt x="546" y="1299"/>
                    <a:pt x="313" y="54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3"/>
            <p:cNvSpPr/>
            <p:nvPr/>
          </p:nvSpPr>
          <p:spPr>
            <a:xfrm>
              <a:off x="2669325" y="3174850"/>
              <a:ext cx="16250" cy="40900"/>
            </a:xfrm>
            <a:custGeom>
              <a:avLst/>
              <a:gdLst/>
              <a:ahLst/>
              <a:cxnLst/>
              <a:rect l="l" t="t" r="r" b="b"/>
              <a:pathLst>
                <a:path w="650" h="1636" extrusionOk="0">
                  <a:moveTo>
                    <a:pt x="1" y="0"/>
                  </a:moveTo>
                  <a:lnTo>
                    <a:pt x="1" y="0"/>
                  </a:lnTo>
                  <a:cubicBezTo>
                    <a:pt x="209" y="545"/>
                    <a:pt x="546" y="987"/>
                    <a:pt x="650" y="1636"/>
                  </a:cubicBezTo>
                  <a:lnTo>
                    <a:pt x="650" y="1532"/>
                  </a:lnTo>
                  <a:cubicBezTo>
                    <a:pt x="546" y="987"/>
                    <a:pt x="313" y="442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3"/>
            <p:cNvSpPr/>
            <p:nvPr/>
          </p:nvSpPr>
          <p:spPr>
            <a:xfrm>
              <a:off x="2560950" y="3267000"/>
              <a:ext cx="2625" cy="27300"/>
            </a:xfrm>
            <a:custGeom>
              <a:avLst/>
              <a:gdLst/>
              <a:ahLst/>
              <a:cxnLst/>
              <a:rect l="l" t="t" r="r" b="b"/>
              <a:pathLst>
                <a:path w="105" h="1092" extrusionOk="0">
                  <a:moveTo>
                    <a:pt x="1" y="1"/>
                  </a:moveTo>
                  <a:cubicBezTo>
                    <a:pt x="1" y="338"/>
                    <a:pt x="1" y="754"/>
                    <a:pt x="104" y="1091"/>
                  </a:cubicBezTo>
                  <a:cubicBezTo>
                    <a:pt x="104" y="650"/>
                    <a:pt x="104" y="338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3"/>
            <p:cNvSpPr/>
            <p:nvPr/>
          </p:nvSpPr>
          <p:spPr>
            <a:xfrm>
              <a:off x="2555750" y="3169650"/>
              <a:ext cx="18850" cy="46100"/>
            </a:xfrm>
            <a:custGeom>
              <a:avLst/>
              <a:gdLst/>
              <a:ahLst/>
              <a:cxnLst/>
              <a:rect l="l" t="t" r="r" b="b"/>
              <a:pathLst>
                <a:path w="754" h="1844" extrusionOk="0">
                  <a:moveTo>
                    <a:pt x="754" y="1"/>
                  </a:moveTo>
                  <a:lnTo>
                    <a:pt x="754" y="1"/>
                  </a:lnTo>
                  <a:cubicBezTo>
                    <a:pt x="312" y="546"/>
                    <a:pt x="209" y="1195"/>
                    <a:pt x="1" y="1740"/>
                  </a:cubicBezTo>
                  <a:cubicBezTo>
                    <a:pt x="1" y="1844"/>
                    <a:pt x="105" y="1844"/>
                    <a:pt x="105" y="1844"/>
                  </a:cubicBezTo>
                  <a:cubicBezTo>
                    <a:pt x="209" y="1195"/>
                    <a:pt x="442" y="650"/>
                    <a:pt x="75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3"/>
            <p:cNvSpPr/>
            <p:nvPr/>
          </p:nvSpPr>
          <p:spPr>
            <a:xfrm>
              <a:off x="2555750" y="3174850"/>
              <a:ext cx="13675" cy="23250"/>
            </a:xfrm>
            <a:custGeom>
              <a:avLst/>
              <a:gdLst/>
              <a:ahLst/>
              <a:cxnLst/>
              <a:rect l="l" t="t" r="r" b="b"/>
              <a:pathLst>
                <a:path w="547" h="930" extrusionOk="0">
                  <a:moveTo>
                    <a:pt x="442" y="0"/>
                  </a:moveTo>
                  <a:cubicBezTo>
                    <a:pt x="209" y="234"/>
                    <a:pt x="105" y="545"/>
                    <a:pt x="1" y="883"/>
                  </a:cubicBezTo>
                  <a:cubicBezTo>
                    <a:pt x="1" y="883"/>
                    <a:pt x="47" y="929"/>
                    <a:pt x="78" y="929"/>
                  </a:cubicBezTo>
                  <a:cubicBezTo>
                    <a:pt x="93" y="929"/>
                    <a:pt x="105" y="918"/>
                    <a:pt x="105" y="883"/>
                  </a:cubicBezTo>
                  <a:cubicBezTo>
                    <a:pt x="209" y="545"/>
                    <a:pt x="312" y="234"/>
                    <a:pt x="54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3"/>
            <p:cNvSpPr/>
            <p:nvPr/>
          </p:nvSpPr>
          <p:spPr>
            <a:xfrm>
              <a:off x="2401300" y="3243000"/>
              <a:ext cx="38300" cy="16250"/>
            </a:xfrm>
            <a:custGeom>
              <a:avLst/>
              <a:gdLst/>
              <a:ahLst/>
              <a:cxnLst/>
              <a:rect l="l" t="t" r="r" b="b"/>
              <a:pathLst>
                <a:path w="1532" h="650" extrusionOk="0">
                  <a:moveTo>
                    <a:pt x="1532" y="0"/>
                  </a:moveTo>
                  <a:cubicBezTo>
                    <a:pt x="987" y="208"/>
                    <a:pt x="442" y="415"/>
                    <a:pt x="0" y="649"/>
                  </a:cubicBezTo>
                  <a:cubicBezTo>
                    <a:pt x="442" y="519"/>
                    <a:pt x="987" y="312"/>
                    <a:pt x="1532" y="104"/>
                  </a:cubicBezTo>
                  <a:lnTo>
                    <a:pt x="1532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3"/>
            <p:cNvSpPr/>
            <p:nvPr/>
          </p:nvSpPr>
          <p:spPr>
            <a:xfrm>
              <a:off x="2409725" y="3248175"/>
              <a:ext cx="32475" cy="13650"/>
            </a:xfrm>
            <a:custGeom>
              <a:avLst/>
              <a:gdLst/>
              <a:ahLst/>
              <a:cxnLst/>
              <a:rect l="l" t="t" r="r" b="b"/>
              <a:pathLst>
                <a:path w="1299" h="546" extrusionOk="0">
                  <a:moveTo>
                    <a:pt x="1299" y="1"/>
                  </a:moveTo>
                  <a:cubicBezTo>
                    <a:pt x="961" y="312"/>
                    <a:pt x="442" y="442"/>
                    <a:pt x="1" y="546"/>
                  </a:cubicBezTo>
                  <a:cubicBezTo>
                    <a:pt x="442" y="546"/>
                    <a:pt x="961" y="312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3"/>
            <p:cNvSpPr/>
            <p:nvPr/>
          </p:nvSpPr>
          <p:spPr>
            <a:xfrm>
              <a:off x="2401300" y="3126175"/>
              <a:ext cx="43500" cy="22075"/>
            </a:xfrm>
            <a:custGeom>
              <a:avLst/>
              <a:gdLst/>
              <a:ahLst/>
              <a:cxnLst/>
              <a:rect l="l" t="t" r="r" b="b"/>
              <a:pathLst>
                <a:path w="1740" h="883" extrusionOk="0">
                  <a:moveTo>
                    <a:pt x="130" y="0"/>
                  </a:moveTo>
                  <a:cubicBezTo>
                    <a:pt x="0" y="0"/>
                    <a:pt x="0" y="0"/>
                    <a:pt x="130" y="130"/>
                  </a:cubicBezTo>
                  <a:cubicBezTo>
                    <a:pt x="649" y="234"/>
                    <a:pt x="1194" y="442"/>
                    <a:pt x="1636" y="883"/>
                  </a:cubicBezTo>
                  <a:cubicBezTo>
                    <a:pt x="1740" y="883"/>
                    <a:pt x="1740" y="779"/>
                    <a:pt x="1740" y="779"/>
                  </a:cubicBezTo>
                  <a:cubicBezTo>
                    <a:pt x="1298" y="442"/>
                    <a:pt x="649" y="130"/>
                    <a:pt x="13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3"/>
            <p:cNvSpPr/>
            <p:nvPr/>
          </p:nvSpPr>
          <p:spPr>
            <a:xfrm>
              <a:off x="2412325" y="3123575"/>
              <a:ext cx="16250" cy="8450"/>
            </a:xfrm>
            <a:custGeom>
              <a:avLst/>
              <a:gdLst/>
              <a:ahLst/>
              <a:cxnLst/>
              <a:rect l="l" t="t" r="r" b="b"/>
              <a:pathLst>
                <a:path w="650" h="338" extrusionOk="0">
                  <a:moveTo>
                    <a:pt x="1" y="0"/>
                  </a:moveTo>
                  <a:lnTo>
                    <a:pt x="1" y="104"/>
                  </a:lnTo>
                  <a:cubicBezTo>
                    <a:pt x="208" y="234"/>
                    <a:pt x="442" y="234"/>
                    <a:pt x="650" y="338"/>
                  </a:cubicBezTo>
                  <a:cubicBezTo>
                    <a:pt x="442" y="234"/>
                    <a:pt x="208" y="10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3"/>
            <p:cNvSpPr/>
            <p:nvPr/>
          </p:nvSpPr>
          <p:spPr>
            <a:xfrm>
              <a:off x="2374675" y="3177375"/>
              <a:ext cx="56500" cy="13725"/>
            </a:xfrm>
            <a:custGeom>
              <a:avLst/>
              <a:gdLst/>
              <a:ahLst/>
              <a:cxnLst/>
              <a:rect l="l" t="t" r="r" b="b"/>
              <a:pathLst>
                <a:path w="2260" h="549" extrusionOk="0">
                  <a:moveTo>
                    <a:pt x="349" y="0"/>
                  </a:moveTo>
                  <a:cubicBezTo>
                    <a:pt x="233" y="0"/>
                    <a:pt x="117" y="9"/>
                    <a:pt x="1" y="29"/>
                  </a:cubicBezTo>
                  <a:cubicBezTo>
                    <a:pt x="754" y="133"/>
                    <a:pt x="1507" y="237"/>
                    <a:pt x="2259" y="548"/>
                  </a:cubicBezTo>
                  <a:lnTo>
                    <a:pt x="2259" y="444"/>
                  </a:lnTo>
                  <a:cubicBezTo>
                    <a:pt x="1623" y="269"/>
                    <a:pt x="986" y="0"/>
                    <a:pt x="34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3"/>
            <p:cNvSpPr/>
            <p:nvPr/>
          </p:nvSpPr>
          <p:spPr>
            <a:xfrm>
              <a:off x="2363650" y="3167050"/>
              <a:ext cx="29875" cy="5225"/>
            </a:xfrm>
            <a:custGeom>
              <a:avLst/>
              <a:gdLst/>
              <a:ahLst/>
              <a:cxnLst/>
              <a:rect l="l" t="t" r="r" b="b"/>
              <a:pathLst>
                <a:path w="1195" h="209" extrusionOk="0">
                  <a:moveTo>
                    <a:pt x="0" y="1"/>
                  </a:moveTo>
                  <a:cubicBezTo>
                    <a:pt x="442" y="105"/>
                    <a:pt x="753" y="105"/>
                    <a:pt x="1195" y="208"/>
                  </a:cubicBezTo>
                  <a:cubicBezTo>
                    <a:pt x="857" y="105"/>
                    <a:pt x="442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3"/>
            <p:cNvSpPr/>
            <p:nvPr/>
          </p:nvSpPr>
          <p:spPr>
            <a:xfrm>
              <a:off x="2407125" y="3085925"/>
              <a:ext cx="29900" cy="35075"/>
            </a:xfrm>
            <a:custGeom>
              <a:avLst/>
              <a:gdLst/>
              <a:ahLst/>
              <a:cxnLst/>
              <a:rect l="l" t="t" r="r" b="b"/>
              <a:pathLst>
                <a:path w="1196" h="1403" extrusionOk="0">
                  <a:moveTo>
                    <a:pt x="1" y="1"/>
                  </a:moveTo>
                  <a:cubicBezTo>
                    <a:pt x="312" y="546"/>
                    <a:pt x="754" y="961"/>
                    <a:pt x="1195" y="1403"/>
                  </a:cubicBezTo>
                  <a:cubicBezTo>
                    <a:pt x="754" y="961"/>
                    <a:pt x="416" y="442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3"/>
            <p:cNvSpPr/>
            <p:nvPr/>
          </p:nvSpPr>
          <p:spPr>
            <a:xfrm>
              <a:off x="2401300" y="3088525"/>
              <a:ext cx="13650" cy="13650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0" y="0"/>
                  </a:moveTo>
                  <a:cubicBezTo>
                    <a:pt x="234" y="208"/>
                    <a:pt x="338" y="442"/>
                    <a:pt x="545" y="546"/>
                  </a:cubicBezTo>
                  <a:cubicBezTo>
                    <a:pt x="442" y="338"/>
                    <a:pt x="234" y="104"/>
                    <a:pt x="13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3"/>
            <p:cNvSpPr/>
            <p:nvPr/>
          </p:nvSpPr>
          <p:spPr>
            <a:xfrm>
              <a:off x="2390900" y="3002200"/>
              <a:ext cx="18850" cy="38825"/>
            </a:xfrm>
            <a:custGeom>
              <a:avLst/>
              <a:gdLst/>
              <a:ahLst/>
              <a:cxnLst/>
              <a:rect l="l" t="t" r="r" b="b"/>
              <a:pathLst>
                <a:path w="754" h="1553" extrusionOk="0">
                  <a:moveTo>
                    <a:pt x="1" y="1"/>
                  </a:moveTo>
                  <a:lnTo>
                    <a:pt x="1" y="1"/>
                  </a:lnTo>
                  <a:cubicBezTo>
                    <a:pt x="209" y="546"/>
                    <a:pt x="546" y="961"/>
                    <a:pt x="650" y="1506"/>
                  </a:cubicBezTo>
                  <a:cubicBezTo>
                    <a:pt x="650" y="1541"/>
                    <a:pt x="661" y="1553"/>
                    <a:pt x="677" y="1553"/>
                  </a:cubicBezTo>
                  <a:cubicBezTo>
                    <a:pt x="708" y="1553"/>
                    <a:pt x="754" y="1506"/>
                    <a:pt x="754" y="1506"/>
                  </a:cubicBezTo>
                  <a:cubicBezTo>
                    <a:pt x="546" y="961"/>
                    <a:pt x="312" y="54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3"/>
            <p:cNvSpPr/>
            <p:nvPr/>
          </p:nvSpPr>
          <p:spPr>
            <a:xfrm>
              <a:off x="2385075" y="2999600"/>
              <a:ext cx="16250" cy="40275"/>
            </a:xfrm>
            <a:custGeom>
              <a:avLst/>
              <a:gdLst/>
              <a:ahLst/>
              <a:cxnLst/>
              <a:rect l="l" t="t" r="r" b="b"/>
              <a:pathLst>
                <a:path w="650" h="1611" extrusionOk="0">
                  <a:moveTo>
                    <a:pt x="0" y="1"/>
                  </a:moveTo>
                  <a:lnTo>
                    <a:pt x="0" y="1"/>
                  </a:lnTo>
                  <a:cubicBezTo>
                    <a:pt x="234" y="520"/>
                    <a:pt x="545" y="1065"/>
                    <a:pt x="649" y="1610"/>
                  </a:cubicBezTo>
                  <a:cubicBezTo>
                    <a:pt x="545" y="1065"/>
                    <a:pt x="338" y="520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3"/>
            <p:cNvSpPr/>
            <p:nvPr/>
          </p:nvSpPr>
          <p:spPr>
            <a:xfrm>
              <a:off x="2358450" y="2974950"/>
              <a:ext cx="37675" cy="62325"/>
            </a:xfrm>
            <a:custGeom>
              <a:avLst/>
              <a:gdLst/>
              <a:ahLst/>
              <a:cxnLst/>
              <a:rect l="l" t="t" r="r" b="b"/>
              <a:pathLst>
                <a:path w="1507" h="2493" extrusionOk="0">
                  <a:moveTo>
                    <a:pt x="105" y="0"/>
                  </a:moveTo>
                  <a:cubicBezTo>
                    <a:pt x="1" y="0"/>
                    <a:pt x="1" y="0"/>
                    <a:pt x="1" y="104"/>
                  </a:cubicBezTo>
                  <a:cubicBezTo>
                    <a:pt x="650" y="857"/>
                    <a:pt x="1195" y="1636"/>
                    <a:pt x="1507" y="2493"/>
                  </a:cubicBezTo>
                  <a:cubicBezTo>
                    <a:pt x="1195" y="1636"/>
                    <a:pt x="857" y="649"/>
                    <a:pt x="105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3"/>
            <p:cNvSpPr/>
            <p:nvPr/>
          </p:nvSpPr>
          <p:spPr>
            <a:xfrm>
              <a:off x="2339625" y="2967150"/>
              <a:ext cx="42875" cy="53900"/>
            </a:xfrm>
            <a:custGeom>
              <a:avLst/>
              <a:gdLst/>
              <a:ahLst/>
              <a:cxnLst/>
              <a:rect l="l" t="t" r="r" b="b"/>
              <a:pathLst>
                <a:path w="1715" h="2156" extrusionOk="0">
                  <a:moveTo>
                    <a:pt x="1" y="1"/>
                  </a:moveTo>
                  <a:lnTo>
                    <a:pt x="1" y="1"/>
                  </a:lnTo>
                  <a:cubicBezTo>
                    <a:pt x="650" y="650"/>
                    <a:pt x="1169" y="1299"/>
                    <a:pt x="1610" y="2156"/>
                  </a:cubicBezTo>
                  <a:lnTo>
                    <a:pt x="1714" y="2156"/>
                  </a:lnTo>
                  <a:cubicBezTo>
                    <a:pt x="1299" y="1299"/>
                    <a:pt x="754" y="520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3"/>
            <p:cNvSpPr/>
            <p:nvPr/>
          </p:nvSpPr>
          <p:spPr>
            <a:xfrm>
              <a:off x="2317575" y="2953525"/>
              <a:ext cx="43500" cy="46100"/>
            </a:xfrm>
            <a:custGeom>
              <a:avLst/>
              <a:gdLst/>
              <a:ahLst/>
              <a:cxnLst/>
              <a:rect l="l" t="t" r="r" b="b"/>
              <a:pathLst>
                <a:path w="1740" h="1844" extrusionOk="0">
                  <a:moveTo>
                    <a:pt x="0" y="1"/>
                  </a:moveTo>
                  <a:cubicBezTo>
                    <a:pt x="545" y="650"/>
                    <a:pt x="1091" y="1195"/>
                    <a:pt x="1636" y="1844"/>
                  </a:cubicBezTo>
                  <a:cubicBezTo>
                    <a:pt x="1740" y="1844"/>
                    <a:pt x="1740" y="1844"/>
                    <a:pt x="1740" y="1714"/>
                  </a:cubicBezTo>
                  <a:cubicBezTo>
                    <a:pt x="1194" y="1195"/>
                    <a:pt x="649" y="546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3"/>
            <p:cNvSpPr/>
            <p:nvPr/>
          </p:nvSpPr>
          <p:spPr>
            <a:xfrm>
              <a:off x="2298750" y="29425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0" y="0"/>
                  </a:moveTo>
                  <a:cubicBezTo>
                    <a:pt x="0" y="104"/>
                    <a:pt x="104" y="208"/>
                    <a:pt x="208" y="208"/>
                  </a:cubicBezTo>
                  <a:cubicBezTo>
                    <a:pt x="208" y="104"/>
                    <a:pt x="104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3"/>
            <p:cNvSpPr/>
            <p:nvPr/>
          </p:nvSpPr>
          <p:spPr>
            <a:xfrm>
              <a:off x="2312375" y="3074900"/>
              <a:ext cx="27275" cy="29875"/>
            </a:xfrm>
            <a:custGeom>
              <a:avLst/>
              <a:gdLst/>
              <a:ahLst/>
              <a:cxnLst/>
              <a:rect l="l" t="t" r="r" b="b"/>
              <a:pathLst>
                <a:path w="1091" h="1195" extrusionOk="0">
                  <a:moveTo>
                    <a:pt x="1" y="0"/>
                  </a:moveTo>
                  <a:lnTo>
                    <a:pt x="1" y="0"/>
                  </a:lnTo>
                  <a:cubicBezTo>
                    <a:pt x="312" y="442"/>
                    <a:pt x="753" y="649"/>
                    <a:pt x="1091" y="1195"/>
                  </a:cubicBezTo>
                  <a:lnTo>
                    <a:pt x="1091" y="1091"/>
                  </a:lnTo>
                  <a:cubicBezTo>
                    <a:pt x="857" y="649"/>
                    <a:pt x="442" y="23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3"/>
            <p:cNvSpPr/>
            <p:nvPr/>
          </p:nvSpPr>
          <p:spPr>
            <a:xfrm>
              <a:off x="2303950" y="3074900"/>
              <a:ext cx="19475" cy="16250"/>
            </a:xfrm>
            <a:custGeom>
              <a:avLst/>
              <a:gdLst/>
              <a:ahLst/>
              <a:cxnLst/>
              <a:rect l="l" t="t" r="r" b="b"/>
              <a:pathLst>
                <a:path w="779" h="650" extrusionOk="0">
                  <a:moveTo>
                    <a:pt x="0" y="0"/>
                  </a:moveTo>
                  <a:lnTo>
                    <a:pt x="0" y="0"/>
                  </a:lnTo>
                  <a:cubicBezTo>
                    <a:pt x="130" y="104"/>
                    <a:pt x="234" y="234"/>
                    <a:pt x="338" y="338"/>
                  </a:cubicBezTo>
                  <a:cubicBezTo>
                    <a:pt x="545" y="442"/>
                    <a:pt x="649" y="545"/>
                    <a:pt x="779" y="649"/>
                  </a:cubicBezTo>
                  <a:cubicBezTo>
                    <a:pt x="649" y="442"/>
                    <a:pt x="338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3"/>
            <p:cNvSpPr/>
            <p:nvPr/>
          </p:nvSpPr>
          <p:spPr>
            <a:xfrm>
              <a:off x="2298750" y="3074900"/>
              <a:ext cx="18850" cy="13650"/>
            </a:xfrm>
            <a:custGeom>
              <a:avLst/>
              <a:gdLst/>
              <a:ahLst/>
              <a:cxnLst/>
              <a:rect l="l" t="t" r="r" b="b"/>
              <a:pathLst>
                <a:path w="754" h="546" extrusionOk="0">
                  <a:moveTo>
                    <a:pt x="0" y="0"/>
                  </a:moveTo>
                  <a:lnTo>
                    <a:pt x="0" y="0"/>
                  </a:lnTo>
                  <a:cubicBezTo>
                    <a:pt x="208" y="234"/>
                    <a:pt x="442" y="338"/>
                    <a:pt x="649" y="545"/>
                  </a:cubicBezTo>
                  <a:cubicBezTo>
                    <a:pt x="649" y="545"/>
                    <a:pt x="753" y="545"/>
                    <a:pt x="649" y="442"/>
                  </a:cubicBezTo>
                  <a:cubicBezTo>
                    <a:pt x="546" y="338"/>
                    <a:pt x="338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3"/>
            <p:cNvSpPr/>
            <p:nvPr/>
          </p:nvSpPr>
          <p:spPr>
            <a:xfrm>
              <a:off x="2201400" y="3042450"/>
              <a:ext cx="21425" cy="16250"/>
            </a:xfrm>
            <a:custGeom>
              <a:avLst/>
              <a:gdLst/>
              <a:ahLst/>
              <a:cxnLst/>
              <a:rect l="l" t="t" r="r" b="b"/>
              <a:pathLst>
                <a:path w="857" h="650" extrusionOk="0">
                  <a:moveTo>
                    <a:pt x="0" y="0"/>
                  </a:moveTo>
                  <a:lnTo>
                    <a:pt x="0" y="0"/>
                  </a:lnTo>
                  <a:cubicBezTo>
                    <a:pt x="208" y="234"/>
                    <a:pt x="545" y="338"/>
                    <a:pt x="857" y="649"/>
                  </a:cubicBezTo>
                  <a:cubicBezTo>
                    <a:pt x="649" y="338"/>
                    <a:pt x="338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3"/>
            <p:cNvSpPr/>
            <p:nvPr/>
          </p:nvSpPr>
          <p:spPr>
            <a:xfrm>
              <a:off x="2196200" y="3045050"/>
              <a:ext cx="13650" cy="8450"/>
            </a:xfrm>
            <a:custGeom>
              <a:avLst/>
              <a:gdLst/>
              <a:ahLst/>
              <a:cxnLst/>
              <a:rect l="l" t="t" r="r" b="b"/>
              <a:pathLst>
                <a:path w="546" h="338" extrusionOk="0">
                  <a:moveTo>
                    <a:pt x="1" y="0"/>
                  </a:moveTo>
                  <a:lnTo>
                    <a:pt x="1" y="130"/>
                  </a:lnTo>
                  <a:cubicBezTo>
                    <a:pt x="208" y="234"/>
                    <a:pt x="416" y="234"/>
                    <a:pt x="546" y="338"/>
                  </a:cubicBezTo>
                  <a:cubicBezTo>
                    <a:pt x="416" y="234"/>
                    <a:pt x="208" y="13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3"/>
            <p:cNvSpPr/>
            <p:nvPr/>
          </p:nvSpPr>
          <p:spPr>
            <a:xfrm>
              <a:off x="2190350" y="3048275"/>
              <a:ext cx="16250" cy="7825"/>
            </a:xfrm>
            <a:custGeom>
              <a:avLst/>
              <a:gdLst/>
              <a:ahLst/>
              <a:cxnLst/>
              <a:rect l="l" t="t" r="r" b="b"/>
              <a:pathLst>
                <a:path w="650" h="313" extrusionOk="0">
                  <a:moveTo>
                    <a:pt x="1" y="1"/>
                  </a:moveTo>
                  <a:cubicBezTo>
                    <a:pt x="131" y="105"/>
                    <a:pt x="235" y="105"/>
                    <a:pt x="338" y="105"/>
                  </a:cubicBezTo>
                  <a:cubicBezTo>
                    <a:pt x="442" y="209"/>
                    <a:pt x="546" y="209"/>
                    <a:pt x="546" y="312"/>
                  </a:cubicBezTo>
                  <a:lnTo>
                    <a:pt x="650" y="312"/>
                  </a:lnTo>
                  <a:cubicBezTo>
                    <a:pt x="546" y="105"/>
                    <a:pt x="235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3"/>
            <p:cNvSpPr/>
            <p:nvPr/>
          </p:nvSpPr>
          <p:spPr>
            <a:xfrm>
              <a:off x="2187775" y="3048275"/>
              <a:ext cx="5850" cy="5225"/>
            </a:xfrm>
            <a:custGeom>
              <a:avLst/>
              <a:gdLst/>
              <a:ahLst/>
              <a:cxnLst/>
              <a:rect l="l" t="t" r="r" b="b"/>
              <a:pathLst>
                <a:path w="234" h="209" extrusionOk="0">
                  <a:moveTo>
                    <a:pt x="0" y="1"/>
                  </a:moveTo>
                  <a:lnTo>
                    <a:pt x="0" y="105"/>
                  </a:lnTo>
                  <a:cubicBezTo>
                    <a:pt x="104" y="105"/>
                    <a:pt x="104" y="209"/>
                    <a:pt x="234" y="209"/>
                  </a:cubicBezTo>
                  <a:cubicBezTo>
                    <a:pt x="234" y="105"/>
                    <a:pt x="104" y="105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3"/>
            <p:cNvSpPr/>
            <p:nvPr/>
          </p:nvSpPr>
          <p:spPr>
            <a:xfrm>
              <a:off x="2290950" y="2983375"/>
              <a:ext cx="37675" cy="45475"/>
            </a:xfrm>
            <a:custGeom>
              <a:avLst/>
              <a:gdLst/>
              <a:ahLst/>
              <a:cxnLst/>
              <a:rect l="l" t="t" r="r" b="b"/>
              <a:pathLst>
                <a:path w="1507" h="1819" extrusionOk="0">
                  <a:moveTo>
                    <a:pt x="1" y="1"/>
                  </a:moveTo>
                  <a:cubicBezTo>
                    <a:pt x="520" y="520"/>
                    <a:pt x="1065" y="1169"/>
                    <a:pt x="1507" y="1818"/>
                  </a:cubicBezTo>
                  <a:cubicBezTo>
                    <a:pt x="1065" y="1169"/>
                    <a:pt x="650" y="41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3"/>
            <p:cNvSpPr/>
            <p:nvPr/>
          </p:nvSpPr>
          <p:spPr>
            <a:xfrm>
              <a:off x="2285125" y="2985975"/>
              <a:ext cx="18850" cy="18850"/>
            </a:xfrm>
            <a:custGeom>
              <a:avLst/>
              <a:gdLst/>
              <a:ahLst/>
              <a:cxnLst/>
              <a:rect l="l" t="t" r="r" b="b"/>
              <a:pathLst>
                <a:path w="754" h="754" extrusionOk="0">
                  <a:moveTo>
                    <a:pt x="0" y="1"/>
                  </a:moveTo>
                  <a:lnTo>
                    <a:pt x="0" y="105"/>
                  </a:lnTo>
                  <a:cubicBezTo>
                    <a:pt x="234" y="312"/>
                    <a:pt x="442" y="546"/>
                    <a:pt x="649" y="754"/>
                  </a:cubicBezTo>
                  <a:cubicBezTo>
                    <a:pt x="649" y="754"/>
                    <a:pt x="753" y="754"/>
                    <a:pt x="649" y="650"/>
                  </a:cubicBezTo>
                  <a:cubicBezTo>
                    <a:pt x="545" y="416"/>
                    <a:pt x="234" y="208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3"/>
            <p:cNvSpPr/>
            <p:nvPr/>
          </p:nvSpPr>
          <p:spPr>
            <a:xfrm>
              <a:off x="2279925" y="2993775"/>
              <a:ext cx="11050" cy="8450"/>
            </a:xfrm>
            <a:custGeom>
              <a:avLst/>
              <a:gdLst/>
              <a:ahLst/>
              <a:cxnLst/>
              <a:rect l="l" t="t" r="r" b="b"/>
              <a:pathLst>
                <a:path w="442" h="338" extrusionOk="0">
                  <a:moveTo>
                    <a:pt x="1" y="0"/>
                  </a:moveTo>
                  <a:cubicBezTo>
                    <a:pt x="104" y="104"/>
                    <a:pt x="208" y="234"/>
                    <a:pt x="312" y="338"/>
                  </a:cubicBezTo>
                  <a:cubicBezTo>
                    <a:pt x="312" y="338"/>
                    <a:pt x="442" y="234"/>
                    <a:pt x="312" y="234"/>
                  </a:cubicBezTo>
                  <a:cubicBezTo>
                    <a:pt x="208" y="104"/>
                    <a:pt x="104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3"/>
            <p:cNvSpPr/>
            <p:nvPr/>
          </p:nvSpPr>
          <p:spPr>
            <a:xfrm>
              <a:off x="2226050" y="3113175"/>
              <a:ext cx="61700" cy="24050"/>
            </a:xfrm>
            <a:custGeom>
              <a:avLst/>
              <a:gdLst/>
              <a:ahLst/>
              <a:cxnLst/>
              <a:rect l="l" t="t" r="r" b="b"/>
              <a:pathLst>
                <a:path w="2468" h="962" extrusionOk="0">
                  <a:moveTo>
                    <a:pt x="1" y="1"/>
                  </a:moveTo>
                  <a:lnTo>
                    <a:pt x="1" y="105"/>
                  </a:lnTo>
                  <a:cubicBezTo>
                    <a:pt x="857" y="313"/>
                    <a:pt x="1610" y="520"/>
                    <a:pt x="2363" y="962"/>
                  </a:cubicBezTo>
                  <a:lnTo>
                    <a:pt x="2467" y="962"/>
                  </a:lnTo>
                  <a:cubicBezTo>
                    <a:pt x="1714" y="416"/>
                    <a:pt x="857" y="105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3"/>
            <p:cNvSpPr/>
            <p:nvPr/>
          </p:nvSpPr>
          <p:spPr>
            <a:xfrm>
              <a:off x="2228650" y="3120975"/>
              <a:ext cx="35075" cy="11050"/>
            </a:xfrm>
            <a:custGeom>
              <a:avLst/>
              <a:gdLst/>
              <a:ahLst/>
              <a:cxnLst/>
              <a:rect l="l" t="t" r="r" b="b"/>
              <a:pathLst>
                <a:path w="1403" h="442" extrusionOk="0">
                  <a:moveTo>
                    <a:pt x="1" y="1"/>
                  </a:moveTo>
                  <a:lnTo>
                    <a:pt x="1" y="1"/>
                  </a:lnTo>
                  <a:cubicBezTo>
                    <a:pt x="416" y="208"/>
                    <a:pt x="857" y="338"/>
                    <a:pt x="1403" y="442"/>
                  </a:cubicBezTo>
                  <a:cubicBezTo>
                    <a:pt x="961" y="208"/>
                    <a:pt x="416" y="104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3"/>
            <p:cNvSpPr/>
            <p:nvPr/>
          </p:nvSpPr>
          <p:spPr>
            <a:xfrm>
              <a:off x="2212525" y="3123600"/>
              <a:ext cx="26525" cy="8425"/>
            </a:xfrm>
            <a:custGeom>
              <a:avLst/>
              <a:gdLst/>
              <a:ahLst/>
              <a:cxnLst/>
              <a:rect l="l" t="t" r="r" b="b"/>
              <a:pathLst>
                <a:path w="1061" h="337" extrusionOk="0">
                  <a:moveTo>
                    <a:pt x="1" y="1"/>
                  </a:moveTo>
                  <a:lnTo>
                    <a:pt x="1" y="1"/>
                  </a:lnTo>
                  <a:cubicBezTo>
                    <a:pt x="311" y="104"/>
                    <a:pt x="647" y="233"/>
                    <a:pt x="957" y="337"/>
                  </a:cubicBezTo>
                  <a:lnTo>
                    <a:pt x="1061" y="337"/>
                  </a:lnTo>
                  <a:cubicBezTo>
                    <a:pt x="647" y="233"/>
                    <a:pt x="311" y="104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3"/>
            <p:cNvSpPr/>
            <p:nvPr/>
          </p:nvSpPr>
          <p:spPr>
            <a:xfrm>
              <a:off x="2150125" y="3167050"/>
              <a:ext cx="23175" cy="6375"/>
            </a:xfrm>
            <a:custGeom>
              <a:avLst/>
              <a:gdLst/>
              <a:ahLst/>
              <a:cxnLst/>
              <a:rect l="l" t="t" r="r" b="b"/>
              <a:pathLst>
                <a:path w="927" h="255" extrusionOk="0">
                  <a:moveTo>
                    <a:pt x="104" y="1"/>
                  </a:moveTo>
                  <a:cubicBezTo>
                    <a:pt x="104" y="1"/>
                    <a:pt x="0" y="105"/>
                    <a:pt x="104" y="105"/>
                  </a:cubicBezTo>
                  <a:cubicBezTo>
                    <a:pt x="208" y="156"/>
                    <a:pt x="344" y="156"/>
                    <a:pt x="481" y="156"/>
                  </a:cubicBezTo>
                  <a:cubicBezTo>
                    <a:pt x="617" y="156"/>
                    <a:pt x="753" y="156"/>
                    <a:pt x="857" y="208"/>
                  </a:cubicBezTo>
                  <a:cubicBezTo>
                    <a:pt x="649" y="105"/>
                    <a:pt x="312" y="1"/>
                    <a:pt x="104" y="1"/>
                  </a:cubicBezTo>
                  <a:close/>
                  <a:moveTo>
                    <a:pt x="857" y="208"/>
                  </a:moveTo>
                  <a:cubicBezTo>
                    <a:pt x="857" y="243"/>
                    <a:pt x="869" y="255"/>
                    <a:pt x="880" y="255"/>
                  </a:cubicBezTo>
                  <a:cubicBezTo>
                    <a:pt x="903" y="255"/>
                    <a:pt x="926" y="208"/>
                    <a:pt x="857" y="20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3"/>
            <p:cNvSpPr/>
            <p:nvPr/>
          </p:nvSpPr>
          <p:spPr>
            <a:xfrm>
              <a:off x="2168950" y="3178100"/>
              <a:ext cx="13650" cy="2600"/>
            </a:xfrm>
            <a:custGeom>
              <a:avLst/>
              <a:gdLst/>
              <a:ahLst/>
              <a:cxnLst/>
              <a:rect l="l" t="t" r="r" b="b"/>
              <a:pathLst>
                <a:path w="546" h="104" extrusionOk="0">
                  <a:moveTo>
                    <a:pt x="0" y="0"/>
                  </a:moveTo>
                  <a:cubicBezTo>
                    <a:pt x="208" y="104"/>
                    <a:pt x="338" y="104"/>
                    <a:pt x="545" y="104"/>
                  </a:cubicBezTo>
                  <a:cubicBezTo>
                    <a:pt x="338" y="0"/>
                    <a:pt x="20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3"/>
            <p:cNvSpPr/>
            <p:nvPr/>
          </p:nvSpPr>
          <p:spPr>
            <a:xfrm>
              <a:off x="2128700" y="3118375"/>
              <a:ext cx="24050" cy="5225"/>
            </a:xfrm>
            <a:custGeom>
              <a:avLst/>
              <a:gdLst/>
              <a:ahLst/>
              <a:cxnLst/>
              <a:rect l="l" t="t" r="r" b="b"/>
              <a:pathLst>
                <a:path w="962" h="209" extrusionOk="0">
                  <a:moveTo>
                    <a:pt x="961" y="208"/>
                  </a:moveTo>
                  <a:cubicBezTo>
                    <a:pt x="650" y="208"/>
                    <a:pt x="312" y="105"/>
                    <a:pt x="1" y="1"/>
                  </a:cubicBezTo>
                  <a:lnTo>
                    <a:pt x="1" y="1"/>
                  </a:lnTo>
                  <a:cubicBezTo>
                    <a:pt x="312" y="105"/>
                    <a:pt x="650" y="208"/>
                    <a:pt x="961" y="20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3"/>
            <p:cNvSpPr/>
            <p:nvPr/>
          </p:nvSpPr>
          <p:spPr>
            <a:xfrm>
              <a:off x="2131300" y="3113175"/>
              <a:ext cx="16250" cy="5225"/>
            </a:xfrm>
            <a:custGeom>
              <a:avLst/>
              <a:gdLst/>
              <a:ahLst/>
              <a:cxnLst/>
              <a:rect l="l" t="t" r="r" b="b"/>
              <a:pathLst>
                <a:path w="650" h="209" extrusionOk="0">
                  <a:moveTo>
                    <a:pt x="1" y="1"/>
                  </a:moveTo>
                  <a:cubicBezTo>
                    <a:pt x="208" y="105"/>
                    <a:pt x="416" y="105"/>
                    <a:pt x="650" y="209"/>
                  </a:cubicBezTo>
                  <a:lnTo>
                    <a:pt x="650" y="105"/>
                  </a:lnTo>
                  <a:cubicBezTo>
                    <a:pt x="416" y="105"/>
                    <a:pt x="208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3"/>
            <p:cNvSpPr/>
            <p:nvPr/>
          </p:nvSpPr>
          <p:spPr>
            <a:xfrm>
              <a:off x="2131300" y="3107350"/>
              <a:ext cx="13650" cy="2625"/>
            </a:xfrm>
            <a:custGeom>
              <a:avLst/>
              <a:gdLst/>
              <a:ahLst/>
              <a:cxnLst/>
              <a:rect l="l" t="t" r="r" b="b"/>
              <a:pathLst>
                <a:path w="546" h="105" extrusionOk="0">
                  <a:moveTo>
                    <a:pt x="1" y="0"/>
                  </a:moveTo>
                  <a:cubicBezTo>
                    <a:pt x="208" y="0"/>
                    <a:pt x="312" y="104"/>
                    <a:pt x="546" y="104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3"/>
            <p:cNvSpPr/>
            <p:nvPr/>
          </p:nvSpPr>
          <p:spPr>
            <a:xfrm>
              <a:off x="2117675" y="3099550"/>
              <a:ext cx="7800" cy="2625"/>
            </a:xfrm>
            <a:custGeom>
              <a:avLst/>
              <a:gdLst/>
              <a:ahLst/>
              <a:cxnLst/>
              <a:rect l="l" t="t" r="r" b="b"/>
              <a:pathLst>
                <a:path w="312" h="105" extrusionOk="0">
                  <a:moveTo>
                    <a:pt x="0" y="1"/>
                  </a:moveTo>
                  <a:cubicBezTo>
                    <a:pt x="104" y="105"/>
                    <a:pt x="208" y="105"/>
                    <a:pt x="312" y="105"/>
                  </a:cubicBezTo>
                  <a:cubicBezTo>
                    <a:pt x="208" y="1"/>
                    <a:pt x="104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3"/>
            <p:cNvSpPr/>
            <p:nvPr/>
          </p:nvSpPr>
          <p:spPr>
            <a:xfrm>
              <a:off x="2296150" y="3104750"/>
              <a:ext cx="13650" cy="8450"/>
            </a:xfrm>
            <a:custGeom>
              <a:avLst/>
              <a:gdLst/>
              <a:ahLst/>
              <a:cxnLst/>
              <a:rect l="l" t="t" r="r" b="b"/>
              <a:pathLst>
                <a:path w="546" h="338" extrusionOk="0">
                  <a:moveTo>
                    <a:pt x="1" y="1"/>
                  </a:moveTo>
                  <a:cubicBezTo>
                    <a:pt x="104" y="104"/>
                    <a:pt x="312" y="208"/>
                    <a:pt x="442" y="338"/>
                  </a:cubicBezTo>
                  <a:cubicBezTo>
                    <a:pt x="546" y="338"/>
                    <a:pt x="546" y="208"/>
                    <a:pt x="546" y="208"/>
                  </a:cubicBezTo>
                  <a:cubicBezTo>
                    <a:pt x="312" y="104"/>
                    <a:pt x="208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3"/>
            <p:cNvSpPr/>
            <p:nvPr/>
          </p:nvSpPr>
          <p:spPr>
            <a:xfrm>
              <a:off x="2285125" y="3102150"/>
              <a:ext cx="8450" cy="5225"/>
            </a:xfrm>
            <a:custGeom>
              <a:avLst/>
              <a:gdLst/>
              <a:ahLst/>
              <a:cxnLst/>
              <a:rect l="l" t="t" r="r" b="b"/>
              <a:pathLst>
                <a:path w="338" h="209" extrusionOk="0">
                  <a:moveTo>
                    <a:pt x="0" y="1"/>
                  </a:moveTo>
                  <a:cubicBezTo>
                    <a:pt x="104" y="105"/>
                    <a:pt x="234" y="105"/>
                    <a:pt x="234" y="208"/>
                  </a:cubicBezTo>
                  <a:lnTo>
                    <a:pt x="338" y="208"/>
                  </a:lnTo>
                  <a:cubicBezTo>
                    <a:pt x="234" y="1"/>
                    <a:pt x="104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3"/>
            <p:cNvSpPr/>
            <p:nvPr/>
          </p:nvSpPr>
          <p:spPr>
            <a:xfrm>
              <a:off x="2358450" y="3267000"/>
              <a:ext cx="18850" cy="5225"/>
            </a:xfrm>
            <a:custGeom>
              <a:avLst/>
              <a:gdLst/>
              <a:ahLst/>
              <a:cxnLst/>
              <a:rect l="l" t="t" r="r" b="b"/>
              <a:pathLst>
                <a:path w="754" h="209" extrusionOk="0">
                  <a:moveTo>
                    <a:pt x="754" y="1"/>
                  </a:moveTo>
                  <a:cubicBezTo>
                    <a:pt x="546" y="1"/>
                    <a:pt x="208" y="1"/>
                    <a:pt x="1" y="208"/>
                  </a:cubicBezTo>
                  <a:cubicBezTo>
                    <a:pt x="208" y="208"/>
                    <a:pt x="546" y="105"/>
                    <a:pt x="75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3"/>
            <p:cNvSpPr/>
            <p:nvPr/>
          </p:nvSpPr>
          <p:spPr>
            <a:xfrm>
              <a:off x="2363650" y="3272200"/>
              <a:ext cx="11050" cy="3275"/>
            </a:xfrm>
            <a:custGeom>
              <a:avLst/>
              <a:gdLst/>
              <a:ahLst/>
              <a:cxnLst/>
              <a:rect l="l" t="t" r="r" b="b"/>
              <a:pathLst>
                <a:path w="442" h="131" extrusionOk="0">
                  <a:moveTo>
                    <a:pt x="442" y="0"/>
                  </a:moveTo>
                  <a:cubicBezTo>
                    <a:pt x="338" y="0"/>
                    <a:pt x="104" y="0"/>
                    <a:pt x="0" y="130"/>
                  </a:cubicBezTo>
                  <a:lnTo>
                    <a:pt x="442" y="13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3"/>
            <p:cNvSpPr/>
            <p:nvPr/>
          </p:nvSpPr>
          <p:spPr>
            <a:xfrm>
              <a:off x="2372375" y="3361750"/>
              <a:ext cx="28950" cy="22600"/>
            </a:xfrm>
            <a:custGeom>
              <a:avLst/>
              <a:gdLst/>
              <a:ahLst/>
              <a:cxnLst/>
              <a:rect l="l" t="t" r="r" b="b"/>
              <a:pathLst>
                <a:path w="1158" h="904" extrusionOk="0">
                  <a:moveTo>
                    <a:pt x="1157" y="1"/>
                  </a:moveTo>
                  <a:lnTo>
                    <a:pt x="1157" y="1"/>
                  </a:lnTo>
                  <a:cubicBezTo>
                    <a:pt x="742" y="312"/>
                    <a:pt x="404" y="650"/>
                    <a:pt x="93" y="858"/>
                  </a:cubicBezTo>
                  <a:cubicBezTo>
                    <a:pt x="404" y="650"/>
                    <a:pt x="846" y="312"/>
                    <a:pt x="1157" y="1"/>
                  </a:cubicBezTo>
                  <a:close/>
                  <a:moveTo>
                    <a:pt x="93" y="858"/>
                  </a:moveTo>
                  <a:cubicBezTo>
                    <a:pt x="24" y="858"/>
                    <a:pt x="0" y="904"/>
                    <a:pt x="24" y="904"/>
                  </a:cubicBezTo>
                  <a:cubicBezTo>
                    <a:pt x="35" y="904"/>
                    <a:pt x="58" y="892"/>
                    <a:pt x="93" y="858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3"/>
            <p:cNvSpPr/>
            <p:nvPr/>
          </p:nvSpPr>
          <p:spPr>
            <a:xfrm>
              <a:off x="2382475" y="3348125"/>
              <a:ext cx="29875" cy="24700"/>
            </a:xfrm>
            <a:custGeom>
              <a:avLst/>
              <a:gdLst/>
              <a:ahLst/>
              <a:cxnLst/>
              <a:rect l="l" t="t" r="r" b="b"/>
              <a:pathLst>
                <a:path w="1195" h="988" extrusionOk="0">
                  <a:moveTo>
                    <a:pt x="1195" y="1"/>
                  </a:moveTo>
                  <a:lnTo>
                    <a:pt x="1195" y="1"/>
                  </a:lnTo>
                  <a:cubicBezTo>
                    <a:pt x="753" y="338"/>
                    <a:pt x="442" y="650"/>
                    <a:pt x="104" y="857"/>
                  </a:cubicBezTo>
                  <a:cubicBezTo>
                    <a:pt x="0" y="857"/>
                    <a:pt x="104" y="987"/>
                    <a:pt x="104" y="987"/>
                  </a:cubicBezTo>
                  <a:cubicBezTo>
                    <a:pt x="442" y="650"/>
                    <a:pt x="883" y="442"/>
                    <a:pt x="119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3"/>
            <p:cNvSpPr/>
            <p:nvPr/>
          </p:nvSpPr>
          <p:spPr>
            <a:xfrm>
              <a:off x="2266300" y="3380575"/>
              <a:ext cx="16250" cy="16250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649" y="1"/>
                  </a:moveTo>
                  <a:lnTo>
                    <a:pt x="0" y="650"/>
                  </a:lnTo>
                  <a:lnTo>
                    <a:pt x="104" y="650"/>
                  </a:lnTo>
                  <a:cubicBezTo>
                    <a:pt x="208" y="442"/>
                    <a:pt x="546" y="208"/>
                    <a:pt x="64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3"/>
            <p:cNvSpPr/>
            <p:nvPr/>
          </p:nvSpPr>
          <p:spPr>
            <a:xfrm>
              <a:off x="2277325" y="3267000"/>
              <a:ext cx="46100" cy="43525"/>
            </a:xfrm>
            <a:custGeom>
              <a:avLst/>
              <a:gdLst/>
              <a:ahLst/>
              <a:cxnLst/>
              <a:rect l="l" t="t" r="r" b="b"/>
              <a:pathLst>
                <a:path w="1844" h="1741" extrusionOk="0">
                  <a:moveTo>
                    <a:pt x="1714" y="1"/>
                  </a:moveTo>
                  <a:cubicBezTo>
                    <a:pt x="1381" y="604"/>
                    <a:pt x="965" y="1074"/>
                    <a:pt x="424" y="1465"/>
                  </a:cubicBezTo>
                  <a:lnTo>
                    <a:pt x="424" y="1465"/>
                  </a:lnTo>
                  <a:cubicBezTo>
                    <a:pt x="461" y="1443"/>
                    <a:pt x="501" y="1422"/>
                    <a:pt x="546" y="1403"/>
                  </a:cubicBezTo>
                  <a:cubicBezTo>
                    <a:pt x="1065" y="1091"/>
                    <a:pt x="1506" y="546"/>
                    <a:pt x="1844" y="1"/>
                  </a:cubicBezTo>
                  <a:close/>
                  <a:moveTo>
                    <a:pt x="424" y="1465"/>
                  </a:moveTo>
                  <a:cubicBezTo>
                    <a:pt x="336" y="1516"/>
                    <a:pt x="266" y="1570"/>
                    <a:pt x="191" y="1623"/>
                  </a:cubicBezTo>
                  <a:lnTo>
                    <a:pt x="191" y="1623"/>
                  </a:lnTo>
                  <a:cubicBezTo>
                    <a:pt x="271" y="1572"/>
                    <a:pt x="349" y="1519"/>
                    <a:pt x="424" y="1465"/>
                  </a:cubicBezTo>
                  <a:close/>
                  <a:moveTo>
                    <a:pt x="191" y="1623"/>
                  </a:moveTo>
                  <a:lnTo>
                    <a:pt x="191" y="1623"/>
                  </a:lnTo>
                  <a:cubicBezTo>
                    <a:pt x="129" y="1663"/>
                    <a:pt x="66" y="1702"/>
                    <a:pt x="1" y="1740"/>
                  </a:cubicBezTo>
                  <a:cubicBezTo>
                    <a:pt x="74" y="1704"/>
                    <a:pt x="134" y="1664"/>
                    <a:pt x="191" y="1623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3"/>
            <p:cNvSpPr/>
            <p:nvPr/>
          </p:nvSpPr>
          <p:spPr>
            <a:xfrm>
              <a:off x="2141675" y="3275450"/>
              <a:ext cx="113625" cy="61675"/>
            </a:xfrm>
            <a:custGeom>
              <a:avLst/>
              <a:gdLst/>
              <a:ahLst/>
              <a:cxnLst/>
              <a:rect l="l" t="t" r="r" b="b"/>
              <a:pathLst>
                <a:path w="4545" h="2467" extrusionOk="0">
                  <a:moveTo>
                    <a:pt x="4440" y="0"/>
                  </a:moveTo>
                  <a:cubicBezTo>
                    <a:pt x="3583" y="208"/>
                    <a:pt x="2831" y="519"/>
                    <a:pt x="2078" y="961"/>
                  </a:cubicBezTo>
                  <a:cubicBezTo>
                    <a:pt x="1299" y="1402"/>
                    <a:pt x="780" y="2051"/>
                    <a:pt x="1" y="2466"/>
                  </a:cubicBezTo>
                  <a:cubicBezTo>
                    <a:pt x="650" y="2155"/>
                    <a:pt x="1195" y="1714"/>
                    <a:pt x="1740" y="1298"/>
                  </a:cubicBezTo>
                  <a:cubicBezTo>
                    <a:pt x="2493" y="753"/>
                    <a:pt x="3583" y="416"/>
                    <a:pt x="4440" y="104"/>
                  </a:cubicBezTo>
                  <a:cubicBezTo>
                    <a:pt x="4544" y="104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3"/>
            <p:cNvSpPr/>
            <p:nvPr/>
          </p:nvSpPr>
          <p:spPr>
            <a:xfrm>
              <a:off x="2231250" y="3280625"/>
              <a:ext cx="35075" cy="13675"/>
            </a:xfrm>
            <a:custGeom>
              <a:avLst/>
              <a:gdLst/>
              <a:ahLst/>
              <a:cxnLst/>
              <a:rect l="l" t="t" r="r" b="b"/>
              <a:pathLst>
                <a:path w="1403" h="547" extrusionOk="0">
                  <a:moveTo>
                    <a:pt x="1402" y="1"/>
                  </a:moveTo>
                  <a:cubicBezTo>
                    <a:pt x="857" y="105"/>
                    <a:pt x="442" y="209"/>
                    <a:pt x="0" y="546"/>
                  </a:cubicBezTo>
                  <a:cubicBezTo>
                    <a:pt x="442" y="312"/>
                    <a:pt x="857" y="209"/>
                    <a:pt x="1402" y="105"/>
                  </a:cubicBezTo>
                  <a:lnTo>
                    <a:pt x="1402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3"/>
            <p:cNvSpPr/>
            <p:nvPr/>
          </p:nvSpPr>
          <p:spPr>
            <a:xfrm>
              <a:off x="2247475" y="3280625"/>
              <a:ext cx="35075" cy="18850"/>
            </a:xfrm>
            <a:custGeom>
              <a:avLst/>
              <a:gdLst/>
              <a:ahLst/>
              <a:cxnLst/>
              <a:rect l="l" t="t" r="r" b="b"/>
              <a:pathLst>
                <a:path w="1403" h="754" extrusionOk="0">
                  <a:moveTo>
                    <a:pt x="1299" y="1"/>
                  </a:moveTo>
                  <a:cubicBezTo>
                    <a:pt x="857" y="105"/>
                    <a:pt x="442" y="442"/>
                    <a:pt x="0" y="650"/>
                  </a:cubicBezTo>
                  <a:lnTo>
                    <a:pt x="0" y="754"/>
                  </a:lnTo>
                  <a:cubicBezTo>
                    <a:pt x="442" y="442"/>
                    <a:pt x="857" y="209"/>
                    <a:pt x="1402" y="105"/>
                  </a:cubicBezTo>
                  <a:cubicBezTo>
                    <a:pt x="1402" y="105"/>
                    <a:pt x="1402" y="1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3"/>
            <p:cNvSpPr/>
            <p:nvPr/>
          </p:nvSpPr>
          <p:spPr>
            <a:xfrm>
              <a:off x="2252675" y="3285825"/>
              <a:ext cx="32475" cy="18850"/>
            </a:xfrm>
            <a:custGeom>
              <a:avLst/>
              <a:gdLst/>
              <a:ahLst/>
              <a:cxnLst/>
              <a:rect l="l" t="t" r="r" b="b"/>
              <a:pathLst>
                <a:path w="1299" h="754" extrusionOk="0">
                  <a:moveTo>
                    <a:pt x="1194" y="1"/>
                  </a:moveTo>
                  <a:cubicBezTo>
                    <a:pt x="883" y="234"/>
                    <a:pt x="442" y="442"/>
                    <a:pt x="0" y="650"/>
                  </a:cubicBezTo>
                  <a:cubicBezTo>
                    <a:pt x="0" y="753"/>
                    <a:pt x="0" y="753"/>
                    <a:pt x="104" y="753"/>
                  </a:cubicBezTo>
                  <a:cubicBezTo>
                    <a:pt x="442" y="546"/>
                    <a:pt x="883" y="338"/>
                    <a:pt x="1298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3"/>
            <p:cNvSpPr/>
            <p:nvPr/>
          </p:nvSpPr>
          <p:spPr>
            <a:xfrm>
              <a:off x="2326000" y="3302050"/>
              <a:ext cx="18850" cy="38325"/>
            </a:xfrm>
            <a:custGeom>
              <a:avLst/>
              <a:gdLst/>
              <a:ahLst/>
              <a:cxnLst/>
              <a:rect l="l" t="t" r="r" b="b"/>
              <a:pathLst>
                <a:path w="754" h="1533" extrusionOk="0">
                  <a:moveTo>
                    <a:pt x="650" y="1"/>
                  </a:moveTo>
                  <a:cubicBezTo>
                    <a:pt x="546" y="546"/>
                    <a:pt x="312" y="987"/>
                    <a:pt x="1" y="1532"/>
                  </a:cubicBezTo>
                  <a:cubicBezTo>
                    <a:pt x="312" y="1091"/>
                    <a:pt x="754" y="546"/>
                    <a:pt x="65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3"/>
            <p:cNvSpPr/>
            <p:nvPr/>
          </p:nvSpPr>
          <p:spPr>
            <a:xfrm>
              <a:off x="2179975" y="3356575"/>
              <a:ext cx="32475" cy="24025"/>
            </a:xfrm>
            <a:custGeom>
              <a:avLst/>
              <a:gdLst/>
              <a:ahLst/>
              <a:cxnLst/>
              <a:rect l="l" t="t" r="r" b="b"/>
              <a:pathLst>
                <a:path w="1299" h="961" extrusionOk="0">
                  <a:moveTo>
                    <a:pt x="1299" y="0"/>
                  </a:moveTo>
                  <a:cubicBezTo>
                    <a:pt x="857" y="312"/>
                    <a:pt x="546" y="649"/>
                    <a:pt x="1" y="961"/>
                  </a:cubicBezTo>
                  <a:cubicBezTo>
                    <a:pt x="546" y="753"/>
                    <a:pt x="961" y="416"/>
                    <a:pt x="129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3"/>
            <p:cNvSpPr/>
            <p:nvPr/>
          </p:nvSpPr>
          <p:spPr>
            <a:xfrm>
              <a:off x="2196200" y="3348125"/>
              <a:ext cx="16250" cy="13650"/>
            </a:xfrm>
            <a:custGeom>
              <a:avLst/>
              <a:gdLst/>
              <a:ahLst/>
              <a:cxnLst/>
              <a:rect l="l" t="t" r="r" b="b"/>
              <a:pathLst>
                <a:path w="650" h="546" extrusionOk="0">
                  <a:moveTo>
                    <a:pt x="650" y="1"/>
                  </a:moveTo>
                  <a:lnTo>
                    <a:pt x="650" y="1"/>
                  </a:lnTo>
                  <a:cubicBezTo>
                    <a:pt x="416" y="105"/>
                    <a:pt x="208" y="338"/>
                    <a:pt x="1" y="546"/>
                  </a:cubicBezTo>
                  <a:cubicBezTo>
                    <a:pt x="208" y="338"/>
                    <a:pt x="416" y="208"/>
                    <a:pt x="65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3"/>
            <p:cNvSpPr/>
            <p:nvPr/>
          </p:nvSpPr>
          <p:spPr>
            <a:xfrm>
              <a:off x="2109225" y="3313075"/>
              <a:ext cx="35725" cy="35075"/>
            </a:xfrm>
            <a:custGeom>
              <a:avLst/>
              <a:gdLst/>
              <a:ahLst/>
              <a:cxnLst/>
              <a:rect l="l" t="t" r="r" b="b"/>
              <a:pathLst>
                <a:path w="1429" h="1403" extrusionOk="0">
                  <a:moveTo>
                    <a:pt x="1299" y="1"/>
                  </a:moveTo>
                  <a:cubicBezTo>
                    <a:pt x="884" y="546"/>
                    <a:pt x="546" y="961"/>
                    <a:pt x="1" y="1299"/>
                  </a:cubicBezTo>
                  <a:lnTo>
                    <a:pt x="1" y="1403"/>
                  </a:lnTo>
                  <a:cubicBezTo>
                    <a:pt x="546" y="1091"/>
                    <a:pt x="1091" y="650"/>
                    <a:pt x="1429" y="105"/>
                  </a:cubicBezTo>
                  <a:cubicBezTo>
                    <a:pt x="1429" y="1"/>
                    <a:pt x="1429" y="1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3"/>
            <p:cNvSpPr/>
            <p:nvPr/>
          </p:nvSpPr>
          <p:spPr>
            <a:xfrm>
              <a:off x="2122875" y="3299450"/>
              <a:ext cx="29875" cy="29875"/>
            </a:xfrm>
            <a:custGeom>
              <a:avLst/>
              <a:gdLst/>
              <a:ahLst/>
              <a:cxnLst/>
              <a:rect l="l" t="t" r="r" b="b"/>
              <a:pathLst>
                <a:path w="1195" h="1195" extrusionOk="0">
                  <a:moveTo>
                    <a:pt x="1090" y="1"/>
                  </a:moveTo>
                  <a:cubicBezTo>
                    <a:pt x="753" y="338"/>
                    <a:pt x="441" y="754"/>
                    <a:pt x="0" y="1091"/>
                  </a:cubicBezTo>
                  <a:lnTo>
                    <a:pt x="0" y="1195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3"/>
            <p:cNvSpPr/>
            <p:nvPr/>
          </p:nvSpPr>
          <p:spPr>
            <a:xfrm>
              <a:off x="2141675" y="3280625"/>
              <a:ext cx="35725" cy="21450"/>
            </a:xfrm>
            <a:custGeom>
              <a:avLst/>
              <a:gdLst/>
              <a:ahLst/>
              <a:cxnLst/>
              <a:rect l="l" t="t" r="r" b="b"/>
              <a:pathLst>
                <a:path w="1429" h="858" extrusionOk="0">
                  <a:moveTo>
                    <a:pt x="1299" y="1"/>
                  </a:moveTo>
                  <a:cubicBezTo>
                    <a:pt x="884" y="105"/>
                    <a:pt x="338" y="546"/>
                    <a:pt x="1" y="858"/>
                  </a:cubicBezTo>
                  <a:cubicBezTo>
                    <a:pt x="442" y="546"/>
                    <a:pt x="884" y="312"/>
                    <a:pt x="1429" y="105"/>
                  </a:cubicBezTo>
                  <a:cubicBezTo>
                    <a:pt x="1429" y="1"/>
                    <a:pt x="1429" y="1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3"/>
            <p:cNvSpPr/>
            <p:nvPr/>
          </p:nvSpPr>
          <p:spPr>
            <a:xfrm>
              <a:off x="2152725" y="3261800"/>
              <a:ext cx="51300" cy="24050"/>
            </a:xfrm>
            <a:custGeom>
              <a:avLst/>
              <a:gdLst/>
              <a:ahLst/>
              <a:cxnLst/>
              <a:rect l="l" t="t" r="r" b="b"/>
              <a:pathLst>
                <a:path w="2052" h="962" extrusionOk="0">
                  <a:moveTo>
                    <a:pt x="2051" y="1"/>
                  </a:moveTo>
                  <a:cubicBezTo>
                    <a:pt x="1298" y="209"/>
                    <a:pt x="649" y="416"/>
                    <a:pt x="104" y="858"/>
                  </a:cubicBezTo>
                  <a:cubicBezTo>
                    <a:pt x="0" y="962"/>
                    <a:pt x="104" y="962"/>
                    <a:pt x="104" y="962"/>
                  </a:cubicBezTo>
                  <a:cubicBezTo>
                    <a:pt x="753" y="546"/>
                    <a:pt x="1402" y="313"/>
                    <a:pt x="2051" y="105"/>
                  </a:cubicBezTo>
                  <a:lnTo>
                    <a:pt x="205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3"/>
            <p:cNvSpPr/>
            <p:nvPr/>
          </p:nvSpPr>
          <p:spPr>
            <a:xfrm>
              <a:off x="2204000" y="3248175"/>
              <a:ext cx="32475" cy="7825"/>
            </a:xfrm>
            <a:custGeom>
              <a:avLst/>
              <a:gdLst/>
              <a:ahLst/>
              <a:cxnLst/>
              <a:rect l="l" t="t" r="r" b="b"/>
              <a:pathLst>
                <a:path w="1299" h="313" extrusionOk="0">
                  <a:moveTo>
                    <a:pt x="1298" y="1"/>
                  </a:moveTo>
                  <a:cubicBezTo>
                    <a:pt x="883" y="1"/>
                    <a:pt x="441" y="105"/>
                    <a:pt x="0" y="208"/>
                  </a:cubicBezTo>
                  <a:lnTo>
                    <a:pt x="0" y="312"/>
                  </a:lnTo>
                  <a:cubicBezTo>
                    <a:pt x="441" y="105"/>
                    <a:pt x="883" y="105"/>
                    <a:pt x="1298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3"/>
            <p:cNvSpPr/>
            <p:nvPr/>
          </p:nvSpPr>
          <p:spPr>
            <a:xfrm>
              <a:off x="2404525" y="3331900"/>
              <a:ext cx="26650" cy="29875"/>
            </a:xfrm>
            <a:custGeom>
              <a:avLst/>
              <a:gdLst/>
              <a:ahLst/>
              <a:cxnLst/>
              <a:rect l="l" t="t" r="r" b="b"/>
              <a:pathLst>
                <a:path w="1066" h="1195" extrusionOk="0">
                  <a:moveTo>
                    <a:pt x="962" y="1"/>
                  </a:moveTo>
                  <a:cubicBezTo>
                    <a:pt x="650" y="338"/>
                    <a:pt x="313" y="754"/>
                    <a:pt x="1" y="1195"/>
                  </a:cubicBezTo>
                  <a:cubicBezTo>
                    <a:pt x="416" y="857"/>
                    <a:pt x="754" y="442"/>
                    <a:pt x="106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3"/>
            <p:cNvSpPr/>
            <p:nvPr/>
          </p:nvSpPr>
          <p:spPr>
            <a:xfrm>
              <a:off x="2910125" y="3231950"/>
              <a:ext cx="29875" cy="94800"/>
            </a:xfrm>
            <a:custGeom>
              <a:avLst/>
              <a:gdLst/>
              <a:ahLst/>
              <a:cxnLst/>
              <a:rect l="l" t="t" r="r" b="b"/>
              <a:pathLst>
                <a:path w="1195" h="3792" extrusionOk="0">
                  <a:moveTo>
                    <a:pt x="0" y="1"/>
                  </a:moveTo>
                  <a:lnTo>
                    <a:pt x="0" y="1"/>
                  </a:lnTo>
                  <a:cubicBezTo>
                    <a:pt x="208" y="1299"/>
                    <a:pt x="546" y="2597"/>
                    <a:pt x="1065" y="3791"/>
                  </a:cubicBezTo>
                  <a:cubicBezTo>
                    <a:pt x="1065" y="3791"/>
                    <a:pt x="1195" y="3791"/>
                    <a:pt x="1195" y="3687"/>
                  </a:cubicBezTo>
                  <a:cubicBezTo>
                    <a:pt x="546" y="2597"/>
                    <a:pt x="312" y="1195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3"/>
            <p:cNvSpPr/>
            <p:nvPr/>
          </p:nvSpPr>
          <p:spPr>
            <a:xfrm>
              <a:off x="2358450" y="2604350"/>
              <a:ext cx="32475" cy="43525"/>
            </a:xfrm>
            <a:custGeom>
              <a:avLst/>
              <a:gdLst/>
              <a:ahLst/>
              <a:cxnLst/>
              <a:rect l="l" t="t" r="r" b="b"/>
              <a:pathLst>
                <a:path w="1299" h="1741" extrusionOk="0">
                  <a:moveTo>
                    <a:pt x="105" y="1"/>
                  </a:moveTo>
                  <a:cubicBezTo>
                    <a:pt x="105" y="1"/>
                    <a:pt x="1" y="1"/>
                    <a:pt x="1" y="105"/>
                  </a:cubicBezTo>
                  <a:cubicBezTo>
                    <a:pt x="416" y="650"/>
                    <a:pt x="961" y="1091"/>
                    <a:pt x="1195" y="1740"/>
                  </a:cubicBezTo>
                  <a:lnTo>
                    <a:pt x="1299" y="1740"/>
                  </a:lnTo>
                  <a:cubicBezTo>
                    <a:pt x="1065" y="1091"/>
                    <a:pt x="650" y="442"/>
                    <a:pt x="105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3"/>
            <p:cNvSpPr/>
            <p:nvPr/>
          </p:nvSpPr>
          <p:spPr>
            <a:xfrm>
              <a:off x="2366250" y="2606950"/>
              <a:ext cx="22075" cy="22100"/>
            </a:xfrm>
            <a:custGeom>
              <a:avLst/>
              <a:gdLst/>
              <a:ahLst/>
              <a:cxnLst/>
              <a:rect l="l" t="t" r="r" b="b"/>
              <a:pathLst>
                <a:path w="883" h="884" extrusionOk="0">
                  <a:moveTo>
                    <a:pt x="0" y="1"/>
                  </a:moveTo>
                  <a:lnTo>
                    <a:pt x="0" y="1"/>
                  </a:lnTo>
                  <a:cubicBezTo>
                    <a:pt x="338" y="338"/>
                    <a:pt x="649" y="546"/>
                    <a:pt x="883" y="883"/>
                  </a:cubicBezTo>
                  <a:cubicBezTo>
                    <a:pt x="649" y="546"/>
                    <a:pt x="442" y="130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3"/>
            <p:cNvSpPr/>
            <p:nvPr/>
          </p:nvSpPr>
          <p:spPr>
            <a:xfrm>
              <a:off x="2366250" y="2601775"/>
              <a:ext cx="27275" cy="18825"/>
            </a:xfrm>
            <a:custGeom>
              <a:avLst/>
              <a:gdLst/>
              <a:ahLst/>
              <a:cxnLst/>
              <a:rect l="l" t="t" r="r" b="b"/>
              <a:pathLst>
                <a:path w="1091" h="753" extrusionOk="0">
                  <a:moveTo>
                    <a:pt x="0" y="0"/>
                  </a:moveTo>
                  <a:lnTo>
                    <a:pt x="0" y="0"/>
                  </a:lnTo>
                  <a:cubicBezTo>
                    <a:pt x="338" y="208"/>
                    <a:pt x="753" y="441"/>
                    <a:pt x="987" y="753"/>
                  </a:cubicBezTo>
                  <a:lnTo>
                    <a:pt x="1091" y="753"/>
                  </a:lnTo>
                  <a:cubicBezTo>
                    <a:pt x="753" y="441"/>
                    <a:pt x="442" y="10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3"/>
            <p:cNvSpPr/>
            <p:nvPr/>
          </p:nvSpPr>
          <p:spPr>
            <a:xfrm>
              <a:off x="2372075" y="2861375"/>
              <a:ext cx="59100" cy="21175"/>
            </a:xfrm>
            <a:custGeom>
              <a:avLst/>
              <a:gdLst/>
              <a:ahLst/>
              <a:cxnLst/>
              <a:rect l="l" t="t" r="r" b="b"/>
              <a:pathLst>
                <a:path w="2364" h="847" extrusionOk="0">
                  <a:moveTo>
                    <a:pt x="2363" y="0"/>
                  </a:moveTo>
                  <a:lnTo>
                    <a:pt x="2363" y="0"/>
                  </a:lnTo>
                  <a:cubicBezTo>
                    <a:pt x="1690" y="395"/>
                    <a:pt x="1016" y="769"/>
                    <a:pt x="268" y="769"/>
                  </a:cubicBezTo>
                  <a:cubicBezTo>
                    <a:pt x="180" y="769"/>
                    <a:pt x="91" y="764"/>
                    <a:pt x="1" y="753"/>
                  </a:cubicBezTo>
                  <a:lnTo>
                    <a:pt x="1" y="753"/>
                  </a:lnTo>
                  <a:cubicBezTo>
                    <a:pt x="167" y="819"/>
                    <a:pt x="333" y="847"/>
                    <a:pt x="497" y="847"/>
                  </a:cubicBezTo>
                  <a:cubicBezTo>
                    <a:pt x="1182" y="847"/>
                    <a:pt x="1840" y="356"/>
                    <a:pt x="236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3"/>
            <p:cNvSpPr/>
            <p:nvPr/>
          </p:nvSpPr>
          <p:spPr>
            <a:xfrm>
              <a:off x="2361050" y="2866550"/>
              <a:ext cx="40275" cy="9425"/>
            </a:xfrm>
            <a:custGeom>
              <a:avLst/>
              <a:gdLst/>
              <a:ahLst/>
              <a:cxnLst/>
              <a:rect l="l" t="t" r="r" b="b"/>
              <a:pathLst>
                <a:path w="1611" h="377" extrusionOk="0">
                  <a:moveTo>
                    <a:pt x="1610" y="1"/>
                  </a:moveTo>
                  <a:lnTo>
                    <a:pt x="1610" y="1"/>
                  </a:lnTo>
                  <a:cubicBezTo>
                    <a:pt x="1091" y="338"/>
                    <a:pt x="650" y="338"/>
                    <a:pt x="1" y="338"/>
                  </a:cubicBezTo>
                  <a:cubicBezTo>
                    <a:pt x="135" y="364"/>
                    <a:pt x="275" y="377"/>
                    <a:pt x="417" y="377"/>
                  </a:cubicBezTo>
                  <a:cubicBezTo>
                    <a:pt x="851" y="377"/>
                    <a:pt x="1297" y="255"/>
                    <a:pt x="161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3"/>
            <p:cNvSpPr/>
            <p:nvPr/>
          </p:nvSpPr>
          <p:spPr>
            <a:xfrm>
              <a:off x="2352625" y="2866550"/>
              <a:ext cx="27275" cy="4425"/>
            </a:xfrm>
            <a:custGeom>
              <a:avLst/>
              <a:gdLst/>
              <a:ahLst/>
              <a:cxnLst/>
              <a:rect l="l" t="t" r="r" b="b"/>
              <a:pathLst>
                <a:path w="1091" h="177" extrusionOk="0">
                  <a:moveTo>
                    <a:pt x="987" y="1"/>
                  </a:moveTo>
                  <a:cubicBezTo>
                    <a:pt x="649" y="131"/>
                    <a:pt x="441" y="131"/>
                    <a:pt x="0" y="131"/>
                  </a:cubicBezTo>
                  <a:cubicBezTo>
                    <a:pt x="113" y="165"/>
                    <a:pt x="237" y="177"/>
                    <a:pt x="364" y="177"/>
                  </a:cubicBezTo>
                  <a:cubicBezTo>
                    <a:pt x="617" y="177"/>
                    <a:pt x="883" y="131"/>
                    <a:pt x="1090" y="131"/>
                  </a:cubicBezTo>
                  <a:cubicBezTo>
                    <a:pt x="1090" y="1"/>
                    <a:pt x="1090" y="1"/>
                    <a:pt x="987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3"/>
            <p:cNvSpPr/>
            <p:nvPr/>
          </p:nvSpPr>
          <p:spPr>
            <a:xfrm>
              <a:off x="2344825" y="2861375"/>
              <a:ext cx="13650" cy="5200"/>
            </a:xfrm>
            <a:custGeom>
              <a:avLst/>
              <a:gdLst/>
              <a:ahLst/>
              <a:cxnLst/>
              <a:rect l="l" t="t" r="r" b="b"/>
              <a:pathLst>
                <a:path w="546" h="208" extrusionOk="0">
                  <a:moveTo>
                    <a:pt x="1" y="0"/>
                  </a:moveTo>
                  <a:cubicBezTo>
                    <a:pt x="104" y="104"/>
                    <a:pt x="312" y="104"/>
                    <a:pt x="546" y="208"/>
                  </a:cubicBezTo>
                  <a:lnTo>
                    <a:pt x="546" y="104"/>
                  </a:lnTo>
                  <a:cubicBezTo>
                    <a:pt x="312" y="104"/>
                    <a:pt x="208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3"/>
            <p:cNvSpPr/>
            <p:nvPr/>
          </p:nvSpPr>
          <p:spPr>
            <a:xfrm>
              <a:off x="2328600" y="2782850"/>
              <a:ext cx="32475" cy="13650"/>
            </a:xfrm>
            <a:custGeom>
              <a:avLst/>
              <a:gdLst/>
              <a:ahLst/>
              <a:cxnLst/>
              <a:rect l="l" t="t" r="r" b="b"/>
              <a:pathLst>
                <a:path w="1299" h="546" extrusionOk="0">
                  <a:moveTo>
                    <a:pt x="1299" y="0"/>
                  </a:moveTo>
                  <a:cubicBezTo>
                    <a:pt x="857" y="104"/>
                    <a:pt x="312" y="234"/>
                    <a:pt x="1" y="545"/>
                  </a:cubicBezTo>
                  <a:lnTo>
                    <a:pt x="104" y="545"/>
                  </a:lnTo>
                  <a:cubicBezTo>
                    <a:pt x="442" y="338"/>
                    <a:pt x="857" y="104"/>
                    <a:pt x="1299" y="104"/>
                  </a:cubicBezTo>
                  <a:lnTo>
                    <a:pt x="1299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3"/>
            <p:cNvSpPr/>
            <p:nvPr/>
          </p:nvSpPr>
          <p:spPr>
            <a:xfrm>
              <a:off x="2339625" y="2777650"/>
              <a:ext cx="16250" cy="7800"/>
            </a:xfrm>
            <a:custGeom>
              <a:avLst/>
              <a:gdLst/>
              <a:ahLst/>
              <a:cxnLst/>
              <a:rect l="l" t="t" r="r" b="b"/>
              <a:pathLst>
                <a:path w="650" h="312" extrusionOk="0">
                  <a:moveTo>
                    <a:pt x="650" y="0"/>
                  </a:moveTo>
                  <a:lnTo>
                    <a:pt x="650" y="0"/>
                  </a:lnTo>
                  <a:cubicBezTo>
                    <a:pt x="642" y="0"/>
                    <a:pt x="634" y="0"/>
                    <a:pt x="626" y="1"/>
                  </a:cubicBezTo>
                  <a:lnTo>
                    <a:pt x="626" y="1"/>
                  </a:lnTo>
                  <a:cubicBezTo>
                    <a:pt x="634" y="0"/>
                    <a:pt x="642" y="0"/>
                    <a:pt x="650" y="0"/>
                  </a:cubicBezTo>
                  <a:close/>
                  <a:moveTo>
                    <a:pt x="626" y="1"/>
                  </a:moveTo>
                  <a:cubicBezTo>
                    <a:pt x="396" y="7"/>
                    <a:pt x="101" y="111"/>
                    <a:pt x="1" y="312"/>
                  </a:cubicBezTo>
                  <a:cubicBezTo>
                    <a:pt x="204" y="211"/>
                    <a:pt x="307" y="10"/>
                    <a:pt x="626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09" name="Google Shape;40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87200">
            <a:off x="-105182" y="3411879"/>
            <a:ext cx="1393415" cy="2104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0" name="Google Shape;40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98440">
            <a:off x="7891605" y="3431655"/>
            <a:ext cx="1216714" cy="2065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1" name="Google Shape;401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3208100" y="-889325"/>
            <a:ext cx="1428216" cy="242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2" name="Google Shape;401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4437309" y="-847637"/>
            <a:ext cx="1428216" cy="242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3" name="Google Shape;401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-272625" y="-599262"/>
            <a:ext cx="1613225" cy="27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4" name="Google Shape;4014;p23"/>
          <p:cNvSpPr txBox="1">
            <a:spLocks noGrp="1"/>
          </p:cNvSpPr>
          <p:nvPr>
            <p:ph type="title"/>
          </p:nvPr>
        </p:nvSpPr>
        <p:spPr>
          <a:xfrm>
            <a:off x="713400" y="1547325"/>
            <a:ext cx="7717200" cy="1470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">
    <p:spTree>
      <p:nvGrpSpPr>
        <p:cNvPr id="1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Google Shape;4016;p24"/>
          <p:cNvSpPr/>
          <p:nvPr/>
        </p:nvSpPr>
        <p:spPr>
          <a:xfrm rot="10800000">
            <a:off x="7700410" y="31762"/>
            <a:ext cx="1210121" cy="1336712"/>
          </a:xfrm>
          <a:custGeom>
            <a:avLst/>
            <a:gdLst/>
            <a:ahLst/>
            <a:cxnLst/>
            <a:rect l="l" t="t" r="r" b="b"/>
            <a:pathLst>
              <a:path w="23158" h="25583" extrusionOk="0">
                <a:moveTo>
                  <a:pt x="22716" y="1812"/>
                </a:moveTo>
                <a:cubicBezTo>
                  <a:pt x="22716" y="2253"/>
                  <a:pt x="22612" y="2798"/>
                  <a:pt x="22612" y="3343"/>
                </a:cubicBezTo>
                <a:lnTo>
                  <a:pt x="22612" y="2694"/>
                </a:lnTo>
                <a:cubicBezTo>
                  <a:pt x="22612" y="2357"/>
                  <a:pt x="22716" y="2149"/>
                  <a:pt x="22716" y="1812"/>
                </a:cubicBezTo>
                <a:close/>
                <a:moveTo>
                  <a:pt x="21730" y="4096"/>
                </a:moveTo>
                <a:cubicBezTo>
                  <a:pt x="21649" y="4338"/>
                  <a:pt x="21631" y="4595"/>
                  <a:pt x="21579" y="4892"/>
                </a:cubicBezTo>
                <a:lnTo>
                  <a:pt x="21579" y="4892"/>
                </a:lnTo>
                <a:cubicBezTo>
                  <a:pt x="21660" y="4657"/>
                  <a:pt x="21730" y="4454"/>
                  <a:pt x="21730" y="4200"/>
                </a:cubicBezTo>
                <a:lnTo>
                  <a:pt x="21730" y="4096"/>
                </a:lnTo>
                <a:close/>
                <a:moveTo>
                  <a:pt x="22590" y="735"/>
                </a:moveTo>
                <a:cubicBezTo>
                  <a:pt x="22599" y="735"/>
                  <a:pt x="22606" y="739"/>
                  <a:pt x="22612" y="747"/>
                </a:cubicBezTo>
                <a:cubicBezTo>
                  <a:pt x="22511" y="2220"/>
                  <a:pt x="22185" y="3693"/>
                  <a:pt x="21564" y="4972"/>
                </a:cubicBezTo>
                <a:lnTo>
                  <a:pt x="21564" y="4972"/>
                </a:lnTo>
                <a:cubicBezTo>
                  <a:pt x="21569" y="4945"/>
                  <a:pt x="21574" y="4918"/>
                  <a:pt x="21579" y="4892"/>
                </a:cubicBezTo>
                <a:lnTo>
                  <a:pt x="21579" y="4892"/>
                </a:lnTo>
                <a:cubicBezTo>
                  <a:pt x="21560" y="4945"/>
                  <a:pt x="21541" y="4999"/>
                  <a:pt x="21522" y="5057"/>
                </a:cubicBezTo>
                <a:cubicBezTo>
                  <a:pt x="21536" y="5029"/>
                  <a:pt x="21550" y="5000"/>
                  <a:pt x="21564" y="4972"/>
                </a:cubicBezTo>
                <a:lnTo>
                  <a:pt x="21564" y="4972"/>
                </a:lnTo>
                <a:cubicBezTo>
                  <a:pt x="21552" y="5033"/>
                  <a:pt x="21538" y="5096"/>
                  <a:pt x="21522" y="5160"/>
                </a:cubicBezTo>
                <a:cubicBezTo>
                  <a:pt x="21418" y="5394"/>
                  <a:pt x="21314" y="5706"/>
                  <a:pt x="21081" y="5939"/>
                </a:cubicBezTo>
                <a:cubicBezTo>
                  <a:pt x="21418" y="4953"/>
                  <a:pt x="21522" y="3759"/>
                  <a:pt x="21730" y="2694"/>
                </a:cubicBezTo>
                <a:cubicBezTo>
                  <a:pt x="21730" y="2564"/>
                  <a:pt x="21859" y="2461"/>
                  <a:pt x="21859" y="2461"/>
                </a:cubicBezTo>
                <a:lnTo>
                  <a:pt x="21859" y="2461"/>
                </a:lnTo>
                <a:cubicBezTo>
                  <a:pt x="21859" y="3006"/>
                  <a:pt x="21730" y="3551"/>
                  <a:pt x="21730" y="4096"/>
                </a:cubicBezTo>
                <a:cubicBezTo>
                  <a:pt x="21859" y="3447"/>
                  <a:pt x="21859" y="2902"/>
                  <a:pt x="21963" y="2253"/>
                </a:cubicBezTo>
                <a:cubicBezTo>
                  <a:pt x="22067" y="2045"/>
                  <a:pt x="22171" y="1708"/>
                  <a:pt x="22171" y="1500"/>
                </a:cubicBezTo>
                <a:cubicBezTo>
                  <a:pt x="22171" y="1505"/>
                  <a:pt x="22172" y="1508"/>
                  <a:pt x="22173" y="1508"/>
                </a:cubicBezTo>
                <a:cubicBezTo>
                  <a:pt x="22202" y="1508"/>
                  <a:pt x="22474" y="735"/>
                  <a:pt x="22590" y="735"/>
                </a:cubicBezTo>
                <a:close/>
                <a:moveTo>
                  <a:pt x="20224" y="7004"/>
                </a:moveTo>
                <a:lnTo>
                  <a:pt x="20224" y="7004"/>
                </a:lnTo>
                <a:cubicBezTo>
                  <a:pt x="20086" y="7365"/>
                  <a:pt x="19937" y="7635"/>
                  <a:pt x="19792" y="7897"/>
                </a:cubicBezTo>
                <a:lnTo>
                  <a:pt x="19792" y="7897"/>
                </a:lnTo>
                <a:cubicBezTo>
                  <a:pt x="19963" y="7616"/>
                  <a:pt x="20122" y="7323"/>
                  <a:pt x="20224" y="7004"/>
                </a:cubicBezTo>
                <a:close/>
                <a:moveTo>
                  <a:pt x="22567" y="3778"/>
                </a:moveTo>
                <a:cubicBezTo>
                  <a:pt x="22508" y="4140"/>
                  <a:pt x="22508" y="4502"/>
                  <a:pt x="22508" y="4953"/>
                </a:cubicBezTo>
                <a:cubicBezTo>
                  <a:pt x="22379" y="5602"/>
                  <a:pt x="22067" y="6147"/>
                  <a:pt x="21730" y="6796"/>
                </a:cubicBezTo>
                <a:cubicBezTo>
                  <a:pt x="21522" y="7237"/>
                  <a:pt x="20977" y="7653"/>
                  <a:pt x="20561" y="8094"/>
                </a:cubicBezTo>
                <a:cubicBezTo>
                  <a:pt x="20769" y="7757"/>
                  <a:pt x="20977" y="7445"/>
                  <a:pt x="21210" y="7237"/>
                </a:cubicBezTo>
                <a:cubicBezTo>
                  <a:pt x="21699" y="6211"/>
                  <a:pt x="22303" y="5000"/>
                  <a:pt x="22567" y="3778"/>
                </a:cubicBezTo>
                <a:close/>
                <a:moveTo>
                  <a:pt x="21626" y="2902"/>
                </a:moveTo>
                <a:cubicBezTo>
                  <a:pt x="21418" y="4200"/>
                  <a:pt x="21210" y="5498"/>
                  <a:pt x="20665" y="6692"/>
                </a:cubicBezTo>
                <a:cubicBezTo>
                  <a:pt x="20328" y="7341"/>
                  <a:pt x="20016" y="7757"/>
                  <a:pt x="19575" y="8302"/>
                </a:cubicBezTo>
                <a:cubicBezTo>
                  <a:pt x="19645" y="8162"/>
                  <a:pt x="19718" y="8031"/>
                  <a:pt x="19792" y="7897"/>
                </a:cubicBezTo>
                <a:lnTo>
                  <a:pt x="19792" y="7897"/>
                </a:lnTo>
                <a:cubicBezTo>
                  <a:pt x="19653" y="8124"/>
                  <a:pt x="19506" y="8342"/>
                  <a:pt x="19373" y="8559"/>
                </a:cubicBezTo>
                <a:lnTo>
                  <a:pt x="19373" y="8559"/>
                </a:lnTo>
                <a:cubicBezTo>
                  <a:pt x="19545" y="8262"/>
                  <a:pt x="19720" y="7931"/>
                  <a:pt x="19912" y="7653"/>
                </a:cubicBezTo>
                <a:cubicBezTo>
                  <a:pt x="20432" y="6588"/>
                  <a:pt x="20328" y="5290"/>
                  <a:pt x="20665" y="4200"/>
                </a:cubicBezTo>
                <a:cubicBezTo>
                  <a:pt x="20665" y="4102"/>
                  <a:pt x="20758" y="4096"/>
                  <a:pt x="20856" y="4009"/>
                </a:cubicBezTo>
                <a:lnTo>
                  <a:pt x="20856" y="4009"/>
                </a:lnTo>
                <a:cubicBezTo>
                  <a:pt x="20757" y="4839"/>
                  <a:pt x="20652" y="5642"/>
                  <a:pt x="20432" y="6353"/>
                </a:cubicBezTo>
                <a:lnTo>
                  <a:pt x="20432" y="6353"/>
                </a:lnTo>
                <a:cubicBezTo>
                  <a:pt x="20665" y="5601"/>
                  <a:pt x="20769" y="4745"/>
                  <a:pt x="20873" y="3992"/>
                </a:cubicBezTo>
                <a:lnTo>
                  <a:pt x="20873" y="3992"/>
                </a:lnTo>
                <a:cubicBezTo>
                  <a:pt x="20867" y="3998"/>
                  <a:pt x="20861" y="4003"/>
                  <a:pt x="20856" y="4009"/>
                </a:cubicBezTo>
                <a:lnTo>
                  <a:pt x="20856" y="4009"/>
                </a:lnTo>
                <a:cubicBezTo>
                  <a:pt x="20861" y="3960"/>
                  <a:pt x="20867" y="3911"/>
                  <a:pt x="20873" y="3862"/>
                </a:cubicBezTo>
                <a:cubicBezTo>
                  <a:pt x="20977" y="3759"/>
                  <a:pt x="21081" y="3655"/>
                  <a:pt x="21210" y="3551"/>
                </a:cubicBezTo>
                <a:cubicBezTo>
                  <a:pt x="21314" y="3343"/>
                  <a:pt x="21522" y="3110"/>
                  <a:pt x="21626" y="2902"/>
                </a:cubicBezTo>
                <a:close/>
                <a:moveTo>
                  <a:pt x="22508" y="5160"/>
                </a:moveTo>
                <a:lnTo>
                  <a:pt x="22508" y="5160"/>
                </a:lnTo>
                <a:cubicBezTo>
                  <a:pt x="22379" y="5939"/>
                  <a:pt x="22171" y="6692"/>
                  <a:pt x="21626" y="7341"/>
                </a:cubicBezTo>
                <a:cubicBezTo>
                  <a:pt x="21210" y="7886"/>
                  <a:pt x="20665" y="8302"/>
                  <a:pt x="20120" y="8743"/>
                </a:cubicBezTo>
                <a:cubicBezTo>
                  <a:pt x="20224" y="8639"/>
                  <a:pt x="20224" y="8535"/>
                  <a:pt x="20328" y="8406"/>
                </a:cubicBezTo>
                <a:cubicBezTo>
                  <a:pt x="21418" y="7445"/>
                  <a:pt x="22171" y="6459"/>
                  <a:pt x="22508" y="5160"/>
                </a:cubicBezTo>
                <a:close/>
                <a:moveTo>
                  <a:pt x="20554" y="4239"/>
                </a:moveTo>
                <a:cubicBezTo>
                  <a:pt x="20328" y="5420"/>
                  <a:pt x="20322" y="6599"/>
                  <a:pt x="19783" y="7549"/>
                </a:cubicBezTo>
                <a:cubicBezTo>
                  <a:pt x="19471" y="8198"/>
                  <a:pt x="19030" y="8847"/>
                  <a:pt x="18614" y="9392"/>
                </a:cubicBezTo>
                <a:cubicBezTo>
                  <a:pt x="18408" y="9667"/>
                  <a:pt x="18142" y="9881"/>
                  <a:pt x="17921" y="10141"/>
                </a:cubicBezTo>
                <a:lnTo>
                  <a:pt x="17921" y="10141"/>
                </a:lnTo>
                <a:cubicBezTo>
                  <a:pt x="18210" y="9774"/>
                  <a:pt x="18410" y="9457"/>
                  <a:pt x="18718" y="9055"/>
                </a:cubicBezTo>
                <a:cubicBezTo>
                  <a:pt x="19263" y="8198"/>
                  <a:pt x="19367" y="7108"/>
                  <a:pt x="19679" y="6251"/>
                </a:cubicBezTo>
                <a:cubicBezTo>
                  <a:pt x="19679" y="6199"/>
                  <a:pt x="19679" y="6173"/>
                  <a:pt x="19666" y="6173"/>
                </a:cubicBezTo>
                <a:cubicBezTo>
                  <a:pt x="19653" y="6173"/>
                  <a:pt x="19627" y="6199"/>
                  <a:pt x="19575" y="6251"/>
                </a:cubicBezTo>
                <a:cubicBezTo>
                  <a:pt x="19367" y="7237"/>
                  <a:pt x="19134" y="8302"/>
                  <a:pt x="18485" y="9288"/>
                </a:cubicBezTo>
                <a:cubicBezTo>
                  <a:pt x="18246" y="9606"/>
                  <a:pt x="17933" y="9938"/>
                  <a:pt x="17659" y="10275"/>
                </a:cubicBezTo>
                <a:lnTo>
                  <a:pt x="17659" y="10275"/>
                </a:lnTo>
                <a:cubicBezTo>
                  <a:pt x="18060" y="9697"/>
                  <a:pt x="18309" y="9031"/>
                  <a:pt x="18485" y="8198"/>
                </a:cubicBezTo>
                <a:cubicBezTo>
                  <a:pt x="18822" y="7108"/>
                  <a:pt x="18822" y="5394"/>
                  <a:pt x="19912" y="4641"/>
                </a:cubicBezTo>
                <a:cubicBezTo>
                  <a:pt x="20016" y="4641"/>
                  <a:pt x="20224" y="4511"/>
                  <a:pt x="20328" y="4408"/>
                </a:cubicBezTo>
                <a:cubicBezTo>
                  <a:pt x="20417" y="4319"/>
                  <a:pt x="20525" y="4306"/>
                  <a:pt x="20554" y="4239"/>
                </a:cubicBezTo>
                <a:close/>
                <a:moveTo>
                  <a:pt x="22612" y="5394"/>
                </a:moveTo>
                <a:lnTo>
                  <a:pt x="22612" y="6251"/>
                </a:lnTo>
                <a:cubicBezTo>
                  <a:pt x="22067" y="7757"/>
                  <a:pt x="20977" y="8743"/>
                  <a:pt x="19679" y="9704"/>
                </a:cubicBezTo>
                <a:cubicBezTo>
                  <a:pt x="19367" y="10041"/>
                  <a:pt x="18926" y="10249"/>
                  <a:pt x="18485" y="10482"/>
                </a:cubicBezTo>
                <a:cubicBezTo>
                  <a:pt x="19030" y="10041"/>
                  <a:pt x="19471" y="9496"/>
                  <a:pt x="19912" y="8951"/>
                </a:cubicBezTo>
                <a:lnTo>
                  <a:pt x="20016" y="8951"/>
                </a:lnTo>
                <a:cubicBezTo>
                  <a:pt x="20665" y="8406"/>
                  <a:pt x="21314" y="7757"/>
                  <a:pt x="21859" y="7108"/>
                </a:cubicBezTo>
                <a:cubicBezTo>
                  <a:pt x="22275" y="6692"/>
                  <a:pt x="22379" y="6043"/>
                  <a:pt x="22612" y="5394"/>
                </a:cubicBezTo>
                <a:close/>
                <a:moveTo>
                  <a:pt x="19575" y="4849"/>
                </a:moveTo>
                <a:lnTo>
                  <a:pt x="19575" y="4849"/>
                </a:lnTo>
                <a:cubicBezTo>
                  <a:pt x="19030" y="5290"/>
                  <a:pt x="18926" y="6251"/>
                  <a:pt x="18718" y="6900"/>
                </a:cubicBezTo>
                <a:lnTo>
                  <a:pt x="18381" y="8535"/>
                </a:lnTo>
                <a:cubicBezTo>
                  <a:pt x="18098" y="9407"/>
                  <a:pt x="17623" y="10022"/>
                  <a:pt x="17130" y="10691"/>
                </a:cubicBezTo>
                <a:lnTo>
                  <a:pt x="17130" y="10691"/>
                </a:lnTo>
                <a:cubicBezTo>
                  <a:pt x="17382" y="10310"/>
                  <a:pt x="17557" y="9851"/>
                  <a:pt x="17732" y="9392"/>
                </a:cubicBezTo>
                <a:cubicBezTo>
                  <a:pt x="17965" y="8951"/>
                  <a:pt x="18173" y="8406"/>
                  <a:pt x="18173" y="7886"/>
                </a:cubicBezTo>
                <a:cubicBezTo>
                  <a:pt x="18277" y="7004"/>
                  <a:pt x="17965" y="5809"/>
                  <a:pt x="18822" y="5290"/>
                </a:cubicBezTo>
                <a:lnTo>
                  <a:pt x="18822" y="5160"/>
                </a:lnTo>
                <a:cubicBezTo>
                  <a:pt x="19030" y="5057"/>
                  <a:pt x="19367" y="4953"/>
                  <a:pt x="19575" y="4849"/>
                </a:cubicBezTo>
                <a:close/>
                <a:moveTo>
                  <a:pt x="22612" y="6692"/>
                </a:moveTo>
                <a:cubicBezTo>
                  <a:pt x="22716" y="6796"/>
                  <a:pt x="22716" y="7004"/>
                  <a:pt x="22716" y="7108"/>
                </a:cubicBezTo>
                <a:cubicBezTo>
                  <a:pt x="22067" y="8406"/>
                  <a:pt x="20769" y="9288"/>
                  <a:pt x="19679" y="10145"/>
                </a:cubicBezTo>
                <a:cubicBezTo>
                  <a:pt x="18846" y="10797"/>
                  <a:pt x="17839" y="11294"/>
                  <a:pt x="16875" y="11769"/>
                </a:cubicBezTo>
                <a:lnTo>
                  <a:pt x="16875" y="11769"/>
                </a:lnTo>
                <a:lnTo>
                  <a:pt x="16875" y="11651"/>
                </a:lnTo>
                <a:cubicBezTo>
                  <a:pt x="17083" y="11547"/>
                  <a:pt x="17420" y="11339"/>
                  <a:pt x="17628" y="11235"/>
                </a:cubicBezTo>
                <a:cubicBezTo>
                  <a:pt x="17836" y="11002"/>
                  <a:pt x="18173" y="10898"/>
                  <a:pt x="18485" y="10690"/>
                </a:cubicBezTo>
                <a:cubicBezTo>
                  <a:pt x="19263" y="10249"/>
                  <a:pt x="20016" y="9600"/>
                  <a:pt x="20665" y="9055"/>
                </a:cubicBezTo>
                <a:cubicBezTo>
                  <a:pt x="21314" y="8406"/>
                  <a:pt x="22275" y="7549"/>
                  <a:pt x="22612" y="6692"/>
                </a:cubicBezTo>
                <a:close/>
                <a:moveTo>
                  <a:pt x="18485" y="5498"/>
                </a:moveTo>
                <a:lnTo>
                  <a:pt x="18485" y="5498"/>
                </a:lnTo>
                <a:cubicBezTo>
                  <a:pt x="18069" y="6043"/>
                  <a:pt x="18069" y="6900"/>
                  <a:pt x="18069" y="7549"/>
                </a:cubicBezTo>
                <a:cubicBezTo>
                  <a:pt x="17965" y="9055"/>
                  <a:pt x="17316" y="10482"/>
                  <a:pt x="16330" y="11443"/>
                </a:cubicBezTo>
                <a:cubicBezTo>
                  <a:pt x="16048" y="11631"/>
                  <a:pt x="15745" y="11755"/>
                  <a:pt x="15460" y="11930"/>
                </a:cubicBezTo>
                <a:lnTo>
                  <a:pt x="15460" y="11930"/>
                </a:lnTo>
                <a:cubicBezTo>
                  <a:pt x="15610" y="11812"/>
                  <a:pt x="15697" y="11618"/>
                  <a:pt x="15785" y="11443"/>
                </a:cubicBezTo>
                <a:cubicBezTo>
                  <a:pt x="16330" y="10586"/>
                  <a:pt x="16226" y="9496"/>
                  <a:pt x="16537" y="8535"/>
                </a:cubicBezTo>
                <a:cubicBezTo>
                  <a:pt x="16875" y="8198"/>
                  <a:pt x="17186" y="8094"/>
                  <a:pt x="17420" y="7653"/>
                </a:cubicBezTo>
                <a:cubicBezTo>
                  <a:pt x="17836" y="7004"/>
                  <a:pt x="17732" y="6251"/>
                  <a:pt x="18277" y="5602"/>
                </a:cubicBezTo>
                <a:cubicBezTo>
                  <a:pt x="18381" y="5602"/>
                  <a:pt x="18381" y="5602"/>
                  <a:pt x="18485" y="5498"/>
                </a:cubicBezTo>
                <a:close/>
                <a:moveTo>
                  <a:pt x="16622" y="11894"/>
                </a:moveTo>
                <a:cubicBezTo>
                  <a:pt x="16559" y="11926"/>
                  <a:pt x="16496" y="11957"/>
                  <a:pt x="16434" y="11988"/>
                </a:cubicBezTo>
                <a:cubicBezTo>
                  <a:pt x="16479" y="11943"/>
                  <a:pt x="16549" y="11917"/>
                  <a:pt x="16622" y="11894"/>
                </a:cubicBezTo>
                <a:close/>
                <a:moveTo>
                  <a:pt x="16434" y="8535"/>
                </a:moveTo>
                <a:lnTo>
                  <a:pt x="16434" y="8535"/>
                </a:lnTo>
                <a:cubicBezTo>
                  <a:pt x="16226" y="9055"/>
                  <a:pt x="16226" y="9600"/>
                  <a:pt x="16122" y="10145"/>
                </a:cubicBezTo>
                <a:cubicBezTo>
                  <a:pt x="16122" y="10898"/>
                  <a:pt x="15681" y="11651"/>
                  <a:pt x="15032" y="12196"/>
                </a:cubicBezTo>
                <a:cubicBezTo>
                  <a:pt x="15473" y="11780"/>
                  <a:pt x="15681" y="11235"/>
                  <a:pt x="15785" y="10690"/>
                </a:cubicBezTo>
                <a:cubicBezTo>
                  <a:pt x="15888" y="10145"/>
                  <a:pt x="15785" y="9288"/>
                  <a:pt x="16018" y="8847"/>
                </a:cubicBezTo>
                <a:cubicBezTo>
                  <a:pt x="16122" y="8743"/>
                  <a:pt x="16330" y="8639"/>
                  <a:pt x="16434" y="8535"/>
                </a:cubicBezTo>
                <a:close/>
                <a:moveTo>
                  <a:pt x="15888" y="8951"/>
                </a:moveTo>
                <a:cubicBezTo>
                  <a:pt x="15785" y="9184"/>
                  <a:pt x="15785" y="9496"/>
                  <a:pt x="15785" y="9833"/>
                </a:cubicBezTo>
                <a:cubicBezTo>
                  <a:pt x="15681" y="10794"/>
                  <a:pt x="15473" y="11443"/>
                  <a:pt x="14928" y="12300"/>
                </a:cubicBezTo>
                <a:lnTo>
                  <a:pt x="14824" y="12300"/>
                </a:lnTo>
                <a:cubicBezTo>
                  <a:pt x="15473" y="11443"/>
                  <a:pt x="15239" y="10145"/>
                  <a:pt x="15681" y="9184"/>
                </a:cubicBezTo>
                <a:cubicBezTo>
                  <a:pt x="15785" y="9055"/>
                  <a:pt x="15785" y="8951"/>
                  <a:pt x="15888" y="8951"/>
                </a:cubicBezTo>
                <a:close/>
                <a:moveTo>
                  <a:pt x="22612" y="7445"/>
                </a:moveTo>
                <a:cubicBezTo>
                  <a:pt x="22612" y="7757"/>
                  <a:pt x="22612" y="7990"/>
                  <a:pt x="22508" y="8302"/>
                </a:cubicBezTo>
                <a:cubicBezTo>
                  <a:pt x="21626" y="9937"/>
                  <a:pt x="20224" y="11131"/>
                  <a:pt x="18485" y="11884"/>
                </a:cubicBezTo>
                <a:cubicBezTo>
                  <a:pt x="17628" y="12196"/>
                  <a:pt x="16667" y="12300"/>
                  <a:pt x="15681" y="12533"/>
                </a:cubicBezTo>
                <a:lnTo>
                  <a:pt x="15888" y="12300"/>
                </a:lnTo>
                <a:cubicBezTo>
                  <a:pt x="17420" y="11651"/>
                  <a:pt x="18926" y="10794"/>
                  <a:pt x="20328" y="9833"/>
                </a:cubicBezTo>
                <a:cubicBezTo>
                  <a:pt x="21210" y="9184"/>
                  <a:pt x="22171" y="8406"/>
                  <a:pt x="22612" y="7445"/>
                </a:cubicBezTo>
                <a:close/>
                <a:moveTo>
                  <a:pt x="21522" y="10041"/>
                </a:moveTo>
                <a:lnTo>
                  <a:pt x="21522" y="10041"/>
                </a:lnTo>
                <a:cubicBezTo>
                  <a:pt x="21418" y="10145"/>
                  <a:pt x="21314" y="10249"/>
                  <a:pt x="21314" y="10353"/>
                </a:cubicBezTo>
                <a:lnTo>
                  <a:pt x="21314" y="10482"/>
                </a:lnTo>
                <a:cubicBezTo>
                  <a:pt x="20977" y="10794"/>
                  <a:pt x="20769" y="11002"/>
                  <a:pt x="20432" y="11235"/>
                </a:cubicBezTo>
                <a:lnTo>
                  <a:pt x="20432" y="11339"/>
                </a:lnTo>
                <a:cubicBezTo>
                  <a:pt x="19471" y="11988"/>
                  <a:pt x="18485" y="12533"/>
                  <a:pt x="17316" y="12741"/>
                </a:cubicBezTo>
                <a:cubicBezTo>
                  <a:pt x="16667" y="12845"/>
                  <a:pt x="15888" y="12741"/>
                  <a:pt x="15136" y="12949"/>
                </a:cubicBezTo>
                <a:cubicBezTo>
                  <a:pt x="15119" y="12949"/>
                  <a:pt x="15100" y="12949"/>
                  <a:pt x="15079" y="12949"/>
                </a:cubicBezTo>
                <a:lnTo>
                  <a:pt x="15079" y="12949"/>
                </a:lnTo>
                <a:cubicBezTo>
                  <a:pt x="16392" y="12511"/>
                  <a:pt x="17850" y="12364"/>
                  <a:pt x="19134" y="11651"/>
                </a:cubicBezTo>
                <a:cubicBezTo>
                  <a:pt x="20120" y="11235"/>
                  <a:pt x="20873" y="10690"/>
                  <a:pt x="21522" y="10041"/>
                </a:cubicBezTo>
                <a:close/>
                <a:moveTo>
                  <a:pt x="15473" y="9288"/>
                </a:moveTo>
                <a:cubicBezTo>
                  <a:pt x="15032" y="10249"/>
                  <a:pt x="15369" y="11547"/>
                  <a:pt x="14720" y="12429"/>
                </a:cubicBezTo>
                <a:cubicBezTo>
                  <a:pt x="14590" y="12429"/>
                  <a:pt x="14590" y="12429"/>
                  <a:pt x="14487" y="12533"/>
                </a:cubicBezTo>
                <a:cubicBezTo>
                  <a:pt x="14071" y="12741"/>
                  <a:pt x="13734" y="12845"/>
                  <a:pt x="13292" y="13078"/>
                </a:cubicBezTo>
                <a:cubicBezTo>
                  <a:pt x="13526" y="12845"/>
                  <a:pt x="13630" y="12533"/>
                  <a:pt x="13734" y="12196"/>
                </a:cubicBezTo>
                <a:cubicBezTo>
                  <a:pt x="13838" y="11547"/>
                  <a:pt x="14071" y="11131"/>
                  <a:pt x="14279" y="10586"/>
                </a:cubicBezTo>
                <a:cubicBezTo>
                  <a:pt x="14487" y="10249"/>
                  <a:pt x="14824" y="10041"/>
                  <a:pt x="15032" y="9704"/>
                </a:cubicBezTo>
                <a:lnTo>
                  <a:pt x="15032" y="9704"/>
                </a:lnTo>
                <a:cubicBezTo>
                  <a:pt x="14720" y="10586"/>
                  <a:pt x="14824" y="11651"/>
                  <a:pt x="14487" y="12533"/>
                </a:cubicBezTo>
                <a:cubicBezTo>
                  <a:pt x="15032" y="11547"/>
                  <a:pt x="14824" y="10482"/>
                  <a:pt x="15239" y="9600"/>
                </a:cubicBezTo>
                <a:cubicBezTo>
                  <a:pt x="15239" y="9496"/>
                  <a:pt x="15369" y="9392"/>
                  <a:pt x="15473" y="9288"/>
                </a:cubicBezTo>
                <a:close/>
                <a:moveTo>
                  <a:pt x="13073" y="13083"/>
                </a:moveTo>
                <a:lnTo>
                  <a:pt x="13073" y="13083"/>
                </a:lnTo>
                <a:cubicBezTo>
                  <a:pt x="13044" y="13117"/>
                  <a:pt x="13013" y="13150"/>
                  <a:pt x="12981" y="13182"/>
                </a:cubicBezTo>
                <a:lnTo>
                  <a:pt x="13029" y="13182"/>
                </a:lnTo>
                <a:cubicBezTo>
                  <a:pt x="13044" y="13149"/>
                  <a:pt x="13059" y="13116"/>
                  <a:pt x="13073" y="13083"/>
                </a:cubicBezTo>
                <a:close/>
                <a:moveTo>
                  <a:pt x="14071" y="10898"/>
                </a:moveTo>
                <a:lnTo>
                  <a:pt x="14071" y="10898"/>
                </a:lnTo>
                <a:cubicBezTo>
                  <a:pt x="13941" y="11131"/>
                  <a:pt x="13838" y="11235"/>
                  <a:pt x="13838" y="11443"/>
                </a:cubicBezTo>
                <a:cubicBezTo>
                  <a:pt x="13630" y="11988"/>
                  <a:pt x="13630" y="12637"/>
                  <a:pt x="13189" y="13182"/>
                </a:cubicBezTo>
                <a:lnTo>
                  <a:pt x="13029" y="13182"/>
                </a:lnTo>
                <a:cubicBezTo>
                  <a:pt x="13014" y="13217"/>
                  <a:pt x="12997" y="13252"/>
                  <a:pt x="12981" y="13286"/>
                </a:cubicBezTo>
                <a:lnTo>
                  <a:pt x="12877" y="13286"/>
                </a:lnTo>
                <a:cubicBezTo>
                  <a:pt x="12877" y="13286"/>
                  <a:pt x="12773" y="13286"/>
                  <a:pt x="12643" y="13390"/>
                </a:cubicBezTo>
                <a:cubicBezTo>
                  <a:pt x="12981" y="12949"/>
                  <a:pt x="13085" y="12300"/>
                  <a:pt x="13189" y="11884"/>
                </a:cubicBezTo>
                <a:cubicBezTo>
                  <a:pt x="13422" y="11651"/>
                  <a:pt x="13526" y="11547"/>
                  <a:pt x="13630" y="11339"/>
                </a:cubicBezTo>
                <a:lnTo>
                  <a:pt x="13630" y="11339"/>
                </a:lnTo>
                <a:cubicBezTo>
                  <a:pt x="13444" y="11920"/>
                  <a:pt x="13320" y="12501"/>
                  <a:pt x="13073" y="13083"/>
                </a:cubicBezTo>
                <a:lnTo>
                  <a:pt x="13073" y="13083"/>
                </a:lnTo>
                <a:cubicBezTo>
                  <a:pt x="13539" y="12537"/>
                  <a:pt x="13642" y="11742"/>
                  <a:pt x="13838" y="11131"/>
                </a:cubicBezTo>
                <a:cubicBezTo>
                  <a:pt x="13941" y="11002"/>
                  <a:pt x="13941" y="11002"/>
                  <a:pt x="14071" y="10898"/>
                </a:cubicBezTo>
                <a:close/>
                <a:moveTo>
                  <a:pt x="12981" y="12092"/>
                </a:moveTo>
                <a:lnTo>
                  <a:pt x="12981" y="12092"/>
                </a:lnTo>
                <a:cubicBezTo>
                  <a:pt x="12877" y="12533"/>
                  <a:pt x="12773" y="12949"/>
                  <a:pt x="12540" y="13390"/>
                </a:cubicBezTo>
                <a:cubicBezTo>
                  <a:pt x="12436" y="13390"/>
                  <a:pt x="12332" y="13494"/>
                  <a:pt x="12228" y="13494"/>
                </a:cubicBezTo>
                <a:cubicBezTo>
                  <a:pt x="12436" y="13182"/>
                  <a:pt x="12643" y="12741"/>
                  <a:pt x="12773" y="12300"/>
                </a:cubicBezTo>
                <a:cubicBezTo>
                  <a:pt x="12877" y="12196"/>
                  <a:pt x="12981" y="12092"/>
                  <a:pt x="12981" y="12092"/>
                </a:cubicBezTo>
                <a:close/>
                <a:moveTo>
                  <a:pt x="12643" y="12533"/>
                </a:moveTo>
                <a:cubicBezTo>
                  <a:pt x="12436" y="12845"/>
                  <a:pt x="12332" y="13182"/>
                  <a:pt x="12124" y="13598"/>
                </a:cubicBezTo>
                <a:lnTo>
                  <a:pt x="11994" y="13598"/>
                </a:lnTo>
                <a:cubicBezTo>
                  <a:pt x="12124" y="13390"/>
                  <a:pt x="12332" y="12949"/>
                  <a:pt x="12332" y="12741"/>
                </a:cubicBezTo>
                <a:cubicBezTo>
                  <a:pt x="12436" y="12637"/>
                  <a:pt x="12540" y="12533"/>
                  <a:pt x="12643" y="12533"/>
                </a:cubicBezTo>
                <a:close/>
                <a:moveTo>
                  <a:pt x="19912" y="11988"/>
                </a:moveTo>
                <a:cubicBezTo>
                  <a:pt x="18718" y="13286"/>
                  <a:pt x="17186" y="13598"/>
                  <a:pt x="15473" y="13935"/>
                </a:cubicBezTo>
                <a:cubicBezTo>
                  <a:pt x="14487" y="14039"/>
                  <a:pt x="13526" y="14039"/>
                  <a:pt x="12540" y="14039"/>
                </a:cubicBezTo>
                <a:lnTo>
                  <a:pt x="12124" y="14039"/>
                </a:lnTo>
                <a:cubicBezTo>
                  <a:pt x="12540" y="13831"/>
                  <a:pt x="12981" y="13727"/>
                  <a:pt x="13422" y="13598"/>
                </a:cubicBezTo>
                <a:cubicBezTo>
                  <a:pt x="13526" y="13598"/>
                  <a:pt x="13526" y="13494"/>
                  <a:pt x="13526" y="13494"/>
                </a:cubicBezTo>
                <a:lnTo>
                  <a:pt x="13630" y="13494"/>
                </a:lnTo>
                <a:cubicBezTo>
                  <a:pt x="14487" y="13182"/>
                  <a:pt x="15239" y="12949"/>
                  <a:pt x="16226" y="12949"/>
                </a:cubicBezTo>
                <a:cubicBezTo>
                  <a:pt x="16979" y="12949"/>
                  <a:pt x="17732" y="12949"/>
                  <a:pt x="18381" y="12637"/>
                </a:cubicBezTo>
                <a:cubicBezTo>
                  <a:pt x="18926" y="12533"/>
                  <a:pt x="19367" y="12300"/>
                  <a:pt x="19912" y="11988"/>
                </a:cubicBezTo>
                <a:close/>
                <a:moveTo>
                  <a:pt x="22508" y="3110"/>
                </a:moveTo>
                <a:lnTo>
                  <a:pt x="22508" y="3110"/>
                </a:lnTo>
                <a:cubicBezTo>
                  <a:pt x="22171" y="6459"/>
                  <a:pt x="19575" y="9600"/>
                  <a:pt x="16979" y="11443"/>
                </a:cubicBezTo>
                <a:cubicBezTo>
                  <a:pt x="16330" y="11988"/>
                  <a:pt x="15681" y="12300"/>
                  <a:pt x="15032" y="12741"/>
                </a:cubicBezTo>
                <a:cubicBezTo>
                  <a:pt x="14824" y="12741"/>
                  <a:pt x="14487" y="12845"/>
                  <a:pt x="14279" y="13078"/>
                </a:cubicBezTo>
                <a:cubicBezTo>
                  <a:pt x="13630" y="13390"/>
                  <a:pt x="12981" y="13598"/>
                  <a:pt x="12228" y="13831"/>
                </a:cubicBezTo>
                <a:cubicBezTo>
                  <a:pt x="11787" y="13935"/>
                  <a:pt x="11241" y="14039"/>
                  <a:pt x="10696" y="14143"/>
                </a:cubicBezTo>
                <a:cubicBezTo>
                  <a:pt x="12124" y="13727"/>
                  <a:pt x="13630" y="13182"/>
                  <a:pt x="14928" y="12533"/>
                </a:cubicBezTo>
                <a:cubicBezTo>
                  <a:pt x="16018" y="11884"/>
                  <a:pt x="17083" y="11131"/>
                  <a:pt x="18069" y="10353"/>
                </a:cubicBezTo>
                <a:lnTo>
                  <a:pt x="18173" y="10353"/>
                </a:lnTo>
                <a:cubicBezTo>
                  <a:pt x="18173" y="10249"/>
                  <a:pt x="18173" y="10249"/>
                  <a:pt x="18277" y="10145"/>
                </a:cubicBezTo>
                <a:cubicBezTo>
                  <a:pt x="20328" y="8302"/>
                  <a:pt x="21859" y="5939"/>
                  <a:pt x="22508" y="3110"/>
                </a:cubicBezTo>
                <a:close/>
                <a:moveTo>
                  <a:pt x="20432" y="11651"/>
                </a:moveTo>
                <a:cubicBezTo>
                  <a:pt x="20016" y="12196"/>
                  <a:pt x="19471" y="12637"/>
                  <a:pt x="18926" y="13078"/>
                </a:cubicBezTo>
                <a:cubicBezTo>
                  <a:pt x="17965" y="13727"/>
                  <a:pt x="16771" y="14039"/>
                  <a:pt x="15577" y="14143"/>
                </a:cubicBezTo>
                <a:cubicBezTo>
                  <a:pt x="15012" y="14277"/>
                  <a:pt x="14455" y="14334"/>
                  <a:pt x="13878" y="14334"/>
                </a:cubicBezTo>
                <a:cubicBezTo>
                  <a:pt x="13447" y="14334"/>
                  <a:pt x="13005" y="14302"/>
                  <a:pt x="12540" y="14247"/>
                </a:cubicBezTo>
                <a:cubicBezTo>
                  <a:pt x="12124" y="14247"/>
                  <a:pt x="11683" y="14143"/>
                  <a:pt x="11345" y="14143"/>
                </a:cubicBezTo>
                <a:lnTo>
                  <a:pt x="11683" y="14143"/>
                </a:lnTo>
                <a:cubicBezTo>
                  <a:pt x="11934" y="14074"/>
                  <a:pt x="12196" y="14051"/>
                  <a:pt x="12464" y="14051"/>
                </a:cubicBezTo>
                <a:cubicBezTo>
                  <a:pt x="12998" y="14051"/>
                  <a:pt x="13552" y="14143"/>
                  <a:pt x="14071" y="14143"/>
                </a:cubicBezTo>
                <a:cubicBezTo>
                  <a:pt x="14928" y="14143"/>
                  <a:pt x="15785" y="13935"/>
                  <a:pt x="16667" y="13831"/>
                </a:cubicBezTo>
                <a:cubicBezTo>
                  <a:pt x="18069" y="13494"/>
                  <a:pt x="19263" y="12949"/>
                  <a:pt x="20120" y="11884"/>
                </a:cubicBezTo>
                <a:cubicBezTo>
                  <a:pt x="20224" y="11780"/>
                  <a:pt x="20328" y="11651"/>
                  <a:pt x="20432" y="11651"/>
                </a:cubicBezTo>
                <a:close/>
                <a:moveTo>
                  <a:pt x="12228" y="12741"/>
                </a:moveTo>
                <a:cubicBezTo>
                  <a:pt x="12228" y="12949"/>
                  <a:pt x="12124" y="13078"/>
                  <a:pt x="12124" y="13182"/>
                </a:cubicBezTo>
                <a:cubicBezTo>
                  <a:pt x="11994" y="13286"/>
                  <a:pt x="11891" y="13494"/>
                  <a:pt x="11891" y="13598"/>
                </a:cubicBezTo>
                <a:cubicBezTo>
                  <a:pt x="11138" y="13935"/>
                  <a:pt x="10281" y="14143"/>
                  <a:pt x="9528" y="14480"/>
                </a:cubicBezTo>
                <a:cubicBezTo>
                  <a:pt x="9398" y="14480"/>
                  <a:pt x="9294" y="14584"/>
                  <a:pt x="9191" y="14584"/>
                </a:cubicBezTo>
                <a:cubicBezTo>
                  <a:pt x="10281" y="14039"/>
                  <a:pt x="11345" y="13494"/>
                  <a:pt x="12228" y="12741"/>
                </a:cubicBezTo>
                <a:close/>
                <a:moveTo>
                  <a:pt x="8230" y="19984"/>
                </a:moveTo>
                <a:cubicBezTo>
                  <a:pt x="8543" y="19984"/>
                  <a:pt x="8869" y="20020"/>
                  <a:pt x="9196" y="20072"/>
                </a:cubicBezTo>
                <a:lnTo>
                  <a:pt x="9196" y="20072"/>
                </a:lnTo>
                <a:cubicBezTo>
                  <a:pt x="8867" y="20042"/>
                  <a:pt x="8541" y="19984"/>
                  <a:pt x="8230" y="19984"/>
                </a:cubicBezTo>
                <a:close/>
                <a:moveTo>
                  <a:pt x="14298" y="17184"/>
                </a:moveTo>
                <a:cubicBezTo>
                  <a:pt x="14590" y="17184"/>
                  <a:pt x="14886" y="17315"/>
                  <a:pt x="15136" y="17829"/>
                </a:cubicBezTo>
                <a:lnTo>
                  <a:pt x="15136" y="17933"/>
                </a:lnTo>
                <a:cubicBezTo>
                  <a:pt x="13630" y="19335"/>
                  <a:pt x="11345" y="19439"/>
                  <a:pt x="9398" y="19439"/>
                </a:cubicBezTo>
                <a:cubicBezTo>
                  <a:pt x="8749" y="19439"/>
                  <a:pt x="8230" y="19439"/>
                  <a:pt x="7685" y="19569"/>
                </a:cubicBezTo>
                <a:cubicBezTo>
                  <a:pt x="7970" y="19525"/>
                  <a:pt x="8270" y="19511"/>
                  <a:pt x="8575" y="19511"/>
                </a:cubicBezTo>
                <a:cubicBezTo>
                  <a:pt x="9185" y="19511"/>
                  <a:pt x="9814" y="19569"/>
                  <a:pt x="10385" y="19569"/>
                </a:cubicBezTo>
                <a:cubicBezTo>
                  <a:pt x="12124" y="19569"/>
                  <a:pt x="13941" y="19127"/>
                  <a:pt x="15136" y="18037"/>
                </a:cubicBezTo>
                <a:cubicBezTo>
                  <a:pt x="15239" y="18037"/>
                  <a:pt x="15239" y="18141"/>
                  <a:pt x="15239" y="18141"/>
                </a:cubicBezTo>
                <a:cubicBezTo>
                  <a:pt x="14590" y="19127"/>
                  <a:pt x="13189" y="19335"/>
                  <a:pt x="12228" y="19569"/>
                </a:cubicBezTo>
                <a:cubicBezTo>
                  <a:pt x="11345" y="19776"/>
                  <a:pt x="10592" y="19776"/>
                  <a:pt x="9736" y="19776"/>
                </a:cubicBezTo>
                <a:lnTo>
                  <a:pt x="8749" y="19776"/>
                </a:lnTo>
                <a:cubicBezTo>
                  <a:pt x="9268" y="19776"/>
                  <a:pt x="9822" y="19822"/>
                  <a:pt x="10357" y="19822"/>
                </a:cubicBezTo>
                <a:cubicBezTo>
                  <a:pt x="10624" y="19822"/>
                  <a:pt x="10887" y="19811"/>
                  <a:pt x="11138" y="19776"/>
                </a:cubicBezTo>
                <a:cubicBezTo>
                  <a:pt x="12436" y="19672"/>
                  <a:pt x="14487" y="19335"/>
                  <a:pt x="15239" y="18271"/>
                </a:cubicBezTo>
                <a:cubicBezTo>
                  <a:pt x="15239" y="18374"/>
                  <a:pt x="15239" y="18374"/>
                  <a:pt x="15369" y="18478"/>
                </a:cubicBezTo>
                <a:cubicBezTo>
                  <a:pt x="15459" y="18862"/>
                  <a:pt x="15628" y="19147"/>
                  <a:pt x="16029" y="19147"/>
                </a:cubicBezTo>
                <a:cubicBezTo>
                  <a:pt x="16089" y="19147"/>
                  <a:pt x="16155" y="19141"/>
                  <a:pt x="16226" y="19127"/>
                </a:cubicBezTo>
                <a:cubicBezTo>
                  <a:pt x="16807" y="19034"/>
                  <a:pt x="16785" y="18670"/>
                  <a:pt x="17464" y="18670"/>
                </a:cubicBezTo>
                <a:cubicBezTo>
                  <a:pt x="17543" y="18670"/>
                  <a:pt x="17632" y="18675"/>
                  <a:pt x="17732" y="18686"/>
                </a:cubicBezTo>
                <a:cubicBezTo>
                  <a:pt x="18173" y="18686"/>
                  <a:pt x="18381" y="18920"/>
                  <a:pt x="18614" y="19127"/>
                </a:cubicBezTo>
                <a:cubicBezTo>
                  <a:pt x="17724" y="20089"/>
                  <a:pt x="16223" y="20293"/>
                  <a:pt x="14807" y="20293"/>
                </a:cubicBezTo>
                <a:cubicBezTo>
                  <a:pt x="14158" y="20293"/>
                  <a:pt x="13527" y="20250"/>
                  <a:pt x="12981" y="20218"/>
                </a:cubicBezTo>
                <a:cubicBezTo>
                  <a:pt x="11787" y="20218"/>
                  <a:pt x="10592" y="19984"/>
                  <a:pt x="9398" y="19880"/>
                </a:cubicBezTo>
                <a:cubicBezTo>
                  <a:pt x="8966" y="19880"/>
                  <a:pt x="8533" y="19834"/>
                  <a:pt x="8139" y="19834"/>
                </a:cubicBezTo>
                <a:cubicBezTo>
                  <a:pt x="7942" y="19834"/>
                  <a:pt x="7754" y="19846"/>
                  <a:pt x="7581" y="19880"/>
                </a:cubicBezTo>
                <a:lnTo>
                  <a:pt x="6698" y="19880"/>
                </a:lnTo>
                <a:cubicBezTo>
                  <a:pt x="5738" y="19880"/>
                  <a:pt x="4855" y="20088"/>
                  <a:pt x="4102" y="20321"/>
                </a:cubicBezTo>
                <a:cubicBezTo>
                  <a:pt x="5089" y="19984"/>
                  <a:pt x="6049" y="19776"/>
                  <a:pt x="7036" y="19569"/>
                </a:cubicBezTo>
                <a:lnTo>
                  <a:pt x="7036" y="19569"/>
                </a:lnTo>
                <a:cubicBezTo>
                  <a:pt x="6387" y="19672"/>
                  <a:pt x="5634" y="19776"/>
                  <a:pt x="4855" y="19984"/>
                </a:cubicBezTo>
                <a:cubicBezTo>
                  <a:pt x="6153" y="19569"/>
                  <a:pt x="7581" y="19439"/>
                  <a:pt x="8983" y="19231"/>
                </a:cubicBezTo>
                <a:cubicBezTo>
                  <a:pt x="10489" y="19023"/>
                  <a:pt x="12643" y="18582"/>
                  <a:pt x="13630" y="17284"/>
                </a:cubicBezTo>
                <a:lnTo>
                  <a:pt x="13734" y="17284"/>
                </a:lnTo>
                <a:cubicBezTo>
                  <a:pt x="13910" y="17243"/>
                  <a:pt x="14103" y="17184"/>
                  <a:pt x="14298" y="17184"/>
                </a:cubicBezTo>
                <a:close/>
                <a:moveTo>
                  <a:pt x="11552" y="16833"/>
                </a:moveTo>
                <a:cubicBezTo>
                  <a:pt x="11800" y="16833"/>
                  <a:pt x="12057" y="16871"/>
                  <a:pt x="12332" y="16973"/>
                </a:cubicBezTo>
                <a:cubicBezTo>
                  <a:pt x="12436" y="17076"/>
                  <a:pt x="12540" y="17076"/>
                  <a:pt x="12540" y="17076"/>
                </a:cubicBezTo>
                <a:cubicBezTo>
                  <a:pt x="12877" y="17284"/>
                  <a:pt x="13085" y="17284"/>
                  <a:pt x="13422" y="17284"/>
                </a:cubicBezTo>
                <a:lnTo>
                  <a:pt x="13526" y="17284"/>
                </a:lnTo>
                <a:cubicBezTo>
                  <a:pt x="11683" y="18686"/>
                  <a:pt x="9632" y="19023"/>
                  <a:pt x="7347" y="19231"/>
                </a:cubicBezTo>
                <a:cubicBezTo>
                  <a:pt x="6802" y="19335"/>
                  <a:pt x="6283" y="19439"/>
                  <a:pt x="5842" y="19569"/>
                </a:cubicBezTo>
                <a:cubicBezTo>
                  <a:pt x="6153" y="19439"/>
                  <a:pt x="6595" y="19231"/>
                  <a:pt x="6932" y="19127"/>
                </a:cubicBezTo>
                <a:lnTo>
                  <a:pt x="7244" y="19127"/>
                </a:lnTo>
                <a:cubicBezTo>
                  <a:pt x="7685" y="19023"/>
                  <a:pt x="8230" y="18920"/>
                  <a:pt x="8749" y="18790"/>
                </a:cubicBezTo>
                <a:cubicBezTo>
                  <a:pt x="10047" y="18478"/>
                  <a:pt x="11579" y="18271"/>
                  <a:pt x="12332" y="16973"/>
                </a:cubicBezTo>
                <a:lnTo>
                  <a:pt x="12332" y="16973"/>
                </a:lnTo>
                <a:cubicBezTo>
                  <a:pt x="11241" y="18478"/>
                  <a:pt x="9087" y="18686"/>
                  <a:pt x="7451" y="19023"/>
                </a:cubicBezTo>
                <a:lnTo>
                  <a:pt x="7347" y="19023"/>
                </a:lnTo>
                <a:cubicBezTo>
                  <a:pt x="8100" y="18686"/>
                  <a:pt x="8879" y="18374"/>
                  <a:pt x="9398" y="17829"/>
                </a:cubicBezTo>
                <a:lnTo>
                  <a:pt x="9398" y="17829"/>
                </a:lnTo>
                <a:cubicBezTo>
                  <a:pt x="8749" y="18271"/>
                  <a:pt x="7893" y="18582"/>
                  <a:pt x="7140" y="18790"/>
                </a:cubicBezTo>
                <a:cubicBezTo>
                  <a:pt x="7893" y="18478"/>
                  <a:pt x="8542" y="17933"/>
                  <a:pt x="8983" y="17180"/>
                </a:cubicBezTo>
                <a:lnTo>
                  <a:pt x="8983" y="17180"/>
                </a:lnTo>
                <a:cubicBezTo>
                  <a:pt x="8230" y="18271"/>
                  <a:pt x="7140" y="18790"/>
                  <a:pt x="5945" y="19231"/>
                </a:cubicBezTo>
                <a:cubicBezTo>
                  <a:pt x="5842" y="19335"/>
                  <a:pt x="5634" y="19335"/>
                  <a:pt x="5504" y="19439"/>
                </a:cubicBezTo>
                <a:cubicBezTo>
                  <a:pt x="4647" y="19776"/>
                  <a:pt x="3895" y="20088"/>
                  <a:pt x="3246" y="20633"/>
                </a:cubicBezTo>
                <a:cubicBezTo>
                  <a:pt x="4102" y="19880"/>
                  <a:pt x="4985" y="19335"/>
                  <a:pt x="6049" y="18920"/>
                </a:cubicBezTo>
                <a:cubicBezTo>
                  <a:pt x="7140" y="18478"/>
                  <a:pt x="8100" y="17933"/>
                  <a:pt x="8879" y="17180"/>
                </a:cubicBezTo>
                <a:lnTo>
                  <a:pt x="9087" y="17180"/>
                </a:lnTo>
                <a:cubicBezTo>
                  <a:pt x="9165" y="17187"/>
                  <a:pt x="9242" y="17190"/>
                  <a:pt x="9318" y="17190"/>
                </a:cubicBezTo>
                <a:cubicBezTo>
                  <a:pt x="10130" y="17190"/>
                  <a:pt x="10796" y="16833"/>
                  <a:pt x="11552" y="16833"/>
                </a:cubicBezTo>
                <a:close/>
                <a:moveTo>
                  <a:pt x="18614" y="19231"/>
                </a:moveTo>
                <a:cubicBezTo>
                  <a:pt x="18718" y="19335"/>
                  <a:pt x="18718" y="19439"/>
                  <a:pt x="18822" y="19672"/>
                </a:cubicBezTo>
                <a:cubicBezTo>
                  <a:pt x="17688" y="20500"/>
                  <a:pt x="16155" y="20754"/>
                  <a:pt x="14672" y="20754"/>
                </a:cubicBezTo>
                <a:cubicBezTo>
                  <a:pt x="14016" y="20754"/>
                  <a:pt x="13370" y="20705"/>
                  <a:pt x="12773" y="20633"/>
                </a:cubicBezTo>
                <a:cubicBezTo>
                  <a:pt x="11683" y="20529"/>
                  <a:pt x="10696" y="20321"/>
                  <a:pt x="9632" y="20088"/>
                </a:cubicBezTo>
                <a:cubicBezTo>
                  <a:pt x="9087" y="19984"/>
                  <a:pt x="8645" y="19880"/>
                  <a:pt x="8100" y="19880"/>
                </a:cubicBezTo>
                <a:cubicBezTo>
                  <a:pt x="8983" y="19880"/>
                  <a:pt x="9943" y="20088"/>
                  <a:pt x="10826" y="20218"/>
                </a:cubicBezTo>
                <a:cubicBezTo>
                  <a:pt x="11787" y="20321"/>
                  <a:pt x="12877" y="20425"/>
                  <a:pt x="13941" y="20425"/>
                </a:cubicBezTo>
                <a:cubicBezTo>
                  <a:pt x="14218" y="20444"/>
                  <a:pt x="14512" y="20456"/>
                  <a:pt x="14814" y="20456"/>
                </a:cubicBezTo>
                <a:cubicBezTo>
                  <a:pt x="16183" y="20456"/>
                  <a:pt x="17721" y="20210"/>
                  <a:pt x="18614" y="19231"/>
                </a:cubicBezTo>
                <a:close/>
                <a:moveTo>
                  <a:pt x="20247" y="20809"/>
                </a:moveTo>
                <a:cubicBezTo>
                  <a:pt x="20235" y="20809"/>
                  <a:pt x="20224" y="20823"/>
                  <a:pt x="20224" y="20867"/>
                </a:cubicBezTo>
                <a:cubicBezTo>
                  <a:pt x="20293" y="20867"/>
                  <a:pt x="20270" y="20809"/>
                  <a:pt x="20247" y="20809"/>
                </a:cubicBezTo>
                <a:close/>
                <a:moveTo>
                  <a:pt x="18822" y="19776"/>
                </a:moveTo>
                <a:cubicBezTo>
                  <a:pt x="18926" y="19776"/>
                  <a:pt x="18926" y="19880"/>
                  <a:pt x="18926" y="19880"/>
                </a:cubicBezTo>
                <a:cubicBezTo>
                  <a:pt x="19030" y="20088"/>
                  <a:pt x="19263" y="20321"/>
                  <a:pt x="19471" y="20633"/>
                </a:cubicBezTo>
                <a:cubicBezTo>
                  <a:pt x="18446" y="21167"/>
                  <a:pt x="17377" y="21363"/>
                  <a:pt x="16289" y="21363"/>
                </a:cubicBezTo>
                <a:cubicBezTo>
                  <a:pt x="14476" y="21363"/>
                  <a:pt x="12610" y="20817"/>
                  <a:pt x="10808" y="20377"/>
                </a:cubicBezTo>
                <a:lnTo>
                  <a:pt x="10808" y="20377"/>
                </a:lnTo>
                <a:cubicBezTo>
                  <a:pt x="10921" y="20396"/>
                  <a:pt x="11031" y="20412"/>
                  <a:pt x="11138" y="20425"/>
                </a:cubicBezTo>
                <a:cubicBezTo>
                  <a:pt x="12124" y="20633"/>
                  <a:pt x="12981" y="20737"/>
                  <a:pt x="13941" y="20867"/>
                </a:cubicBezTo>
                <a:cubicBezTo>
                  <a:pt x="15577" y="20867"/>
                  <a:pt x="17524" y="20737"/>
                  <a:pt x="18822" y="19776"/>
                </a:cubicBezTo>
                <a:close/>
                <a:moveTo>
                  <a:pt x="8599" y="17177"/>
                </a:moveTo>
                <a:cubicBezTo>
                  <a:pt x="8649" y="17177"/>
                  <a:pt x="8699" y="17178"/>
                  <a:pt x="8749" y="17180"/>
                </a:cubicBezTo>
                <a:cubicBezTo>
                  <a:pt x="7685" y="18141"/>
                  <a:pt x="6387" y="18582"/>
                  <a:pt x="5089" y="19231"/>
                </a:cubicBezTo>
                <a:cubicBezTo>
                  <a:pt x="4206" y="19672"/>
                  <a:pt x="3349" y="20321"/>
                  <a:pt x="2700" y="21074"/>
                </a:cubicBezTo>
                <a:cubicBezTo>
                  <a:pt x="2519" y="21197"/>
                  <a:pt x="2349" y="21327"/>
                  <a:pt x="2187" y="21464"/>
                </a:cubicBezTo>
                <a:lnTo>
                  <a:pt x="2187" y="21464"/>
                </a:lnTo>
                <a:cubicBezTo>
                  <a:pt x="3377" y="19564"/>
                  <a:pt x="6187" y="17177"/>
                  <a:pt x="8599" y="17177"/>
                </a:cubicBezTo>
                <a:close/>
                <a:moveTo>
                  <a:pt x="10385" y="20425"/>
                </a:moveTo>
                <a:lnTo>
                  <a:pt x="10385" y="20425"/>
                </a:lnTo>
                <a:cubicBezTo>
                  <a:pt x="12172" y="20888"/>
                  <a:pt x="14176" y="21439"/>
                  <a:pt x="16106" y="21439"/>
                </a:cubicBezTo>
                <a:cubicBezTo>
                  <a:pt x="17315" y="21439"/>
                  <a:pt x="18495" y="21223"/>
                  <a:pt x="19575" y="20633"/>
                </a:cubicBezTo>
                <a:cubicBezTo>
                  <a:pt x="19679" y="20737"/>
                  <a:pt x="19783" y="20867"/>
                  <a:pt x="20016" y="20971"/>
                </a:cubicBezTo>
                <a:cubicBezTo>
                  <a:pt x="19151" y="21572"/>
                  <a:pt x="18054" y="21767"/>
                  <a:pt x="16949" y="21767"/>
                </a:cubicBezTo>
                <a:cubicBezTo>
                  <a:pt x="16098" y="21767"/>
                  <a:pt x="15243" y="21651"/>
                  <a:pt x="14487" y="21516"/>
                </a:cubicBezTo>
                <a:lnTo>
                  <a:pt x="14487" y="21516"/>
                </a:lnTo>
                <a:cubicBezTo>
                  <a:pt x="15328" y="21717"/>
                  <a:pt x="16321" y="21899"/>
                  <a:pt x="17281" y="21899"/>
                </a:cubicBezTo>
                <a:cubicBezTo>
                  <a:pt x="18305" y="21899"/>
                  <a:pt x="19292" y="21691"/>
                  <a:pt x="20016" y="21074"/>
                </a:cubicBezTo>
                <a:cubicBezTo>
                  <a:pt x="20524" y="21420"/>
                  <a:pt x="21032" y="21685"/>
                  <a:pt x="21490" y="21685"/>
                </a:cubicBezTo>
                <a:cubicBezTo>
                  <a:pt x="21617" y="21685"/>
                  <a:pt x="21741" y="21665"/>
                  <a:pt x="21859" y="21620"/>
                </a:cubicBezTo>
                <a:lnTo>
                  <a:pt x="21859" y="21620"/>
                </a:lnTo>
                <a:cubicBezTo>
                  <a:pt x="21626" y="21827"/>
                  <a:pt x="21314" y="22035"/>
                  <a:pt x="20977" y="22165"/>
                </a:cubicBezTo>
                <a:cubicBezTo>
                  <a:pt x="20536" y="22286"/>
                  <a:pt x="20059" y="22337"/>
                  <a:pt x="19589" y="22337"/>
                </a:cubicBezTo>
                <a:cubicBezTo>
                  <a:pt x="19256" y="22337"/>
                  <a:pt x="18926" y="22312"/>
                  <a:pt x="18614" y="22269"/>
                </a:cubicBezTo>
                <a:cubicBezTo>
                  <a:pt x="17316" y="22165"/>
                  <a:pt x="16122" y="22035"/>
                  <a:pt x="14928" y="21827"/>
                </a:cubicBezTo>
                <a:cubicBezTo>
                  <a:pt x="13292" y="21620"/>
                  <a:pt x="11891" y="20867"/>
                  <a:pt x="10385" y="20425"/>
                </a:cubicBezTo>
                <a:close/>
                <a:moveTo>
                  <a:pt x="14590" y="22372"/>
                </a:moveTo>
                <a:lnTo>
                  <a:pt x="14590" y="22372"/>
                </a:lnTo>
                <a:cubicBezTo>
                  <a:pt x="14663" y="22402"/>
                  <a:pt x="14735" y="22430"/>
                  <a:pt x="14809" y="22457"/>
                </a:cubicBezTo>
                <a:lnTo>
                  <a:pt x="14809" y="22457"/>
                </a:lnTo>
                <a:cubicBezTo>
                  <a:pt x="14748" y="22431"/>
                  <a:pt x="14688" y="22405"/>
                  <a:pt x="14627" y="22378"/>
                </a:cubicBezTo>
                <a:lnTo>
                  <a:pt x="14627" y="22378"/>
                </a:lnTo>
                <a:cubicBezTo>
                  <a:pt x="14615" y="22376"/>
                  <a:pt x="14603" y="22374"/>
                  <a:pt x="14590" y="22372"/>
                </a:cubicBezTo>
                <a:close/>
                <a:moveTo>
                  <a:pt x="7435" y="22211"/>
                </a:moveTo>
                <a:lnTo>
                  <a:pt x="7435" y="22211"/>
                </a:lnTo>
                <a:cubicBezTo>
                  <a:pt x="7516" y="22304"/>
                  <a:pt x="7594" y="22399"/>
                  <a:pt x="7671" y="22496"/>
                </a:cubicBezTo>
                <a:lnTo>
                  <a:pt x="7671" y="22496"/>
                </a:lnTo>
                <a:cubicBezTo>
                  <a:pt x="7642" y="22455"/>
                  <a:pt x="7612" y="22413"/>
                  <a:pt x="7581" y="22372"/>
                </a:cubicBezTo>
                <a:cubicBezTo>
                  <a:pt x="7534" y="22318"/>
                  <a:pt x="7486" y="22264"/>
                  <a:pt x="7435" y="22211"/>
                </a:cubicBezTo>
                <a:close/>
                <a:moveTo>
                  <a:pt x="21210" y="10794"/>
                </a:moveTo>
                <a:cubicBezTo>
                  <a:pt x="21210" y="11443"/>
                  <a:pt x="21418" y="12092"/>
                  <a:pt x="20769" y="12637"/>
                </a:cubicBezTo>
                <a:cubicBezTo>
                  <a:pt x="20665" y="12637"/>
                  <a:pt x="20432" y="12845"/>
                  <a:pt x="20328" y="13078"/>
                </a:cubicBezTo>
                <a:cubicBezTo>
                  <a:pt x="20224" y="13494"/>
                  <a:pt x="20224" y="14039"/>
                  <a:pt x="19575" y="14247"/>
                </a:cubicBezTo>
                <a:cubicBezTo>
                  <a:pt x="19471" y="14247"/>
                  <a:pt x="19263" y="14247"/>
                  <a:pt x="19030" y="14377"/>
                </a:cubicBezTo>
                <a:cubicBezTo>
                  <a:pt x="18485" y="14688"/>
                  <a:pt x="18173" y="15129"/>
                  <a:pt x="17524" y="15337"/>
                </a:cubicBezTo>
                <a:cubicBezTo>
                  <a:pt x="16875" y="15675"/>
                  <a:pt x="15888" y="15675"/>
                  <a:pt x="15136" y="15675"/>
                </a:cubicBezTo>
                <a:cubicBezTo>
                  <a:pt x="15033" y="15682"/>
                  <a:pt x="14931" y="15686"/>
                  <a:pt x="14830" y="15686"/>
                </a:cubicBezTo>
                <a:cubicBezTo>
                  <a:pt x="13544" y="15686"/>
                  <a:pt x="12341" y="15112"/>
                  <a:pt x="11138" y="14896"/>
                </a:cubicBezTo>
                <a:cubicBezTo>
                  <a:pt x="10940" y="14868"/>
                  <a:pt x="10749" y="14855"/>
                  <a:pt x="10563" y="14855"/>
                </a:cubicBezTo>
                <a:cubicBezTo>
                  <a:pt x="10076" y="14855"/>
                  <a:pt x="9625" y="14945"/>
                  <a:pt x="9177" y="15098"/>
                </a:cubicBezTo>
                <a:lnTo>
                  <a:pt x="9177" y="15098"/>
                </a:lnTo>
                <a:cubicBezTo>
                  <a:pt x="9444" y="14999"/>
                  <a:pt x="9652" y="14875"/>
                  <a:pt x="9840" y="14688"/>
                </a:cubicBezTo>
                <a:lnTo>
                  <a:pt x="9840" y="14688"/>
                </a:lnTo>
                <a:cubicBezTo>
                  <a:pt x="8983" y="15129"/>
                  <a:pt x="7996" y="15441"/>
                  <a:pt x="7140" y="15882"/>
                </a:cubicBezTo>
                <a:cubicBezTo>
                  <a:pt x="6153" y="16531"/>
                  <a:pt x="5193" y="17180"/>
                  <a:pt x="4336" y="17933"/>
                </a:cubicBezTo>
                <a:cubicBezTo>
                  <a:pt x="2804" y="19335"/>
                  <a:pt x="1610" y="20867"/>
                  <a:pt x="753" y="22580"/>
                </a:cubicBezTo>
                <a:lnTo>
                  <a:pt x="753" y="22476"/>
                </a:lnTo>
                <a:cubicBezTo>
                  <a:pt x="1844" y="19776"/>
                  <a:pt x="4206" y="17492"/>
                  <a:pt x="6595" y="15986"/>
                </a:cubicBezTo>
                <a:cubicBezTo>
                  <a:pt x="7451" y="15441"/>
                  <a:pt x="8438" y="15129"/>
                  <a:pt x="9294" y="14688"/>
                </a:cubicBezTo>
                <a:lnTo>
                  <a:pt x="9632" y="14688"/>
                </a:lnTo>
                <a:cubicBezTo>
                  <a:pt x="9632" y="14688"/>
                  <a:pt x="9632" y="14584"/>
                  <a:pt x="9736" y="14584"/>
                </a:cubicBezTo>
                <a:cubicBezTo>
                  <a:pt x="9840" y="14584"/>
                  <a:pt x="9943" y="14480"/>
                  <a:pt x="10177" y="14480"/>
                </a:cubicBezTo>
                <a:cubicBezTo>
                  <a:pt x="10301" y="14461"/>
                  <a:pt x="10436" y="14452"/>
                  <a:pt x="10578" y="14452"/>
                </a:cubicBezTo>
                <a:cubicBezTo>
                  <a:pt x="11178" y="14452"/>
                  <a:pt x="11891" y="14604"/>
                  <a:pt x="12332" y="14688"/>
                </a:cubicBezTo>
                <a:cubicBezTo>
                  <a:pt x="13292" y="14792"/>
                  <a:pt x="14175" y="14896"/>
                  <a:pt x="15136" y="15026"/>
                </a:cubicBezTo>
                <a:cubicBezTo>
                  <a:pt x="15479" y="15062"/>
                  <a:pt x="15898" y="15098"/>
                  <a:pt x="16330" y="15098"/>
                </a:cubicBezTo>
                <a:cubicBezTo>
                  <a:pt x="17139" y="15098"/>
                  <a:pt x="17994" y="14971"/>
                  <a:pt x="18485" y="14480"/>
                </a:cubicBezTo>
                <a:lnTo>
                  <a:pt x="18485" y="14480"/>
                </a:lnTo>
                <a:cubicBezTo>
                  <a:pt x="17881" y="14865"/>
                  <a:pt x="17103" y="14992"/>
                  <a:pt x="16283" y="14992"/>
                </a:cubicBezTo>
                <a:cubicBezTo>
                  <a:pt x="15057" y="14992"/>
                  <a:pt x="13738" y="14709"/>
                  <a:pt x="12773" y="14584"/>
                </a:cubicBezTo>
                <a:cubicBezTo>
                  <a:pt x="12228" y="14584"/>
                  <a:pt x="11475" y="14377"/>
                  <a:pt x="10696" y="14377"/>
                </a:cubicBezTo>
                <a:cubicBezTo>
                  <a:pt x="10826" y="14377"/>
                  <a:pt x="10930" y="14247"/>
                  <a:pt x="11034" y="14247"/>
                </a:cubicBezTo>
                <a:lnTo>
                  <a:pt x="11138" y="14247"/>
                </a:lnTo>
                <a:cubicBezTo>
                  <a:pt x="11275" y="14228"/>
                  <a:pt x="11416" y="14220"/>
                  <a:pt x="11560" y="14220"/>
                </a:cubicBezTo>
                <a:cubicBezTo>
                  <a:pt x="12207" y="14220"/>
                  <a:pt x="12910" y="14377"/>
                  <a:pt x="13526" y="14377"/>
                </a:cubicBezTo>
                <a:cubicBezTo>
                  <a:pt x="13806" y="14404"/>
                  <a:pt x="14080" y="14417"/>
                  <a:pt x="14351" y="14417"/>
                </a:cubicBezTo>
                <a:cubicBezTo>
                  <a:pt x="15107" y="14417"/>
                  <a:pt x="15830" y="14315"/>
                  <a:pt x="16537" y="14143"/>
                </a:cubicBezTo>
                <a:cubicBezTo>
                  <a:pt x="18381" y="13727"/>
                  <a:pt x="19679" y="12741"/>
                  <a:pt x="20769" y="11339"/>
                </a:cubicBezTo>
                <a:cubicBezTo>
                  <a:pt x="20977" y="11235"/>
                  <a:pt x="21081" y="11002"/>
                  <a:pt x="21210" y="10794"/>
                </a:cubicBezTo>
                <a:close/>
                <a:moveTo>
                  <a:pt x="14809" y="22457"/>
                </a:moveTo>
                <a:lnTo>
                  <a:pt x="14809" y="22457"/>
                </a:lnTo>
                <a:cubicBezTo>
                  <a:pt x="15861" y="22908"/>
                  <a:pt x="16913" y="23241"/>
                  <a:pt x="17965" y="23333"/>
                </a:cubicBezTo>
                <a:cubicBezTo>
                  <a:pt x="18069" y="23333"/>
                  <a:pt x="18069" y="23229"/>
                  <a:pt x="17965" y="23229"/>
                </a:cubicBezTo>
                <a:cubicBezTo>
                  <a:pt x="16947" y="23035"/>
                  <a:pt x="15839" y="22841"/>
                  <a:pt x="14809" y="22457"/>
                </a:cubicBezTo>
                <a:close/>
                <a:moveTo>
                  <a:pt x="4701" y="21230"/>
                </a:moveTo>
                <a:cubicBezTo>
                  <a:pt x="5572" y="21230"/>
                  <a:pt x="6356" y="21589"/>
                  <a:pt x="7140" y="22372"/>
                </a:cubicBezTo>
                <a:cubicBezTo>
                  <a:pt x="7451" y="22684"/>
                  <a:pt x="7685" y="23229"/>
                  <a:pt x="7996" y="23567"/>
                </a:cubicBezTo>
                <a:cubicBezTo>
                  <a:pt x="7036" y="22814"/>
                  <a:pt x="5945" y="22035"/>
                  <a:pt x="4544" y="21931"/>
                </a:cubicBezTo>
                <a:cubicBezTo>
                  <a:pt x="4368" y="21907"/>
                  <a:pt x="4180" y="21894"/>
                  <a:pt x="3985" y="21894"/>
                </a:cubicBezTo>
                <a:cubicBezTo>
                  <a:pt x="3344" y="21894"/>
                  <a:pt x="2629" y="22034"/>
                  <a:pt x="2051" y="22372"/>
                </a:cubicBezTo>
                <a:cubicBezTo>
                  <a:pt x="2389" y="22035"/>
                  <a:pt x="2804" y="21723"/>
                  <a:pt x="3246" y="21516"/>
                </a:cubicBezTo>
                <a:cubicBezTo>
                  <a:pt x="3763" y="21328"/>
                  <a:pt x="4244" y="21230"/>
                  <a:pt x="4701" y="21230"/>
                </a:cubicBezTo>
                <a:close/>
                <a:moveTo>
                  <a:pt x="11444" y="21326"/>
                </a:moveTo>
                <a:lnTo>
                  <a:pt x="11444" y="21326"/>
                </a:lnTo>
                <a:cubicBezTo>
                  <a:pt x="11628" y="21388"/>
                  <a:pt x="11812" y="21451"/>
                  <a:pt x="11994" y="21516"/>
                </a:cubicBezTo>
                <a:cubicBezTo>
                  <a:pt x="12981" y="21931"/>
                  <a:pt x="13941" y="22372"/>
                  <a:pt x="14824" y="23021"/>
                </a:cubicBezTo>
                <a:cubicBezTo>
                  <a:pt x="15681" y="23567"/>
                  <a:pt x="16667" y="23982"/>
                  <a:pt x="17628" y="24216"/>
                </a:cubicBezTo>
                <a:cubicBezTo>
                  <a:pt x="15888" y="24112"/>
                  <a:pt x="14175" y="22918"/>
                  <a:pt x="12773" y="22035"/>
                </a:cubicBezTo>
                <a:cubicBezTo>
                  <a:pt x="12343" y="21759"/>
                  <a:pt x="11912" y="21518"/>
                  <a:pt x="11444" y="21326"/>
                </a:cubicBezTo>
                <a:close/>
                <a:moveTo>
                  <a:pt x="12994" y="21910"/>
                </a:moveTo>
                <a:cubicBezTo>
                  <a:pt x="13446" y="22071"/>
                  <a:pt x="13914" y="22179"/>
                  <a:pt x="14383" y="22269"/>
                </a:cubicBezTo>
                <a:cubicBezTo>
                  <a:pt x="14464" y="22306"/>
                  <a:pt x="14546" y="22342"/>
                  <a:pt x="14627" y="22378"/>
                </a:cubicBezTo>
                <a:lnTo>
                  <a:pt x="14627" y="22378"/>
                </a:lnTo>
                <a:cubicBezTo>
                  <a:pt x="15911" y="22580"/>
                  <a:pt x="17094" y="22581"/>
                  <a:pt x="18277" y="22684"/>
                </a:cubicBezTo>
                <a:cubicBezTo>
                  <a:pt x="19367" y="22684"/>
                  <a:pt x="20769" y="22684"/>
                  <a:pt x="21626" y="22035"/>
                </a:cubicBezTo>
                <a:lnTo>
                  <a:pt x="21626" y="22035"/>
                </a:lnTo>
                <a:cubicBezTo>
                  <a:pt x="21081" y="22684"/>
                  <a:pt x="20328" y="23229"/>
                  <a:pt x="19471" y="23670"/>
                </a:cubicBezTo>
                <a:cubicBezTo>
                  <a:pt x="18926" y="23982"/>
                  <a:pt x="18381" y="24112"/>
                  <a:pt x="17732" y="24216"/>
                </a:cubicBezTo>
                <a:cubicBezTo>
                  <a:pt x="16020" y="23709"/>
                  <a:pt x="14510" y="22733"/>
                  <a:pt x="12994" y="21910"/>
                </a:cubicBezTo>
                <a:close/>
                <a:moveTo>
                  <a:pt x="8749" y="20529"/>
                </a:moveTo>
                <a:cubicBezTo>
                  <a:pt x="9294" y="20737"/>
                  <a:pt x="9736" y="20867"/>
                  <a:pt x="10281" y="21074"/>
                </a:cubicBezTo>
                <a:cubicBezTo>
                  <a:pt x="11241" y="21282"/>
                  <a:pt x="12228" y="21827"/>
                  <a:pt x="13085" y="22372"/>
                </a:cubicBezTo>
                <a:cubicBezTo>
                  <a:pt x="14279" y="23021"/>
                  <a:pt x="15681" y="24112"/>
                  <a:pt x="17083" y="24319"/>
                </a:cubicBezTo>
                <a:cubicBezTo>
                  <a:pt x="16226" y="24319"/>
                  <a:pt x="15369" y="23878"/>
                  <a:pt x="14720" y="23567"/>
                </a:cubicBezTo>
                <a:cubicBezTo>
                  <a:pt x="13734" y="23229"/>
                  <a:pt x="12773" y="22684"/>
                  <a:pt x="11891" y="22165"/>
                </a:cubicBezTo>
                <a:cubicBezTo>
                  <a:pt x="10826" y="21516"/>
                  <a:pt x="9736" y="20867"/>
                  <a:pt x="8438" y="20529"/>
                </a:cubicBezTo>
                <a:close/>
                <a:moveTo>
                  <a:pt x="7103" y="19976"/>
                </a:moveTo>
                <a:cubicBezTo>
                  <a:pt x="8562" y="19976"/>
                  <a:pt x="10043" y="20306"/>
                  <a:pt x="11345" y="20867"/>
                </a:cubicBezTo>
                <a:cubicBezTo>
                  <a:pt x="12228" y="21178"/>
                  <a:pt x="13085" y="21516"/>
                  <a:pt x="14071" y="21827"/>
                </a:cubicBezTo>
                <a:cubicBezTo>
                  <a:pt x="15239" y="22165"/>
                  <a:pt x="16537" y="22165"/>
                  <a:pt x="17836" y="22269"/>
                </a:cubicBezTo>
                <a:cubicBezTo>
                  <a:pt x="18485" y="22372"/>
                  <a:pt x="19134" y="22476"/>
                  <a:pt x="19783" y="22476"/>
                </a:cubicBezTo>
                <a:cubicBezTo>
                  <a:pt x="19579" y="22496"/>
                  <a:pt x="19375" y="22505"/>
                  <a:pt x="19170" y="22505"/>
                </a:cubicBezTo>
                <a:cubicBezTo>
                  <a:pt x="18302" y="22505"/>
                  <a:pt x="17420" y="22353"/>
                  <a:pt x="16537" y="22269"/>
                </a:cubicBezTo>
                <a:cubicBezTo>
                  <a:pt x="15239" y="22165"/>
                  <a:pt x="14071" y="22035"/>
                  <a:pt x="12877" y="21620"/>
                </a:cubicBezTo>
                <a:cubicBezTo>
                  <a:pt x="11683" y="21178"/>
                  <a:pt x="10696" y="20737"/>
                  <a:pt x="9528" y="20425"/>
                </a:cubicBezTo>
                <a:cubicBezTo>
                  <a:pt x="8874" y="20288"/>
                  <a:pt x="8202" y="20219"/>
                  <a:pt x="7531" y="20219"/>
                </a:cubicBezTo>
                <a:cubicBezTo>
                  <a:pt x="4529" y="20219"/>
                  <a:pt x="1545" y="21601"/>
                  <a:pt x="208" y="24423"/>
                </a:cubicBezTo>
                <a:cubicBezTo>
                  <a:pt x="208" y="24319"/>
                  <a:pt x="312" y="24216"/>
                  <a:pt x="312" y="24112"/>
                </a:cubicBezTo>
                <a:cubicBezTo>
                  <a:pt x="1402" y="22372"/>
                  <a:pt x="2493" y="20971"/>
                  <a:pt x="4647" y="20321"/>
                </a:cubicBezTo>
                <a:cubicBezTo>
                  <a:pt x="5434" y="20085"/>
                  <a:pt x="6265" y="19976"/>
                  <a:pt x="7103" y="19976"/>
                </a:cubicBezTo>
                <a:close/>
                <a:moveTo>
                  <a:pt x="7789" y="20425"/>
                </a:moveTo>
                <a:cubicBezTo>
                  <a:pt x="9736" y="20971"/>
                  <a:pt x="11345" y="22035"/>
                  <a:pt x="13189" y="23021"/>
                </a:cubicBezTo>
                <a:cubicBezTo>
                  <a:pt x="14175" y="23567"/>
                  <a:pt x="15577" y="24319"/>
                  <a:pt x="16771" y="24423"/>
                </a:cubicBezTo>
                <a:cubicBezTo>
                  <a:pt x="16402" y="24545"/>
                  <a:pt x="16034" y="24599"/>
                  <a:pt x="15669" y="24599"/>
                </a:cubicBezTo>
                <a:cubicBezTo>
                  <a:pt x="13768" y="24599"/>
                  <a:pt x="11930" y="23144"/>
                  <a:pt x="10385" y="22165"/>
                </a:cubicBezTo>
                <a:cubicBezTo>
                  <a:pt x="9070" y="21239"/>
                  <a:pt x="7846" y="20520"/>
                  <a:pt x="6435" y="20520"/>
                </a:cubicBezTo>
                <a:cubicBezTo>
                  <a:pt x="6342" y="20520"/>
                  <a:pt x="6248" y="20523"/>
                  <a:pt x="6153" y="20529"/>
                </a:cubicBezTo>
                <a:cubicBezTo>
                  <a:pt x="6698" y="20425"/>
                  <a:pt x="7244" y="20425"/>
                  <a:pt x="7789" y="20425"/>
                </a:cubicBezTo>
                <a:close/>
                <a:moveTo>
                  <a:pt x="5842" y="20971"/>
                </a:moveTo>
                <a:cubicBezTo>
                  <a:pt x="7140" y="21386"/>
                  <a:pt x="7996" y="22269"/>
                  <a:pt x="8645" y="23463"/>
                </a:cubicBezTo>
                <a:cubicBezTo>
                  <a:pt x="8879" y="23878"/>
                  <a:pt x="9191" y="24216"/>
                  <a:pt x="9528" y="24631"/>
                </a:cubicBezTo>
                <a:cubicBezTo>
                  <a:pt x="9294" y="24527"/>
                  <a:pt x="9191" y="24423"/>
                  <a:pt x="8983" y="24319"/>
                </a:cubicBezTo>
                <a:cubicBezTo>
                  <a:pt x="8574" y="23767"/>
                  <a:pt x="8149" y="23097"/>
                  <a:pt x="7671" y="22496"/>
                </a:cubicBezTo>
                <a:lnTo>
                  <a:pt x="7671" y="22496"/>
                </a:lnTo>
                <a:cubicBezTo>
                  <a:pt x="8032" y="23014"/>
                  <a:pt x="8261" y="23607"/>
                  <a:pt x="8645" y="24112"/>
                </a:cubicBezTo>
                <a:cubicBezTo>
                  <a:pt x="8542" y="23982"/>
                  <a:pt x="8438" y="23878"/>
                  <a:pt x="8334" y="23878"/>
                </a:cubicBezTo>
                <a:cubicBezTo>
                  <a:pt x="7996" y="23463"/>
                  <a:pt x="7789" y="22918"/>
                  <a:pt x="7451" y="22476"/>
                </a:cubicBezTo>
                <a:cubicBezTo>
                  <a:pt x="7036" y="22035"/>
                  <a:pt x="6595" y="21723"/>
                  <a:pt x="6153" y="21516"/>
                </a:cubicBezTo>
                <a:cubicBezTo>
                  <a:pt x="5724" y="21205"/>
                  <a:pt x="5262" y="21072"/>
                  <a:pt x="4804" y="21072"/>
                </a:cubicBezTo>
                <a:cubicBezTo>
                  <a:pt x="4458" y="21072"/>
                  <a:pt x="4115" y="21148"/>
                  <a:pt x="3791" y="21282"/>
                </a:cubicBezTo>
                <a:cubicBezTo>
                  <a:pt x="3791" y="21282"/>
                  <a:pt x="3791" y="21178"/>
                  <a:pt x="3895" y="21178"/>
                </a:cubicBezTo>
                <a:cubicBezTo>
                  <a:pt x="4206" y="21074"/>
                  <a:pt x="4647" y="20971"/>
                  <a:pt x="4985" y="20971"/>
                </a:cubicBezTo>
                <a:cubicBezTo>
                  <a:pt x="5876" y="20971"/>
                  <a:pt x="6790" y="21529"/>
                  <a:pt x="7435" y="22211"/>
                </a:cubicBezTo>
                <a:lnTo>
                  <a:pt x="7435" y="22211"/>
                </a:lnTo>
                <a:cubicBezTo>
                  <a:pt x="6940" y="21638"/>
                  <a:pt x="6386" y="21163"/>
                  <a:pt x="5738" y="20971"/>
                </a:cubicBezTo>
                <a:close/>
                <a:moveTo>
                  <a:pt x="6153" y="20971"/>
                </a:moveTo>
                <a:cubicBezTo>
                  <a:pt x="6283" y="20971"/>
                  <a:pt x="6387" y="21074"/>
                  <a:pt x="6595" y="21074"/>
                </a:cubicBezTo>
                <a:cubicBezTo>
                  <a:pt x="7789" y="21516"/>
                  <a:pt x="8645" y="22580"/>
                  <a:pt x="9398" y="23670"/>
                </a:cubicBezTo>
                <a:cubicBezTo>
                  <a:pt x="9736" y="24319"/>
                  <a:pt x="10177" y="24865"/>
                  <a:pt x="10930" y="25176"/>
                </a:cubicBezTo>
                <a:cubicBezTo>
                  <a:pt x="10592" y="25072"/>
                  <a:pt x="10385" y="24968"/>
                  <a:pt x="10047" y="24865"/>
                </a:cubicBezTo>
                <a:lnTo>
                  <a:pt x="9840" y="24865"/>
                </a:lnTo>
                <a:cubicBezTo>
                  <a:pt x="9087" y="24112"/>
                  <a:pt x="8749" y="23125"/>
                  <a:pt x="7996" y="22372"/>
                </a:cubicBezTo>
                <a:cubicBezTo>
                  <a:pt x="7451" y="21723"/>
                  <a:pt x="6802" y="21282"/>
                  <a:pt x="6153" y="20971"/>
                </a:cubicBezTo>
                <a:close/>
                <a:moveTo>
                  <a:pt x="7036" y="21178"/>
                </a:moveTo>
                <a:cubicBezTo>
                  <a:pt x="7685" y="21516"/>
                  <a:pt x="8230" y="21827"/>
                  <a:pt x="8749" y="22269"/>
                </a:cubicBezTo>
                <a:cubicBezTo>
                  <a:pt x="9191" y="22814"/>
                  <a:pt x="9632" y="23333"/>
                  <a:pt x="10047" y="23982"/>
                </a:cubicBezTo>
                <a:cubicBezTo>
                  <a:pt x="10281" y="24423"/>
                  <a:pt x="10696" y="24865"/>
                  <a:pt x="11138" y="25176"/>
                </a:cubicBezTo>
                <a:cubicBezTo>
                  <a:pt x="9840" y="24631"/>
                  <a:pt x="9398" y="23333"/>
                  <a:pt x="8542" y="22372"/>
                </a:cubicBezTo>
                <a:cubicBezTo>
                  <a:pt x="8100" y="21931"/>
                  <a:pt x="7581" y="21386"/>
                  <a:pt x="6932" y="21178"/>
                </a:cubicBezTo>
                <a:close/>
                <a:moveTo>
                  <a:pt x="7347" y="21282"/>
                </a:moveTo>
                <a:lnTo>
                  <a:pt x="7347" y="21282"/>
                </a:lnTo>
                <a:cubicBezTo>
                  <a:pt x="8100" y="21516"/>
                  <a:pt x="8749" y="21931"/>
                  <a:pt x="9398" y="22372"/>
                </a:cubicBezTo>
                <a:cubicBezTo>
                  <a:pt x="10489" y="23229"/>
                  <a:pt x="11475" y="24216"/>
                  <a:pt x="12773" y="24631"/>
                </a:cubicBezTo>
                <a:cubicBezTo>
                  <a:pt x="12773" y="24761"/>
                  <a:pt x="12643" y="24761"/>
                  <a:pt x="12540" y="24865"/>
                </a:cubicBezTo>
                <a:cubicBezTo>
                  <a:pt x="12332" y="25072"/>
                  <a:pt x="11994" y="25176"/>
                  <a:pt x="11683" y="25176"/>
                </a:cubicBezTo>
                <a:cubicBezTo>
                  <a:pt x="10592" y="24968"/>
                  <a:pt x="9943" y="23567"/>
                  <a:pt x="9294" y="22814"/>
                </a:cubicBezTo>
                <a:cubicBezTo>
                  <a:pt x="8749" y="22035"/>
                  <a:pt x="8100" y="21723"/>
                  <a:pt x="7347" y="21282"/>
                </a:cubicBezTo>
                <a:close/>
                <a:moveTo>
                  <a:pt x="6081" y="20570"/>
                </a:moveTo>
                <a:cubicBezTo>
                  <a:pt x="8277" y="20570"/>
                  <a:pt x="9948" y="22076"/>
                  <a:pt x="11787" y="23333"/>
                </a:cubicBezTo>
                <a:cubicBezTo>
                  <a:pt x="12799" y="24045"/>
                  <a:pt x="14217" y="24811"/>
                  <a:pt x="15572" y="24811"/>
                </a:cubicBezTo>
                <a:cubicBezTo>
                  <a:pt x="16019" y="24811"/>
                  <a:pt x="16459" y="24728"/>
                  <a:pt x="16876" y="24531"/>
                </a:cubicBezTo>
                <a:lnTo>
                  <a:pt x="16876" y="24531"/>
                </a:lnTo>
                <a:cubicBezTo>
                  <a:pt x="16546" y="24710"/>
                  <a:pt x="16237" y="24900"/>
                  <a:pt x="15785" y="25072"/>
                </a:cubicBezTo>
                <a:cubicBezTo>
                  <a:pt x="15538" y="25186"/>
                  <a:pt x="15326" y="25234"/>
                  <a:pt x="15135" y="25234"/>
                </a:cubicBezTo>
                <a:cubicBezTo>
                  <a:pt x="14584" y="25234"/>
                  <a:pt x="14216" y="24829"/>
                  <a:pt x="13734" y="24423"/>
                </a:cubicBezTo>
                <a:cubicBezTo>
                  <a:pt x="13630" y="24371"/>
                  <a:pt x="13552" y="24345"/>
                  <a:pt x="13471" y="24345"/>
                </a:cubicBezTo>
                <a:cubicBezTo>
                  <a:pt x="13390" y="24345"/>
                  <a:pt x="13305" y="24371"/>
                  <a:pt x="13189" y="24423"/>
                </a:cubicBezTo>
                <a:cubicBezTo>
                  <a:pt x="13085" y="24423"/>
                  <a:pt x="12981" y="24423"/>
                  <a:pt x="12877" y="24527"/>
                </a:cubicBezTo>
                <a:cubicBezTo>
                  <a:pt x="11034" y="23878"/>
                  <a:pt x="9736" y="22269"/>
                  <a:pt x="7996" y="21282"/>
                </a:cubicBezTo>
                <a:cubicBezTo>
                  <a:pt x="7330" y="20858"/>
                  <a:pt x="6522" y="20701"/>
                  <a:pt x="5696" y="20701"/>
                </a:cubicBezTo>
                <a:cubicBezTo>
                  <a:pt x="5512" y="20701"/>
                  <a:pt x="5328" y="20709"/>
                  <a:pt x="5145" y="20723"/>
                </a:cubicBezTo>
                <a:lnTo>
                  <a:pt x="5145" y="20723"/>
                </a:lnTo>
                <a:cubicBezTo>
                  <a:pt x="5195" y="20710"/>
                  <a:pt x="5246" y="20684"/>
                  <a:pt x="5296" y="20633"/>
                </a:cubicBezTo>
                <a:cubicBezTo>
                  <a:pt x="5566" y="20590"/>
                  <a:pt x="5827" y="20570"/>
                  <a:pt x="6081" y="20570"/>
                </a:cubicBezTo>
                <a:close/>
                <a:moveTo>
                  <a:pt x="22560" y="1"/>
                </a:moveTo>
                <a:cubicBezTo>
                  <a:pt x="22534" y="1"/>
                  <a:pt x="22508" y="33"/>
                  <a:pt x="22508" y="98"/>
                </a:cubicBezTo>
                <a:cubicBezTo>
                  <a:pt x="21963" y="1163"/>
                  <a:pt x="21730" y="2253"/>
                  <a:pt x="21210" y="3343"/>
                </a:cubicBezTo>
                <a:cubicBezTo>
                  <a:pt x="20769" y="3862"/>
                  <a:pt x="20224" y="4304"/>
                  <a:pt x="19471" y="4745"/>
                </a:cubicBezTo>
                <a:cubicBezTo>
                  <a:pt x="18926" y="5057"/>
                  <a:pt x="18485" y="5290"/>
                  <a:pt x="18069" y="5706"/>
                </a:cubicBezTo>
                <a:cubicBezTo>
                  <a:pt x="17732" y="6043"/>
                  <a:pt x="17628" y="6355"/>
                  <a:pt x="17524" y="6796"/>
                </a:cubicBezTo>
                <a:cubicBezTo>
                  <a:pt x="17316" y="7237"/>
                  <a:pt x="17316" y="7653"/>
                  <a:pt x="16771" y="8094"/>
                </a:cubicBezTo>
                <a:cubicBezTo>
                  <a:pt x="16434" y="8302"/>
                  <a:pt x="16122" y="8406"/>
                  <a:pt x="15785" y="8743"/>
                </a:cubicBezTo>
                <a:cubicBezTo>
                  <a:pt x="14590" y="9600"/>
                  <a:pt x="13734" y="10898"/>
                  <a:pt x="12773" y="12092"/>
                </a:cubicBezTo>
                <a:cubicBezTo>
                  <a:pt x="11579" y="13390"/>
                  <a:pt x="9943" y="14039"/>
                  <a:pt x="8334" y="14896"/>
                </a:cubicBezTo>
                <a:cubicBezTo>
                  <a:pt x="8230" y="15026"/>
                  <a:pt x="7996" y="15129"/>
                  <a:pt x="7789" y="15233"/>
                </a:cubicBezTo>
                <a:cubicBezTo>
                  <a:pt x="6932" y="15545"/>
                  <a:pt x="6049" y="15986"/>
                  <a:pt x="5296" y="16635"/>
                </a:cubicBezTo>
                <a:cubicBezTo>
                  <a:pt x="3630" y="17878"/>
                  <a:pt x="2083" y="19622"/>
                  <a:pt x="1089" y="21478"/>
                </a:cubicBezTo>
                <a:lnTo>
                  <a:pt x="1089" y="21478"/>
                </a:lnTo>
                <a:cubicBezTo>
                  <a:pt x="1091" y="21449"/>
                  <a:pt x="1091" y="21418"/>
                  <a:pt x="1091" y="21386"/>
                </a:cubicBezTo>
                <a:lnTo>
                  <a:pt x="1091" y="21386"/>
                </a:lnTo>
                <a:cubicBezTo>
                  <a:pt x="961" y="21516"/>
                  <a:pt x="857" y="21620"/>
                  <a:pt x="753" y="21723"/>
                </a:cubicBezTo>
                <a:lnTo>
                  <a:pt x="753" y="21827"/>
                </a:lnTo>
                <a:cubicBezTo>
                  <a:pt x="546" y="22684"/>
                  <a:pt x="208" y="23567"/>
                  <a:pt x="0" y="24423"/>
                </a:cubicBezTo>
                <a:lnTo>
                  <a:pt x="0" y="25176"/>
                </a:lnTo>
                <a:lnTo>
                  <a:pt x="0" y="25280"/>
                </a:lnTo>
                <a:cubicBezTo>
                  <a:pt x="104" y="25176"/>
                  <a:pt x="104" y="24968"/>
                  <a:pt x="104" y="24865"/>
                </a:cubicBezTo>
                <a:cubicBezTo>
                  <a:pt x="312" y="24319"/>
                  <a:pt x="649" y="23878"/>
                  <a:pt x="857" y="23567"/>
                </a:cubicBezTo>
                <a:cubicBezTo>
                  <a:pt x="961" y="23567"/>
                  <a:pt x="961" y="23567"/>
                  <a:pt x="961" y="23463"/>
                </a:cubicBezTo>
                <a:lnTo>
                  <a:pt x="1091" y="23333"/>
                </a:lnTo>
                <a:cubicBezTo>
                  <a:pt x="1195" y="23125"/>
                  <a:pt x="1299" y="23021"/>
                  <a:pt x="1402" y="22918"/>
                </a:cubicBezTo>
                <a:cubicBezTo>
                  <a:pt x="2051" y="22372"/>
                  <a:pt x="3038" y="22269"/>
                  <a:pt x="3895" y="22165"/>
                </a:cubicBezTo>
                <a:cubicBezTo>
                  <a:pt x="5193" y="22165"/>
                  <a:pt x="6387" y="22684"/>
                  <a:pt x="7451" y="23463"/>
                </a:cubicBezTo>
                <a:cubicBezTo>
                  <a:pt x="8329" y="24069"/>
                  <a:pt x="10047" y="25582"/>
                  <a:pt x="11415" y="25582"/>
                </a:cubicBezTo>
                <a:cubicBezTo>
                  <a:pt x="11747" y="25582"/>
                  <a:pt x="12058" y="25493"/>
                  <a:pt x="12332" y="25280"/>
                </a:cubicBezTo>
                <a:cubicBezTo>
                  <a:pt x="12643" y="25176"/>
                  <a:pt x="12981" y="24865"/>
                  <a:pt x="13292" y="24761"/>
                </a:cubicBezTo>
                <a:lnTo>
                  <a:pt x="13422" y="24761"/>
                </a:lnTo>
                <a:cubicBezTo>
                  <a:pt x="13630" y="24761"/>
                  <a:pt x="13734" y="24865"/>
                  <a:pt x="13941" y="24968"/>
                </a:cubicBezTo>
                <a:cubicBezTo>
                  <a:pt x="14071" y="25176"/>
                  <a:pt x="14279" y="25410"/>
                  <a:pt x="14590" y="25514"/>
                </a:cubicBezTo>
                <a:cubicBezTo>
                  <a:pt x="14669" y="25521"/>
                  <a:pt x="14746" y="25525"/>
                  <a:pt x="14820" y="25525"/>
                </a:cubicBezTo>
                <a:cubicBezTo>
                  <a:pt x="15776" y="25525"/>
                  <a:pt x="16401" y="24937"/>
                  <a:pt x="17316" y="24527"/>
                </a:cubicBezTo>
                <a:cubicBezTo>
                  <a:pt x="17732" y="24319"/>
                  <a:pt x="18381" y="24319"/>
                  <a:pt x="18926" y="24216"/>
                </a:cubicBezTo>
                <a:cubicBezTo>
                  <a:pt x="19471" y="23982"/>
                  <a:pt x="20016" y="23567"/>
                  <a:pt x="20432" y="23229"/>
                </a:cubicBezTo>
                <a:cubicBezTo>
                  <a:pt x="21210" y="22684"/>
                  <a:pt x="21859" y="22269"/>
                  <a:pt x="22275" y="21386"/>
                </a:cubicBezTo>
                <a:lnTo>
                  <a:pt x="22508" y="21178"/>
                </a:lnTo>
                <a:cubicBezTo>
                  <a:pt x="22508" y="21074"/>
                  <a:pt x="22508" y="21074"/>
                  <a:pt x="22379" y="21074"/>
                </a:cubicBezTo>
                <a:cubicBezTo>
                  <a:pt x="22379" y="21074"/>
                  <a:pt x="22332" y="21028"/>
                  <a:pt x="22302" y="21028"/>
                </a:cubicBezTo>
                <a:cubicBezTo>
                  <a:pt x="22286" y="21028"/>
                  <a:pt x="22275" y="21040"/>
                  <a:pt x="22275" y="21074"/>
                </a:cubicBezTo>
                <a:cubicBezTo>
                  <a:pt x="22171" y="21178"/>
                  <a:pt x="22171" y="21178"/>
                  <a:pt x="22171" y="21282"/>
                </a:cubicBezTo>
                <a:cubicBezTo>
                  <a:pt x="21980" y="21412"/>
                  <a:pt x="21779" y="21466"/>
                  <a:pt x="21578" y="21466"/>
                </a:cubicBezTo>
                <a:cubicBezTo>
                  <a:pt x="21096" y="21466"/>
                  <a:pt x="20608" y="21160"/>
                  <a:pt x="20224" y="20867"/>
                </a:cubicBezTo>
                <a:cubicBezTo>
                  <a:pt x="20120" y="20737"/>
                  <a:pt x="20016" y="20737"/>
                  <a:pt x="19912" y="20633"/>
                </a:cubicBezTo>
                <a:cubicBezTo>
                  <a:pt x="19367" y="20218"/>
                  <a:pt x="19134" y="19672"/>
                  <a:pt x="18926" y="19023"/>
                </a:cubicBezTo>
                <a:cubicBezTo>
                  <a:pt x="18718" y="18478"/>
                  <a:pt x="17965" y="18478"/>
                  <a:pt x="17420" y="18374"/>
                </a:cubicBezTo>
                <a:cubicBezTo>
                  <a:pt x="17083" y="18374"/>
                  <a:pt x="16875" y="18582"/>
                  <a:pt x="16537" y="18686"/>
                </a:cubicBezTo>
                <a:cubicBezTo>
                  <a:pt x="16324" y="18805"/>
                  <a:pt x="16153" y="18855"/>
                  <a:pt x="16014" y="18855"/>
                </a:cubicBezTo>
                <a:cubicBezTo>
                  <a:pt x="15392" y="18855"/>
                  <a:pt x="15411" y="17852"/>
                  <a:pt x="15136" y="17492"/>
                </a:cubicBezTo>
                <a:cubicBezTo>
                  <a:pt x="14811" y="17063"/>
                  <a:pt x="14435" y="17012"/>
                  <a:pt x="14032" y="17012"/>
                </a:cubicBezTo>
                <a:cubicBezTo>
                  <a:pt x="13903" y="17012"/>
                  <a:pt x="13772" y="17017"/>
                  <a:pt x="13639" y="17017"/>
                </a:cubicBezTo>
                <a:cubicBezTo>
                  <a:pt x="13356" y="17017"/>
                  <a:pt x="13064" y="16993"/>
                  <a:pt x="12773" y="16843"/>
                </a:cubicBezTo>
                <a:cubicBezTo>
                  <a:pt x="12244" y="16620"/>
                  <a:pt x="11843" y="16517"/>
                  <a:pt x="11436" y="16517"/>
                </a:cubicBezTo>
                <a:cubicBezTo>
                  <a:pt x="11083" y="16517"/>
                  <a:pt x="10727" y="16594"/>
                  <a:pt x="10281" y="16739"/>
                </a:cubicBezTo>
                <a:cubicBezTo>
                  <a:pt x="9864" y="16868"/>
                  <a:pt x="9466" y="16883"/>
                  <a:pt x="9073" y="16883"/>
                </a:cubicBezTo>
                <a:cubicBezTo>
                  <a:pt x="8952" y="16883"/>
                  <a:pt x="8831" y="16882"/>
                  <a:pt x="8710" y="16882"/>
                </a:cubicBezTo>
                <a:cubicBezTo>
                  <a:pt x="8198" y="16882"/>
                  <a:pt x="7685" y="16908"/>
                  <a:pt x="7140" y="17180"/>
                </a:cubicBezTo>
                <a:cubicBezTo>
                  <a:pt x="5089" y="18141"/>
                  <a:pt x="3246" y="19439"/>
                  <a:pt x="2051" y="21386"/>
                </a:cubicBezTo>
                <a:cubicBezTo>
                  <a:pt x="2051" y="21475"/>
                  <a:pt x="2101" y="21503"/>
                  <a:pt x="2131" y="21512"/>
                </a:cubicBezTo>
                <a:lnTo>
                  <a:pt x="2131" y="21512"/>
                </a:lnTo>
                <a:cubicBezTo>
                  <a:pt x="1466" y="22090"/>
                  <a:pt x="954" y="22788"/>
                  <a:pt x="442" y="23567"/>
                </a:cubicBezTo>
                <a:cubicBezTo>
                  <a:pt x="442" y="23463"/>
                  <a:pt x="546" y="23333"/>
                  <a:pt x="546" y="23229"/>
                </a:cubicBezTo>
                <a:cubicBezTo>
                  <a:pt x="1610" y="21074"/>
                  <a:pt x="2804" y="19335"/>
                  <a:pt x="4647" y="17829"/>
                </a:cubicBezTo>
                <a:cubicBezTo>
                  <a:pt x="5400" y="17076"/>
                  <a:pt x="6283" y="16531"/>
                  <a:pt x="7244" y="15986"/>
                </a:cubicBezTo>
                <a:cubicBezTo>
                  <a:pt x="7451" y="15882"/>
                  <a:pt x="7685" y="15778"/>
                  <a:pt x="7996" y="15675"/>
                </a:cubicBezTo>
                <a:cubicBezTo>
                  <a:pt x="8645" y="15441"/>
                  <a:pt x="9294" y="15233"/>
                  <a:pt x="9943" y="15129"/>
                </a:cubicBezTo>
                <a:cubicBezTo>
                  <a:pt x="10136" y="15060"/>
                  <a:pt x="10349" y="15032"/>
                  <a:pt x="10570" y="15032"/>
                </a:cubicBezTo>
                <a:cubicBezTo>
                  <a:pt x="11095" y="15032"/>
                  <a:pt x="11667" y="15191"/>
                  <a:pt x="12124" y="15337"/>
                </a:cubicBezTo>
                <a:cubicBezTo>
                  <a:pt x="13292" y="15675"/>
                  <a:pt x="14279" y="15986"/>
                  <a:pt x="15473" y="15986"/>
                </a:cubicBezTo>
                <a:cubicBezTo>
                  <a:pt x="16537" y="15882"/>
                  <a:pt x="17628" y="15778"/>
                  <a:pt x="18381" y="15026"/>
                </a:cubicBezTo>
                <a:cubicBezTo>
                  <a:pt x="19030" y="14584"/>
                  <a:pt x="20224" y="14480"/>
                  <a:pt x="20432" y="13598"/>
                </a:cubicBezTo>
                <a:cubicBezTo>
                  <a:pt x="20561" y="13078"/>
                  <a:pt x="20873" y="12741"/>
                  <a:pt x="21314" y="12300"/>
                </a:cubicBezTo>
                <a:cubicBezTo>
                  <a:pt x="21522" y="12092"/>
                  <a:pt x="21522" y="11547"/>
                  <a:pt x="21418" y="11131"/>
                </a:cubicBezTo>
                <a:cubicBezTo>
                  <a:pt x="21418" y="10249"/>
                  <a:pt x="21963" y="9833"/>
                  <a:pt x="22379" y="9184"/>
                </a:cubicBezTo>
                <a:cubicBezTo>
                  <a:pt x="22716" y="8743"/>
                  <a:pt x="22820" y="8302"/>
                  <a:pt x="22924" y="7757"/>
                </a:cubicBezTo>
                <a:cubicBezTo>
                  <a:pt x="23157" y="6588"/>
                  <a:pt x="22820" y="5394"/>
                  <a:pt x="22716" y="4200"/>
                </a:cubicBezTo>
                <a:cubicBezTo>
                  <a:pt x="22716" y="2798"/>
                  <a:pt x="23028" y="1500"/>
                  <a:pt x="22612" y="98"/>
                </a:cubicBezTo>
                <a:cubicBezTo>
                  <a:pt x="22612" y="33"/>
                  <a:pt x="22586" y="1"/>
                  <a:pt x="22560" y="1"/>
                </a:cubicBezTo>
                <a:close/>
              </a:path>
            </a:pathLst>
          </a:custGeom>
          <a:solidFill>
            <a:schemeClr val="accent1">
              <a:alpha val="3055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7" name="Google Shape;4017;p24"/>
          <p:cNvSpPr/>
          <p:nvPr/>
        </p:nvSpPr>
        <p:spPr>
          <a:xfrm rot="-6300017">
            <a:off x="7853483" y="793441"/>
            <a:ext cx="1695800" cy="1017363"/>
          </a:xfrm>
          <a:custGeom>
            <a:avLst/>
            <a:gdLst/>
            <a:ahLst/>
            <a:cxnLst/>
            <a:rect l="l" t="t" r="r" b="b"/>
            <a:pathLst>
              <a:path w="32452" h="19471" extrusionOk="0">
                <a:moveTo>
                  <a:pt x="6490" y="6594"/>
                </a:moveTo>
                <a:cubicBezTo>
                  <a:pt x="6475" y="6594"/>
                  <a:pt x="6459" y="6594"/>
                  <a:pt x="6443" y="6594"/>
                </a:cubicBezTo>
                <a:lnTo>
                  <a:pt x="6443" y="6594"/>
                </a:lnTo>
                <a:cubicBezTo>
                  <a:pt x="6513" y="6604"/>
                  <a:pt x="6583" y="6616"/>
                  <a:pt x="6653" y="6628"/>
                </a:cubicBezTo>
                <a:lnTo>
                  <a:pt x="6653" y="6628"/>
                </a:lnTo>
                <a:cubicBezTo>
                  <a:pt x="6598" y="6616"/>
                  <a:pt x="6544" y="6604"/>
                  <a:pt x="6490" y="6594"/>
                </a:cubicBezTo>
                <a:close/>
                <a:moveTo>
                  <a:pt x="5893" y="6438"/>
                </a:moveTo>
                <a:cubicBezTo>
                  <a:pt x="6276" y="6438"/>
                  <a:pt x="6659" y="6490"/>
                  <a:pt x="7036" y="6594"/>
                </a:cubicBezTo>
                <a:cubicBezTo>
                  <a:pt x="7618" y="6687"/>
                  <a:pt x="8200" y="6968"/>
                  <a:pt x="8782" y="7250"/>
                </a:cubicBezTo>
                <a:lnTo>
                  <a:pt x="8782" y="7250"/>
                </a:lnTo>
                <a:cubicBezTo>
                  <a:pt x="8735" y="7243"/>
                  <a:pt x="8688" y="7243"/>
                  <a:pt x="8645" y="7243"/>
                </a:cubicBezTo>
                <a:cubicBezTo>
                  <a:pt x="7981" y="6964"/>
                  <a:pt x="7317" y="6746"/>
                  <a:pt x="6653" y="6628"/>
                </a:cubicBezTo>
                <a:lnTo>
                  <a:pt x="6653" y="6628"/>
                </a:lnTo>
                <a:cubicBezTo>
                  <a:pt x="7161" y="6743"/>
                  <a:pt x="7738" y="6952"/>
                  <a:pt x="8230" y="7139"/>
                </a:cubicBezTo>
                <a:cubicBezTo>
                  <a:pt x="7892" y="7139"/>
                  <a:pt x="7451" y="7035"/>
                  <a:pt x="7139" y="7035"/>
                </a:cubicBezTo>
                <a:cubicBezTo>
                  <a:pt x="6539" y="6987"/>
                  <a:pt x="5916" y="6934"/>
                  <a:pt x="5301" y="6934"/>
                </a:cubicBezTo>
                <a:cubicBezTo>
                  <a:pt x="4588" y="6934"/>
                  <a:pt x="3887" y="7006"/>
                  <a:pt x="3245" y="7243"/>
                </a:cubicBezTo>
                <a:cubicBezTo>
                  <a:pt x="3687" y="7035"/>
                  <a:pt x="4102" y="6932"/>
                  <a:pt x="4439" y="6698"/>
                </a:cubicBezTo>
                <a:lnTo>
                  <a:pt x="4543" y="6698"/>
                </a:lnTo>
                <a:cubicBezTo>
                  <a:pt x="5177" y="6597"/>
                  <a:pt x="5810" y="6594"/>
                  <a:pt x="6443" y="6594"/>
                </a:cubicBezTo>
                <a:lnTo>
                  <a:pt x="6443" y="6594"/>
                </a:lnTo>
                <a:cubicBezTo>
                  <a:pt x="6155" y="6552"/>
                  <a:pt x="5867" y="6529"/>
                  <a:pt x="5578" y="6529"/>
                </a:cubicBezTo>
                <a:cubicBezTo>
                  <a:pt x="5302" y="6529"/>
                  <a:pt x="5027" y="6550"/>
                  <a:pt x="4751" y="6594"/>
                </a:cubicBezTo>
                <a:cubicBezTo>
                  <a:pt x="5127" y="6490"/>
                  <a:pt x="5510" y="6438"/>
                  <a:pt x="5893" y="6438"/>
                </a:cubicBezTo>
                <a:close/>
                <a:moveTo>
                  <a:pt x="4130" y="7756"/>
                </a:moveTo>
                <a:lnTo>
                  <a:pt x="4130" y="7756"/>
                </a:lnTo>
                <a:cubicBezTo>
                  <a:pt x="4088" y="7767"/>
                  <a:pt x="4043" y="7778"/>
                  <a:pt x="3998" y="7788"/>
                </a:cubicBezTo>
                <a:cubicBezTo>
                  <a:pt x="4068" y="7788"/>
                  <a:pt x="4091" y="7788"/>
                  <a:pt x="4130" y="7756"/>
                </a:cubicBezTo>
                <a:close/>
                <a:moveTo>
                  <a:pt x="2594" y="7464"/>
                </a:moveTo>
                <a:cubicBezTo>
                  <a:pt x="2525" y="7498"/>
                  <a:pt x="2457" y="7538"/>
                  <a:pt x="2389" y="7581"/>
                </a:cubicBezTo>
                <a:cubicBezTo>
                  <a:pt x="2155" y="7684"/>
                  <a:pt x="1843" y="7788"/>
                  <a:pt x="1610" y="7892"/>
                </a:cubicBezTo>
                <a:cubicBezTo>
                  <a:pt x="1925" y="7744"/>
                  <a:pt x="2241" y="7582"/>
                  <a:pt x="2594" y="7464"/>
                </a:cubicBezTo>
                <a:close/>
                <a:moveTo>
                  <a:pt x="6059" y="6038"/>
                </a:moveTo>
                <a:cubicBezTo>
                  <a:pt x="7444" y="6038"/>
                  <a:pt x="8745" y="6640"/>
                  <a:pt x="10047" y="7243"/>
                </a:cubicBezTo>
                <a:cubicBezTo>
                  <a:pt x="10488" y="7451"/>
                  <a:pt x="10826" y="7788"/>
                  <a:pt x="11241" y="8100"/>
                </a:cubicBezTo>
                <a:cubicBezTo>
                  <a:pt x="10592" y="7788"/>
                  <a:pt x="9943" y="7581"/>
                  <a:pt x="9190" y="7347"/>
                </a:cubicBezTo>
                <a:cubicBezTo>
                  <a:pt x="8437" y="6932"/>
                  <a:pt x="7685" y="6594"/>
                  <a:pt x="6802" y="6386"/>
                </a:cubicBezTo>
                <a:cubicBezTo>
                  <a:pt x="6612" y="6356"/>
                  <a:pt x="6422" y="6343"/>
                  <a:pt x="6235" y="6343"/>
                </a:cubicBezTo>
                <a:cubicBezTo>
                  <a:pt x="5784" y="6343"/>
                  <a:pt x="5352" y="6417"/>
                  <a:pt x="4985" y="6490"/>
                </a:cubicBezTo>
                <a:cubicBezTo>
                  <a:pt x="5192" y="6283"/>
                  <a:pt x="5400" y="6153"/>
                  <a:pt x="5737" y="6049"/>
                </a:cubicBezTo>
                <a:cubicBezTo>
                  <a:pt x="5845" y="6041"/>
                  <a:pt x="5952" y="6038"/>
                  <a:pt x="6059" y="6038"/>
                </a:cubicBezTo>
                <a:close/>
                <a:moveTo>
                  <a:pt x="6698" y="7996"/>
                </a:moveTo>
                <a:lnTo>
                  <a:pt x="6698" y="7996"/>
                </a:lnTo>
                <a:cubicBezTo>
                  <a:pt x="6338" y="8040"/>
                  <a:pt x="5996" y="8106"/>
                  <a:pt x="5664" y="8192"/>
                </a:cubicBezTo>
                <a:lnTo>
                  <a:pt x="5664" y="8192"/>
                </a:lnTo>
                <a:cubicBezTo>
                  <a:pt x="6024" y="8111"/>
                  <a:pt x="6371" y="8041"/>
                  <a:pt x="6698" y="7996"/>
                </a:cubicBezTo>
                <a:close/>
                <a:moveTo>
                  <a:pt x="6049" y="7581"/>
                </a:moveTo>
                <a:cubicBezTo>
                  <a:pt x="4985" y="7684"/>
                  <a:pt x="3894" y="8100"/>
                  <a:pt x="2804" y="8333"/>
                </a:cubicBezTo>
                <a:lnTo>
                  <a:pt x="2492" y="8333"/>
                </a:lnTo>
                <a:cubicBezTo>
                  <a:pt x="3038" y="8230"/>
                  <a:pt x="3557" y="7996"/>
                  <a:pt x="3998" y="7788"/>
                </a:cubicBezTo>
                <a:lnTo>
                  <a:pt x="3998" y="7788"/>
                </a:lnTo>
                <a:cubicBezTo>
                  <a:pt x="3453" y="7892"/>
                  <a:pt x="2908" y="8100"/>
                  <a:pt x="2389" y="8333"/>
                </a:cubicBezTo>
                <a:lnTo>
                  <a:pt x="2259" y="8333"/>
                </a:lnTo>
                <a:cubicBezTo>
                  <a:pt x="2051" y="8333"/>
                  <a:pt x="1740" y="8333"/>
                  <a:pt x="1506" y="8437"/>
                </a:cubicBezTo>
                <a:cubicBezTo>
                  <a:pt x="1558" y="8437"/>
                  <a:pt x="1344" y="8463"/>
                  <a:pt x="1116" y="8463"/>
                </a:cubicBezTo>
                <a:cubicBezTo>
                  <a:pt x="889" y="8463"/>
                  <a:pt x="649" y="8437"/>
                  <a:pt x="649" y="8333"/>
                </a:cubicBezTo>
                <a:cubicBezTo>
                  <a:pt x="2026" y="7930"/>
                  <a:pt x="3316" y="7635"/>
                  <a:pt x="4697" y="7587"/>
                </a:cubicBezTo>
                <a:lnTo>
                  <a:pt x="4697" y="7587"/>
                </a:lnTo>
                <a:cubicBezTo>
                  <a:pt x="4513" y="7597"/>
                  <a:pt x="4345" y="7622"/>
                  <a:pt x="4206" y="7684"/>
                </a:cubicBezTo>
                <a:cubicBezTo>
                  <a:pt x="4172" y="7718"/>
                  <a:pt x="4149" y="7741"/>
                  <a:pt x="4130" y="7756"/>
                </a:cubicBezTo>
                <a:lnTo>
                  <a:pt x="4130" y="7756"/>
                </a:lnTo>
                <a:cubicBezTo>
                  <a:pt x="4504" y="7664"/>
                  <a:pt x="4786" y="7581"/>
                  <a:pt x="5088" y="7581"/>
                </a:cubicBezTo>
                <a:close/>
                <a:moveTo>
                  <a:pt x="20431" y="441"/>
                </a:moveTo>
                <a:lnTo>
                  <a:pt x="20431" y="441"/>
                </a:lnTo>
                <a:cubicBezTo>
                  <a:pt x="21314" y="649"/>
                  <a:pt x="22067" y="1090"/>
                  <a:pt x="22820" y="1610"/>
                </a:cubicBezTo>
                <a:cubicBezTo>
                  <a:pt x="23365" y="1947"/>
                  <a:pt x="23573" y="2492"/>
                  <a:pt x="24014" y="3037"/>
                </a:cubicBezTo>
                <a:cubicBezTo>
                  <a:pt x="24222" y="4855"/>
                  <a:pt x="24014" y="6802"/>
                  <a:pt x="23910" y="8645"/>
                </a:cubicBezTo>
                <a:lnTo>
                  <a:pt x="23910" y="8541"/>
                </a:lnTo>
                <a:cubicBezTo>
                  <a:pt x="23910" y="7996"/>
                  <a:pt x="23806" y="7347"/>
                  <a:pt x="23676" y="6802"/>
                </a:cubicBezTo>
                <a:cubicBezTo>
                  <a:pt x="23676" y="5634"/>
                  <a:pt x="23573" y="4335"/>
                  <a:pt x="23157" y="3141"/>
                </a:cubicBezTo>
                <a:lnTo>
                  <a:pt x="23027" y="3141"/>
                </a:lnTo>
                <a:cubicBezTo>
                  <a:pt x="23365" y="4335"/>
                  <a:pt x="23573" y="5400"/>
                  <a:pt x="23573" y="6594"/>
                </a:cubicBezTo>
                <a:cubicBezTo>
                  <a:pt x="23261" y="5400"/>
                  <a:pt x="22820" y="4206"/>
                  <a:pt x="22378" y="3141"/>
                </a:cubicBezTo>
                <a:cubicBezTo>
                  <a:pt x="21963" y="2155"/>
                  <a:pt x="21418" y="857"/>
                  <a:pt x="20431" y="441"/>
                </a:cubicBezTo>
                <a:close/>
                <a:moveTo>
                  <a:pt x="6490" y="5634"/>
                </a:moveTo>
                <a:cubicBezTo>
                  <a:pt x="7892" y="5634"/>
                  <a:pt x="9190" y="6490"/>
                  <a:pt x="10384" y="7139"/>
                </a:cubicBezTo>
                <a:cubicBezTo>
                  <a:pt x="11475" y="7684"/>
                  <a:pt x="12435" y="8437"/>
                  <a:pt x="13422" y="9190"/>
                </a:cubicBezTo>
                <a:cubicBezTo>
                  <a:pt x="13292" y="9190"/>
                  <a:pt x="13188" y="9086"/>
                  <a:pt x="13084" y="8982"/>
                </a:cubicBezTo>
                <a:lnTo>
                  <a:pt x="12981" y="8982"/>
                </a:lnTo>
                <a:cubicBezTo>
                  <a:pt x="12773" y="8879"/>
                  <a:pt x="12539" y="8645"/>
                  <a:pt x="12228" y="8541"/>
                </a:cubicBezTo>
                <a:cubicBezTo>
                  <a:pt x="11994" y="8333"/>
                  <a:pt x="11682" y="8230"/>
                  <a:pt x="11475" y="7996"/>
                </a:cubicBezTo>
                <a:cubicBezTo>
                  <a:pt x="10696" y="7451"/>
                  <a:pt x="9839" y="7035"/>
                  <a:pt x="8983" y="6698"/>
                </a:cubicBezTo>
                <a:cubicBezTo>
                  <a:pt x="8230" y="6283"/>
                  <a:pt x="7036" y="5841"/>
                  <a:pt x="6049" y="5841"/>
                </a:cubicBezTo>
                <a:cubicBezTo>
                  <a:pt x="6153" y="5841"/>
                  <a:pt x="6283" y="5737"/>
                  <a:pt x="6490" y="5634"/>
                </a:cubicBezTo>
                <a:close/>
                <a:moveTo>
                  <a:pt x="6932" y="7581"/>
                </a:moveTo>
                <a:cubicBezTo>
                  <a:pt x="7581" y="7684"/>
                  <a:pt x="8230" y="7788"/>
                  <a:pt x="8879" y="7892"/>
                </a:cubicBezTo>
                <a:lnTo>
                  <a:pt x="7347" y="7892"/>
                </a:lnTo>
                <a:cubicBezTo>
                  <a:pt x="7996" y="7892"/>
                  <a:pt x="8749" y="7996"/>
                  <a:pt x="9294" y="8100"/>
                </a:cubicBezTo>
                <a:cubicBezTo>
                  <a:pt x="8983" y="8100"/>
                  <a:pt x="8541" y="7996"/>
                  <a:pt x="8100" y="7996"/>
                </a:cubicBezTo>
                <a:cubicBezTo>
                  <a:pt x="8014" y="7988"/>
                  <a:pt x="7929" y="7985"/>
                  <a:pt x="7843" y="7985"/>
                </a:cubicBezTo>
                <a:cubicBezTo>
                  <a:pt x="6757" y="7985"/>
                  <a:pt x="5658" y="8556"/>
                  <a:pt x="4647" y="8749"/>
                </a:cubicBezTo>
                <a:cubicBezTo>
                  <a:pt x="5739" y="8559"/>
                  <a:pt x="6744" y="8087"/>
                  <a:pt x="7802" y="8087"/>
                </a:cubicBezTo>
                <a:cubicBezTo>
                  <a:pt x="7901" y="8087"/>
                  <a:pt x="8000" y="8091"/>
                  <a:pt x="8100" y="8100"/>
                </a:cubicBezTo>
                <a:cubicBezTo>
                  <a:pt x="8749" y="8100"/>
                  <a:pt x="9528" y="8230"/>
                  <a:pt x="10177" y="8333"/>
                </a:cubicBezTo>
                <a:cubicBezTo>
                  <a:pt x="10592" y="8437"/>
                  <a:pt x="10930" y="8645"/>
                  <a:pt x="11241" y="8749"/>
                </a:cubicBezTo>
                <a:cubicBezTo>
                  <a:pt x="10826" y="8645"/>
                  <a:pt x="10281" y="8541"/>
                  <a:pt x="9839" y="8437"/>
                </a:cubicBezTo>
                <a:cubicBezTo>
                  <a:pt x="9705" y="8423"/>
                  <a:pt x="9569" y="8416"/>
                  <a:pt x="9430" y="8416"/>
                </a:cubicBezTo>
                <a:cubicBezTo>
                  <a:pt x="8576" y="8416"/>
                  <a:pt x="7651" y="8659"/>
                  <a:pt x="6802" y="8749"/>
                </a:cubicBezTo>
                <a:lnTo>
                  <a:pt x="6932" y="8749"/>
                </a:lnTo>
                <a:cubicBezTo>
                  <a:pt x="7793" y="8665"/>
                  <a:pt x="8603" y="8513"/>
                  <a:pt x="9513" y="8513"/>
                </a:cubicBezTo>
                <a:cubicBezTo>
                  <a:pt x="9728" y="8513"/>
                  <a:pt x="9949" y="8521"/>
                  <a:pt x="10177" y="8541"/>
                </a:cubicBezTo>
                <a:cubicBezTo>
                  <a:pt x="10696" y="8645"/>
                  <a:pt x="11241" y="8879"/>
                  <a:pt x="11786" y="8982"/>
                </a:cubicBezTo>
                <a:cubicBezTo>
                  <a:pt x="11283" y="8921"/>
                  <a:pt x="10816" y="8851"/>
                  <a:pt x="10316" y="8851"/>
                </a:cubicBezTo>
                <a:cubicBezTo>
                  <a:pt x="9965" y="8851"/>
                  <a:pt x="9597" y="8886"/>
                  <a:pt x="9190" y="8982"/>
                </a:cubicBezTo>
                <a:cubicBezTo>
                  <a:pt x="8354" y="9055"/>
                  <a:pt x="7365" y="9497"/>
                  <a:pt x="6473" y="9497"/>
                </a:cubicBezTo>
                <a:cubicBezTo>
                  <a:pt x="6091" y="9497"/>
                  <a:pt x="5727" y="9416"/>
                  <a:pt x="5400" y="9190"/>
                </a:cubicBezTo>
                <a:cubicBezTo>
                  <a:pt x="5192" y="9086"/>
                  <a:pt x="5088" y="8982"/>
                  <a:pt x="4985" y="8879"/>
                </a:cubicBezTo>
                <a:cubicBezTo>
                  <a:pt x="4855" y="8879"/>
                  <a:pt x="4751" y="8749"/>
                  <a:pt x="4647" y="8749"/>
                </a:cubicBezTo>
                <a:cubicBezTo>
                  <a:pt x="4543" y="8645"/>
                  <a:pt x="4439" y="8645"/>
                  <a:pt x="4336" y="8645"/>
                </a:cubicBezTo>
                <a:cubicBezTo>
                  <a:pt x="4772" y="8464"/>
                  <a:pt x="5208" y="8310"/>
                  <a:pt x="5664" y="8192"/>
                </a:cubicBezTo>
                <a:lnTo>
                  <a:pt x="5664" y="8192"/>
                </a:lnTo>
                <a:cubicBezTo>
                  <a:pt x="5196" y="8298"/>
                  <a:pt x="4705" y="8424"/>
                  <a:pt x="4206" y="8541"/>
                </a:cubicBezTo>
                <a:lnTo>
                  <a:pt x="3894" y="8541"/>
                </a:lnTo>
                <a:cubicBezTo>
                  <a:pt x="3557" y="8437"/>
                  <a:pt x="3245" y="8437"/>
                  <a:pt x="3038" y="8333"/>
                </a:cubicBezTo>
                <a:cubicBezTo>
                  <a:pt x="4336" y="8100"/>
                  <a:pt x="5504" y="7684"/>
                  <a:pt x="6932" y="7581"/>
                </a:cubicBezTo>
                <a:close/>
                <a:moveTo>
                  <a:pt x="7581" y="5296"/>
                </a:moveTo>
                <a:cubicBezTo>
                  <a:pt x="9398" y="5400"/>
                  <a:pt x="11033" y="6283"/>
                  <a:pt x="12435" y="7451"/>
                </a:cubicBezTo>
                <a:cubicBezTo>
                  <a:pt x="13188" y="8100"/>
                  <a:pt x="13630" y="8982"/>
                  <a:pt x="14279" y="9735"/>
                </a:cubicBezTo>
                <a:cubicBezTo>
                  <a:pt x="14175" y="9735"/>
                  <a:pt x="14071" y="9631"/>
                  <a:pt x="14071" y="9631"/>
                </a:cubicBezTo>
                <a:cubicBezTo>
                  <a:pt x="12773" y="8541"/>
                  <a:pt x="11345" y="7451"/>
                  <a:pt x="9839" y="6698"/>
                </a:cubicBezTo>
                <a:cubicBezTo>
                  <a:pt x="8879" y="6153"/>
                  <a:pt x="7788" y="5634"/>
                  <a:pt x="6698" y="5504"/>
                </a:cubicBezTo>
                <a:cubicBezTo>
                  <a:pt x="7036" y="5400"/>
                  <a:pt x="7347" y="5400"/>
                  <a:pt x="7581" y="5296"/>
                </a:cubicBezTo>
                <a:close/>
                <a:moveTo>
                  <a:pt x="10280" y="8942"/>
                </a:moveTo>
                <a:cubicBezTo>
                  <a:pt x="10949" y="8942"/>
                  <a:pt x="11582" y="9038"/>
                  <a:pt x="12228" y="9190"/>
                </a:cubicBezTo>
                <a:cubicBezTo>
                  <a:pt x="11955" y="9138"/>
                  <a:pt x="11682" y="9112"/>
                  <a:pt x="11410" y="9112"/>
                </a:cubicBezTo>
                <a:cubicBezTo>
                  <a:pt x="11137" y="9112"/>
                  <a:pt x="10865" y="9138"/>
                  <a:pt x="10592" y="9190"/>
                </a:cubicBezTo>
                <a:cubicBezTo>
                  <a:pt x="10047" y="9190"/>
                  <a:pt x="9528" y="9294"/>
                  <a:pt x="8983" y="9398"/>
                </a:cubicBezTo>
                <a:cubicBezTo>
                  <a:pt x="8322" y="9650"/>
                  <a:pt x="7676" y="10135"/>
                  <a:pt x="7034" y="10135"/>
                </a:cubicBezTo>
                <a:cubicBezTo>
                  <a:pt x="6818" y="10135"/>
                  <a:pt x="6602" y="10080"/>
                  <a:pt x="6387" y="9943"/>
                </a:cubicBezTo>
                <a:cubicBezTo>
                  <a:pt x="6387" y="9908"/>
                  <a:pt x="6375" y="9897"/>
                  <a:pt x="6360" y="9897"/>
                </a:cubicBezTo>
                <a:cubicBezTo>
                  <a:pt x="6329" y="9897"/>
                  <a:pt x="6283" y="9943"/>
                  <a:pt x="6283" y="9943"/>
                </a:cubicBezTo>
                <a:cubicBezTo>
                  <a:pt x="6049" y="9735"/>
                  <a:pt x="5841" y="9631"/>
                  <a:pt x="5634" y="9398"/>
                </a:cubicBezTo>
                <a:lnTo>
                  <a:pt x="5634" y="9398"/>
                </a:lnTo>
                <a:cubicBezTo>
                  <a:pt x="5840" y="9505"/>
                  <a:pt x="6078" y="9544"/>
                  <a:pt x="6328" y="9544"/>
                </a:cubicBezTo>
                <a:cubicBezTo>
                  <a:pt x="6862" y="9544"/>
                  <a:pt x="7450" y="9365"/>
                  <a:pt x="7892" y="9294"/>
                </a:cubicBezTo>
                <a:cubicBezTo>
                  <a:pt x="8437" y="9190"/>
                  <a:pt x="8983" y="9086"/>
                  <a:pt x="9528" y="8982"/>
                </a:cubicBezTo>
                <a:cubicBezTo>
                  <a:pt x="9785" y="8955"/>
                  <a:pt x="10035" y="8942"/>
                  <a:pt x="10280" y="8942"/>
                </a:cubicBezTo>
                <a:close/>
                <a:moveTo>
                  <a:pt x="10047" y="5504"/>
                </a:moveTo>
                <a:cubicBezTo>
                  <a:pt x="10488" y="5634"/>
                  <a:pt x="10826" y="5737"/>
                  <a:pt x="11137" y="5945"/>
                </a:cubicBezTo>
                <a:lnTo>
                  <a:pt x="11241" y="5945"/>
                </a:lnTo>
                <a:cubicBezTo>
                  <a:pt x="12228" y="6490"/>
                  <a:pt x="13084" y="7243"/>
                  <a:pt x="13733" y="8230"/>
                </a:cubicBezTo>
                <a:cubicBezTo>
                  <a:pt x="14175" y="8749"/>
                  <a:pt x="14382" y="9398"/>
                  <a:pt x="14824" y="10047"/>
                </a:cubicBezTo>
                <a:cubicBezTo>
                  <a:pt x="14928" y="10177"/>
                  <a:pt x="15031" y="10280"/>
                  <a:pt x="15135" y="10488"/>
                </a:cubicBezTo>
                <a:cubicBezTo>
                  <a:pt x="14071" y="9294"/>
                  <a:pt x="13292" y="7892"/>
                  <a:pt x="11994" y="6932"/>
                </a:cubicBezTo>
                <a:cubicBezTo>
                  <a:pt x="11241" y="6283"/>
                  <a:pt x="10384" y="5841"/>
                  <a:pt x="9528" y="5504"/>
                </a:cubicBezTo>
                <a:close/>
                <a:moveTo>
                  <a:pt x="10913" y="9300"/>
                </a:moveTo>
                <a:cubicBezTo>
                  <a:pt x="11631" y="9300"/>
                  <a:pt x="12332" y="9411"/>
                  <a:pt x="12981" y="9631"/>
                </a:cubicBezTo>
                <a:cubicBezTo>
                  <a:pt x="13292" y="9839"/>
                  <a:pt x="13630" y="10047"/>
                  <a:pt x="13837" y="10280"/>
                </a:cubicBezTo>
                <a:cubicBezTo>
                  <a:pt x="13733" y="10177"/>
                  <a:pt x="13526" y="10047"/>
                  <a:pt x="13292" y="10047"/>
                </a:cubicBezTo>
                <a:cubicBezTo>
                  <a:pt x="13201" y="10038"/>
                  <a:pt x="13110" y="10034"/>
                  <a:pt x="13021" y="10034"/>
                </a:cubicBezTo>
                <a:cubicBezTo>
                  <a:pt x="12059" y="10034"/>
                  <a:pt x="11159" y="10506"/>
                  <a:pt x="10281" y="10696"/>
                </a:cubicBezTo>
                <a:cubicBezTo>
                  <a:pt x="9839" y="10384"/>
                  <a:pt x="9632" y="10177"/>
                  <a:pt x="9086" y="10177"/>
                </a:cubicBezTo>
                <a:cubicBezTo>
                  <a:pt x="8522" y="10177"/>
                  <a:pt x="8016" y="10352"/>
                  <a:pt x="7480" y="10352"/>
                </a:cubicBezTo>
                <a:cubicBezTo>
                  <a:pt x="7302" y="10352"/>
                  <a:pt x="7120" y="10332"/>
                  <a:pt x="6932" y="10280"/>
                </a:cubicBezTo>
                <a:cubicBezTo>
                  <a:pt x="6864" y="10227"/>
                  <a:pt x="6832" y="10201"/>
                  <a:pt x="6802" y="10188"/>
                </a:cubicBezTo>
                <a:lnTo>
                  <a:pt x="6802" y="10188"/>
                </a:lnTo>
                <a:cubicBezTo>
                  <a:pt x="6862" y="10193"/>
                  <a:pt x="6923" y="10196"/>
                  <a:pt x="6983" y="10196"/>
                </a:cubicBezTo>
                <a:cubicBezTo>
                  <a:pt x="7643" y="10196"/>
                  <a:pt x="8295" y="9904"/>
                  <a:pt x="8749" y="9631"/>
                </a:cubicBezTo>
                <a:cubicBezTo>
                  <a:pt x="9463" y="9411"/>
                  <a:pt x="10196" y="9300"/>
                  <a:pt x="10913" y="9300"/>
                </a:cubicBezTo>
                <a:close/>
                <a:moveTo>
                  <a:pt x="12719" y="10161"/>
                </a:moveTo>
                <a:cubicBezTo>
                  <a:pt x="13164" y="10161"/>
                  <a:pt x="13610" y="10254"/>
                  <a:pt x="13994" y="10409"/>
                </a:cubicBezTo>
                <a:lnTo>
                  <a:pt x="13994" y="10409"/>
                </a:lnTo>
                <a:cubicBezTo>
                  <a:pt x="13723" y="10344"/>
                  <a:pt x="13470" y="10316"/>
                  <a:pt x="13224" y="10316"/>
                </a:cubicBezTo>
                <a:cubicBezTo>
                  <a:pt x="12991" y="10316"/>
                  <a:pt x="12765" y="10341"/>
                  <a:pt x="12539" y="10384"/>
                </a:cubicBezTo>
                <a:cubicBezTo>
                  <a:pt x="12041" y="10479"/>
                  <a:pt x="11456" y="10943"/>
                  <a:pt x="10963" y="10943"/>
                </a:cubicBezTo>
                <a:cubicBezTo>
                  <a:pt x="10916" y="10943"/>
                  <a:pt x="10871" y="10938"/>
                  <a:pt x="10826" y="10929"/>
                </a:cubicBezTo>
                <a:cubicBezTo>
                  <a:pt x="10592" y="10929"/>
                  <a:pt x="10488" y="10826"/>
                  <a:pt x="10384" y="10696"/>
                </a:cubicBezTo>
                <a:cubicBezTo>
                  <a:pt x="10930" y="10696"/>
                  <a:pt x="11345" y="10488"/>
                  <a:pt x="11890" y="10280"/>
                </a:cubicBezTo>
                <a:cubicBezTo>
                  <a:pt x="12156" y="10198"/>
                  <a:pt x="12437" y="10161"/>
                  <a:pt x="12719" y="10161"/>
                </a:cubicBezTo>
                <a:close/>
                <a:moveTo>
                  <a:pt x="13702" y="10450"/>
                </a:moveTo>
                <a:cubicBezTo>
                  <a:pt x="13840" y="10450"/>
                  <a:pt x="13981" y="10455"/>
                  <a:pt x="14125" y="10465"/>
                </a:cubicBezTo>
                <a:lnTo>
                  <a:pt x="14125" y="10465"/>
                </a:lnTo>
                <a:cubicBezTo>
                  <a:pt x="14142" y="10473"/>
                  <a:pt x="14158" y="10480"/>
                  <a:pt x="14175" y="10488"/>
                </a:cubicBezTo>
                <a:lnTo>
                  <a:pt x="14279" y="10488"/>
                </a:lnTo>
                <a:cubicBezTo>
                  <a:pt x="14263" y="10483"/>
                  <a:pt x="14247" y="10478"/>
                  <a:pt x="14232" y="10473"/>
                </a:cubicBezTo>
                <a:lnTo>
                  <a:pt x="14232" y="10473"/>
                </a:lnTo>
                <a:cubicBezTo>
                  <a:pt x="14281" y="10478"/>
                  <a:pt x="14332" y="10483"/>
                  <a:pt x="14382" y="10488"/>
                </a:cubicBezTo>
                <a:cubicBezTo>
                  <a:pt x="14382" y="10537"/>
                  <a:pt x="14382" y="10562"/>
                  <a:pt x="14393" y="10576"/>
                </a:cubicBezTo>
                <a:lnTo>
                  <a:pt x="14393" y="10576"/>
                </a:lnTo>
                <a:cubicBezTo>
                  <a:pt x="14295" y="10562"/>
                  <a:pt x="14197" y="10556"/>
                  <a:pt x="14098" y="10556"/>
                </a:cubicBezTo>
                <a:cubicBezTo>
                  <a:pt x="13156" y="10556"/>
                  <a:pt x="12187" y="11137"/>
                  <a:pt x="11137" y="11137"/>
                </a:cubicBezTo>
                <a:cubicBezTo>
                  <a:pt x="11033" y="11137"/>
                  <a:pt x="11033" y="11137"/>
                  <a:pt x="10930" y="11033"/>
                </a:cubicBezTo>
                <a:cubicBezTo>
                  <a:pt x="11241" y="11033"/>
                  <a:pt x="11475" y="10929"/>
                  <a:pt x="11786" y="10826"/>
                </a:cubicBezTo>
                <a:cubicBezTo>
                  <a:pt x="12432" y="10571"/>
                  <a:pt x="13034" y="10450"/>
                  <a:pt x="13702" y="10450"/>
                </a:cubicBezTo>
                <a:close/>
                <a:moveTo>
                  <a:pt x="14206" y="10660"/>
                </a:moveTo>
                <a:cubicBezTo>
                  <a:pt x="14333" y="10660"/>
                  <a:pt x="14461" y="10671"/>
                  <a:pt x="14590" y="10696"/>
                </a:cubicBezTo>
                <a:lnTo>
                  <a:pt x="14720" y="10826"/>
                </a:lnTo>
                <a:cubicBezTo>
                  <a:pt x="13630" y="10826"/>
                  <a:pt x="12773" y="11475"/>
                  <a:pt x="11786" y="11475"/>
                </a:cubicBezTo>
                <a:cubicBezTo>
                  <a:pt x="11682" y="11345"/>
                  <a:pt x="11579" y="11345"/>
                  <a:pt x="11475" y="11241"/>
                </a:cubicBezTo>
                <a:cubicBezTo>
                  <a:pt x="12410" y="11241"/>
                  <a:pt x="13285" y="10660"/>
                  <a:pt x="14206" y="10660"/>
                </a:cubicBezTo>
                <a:close/>
                <a:moveTo>
                  <a:pt x="14824" y="10826"/>
                </a:moveTo>
                <a:cubicBezTo>
                  <a:pt x="15135" y="11137"/>
                  <a:pt x="15473" y="11345"/>
                  <a:pt x="15784" y="11682"/>
                </a:cubicBezTo>
                <a:cubicBezTo>
                  <a:pt x="15680" y="11648"/>
                  <a:pt x="15574" y="11636"/>
                  <a:pt x="15466" y="11636"/>
                </a:cubicBezTo>
                <a:cubicBezTo>
                  <a:pt x="15251" y="11636"/>
                  <a:pt x="15031" y="11682"/>
                  <a:pt x="14824" y="11682"/>
                </a:cubicBezTo>
                <a:cubicBezTo>
                  <a:pt x="14365" y="11756"/>
                  <a:pt x="13958" y="11829"/>
                  <a:pt x="13566" y="11829"/>
                </a:cubicBezTo>
                <a:cubicBezTo>
                  <a:pt x="13404" y="11829"/>
                  <a:pt x="13244" y="11817"/>
                  <a:pt x="13084" y="11786"/>
                </a:cubicBezTo>
                <a:cubicBezTo>
                  <a:pt x="12773" y="11682"/>
                  <a:pt x="12332" y="11579"/>
                  <a:pt x="11994" y="11475"/>
                </a:cubicBezTo>
                <a:cubicBezTo>
                  <a:pt x="12981" y="11475"/>
                  <a:pt x="13837" y="10929"/>
                  <a:pt x="14824" y="10826"/>
                </a:cubicBezTo>
                <a:close/>
                <a:moveTo>
                  <a:pt x="15254" y="11697"/>
                </a:moveTo>
                <a:cubicBezTo>
                  <a:pt x="15436" y="11697"/>
                  <a:pt x="15615" y="11722"/>
                  <a:pt x="15784" y="11786"/>
                </a:cubicBezTo>
                <a:cubicBezTo>
                  <a:pt x="15888" y="11786"/>
                  <a:pt x="15888" y="11786"/>
                  <a:pt x="16018" y="11890"/>
                </a:cubicBezTo>
                <a:cubicBezTo>
                  <a:pt x="15776" y="11826"/>
                  <a:pt x="15537" y="11801"/>
                  <a:pt x="15300" y="11801"/>
                </a:cubicBezTo>
                <a:cubicBezTo>
                  <a:pt x="14772" y="11801"/>
                  <a:pt x="14253" y="11922"/>
                  <a:pt x="13733" y="11994"/>
                </a:cubicBezTo>
                <a:cubicBezTo>
                  <a:pt x="13630" y="11994"/>
                  <a:pt x="13630" y="11994"/>
                  <a:pt x="13526" y="11890"/>
                </a:cubicBezTo>
                <a:lnTo>
                  <a:pt x="14071" y="11890"/>
                </a:lnTo>
                <a:cubicBezTo>
                  <a:pt x="14429" y="11818"/>
                  <a:pt x="14849" y="11697"/>
                  <a:pt x="15254" y="11697"/>
                </a:cubicBezTo>
                <a:close/>
                <a:moveTo>
                  <a:pt x="16122" y="11890"/>
                </a:moveTo>
                <a:lnTo>
                  <a:pt x="16122" y="11994"/>
                </a:lnTo>
                <a:cubicBezTo>
                  <a:pt x="16122" y="11994"/>
                  <a:pt x="16226" y="12124"/>
                  <a:pt x="16329" y="12124"/>
                </a:cubicBezTo>
                <a:cubicBezTo>
                  <a:pt x="15784" y="12124"/>
                  <a:pt x="15239" y="12228"/>
                  <a:pt x="14720" y="12228"/>
                </a:cubicBezTo>
                <a:cubicBezTo>
                  <a:pt x="14486" y="12228"/>
                  <a:pt x="14279" y="12124"/>
                  <a:pt x="14071" y="12124"/>
                </a:cubicBezTo>
                <a:cubicBezTo>
                  <a:pt x="14720" y="11994"/>
                  <a:pt x="15369" y="11890"/>
                  <a:pt x="16122" y="11890"/>
                </a:cubicBezTo>
                <a:close/>
                <a:moveTo>
                  <a:pt x="22699" y="10791"/>
                </a:moveTo>
                <a:lnTo>
                  <a:pt x="22699" y="10791"/>
                </a:lnTo>
                <a:cubicBezTo>
                  <a:pt x="22704" y="10803"/>
                  <a:pt x="22710" y="10814"/>
                  <a:pt x="22716" y="10826"/>
                </a:cubicBezTo>
                <a:cubicBezTo>
                  <a:pt x="23008" y="11324"/>
                  <a:pt x="23198" y="11822"/>
                  <a:pt x="23421" y="12291"/>
                </a:cubicBezTo>
                <a:lnTo>
                  <a:pt x="23421" y="12291"/>
                </a:lnTo>
                <a:cubicBezTo>
                  <a:pt x="23402" y="12235"/>
                  <a:pt x="23383" y="12179"/>
                  <a:pt x="23365" y="12124"/>
                </a:cubicBezTo>
                <a:cubicBezTo>
                  <a:pt x="23166" y="11665"/>
                  <a:pt x="22941" y="11216"/>
                  <a:pt x="22699" y="10791"/>
                </a:cubicBezTo>
                <a:close/>
                <a:moveTo>
                  <a:pt x="24118" y="3141"/>
                </a:moveTo>
                <a:lnTo>
                  <a:pt x="24118" y="3141"/>
                </a:lnTo>
                <a:cubicBezTo>
                  <a:pt x="24663" y="4751"/>
                  <a:pt x="24325" y="6802"/>
                  <a:pt x="24118" y="8437"/>
                </a:cubicBezTo>
                <a:cubicBezTo>
                  <a:pt x="24014" y="9190"/>
                  <a:pt x="24014" y="9943"/>
                  <a:pt x="24118" y="10696"/>
                </a:cubicBezTo>
                <a:cubicBezTo>
                  <a:pt x="24118" y="11241"/>
                  <a:pt x="24325" y="11786"/>
                  <a:pt x="24325" y="12331"/>
                </a:cubicBezTo>
                <a:cubicBezTo>
                  <a:pt x="24118" y="11345"/>
                  <a:pt x="24014" y="10384"/>
                  <a:pt x="24014" y="9398"/>
                </a:cubicBezTo>
                <a:cubicBezTo>
                  <a:pt x="23910" y="8333"/>
                  <a:pt x="24014" y="7243"/>
                  <a:pt x="24118" y="6153"/>
                </a:cubicBezTo>
                <a:cubicBezTo>
                  <a:pt x="24325" y="5192"/>
                  <a:pt x="24325" y="4102"/>
                  <a:pt x="24118" y="3141"/>
                </a:cubicBezTo>
                <a:close/>
                <a:moveTo>
                  <a:pt x="19471" y="3894"/>
                </a:moveTo>
                <a:lnTo>
                  <a:pt x="19471" y="3894"/>
                </a:lnTo>
                <a:cubicBezTo>
                  <a:pt x="21210" y="4855"/>
                  <a:pt x="22274" y="7139"/>
                  <a:pt x="22820" y="8982"/>
                </a:cubicBezTo>
                <a:cubicBezTo>
                  <a:pt x="23261" y="10047"/>
                  <a:pt x="23365" y="11033"/>
                  <a:pt x="23676" y="12124"/>
                </a:cubicBezTo>
                <a:cubicBezTo>
                  <a:pt x="23706" y="12218"/>
                  <a:pt x="23734" y="12320"/>
                  <a:pt x="23763" y="12425"/>
                </a:cubicBezTo>
                <a:lnTo>
                  <a:pt x="23763" y="12425"/>
                </a:lnTo>
                <a:cubicBezTo>
                  <a:pt x="23592" y="11766"/>
                  <a:pt x="23501" y="11084"/>
                  <a:pt x="23365" y="10592"/>
                </a:cubicBezTo>
                <a:cubicBezTo>
                  <a:pt x="23157" y="9631"/>
                  <a:pt x="22924" y="8749"/>
                  <a:pt x="22508" y="7892"/>
                </a:cubicBezTo>
                <a:cubicBezTo>
                  <a:pt x="21859" y="6386"/>
                  <a:pt x="20976" y="4647"/>
                  <a:pt x="19471" y="3894"/>
                </a:cubicBezTo>
                <a:close/>
                <a:moveTo>
                  <a:pt x="16329" y="12228"/>
                </a:moveTo>
                <a:cubicBezTo>
                  <a:pt x="16433" y="12331"/>
                  <a:pt x="16537" y="12435"/>
                  <a:pt x="16667" y="12435"/>
                </a:cubicBezTo>
                <a:lnTo>
                  <a:pt x="15239" y="12435"/>
                </a:lnTo>
                <a:cubicBezTo>
                  <a:pt x="15135" y="12435"/>
                  <a:pt x="15031" y="12435"/>
                  <a:pt x="14928" y="12331"/>
                </a:cubicBezTo>
                <a:cubicBezTo>
                  <a:pt x="15369" y="12331"/>
                  <a:pt x="15888" y="12228"/>
                  <a:pt x="16329" y="12228"/>
                </a:cubicBezTo>
                <a:close/>
                <a:moveTo>
                  <a:pt x="12124" y="6153"/>
                </a:moveTo>
                <a:lnTo>
                  <a:pt x="12124" y="6153"/>
                </a:lnTo>
                <a:cubicBezTo>
                  <a:pt x="13630" y="6698"/>
                  <a:pt x="14720" y="7892"/>
                  <a:pt x="15577" y="9398"/>
                </a:cubicBezTo>
                <a:cubicBezTo>
                  <a:pt x="16122" y="10177"/>
                  <a:pt x="16537" y="11033"/>
                  <a:pt x="16875" y="11994"/>
                </a:cubicBezTo>
                <a:cubicBezTo>
                  <a:pt x="16978" y="12124"/>
                  <a:pt x="16978" y="12228"/>
                  <a:pt x="17082" y="12435"/>
                </a:cubicBezTo>
                <a:cubicBezTo>
                  <a:pt x="16771" y="11994"/>
                  <a:pt x="16433" y="11682"/>
                  <a:pt x="16122" y="11345"/>
                </a:cubicBezTo>
                <a:lnTo>
                  <a:pt x="16122" y="11241"/>
                </a:lnTo>
                <a:lnTo>
                  <a:pt x="16018" y="11241"/>
                </a:lnTo>
                <a:cubicBezTo>
                  <a:pt x="15369" y="10592"/>
                  <a:pt x="14824" y="9943"/>
                  <a:pt x="14382" y="9086"/>
                </a:cubicBezTo>
                <a:cubicBezTo>
                  <a:pt x="14071" y="8333"/>
                  <a:pt x="13837" y="7788"/>
                  <a:pt x="13292" y="7139"/>
                </a:cubicBezTo>
                <a:cubicBezTo>
                  <a:pt x="12877" y="6802"/>
                  <a:pt x="12539" y="6490"/>
                  <a:pt x="12124" y="6153"/>
                </a:cubicBezTo>
                <a:close/>
                <a:moveTo>
                  <a:pt x="23763" y="12425"/>
                </a:moveTo>
                <a:lnTo>
                  <a:pt x="23763" y="12425"/>
                </a:lnTo>
                <a:cubicBezTo>
                  <a:pt x="23774" y="12469"/>
                  <a:pt x="23786" y="12512"/>
                  <a:pt x="23798" y="12556"/>
                </a:cubicBezTo>
                <a:lnTo>
                  <a:pt x="23798" y="12556"/>
                </a:lnTo>
                <a:cubicBezTo>
                  <a:pt x="23786" y="12512"/>
                  <a:pt x="23774" y="12468"/>
                  <a:pt x="23763" y="12425"/>
                </a:cubicBezTo>
                <a:close/>
                <a:moveTo>
                  <a:pt x="16667" y="12539"/>
                </a:moveTo>
                <a:cubicBezTo>
                  <a:pt x="16771" y="12539"/>
                  <a:pt x="16771" y="12643"/>
                  <a:pt x="16771" y="12643"/>
                </a:cubicBezTo>
                <a:lnTo>
                  <a:pt x="15784" y="12643"/>
                </a:lnTo>
                <a:cubicBezTo>
                  <a:pt x="15680" y="12643"/>
                  <a:pt x="15577" y="12643"/>
                  <a:pt x="15473" y="12539"/>
                </a:cubicBezTo>
                <a:close/>
                <a:moveTo>
                  <a:pt x="24325" y="3557"/>
                </a:moveTo>
                <a:lnTo>
                  <a:pt x="24325" y="3557"/>
                </a:lnTo>
                <a:cubicBezTo>
                  <a:pt x="24767" y="4335"/>
                  <a:pt x="24767" y="5296"/>
                  <a:pt x="24767" y="6049"/>
                </a:cubicBezTo>
                <a:cubicBezTo>
                  <a:pt x="24767" y="7139"/>
                  <a:pt x="24663" y="8100"/>
                  <a:pt x="24559" y="9190"/>
                </a:cubicBezTo>
                <a:cubicBezTo>
                  <a:pt x="24457" y="10365"/>
                  <a:pt x="24330" y="11640"/>
                  <a:pt x="24548" y="12917"/>
                </a:cubicBezTo>
                <a:lnTo>
                  <a:pt x="24548" y="12917"/>
                </a:lnTo>
                <a:cubicBezTo>
                  <a:pt x="24521" y="12833"/>
                  <a:pt x="24455" y="12746"/>
                  <a:pt x="24455" y="12643"/>
                </a:cubicBezTo>
                <a:cubicBezTo>
                  <a:pt x="24455" y="12124"/>
                  <a:pt x="24325" y="11579"/>
                  <a:pt x="24222" y="11137"/>
                </a:cubicBezTo>
                <a:cubicBezTo>
                  <a:pt x="24118" y="10047"/>
                  <a:pt x="24118" y="9086"/>
                  <a:pt x="24222" y="7996"/>
                </a:cubicBezTo>
                <a:cubicBezTo>
                  <a:pt x="24455" y="6698"/>
                  <a:pt x="24767" y="4855"/>
                  <a:pt x="24325" y="3557"/>
                </a:cubicBezTo>
                <a:close/>
                <a:moveTo>
                  <a:pt x="17513" y="12766"/>
                </a:moveTo>
                <a:cubicBezTo>
                  <a:pt x="17544" y="12839"/>
                  <a:pt x="17577" y="12911"/>
                  <a:pt x="17612" y="12980"/>
                </a:cubicBezTo>
                <a:lnTo>
                  <a:pt x="17612" y="12980"/>
                </a:lnTo>
                <a:cubicBezTo>
                  <a:pt x="17617" y="12980"/>
                  <a:pt x="17622" y="12980"/>
                  <a:pt x="17628" y="12980"/>
                </a:cubicBezTo>
                <a:cubicBezTo>
                  <a:pt x="17585" y="12912"/>
                  <a:pt x="17547" y="12840"/>
                  <a:pt x="17513" y="12766"/>
                </a:cubicBezTo>
                <a:close/>
                <a:moveTo>
                  <a:pt x="26900" y="12518"/>
                </a:moveTo>
                <a:cubicBezTo>
                  <a:pt x="26797" y="12672"/>
                  <a:pt x="26698" y="12826"/>
                  <a:pt x="26610" y="12980"/>
                </a:cubicBezTo>
                <a:cubicBezTo>
                  <a:pt x="26526" y="13144"/>
                  <a:pt x="26454" y="13319"/>
                  <a:pt x="26395" y="13502"/>
                </a:cubicBezTo>
                <a:lnTo>
                  <a:pt x="26395" y="13502"/>
                </a:lnTo>
                <a:cubicBezTo>
                  <a:pt x="26539" y="13172"/>
                  <a:pt x="26715" y="12842"/>
                  <a:pt x="26900" y="12518"/>
                </a:cubicBezTo>
                <a:close/>
                <a:moveTo>
                  <a:pt x="5797" y="7003"/>
                </a:moveTo>
                <a:cubicBezTo>
                  <a:pt x="8226" y="7003"/>
                  <a:pt x="10767" y="7823"/>
                  <a:pt x="12773" y="8982"/>
                </a:cubicBezTo>
                <a:cubicBezTo>
                  <a:pt x="13422" y="9398"/>
                  <a:pt x="14071" y="9839"/>
                  <a:pt x="14720" y="10280"/>
                </a:cubicBezTo>
                <a:cubicBezTo>
                  <a:pt x="14928" y="10488"/>
                  <a:pt x="15135" y="10592"/>
                  <a:pt x="15369" y="10826"/>
                </a:cubicBezTo>
                <a:cubicBezTo>
                  <a:pt x="15888" y="11241"/>
                  <a:pt x="16329" y="11786"/>
                  <a:pt x="16875" y="12331"/>
                </a:cubicBezTo>
                <a:cubicBezTo>
                  <a:pt x="17186" y="12643"/>
                  <a:pt x="17524" y="13084"/>
                  <a:pt x="17835" y="13526"/>
                </a:cubicBezTo>
                <a:cubicBezTo>
                  <a:pt x="16771" y="12435"/>
                  <a:pt x="15784" y="11345"/>
                  <a:pt x="14590" y="10384"/>
                </a:cubicBezTo>
                <a:cubicBezTo>
                  <a:pt x="13526" y="9631"/>
                  <a:pt x="12435" y="8982"/>
                  <a:pt x="11241" y="8437"/>
                </a:cubicBezTo>
                <a:lnTo>
                  <a:pt x="11033" y="8437"/>
                </a:lnTo>
                <a:cubicBezTo>
                  <a:pt x="9263" y="7662"/>
                  <a:pt x="7282" y="7229"/>
                  <a:pt x="5306" y="7229"/>
                </a:cubicBezTo>
                <a:cubicBezTo>
                  <a:pt x="4501" y="7229"/>
                  <a:pt x="3697" y="7300"/>
                  <a:pt x="2908" y="7451"/>
                </a:cubicBezTo>
                <a:cubicBezTo>
                  <a:pt x="3822" y="7141"/>
                  <a:pt x="4800" y="7003"/>
                  <a:pt x="5797" y="7003"/>
                </a:cubicBezTo>
                <a:close/>
                <a:moveTo>
                  <a:pt x="20016" y="312"/>
                </a:moveTo>
                <a:cubicBezTo>
                  <a:pt x="20327" y="545"/>
                  <a:pt x="20561" y="649"/>
                  <a:pt x="20873" y="961"/>
                </a:cubicBezTo>
                <a:cubicBezTo>
                  <a:pt x="21314" y="1506"/>
                  <a:pt x="21625" y="2388"/>
                  <a:pt x="21963" y="3037"/>
                </a:cubicBezTo>
                <a:cubicBezTo>
                  <a:pt x="22274" y="4206"/>
                  <a:pt x="22716" y="5400"/>
                  <a:pt x="23027" y="6594"/>
                </a:cubicBezTo>
                <a:cubicBezTo>
                  <a:pt x="23464" y="8085"/>
                  <a:pt x="23469" y="9703"/>
                  <a:pt x="23569" y="11196"/>
                </a:cubicBezTo>
                <a:lnTo>
                  <a:pt x="23569" y="11196"/>
                </a:lnTo>
                <a:cubicBezTo>
                  <a:pt x="23562" y="11165"/>
                  <a:pt x="23555" y="11133"/>
                  <a:pt x="23547" y="11102"/>
                </a:cubicBezTo>
                <a:lnTo>
                  <a:pt x="23547" y="11102"/>
                </a:lnTo>
                <a:cubicBezTo>
                  <a:pt x="23556" y="11148"/>
                  <a:pt x="23564" y="11195"/>
                  <a:pt x="23573" y="11241"/>
                </a:cubicBezTo>
                <a:cubicBezTo>
                  <a:pt x="23571" y="11226"/>
                  <a:pt x="23570" y="11211"/>
                  <a:pt x="23569" y="11196"/>
                </a:cubicBezTo>
                <a:lnTo>
                  <a:pt x="23569" y="11196"/>
                </a:lnTo>
                <a:cubicBezTo>
                  <a:pt x="23643" y="11511"/>
                  <a:pt x="23721" y="11821"/>
                  <a:pt x="23806" y="12124"/>
                </a:cubicBezTo>
                <a:lnTo>
                  <a:pt x="23806" y="12228"/>
                </a:lnTo>
                <a:cubicBezTo>
                  <a:pt x="23910" y="12539"/>
                  <a:pt x="24014" y="12980"/>
                  <a:pt x="24118" y="13422"/>
                </a:cubicBezTo>
                <a:cubicBezTo>
                  <a:pt x="23984" y="13155"/>
                  <a:pt x="23882" y="12859"/>
                  <a:pt x="23798" y="12556"/>
                </a:cubicBezTo>
                <a:lnTo>
                  <a:pt x="23798" y="12556"/>
                </a:lnTo>
                <a:cubicBezTo>
                  <a:pt x="23883" y="12878"/>
                  <a:pt x="23977" y="13226"/>
                  <a:pt x="24118" y="13526"/>
                </a:cubicBezTo>
                <a:cubicBezTo>
                  <a:pt x="23676" y="12773"/>
                  <a:pt x="23469" y="11786"/>
                  <a:pt x="23261" y="11033"/>
                </a:cubicBezTo>
                <a:cubicBezTo>
                  <a:pt x="22924" y="10047"/>
                  <a:pt x="22612" y="8982"/>
                  <a:pt x="22171" y="7996"/>
                </a:cubicBezTo>
                <a:cubicBezTo>
                  <a:pt x="21625" y="6594"/>
                  <a:pt x="20665" y="4751"/>
                  <a:pt x="19133" y="4206"/>
                </a:cubicBezTo>
                <a:cubicBezTo>
                  <a:pt x="19263" y="4102"/>
                  <a:pt x="19367" y="4102"/>
                  <a:pt x="19471" y="3894"/>
                </a:cubicBezTo>
                <a:cubicBezTo>
                  <a:pt x="19575" y="3790"/>
                  <a:pt x="19575" y="3790"/>
                  <a:pt x="19575" y="3686"/>
                </a:cubicBezTo>
                <a:cubicBezTo>
                  <a:pt x="19782" y="3453"/>
                  <a:pt x="19912" y="3245"/>
                  <a:pt x="20016" y="2908"/>
                </a:cubicBezTo>
                <a:cubicBezTo>
                  <a:pt x="22522" y="4857"/>
                  <a:pt x="22871" y="8176"/>
                  <a:pt x="23547" y="11102"/>
                </a:cubicBezTo>
                <a:lnTo>
                  <a:pt x="23547" y="11102"/>
                </a:lnTo>
                <a:cubicBezTo>
                  <a:pt x="23014" y="8123"/>
                  <a:pt x="22572" y="4721"/>
                  <a:pt x="20016" y="2804"/>
                </a:cubicBezTo>
                <a:cubicBezTo>
                  <a:pt x="20120" y="2700"/>
                  <a:pt x="20120" y="2492"/>
                  <a:pt x="20224" y="2388"/>
                </a:cubicBezTo>
                <a:cubicBezTo>
                  <a:pt x="21729" y="3141"/>
                  <a:pt x="22508" y="5400"/>
                  <a:pt x="22924" y="7035"/>
                </a:cubicBezTo>
                <a:cubicBezTo>
                  <a:pt x="22612" y="5400"/>
                  <a:pt x="21859" y="3037"/>
                  <a:pt x="20224" y="2259"/>
                </a:cubicBezTo>
                <a:cubicBezTo>
                  <a:pt x="20327" y="1506"/>
                  <a:pt x="20327" y="753"/>
                  <a:pt x="20016" y="312"/>
                </a:cubicBezTo>
                <a:close/>
                <a:moveTo>
                  <a:pt x="26506" y="7347"/>
                </a:moveTo>
                <a:cubicBezTo>
                  <a:pt x="26610" y="7347"/>
                  <a:pt x="26610" y="7347"/>
                  <a:pt x="26714" y="7451"/>
                </a:cubicBezTo>
                <a:cubicBezTo>
                  <a:pt x="27051" y="7581"/>
                  <a:pt x="27363" y="7788"/>
                  <a:pt x="27467" y="8100"/>
                </a:cubicBezTo>
                <a:cubicBezTo>
                  <a:pt x="27700" y="9190"/>
                  <a:pt x="26714" y="10384"/>
                  <a:pt x="26272" y="11241"/>
                </a:cubicBezTo>
                <a:cubicBezTo>
                  <a:pt x="25857" y="12124"/>
                  <a:pt x="25753" y="12877"/>
                  <a:pt x="25753" y="13629"/>
                </a:cubicBezTo>
                <a:cubicBezTo>
                  <a:pt x="25623" y="12877"/>
                  <a:pt x="25623" y="12124"/>
                  <a:pt x="25857" y="11241"/>
                </a:cubicBezTo>
                <a:cubicBezTo>
                  <a:pt x="26169" y="9943"/>
                  <a:pt x="26610" y="8645"/>
                  <a:pt x="26506" y="7347"/>
                </a:cubicBezTo>
                <a:close/>
                <a:moveTo>
                  <a:pt x="27700" y="8541"/>
                </a:moveTo>
                <a:cubicBezTo>
                  <a:pt x="27804" y="9943"/>
                  <a:pt x="26714" y="10929"/>
                  <a:pt x="26169" y="12124"/>
                </a:cubicBezTo>
                <a:cubicBezTo>
                  <a:pt x="25961" y="12773"/>
                  <a:pt x="25753" y="13422"/>
                  <a:pt x="25753" y="14071"/>
                </a:cubicBezTo>
                <a:lnTo>
                  <a:pt x="25753" y="13941"/>
                </a:lnTo>
                <a:cubicBezTo>
                  <a:pt x="25753" y="13292"/>
                  <a:pt x="25857" y="12643"/>
                  <a:pt x="26065" y="11994"/>
                </a:cubicBezTo>
                <a:cubicBezTo>
                  <a:pt x="26272" y="11345"/>
                  <a:pt x="26714" y="10696"/>
                  <a:pt x="27051" y="10177"/>
                </a:cubicBezTo>
                <a:cubicBezTo>
                  <a:pt x="27259" y="9631"/>
                  <a:pt x="27570" y="9086"/>
                  <a:pt x="27700" y="8541"/>
                </a:cubicBezTo>
                <a:close/>
                <a:moveTo>
                  <a:pt x="16875" y="12773"/>
                </a:moveTo>
                <a:cubicBezTo>
                  <a:pt x="17524" y="13292"/>
                  <a:pt x="18069" y="13941"/>
                  <a:pt x="18614" y="14486"/>
                </a:cubicBezTo>
                <a:cubicBezTo>
                  <a:pt x="18665" y="14537"/>
                  <a:pt x="18691" y="14595"/>
                  <a:pt x="18717" y="14640"/>
                </a:cubicBezTo>
                <a:lnTo>
                  <a:pt x="18717" y="14640"/>
                </a:lnTo>
                <a:cubicBezTo>
                  <a:pt x="17885" y="14008"/>
                  <a:pt x="16934" y="13271"/>
                  <a:pt x="15888" y="12773"/>
                </a:cubicBezTo>
                <a:close/>
                <a:moveTo>
                  <a:pt x="24325" y="14278"/>
                </a:moveTo>
                <a:lnTo>
                  <a:pt x="24325" y="14278"/>
                </a:lnTo>
                <a:cubicBezTo>
                  <a:pt x="24418" y="14427"/>
                  <a:pt x="24551" y="14589"/>
                  <a:pt x="24657" y="14707"/>
                </a:cubicBezTo>
                <a:lnTo>
                  <a:pt x="24657" y="14707"/>
                </a:lnTo>
                <a:cubicBezTo>
                  <a:pt x="24555" y="14482"/>
                  <a:pt x="24453" y="14380"/>
                  <a:pt x="24325" y="14278"/>
                </a:cubicBezTo>
                <a:close/>
                <a:moveTo>
                  <a:pt x="27804" y="8879"/>
                </a:moveTo>
                <a:cubicBezTo>
                  <a:pt x="27804" y="9086"/>
                  <a:pt x="27804" y="9398"/>
                  <a:pt x="27908" y="9735"/>
                </a:cubicBezTo>
                <a:lnTo>
                  <a:pt x="27804" y="9839"/>
                </a:lnTo>
                <a:cubicBezTo>
                  <a:pt x="27570" y="10929"/>
                  <a:pt x="26818" y="11682"/>
                  <a:pt x="26402" y="12643"/>
                </a:cubicBezTo>
                <a:cubicBezTo>
                  <a:pt x="26065" y="13422"/>
                  <a:pt x="25857" y="14175"/>
                  <a:pt x="25961" y="14927"/>
                </a:cubicBezTo>
                <a:cubicBezTo>
                  <a:pt x="25857" y="14824"/>
                  <a:pt x="25857" y="14590"/>
                  <a:pt x="25857" y="14486"/>
                </a:cubicBezTo>
                <a:cubicBezTo>
                  <a:pt x="25753" y="13188"/>
                  <a:pt x="26272" y="11890"/>
                  <a:pt x="27051" y="10826"/>
                </a:cubicBezTo>
                <a:cubicBezTo>
                  <a:pt x="27363" y="10280"/>
                  <a:pt x="27804" y="9528"/>
                  <a:pt x="27804" y="8879"/>
                </a:cubicBezTo>
                <a:close/>
                <a:moveTo>
                  <a:pt x="24663" y="3790"/>
                </a:moveTo>
                <a:lnTo>
                  <a:pt x="24663" y="3790"/>
                </a:lnTo>
                <a:cubicBezTo>
                  <a:pt x="26272" y="5634"/>
                  <a:pt x="25520" y="8437"/>
                  <a:pt x="25208" y="10592"/>
                </a:cubicBezTo>
                <a:cubicBezTo>
                  <a:pt x="24974" y="12228"/>
                  <a:pt x="24871" y="13733"/>
                  <a:pt x="25520" y="15135"/>
                </a:cubicBezTo>
                <a:cubicBezTo>
                  <a:pt x="25208" y="14720"/>
                  <a:pt x="24974" y="14175"/>
                  <a:pt x="24767" y="13629"/>
                </a:cubicBezTo>
                <a:cubicBezTo>
                  <a:pt x="24455" y="11579"/>
                  <a:pt x="24663" y="9735"/>
                  <a:pt x="24871" y="7581"/>
                </a:cubicBezTo>
                <a:cubicBezTo>
                  <a:pt x="24871" y="6594"/>
                  <a:pt x="25104" y="4984"/>
                  <a:pt x="24663" y="3790"/>
                </a:cubicBezTo>
                <a:close/>
                <a:moveTo>
                  <a:pt x="24607" y="3574"/>
                </a:moveTo>
                <a:cubicBezTo>
                  <a:pt x="24956" y="3846"/>
                  <a:pt x="25260" y="4053"/>
                  <a:pt x="25623" y="4439"/>
                </a:cubicBezTo>
                <a:cubicBezTo>
                  <a:pt x="26402" y="5088"/>
                  <a:pt x="26169" y="5737"/>
                  <a:pt x="25961" y="6490"/>
                </a:cubicBezTo>
                <a:cubicBezTo>
                  <a:pt x="25857" y="6698"/>
                  <a:pt x="25961" y="6932"/>
                  <a:pt x="26065" y="7035"/>
                </a:cubicBezTo>
                <a:cubicBezTo>
                  <a:pt x="26169" y="7139"/>
                  <a:pt x="26272" y="7243"/>
                  <a:pt x="26402" y="7243"/>
                </a:cubicBezTo>
                <a:cubicBezTo>
                  <a:pt x="26506" y="9190"/>
                  <a:pt x="25520" y="11033"/>
                  <a:pt x="25416" y="12980"/>
                </a:cubicBezTo>
                <a:cubicBezTo>
                  <a:pt x="25330" y="13884"/>
                  <a:pt x="25529" y="14770"/>
                  <a:pt x="25910" y="15550"/>
                </a:cubicBezTo>
                <a:lnTo>
                  <a:pt x="25910" y="15550"/>
                </a:lnTo>
                <a:cubicBezTo>
                  <a:pt x="24613" y="13457"/>
                  <a:pt x="25328" y="11151"/>
                  <a:pt x="25753" y="8749"/>
                </a:cubicBezTo>
                <a:cubicBezTo>
                  <a:pt x="25954" y="7192"/>
                  <a:pt x="26058" y="4809"/>
                  <a:pt x="24607" y="3574"/>
                </a:cubicBezTo>
                <a:close/>
                <a:moveTo>
                  <a:pt x="19471" y="9735"/>
                </a:moveTo>
                <a:cubicBezTo>
                  <a:pt x="21522" y="10826"/>
                  <a:pt x="22716" y="12539"/>
                  <a:pt x="23910" y="14486"/>
                </a:cubicBezTo>
                <a:cubicBezTo>
                  <a:pt x="24118" y="14927"/>
                  <a:pt x="24455" y="15369"/>
                  <a:pt x="24767" y="15784"/>
                </a:cubicBezTo>
                <a:cubicBezTo>
                  <a:pt x="24455" y="15473"/>
                  <a:pt x="24222" y="15239"/>
                  <a:pt x="23910" y="14927"/>
                </a:cubicBezTo>
                <a:cubicBezTo>
                  <a:pt x="23910" y="14824"/>
                  <a:pt x="23806" y="14824"/>
                  <a:pt x="23806" y="14720"/>
                </a:cubicBezTo>
                <a:cubicBezTo>
                  <a:pt x="23469" y="14278"/>
                  <a:pt x="23157" y="13837"/>
                  <a:pt x="22820" y="13422"/>
                </a:cubicBezTo>
                <a:cubicBezTo>
                  <a:pt x="22067" y="12331"/>
                  <a:pt x="21210" y="11137"/>
                  <a:pt x="19678" y="10929"/>
                </a:cubicBezTo>
                <a:lnTo>
                  <a:pt x="19678" y="10929"/>
                </a:lnTo>
                <a:cubicBezTo>
                  <a:pt x="21522" y="11241"/>
                  <a:pt x="22612" y="13188"/>
                  <a:pt x="23573" y="14486"/>
                </a:cubicBezTo>
                <a:lnTo>
                  <a:pt x="23573" y="14590"/>
                </a:lnTo>
                <a:cubicBezTo>
                  <a:pt x="23027" y="14071"/>
                  <a:pt x="22378" y="13526"/>
                  <a:pt x="21729" y="13188"/>
                </a:cubicBezTo>
                <a:lnTo>
                  <a:pt x="21729" y="13188"/>
                </a:lnTo>
                <a:cubicBezTo>
                  <a:pt x="22378" y="13629"/>
                  <a:pt x="23027" y="14278"/>
                  <a:pt x="23573" y="14824"/>
                </a:cubicBezTo>
                <a:cubicBezTo>
                  <a:pt x="22924" y="14382"/>
                  <a:pt x="22171" y="13941"/>
                  <a:pt x="21210" y="13837"/>
                </a:cubicBezTo>
                <a:cubicBezTo>
                  <a:pt x="20873" y="12643"/>
                  <a:pt x="19782" y="12228"/>
                  <a:pt x="19678" y="10929"/>
                </a:cubicBezTo>
                <a:lnTo>
                  <a:pt x="19678" y="10929"/>
                </a:lnTo>
                <a:cubicBezTo>
                  <a:pt x="19678" y="10929"/>
                  <a:pt x="19678" y="10929"/>
                  <a:pt x="19678" y="10929"/>
                </a:cubicBezTo>
                <a:lnTo>
                  <a:pt x="19678" y="10592"/>
                </a:lnTo>
                <a:cubicBezTo>
                  <a:pt x="19782" y="10280"/>
                  <a:pt x="19678" y="10047"/>
                  <a:pt x="19471" y="9839"/>
                </a:cubicBezTo>
                <a:lnTo>
                  <a:pt x="19471" y="9735"/>
                </a:lnTo>
                <a:close/>
                <a:moveTo>
                  <a:pt x="19029" y="4335"/>
                </a:moveTo>
                <a:cubicBezTo>
                  <a:pt x="20873" y="4984"/>
                  <a:pt x="21729" y="7347"/>
                  <a:pt x="22378" y="8982"/>
                </a:cubicBezTo>
                <a:cubicBezTo>
                  <a:pt x="22820" y="10047"/>
                  <a:pt x="23261" y="11241"/>
                  <a:pt x="23573" y="12435"/>
                </a:cubicBezTo>
                <a:cubicBezTo>
                  <a:pt x="23641" y="12595"/>
                  <a:pt x="23707" y="12763"/>
                  <a:pt x="23774" y="12932"/>
                </a:cubicBezTo>
                <a:lnTo>
                  <a:pt x="23774" y="12932"/>
                </a:lnTo>
                <a:cubicBezTo>
                  <a:pt x="23639" y="12727"/>
                  <a:pt x="23526" y="12513"/>
                  <a:pt x="23421" y="12291"/>
                </a:cubicBezTo>
                <a:lnTo>
                  <a:pt x="23421" y="12291"/>
                </a:lnTo>
                <a:cubicBezTo>
                  <a:pt x="23506" y="12541"/>
                  <a:pt x="23606" y="12791"/>
                  <a:pt x="23786" y="12961"/>
                </a:cubicBezTo>
                <a:lnTo>
                  <a:pt x="23786" y="12961"/>
                </a:lnTo>
                <a:cubicBezTo>
                  <a:pt x="23945" y="13362"/>
                  <a:pt x="24110" y="13766"/>
                  <a:pt x="24325" y="14071"/>
                </a:cubicBezTo>
                <a:cubicBezTo>
                  <a:pt x="24453" y="14275"/>
                  <a:pt x="24555" y="14479"/>
                  <a:pt x="24657" y="14707"/>
                </a:cubicBezTo>
                <a:lnTo>
                  <a:pt x="24657" y="14707"/>
                </a:lnTo>
                <a:cubicBezTo>
                  <a:pt x="24657" y="14707"/>
                  <a:pt x="24657" y="14707"/>
                  <a:pt x="24657" y="14707"/>
                </a:cubicBezTo>
                <a:lnTo>
                  <a:pt x="24657" y="14707"/>
                </a:lnTo>
                <a:cubicBezTo>
                  <a:pt x="24659" y="14711"/>
                  <a:pt x="24661" y="14716"/>
                  <a:pt x="24663" y="14720"/>
                </a:cubicBezTo>
                <a:cubicBezTo>
                  <a:pt x="24661" y="14716"/>
                  <a:pt x="24659" y="14711"/>
                  <a:pt x="24657" y="14707"/>
                </a:cubicBezTo>
                <a:lnTo>
                  <a:pt x="24657" y="14707"/>
                </a:lnTo>
                <a:cubicBezTo>
                  <a:pt x="24699" y="14754"/>
                  <a:pt x="24737" y="14794"/>
                  <a:pt x="24767" y="14824"/>
                </a:cubicBezTo>
                <a:cubicBezTo>
                  <a:pt x="24981" y="15367"/>
                  <a:pt x="25268" y="15869"/>
                  <a:pt x="25589" y="16302"/>
                </a:cubicBezTo>
                <a:lnTo>
                  <a:pt x="25589" y="16302"/>
                </a:lnTo>
                <a:cubicBezTo>
                  <a:pt x="25133" y="15766"/>
                  <a:pt x="24677" y="15210"/>
                  <a:pt x="24222" y="14590"/>
                </a:cubicBezTo>
                <a:lnTo>
                  <a:pt x="24222" y="14590"/>
                </a:lnTo>
                <a:cubicBezTo>
                  <a:pt x="24663" y="15239"/>
                  <a:pt x="25104" y="15784"/>
                  <a:pt x="25623" y="16433"/>
                </a:cubicBezTo>
                <a:cubicBezTo>
                  <a:pt x="24663" y="15473"/>
                  <a:pt x="24014" y="14175"/>
                  <a:pt x="23157" y="12980"/>
                </a:cubicBezTo>
                <a:cubicBezTo>
                  <a:pt x="22274" y="11786"/>
                  <a:pt x="21080" y="9943"/>
                  <a:pt x="19471" y="9631"/>
                </a:cubicBezTo>
                <a:lnTo>
                  <a:pt x="19367" y="9631"/>
                </a:lnTo>
                <a:cubicBezTo>
                  <a:pt x="19133" y="9086"/>
                  <a:pt x="18718" y="8749"/>
                  <a:pt x="19263" y="8100"/>
                </a:cubicBezTo>
                <a:lnTo>
                  <a:pt x="19367" y="7996"/>
                </a:lnTo>
                <a:cubicBezTo>
                  <a:pt x="21314" y="8879"/>
                  <a:pt x="22378" y="10696"/>
                  <a:pt x="23261" y="12539"/>
                </a:cubicBezTo>
                <a:cubicBezTo>
                  <a:pt x="23469" y="13084"/>
                  <a:pt x="23676" y="13629"/>
                  <a:pt x="24014" y="14175"/>
                </a:cubicBezTo>
                <a:cubicBezTo>
                  <a:pt x="23573" y="13292"/>
                  <a:pt x="23261" y="12435"/>
                  <a:pt x="22820" y="11579"/>
                </a:cubicBezTo>
                <a:cubicBezTo>
                  <a:pt x="22171" y="10047"/>
                  <a:pt x="20976" y="8541"/>
                  <a:pt x="19471" y="7892"/>
                </a:cubicBezTo>
                <a:lnTo>
                  <a:pt x="19575" y="7788"/>
                </a:lnTo>
                <a:cubicBezTo>
                  <a:pt x="20665" y="7996"/>
                  <a:pt x="21522" y="9190"/>
                  <a:pt x="22171" y="9943"/>
                </a:cubicBezTo>
                <a:cubicBezTo>
                  <a:pt x="22352" y="10210"/>
                  <a:pt x="22529" y="10495"/>
                  <a:pt x="22699" y="10791"/>
                </a:cubicBezTo>
                <a:lnTo>
                  <a:pt x="22699" y="10791"/>
                </a:lnTo>
                <a:cubicBezTo>
                  <a:pt x="22146" y="9699"/>
                  <a:pt x="20963" y="7994"/>
                  <a:pt x="19678" y="7788"/>
                </a:cubicBezTo>
                <a:cubicBezTo>
                  <a:pt x="19678" y="7684"/>
                  <a:pt x="19782" y="7684"/>
                  <a:pt x="19782" y="7581"/>
                </a:cubicBezTo>
                <a:cubicBezTo>
                  <a:pt x="20120" y="7347"/>
                  <a:pt x="20327" y="6932"/>
                  <a:pt x="20016" y="6490"/>
                </a:cubicBezTo>
                <a:cubicBezTo>
                  <a:pt x="19678" y="5945"/>
                  <a:pt x="19367" y="6153"/>
                  <a:pt x="19029" y="5296"/>
                </a:cubicBezTo>
                <a:cubicBezTo>
                  <a:pt x="18822" y="4855"/>
                  <a:pt x="18926" y="4647"/>
                  <a:pt x="19029" y="4335"/>
                </a:cubicBezTo>
                <a:close/>
                <a:moveTo>
                  <a:pt x="27804" y="10384"/>
                </a:moveTo>
                <a:lnTo>
                  <a:pt x="27804" y="10929"/>
                </a:lnTo>
                <a:cubicBezTo>
                  <a:pt x="27557" y="11423"/>
                  <a:pt x="27216" y="11962"/>
                  <a:pt x="26900" y="12518"/>
                </a:cubicBezTo>
                <a:lnTo>
                  <a:pt x="26900" y="12518"/>
                </a:lnTo>
                <a:cubicBezTo>
                  <a:pt x="27163" y="12127"/>
                  <a:pt x="27458" y="11736"/>
                  <a:pt x="27700" y="11345"/>
                </a:cubicBezTo>
                <a:lnTo>
                  <a:pt x="27700" y="11345"/>
                </a:lnTo>
                <a:cubicBezTo>
                  <a:pt x="27700" y="11475"/>
                  <a:pt x="27700" y="11579"/>
                  <a:pt x="27570" y="11682"/>
                </a:cubicBezTo>
                <a:cubicBezTo>
                  <a:pt x="27363" y="12228"/>
                  <a:pt x="27051" y="12643"/>
                  <a:pt x="26818" y="13084"/>
                </a:cubicBezTo>
                <a:cubicBezTo>
                  <a:pt x="26506" y="13629"/>
                  <a:pt x="26402" y="14175"/>
                  <a:pt x="26402" y="14720"/>
                </a:cubicBezTo>
                <a:cubicBezTo>
                  <a:pt x="26300" y="15396"/>
                  <a:pt x="26489" y="16008"/>
                  <a:pt x="26841" y="16555"/>
                </a:cubicBezTo>
                <a:lnTo>
                  <a:pt x="26841" y="16555"/>
                </a:lnTo>
                <a:lnTo>
                  <a:pt x="26402" y="15888"/>
                </a:lnTo>
                <a:cubicBezTo>
                  <a:pt x="26129" y="15195"/>
                  <a:pt x="26145" y="14280"/>
                  <a:pt x="26395" y="13502"/>
                </a:cubicBezTo>
                <a:lnTo>
                  <a:pt x="26395" y="13502"/>
                </a:lnTo>
                <a:cubicBezTo>
                  <a:pt x="26178" y="14000"/>
                  <a:pt x="26033" y="14498"/>
                  <a:pt x="26043" y="14976"/>
                </a:cubicBezTo>
                <a:lnTo>
                  <a:pt x="26043" y="14976"/>
                </a:lnTo>
                <a:cubicBezTo>
                  <a:pt x="25902" y="13739"/>
                  <a:pt x="26433" y="12599"/>
                  <a:pt x="27155" y="11579"/>
                </a:cubicBezTo>
                <a:cubicBezTo>
                  <a:pt x="27363" y="11137"/>
                  <a:pt x="27700" y="10826"/>
                  <a:pt x="27804" y="10384"/>
                </a:cubicBezTo>
                <a:close/>
                <a:moveTo>
                  <a:pt x="26880" y="16615"/>
                </a:moveTo>
                <a:lnTo>
                  <a:pt x="26880" y="16615"/>
                </a:lnTo>
                <a:cubicBezTo>
                  <a:pt x="26940" y="16704"/>
                  <a:pt x="27004" y="16791"/>
                  <a:pt x="27072" y="16876"/>
                </a:cubicBezTo>
                <a:lnTo>
                  <a:pt x="27072" y="16876"/>
                </a:lnTo>
                <a:cubicBezTo>
                  <a:pt x="27065" y="16875"/>
                  <a:pt x="27059" y="16874"/>
                  <a:pt x="27051" y="16874"/>
                </a:cubicBezTo>
                <a:lnTo>
                  <a:pt x="26880" y="16615"/>
                </a:lnTo>
                <a:close/>
                <a:moveTo>
                  <a:pt x="21314" y="13941"/>
                </a:moveTo>
                <a:cubicBezTo>
                  <a:pt x="22612" y="14071"/>
                  <a:pt x="23469" y="14927"/>
                  <a:pt x="24455" y="15784"/>
                </a:cubicBezTo>
                <a:cubicBezTo>
                  <a:pt x="24559" y="15888"/>
                  <a:pt x="24663" y="16018"/>
                  <a:pt x="24871" y="16122"/>
                </a:cubicBezTo>
                <a:cubicBezTo>
                  <a:pt x="25333" y="16672"/>
                  <a:pt x="25870" y="17148"/>
                  <a:pt x="26483" y="17470"/>
                </a:cubicBezTo>
                <a:lnTo>
                  <a:pt x="26483" y="17470"/>
                </a:lnTo>
                <a:cubicBezTo>
                  <a:pt x="25631" y="17061"/>
                  <a:pt x="24783" y="16564"/>
                  <a:pt x="24118" y="15784"/>
                </a:cubicBezTo>
                <a:cubicBezTo>
                  <a:pt x="23261" y="15031"/>
                  <a:pt x="22378" y="14382"/>
                  <a:pt x="21314" y="14071"/>
                </a:cubicBezTo>
                <a:lnTo>
                  <a:pt x="21314" y="13941"/>
                </a:lnTo>
                <a:close/>
                <a:moveTo>
                  <a:pt x="27570" y="12124"/>
                </a:moveTo>
                <a:lnTo>
                  <a:pt x="27570" y="12124"/>
                </a:lnTo>
                <a:cubicBezTo>
                  <a:pt x="27259" y="13292"/>
                  <a:pt x="26921" y="14590"/>
                  <a:pt x="27467" y="15888"/>
                </a:cubicBezTo>
                <a:cubicBezTo>
                  <a:pt x="27700" y="16667"/>
                  <a:pt x="28219" y="17523"/>
                  <a:pt x="28869" y="18069"/>
                </a:cubicBezTo>
                <a:cubicBezTo>
                  <a:pt x="28453" y="17835"/>
                  <a:pt x="28012" y="17523"/>
                  <a:pt x="27570" y="17316"/>
                </a:cubicBezTo>
                <a:cubicBezTo>
                  <a:pt x="26610" y="16225"/>
                  <a:pt x="26169" y="14927"/>
                  <a:pt x="26714" y="13422"/>
                </a:cubicBezTo>
                <a:cubicBezTo>
                  <a:pt x="26921" y="12980"/>
                  <a:pt x="27259" y="12539"/>
                  <a:pt x="27570" y="12124"/>
                </a:cubicBezTo>
                <a:close/>
                <a:moveTo>
                  <a:pt x="21522" y="1843"/>
                </a:moveTo>
                <a:cubicBezTo>
                  <a:pt x="22171" y="2804"/>
                  <a:pt x="22508" y="3894"/>
                  <a:pt x="22820" y="4984"/>
                </a:cubicBezTo>
                <a:cubicBezTo>
                  <a:pt x="23261" y="6153"/>
                  <a:pt x="23573" y="7243"/>
                  <a:pt x="23676" y="8541"/>
                </a:cubicBezTo>
                <a:cubicBezTo>
                  <a:pt x="23806" y="9735"/>
                  <a:pt x="23806" y="10929"/>
                  <a:pt x="24118" y="12124"/>
                </a:cubicBezTo>
                <a:cubicBezTo>
                  <a:pt x="24871" y="15680"/>
                  <a:pt x="27804" y="18822"/>
                  <a:pt x="31465" y="18822"/>
                </a:cubicBezTo>
                <a:cubicBezTo>
                  <a:pt x="31361" y="18822"/>
                  <a:pt x="31257" y="18822"/>
                  <a:pt x="31153" y="18925"/>
                </a:cubicBezTo>
                <a:cubicBezTo>
                  <a:pt x="29206" y="18614"/>
                  <a:pt x="27363" y="18173"/>
                  <a:pt x="25961" y="16537"/>
                </a:cubicBezTo>
                <a:cubicBezTo>
                  <a:pt x="24559" y="14824"/>
                  <a:pt x="23806" y="12435"/>
                  <a:pt x="23573" y="10177"/>
                </a:cubicBezTo>
                <a:cubicBezTo>
                  <a:pt x="23573" y="9294"/>
                  <a:pt x="23469" y="8333"/>
                  <a:pt x="23365" y="7347"/>
                </a:cubicBezTo>
                <a:cubicBezTo>
                  <a:pt x="23157" y="6049"/>
                  <a:pt x="22716" y="4855"/>
                  <a:pt x="22274" y="3686"/>
                </a:cubicBezTo>
                <a:cubicBezTo>
                  <a:pt x="22067" y="3141"/>
                  <a:pt x="21859" y="2492"/>
                  <a:pt x="21522" y="1843"/>
                </a:cubicBezTo>
                <a:close/>
                <a:moveTo>
                  <a:pt x="11693" y="4965"/>
                </a:moveTo>
                <a:cubicBezTo>
                  <a:pt x="11856" y="4965"/>
                  <a:pt x="12031" y="5000"/>
                  <a:pt x="12228" y="5088"/>
                </a:cubicBezTo>
                <a:cubicBezTo>
                  <a:pt x="12332" y="5192"/>
                  <a:pt x="12643" y="5296"/>
                  <a:pt x="12773" y="5296"/>
                </a:cubicBezTo>
                <a:cubicBezTo>
                  <a:pt x="13032" y="5244"/>
                  <a:pt x="13273" y="5166"/>
                  <a:pt x="13503" y="5166"/>
                </a:cubicBezTo>
                <a:cubicBezTo>
                  <a:pt x="13733" y="5166"/>
                  <a:pt x="13954" y="5244"/>
                  <a:pt x="14175" y="5504"/>
                </a:cubicBezTo>
                <a:cubicBezTo>
                  <a:pt x="14279" y="5634"/>
                  <a:pt x="14382" y="5841"/>
                  <a:pt x="14590" y="5945"/>
                </a:cubicBezTo>
                <a:cubicBezTo>
                  <a:pt x="15031" y="6283"/>
                  <a:pt x="15577" y="6490"/>
                  <a:pt x="16018" y="6802"/>
                </a:cubicBezTo>
                <a:cubicBezTo>
                  <a:pt x="16667" y="7347"/>
                  <a:pt x="17082" y="8230"/>
                  <a:pt x="17420" y="8982"/>
                </a:cubicBezTo>
                <a:cubicBezTo>
                  <a:pt x="17965" y="10177"/>
                  <a:pt x="17965" y="11579"/>
                  <a:pt x="18277" y="12877"/>
                </a:cubicBezTo>
                <a:cubicBezTo>
                  <a:pt x="18484" y="13629"/>
                  <a:pt x="18926" y="14175"/>
                  <a:pt x="19367" y="14590"/>
                </a:cubicBezTo>
                <a:cubicBezTo>
                  <a:pt x="19133" y="14486"/>
                  <a:pt x="18926" y="14278"/>
                  <a:pt x="18718" y="14175"/>
                </a:cubicBezTo>
                <a:lnTo>
                  <a:pt x="18614" y="14175"/>
                </a:lnTo>
                <a:cubicBezTo>
                  <a:pt x="19471" y="14824"/>
                  <a:pt x="20120" y="15473"/>
                  <a:pt x="20873" y="16122"/>
                </a:cubicBezTo>
                <a:cubicBezTo>
                  <a:pt x="21859" y="16771"/>
                  <a:pt x="22924" y="17316"/>
                  <a:pt x="24014" y="17835"/>
                </a:cubicBezTo>
                <a:cubicBezTo>
                  <a:pt x="25857" y="18718"/>
                  <a:pt x="27700" y="19029"/>
                  <a:pt x="29647" y="19133"/>
                </a:cubicBezTo>
                <a:lnTo>
                  <a:pt x="29518" y="19133"/>
                </a:lnTo>
                <a:cubicBezTo>
                  <a:pt x="29377" y="19140"/>
                  <a:pt x="29237" y="19143"/>
                  <a:pt x="29095" y="19143"/>
                </a:cubicBezTo>
                <a:cubicBezTo>
                  <a:pt x="26402" y="19143"/>
                  <a:pt x="23455" y="17992"/>
                  <a:pt x="21210" y="16537"/>
                </a:cubicBezTo>
                <a:cubicBezTo>
                  <a:pt x="20327" y="16018"/>
                  <a:pt x="19575" y="15239"/>
                  <a:pt x="18926" y="14590"/>
                </a:cubicBezTo>
                <a:cubicBezTo>
                  <a:pt x="18822" y="14486"/>
                  <a:pt x="18822" y="14486"/>
                  <a:pt x="18718" y="14382"/>
                </a:cubicBezTo>
                <a:lnTo>
                  <a:pt x="18614" y="14278"/>
                </a:lnTo>
                <a:cubicBezTo>
                  <a:pt x="18614" y="14175"/>
                  <a:pt x="18484" y="14071"/>
                  <a:pt x="18380" y="13941"/>
                </a:cubicBezTo>
                <a:cubicBezTo>
                  <a:pt x="17965" y="13422"/>
                  <a:pt x="17731" y="12435"/>
                  <a:pt x="17628" y="11890"/>
                </a:cubicBezTo>
                <a:cubicBezTo>
                  <a:pt x="17316" y="11033"/>
                  <a:pt x="17082" y="10047"/>
                  <a:pt x="16771" y="9190"/>
                </a:cubicBezTo>
                <a:cubicBezTo>
                  <a:pt x="16433" y="8230"/>
                  <a:pt x="15888" y="6802"/>
                  <a:pt x="14928" y="6386"/>
                </a:cubicBezTo>
                <a:cubicBezTo>
                  <a:pt x="14893" y="6352"/>
                  <a:pt x="14870" y="6340"/>
                  <a:pt x="14855" y="6340"/>
                </a:cubicBezTo>
                <a:cubicBezTo>
                  <a:pt x="14824" y="6340"/>
                  <a:pt x="14824" y="6386"/>
                  <a:pt x="14824" y="6386"/>
                </a:cubicBezTo>
                <a:cubicBezTo>
                  <a:pt x="16433" y="7347"/>
                  <a:pt x="16875" y="9943"/>
                  <a:pt x="17420" y="11579"/>
                </a:cubicBezTo>
                <a:cubicBezTo>
                  <a:pt x="17517" y="11968"/>
                  <a:pt x="17706" y="12769"/>
                  <a:pt x="17922" y="13403"/>
                </a:cubicBezTo>
                <a:lnTo>
                  <a:pt x="17922" y="13403"/>
                </a:lnTo>
                <a:cubicBezTo>
                  <a:pt x="17884" y="13341"/>
                  <a:pt x="17835" y="13292"/>
                  <a:pt x="17835" y="13292"/>
                </a:cubicBezTo>
                <a:cubicBezTo>
                  <a:pt x="17835" y="13188"/>
                  <a:pt x="17835" y="13188"/>
                  <a:pt x="17731" y="13188"/>
                </a:cubicBezTo>
                <a:cubicBezTo>
                  <a:pt x="17689" y="13122"/>
                  <a:pt x="17649" y="13052"/>
                  <a:pt x="17612" y="12980"/>
                </a:cubicBezTo>
                <a:lnTo>
                  <a:pt x="17612" y="12980"/>
                </a:lnTo>
                <a:cubicBezTo>
                  <a:pt x="17514" y="12970"/>
                  <a:pt x="17420" y="12871"/>
                  <a:pt x="17420" y="12773"/>
                </a:cubicBezTo>
                <a:cubicBezTo>
                  <a:pt x="16978" y="12124"/>
                  <a:pt x="16771" y="11241"/>
                  <a:pt x="16433" y="10592"/>
                </a:cubicBezTo>
                <a:cubicBezTo>
                  <a:pt x="16122" y="9839"/>
                  <a:pt x="15577" y="9086"/>
                  <a:pt x="15031" y="8333"/>
                </a:cubicBezTo>
                <a:cubicBezTo>
                  <a:pt x="14175" y="7243"/>
                  <a:pt x="13188" y="6283"/>
                  <a:pt x="11786" y="5945"/>
                </a:cubicBezTo>
                <a:cubicBezTo>
                  <a:pt x="11703" y="5945"/>
                  <a:pt x="11619" y="5878"/>
                  <a:pt x="11536" y="5852"/>
                </a:cubicBezTo>
                <a:lnTo>
                  <a:pt x="11536" y="5852"/>
                </a:lnTo>
                <a:cubicBezTo>
                  <a:pt x="12171" y="5966"/>
                  <a:pt x="12894" y="6292"/>
                  <a:pt x="13422" y="6594"/>
                </a:cubicBezTo>
                <a:cubicBezTo>
                  <a:pt x="14382" y="7139"/>
                  <a:pt x="15135" y="8230"/>
                  <a:pt x="15784" y="9086"/>
                </a:cubicBezTo>
                <a:cubicBezTo>
                  <a:pt x="16433" y="9943"/>
                  <a:pt x="16771" y="10929"/>
                  <a:pt x="17186" y="11890"/>
                </a:cubicBezTo>
                <a:cubicBezTo>
                  <a:pt x="17290" y="12159"/>
                  <a:pt x="17377" y="12477"/>
                  <a:pt x="17513" y="12766"/>
                </a:cubicBezTo>
                <a:lnTo>
                  <a:pt x="17513" y="12766"/>
                </a:lnTo>
                <a:cubicBezTo>
                  <a:pt x="17257" y="12167"/>
                  <a:pt x="17124" y="11449"/>
                  <a:pt x="16875" y="10929"/>
                </a:cubicBezTo>
                <a:cubicBezTo>
                  <a:pt x="16537" y="9943"/>
                  <a:pt x="16018" y="9086"/>
                  <a:pt x="15369" y="8333"/>
                </a:cubicBezTo>
                <a:cubicBezTo>
                  <a:pt x="14175" y="6698"/>
                  <a:pt x="12773" y="6049"/>
                  <a:pt x="11033" y="5634"/>
                </a:cubicBezTo>
                <a:cubicBezTo>
                  <a:pt x="10826" y="5504"/>
                  <a:pt x="10592" y="5504"/>
                  <a:pt x="10384" y="5400"/>
                </a:cubicBezTo>
                <a:cubicBezTo>
                  <a:pt x="10864" y="5246"/>
                  <a:pt x="11230" y="4965"/>
                  <a:pt x="11693" y="4965"/>
                </a:cubicBezTo>
                <a:close/>
                <a:moveTo>
                  <a:pt x="19263" y="0"/>
                </a:moveTo>
                <a:cubicBezTo>
                  <a:pt x="19263" y="0"/>
                  <a:pt x="19133" y="0"/>
                  <a:pt x="19263" y="104"/>
                </a:cubicBezTo>
                <a:cubicBezTo>
                  <a:pt x="19133" y="104"/>
                  <a:pt x="19133" y="208"/>
                  <a:pt x="19263" y="208"/>
                </a:cubicBezTo>
                <a:lnTo>
                  <a:pt x="19575" y="208"/>
                </a:lnTo>
                <a:cubicBezTo>
                  <a:pt x="20120" y="649"/>
                  <a:pt x="20120" y="1402"/>
                  <a:pt x="19912" y="2051"/>
                </a:cubicBezTo>
                <a:lnTo>
                  <a:pt x="19912" y="2155"/>
                </a:lnTo>
                <a:lnTo>
                  <a:pt x="19912" y="2492"/>
                </a:lnTo>
                <a:cubicBezTo>
                  <a:pt x="19678" y="3141"/>
                  <a:pt x="19263" y="3557"/>
                  <a:pt x="18822" y="4102"/>
                </a:cubicBezTo>
                <a:cubicBezTo>
                  <a:pt x="18484" y="4543"/>
                  <a:pt x="18718" y="5296"/>
                  <a:pt x="18926" y="5737"/>
                </a:cubicBezTo>
                <a:cubicBezTo>
                  <a:pt x="19029" y="5945"/>
                  <a:pt x="19263" y="6153"/>
                  <a:pt x="19471" y="6386"/>
                </a:cubicBezTo>
                <a:cubicBezTo>
                  <a:pt x="20665" y="7139"/>
                  <a:pt x="19263" y="7684"/>
                  <a:pt x="18926" y="8100"/>
                </a:cubicBezTo>
                <a:cubicBezTo>
                  <a:pt x="18484" y="9086"/>
                  <a:pt x="19471" y="9631"/>
                  <a:pt x="19471" y="10592"/>
                </a:cubicBezTo>
                <a:cubicBezTo>
                  <a:pt x="19471" y="11682"/>
                  <a:pt x="19678" y="12124"/>
                  <a:pt x="20327" y="12877"/>
                </a:cubicBezTo>
                <a:cubicBezTo>
                  <a:pt x="21080" y="13733"/>
                  <a:pt x="21080" y="14824"/>
                  <a:pt x="22067" y="15576"/>
                </a:cubicBezTo>
                <a:cubicBezTo>
                  <a:pt x="23806" y="16978"/>
                  <a:pt x="25753" y="18173"/>
                  <a:pt x="28012" y="18380"/>
                </a:cubicBezTo>
                <a:cubicBezTo>
                  <a:pt x="25857" y="18069"/>
                  <a:pt x="22274" y="16329"/>
                  <a:pt x="21314" y="14175"/>
                </a:cubicBezTo>
                <a:lnTo>
                  <a:pt x="21314" y="14175"/>
                </a:lnTo>
                <a:cubicBezTo>
                  <a:pt x="22716" y="14590"/>
                  <a:pt x="23573" y="15680"/>
                  <a:pt x="24767" y="16537"/>
                </a:cubicBezTo>
                <a:cubicBezTo>
                  <a:pt x="25520" y="17186"/>
                  <a:pt x="26506" y="17731"/>
                  <a:pt x="27467" y="17965"/>
                </a:cubicBezTo>
                <a:cubicBezTo>
                  <a:pt x="28453" y="18484"/>
                  <a:pt x="29518" y="18822"/>
                  <a:pt x="30712" y="18925"/>
                </a:cubicBezTo>
                <a:cubicBezTo>
                  <a:pt x="30608" y="19029"/>
                  <a:pt x="30400" y="19029"/>
                  <a:pt x="30296" y="19029"/>
                </a:cubicBezTo>
                <a:cubicBezTo>
                  <a:pt x="27908" y="19029"/>
                  <a:pt x="25857" y="18614"/>
                  <a:pt x="23676" y="17627"/>
                </a:cubicBezTo>
                <a:cubicBezTo>
                  <a:pt x="22716" y="17082"/>
                  <a:pt x="21859" y="16667"/>
                  <a:pt x="20976" y="16018"/>
                </a:cubicBezTo>
                <a:cubicBezTo>
                  <a:pt x="20769" y="15784"/>
                  <a:pt x="20561" y="15680"/>
                  <a:pt x="20327" y="15473"/>
                </a:cubicBezTo>
                <a:cubicBezTo>
                  <a:pt x="19912" y="14927"/>
                  <a:pt x="19367" y="14486"/>
                  <a:pt x="19029" y="13941"/>
                </a:cubicBezTo>
                <a:cubicBezTo>
                  <a:pt x="18614" y="13292"/>
                  <a:pt x="18380" y="12539"/>
                  <a:pt x="18277" y="11786"/>
                </a:cubicBezTo>
                <a:cubicBezTo>
                  <a:pt x="18069" y="10592"/>
                  <a:pt x="17965" y="9528"/>
                  <a:pt x="17420" y="8437"/>
                </a:cubicBezTo>
                <a:cubicBezTo>
                  <a:pt x="16978" y="7581"/>
                  <a:pt x="16433" y="6698"/>
                  <a:pt x="15473" y="6153"/>
                </a:cubicBezTo>
                <a:cubicBezTo>
                  <a:pt x="14792" y="5871"/>
                  <a:pt x="14281" y="4952"/>
                  <a:pt x="13536" y="4952"/>
                </a:cubicBezTo>
                <a:cubicBezTo>
                  <a:pt x="13458" y="4952"/>
                  <a:pt x="13376" y="4962"/>
                  <a:pt x="13292" y="4984"/>
                </a:cubicBezTo>
                <a:cubicBezTo>
                  <a:pt x="13178" y="5003"/>
                  <a:pt x="13075" y="5011"/>
                  <a:pt x="12979" y="5011"/>
                </a:cubicBezTo>
                <a:cubicBezTo>
                  <a:pt x="12527" y="5011"/>
                  <a:pt x="12236" y="4837"/>
                  <a:pt x="11786" y="4751"/>
                </a:cubicBezTo>
                <a:cubicBezTo>
                  <a:pt x="11706" y="4732"/>
                  <a:pt x="11627" y="4723"/>
                  <a:pt x="11548" y="4723"/>
                </a:cubicBezTo>
                <a:cubicBezTo>
                  <a:pt x="11197" y="4723"/>
                  <a:pt x="10868" y="4897"/>
                  <a:pt x="10592" y="5088"/>
                </a:cubicBezTo>
                <a:cubicBezTo>
                  <a:pt x="10321" y="5238"/>
                  <a:pt x="10064" y="5293"/>
                  <a:pt x="9811" y="5293"/>
                </a:cubicBezTo>
                <a:cubicBezTo>
                  <a:pt x="9359" y="5293"/>
                  <a:pt x="8920" y="5117"/>
                  <a:pt x="8437" y="4984"/>
                </a:cubicBezTo>
                <a:cubicBezTo>
                  <a:pt x="7892" y="4984"/>
                  <a:pt x="7451" y="5088"/>
                  <a:pt x="6932" y="5192"/>
                </a:cubicBezTo>
                <a:cubicBezTo>
                  <a:pt x="5737" y="5400"/>
                  <a:pt x="4751" y="6283"/>
                  <a:pt x="3687" y="6802"/>
                </a:cubicBezTo>
                <a:cubicBezTo>
                  <a:pt x="2492" y="7451"/>
                  <a:pt x="1194" y="7684"/>
                  <a:pt x="104" y="8541"/>
                </a:cubicBezTo>
                <a:cubicBezTo>
                  <a:pt x="0" y="8645"/>
                  <a:pt x="104" y="8749"/>
                  <a:pt x="104" y="8749"/>
                </a:cubicBezTo>
                <a:cubicBezTo>
                  <a:pt x="1000" y="8749"/>
                  <a:pt x="1837" y="8574"/>
                  <a:pt x="2692" y="8574"/>
                </a:cubicBezTo>
                <a:cubicBezTo>
                  <a:pt x="2978" y="8574"/>
                  <a:pt x="3265" y="8593"/>
                  <a:pt x="3557" y="8645"/>
                </a:cubicBezTo>
                <a:cubicBezTo>
                  <a:pt x="4336" y="8749"/>
                  <a:pt x="4985" y="9086"/>
                  <a:pt x="5634" y="9528"/>
                </a:cubicBezTo>
                <a:cubicBezTo>
                  <a:pt x="6049" y="9943"/>
                  <a:pt x="6490" y="10280"/>
                  <a:pt x="7139" y="10488"/>
                </a:cubicBezTo>
                <a:cubicBezTo>
                  <a:pt x="7243" y="10523"/>
                  <a:pt x="7361" y="10534"/>
                  <a:pt x="7486" y="10534"/>
                </a:cubicBezTo>
                <a:cubicBezTo>
                  <a:pt x="7734" y="10534"/>
                  <a:pt x="8005" y="10488"/>
                  <a:pt x="8230" y="10488"/>
                </a:cubicBezTo>
                <a:cubicBezTo>
                  <a:pt x="8489" y="10436"/>
                  <a:pt x="8729" y="10384"/>
                  <a:pt x="8973" y="10384"/>
                </a:cubicBezTo>
                <a:cubicBezTo>
                  <a:pt x="9216" y="10384"/>
                  <a:pt x="9463" y="10436"/>
                  <a:pt x="9735" y="10592"/>
                </a:cubicBezTo>
                <a:cubicBezTo>
                  <a:pt x="10047" y="10826"/>
                  <a:pt x="10384" y="11033"/>
                  <a:pt x="10826" y="11241"/>
                </a:cubicBezTo>
                <a:cubicBezTo>
                  <a:pt x="12124" y="11994"/>
                  <a:pt x="13630" y="12124"/>
                  <a:pt x="15031" y="12539"/>
                </a:cubicBezTo>
                <a:cubicBezTo>
                  <a:pt x="16771" y="13084"/>
                  <a:pt x="18069" y="14382"/>
                  <a:pt x="19471" y="15369"/>
                </a:cubicBezTo>
                <a:cubicBezTo>
                  <a:pt x="19575" y="15576"/>
                  <a:pt x="19782" y="15680"/>
                  <a:pt x="20016" y="15784"/>
                </a:cubicBezTo>
                <a:cubicBezTo>
                  <a:pt x="20665" y="16433"/>
                  <a:pt x="21418" y="16978"/>
                  <a:pt x="22378" y="17523"/>
                </a:cubicBezTo>
                <a:cubicBezTo>
                  <a:pt x="24222" y="18484"/>
                  <a:pt x="26610" y="19263"/>
                  <a:pt x="28765" y="19263"/>
                </a:cubicBezTo>
                <a:lnTo>
                  <a:pt x="28453" y="19263"/>
                </a:lnTo>
                <a:cubicBezTo>
                  <a:pt x="28557" y="19367"/>
                  <a:pt x="28661" y="19367"/>
                  <a:pt x="28869" y="19471"/>
                </a:cubicBezTo>
                <a:lnTo>
                  <a:pt x="28998" y="19471"/>
                </a:lnTo>
                <a:cubicBezTo>
                  <a:pt x="29855" y="19367"/>
                  <a:pt x="30712" y="19263"/>
                  <a:pt x="31594" y="19029"/>
                </a:cubicBezTo>
                <a:cubicBezTo>
                  <a:pt x="31802" y="18925"/>
                  <a:pt x="32010" y="18822"/>
                  <a:pt x="32347" y="18718"/>
                </a:cubicBezTo>
                <a:lnTo>
                  <a:pt x="32451" y="18614"/>
                </a:lnTo>
                <a:lnTo>
                  <a:pt x="32451" y="18614"/>
                </a:lnTo>
                <a:cubicBezTo>
                  <a:pt x="32243" y="18718"/>
                  <a:pt x="32114" y="18718"/>
                  <a:pt x="31906" y="18718"/>
                </a:cubicBezTo>
                <a:cubicBezTo>
                  <a:pt x="31361" y="18718"/>
                  <a:pt x="30945" y="18718"/>
                  <a:pt x="30400" y="18614"/>
                </a:cubicBezTo>
                <a:lnTo>
                  <a:pt x="30400" y="18484"/>
                </a:lnTo>
                <a:lnTo>
                  <a:pt x="30167" y="18484"/>
                </a:lnTo>
                <a:cubicBezTo>
                  <a:pt x="29959" y="18484"/>
                  <a:pt x="29855" y="18380"/>
                  <a:pt x="29647" y="18380"/>
                </a:cubicBezTo>
                <a:cubicBezTo>
                  <a:pt x="28869" y="18069"/>
                  <a:pt x="28349" y="17186"/>
                  <a:pt x="28012" y="16433"/>
                </a:cubicBezTo>
                <a:cubicBezTo>
                  <a:pt x="27363" y="15239"/>
                  <a:pt x="27363" y="13941"/>
                  <a:pt x="27700" y="12643"/>
                </a:cubicBezTo>
                <a:cubicBezTo>
                  <a:pt x="27908" y="11345"/>
                  <a:pt x="28869" y="8333"/>
                  <a:pt x="27259" y="7451"/>
                </a:cubicBezTo>
                <a:cubicBezTo>
                  <a:pt x="27051" y="7243"/>
                  <a:pt x="26610" y="7139"/>
                  <a:pt x="26402" y="6802"/>
                </a:cubicBezTo>
                <a:lnTo>
                  <a:pt x="26402" y="6698"/>
                </a:lnTo>
                <a:lnTo>
                  <a:pt x="26272" y="6698"/>
                </a:lnTo>
                <a:lnTo>
                  <a:pt x="26272" y="6153"/>
                </a:lnTo>
                <a:cubicBezTo>
                  <a:pt x="26402" y="5945"/>
                  <a:pt x="26610" y="5634"/>
                  <a:pt x="26506" y="5296"/>
                </a:cubicBezTo>
                <a:cubicBezTo>
                  <a:pt x="26169" y="4335"/>
                  <a:pt x="25312" y="3894"/>
                  <a:pt x="24559" y="3245"/>
                </a:cubicBezTo>
                <a:cubicBezTo>
                  <a:pt x="24118" y="2908"/>
                  <a:pt x="23910" y="2388"/>
                  <a:pt x="23469" y="1947"/>
                </a:cubicBezTo>
                <a:cubicBezTo>
                  <a:pt x="23027" y="1506"/>
                  <a:pt x="22508" y="1298"/>
                  <a:pt x="21963" y="961"/>
                </a:cubicBezTo>
                <a:cubicBezTo>
                  <a:pt x="21210" y="441"/>
                  <a:pt x="20561" y="104"/>
                  <a:pt x="19575" y="104"/>
                </a:cubicBezTo>
                <a:cubicBezTo>
                  <a:pt x="19471" y="0"/>
                  <a:pt x="19367" y="0"/>
                  <a:pt x="19263" y="0"/>
                </a:cubicBezTo>
                <a:close/>
              </a:path>
            </a:pathLst>
          </a:custGeom>
          <a:solidFill>
            <a:schemeClr val="accent1">
              <a:alpha val="3055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18" name="Google Shape;401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8789" y="-237736"/>
            <a:ext cx="1061449" cy="1801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19" name="Google Shape;4019;p24"/>
          <p:cNvSpPr txBox="1">
            <a:spLocks noGrp="1"/>
          </p:cNvSpPr>
          <p:nvPr>
            <p:ph type="title"/>
          </p:nvPr>
        </p:nvSpPr>
        <p:spPr>
          <a:xfrm>
            <a:off x="720000" y="361250"/>
            <a:ext cx="77040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020" name="Google Shape;4020;p24"/>
          <p:cNvSpPr/>
          <p:nvPr/>
        </p:nvSpPr>
        <p:spPr>
          <a:xfrm>
            <a:off x="-126400" y="3751098"/>
            <a:ext cx="942015" cy="1858980"/>
          </a:xfrm>
          <a:custGeom>
            <a:avLst/>
            <a:gdLst/>
            <a:ahLst/>
            <a:cxnLst/>
            <a:rect l="l" t="t" r="r" b="b"/>
            <a:pathLst>
              <a:path w="14366" h="28350" extrusionOk="0">
                <a:moveTo>
                  <a:pt x="4318" y="1091"/>
                </a:moveTo>
                <a:lnTo>
                  <a:pt x="4318" y="1091"/>
                </a:lnTo>
                <a:cubicBezTo>
                  <a:pt x="4630" y="1428"/>
                  <a:pt x="4864" y="1843"/>
                  <a:pt x="5071" y="2181"/>
                </a:cubicBezTo>
                <a:cubicBezTo>
                  <a:pt x="4968" y="2077"/>
                  <a:pt x="4864" y="1843"/>
                  <a:pt x="4734" y="1740"/>
                </a:cubicBezTo>
                <a:cubicBezTo>
                  <a:pt x="4630" y="1532"/>
                  <a:pt x="4422" y="1298"/>
                  <a:pt x="4318" y="1091"/>
                </a:cubicBezTo>
                <a:close/>
                <a:moveTo>
                  <a:pt x="4864" y="3038"/>
                </a:moveTo>
                <a:cubicBezTo>
                  <a:pt x="4864" y="3105"/>
                  <a:pt x="4908" y="3129"/>
                  <a:pt x="4939" y="3166"/>
                </a:cubicBezTo>
                <a:lnTo>
                  <a:pt x="4939" y="3166"/>
                </a:lnTo>
                <a:cubicBezTo>
                  <a:pt x="4915" y="3124"/>
                  <a:pt x="4890" y="3081"/>
                  <a:pt x="4864" y="3038"/>
                </a:cubicBezTo>
                <a:close/>
                <a:moveTo>
                  <a:pt x="4939" y="3166"/>
                </a:moveTo>
                <a:cubicBezTo>
                  <a:pt x="4947" y="3181"/>
                  <a:pt x="4955" y="3196"/>
                  <a:pt x="4963" y="3211"/>
                </a:cubicBezTo>
                <a:lnTo>
                  <a:pt x="4963" y="3211"/>
                </a:lnTo>
                <a:cubicBezTo>
                  <a:pt x="4958" y="3193"/>
                  <a:pt x="4949" y="3179"/>
                  <a:pt x="4939" y="3166"/>
                </a:cubicBezTo>
                <a:close/>
                <a:moveTo>
                  <a:pt x="4963" y="3211"/>
                </a:moveTo>
                <a:cubicBezTo>
                  <a:pt x="4966" y="3221"/>
                  <a:pt x="4968" y="3232"/>
                  <a:pt x="4968" y="3245"/>
                </a:cubicBezTo>
                <a:cubicBezTo>
                  <a:pt x="4991" y="3274"/>
                  <a:pt x="5014" y="3312"/>
                  <a:pt x="5037" y="3356"/>
                </a:cubicBezTo>
                <a:lnTo>
                  <a:pt x="5037" y="3356"/>
                </a:lnTo>
                <a:cubicBezTo>
                  <a:pt x="5014" y="3309"/>
                  <a:pt x="4989" y="3260"/>
                  <a:pt x="4963" y="3211"/>
                </a:cubicBezTo>
                <a:close/>
                <a:moveTo>
                  <a:pt x="5037" y="3356"/>
                </a:moveTo>
                <a:cubicBezTo>
                  <a:pt x="5138" y="3566"/>
                  <a:pt x="5208" y="3752"/>
                  <a:pt x="5278" y="3892"/>
                </a:cubicBezTo>
                <a:lnTo>
                  <a:pt x="5278" y="3892"/>
                </a:lnTo>
                <a:cubicBezTo>
                  <a:pt x="5198" y="3731"/>
                  <a:pt x="5117" y="3508"/>
                  <a:pt x="5037" y="3356"/>
                </a:cubicBezTo>
                <a:close/>
                <a:moveTo>
                  <a:pt x="3739" y="536"/>
                </a:moveTo>
                <a:cubicBezTo>
                  <a:pt x="3749" y="536"/>
                  <a:pt x="3760" y="539"/>
                  <a:pt x="3773" y="545"/>
                </a:cubicBezTo>
                <a:cubicBezTo>
                  <a:pt x="4422" y="1532"/>
                  <a:pt x="4968" y="2726"/>
                  <a:pt x="5279" y="3894"/>
                </a:cubicBezTo>
                <a:cubicBezTo>
                  <a:pt x="5356" y="4067"/>
                  <a:pt x="5376" y="4282"/>
                  <a:pt x="5433" y="4476"/>
                </a:cubicBezTo>
                <a:lnTo>
                  <a:pt x="5433" y="4476"/>
                </a:lnTo>
                <a:cubicBezTo>
                  <a:pt x="5094" y="3677"/>
                  <a:pt x="4599" y="2981"/>
                  <a:pt x="4215" y="2285"/>
                </a:cubicBezTo>
                <a:cubicBezTo>
                  <a:pt x="4215" y="2181"/>
                  <a:pt x="4085" y="2077"/>
                  <a:pt x="4085" y="1947"/>
                </a:cubicBezTo>
                <a:lnTo>
                  <a:pt x="4085" y="1947"/>
                </a:lnTo>
                <a:cubicBezTo>
                  <a:pt x="4318" y="2389"/>
                  <a:pt x="4630" y="2726"/>
                  <a:pt x="4864" y="3038"/>
                </a:cubicBezTo>
                <a:cubicBezTo>
                  <a:pt x="4630" y="2726"/>
                  <a:pt x="4318" y="2285"/>
                  <a:pt x="4085" y="1843"/>
                </a:cubicBezTo>
                <a:lnTo>
                  <a:pt x="4085" y="1740"/>
                </a:lnTo>
                <a:cubicBezTo>
                  <a:pt x="4085" y="1636"/>
                  <a:pt x="3981" y="1298"/>
                  <a:pt x="3877" y="1194"/>
                </a:cubicBezTo>
                <a:cubicBezTo>
                  <a:pt x="3877" y="1194"/>
                  <a:pt x="3605" y="536"/>
                  <a:pt x="3739" y="536"/>
                </a:cubicBezTo>
                <a:close/>
                <a:moveTo>
                  <a:pt x="4318" y="3479"/>
                </a:moveTo>
                <a:lnTo>
                  <a:pt x="4318" y="3479"/>
                </a:lnTo>
                <a:cubicBezTo>
                  <a:pt x="4630" y="4128"/>
                  <a:pt x="4968" y="4673"/>
                  <a:pt x="5279" y="5322"/>
                </a:cubicBezTo>
                <a:cubicBezTo>
                  <a:pt x="4968" y="4673"/>
                  <a:pt x="4630" y="4024"/>
                  <a:pt x="4318" y="3479"/>
                </a:cubicBezTo>
                <a:close/>
                <a:moveTo>
                  <a:pt x="5199" y="2426"/>
                </a:moveTo>
                <a:lnTo>
                  <a:pt x="5199" y="2426"/>
                </a:lnTo>
                <a:cubicBezTo>
                  <a:pt x="5400" y="2742"/>
                  <a:pt x="5624" y="2946"/>
                  <a:pt x="5824" y="3245"/>
                </a:cubicBezTo>
                <a:lnTo>
                  <a:pt x="5928" y="3245"/>
                </a:lnTo>
                <a:cubicBezTo>
                  <a:pt x="6032" y="3791"/>
                  <a:pt x="6266" y="4336"/>
                  <a:pt x="6266" y="4881"/>
                </a:cubicBezTo>
                <a:cubicBezTo>
                  <a:pt x="6369" y="5322"/>
                  <a:pt x="6266" y="5841"/>
                  <a:pt x="6266" y="6387"/>
                </a:cubicBezTo>
                <a:cubicBezTo>
                  <a:pt x="6162" y="6075"/>
                  <a:pt x="6162" y="5738"/>
                  <a:pt x="6162" y="5426"/>
                </a:cubicBezTo>
                <a:cubicBezTo>
                  <a:pt x="5931" y="4454"/>
                  <a:pt x="5726" y="3280"/>
                  <a:pt x="5199" y="2426"/>
                </a:cubicBezTo>
                <a:close/>
                <a:moveTo>
                  <a:pt x="6117" y="3686"/>
                </a:moveTo>
                <a:cubicBezTo>
                  <a:pt x="6314" y="4185"/>
                  <a:pt x="6473" y="4754"/>
                  <a:pt x="6473" y="5322"/>
                </a:cubicBezTo>
                <a:cubicBezTo>
                  <a:pt x="6473" y="5841"/>
                  <a:pt x="6369" y="6490"/>
                  <a:pt x="6266" y="7036"/>
                </a:cubicBezTo>
                <a:lnTo>
                  <a:pt x="6266" y="6724"/>
                </a:lnTo>
                <a:cubicBezTo>
                  <a:pt x="6455" y="5637"/>
                  <a:pt x="6386" y="4723"/>
                  <a:pt x="6117" y="3686"/>
                </a:cubicBezTo>
                <a:close/>
                <a:moveTo>
                  <a:pt x="6162" y="3583"/>
                </a:moveTo>
                <a:cubicBezTo>
                  <a:pt x="6266" y="3687"/>
                  <a:pt x="6473" y="3894"/>
                  <a:pt x="6577" y="4128"/>
                </a:cubicBezTo>
                <a:cubicBezTo>
                  <a:pt x="7018" y="5322"/>
                  <a:pt x="6811" y="6620"/>
                  <a:pt x="6473" y="7788"/>
                </a:cubicBezTo>
                <a:cubicBezTo>
                  <a:pt x="6369" y="8230"/>
                  <a:pt x="6266" y="8671"/>
                  <a:pt x="6032" y="9087"/>
                </a:cubicBezTo>
                <a:cubicBezTo>
                  <a:pt x="6162" y="8437"/>
                  <a:pt x="6266" y="7788"/>
                  <a:pt x="6266" y="7269"/>
                </a:cubicBezTo>
                <a:cubicBezTo>
                  <a:pt x="6473" y="6490"/>
                  <a:pt x="6473" y="5738"/>
                  <a:pt x="6577" y="5089"/>
                </a:cubicBezTo>
                <a:cubicBezTo>
                  <a:pt x="6577" y="4543"/>
                  <a:pt x="6369" y="4024"/>
                  <a:pt x="6162" y="3583"/>
                </a:cubicBezTo>
                <a:close/>
                <a:moveTo>
                  <a:pt x="7979" y="8775"/>
                </a:moveTo>
                <a:lnTo>
                  <a:pt x="7979" y="8775"/>
                </a:lnTo>
                <a:cubicBezTo>
                  <a:pt x="7977" y="8777"/>
                  <a:pt x="7974" y="8780"/>
                  <a:pt x="7972" y="8782"/>
                </a:cubicBezTo>
                <a:lnTo>
                  <a:pt x="7972" y="8782"/>
                </a:lnTo>
                <a:cubicBezTo>
                  <a:pt x="7964" y="9038"/>
                  <a:pt x="7948" y="9288"/>
                  <a:pt x="7920" y="9531"/>
                </a:cubicBezTo>
                <a:lnTo>
                  <a:pt x="7920" y="9531"/>
                </a:lnTo>
                <a:cubicBezTo>
                  <a:pt x="7959" y="9271"/>
                  <a:pt x="7979" y="9013"/>
                  <a:pt x="7979" y="8775"/>
                </a:cubicBezTo>
                <a:close/>
                <a:moveTo>
                  <a:pt x="4215" y="2389"/>
                </a:moveTo>
                <a:cubicBezTo>
                  <a:pt x="4734" y="3375"/>
                  <a:pt x="5279" y="4336"/>
                  <a:pt x="5617" y="5426"/>
                </a:cubicBezTo>
                <a:cubicBezTo>
                  <a:pt x="5617" y="5971"/>
                  <a:pt x="5720" y="6490"/>
                  <a:pt x="5720" y="7036"/>
                </a:cubicBezTo>
                <a:cubicBezTo>
                  <a:pt x="5617" y="6620"/>
                  <a:pt x="5617" y="6283"/>
                  <a:pt x="5383" y="5841"/>
                </a:cubicBezTo>
                <a:lnTo>
                  <a:pt x="5383" y="5841"/>
                </a:lnTo>
                <a:cubicBezTo>
                  <a:pt x="5616" y="6386"/>
                  <a:pt x="5617" y="6931"/>
                  <a:pt x="5617" y="7476"/>
                </a:cubicBezTo>
                <a:lnTo>
                  <a:pt x="5617" y="7476"/>
                </a:lnTo>
                <a:cubicBezTo>
                  <a:pt x="5617" y="7139"/>
                  <a:pt x="5616" y="6827"/>
                  <a:pt x="5513" y="6387"/>
                </a:cubicBezTo>
                <a:cubicBezTo>
                  <a:pt x="5279" y="5426"/>
                  <a:pt x="4630" y="4673"/>
                  <a:pt x="4215" y="3791"/>
                </a:cubicBezTo>
                <a:lnTo>
                  <a:pt x="4215" y="3791"/>
                </a:lnTo>
                <a:cubicBezTo>
                  <a:pt x="4630" y="4673"/>
                  <a:pt x="5175" y="5530"/>
                  <a:pt x="5383" y="6387"/>
                </a:cubicBezTo>
                <a:cubicBezTo>
                  <a:pt x="5617" y="7036"/>
                  <a:pt x="5617" y="7581"/>
                  <a:pt x="5617" y="8230"/>
                </a:cubicBezTo>
                <a:cubicBezTo>
                  <a:pt x="5617" y="8567"/>
                  <a:pt x="5617" y="8879"/>
                  <a:pt x="5513" y="9216"/>
                </a:cubicBezTo>
                <a:lnTo>
                  <a:pt x="5513" y="7918"/>
                </a:lnTo>
                <a:cubicBezTo>
                  <a:pt x="5383" y="7036"/>
                  <a:pt x="4968" y="6387"/>
                  <a:pt x="4630" y="5634"/>
                </a:cubicBezTo>
                <a:lnTo>
                  <a:pt x="4630" y="5634"/>
                </a:lnTo>
                <a:cubicBezTo>
                  <a:pt x="4968" y="6490"/>
                  <a:pt x="5383" y="7269"/>
                  <a:pt x="5383" y="8230"/>
                </a:cubicBezTo>
                <a:cubicBezTo>
                  <a:pt x="5513" y="8671"/>
                  <a:pt x="5383" y="9087"/>
                  <a:pt x="5383" y="9632"/>
                </a:cubicBezTo>
                <a:cubicBezTo>
                  <a:pt x="5383" y="8879"/>
                  <a:pt x="5279" y="8230"/>
                  <a:pt x="4968" y="7477"/>
                </a:cubicBezTo>
                <a:cubicBezTo>
                  <a:pt x="4630" y="6620"/>
                  <a:pt x="3669" y="5530"/>
                  <a:pt x="3981" y="4440"/>
                </a:cubicBezTo>
                <a:cubicBezTo>
                  <a:pt x="4085" y="4336"/>
                  <a:pt x="4085" y="4232"/>
                  <a:pt x="4215" y="4024"/>
                </a:cubicBezTo>
                <a:lnTo>
                  <a:pt x="4215" y="3791"/>
                </a:lnTo>
                <a:cubicBezTo>
                  <a:pt x="4215" y="3687"/>
                  <a:pt x="4215" y="3583"/>
                  <a:pt x="4318" y="3479"/>
                </a:cubicBezTo>
                <a:cubicBezTo>
                  <a:pt x="4318" y="3375"/>
                  <a:pt x="4318" y="3245"/>
                  <a:pt x="4215" y="3038"/>
                </a:cubicBezTo>
                <a:lnTo>
                  <a:pt x="4215" y="2389"/>
                </a:lnTo>
                <a:close/>
                <a:moveTo>
                  <a:pt x="3877" y="4777"/>
                </a:moveTo>
                <a:cubicBezTo>
                  <a:pt x="3773" y="5322"/>
                  <a:pt x="4085" y="5971"/>
                  <a:pt x="4422" y="6490"/>
                </a:cubicBezTo>
                <a:cubicBezTo>
                  <a:pt x="4630" y="6932"/>
                  <a:pt x="4864" y="7373"/>
                  <a:pt x="4968" y="7788"/>
                </a:cubicBezTo>
                <a:cubicBezTo>
                  <a:pt x="5279" y="8567"/>
                  <a:pt x="5279" y="9216"/>
                  <a:pt x="5279" y="10073"/>
                </a:cubicBezTo>
                <a:cubicBezTo>
                  <a:pt x="5279" y="9528"/>
                  <a:pt x="5175" y="9087"/>
                  <a:pt x="5071" y="8671"/>
                </a:cubicBezTo>
                <a:cubicBezTo>
                  <a:pt x="4968" y="8230"/>
                  <a:pt x="4734" y="7788"/>
                  <a:pt x="4526" y="7477"/>
                </a:cubicBezTo>
                <a:cubicBezTo>
                  <a:pt x="4085" y="6828"/>
                  <a:pt x="3332" y="6179"/>
                  <a:pt x="3669" y="5426"/>
                </a:cubicBezTo>
                <a:cubicBezTo>
                  <a:pt x="3669" y="5426"/>
                  <a:pt x="3669" y="5322"/>
                  <a:pt x="3566" y="5322"/>
                </a:cubicBezTo>
                <a:cubicBezTo>
                  <a:pt x="3669" y="5089"/>
                  <a:pt x="3773" y="4985"/>
                  <a:pt x="3877" y="4777"/>
                </a:cubicBezTo>
                <a:close/>
                <a:moveTo>
                  <a:pt x="6811" y="4336"/>
                </a:moveTo>
                <a:lnTo>
                  <a:pt x="7122" y="4673"/>
                </a:lnTo>
                <a:cubicBezTo>
                  <a:pt x="7460" y="5841"/>
                  <a:pt x="7018" y="7036"/>
                  <a:pt x="6681" y="8126"/>
                </a:cubicBezTo>
                <a:cubicBezTo>
                  <a:pt x="6369" y="9216"/>
                  <a:pt x="5928" y="10073"/>
                  <a:pt x="5617" y="11034"/>
                </a:cubicBezTo>
                <a:cubicBezTo>
                  <a:pt x="5617" y="10930"/>
                  <a:pt x="5617" y="10826"/>
                  <a:pt x="5720" y="10722"/>
                </a:cubicBezTo>
                <a:lnTo>
                  <a:pt x="5720" y="10618"/>
                </a:lnTo>
                <a:cubicBezTo>
                  <a:pt x="5720" y="10385"/>
                  <a:pt x="5824" y="10177"/>
                  <a:pt x="5928" y="9969"/>
                </a:cubicBezTo>
                <a:cubicBezTo>
                  <a:pt x="5928" y="9632"/>
                  <a:pt x="6032" y="9424"/>
                  <a:pt x="6162" y="9216"/>
                </a:cubicBezTo>
                <a:cubicBezTo>
                  <a:pt x="6473" y="8437"/>
                  <a:pt x="6577" y="7685"/>
                  <a:pt x="6811" y="6932"/>
                </a:cubicBezTo>
                <a:cubicBezTo>
                  <a:pt x="6915" y="6179"/>
                  <a:pt x="7018" y="5089"/>
                  <a:pt x="6811" y="4336"/>
                </a:cubicBezTo>
                <a:close/>
                <a:moveTo>
                  <a:pt x="3436" y="5738"/>
                </a:moveTo>
                <a:cubicBezTo>
                  <a:pt x="3436" y="6387"/>
                  <a:pt x="3981" y="6932"/>
                  <a:pt x="4318" y="7373"/>
                </a:cubicBezTo>
                <a:cubicBezTo>
                  <a:pt x="4968" y="8334"/>
                  <a:pt x="5279" y="9528"/>
                  <a:pt x="5175" y="10722"/>
                </a:cubicBezTo>
                <a:cubicBezTo>
                  <a:pt x="5071" y="11034"/>
                  <a:pt x="4968" y="11267"/>
                  <a:pt x="4864" y="11579"/>
                </a:cubicBezTo>
                <a:lnTo>
                  <a:pt x="4864" y="11034"/>
                </a:lnTo>
                <a:cubicBezTo>
                  <a:pt x="4734" y="10177"/>
                  <a:pt x="4085" y="9528"/>
                  <a:pt x="3773" y="8671"/>
                </a:cubicBezTo>
                <a:cubicBezTo>
                  <a:pt x="3877" y="8334"/>
                  <a:pt x="3981" y="8126"/>
                  <a:pt x="3981" y="7685"/>
                </a:cubicBezTo>
                <a:cubicBezTo>
                  <a:pt x="3773" y="7036"/>
                  <a:pt x="3436" y="6620"/>
                  <a:pt x="3436" y="5971"/>
                </a:cubicBezTo>
                <a:lnTo>
                  <a:pt x="3436" y="5738"/>
                </a:lnTo>
                <a:close/>
                <a:moveTo>
                  <a:pt x="7226" y="4881"/>
                </a:moveTo>
                <a:cubicBezTo>
                  <a:pt x="7330" y="5089"/>
                  <a:pt x="7460" y="5322"/>
                  <a:pt x="7564" y="5530"/>
                </a:cubicBezTo>
                <a:cubicBezTo>
                  <a:pt x="7875" y="7036"/>
                  <a:pt x="7564" y="8567"/>
                  <a:pt x="6811" y="9865"/>
                </a:cubicBezTo>
                <a:cubicBezTo>
                  <a:pt x="6473" y="10618"/>
                  <a:pt x="5824" y="11163"/>
                  <a:pt x="5279" y="11812"/>
                </a:cubicBezTo>
                <a:cubicBezTo>
                  <a:pt x="5279" y="11683"/>
                  <a:pt x="5383" y="11683"/>
                  <a:pt x="5383" y="11579"/>
                </a:cubicBezTo>
                <a:cubicBezTo>
                  <a:pt x="6032" y="10281"/>
                  <a:pt x="6577" y="8983"/>
                  <a:pt x="6915" y="7581"/>
                </a:cubicBezTo>
                <a:cubicBezTo>
                  <a:pt x="7122" y="6724"/>
                  <a:pt x="7460" y="5738"/>
                  <a:pt x="7226" y="4881"/>
                </a:cubicBezTo>
                <a:close/>
                <a:moveTo>
                  <a:pt x="3773" y="8775"/>
                </a:moveTo>
                <a:cubicBezTo>
                  <a:pt x="3877" y="9216"/>
                  <a:pt x="4215" y="9632"/>
                  <a:pt x="4422" y="9969"/>
                </a:cubicBezTo>
                <a:cubicBezTo>
                  <a:pt x="4734" y="10514"/>
                  <a:pt x="4864" y="11267"/>
                  <a:pt x="4734" y="11916"/>
                </a:cubicBezTo>
                <a:cubicBezTo>
                  <a:pt x="4734" y="11371"/>
                  <a:pt x="4630" y="10930"/>
                  <a:pt x="4422" y="10514"/>
                </a:cubicBezTo>
                <a:cubicBezTo>
                  <a:pt x="4215" y="10073"/>
                  <a:pt x="3669" y="9632"/>
                  <a:pt x="3669" y="9216"/>
                </a:cubicBezTo>
                <a:cubicBezTo>
                  <a:pt x="3669" y="9087"/>
                  <a:pt x="3669" y="8983"/>
                  <a:pt x="3773" y="8775"/>
                </a:cubicBezTo>
                <a:close/>
                <a:moveTo>
                  <a:pt x="3566" y="9320"/>
                </a:moveTo>
                <a:cubicBezTo>
                  <a:pt x="3669" y="9528"/>
                  <a:pt x="3877" y="9736"/>
                  <a:pt x="3981" y="9969"/>
                </a:cubicBezTo>
                <a:cubicBezTo>
                  <a:pt x="4422" y="10618"/>
                  <a:pt x="4630" y="11267"/>
                  <a:pt x="4630" y="12020"/>
                </a:cubicBezTo>
                <a:lnTo>
                  <a:pt x="4630" y="12124"/>
                </a:lnTo>
                <a:cubicBezTo>
                  <a:pt x="4630" y="11267"/>
                  <a:pt x="3773" y="10514"/>
                  <a:pt x="3566" y="9528"/>
                </a:cubicBezTo>
                <a:lnTo>
                  <a:pt x="3566" y="9320"/>
                </a:lnTo>
                <a:close/>
                <a:moveTo>
                  <a:pt x="7920" y="9531"/>
                </a:moveTo>
                <a:cubicBezTo>
                  <a:pt x="7868" y="9867"/>
                  <a:pt x="7784" y="10207"/>
                  <a:pt x="7667" y="10514"/>
                </a:cubicBezTo>
                <a:cubicBezTo>
                  <a:pt x="7524" y="11106"/>
                  <a:pt x="7170" y="11697"/>
                  <a:pt x="6752" y="12254"/>
                </a:cubicBezTo>
                <a:lnTo>
                  <a:pt x="6752" y="12254"/>
                </a:lnTo>
                <a:cubicBezTo>
                  <a:pt x="7495" y="11425"/>
                  <a:pt x="7805" y="10529"/>
                  <a:pt x="7920" y="9531"/>
                </a:cubicBezTo>
                <a:close/>
                <a:moveTo>
                  <a:pt x="3436" y="9865"/>
                </a:moveTo>
                <a:cubicBezTo>
                  <a:pt x="3773" y="10618"/>
                  <a:pt x="4526" y="11371"/>
                  <a:pt x="4630" y="12228"/>
                </a:cubicBezTo>
                <a:lnTo>
                  <a:pt x="4526" y="12332"/>
                </a:lnTo>
                <a:cubicBezTo>
                  <a:pt x="4318" y="11475"/>
                  <a:pt x="3669" y="10930"/>
                  <a:pt x="3436" y="10073"/>
                </a:cubicBezTo>
                <a:lnTo>
                  <a:pt x="3436" y="9865"/>
                </a:lnTo>
                <a:close/>
                <a:moveTo>
                  <a:pt x="7771" y="7139"/>
                </a:moveTo>
                <a:cubicBezTo>
                  <a:pt x="7771" y="7269"/>
                  <a:pt x="7771" y="7373"/>
                  <a:pt x="7875" y="7477"/>
                </a:cubicBezTo>
                <a:lnTo>
                  <a:pt x="7875" y="7581"/>
                </a:lnTo>
                <a:cubicBezTo>
                  <a:pt x="7875" y="7918"/>
                  <a:pt x="7875" y="8230"/>
                  <a:pt x="7771" y="8437"/>
                </a:cubicBezTo>
                <a:lnTo>
                  <a:pt x="7771" y="8567"/>
                </a:lnTo>
                <a:cubicBezTo>
                  <a:pt x="7564" y="9528"/>
                  <a:pt x="7122" y="10385"/>
                  <a:pt x="6473" y="11034"/>
                </a:cubicBezTo>
                <a:cubicBezTo>
                  <a:pt x="6032" y="11475"/>
                  <a:pt x="5617" y="11916"/>
                  <a:pt x="5175" y="12332"/>
                </a:cubicBezTo>
                <a:cubicBezTo>
                  <a:pt x="5160" y="12351"/>
                  <a:pt x="5145" y="12369"/>
                  <a:pt x="5130" y="12387"/>
                </a:cubicBezTo>
                <a:lnTo>
                  <a:pt x="5130" y="12387"/>
                </a:lnTo>
                <a:cubicBezTo>
                  <a:pt x="5768" y="11335"/>
                  <a:pt x="6621" y="10522"/>
                  <a:pt x="7122" y="9424"/>
                </a:cubicBezTo>
                <a:cubicBezTo>
                  <a:pt x="7460" y="8671"/>
                  <a:pt x="7771" y="7918"/>
                  <a:pt x="7771" y="7139"/>
                </a:cubicBezTo>
                <a:close/>
                <a:moveTo>
                  <a:pt x="6752" y="12254"/>
                </a:moveTo>
                <a:cubicBezTo>
                  <a:pt x="6729" y="12280"/>
                  <a:pt x="6705" y="12306"/>
                  <a:pt x="6681" y="12332"/>
                </a:cubicBezTo>
                <a:cubicBezTo>
                  <a:pt x="6653" y="12374"/>
                  <a:pt x="6625" y="12415"/>
                  <a:pt x="6596" y="12456"/>
                </a:cubicBezTo>
                <a:lnTo>
                  <a:pt x="6596" y="12456"/>
                </a:lnTo>
                <a:cubicBezTo>
                  <a:pt x="6649" y="12389"/>
                  <a:pt x="6701" y="12322"/>
                  <a:pt x="6752" y="12254"/>
                </a:cubicBezTo>
                <a:close/>
                <a:moveTo>
                  <a:pt x="3436" y="10281"/>
                </a:moveTo>
                <a:cubicBezTo>
                  <a:pt x="3669" y="11034"/>
                  <a:pt x="4318" y="11683"/>
                  <a:pt x="4526" y="12461"/>
                </a:cubicBezTo>
                <a:cubicBezTo>
                  <a:pt x="4422" y="12773"/>
                  <a:pt x="4215" y="13110"/>
                  <a:pt x="4085" y="13422"/>
                </a:cubicBezTo>
                <a:cubicBezTo>
                  <a:pt x="4085" y="13110"/>
                  <a:pt x="3981" y="12877"/>
                  <a:pt x="3773" y="12565"/>
                </a:cubicBezTo>
                <a:cubicBezTo>
                  <a:pt x="3669" y="12124"/>
                  <a:pt x="3436" y="11683"/>
                  <a:pt x="3436" y="11267"/>
                </a:cubicBezTo>
                <a:lnTo>
                  <a:pt x="3436" y="10281"/>
                </a:lnTo>
                <a:close/>
                <a:moveTo>
                  <a:pt x="3332" y="11579"/>
                </a:moveTo>
                <a:cubicBezTo>
                  <a:pt x="3436" y="11812"/>
                  <a:pt x="3436" y="11916"/>
                  <a:pt x="3566" y="12020"/>
                </a:cubicBezTo>
                <a:cubicBezTo>
                  <a:pt x="3669" y="12565"/>
                  <a:pt x="3981" y="12981"/>
                  <a:pt x="3981" y="13422"/>
                </a:cubicBezTo>
                <a:cubicBezTo>
                  <a:pt x="3981" y="13526"/>
                  <a:pt x="3981" y="13526"/>
                  <a:pt x="3877" y="13630"/>
                </a:cubicBezTo>
                <a:cubicBezTo>
                  <a:pt x="3877" y="12981"/>
                  <a:pt x="3566" y="12332"/>
                  <a:pt x="3332" y="11812"/>
                </a:cubicBezTo>
                <a:lnTo>
                  <a:pt x="3332" y="11579"/>
                </a:lnTo>
                <a:close/>
                <a:moveTo>
                  <a:pt x="3332" y="12124"/>
                </a:moveTo>
                <a:cubicBezTo>
                  <a:pt x="3566" y="12669"/>
                  <a:pt x="3877" y="13110"/>
                  <a:pt x="3877" y="13759"/>
                </a:cubicBezTo>
                <a:lnTo>
                  <a:pt x="3773" y="13863"/>
                </a:lnTo>
                <a:cubicBezTo>
                  <a:pt x="3773" y="13422"/>
                  <a:pt x="3566" y="12981"/>
                  <a:pt x="3332" y="12669"/>
                </a:cubicBezTo>
                <a:lnTo>
                  <a:pt x="3332" y="12124"/>
                </a:lnTo>
                <a:close/>
                <a:moveTo>
                  <a:pt x="3332" y="12877"/>
                </a:moveTo>
                <a:cubicBezTo>
                  <a:pt x="3436" y="13214"/>
                  <a:pt x="3669" y="13630"/>
                  <a:pt x="3773" y="13967"/>
                </a:cubicBezTo>
                <a:cubicBezTo>
                  <a:pt x="3669" y="14071"/>
                  <a:pt x="3669" y="14175"/>
                  <a:pt x="3566" y="14279"/>
                </a:cubicBezTo>
                <a:lnTo>
                  <a:pt x="3436" y="14408"/>
                </a:lnTo>
                <a:cubicBezTo>
                  <a:pt x="3436" y="14175"/>
                  <a:pt x="3332" y="13863"/>
                  <a:pt x="3228" y="13630"/>
                </a:cubicBezTo>
                <a:lnTo>
                  <a:pt x="3228" y="13318"/>
                </a:lnTo>
                <a:cubicBezTo>
                  <a:pt x="3332" y="13630"/>
                  <a:pt x="3436" y="13967"/>
                  <a:pt x="3566" y="14279"/>
                </a:cubicBezTo>
                <a:cubicBezTo>
                  <a:pt x="3566" y="13863"/>
                  <a:pt x="3436" y="13526"/>
                  <a:pt x="3332" y="13214"/>
                </a:cubicBezTo>
                <a:lnTo>
                  <a:pt x="3332" y="12877"/>
                </a:lnTo>
                <a:close/>
                <a:moveTo>
                  <a:pt x="6596" y="12456"/>
                </a:moveTo>
                <a:lnTo>
                  <a:pt x="6596" y="12456"/>
                </a:lnTo>
                <a:cubicBezTo>
                  <a:pt x="6455" y="12635"/>
                  <a:pt x="6308" y="12811"/>
                  <a:pt x="6162" y="12981"/>
                </a:cubicBezTo>
                <a:cubicBezTo>
                  <a:pt x="5555" y="13490"/>
                  <a:pt x="4949" y="14000"/>
                  <a:pt x="4342" y="14509"/>
                </a:cubicBezTo>
                <a:lnTo>
                  <a:pt x="4342" y="14509"/>
                </a:lnTo>
                <a:cubicBezTo>
                  <a:pt x="4535" y="14397"/>
                  <a:pt x="4717" y="14287"/>
                  <a:pt x="4864" y="14175"/>
                </a:cubicBezTo>
                <a:cubicBezTo>
                  <a:pt x="5576" y="13659"/>
                  <a:pt x="6102" y="13167"/>
                  <a:pt x="6596" y="12456"/>
                </a:cubicBezTo>
                <a:close/>
                <a:moveTo>
                  <a:pt x="7771" y="9320"/>
                </a:moveTo>
                <a:lnTo>
                  <a:pt x="7771" y="9320"/>
                </a:lnTo>
                <a:cubicBezTo>
                  <a:pt x="7667" y="10722"/>
                  <a:pt x="6915" y="11812"/>
                  <a:pt x="5928" y="12773"/>
                </a:cubicBezTo>
                <a:cubicBezTo>
                  <a:pt x="5279" y="13422"/>
                  <a:pt x="4630" y="13863"/>
                  <a:pt x="3981" y="14408"/>
                </a:cubicBezTo>
                <a:cubicBezTo>
                  <a:pt x="3877" y="14512"/>
                  <a:pt x="3773" y="14512"/>
                  <a:pt x="3669" y="14616"/>
                </a:cubicBezTo>
                <a:cubicBezTo>
                  <a:pt x="3981" y="14279"/>
                  <a:pt x="4215" y="13967"/>
                  <a:pt x="4422" y="13630"/>
                </a:cubicBezTo>
                <a:lnTo>
                  <a:pt x="4422" y="13526"/>
                </a:lnTo>
                <a:lnTo>
                  <a:pt x="4526" y="13526"/>
                </a:lnTo>
                <a:cubicBezTo>
                  <a:pt x="4864" y="12877"/>
                  <a:pt x="5279" y="12228"/>
                  <a:pt x="5928" y="11812"/>
                </a:cubicBezTo>
                <a:cubicBezTo>
                  <a:pt x="6369" y="11371"/>
                  <a:pt x="6811" y="11034"/>
                  <a:pt x="7226" y="10514"/>
                </a:cubicBezTo>
                <a:cubicBezTo>
                  <a:pt x="7460" y="10073"/>
                  <a:pt x="7667" y="9736"/>
                  <a:pt x="7771" y="9320"/>
                </a:cubicBezTo>
                <a:close/>
                <a:moveTo>
                  <a:pt x="4342" y="14509"/>
                </a:moveTo>
                <a:cubicBezTo>
                  <a:pt x="4118" y="14639"/>
                  <a:pt x="3879" y="14773"/>
                  <a:pt x="3661" y="14920"/>
                </a:cubicBezTo>
                <a:lnTo>
                  <a:pt x="3661" y="14920"/>
                </a:lnTo>
                <a:cubicBezTo>
                  <a:pt x="3830" y="14823"/>
                  <a:pt x="4018" y="14737"/>
                  <a:pt x="4215" y="14616"/>
                </a:cubicBezTo>
                <a:cubicBezTo>
                  <a:pt x="4257" y="14580"/>
                  <a:pt x="4300" y="14545"/>
                  <a:pt x="4342" y="14509"/>
                </a:cubicBezTo>
                <a:close/>
                <a:moveTo>
                  <a:pt x="4968" y="2181"/>
                </a:moveTo>
                <a:cubicBezTo>
                  <a:pt x="6369" y="4543"/>
                  <a:pt x="6369" y="7788"/>
                  <a:pt x="5617" y="10385"/>
                </a:cubicBezTo>
                <a:cubicBezTo>
                  <a:pt x="5513" y="11034"/>
                  <a:pt x="5175" y="11683"/>
                  <a:pt x="4968" y="12228"/>
                </a:cubicBezTo>
                <a:cubicBezTo>
                  <a:pt x="4864" y="12461"/>
                  <a:pt x="4734" y="12669"/>
                  <a:pt x="4630" y="12877"/>
                </a:cubicBezTo>
                <a:cubicBezTo>
                  <a:pt x="4422" y="13422"/>
                  <a:pt x="4085" y="13967"/>
                  <a:pt x="3773" y="14408"/>
                </a:cubicBezTo>
                <a:cubicBezTo>
                  <a:pt x="3566" y="14720"/>
                  <a:pt x="3228" y="15161"/>
                  <a:pt x="2917" y="15473"/>
                </a:cubicBezTo>
                <a:cubicBezTo>
                  <a:pt x="3669" y="14408"/>
                  <a:pt x="4318" y="13318"/>
                  <a:pt x="4864" y="12124"/>
                </a:cubicBezTo>
                <a:cubicBezTo>
                  <a:pt x="5279" y="11163"/>
                  <a:pt x="5513" y="10177"/>
                  <a:pt x="5720" y="9087"/>
                </a:cubicBezTo>
                <a:lnTo>
                  <a:pt x="5824" y="9087"/>
                </a:lnTo>
                <a:lnTo>
                  <a:pt x="5720" y="8983"/>
                </a:lnTo>
                <a:cubicBezTo>
                  <a:pt x="6162" y="6620"/>
                  <a:pt x="5928" y="4232"/>
                  <a:pt x="4968" y="2181"/>
                </a:cubicBezTo>
                <a:close/>
                <a:moveTo>
                  <a:pt x="3228" y="13759"/>
                </a:moveTo>
                <a:cubicBezTo>
                  <a:pt x="3228" y="13863"/>
                  <a:pt x="3228" y="13967"/>
                  <a:pt x="3332" y="14071"/>
                </a:cubicBezTo>
                <a:lnTo>
                  <a:pt x="3332" y="14512"/>
                </a:lnTo>
                <a:cubicBezTo>
                  <a:pt x="3020" y="15161"/>
                  <a:pt x="2683" y="15706"/>
                  <a:pt x="2371" y="16226"/>
                </a:cubicBezTo>
                <a:cubicBezTo>
                  <a:pt x="2268" y="16355"/>
                  <a:pt x="2268" y="16459"/>
                  <a:pt x="2138" y="16459"/>
                </a:cubicBezTo>
                <a:cubicBezTo>
                  <a:pt x="2579" y="15577"/>
                  <a:pt x="3020" y="14720"/>
                  <a:pt x="3228" y="13759"/>
                </a:cubicBezTo>
                <a:close/>
                <a:moveTo>
                  <a:pt x="9598" y="19186"/>
                </a:moveTo>
                <a:cubicBezTo>
                  <a:pt x="9102" y="19231"/>
                  <a:pt x="8614" y="19331"/>
                  <a:pt x="8127" y="19453"/>
                </a:cubicBezTo>
                <a:lnTo>
                  <a:pt x="8127" y="19453"/>
                </a:lnTo>
                <a:lnTo>
                  <a:pt x="8109" y="19471"/>
                </a:lnTo>
                <a:cubicBezTo>
                  <a:pt x="8596" y="19370"/>
                  <a:pt x="9095" y="19280"/>
                  <a:pt x="9598" y="19186"/>
                </a:cubicBezTo>
                <a:close/>
                <a:moveTo>
                  <a:pt x="14054" y="14512"/>
                </a:moveTo>
                <a:cubicBezTo>
                  <a:pt x="14054" y="14824"/>
                  <a:pt x="13950" y="15161"/>
                  <a:pt x="13716" y="15369"/>
                </a:cubicBezTo>
                <a:cubicBezTo>
                  <a:pt x="13405" y="15914"/>
                  <a:pt x="12756" y="16355"/>
                  <a:pt x="12211" y="16667"/>
                </a:cubicBezTo>
                <a:cubicBezTo>
                  <a:pt x="11354" y="17212"/>
                  <a:pt x="10575" y="17861"/>
                  <a:pt x="9614" y="18303"/>
                </a:cubicBezTo>
                <a:cubicBezTo>
                  <a:pt x="8420" y="18952"/>
                  <a:pt x="7122" y="19263"/>
                  <a:pt x="5928" y="19704"/>
                </a:cubicBezTo>
                <a:cubicBezTo>
                  <a:pt x="8316" y="18614"/>
                  <a:pt x="11016" y="17524"/>
                  <a:pt x="12107" y="15161"/>
                </a:cubicBezTo>
                <a:lnTo>
                  <a:pt x="12522" y="15161"/>
                </a:lnTo>
                <a:cubicBezTo>
                  <a:pt x="12107" y="16563"/>
                  <a:pt x="10471" y="17654"/>
                  <a:pt x="9173" y="18303"/>
                </a:cubicBezTo>
                <a:cubicBezTo>
                  <a:pt x="10471" y="17654"/>
                  <a:pt x="12314" y="16667"/>
                  <a:pt x="12652" y="15161"/>
                </a:cubicBezTo>
                <a:cubicBezTo>
                  <a:pt x="13171" y="15161"/>
                  <a:pt x="13820" y="14928"/>
                  <a:pt x="14054" y="14512"/>
                </a:cubicBezTo>
                <a:close/>
                <a:moveTo>
                  <a:pt x="4562" y="18796"/>
                </a:moveTo>
                <a:cubicBezTo>
                  <a:pt x="4372" y="19029"/>
                  <a:pt x="4172" y="19253"/>
                  <a:pt x="3981" y="19471"/>
                </a:cubicBezTo>
                <a:cubicBezTo>
                  <a:pt x="3930" y="19554"/>
                  <a:pt x="3871" y="19635"/>
                  <a:pt x="3806" y="19716"/>
                </a:cubicBezTo>
                <a:lnTo>
                  <a:pt x="3806" y="19716"/>
                </a:lnTo>
                <a:cubicBezTo>
                  <a:pt x="4068" y="19422"/>
                  <a:pt x="4329" y="19116"/>
                  <a:pt x="4562" y="18796"/>
                </a:cubicBezTo>
                <a:close/>
                <a:moveTo>
                  <a:pt x="6513" y="20003"/>
                </a:moveTo>
                <a:lnTo>
                  <a:pt x="6513" y="20003"/>
                </a:lnTo>
                <a:cubicBezTo>
                  <a:pt x="6497" y="20008"/>
                  <a:pt x="6481" y="20013"/>
                  <a:pt x="6464" y="20018"/>
                </a:cubicBezTo>
                <a:lnTo>
                  <a:pt x="6464" y="20018"/>
                </a:lnTo>
                <a:cubicBezTo>
                  <a:pt x="6467" y="20017"/>
                  <a:pt x="6470" y="20017"/>
                  <a:pt x="6473" y="20016"/>
                </a:cubicBezTo>
                <a:cubicBezTo>
                  <a:pt x="6487" y="20012"/>
                  <a:pt x="6500" y="20007"/>
                  <a:pt x="6513" y="20003"/>
                </a:cubicBezTo>
                <a:close/>
                <a:moveTo>
                  <a:pt x="11120" y="14824"/>
                </a:moveTo>
                <a:cubicBezTo>
                  <a:pt x="11224" y="14928"/>
                  <a:pt x="11224" y="14928"/>
                  <a:pt x="11354" y="14928"/>
                </a:cubicBezTo>
                <a:cubicBezTo>
                  <a:pt x="11458" y="15057"/>
                  <a:pt x="11769" y="15057"/>
                  <a:pt x="12003" y="15057"/>
                </a:cubicBezTo>
                <a:cubicBezTo>
                  <a:pt x="10809" y="17861"/>
                  <a:pt x="7667" y="18718"/>
                  <a:pt x="5175" y="20016"/>
                </a:cubicBezTo>
                <a:cubicBezTo>
                  <a:pt x="5139" y="20028"/>
                  <a:pt x="5105" y="20041"/>
                  <a:pt x="5071" y="20057"/>
                </a:cubicBezTo>
                <a:lnTo>
                  <a:pt x="5071" y="20057"/>
                </a:lnTo>
                <a:cubicBezTo>
                  <a:pt x="5550" y="19791"/>
                  <a:pt x="6055" y="19584"/>
                  <a:pt x="6473" y="19367"/>
                </a:cubicBezTo>
                <a:cubicBezTo>
                  <a:pt x="7122" y="18952"/>
                  <a:pt x="7875" y="18614"/>
                  <a:pt x="8524" y="18069"/>
                </a:cubicBezTo>
                <a:cubicBezTo>
                  <a:pt x="9614" y="17316"/>
                  <a:pt x="10809" y="16226"/>
                  <a:pt x="11120" y="14824"/>
                </a:cubicBezTo>
                <a:close/>
                <a:moveTo>
                  <a:pt x="3806" y="19716"/>
                </a:moveTo>
                <a:lnTo>
                  <a:pt x="3806" y="19716"/>
                </a:lnTo>
                <a:cubicBezTo>
                  <a:pt x="3654" y="19886"/>
                  <a:pt x="3502" y="20052"/>
                  <a:pt x="3355" y="20214"/>
                </a:cubicBezTo>
                <a:lnTo>
                  <a:pt x="3355" y="20214"/>
                </a:lnTo>
                <a:cubicBezTo>
                  <a:pt x="3515" y="20047"/>
                  <a:pt x="3673" y="19883"/>
                  <a:pt x="3806" y="19716"/>
                </a:cubicBezTo>
                <a:close/>
                <a:moveTo>
                  <a:pt x="7771" y="15577"/>
                </a:moveTo>
                <a:cubicBezTo>
                  <a:pt x="7460" y="17316"/>
                  <a:pt x="6162" y="18614"/>
                  <a:pt x="4734" y="19601"/>
                </a:cubicBezTo>
                <a:cubicBezTo>
                  <a:pt x="4422" y="19912"/>
                  <a:pt x="3981" y="20250"/>
                  <a:pt x="3669" y="20561"/>
                </a:cubicBezTo>
                <a:cubicBezTo>
                  <a:pt x="4215" y="20016"/>
                  <a:pt x="4968" y="19601"/>
                  <a:pt x="5513" y="19159"/>
                </a:cubicBezTo>
                <a:cubicBezTo>
                  <a:pt x="6577" y="18303"/>
                  <a:pt x="7564" y="17004"/>
                  <a:pt x="7771" y="15577"/>
                </a:cubicBezTo>
                <a:close/>
                <a:moveTo>
                  <a:pt x="10705" y="14720"/>
                </a:moveTo>
                <a:cubicBezTo>
                  <a:pt x="10809" y="14720"/>
                  <a:pt x="10913" y="14824"/>
                  <a:pt x="11016" y="14824"/>
                </a:cubicBezTo>
                <a:cubicBezTo>
                  <a:pt x="10705" y="16459"/>
                  <a:pt x="8965" y="17757"/>
                  <a:pt x="7667" y="18614"/>
                </a:cubicBezTo>
                <a:cubicBezTo>
                  <a:pt x="6915" y="19159"/>
                  <a:pt x="6032" y="19471"/>
                  <a:pt x="5279" y="19912"/>
                </a:cubicBezTo>
                <a:cubicBezTo>
                  <a:pt x="4864" y="20120"/>
                  <a:pt x="4526" y="20250"/>
                  <a:pt x="4215" y="20561"/>
                </a:cubicBezTo>
                <a:cubicBezTo>
                  <a:pt x="4734" y="20016"/>
                  <a:pt x="5513" y="19704"/>
                  <a:pt x="6032" y="19367"/>
                </a:cubicBezTo>
                <a:cubicBezTo>
                  <a:pt x="6811" y="18952"/>
                  <a:pt x="7564" y="18406"/>
                  <a:pt x="8316" y="17861"/>
                </a:cubicBezTo>
                <a:cubicBezTo>
                  <a:pt x="9277" y="17212"/>
                  <a:pt x="10575" y="16018"/>
                  <a:pt x="10705" y="14720"/>
                </a:cubicBezTo>
                <a:close/>
                <a:moveTo>
                  <a:pt x="4757" y="20242"/>
                </a:moveTo>
                <a:cubicBezTo>
                  <a:pt x="4617" y="20341"/>
                  <a:pt x="4478" y="20455"/>
                  <a:pt x="4318" y="20561"/>
                </a:cubicBezTo>
                <a:cubicBezTo>
                  <a:pt x="4457" y="20445"/>
                  <a:pt x="4604" y="20340"/>
                  <a:pt x="4757" y="20242"/>
                </a:cubicBezTo>
                <a:close/>
                <a:moveTo>
                  <a:pt x="14158" y="14928"/>
                </a:moveTo>
                <a:cubicBezTo>
                  <a:pt x="14158" y="15706"/>
                  <a:pt x="13950" y="16459"/>
                  <a:pt x="13612" y="17108"/>
                </a:cubicBezTo>
                <a:cubicBezTo>
                  <a:pt x="13405" y="17654"/>
                  <a:pt x="13067" y="17965"/>
                  <a:pt x="12756" y="18406"/>
                </a:cubicBezTo>
                <a:cubicBezTo>
                  <a:pt x="11720" y="18775"/>
                  <a:pt x="10649" y="18989"/>
                  <a:pt x="9598" y="19186"/>
                </a:cubicBezTo>
                <a:lnTo>
                  <a:pt x="9598" y="19186"/>
                </a:lnTo>
                <a:cubicBezTo>
                  <a:pt x="9784" y="19169"/>
                  <a:pt x="9971" y="19159"/>
                  <a:pt x="10160" y="19159"/>
                </a:cubicBezTo>
                <a:cubicBezTo>
                  <a:pt x="11016" y="19055"/>
                  <a:pt x="11873" y="18822"/>
                  <a:pt x="12652" y="18510"/>
                </a:cubicBezTo>
                <a:lnTo>
                  <a:pt x="12652" y="18510"/>
                </a:lnTo>
                <a:cubicBezTo>
                  <a:pt x="11458" y="19263"/>
                  <a:pt x="9718" y="19367"/>
                  <a:pt x="8316" y="19601"/>
                </a:cubicBezTo>
                <a:cubicBezTo>
                  <a:pt x="7681" y="19601"/>
                  <a:pt x="7145" y="19800"/>
                  <a:pt x="6513" y="20003"/>
                </a:cubicBezTo>
                <a:lnTo>
                  <a:pt x="6513" y="20003"/>
                </a:lnTo>
                <a:cubicBezTo>
                  <a:pt x="7253" y="19780"/>
                  <a:pt x="7996" y="19690"/>
                  <a:pt x="8758" y="19601"/>
                </a:cubicBezTo>
                <a:cubicBezTo>
                  <a:pt x="9822" y="19367"/>
                  <a:pt x="11354" y="19367"/>
                  <a:pt x="12314" y="18718"/>
                </a:cubicBezTo>
                <a:lnTo>
                  <a:pt x="12314" y="18822"/>
                </a:lnTo>
                <a:cubicBezTo>
                  <a:pt x="11769" y="19263"/>
                  <a:pt x="11016" y="19367"/>
                  <a:pt x="10367" y="19601"/>
                </a:cubicBezTo>
                <a:cubicBezTo>
                  <a:pt x="9614" y="19808"/>
                  <a:pt x="8758" y="19912"/>
                  <a:pt x="7875" y="20016"/>
                </a:cubicBezTo>
                <a:cubicBezTo>
                  <a:pt x="6991" y="20210"/>
                  <a:pt x="6088" y="20315"/>
                  <a:pt x="5243" y="20583"/>
                </a:cubicBezTo>
                <a:lnTo>
                  <a:pt x="5243" y="20583"/>
                </a:lnTo>
                <a:cubicBezTo>
                  <a:pt x="5571" y="20469"/>
                  <a:pt x="5898" y="20302"/>
                  <a:pt x="6162" y="20120"/>
                </a:cubicBezTo>
                <a:cubicBezTo>
                  <a:pt x="6263" y="20083"/>
                  <a:pt x="6363" y="20049"/>
                  <a:pt x="6464" y="20018"/>
                </a:cubicBezTo>
                <a:lnTo>
                  <a:pt x="6464" y="20018"/>
                </a:lnTo>
                <a:cubicBezTo>
                  <a:pt x="6026" y="20123"/>
                  <a:pt x="5614" y="20355"/>
                  <a:pt x="5175" y="20561"/>
                </a:cubicBezTo>
                <a:cubicBezTo>
                  <a:pt x="5928" y="20120"/>
                  <a:pt x="6681" y="19912"/>
                  <a:pt x="7564" y="19601"/>
                </a:cubicBezTo>
                <a:cubicBezTo>
                  <a:pt x="7751" y="19549"/>
                  <a:pt x="7939" y="19499"/>
                  <a:pt x="8127" y="19453"/>
                </a:cubicBezTo>
                <a:lnTo>
                  <a:pt x="8127" y="19453"/>
                </a:lnTo>
                <a:lnTo>
                  <a:pt x="8213" y="19367"/>
                </a:lnTo>
                <a:cubicBezTo>
                  <a:pt x="8628" y="19263"/>
                  <a:pt x="9069" y="19055"/>
                  <a:pt x="9511" y="18822"/>
                </a:cubicBezTo>
                <a:cubicBezTo>
                  <a:pt x="10575" y="18614"/>
                  <a:pt x="11562" y="18303"/>
                  <a:pt x="12418" y="17654"/>
                </a:cubicBezTo>
                <a:lnTo>
                  <a:pt x="12418" y="17654"/>
                </a:lnTo>
                <a:cubicBezTo>
                  <a:pt x="11562" y="18069"/>
                  <a:pt x="10705" y="18510"/>
                  <a:pt x="9718" y="18718"/>
                </a:cubicBezTo>
                <a:cubicBezTo>
                  <a:pt x="10575" y="18303"/>
                  <a:pt x="11458" y="17654"/>
                  <a:pt x="12314" y="17108"/>
                </a:cubicBezTo>
                <a:cubicBezTo>
                  <a:pt x="12963" y="16563"/>
                  <a:pt x="13950" y="15914"/>
                  <a:pt x="14158" y="14928"/>
                </a:cubicBezTo>
                <a:close/>
                <a:moveTo>
                  <a:pt x="5128" y="20620"/>
                </a:moveTo>
                <a:lnTo>
                  <a:pt x="5128" y="20620"/>
                </a:lnTo>
                <a:cubicBezTo>
                  <a:pt x="5038" y="20651"/>
                  <a:pt x="4948" y="20683"/>
                  <a:pt x="4859" y="20718"/>
                </a:cubicBezTo>
                <a:lnTo>
                  <a:pt x="4859" y="20718"/>
                </a:lnTo>
                <a:cubicBezTo>
                  <a:pt x="4889" y="20692"/>
                  <a:pt x="4915" y="20665"/>
                  <a:pt x="4968" y="20665"/>
                </a:cubicBezTo>
                <a:cubicBezTo>
                  <a:pt x="5021" y="20652"/>
                  <a:pt x="5074" y="20637"/>
                  <a:pt x="5128" y="20620"/>
                </a:cubicBezTo>
                <a:close/>
                <a:moveTo>
                  <a:pt x="3669" y="20899"/>
                </a:moveTo>
                <a:lnTo>
                  <a:pt x="3565" y="20997"/>
                </a:lnTo>
                <a:lnTo>
                  <a:pt x="3565" y="20997"/>
                </a:lnTo>
                <a:cubicBezTo>
                  <a:pt x="3601" y="20964"/>
                  <a:pt x="3637" y="20932"/>
                  <a:pt x="3669" y="20899"/>
                </a:cubicBezTo>
                <a:close/>
                <a:moveTo>
                  <a:pt x="12211" y="19055"/>
                </a:moveTo>
                <a:cubicBezTo>
                  <a:pt x="11120" y="20665"/>
                  <a:pt x="8628" y="20665"/>
                  <a:pt x="6811" y="20769"/>
                </a:cubicBezTo>
                <a:cubicBezTo>
                  <a:pt x="5383" y="21002"/>
                  <a:pt x="4215" y="21210"/>
                  <a:pt x="3124" y="21963"/>
                </a:cubicBezTo>
                <a:cubicBezTo>
                  <a:pt x="3436" y="21651"/>
                  <a:pt x="3877" y="21314"/>
                  <a:pt x="4215" y="21106"/>
                </a:cubicBezTo>
                <a:cubicBezTo>
                  <a:pt x="5824" y="20353"/>
                  <a:pt x="7460" y="20250"/>
                  <a:pt x="9173" y="19912"/>
                </a:cubicBezTo>
                <a:cubicBezTo>
                  <a:pt x="10056" y="19808"/>
                  <a:pt x="11354" y="19601"/>
                  <a:pt x="12211" y="19055"/>
                </a:cubicBezTo>
                <a:close/>
                <a:moveTo>
                  <a:pt x="10247" y="14590"/>
                </a:moveTo>
                <a:cubicBezTo>
                  <a:pt x="10367" y="14590"/>
                  <a:pt x="10471" y="14616"/>
                  <a:pt x="10575" y="14616"/>
                </a:cubicBezTo>
                <a:cubicBezTo>
                  <a:pt x="10471" y="16226"/>
                  <a:pt x="8758" y="17420"/>
                  <a:pt x="7564" y="18173"/>
                </a:cubicBezTo>
                <a:cubicBezTo>
                  <a:pt x="6681" y="18822"/>
                  <a:pt x="5824" y="19367"/>
                  <a:pt x="4968" y="19912"/>
                </a:cubicBezTo>
                <a:cubicBezTo>
                  <a:pt x="4526" y="20250"/>
                  <a:pt x="4085" y="20457"/>
                  <a:pt x="3773" y="20899"/>
                </a:cubicBezTo>
                <a:cubicBezTo>
                  <a:pt x="3671" y="21001"/>
                  <a:pt x="3569" y="21103"/>
                  <a:pt x="3344" y="21205"/>
                </a:cubicBezTo>
                <a:lnTo>
                  <a:pt x="3344" y="21205"/>
                </a:lnTo>
                <a:lnTo>
                  <a:pt x="3565" y="20997"/>
                </a:lnTo>
                <a:lnTo>
                  <a:pt x="3565" y="20997"/>
                </a:lnTo>
                <a:cubicBezTo>
                  <a:pt x="3486" y="21068"/>
                  <a:pt x="3403" y="21139"/>
                  <a:pt x="3332" y="21210"/>
                </a:cubicBezTo>
                <a:cubicBezTo>
                  <a:pt x="3336" y="21208"/>
                  <a:pt x="3340" y="21206"/>
                  <a:pt x="3344" y="21205"/>
                </a:cubicBezTo>
                <a:lnTo>
                  <a:pt x="3344" y="21205"/>
                </a:lnTo>
                <a:lnTo>
                  <a:pt x="3228" y="21314"/>
                </a:lnTo>
                <a:cubicBezTo>
                  <a:pt x="2899" y="21581"/>
                  <a:pt x="2569" y="21885"/>
                  <a:pt x="2291" y="22228"/>
                </a:cubicBezTo>
                <a:lnTo>
                  <a:pt x="2291" y="22228"/>
                </a:lnTo>
                <a:cubicBezTo>
                  <a:pt x="2616" y="21764"/>
                  <a:pt x="2968" y="21331"/>
                  <a:pt x="3332" y="20899"/>
                </a:cubicBezTo>
                <a:lnTo>
                  <a:pt x="3332" y="20899"/>
                </a:lnTo>
                <a:cubicBezTo>
                  <a:pt x="3106" y="21125"/>
                  <a:pt x="2872" y="21359"/>
                  <a:pt x="2651" y="21613"/>
                </a:cubicBezTo>
                <a:lnTo>
                  <a:pt x="2651" y="21613"/>
                </a:lnTo>
                <a:cubicBezTo>
                  <a:pt x="3211" y="20939"/>
                  <a:pt x="3854" y="20351"/>
                  <a:pt x="4422" y="19704"/>
                </a:cubicBezTo>
                <a:cubicBezTo>
                  <a:pt x="5279" y="18718"/>
                  <a:pt x="6473" y="17316"/>
                  <a:pt x="6473" y="16018"/>
                </a:cubicBezTo>
                <a:lnTo>
                  <a:pt x="6473" y="15914"/>
                </a:lnTo>
                <a:cubicBezTo>
                  <a:pt x="6710" y="15678"/>
                  <a:pt x="6832" y="15403"/>
                  <a:pt x="7143" y="15403"/>
                </a:cubicBezTo>
                <a:cubicBezTo>
                  <a:pt x="7275" y="15403"/>
                  <a:pt x="7442" y="15453"/>
                  <a:pt x="7667" y="15577"/>
                </a:cubicBezTo>
                <a:lnTo>
                  <a:pt x="7771" y="15577"/>
                </a:lnTo>
                <a:cubicBezTo>
                  <a:pt x="7875" y="15706"/>
                  <a:pt x="7875" y="15706"/>
                  <a:pt x="7979" y="15706"/>
                </a:cubicBezTo>
                <a:cubicBezTo>
                  <a:pt x="7979" y="16667"/>
                  <a:pt x="7226" y="17654"/>
                  <a:pt x="6681" y="18303"/>
                </a:cubicBezTo>
                <a:cubicBezTo>
                  <a:pt x="6266" y="18718"/>
                  <a:pt x="5720" y="19159"/>
                  <a:pt x="5175" y="19601"/>
                </a:cubicBezTo>
                <a:cubicBezTo>
                  <a:pt x="4968" y="19808"/>
                  <a:pt x="4734" y="19912"/>
                  <a:pt x="4526" y="20120"/>
                </a:cubicBezTo>
                <a:cubicBezTo>
                  <a:pt x="5071" y="19704"/>
                  <a:pt x="5617" y="19367"/>
                  <a:pt x="6162" y="18952"/>
                </a:cubicBezTo>
                <a:cubicBezTo>
                  <a:pt x="6915" y="18173"/>
                  <a:pt x="8109" y="16875"/>
                  <a:pt x="7979" y="15810"/>
                </a:cubicBezTo>
                <a:cubicBezTo>
                  <a:pt x="8109" y="15810"/>
                  <a:pt x="8109" y="15810"/>
                  <a:pt x="8109" y="15914"/>
                </a:cubicBezTo>
                <a:cubicBezTo>
                  <a:pt x="8265" y="16018"/>
                  <a:pt x="8453" y="16070"/>
                  <a:pt x="8628" y="16070"/>
                </a:cubicBezTo>
                <a:cubicBezTo>
                  <a:pt x="8803" y="16070"/>
                  <a:pt x="8965" y="16018"/>
                  <a:pt x="9069" y="15914"/>
                </a:cubicBezTo>
                <a:cubicBezTo>
                  <a:pt x="9407" y="15473"/>
                  <a:pt x="9173" y="15265"/>
                  <a:pt x="9822" y="14720"/>
                </a:cubicBezTo>
                <a:cubicBezTo>
                  <a:pt x="9991" y="14616"/>
                  <a:pt x="10127" y="14590"/>
                  <a:pt x="10247" y="14590"/>
                </a:cubicBezTo>
                <a:close/>
                <a:moveTo>
                  <a:pt x="9718" y="21210"/>
                </a:moveTo>
                <a:cubicBezTo>
                  <a:pt x="9718" y="21314"/>
                  <a:pt x="9718" y="21418"/>
                  <a:pt x="9614" y="21418"/>
                </a:cubicBezTo>
                <a:cubicBezTo>
                  <a:pt x="9614" y="21755"/>
                  <a:pt x="9511" y="22067"/>
                  <a:pt x="9277" y="22197"/>
                </a:cubicBezTo>
                <a:cubicBezTo>
                  <a:pt x="9052" y="22306"/>
                  <a:pt x="8810" y="22349"/>
                  <a:pt x="8561" y="22349"/>
                </a:cubicBezTo>
                <a:cubicBezTo>
                  <a:pt x="7863" y="22349"/>
                  <a:pt x="7105" y="22012"/>
                  <a:pt x="6473" y="21859"/>
                </a:cubicBezTo>
                <a:cubicBezTo>
                  <a:pt x="6155" y="21771"/>
                  <a:pt x="5855" y="21739"/>
                  <a:pt x="5566" y="21739"/>
                </a:cubicBezTo>
                <a:cubicBezTo>
                  <a:pt x="5172" y="21739"/>
                  <a:pt x="4797" y="21799"/>
                  <a:pt x="4422" y="21859"/>
                </a:cubicBezTo>
                <a:cubicBezTo>
                  <a:pt x="4968" y="21651"/>
                  <a:pt x="5617" y="21548"/>
                  <a:pt x="6369" y="21548"/>
                </a:cubicBezTo>
                <a:cubicBezTo>
                  <a:pt x="6718" y="21548"/>
                  <a:pt x="7075" y="21558"/>
                  <a:pt x="7435" y="21558"/>
                </a:cubicBezTo>
                <a:cubicBezTo>
                  <a:pt x="8199" y="21558"/>
                  <a:pt x="8977" y="21510"/>
                  <a:pt x="9718" y="21210"/>
                </a:cubicBezTo>
                <a:close/>
                <a:moveTo>
                  <a:pt x="5346" y="21816"/>
                </a:moveTo>
                <a:cubicBezTo>
                  <a:pt x="5505" y="21816"/>
                  <a:pt x="5665" y="21829"/>
                  <a:pt x="5824" y="21859"/>
                </a:cubicBezTo>
                <a:cubicBezTo>
                  <a:pt x="6369" y="21859"/>
                  <a:pt x="7018" y="22067"/>
                  <a:pt x="7564" y="22197"/>
                </a:cubicBezTo>
                <a:cubicBezTo>
                  <a:pt x="7868" y="22349"/>
                  <a:pt x="8186" y="22445"/>
                  <a:pt x="8507" y="22445"/>
                </a:cubicBezTo>
                <a:cubicBezTo>
                  <a:pt x="8625" y="22445"/>
                  <a:pt x="8743" y="22432"/>
                  <a:pt x="8862" y="22404"/>
                </a:cubicBezTo>
                <a:lnTo>
                  <a:pt x="8862" y="22404"/>
                </a:lnTo>
                <a:cubicBezTo>
                  <a:pt x="8624" y="22500"/>
                  <a:pt x="8393" y="22539"/>
                  <a:pt x="8165" y="22539"/>
                </a:cubicBezTo>
                <a:cubicBezTo>
                  <a:pt x="7347" y="22539"/>
                  <a:pt x="6573" y="22044"/>
                  <a:pt x="5720" y="21963"/>
                </a:cubicBezTo>
                <a:cubicBezTo>
                  <a:pt x="5448" y="21911"/>
                  <a:pt x="5175" y="21885"/>
                  <a:pt x="4903" y="21885"/>
                </a:cubicBezTo>
                <a:cubicBezTo>
                  <a:pt x="4782" y="21885"/>
                  <a:pt x="4661" y="21890"/>
                  <a:pt x="4540" y="21900"/>
                </a:cubicBezTo>
                <a:lnTo>
                  <a:pt x="4540" y="21900"/>
                </a:lnTo>
                <a:cubicBezTo>
                  <a:pt x="4804" y="21853"/>
                  <a:pt x="5074" y="21816"/>
                  <a:pt x="5346" y="21816"/>
                </a:cubicBezTo>
                <a:close/>
                <a:moveTo>
                  <a:pt x="12257" y="19138"/>
                </a:moveTo>
                <a:lnTo>
                  <a:pt x="12257" y="19138"/>
                </a:lnTo>
                <a:cubicBezTo>
                  <a:pt x="12139" y="19405"/>
                  <a:pt x="12039" y="19691"/>
                  <a:pt x="11873" y="19912"/>
                </a:cubicBezTo>
                <a:cubicBezTo>
                  <a:pt x="11458" y="20665"/>
                  <a:pt x="10913" y="20665"/>
                  <a:pt x="10263" y="20665"/>
                </a:cubicBezTo>
                <a:cubicBezTo>
                  <a:pt x="10056" y="20665"/>
                  <a:pt x="9926" y="20769"/>
                  <a:pt x="9822" y="20899"/>
                </a:cubicBezTo>
                <a:cubicBezTo>
                  <a:pt x="9822" y="20899"/>
                  <a:pt x="9718" y="21002"/>
                  <a:pt x="9718" y="21106"/>
                </a:cubicBezTo>
                <a:cubicBezTo>
                  <a:pt x="8965" y="21379"/>
                  <a:pt x="8154" y="21405"/>
                  <a:pt x="7330" y="21405"/>
                </a:cubicBezTo>
                <a:cubicBezTo>
                  <a:pt x="7136" y="21405"/>
                  <a:pt x="6941" y="21403"/>
                  <a:pt x="6747" y="21403"/>
                </a:cubicBezTo>
                <a:cubicBezTo>
                  <a:pt x="6113" y="21403"/>
                  <a:pt x="5479" y="21419"/>
                  <a:pt x="4864" y="21548"/>
                </a:cubicBezTo>
                <a:cubicBezTo>
                  <a:pt x="3981" y="21651"/>
                  <a:pt x="3228" y="22067"/>
                  <a:pt x="2579" y="22716"/>
                </a:cubicBezTo>
                <a:cubicBezTo>
                  <a:pt x="2579" y="22612"/>
                  <a:pt x="2683" y="22612"/>
                  <a:pt x="2683" y="22508"/>
                </a:cubicBezTo>
                <a:cubicBezTo>
                  <a:pt x="4215" y="20899"/>
                  <a:pt x="6266" y="21106"/>
                  <a:pt x="8316" y="20899"/>
                </a:cubicBezTo>
                <a:cubicBezTo>
                  <a:pt x="9713" y="20778"/>
                  <a:pt x="11489" y="20412"/>
                  <a:pt x="12257" y="19138"/>
                </a:cubicBezTo>
                <a:close/>
                <a:moveTo>
                  <a:pt x="4658" y="21938"/>
                </a:moveTo>
                <a:cubicBezTo>
                  <a:pt x="5410" y="21938"/>
                  <a:pt x="6215" y="22165"/>
                  <a:pt x="6915" y="22404"/>
                </a:cubicBezTo>
                <a:cubicBezTo>
                  <a:pt x="7390" y="22556"/>
                  <a:pt x="7809" y="22653"/>
                  <a:pt x="8254" y="22653"/>
                </a:cubicBezTo>
                <a:cubicBezTo>
                  <a:pt x="8417" y="22653"/>
                  <a:pt x="8584" y="22640"/>
                  <a:pt x="8758" y="22612"/>
                </a:cubicBezTo>
                <a:lnTo>
                  <a:pt x="8758" y="22612"/>
                </a:lnTo>
                <a:cubicBezTo>
                  <a:pt x="8524" y="22716"/>
                  <a:pt x="8316" y="22716"/>
                  <a:pt x="8109" y="22846"/>
                </a:cubicBezTo>
                <a:lnTo>
                  <a:pt x="7875" y="22846"/>
                </a:lnTo>
                <a:cubicBezTo>
                  <a:pt x="7018" y="22846"/>
                  <a:pt x="6266" y="22404"/>
                  <a:pt x="5383" y="22197"/>
                </a:cubicBezTo>
                <a:cubicBezTo>
                  <a:pt x="5061" y="22141"/>
                  <a:pt x="4778" y="22109"/>
                  <a:pt x="4508" y="22109"/>
                </a:cubicBezTo>
                <a:cubicBezTo>
                  <a:pt x="4145" y="22109"/>
                  <a:pt x="3808" y="22167"/>
                  <a:pt x="3436" y="22300"/>
                </a:cubicBezTo>
                <a:cubicBezTo>
                  <a:pt x="3566" y="22197"/>
                  <a:pt x="3669" y="22197"/>
                  <a:pt x="3773" y="22067"/>
                </a:cubicBezTo>
                <a:cubicBezTo>
                  <a:pt x="4052" y="21976"/>
                  <a:pt x="4351" y="21938"/>
                  <a:pt x="4658" y="21938"/>
                </a:cubicBezTo>
                <a:close/>
                <a:moveTo>
                  <a:pt x="6369" y="16018"/>
                </a:moveTo>
                <a:cubicBezTo>
                  <a:pt x="5928" y="17965"/>
                  <a:pt x="4734" y="19159"/>
                  <a:pt x="3332" y="20561"/>
                </a:cubicBezTo>
                <a:cubicBezTo>
                  <a:pt x="3020" y="20899"/>
                  <a:pt x="2683" y="21210"/>
                  <a:pt x="2475" y="21548"/>
                </a:cubicBezTo>
                <a:cubicBezTo>
                  <a:pt x="2683" y="21210"/>
                  <a:pt x="2787" y="21002"/>
                  <a:pt x="3020" y="20665"/>
                </a:cubicBezTo>
                <a:cubicBezTo>
                  <a:pt x="3124" y="20561"/>
                  <a:pt x="3124" y="20561"/>
                  <a:pt x="3124" y="20457"/>
                </a:cubicBezTo>
                <a:cubicBezTo>
                  <a:pt x="3161" y="20417"/>
                  <a:pt x="3199" y="20377"/>
                  <a:pt x="3236" y="20338"/>
                </a:cubicBezTo>
                <a:lnTo>
                  <a:pt x="3236" y="20338"/>
                </a:lnTo>
                <a:cubicBezTo>
                  <a:pt x="3233" y="20343"/>
                  <a:pt x="3231" y="20348"/>
                  <a:pt x="3228" y="20353"/>
                </a:cubicBezTo>
                <a:cubicBezTo>
                  <a:pt x="3270" y="20307"/>
                  <a:pt x="3312" y="20261"/>
                  <a:pt x="3355" y="20214"/>
                </a:cubicBezTo>
                <a:lnTo>
                  <a:pt x="3355" y="20214"/>
                </a:lnTo>
                <a:cubicBezTo>
                  <a:pt x="3315" y="20255"/>
                  <a:pt x="3276" y="20296"/>
                  <a:pt x="3236" y="20338"/>
                </a:cubicBezTo>
                <a:lnTo>
                  <a:pt x="3236" y="20338"/>
                </a:lnTo>
                <a:cubicBezTo>
                  <a:pt x="3571" y="19696"/>
                  <a:pt x="3878" y="19154"/>
                  <a:pt x="3981" y="18510"/>
                </a:cubicBezTo>
                <a:lnTo>
                  <a:pt x="3981" y="18510"/>
                </a:lnTo>
                <a:cubicBezTo>
                  <a:pt x="3773" y="19159"/>
                  <a:pt x="3332" y="19808"/>
                  <a:pt x="3020" y="20353"/>
                </a:cubicBezTo>
                <a:cubicBezTo>
                  <a:pt x="3332" y="19704"/>
                  <a:pt x="3436" y="19055"/>
                  <a:pt x="3332" y="18303"/>
                </a:cubicBezTo>
                <a:lnTo>
                  <a:pt x="3332" y="18303"/>
                </a:lnTo>
                <a:cubicBezTo>
                  <a:pt x="3436" y="19367"/>
                  <a:pt x="2917" y="20353"/>
                  <a:pt x="2475" y="21210"/>
                </a:cubicBezTo>
                <a:cubicBezTo>
                  <a:pt x="2371" y="21314"/>
                  <a:pt x="2268" y="21548"/>
                  <a:pt x="2268" y="21651"/>
                </a:cubicBezTo>
                <a:cubicBezTo>
                  <a:pt x="1968" y="22093"/>
                  <a:pt x="1716" y="22486"/>
                  <a:pt x="1552" y="22928"/>
                </a:cubicBezTo>
                <a:lnTo>
                  <a:pt x="1552" y="22928"/>
                </a:lnTo>
                <a:cubicBezTo>
                  <a:pt x="1737" y="22247"/>
                  <a:pt x="1956" y="21655"/>
                  <a:pt x="2371" y="21002"/>
                </a:cubicBezTo>
                <a:cubicBezTo>
                  <a:pt x="2787" y="20120"/>
                  <a:pt x="3228" y="19263"/>
                  <a:pt x="3228" y="18406"/>
                </a:cubicBezTo>
                <a:cubicBezTo>
                  <a:pt x="3228" y="18303"/>
                  <a:pt x="3228" y="18303"/>
                  <a:pt x="3332" y="18303"/>
                </a:cubicBezTo>
                <a:cubicBezTo>
                  <a:pt x="4215" y="17757"/>
                  <a:pt x="4422" y="16771"/>
                  <a:pt x="5383" y="16459"/>
                </a:cubicBezTo>
                <a:lnTo>
                  <a:pt x="5383" y="16459"/>
                </a:lnTo>
                <a:cubicBezTo>
                  <a:pt x="5456" y="17303"/>
                  <a:pt x="5080" y="18082"/>
                  <a:pt x="4562" y="18796"/>
                </a:cubicBezTo>
                <a:lnTo>
                  <a:pt x="4562" y="18796"/>
                </a:lnTo>
                <a:cubicBezTo>
                  <a:pt x="5119" y="18111"/>
                  <a:pt x="5590" y="17350"/>
                  <a:pt x="5513" y="16459"/>
                </a:cubicBezTo>
                <a:lnTo>
                  <a:pt x="5617" y="16459"/>
                </a:lnTo>
                <a:cubicBezTo>
                  <a:pt x="5928" y="16355"/>
                  <a:pt x="6162" y="16226"/>
                  <a:pt x="6369" y="16018"/>
                </a:cubicBezTo>
                <a:close/>
                <a:moveTo>
                  <a:pt x="4463" y="22212"/>
                </a:moveTo>
                <a:cubicBezTo>
                  <a:pt x="5089" y="22212"/>
                  <a:pt x="5705" y="22359"/>
                  <a:pt x="6369" y="22612"/>
                </a:cubicBezTo>
                <a:cubicBezTo>
                  <a:pt x="6811" y="22716"/>
                  <a:pt x="7122" y="22846"/>
                  <a:pt x="7564" y="22949"/>
                </a:cubicBezTo>
                <a:lnTo>
                  <a:pt x="7018" y="22949"/>
                </a:lnTo>
                <a:cubicBezTo>
                  <a:pt x="6115" y="22773"/>
                  <a:pt x="5033" y="22358"/>
                  <a:pt x="4087" y="22358"/>
                </a:cubicBezTo>
                <a:cubicBezTo>
                  <a:pt x="3783" y="22358"/>
                  <a:pt x="3493" y="22401"/>
                  <a:pt x="3228" y="22508"/>
                </a:cubicBezTo>
                <a:lnTo>
                  <a:pt x="3228" y="22404"/>
                </a:lnTo>
                <a:cubicBezTo>
                  <a:pt x="3654" y="22272"/>
                  <a:pt x="4061" y="22212"/>
                  <a:pt x="4463" y="22212"/>
                </a:cubicBezTo>
                <a:close/>
                <a:moveTo>
                  <a:pt x="4347" y="22409"/>
                </a:moveTo>
                <a:cubicBezTo>
                  <a:pt x="4626" y="22409"/>
                  <a:pt x="4907" y="22443"/>
                  <a:pt x="5175" y="22508"/>
                </a:cubicBezTo>
                <a:cubicBezTo>
                  <a:pt x="5617" y="22612"/>
                  <a:pt x="6162" y="22846"/>
                  <a:pt x="6681" y="23053"/>
                </a:cubicBezTo>
                <a:lnTo>
                  <a:pt x="6369" y="23053"/>
                </a:lnTo>
                <a:cubicBezTo>
                  <a:pt x="5928" y="22949"/>
                  <a:pt x="5513" y="22716"/>
                  <a:pt x="5071" y="22612"/>
                </a:cubicBezTo>
                <a:cubicBezTo>
                  <a:pt x="4851" y="22560"/>
                  <a:pt x="4637" y="22534"/>
                  <a:pt x="4409" y="22534"/>
                </a:cubicBezTo>
                <a:cubicBezTo>
                  <a:pt x="4182" y="22534"/>
                  <a:pt x="3942" y="22560"/>
                  <a:pt x="3669" y="22612"/>
                </a:cubicBezTo>
                <a:cubicBezTo>
                  <a:pt x="3020" y="22716"/>
                  <a:pt x="2371" y="23157"/>
                  <a:pt x="2034" y="23702"/>
                </a:cubicBezTo>
                <a:lnTo>
                  <a:pt x="2034" y="23599"/>
                </a:lnTo>
                <a:cubicBezTo>
                  <a:pt x="2268" y="23365"/>
                  <a:pt x="2475" y="23053"/>
                  <a:pt x="2683" y="22949"/>
                </a:cubicBezTo>
                <a:cubicBezTo>
                  <a:pt x="3129" y="22575"/>
                  <a:pt x="3734" y="22409"/>
                  <a:pt x="4347" y="22409"/>
                </a:cubicBezTo>
                <a:close/>
                <a:moveTo>
                  <a:pt x="4429" y="22599"/>
                </a:moveTo>
                <a:cubicBezTo>
                  <a:pt x="4528" y="22599"/>
                  <a:pt x="4629" y="22604"/>
                  <a:pt x="4734" y="22612"/>
                </a:cubicBezTo>
                <a:cubicBezTo>
                  <a:pt x="5175" y="22716"/>
                  <a:pt x="5617" y="22949"/>
                  <a:pt x="6032" y="23053"/>
                </a:cubicBezTo>
                <a:cubicBezTo>
                  <a:pt x="4968" y="23053"/>
                  <a:pt x="3877" y="23053"/>
                  <a:pt x="2917" y="23702"/>
                </a:cubicBezTo>
                <a:cubicBezTo>
                  <a:pt x="2371" y="24144"/>
                  <a:pt x="1826" y="24663"/>
                  <a:pt x="1489" y="25312"/>
                </a:cubicBezTo>
                <a:cubicBezTo>
                  <a:pt x="1489" y="24897"/>
                  <a:pt x="1722" y="24455"/>
                  <a:pt x="1826" y="24144"/>
                </a:cubicBezTo>
                <a:cubicBezTo>
                  <a:pt x="2518" y="23141"/>
                  <a:pt x="3299" y="22599"/>
                  <a:pt x="4429" y="22599"/>
                </a:cubicBezTo>
                <a:close/>
                <a:moveTo>
                  <a:pt x="8109" y="7788"/>
                </a:moveTo>
                <a:cubicBezTo>
                  <a:pt x="8420" y="8230"/>
                  <a:pt x="8862" y="8567"/>
                  <a:pt x="8628" y="9216"/>
                </a:cubicBezTo>
                <a:lnTo>
                  <a:pt x="8628" y="9736"/>
                </a:lnTo>
                <a:cubicBezTo>
                  <a:pt x="8862" y="10073"/>
                  <a:pt x="9069" y="10385"/>
                  <a:pt x="8758" y="10826"/>
                </a:cubicBezTo>
                <a:cubicBezTo>
                  <a:pt x="8628" y="11034"/>
                  <a:pt x="8524" y="11163"/>
                  <a:pt x="8524" y="11267"/>
                </a:cubicBezTo>
                <a:cubicBezTo>
                  <a:pt x="8316" y="11683"/>
                  <a:pt x="8213" y="12228"/>
                  <a:pt x="7979" y="12669"/>
                </a:cubicBezTo>
                <a:cubicBezTo>
                  <a:pt x="7771" y="13214"/>
                  <a:pt x="7018" y="13759"/>
                  <a:pt x="6577" y="14175"/>
                </a:cubicBezTo>
                <a:cubicBezTo>
                  <a:pt x="5720" y="14928"/>
                  <a:pt x="4526" y="15161"/>
                  <a:pt x="3566" y="15706"/>
                </a:cubicBezTo>
                <a:cubicBezTo>
                  <a:pt x="3020" y="16018"/>
                  <a:pt x="2683" y="16459"/>
                  <a:pt x="2371" y="16875"/>
                </a:cubicBezTo>
                <a:cubicBezTo>
                  <a:pt x="2475" y="16667"/>
                  <a:pt x="2579" y="16459"/>
                  <a:pt x="2579" y="16226"/>
                </a:cubicBezTo>
                <a:lnTo>
                  <a:pt x="2579" y="16226"/>
                </a:lnTo>
                <a:cubicBezTo>
                  <a:pt x="2268" y="17004"/>
                  <a:pt x="1826" y="17654"/>
                  <a:pt x="1489" y="18406"/>
                </a:cubicBezTo>
                <a:cubicBezTo>
                  <a:pt x="1073" y="19367"/>
                  <a:pt x="840" y="20353"/>
                  <a:pt x="632" y="21314"/>
                </a:cubicBezTo>
                <a:cubicBezTo>
                  <a:pt x="435" y="22869"/>
                  <a:pt x="425" y="24400"/>
                  <a:pt x="692" y="25953"/>
                </a:cubicBezTo>
                <a:lnTo>
                  <a:pt x="692" y="25953"/>
                </a:lnTo>
                <a:cubicBezTo>
                  <a:pt x="1" y="23694"/>
                  <a:pt x="439" y="20959"/>
                  <a:pt x="1177" y="18822"/>
                </a:cubicBezTo>
                <a:cubicBezTo>
                  <a:pt x="1489" y="17965"/>
                  <a:pt x="1826" y="17212"/>
                  <a:pt x="2268" y="16563"/>
                </a:cubicBezTo>
                <a:cubicBezTo>
                  <a:pt x="2371" y="16459"/>
                  <a:pt x="2371" y="16459"/>
                  <a:pt x="2371" y="16355"/>
                </a:cubicBezTo>
                <a:lnTo>
                  <a:pt x="2475" y="16355"/>
                </a:lnTo>
                <a:lnTo>
                  <a:pt x="2475" y="16226"/>
                </a:lnTo>
                <a:cubicBezTo>
                  <a:pt x="2579" y="16122"/>
                  <a:pt x="2579" y="16018"/>
                  <a:pt x="2683" y="16018"/>
                </a:cubicBezTo>
                <a:cubicBezTo>
                  <a:pt x="3124" y="15473"/>
                  <a:pt x="3773" y="15161"/>
                  <a:pt x="4215" y="14928"/>
                </a:cubicBezTo>
                <a:cubicBezTo>
                  <a:pt x="4864" y="14512"/>
                  <a:pt x="5617" y="14175"/>
                  <a:pt x="6266" y="13759"/>
                </a:cubicBezTo>
                <a:cubicBezTo>
                  <a:pt x="6915" y="13214"/>
                  <a:pt x="8109" y="12565"/>
                  <a:pt x="8213" y="11579"/>
                </a:cubicBezTo>
                <a:lnTo>
                  <a:pt x="8213" y="11579"/>
                </a:lnTo>
                <a:cubicBezTo>
                  <a:pt x="7667" y="13110"/>
                  <a:pt x="5720" y="13967"/>
                  <a:pt x="4526" y="14720"/>
                </a:cubicBezTo>
                <a:cubicBezTo>
                  <a:pt x="4085" y="14928"/>
                  <a:pt x="3436" y="15161"/>
                  <a:pt x="3020" y="15577"/>
                </a:cubicBezTo>
                <a:cubicBezTo>
                  <a:pt x="3020" y="15473"/>
                  <a:pt x="3124" y="15473"/>
                  <a:pt x="3124" y="15369"/>
                </a:cubicBezTo>
                <a:lnTo>
                  <a:pt x="3228" y="15369"/>
                </a:lnTo>
                <a:lnTo>
                  <a:pt x="3228" y="15265"/>
                </a:lnTo>
                <a:cubicBezTo>
                  <a:pt x="3352" y="15141"/>
                  <a:pt x="3501" y="15027"/>
                  <a:pt x="3661" y="14920"/>
                </a:cubicBezTo>
                <a:lnTo>
                  <a:pt x="3661" y="14920"/>
                </a:lnTo>
                <a:cubicBezTo>
                  <a:pt x="3540" y="14989"/>
                  <a:pt x="3429" y="15064"/>
                  <a:pt x="3332" y="15161"/>
                </a:cubicBezTo>
                <a:cubicBezTo>
                  <a:pt x="3332" y="15057"/>
                  <a:pt x="3436" y="15057"/>
                  <a:pt x="3436" y="14928"/>
                </a:cubicBezTo>
                <a:cubicBezTo>
                  <a:pt x="3877" y="14512"/>
                  <a:pt x="4630" y="14071"/>
                  <a:pt x="5071" y="13759"/>
                </a:cubicBezTo>
                <a:cubicBezTo>
                  <a:pt x="5617" y="13318"/>
                  <a:pt x="6162" y="12669"/>
                  <a:pt x="6577" y="12124"/>
                </a:cubicBezTo>
                <a:cubicBezTo>
                  <a:pt x="7330" y="11267"/>
                  <a:pt x="7875" y="10177"/>
                  <a:pt x="7875" y="8983"/>
                </a:cubicBezTo>
                <a:cubicBezTo>
                  <a:pt x="7875" y="8881"/>
                  <a:pt x="7875" y="8879"/>
                  <a:pt x="7972" y="8782"/>
                </a:cubicBezTo>
                <a:lnTo>
                  <a:pt x="7972" y="8782"/>
                </a:lnTo>
                <a:cubicBezTo>
                  <a:pt x="7977" y="8635"/>
                  <a:pt x="7979" y="8485"/>
                  <a:pt x="7979" y="8334"/>
                </a:cubicBezTo>
                <a:cubicBezTo>
                  <a:pt x="8109" y="8230"/>
                  <a:pt x="8109" y="8022"/>
                  <a:pt x="8109" y="7788"/>
                </a:cubicBezTo>
                <a:close/>
                <a:moveTo>
                  <a:pt x="13171" y="16122"/>
                </a:moveTo>
                <a:lnTo>
                  <a:pt x="13171" y="16122"/>
                </a:lnTo>
                <a:cubicBezTo>
                  <a:pt x="12522" y="16771"/>
                  <a:pt x="11665" y="17316"/>
                  <a:pt x="10913" y="17757"/>
                </a:cubicBezTo>
                <a:cubicBezTo>
                  <a:pt x="10056" y="18303"/>
                  <a:pt x="9173" y="18822"/>
                  <a:pt x="8213" y="19263"/>
                </a:cubicBezTo>
                <a:cubicBezTo>
                  <a:pt x="7226" y="19601"/>
                  <a:pt x="6266" y="19808"/>
                  <a:pt x="5383" y="20250"/>
                </a:cubicBezTo>
                <a:cubicBezTo>
                  <a:pt x="2579" y="21548"/>
                  <a:pt x="632" y="24559"/>
                  <a:pt x="1385" y="27596"/>
                </a:cubicBezTo>
                <a:cubicBezTo>
                  <a:pt x="1281" y="27493"/>
                  <a:pt x="1281" y="27493"/>
                  <a:pt x="1281" y="27389"/>
                </a:cubicBezTo>
                <a:cubicBezTo>
                  <a:pt x="1073" y="25649"/>
                  <a:pt x="1073" y="24144"/>
                  <a:pt x="2138" y="22612"/>
                </a:cubicBezTo>
                <a:cubicBezTo>
                  <a:pt x="3228" y="21106"/>
                  <a:pt x="5071" y="20016"/>
                  <a:pt x="6811" y="19471"/>
                </a:cubicBezTo>
                <a:cubicBezTo>
                  <a:pt x="7564" y="19263"/>
                  <a:pt x="8316" y="19055"/>
                  <a:pt x="9069" y="18718"/>
                </a:cubicBezTo>
                <a:cubicBezTo>
                  <a:pt x="10056" y="18303"/>
                  <a:pt x="10913" y="17654"/>
                  <a:pt x="11769" y="17108"/>
                </a:cubicBezTo>
                <a:cubicBezTo>
                  <a:pt x="12211" y="16771"/>
                  <a:pt x="12756" y="16459"/>
                  <a:pt x="13171" y="16122"/>
                </a:cubicBezTo>
                <a:close/>
                <a:moveTo>
                  <a:pt x="3436" y="0"/>
                </a:moveTo>
                <a:cubicBezTo>
                  <a:pt x="3332" y="0"/>
                  <a:pt x="3332" y="0"/>
                  <a:pt x="3332" y="130"/>
                </a:cubicBezTo>
                <a:cubicBezTo>
                  <a:pt x="3566" y="1091"/>
                  <a:pt x="3981" y="1843"/>
                  <a:pt x="4085" y="2934"/>
                </a:cubicBezTo>
                <a:cubicBezTo>
                  <a:pt x="4215" y="3583"/>
                  <a:pt x="4085" y="4128"/>
                  <a:pt x="3773" y="4673"/>
                </a:cubicBezTo>
                <a:cubicBezTo>
                  <a:pt x="3566" y="5192"/>
                  <a:pt x="3332" y="5634"/>
                  <a:pt x="3332" y="6179"/>
                </a:cubicBezTo>
                <a:cubicBezTo>
                  <a:pt x="3332" y="6387"/>
                  <a:pt x="3436" y="6828"/>
                  <a:pt x="3566" y="7036"/>
                </a:cubicBezTo>
                <a:cubicBezTo>
                  <a:pt x="3669" y="7477"/>
                  <a:pt x="3877" y="7788"/>
                  <a:pt x="3669" y="8334"/>
                </a:cubicBezTo>
                <a:cubicBezTo>
                  <a:pt x="3669" y="8671"/>
                  <a:pt x="3436" y="8879"/>
                  <a:pt x="3332" y="9216"/>
                </a:cubicBezTo>
                <a:cubicBezTo>
                  <a:pt x="3124" y="10514"/>
                  <a:pt x="3228" y="11812"/>
                  <a:pt x="3124" y="12981"/>
                </a:cubicBezTo>
                <a:cubicBezTo>
                  <a:pt x="3124" y="14512"/>
                  <a:pt x="2371" y="15810"/>
                  <a:pt x="1722" y="17108"/>
                </a:cubicBezTo>
                <a:cubicBezTo>
                  <a:pt x="1722" y="17316"/>
                  <a:pt x="1619" y="17420"/>
                  <a:pt x="1489" y="17654"/>
                </a:cubicBezTo>
                <a:cubicBezTo>
                  <a:pt x="1177" y="18303"/>
                  <a:pt x="840" y="19055"/>
                  <a:pt x="632" y="19912"/>
                </a:cubicBezTo>
                <a:cubicBezTo>
                  <a:pt x="191" y="21548"/>
                  <a:pt x="87" y="23702"/>
                  <a:pt x="528" y="25442"/>
                </a:cubicBezTo>
                <a:cubicBezTo>
                  <a:pt x="424" y="25312"/>
                  <a:pt x="424" y="25208"/>
                  <a:pt x="424" y="25208"/>
                </a:cubicBezTo>
                <a:cubicBezTo>
                  <a:pt x="424" y="25312"/>
                  <a:pt x="321" y="25442"/>
                  <a:pt x="321" y="25546"/>
                </a:cubicBezTo>
                <a:cubicBezTo>
                  <a:pt x="321" y="25649"/>
                  <a:pt x="321" y="25649"/>
                  <a:pt x="424" y="25649"/>
                </a:cubicBezTo>
                <a:cubicBezTo>
                  <a:pt x="632" y="26298"/>
                  <a:pt x="840" y="27051"/>
                  <a:pt x="1177" y="27700"/>
                </a:cubicBezTo>
                <a:cubicBezTo>
                  <a:pt x="1281" y="27908"/>
                  <a:pt x="1489" y="28038"/>
                  <a:pt x="1619" y="28245"/>
                </a:cubicBezTo>
                <a:lnTo>
                  <a:pt x="1722" y="28349"/>
                </a:lnTo>
                <a:cubicBezTo>
                  <a:pt x="1619" y="28142"/>
                  <a:pt x="1619" y="28038"/>
                  <a:pt x="1489" y="27908"/>
                </a:cubicBezTo>
                <a:cubicBezTo>
                  <a:pt x="1385" y="27493"/>
                  <a:pt x="1385" y="27051"/>
                  <a:pt x="1281" y="26610"/>
                </a:cubicBezTo>
                <a:lnTo>
                  <a:pt x="1385" y="26610"/>
                </a:lnTo>
                <a:cubicBezTo>
                  <a:pt x="1385" y="26506"/>
                  <a:pt x="1385" y="26506"/>
                  <a:pt x="1281" y="26402"/>
                </a:cubicBezTo>
                <a:cubicBezTo>
                  <a:pt x="1281" y="26298"/>
                  <a:pt x="1385" y="26195"/>
                  <a:pt x="1385" y="25961"/>
                </a:cubicBezTo>
                <a:cubicBezTo>
                  <a:pt x="1489" y="25312"/>
                  <a:pt x="2034" y="24793"/>
                  <a:pt x="2579" y="24248"/>
                </a:cubicBezTo>
                <a:cubicBezTo>
                  <a:pt x="3436" y="23495"/>
                  <a:pt x="4526" y="23261"/>
                  <a:pt x="5617" y="23261"/>
                </a:cubicBezTo>
                <a:cubicBezTo>
                  <a:pt x="6681" y="23157"/>
                  <a:pt x="9407" y="23365"/>
                  <a:pt x="9718" y="21963"/>
                </a:cubicBezTo>
                <a:cubicBezTo>
                  <a:pt x="9822" y="21651"/>
                  <a:pt x="9926" y="21314"/>
                  <a:pt x="10160" y="21106"/>
                </a:cubicBezTo>
                <a:lnTo>
                  <a:pt x="10160" y="21002"/>
                </a:lnTo>
                <a:cubicBezTo>
                  <a:pt x="10263" y="20899"/>
                  <a:pt x="10471" y="20899"/>
                  <a:pt x="10575" y="20899"/>
                </a:cubicBezTo>
                <a:cubicBezTo>
                  <a:pt x="10731" y="20899"/>
                  <a:pt x="10921" y="20945"/>
                  <a:pt x="11100" y="20945"/>
                </a:cubicBezTo>
                <a:cubicBezTo>
                  <a:pt x="11189" y="20945"/>
                  <a:pt x="11276" y="20933"/>
                  <a:pt x="11354" y="20899"/>
                </a:cubicBezTo>
                <a:cubicBezTo>
                  <a:pt x="12107" y="20353"/>
                  <a:pt x="12211" y="19601"/>
                  <a:pt x="12652" y="18822"/>
                </a:cubicBezTo>
                <a:cubicBezTo>
                  <a:pt x="12756" y="18406"/>
                  <a:pt x="13171" y="18069"/>
                  <a:pt x="13509" y="17757"/>
                </a:cubicBezTo>
                <a:cubicBezTo>
                  <a:pt x="13716" y="17316"/>
                  <a:pt x="13820" y="16771"/>
                  <a:pt x="13950" y="16355"/>
                </a:cubicBezTo>
                <a:cubicBezTo>
                  <a:pt x="14261" y="15577"/>
                  <a:pt x="14365" y="14928"/>
                  <a:pt x="14261" y="14175"/>
                </a:cubicBezTo>
                <a:lnTo>
                  <a:pt x="14261" y="13967"/>
                </a:lnTo>
                <a:cubicBezTo>
                  <a:pt x="14261" y="13915"/>
                  <a:pt x="14235" y="13889"/>
                  <a:pt x="14210" y="13889"/>
                </a:cubicBezTo>
                <a:cubicBezTo>
                  <a:pt x="14184" y="13889"/>
                  <a:pt x="14158" y="13915"/>
                  <a:pt x="14158" y="13967"/>
                </a:cubicBezTo>
                <a:cubicBezTo>
                  <a:pt x="14158" y="13915"/>
                  <a:pt x="14132" y="13889"/>
                  <a:pt x="14106" y="13889"/>
                </a:cubicBezTo>
                <a:cubicBezTo>
                  <a:pt x="14080" y="13889"/>
                  <a:pt x="14054" y="13915"/>
                  <a:pt x="14054" y="13967"/>
                </a:cubicBezTo>
                <a:lnTo>
                  <a:pt x="14054" y="14175"/>
                </a:lnTo>
                <a:cubicBezTo>
                  <a:pt x="13820" y="14824"/>
                  <a:pt x="13171" y="14824"/>
                  <a:pt x="12652" y="14928"/>
                </a:cubicBezTo>
                <a:cubicBezTo>
                  <a:pt x="12652" y="14876"/>
                  <a:pt x="12619" y="14850"/>
                  <a:pt x="12587" y="14850"/>
                </a:cubicBezTo>
                <a:cubicBezTo>
                  <a:pt x="12555" y="14850"/>
                  <a:pt x="12522" y="14876"/>
                  <a:pt x="12522" y="14928"/>
                </a:cubicBezTo>
                <a:lnTo>
                  <a:pt x="12314" y="14928"/>
                </a:lnTo>
                <a:cubicBezTo>
                  <a:pt x="11665" y="14928"/>
                  <a:pt x="11354" y="14616"/>
                  <a:pt x="10809" y="14408"/>
                </a:cubicBezTo>
                <a:cubicBezTo>
                  <a:pt x="10703" y="14352"/>
                  <a:pt x="10591" y="14329"/>
                  <a:pt x="10478" y="14329"/>
                </a:cubicBezTo>
                <a:cubicBezTo>
                  <a:pt x="10119" y="14329"/>
                  <a:pt x="9747" y="14562"/>
                  <a:pt x="9511" y="14720"/>
                </a:cubicBezTo>
                <a:cubicBezTo>
                  <a:pt x="9277" y="14928"/>
                  <a:pt x="9173" y="15161"/>
                  <a:pt x="9069" y="15369"/>
                </a:cubicBezTo>
                <a:cubicBezTo>
                  <a:pt x="8924" y="15727"/>
                  <a:pt x="8757" y="15850"/>
                  <a:pt x="8583" y="15850"/>
                </a:cubicBezTo>
                <a:cubicBezTo>
                  <a:pt x="8227" y="15850"/>
                  <a:pt x="7843" y="15335"/>
                  <a:pt x="7564" y="15265"/>
                </a:cubicBezTo>
                <a:cubicBezTo>
                  <a:pt x="7478" y="15245"/>
                  <a:pt x="7398" y="15236"/>
                  <a:pt x="7322" y="15236"/>
                </a:cubicBezTo>
                <a:cubicBezTo>
                  <a:pt x="6616" y="15236"/>
                  <a:pt x="6296" y="16028"/>
                  <a:pt x="5617" y="16122"/>
                </a:cubicBezTo>
                <a:cubicBezTo>
                  <a:pt x="4864" y="16355"/>
                  <a:pt x="4422" y="16667"/>
                  <a:pt x="3981" y="17316"/>
                </a:cubicBezTo>
                <a:cubicBezTo>
                  <a:pt x="3436" y="18173"/>
                  <a:pt x="2579" y="18406"/>
                  <a:pt x="2138" y="19263"/>
                </a:cubicBezTo>
                <a:cubicBezTo>
                  <a:pt x="1281" y="21002"/>
                  <a:pt x="736" y="22716"/>
                  <a:pt x="1073" y="24663"/>
                </a:cubicBezTo>
                <a:cubicBezTo>
                  <a:pt x="840" y="22846"/>
                  <a:pt x="1489" y="19601"/>
                  <a:pt x="3124" y="18406"/>
                </a:cubicBezTo>
                <a:lnTo>
                  <a:pt x="3124" y="18406"/>
                </a:lnTo>
                <a:cubicBezTo>
                  <a:pt x="3020" y="19601"/>
                  <a:pt x="2371" y="20561"/>
                  <a:pt x="1826" y="21651"/>
                </a:cubicBezTo>
                <a:cubicBezTo>
                  <a:pt x="1489" y="22404"/>
                  <a:pt x="1281" y="23261"/>
                  <a:pt x="1281" y="24144"/>
                </a:cubicBezTo>
                <a:cubicBezTo>
                  <a:pt x="973" y="25093"/>
                  <a:pt x="970" y="25941"/>
                  <a:pt x="1070" y="26912"/>
                </a:cubicBezTo>
                <a:lnTo>
                  <a:pt x="1070" y="26912"/>
                </a:lnTo>
                <a:cubicBezTo>
                  <a:pt x="1051" y="26820"/>
                  <a:pt x="970" y="26725"/>
                  <a:pt x="970" y="26610"/>
                </a:cubicBezTo>
                <a:cubicBezTo>
                  <a:pt x="528" y="24663"/>
                  <a:pt x="424" y="22949"/>
                  <a:pt x="840" y="21002"/>
                </a:cubicBezTo>
                <a:cubicBezTo>
                  <a:pt x="970" y="20120"/>
                  <a:pt x="1281" y="19263"/>
                  <a:pt x="1619" y="18510"/>
                </a:cubicBezTo>
                <a:cubicBezTo>
                  <a:pt x="1619" y="18303"/>
                  <a:pt x="1722" y="18069"/>
                  <a:pt x="1826" y="17861"/>
                </a:cubicBezTo>
                <a:lnTo>
                  <a:pt x="1930" y="17861"/>
                </a:lnTo>
                <a:cubicBezTo>
                  <a:pt x="2268" y="17316"/>
                  <a:pt x="2475" y="16875"/>
                  <a:pt x="2917" y="16459"/>
                </a:cubicBezTo>
                <a:cubicBezTo>
                  <a:pt x="3228" y="16018"/>
                  <a:pt x="3877" y="15706"/>
                  <a:pt x="4422" y="15473"/>
                </a:cubicBezTo>
                <a:cubicBezTo>
                  <a:pt x="5383" y="15057"/>
                  <a:pt x="6162" y="14824"/>
                  <a:pt x="7018" y="14175"/>
                </a:cubicBezTo>
                <a:cubicBezTo>
                  <a:pt x="7667" y="13526"/>
                  <a:pt x="8213" y="12877"/>
                  <a:pt x="8420" y="12020"/>
                </a:cubicBezTo>
                <a:cubicBezTo>
                  <a:pt x="8524" y="11371"/>
                  <a:pt x="9277" y="10722"/>
                  <a:pt x="8965" y="10073"/>
                </a:cubicBezTo>
                <a:cubicBezTo>
                  <a:pt x="8758" y="9632"/>
                  <a:pt x="8862" y="9216"/>
                  <a:pt x="8862" y="8775"/>
                </a:cubicBezTo>
                <a:cubicBezTo>
                  <a:pt x="8862" y="8437"/>
                  <a:pt x="8628" y="8126"/>
                  <a:pt x="8420" y="7918"/>
                </a:cubicBezTo>
                <a:cubicBezTo>
                  <a:pt x="7875" y="7373"/>
                  <a:pt x="8109" y="6724"/>
                  <a:pt x="7979" y="6075"/>
                </a:cubicBezTo>
                <a:cubicBezTo>
                  <a:pt x="7979" y="5634"/>
                  <a:pt x="7771" y="5322"/>
                  <a:pt x="7564" y="4985"/>
                </a:cubicBezTo>
                <a:cubicBezTo>
                  <a:pt x="7122" y="4024"/>
                  <a:pt x="6266" y="3479"/>
                  <a:pt x="5617" y="2596"/>
                </a:cubicBezTo>
                <a:cubicBezTo>
                  <a:pt x="4864" y="1740"/>
                  <a:pt x="4318" y="779"/>
                  <a:pt x="3436" y="0"/>
                </a:cubicBezTo>
                <a:close/>
              </a:path>
            </a:pathLst>
          </a:custGeom>
          <a:solidFill>
            <a:schemeClr val="accent1">
              <a:alpha val="3055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_5_1">
    <p:spTree>
      <p:nvGrpSpPr>
        <p:cNvPr id="1" name="Shape 4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7" name="Google Shape;4227;p37"/>
          <p:cNvSpPr txBox="1">
            <a:spLocks noGrp="1"/>
          </p:cNvSpPr>
          <p:nvPr>
            <p:ph type="title"/>
          </p:nvPr>
        </p:nvSpPr>
        <p:spPr>
          <a:xfrm>
            <a:off x="720000" y="3977650"/>
            <a:ext cx="7704000" cy="61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4228" name="Google Shape;4228;p37"/>
          <p:cNvGrpSpPr/>
          <p:nvPr/>
        </p:nvGrpSpPr>
        <p:grpSpPr>
          <a:xfrm rot="1059162">
            <a:off x="352074" y="-247661"/>
            <a:ext cx="1204275" cy="2228093"/>
            <a:chOff x="641150" y="2458325"/>
            <a:chExt cx="445900" cy="824925"/>
          </a:xfrm>
        </p:grpSpPr>
        <p:sp>
          <p:nvSpPr>
            <p:cNvPr id="4229" name="Google Shape;4229;p37"/>
            <p:cNvSpPr/>
            <p:nvPr/>
          </p:nvSpPr>
          <p:spPr>
            <a:xfrm>
              <a:off x="641150" y="2458325"/>
              <a:ext cx="445900" cy="824925"/>
            </a:xfrm>
            <a:custGeom>
              <a:avLst/>
              <a:gdLst/>
              <a:ahLst/>
              <a:cxnLst/>
              <a:rect l="l" t="t" r="r" b="b"/>
              <a:pathLst>
                <a:path w="17836" h="32997" extrusionOk="0">
                  <a:moveTo>
                    <a:pt x="11971" y="3849"/>
                  </a:moveTo>
                  <a:cubicBezTo>
                    <a:pt x="11948" y="3849"/>
                    <a:pt x="11925" y="3895"/>
                    <a:pt x="11994" y="3895"/>
                  </a:cubicBezTo>
                  <a:cubicBezTo>
                    <a:pt x="11994" y="3860"/>
                    <a:pt x="11983" y="3849"/>
                    <a:pt x="11971" y="3849"/>
                  </a:cubicBezTo>
                  <a:close/>
                  <a:moveTo>
                    <a:pt x="11242" y="5297"/>
                  </a:moveTo>
                  <a:cubicBezTo>
                    <a:pt x="11242" y="5396"/>
                    <a:pt x="11242" y="5419"/>
                    <a:pt x="11195" y="5425"/>
                  </a:cubicBezTo>
                  <a:lnTo>
                    <a:pt x="11195" y="5425"/>
                  </a:lnTo>
                  <a:cubicBezTo>
                    <a:pt x="11211" y="5383"/>
                    <a:pt x="11226" y="5340"/>
                    <a:pt x="11242" y="5297"/>
                  </a:cubicBezTo>
                  <a:close/>
                  <a:moveTo>
                    <a:pt x="11242" y="3350"/>
                  </a:moveTo>
                  <a:cubicBezTo>
                    <a:pt x="11345" y="3791"/>
                    <a:pt x="11345" y="4336"/>
                    <a:pt x="11242" y="4881"/>
                  </a:cubicBezTo>
                  <a:cubicBezTo>
                    <a:pt x="10826" y="6283"/>
                    <a:pt x="9944" y="7140"/>
                    <a:pt x="8438" y="7477"/>
                  </a:cubicBezTo>
                  <a:cubicBezTo>
                    <a:pt x="8256" y="7512"/>
                    <a:pt x="8074" y="7524"/>
                    <a:pt x="7893" y="7524"/>
                  </a:cubicBezTo>
                  <a:cubicBezTo>
                    <a:pt x="7529" y="7524"/>
                    <a:pt x="7166" y="7477"/>
                    <a:pt x="6802" y="7477"/>
                  </a:cubicBezTo>
                  <a:cubicBezTo>
                    <a:pt x="7997" y="7140"/>
                    <a:pt x="9295" y="6725"/>
                    <a:pt x="10177" y="5634"/>
                  </a:cubicBezTo>
                  <a:cubicBezTo>
                    <a:pt x="10696" y="5089"/>
                    <a:pt x="11138" y="4232"/>
                    <a:pt x="11242" y="3350"/>
                  </a:cubicBezTo>
                  <a:close/>
                  <a:moveTo>
                    <a:pt x="11032" y="5808"/>
                  </a:moveTo>
                  <a:cubicBezTo>
                    <a:pt x="10953" y="6058"/>
                    <a:pt x="10854" y="6280"/>
                    <a:pt x="10696" y="6491"/>
                  </a:cubicBezTo>
                  <a:cubicBezTo>
                    <a:pt x="10177" y="7374"/>
                    <a:pt x="9087" y="7789"/>
                    <a:pt x="8100" y="7789"/>
                  </a:cubicBezTo>
                  <a:cubicBezTo>
                    <a:pt x="7598" y="7789"/>
                    <a:pt x="7143" y="7743"/>
                    <a:pt x="6702" y="7743"/>
                  </a:cubicBezTo>
                  <a:cubicBezTo>
                    <a:pt x="6482" y="7743"/>
                    <a:pt x="6266" y="7754"/>
                    <a:pt x="6049" y="7789"/>
                  </a:cubicBezTo>
                  <a:cubicBezTo>
                    <a:pt x="6153" y="7685"/>
                    <a:pt x="6283" y="7685"/>
                    <a:pt x="6387" y="7685"/>
                  </a:cubicBezTo>
                  <a:cubicBezTo>
                    <a:pt x="6569" y="7650"/>
                    <a:pt x="6762" y="7639"/>
                    <a:pt x="6958" y="7639"/>
                  </a:cubicBezTo>
                  <a:cubicBezTo>
                    <a:pt x="7350" y="7639"/>
                    <a:pt x="7754" y="7685"/>
                    <a:pt x="8100" y="7685"/>
                  </a:cubicBezTo>
                  <a:cubicBezTo>
                    <a:pt x="8646" y="7581"/>
                    <a:pt x="9191" y="7477"/>
                    <a:pt x="9632" y="7244"/>
                  </a:cubicBezTo>
                  <a:cubicBezTo>
                    <a:pt x="10314" y="6913"/>
                    <a:pt x="10733" y="6434"/>
                    <a:pt x="11032" y="5808"/>
                  </a:cubicBezTo>
                  <a:close/>
                  <a:moveTo>
                    <a:pt x="10281" y="7140"/>
                  </a:moveTo>
                  <a:cubicBezTo>
                    <a:pt x="10281" y="7244"/>
                    <a:pt x="10281" y="7244"/>
                    <a:pt x="10177" y="7244"/>
                  </a:cubicBezTo>
                  <a:cubicBezTo>
                    <a:pt x="9257" y="7901"/>
                    <a:pt x="8264" y="8151"/>
                    <a:pt x="7196" y="8151"/>
                  </a:cubicBezTo>
                  <a:cubicBezTo>
                    <a:pt x="6998" y="8151"/>
                    <a:pt x="6798" y="8143"/>
                    <a:pt x="6595" y="8126"/>
                  </a:cubicBezTo>
                  <a:lnTo>
                    <a:pt x="5193" y="8126"/>
                  </a:lnTo>
                  <a:cubicBezTo>
                    <a:pt x="5400" y="8023"/>
                    <a:pt x="5504" y="8023"/>
                    <a:pt x="5738" y="7893"/>
                  </a:cubicBezTo>
                  <a:cubicBezTo>
                    <a:pt x="7140" y="7789"/>
                    <a:pt x="9191" y="8023"/>
                    <a:pt x="10281" y="7140"/>
                  </a:cubicBezTo>
                  <a:close/>
                  <a:moveTo>
                    <a:pt x="10047" y="7477"/>
                  </a:moveTo>
                  <a:cubicBezTo>
                    <a:pt x="9944" y="7581"/>
                    <a:pt x="9840" y="7685"/>
                    <a:pt x="9736" y="7789"/>
                  </a:cubicBezTo>
                  <a:cubicBezTo>
                    <a:pt x="8964" y="8378"/>
                    <a:pt x="7873" y="8586"/>
                    <a:pt x="6863" y="8586"/>
                  </a:cubicBezTo>
                  <a:cubicBezTo>
                    <a:pt x="6583" y="8586"/>
                    <a:pt x="6309" y="8570"/>
                    <a:pt x="6049" y="8542"/>
                  </a:cubicBezTo>
                  <a:cubicBezTo>
                    <a:pt x="5297" y="8542"/>
                    <a:pt x="4544" y="8542"/>
                    <a:pt x="3895" y="8983"/>
                  </a:cubicBezTo>
                  <a:cubicBezTo>
                    <a:pt x="4102" y="8775"/>
                    <a:pt x="4336" y="8542"/>
                    <a:pt x="4544" y="8438"/>
                  </a:cubicBezTo>
                  <a:cubicBezTo>
                    <a:pt x="4648" y="8438"/>
                    <a:pt x="4751" y="8334"/>
                    <a:pt x="4751" y="8334"/>
                  </a:cubicBezTo>
                  <a:cubicBezTo>
                    <a:pt x="5154" y="8257"/>
                    <a:pt x="5539" y="8237"/>
                    <a:pt x="5920" y="8237"/>
                  </a:cubicBezTo>
                  <a:cubicBezTo>
                    <a:pt x="6336" y="8237"/>
                    <a:pt x="6746" y="8261"/>
                    <a:pt x="7169" y="8261"/>
                  </a:cubicBezTo>
                  <a:cubicBezTo>
                    <a:pt x="7405" y="8261"/>
                    <a:pt x="7646" y="8254"/>
                    <a:pt x="7893" y="8230"/>
                  </a:cubicBezTo>
                  <a:cubicBezTo>
                    <a:pt x="8749" y="8126"/>
                    <a:pt x="9398" y="7893"/>
                    <a:pt x="10047" y="7477"/>
                  </a:cubicBezTo>
                  <a:close/>
                  <a:moveTo>
                    <a:pt x="10483" y="8750"/>
                  </a:moveTo>
                  <a:cubicBezTo>
                    <a:pt x="10416" y="8861"/>
                    <a:pt x="10349" y="8952"/>
                    <a:pt x="10281" y="9087"/>
                  </a:cubicBezTo>
                  <a:cubicBezTo>
                    <a:pt x="10371" y="8997"/>
                    <a:pt x="10461" y="8907"/>
                    <a:pt x="10483" y="8750"/>
                  </a:cubicBezTo>
                  <a:close/>
                  <a:moveTo>
                    <a:pt x="9413" y="8077"/>
                  </a:moveTo>
                  <a:cubicBezTo>
                    <a:pt x="9398" y="8102"/>
                    <a:pt x="9398" y="8126"/>
                    <a:pt x="9398" y="8126"/>
                  </a:cubicBezTo>
                  <a:cubicBezTo>
                    <a:pt x="8749" y="8438"/>
                    <a:pt x="8230" y="8672"/>
                    <a:pt x="7451" y="8879"/>
                  </a:cubicBezTo>
                  <a:cubicBezTo>
                    <a:pt x="7127" y="8931"/>
                    <a:pt x="6776" y="8931"/>
                    <a:pt x="6426" y="8931"/>
                  </a:cubicBezTo>
                  <a:cubicBezTo>
                    <a:pt x="6075" y="8931"/>
                    <a:pt x="5725" y="8931"/>
                    <a:pt x="5400" y="8983"/>
                  </a:cubicBezTo>
                  <a:cubicBezTo>
                    <a:pt x="4855" y="8983"/>
                    <a:pt x="4206" y="8983"/>
                    <a:pt x="3791" y="9191"/>
                  </a:cubicBezTo>
                  <a:cubicBezTo>
                    <a:pt x="4417" y="8748"/>
                    <a:pt x="5125" y="8682"/>
                    <a:pt x="5865" y="8682"/>
                  </a:cubicBezTo>
                  <a:cubicBezTo>
                    <a:pt x="6176" y="8682"/>
                    <a:pt x="6492" y="8694"/>
                    <a:pt x="6811" y="8694"/>
                  </a:cubicBezTo>
                  <a:cubicBezTo>
                    <a:pt x="7024" y="8694"/>
                    <a:pt x="7238" y="8689"/>
                    <a:pt x="7451" y="8672"/>
                  </a:cubicBezTo>
                  <a:cubicBezTo>
                    <a:pt x="8184" y="8549"/>
                    <a:pt x="8802" y="8358"/>
                    <a:pt x="9413" y="8077"/>
                  </a:cubicBezTo>
                  <a:close/>
                  <a:moveTo>
                    <a:pt x="8646" y="10073"/>
                  </a:moveTo>
                  <a:lnTo>
                    <a:pt x="8646" y="10073"/>
                  </a:lnTo>
                  <a:cubicBezTo>
                    <a:pt x="8518" y="10183"/>
                    <a:pt x="8391" y="10293"/>
                    <a:pt x="8264" y="10402"/>
                  </a:cubicBezTo>
                  <a:lnTo>
                    <a:pt x="8264" y="10402"/>
                  </a:lnTo>
                  <a:cubicBezTo>
                    <a:pt x="8389" y="10285"/>
                    <a:pt x="8513" y="10172"/>
                    <a:pt x="8646" y="10073"/>
                  </a:cubicBezTo>
                  <a:close/>
                  <a:moveTo>
                    <a:pt x="9087" y="8334"/>
                  </a:moveTo>
                  <a:cubicBezTo>
                    <a:pt x="8542" y="8775"/>
                    <a:pt x="7789" y="9087"/>
                    <a:pt x="7036" y="9321"/>
                  </a:cubicBezTo>
                  <a:cubicBezTo>
                    <a:pt x="5738" y="9736"/>
                    <a:pt x="4336" y="10073"/>
                    <a:pt x="3246" y="10826"/>
                  </a:cubicBezTo>
                  <a:lnTo>
                    <a:pt x="3246" y="10489"/>
                  </a:lnTo>
                  <a:cubicBezTo>
                    <a:pt x="3142" y="10177"/>
                    <a:pt x="3246" y="9840"/>
                    <a:pt x="3453" y="9528"/>
                  </a:cubicBezTo>
                  <a:cubicBezTo>
                    <a:pt x="3925" y="9057"/>
                    <a:pt x="4702" y="9003"/>
                    <a:pt x="5453" y="9003"/>
                  </a:cubicBezTo>
                  <a:cubicBezTo>
                    <a:pt x="5676" y="9003"/>
                    <a:pt x="5896" y="9007"/>
                    <a:pt x="6106" y="9007"/>
                  </a:cubicBezTo>
                  <a:cubicBezTo>
                    <a:pt x="6317" y="9007"/>
                    <a:pt x="6518" y="9003"/>
                    <a:pt x="6699" y="8983"/>
                  </a:cubicBezTo>
                  <a:cubicBezTo>
                    <a:pt x="7685" y="8983"/>
                    <a:pt x="8334" y="8672"/>
                    <a:pt x="9087" y="8334"/>
                  </a:cubicBezTo>
                  <a:close/>
                  <a:moveTo>
                    <a:pt x="10385" y="9528"/>
                  </a:moveTo>
                  <a:lnTo>
                    <a:pt x="10385" y="9528"/>
                  </a:lnTo>
                  <a:cubicBezTo>
                    <a:pt x="10064" y="9948"/>
                    <a:pt x="9766" y="10439"/>
                    <a:pt x="9447" y="10866"/>
                  </a:cubicBezTo>
                  <a:lnTo>
                    <a:pt x="9447" y="10866"/>
                  </a:lnTo>
                  <a:cubicBezTo>
                    <a:pt x="9789" y="10420"/>
                    <a:pt x="10124" y="9974"/>
                    <a:pt x="10385" y="9528"/>
                  </a:cubicBezTo>
                  <a:close/>
                  <a:moveTo>
                    <a:pt x="9011" y="10618"/>
                  </a:moveTo>
                  <a:cubicBezTo>
                    <a:pt x="8928" y="10687"/>
                    <a:pt x="8841" y="10756"/>
                    <a:pt x="8749" y="10826"/>
                  </a:cubicBezTo>
                  <a:cubicBezTo>
                    <a:pt x="8602" y="10974"/>
                    <a:pt x="8455" y="11117"/>
                    <a:pt x="8307" y="11259"/>
                  </a:cubicBezTo>
                  <a:lnTo>
                    <a:pt x="8307" y="11259"/>
                  </a:lnTo>
                  <a:cubicBezTo>
                    <a:pt x="8542" y="11054"/>
                    <a:pt x="8784" y="10843"/>
                    <a:pt x="9011" y="10618"/>
                  </a:cubicBezTo>
                  <a:close/>
                  <a:moveTo>
                    <a:pt x="10930" y="6725"/>
                  </a:moveTo>
                  <a:cubicBezTo>
                    <a:pt x="10930" y="6828"/>
                    <a:pt x="10826" y="6828"/>
                    <a:pt x="10826" y="6932"/>
                  </a:cubicBezTo>
                  <a:cubicBezTo>
                    <a:pt x="9736" y="9321"/>
                    <a:pt x="7244" y="9840"/>
                    <a:pt x="4855" y="10722"/>
                  </a:cubicBezTo>
                  <a:cubicBezTo>
                    <a:pt x="3473" y="11318"/>
                    <a:pt x="1543" y="12374"/>
                    <a:pt x="1056" y="14050"/>
                  </a:cubicBezTo>
                  <a:lnTo>
                    <a:pt x="1056" y="14050"/>
                  </a:lnTo>
                  <a:cubicBezTo>
                    <a:pt x="1102" y="13724"/>
                    <a:pt x="1125" y="13381"/>
                    <a:pt x="1195" y="13085"/>
                  </a:cubicBezTo>
                  <a:cubicBezTo>
                    <a:pt x="1403" y="12020"/>
                    <a:pt x="2052" y="11917"/>
                    <a:pt x="2804" y="11683"/>
                  </a:cubicBezTo>
                  <a:cubicBezTo>
                    <a:pt x="3038" y="11579"/>
                    <a:pt x="3142" y="11475"/>
                    <a:pt x="3246" y="11371"/>
                  </a:cubicBezTo>
                  <a:lnTo>
                    <a:pt x="3246" y="10930"/>
                  </a:lnTo>
                  <a:cubicBezTo>
                    <a:pt x="4855" y="9840"/>
                    <a:pt x="6932" y="9736"/>
                    <a:pt x="8749" y="8879"/>
                  </a:cubicBezTo>
                  <a:cubicBezTo>
                    <a:pt x="9632" y="8334"/>
                    <a:pt x="10385" y="7581"/>
                    <a:pt x="10930" y="6725"/>
                  </a:cubicBezTo>
                  <a:close/>
                  <a:moveTo>
                    <a:pt x="10489" y="7685"/>
                  </a:moveTo>
                  <a:cubicBezTo>
                    <a:pt x="10281" y="8230"/>
                    <a:pt x="9944" y="8672"/>
                    <a:pt x="9632" y="9087"/>
                  </a:cubicBezTo>
                  <a:cubicBezTo>
                    <a:pt x="7997" y="10489"/>
                    <a:pt x="6153" y="11138"/>
                    <a:pt x="4336" y="12124"/>
                  </a:cubicBezTo>
                  <a:cubicBezTo>
                    <a:pt x="3350" y="12566"/>
                    <a:pt x="1948" y="13319"/>
                    <a:pt x="1195" y="14175"/>
                  </a:cubicBezTo>
                  <a:cubicBezTo>
                    <a:pt x="1844" y="11917"/>
                    <a:pt x="4648" y="11034"/>
                    <a:pt x="6699" y="10281"/>
                  </a:cubicBezTo>
                  <a:cubicBezTo>
                    <a:pt x="8230" y="9632"/>
                    <a:pt x="9632" y="8983"/>
                    <a:pt x="10489" y="7685"/>
                  </a:cubicBezTo>
                  <a:close/>
                  <a:moveTo>
                    <a:pt x="9087" y="9632"/>
                  </a:moveTo>
                  <a:lnTo>
                    <a:pt x="9087" y="9632"/>
                  </a:lnTo>
                  <a:cubicBezTo>
                    <a:pt x="8983" y="9736"/>
                    <a:pt x="8983" y="9840"/>
                    <a:pt x="8879" y="9840"/>
                  </a:cubicBezTo>
                  <a:cubicBezTo>
                    <a:pt x="8438" y="10177"/>
                    <a:pt x="7997" y="10489"/>
                    <a:pt x="7685" y="10826"/>
                  </a:cubicBezTo>
                  <a:cubicBezTo>
                    <a:pt x="6802" y="11475"/>
                    <a:pt x="5946" y="11917"/>
                    <a:pt x="4985" y="12332"/>
                  </a:cubicBezTo>
                  <a:cubicBezTo>
                    <a:pt x="3687" y="12981"/>
                    <a:pt x="2052" y="13526"/>
                    <a:pt x="1091" y="14617"/>
                  </a:cubicBezTo>
                  <a:lnTo>
                    <a:pt x="1091" y="14513"/>
                  </a:lnTo>
                  <a:cubicBezTo>
                    <a:pt x="1506" y="13864"/>
                    <a:pt x="2389" y="13422"/>
                    <a:pt x="3038" y="12981"/>
                  </a:cubicBezTo>
                  <a:cubicBezTo>
                    <a:pt x="3895" y="12332"/>
                    <a:pt x="4855" y="12020"/>
                    <a:pt x="5842" y="11579"/>
                  </a:cubicBezTo>
                  <a:cubicBezTo>
                    <a:pt x="6932" y="11034"/>
                    <a:pt x="8100" y="10489"/>
                    <a:pt x="9087" y="9632"/>
                  </a:cubicBezTo>
                  <a:close/>
                  <a:moveTo>
                    <a:pt x="11994" y="5297"/>
                  </a:moveTo>
                  <a:lnTo>
                    <a:pt x="11994" y="5297"/>
                  </a:lnTo>
                  <a:cubicBezTo>
                    <a:pt x="12124" y="6387"/>
                    <a:pt x="12124" y="7477"/>
                    <a:pt x="11787" y="8672"/>
                  </a:cubicBezTo>
                  <a:cubicBezTo>
                    <a:pt x="11579" y="9736"/>
                    <a:pt x="11345" y="10826"/>
                    <a:pt x="11683" y="11917"/>
                  </a:cubicBezTo>
                  <a:cubicBezTo>
                    <a:pt x="11579" y="11917"/>
                    <a:pt x="11579" y="11917"/>
                    <a:pt x="11579" y="12020"/>
                  </a:cubicBezTo>
                  <a:lnTo>
                    <a:pt x="11475" y="12020"/>
                  </a:lnTo>
                  <a:cubicBezTo>
                    <a:pt x="10696" y="12981"/>
                    <a:pt x="10826" y="14071"/>
                    <a:pt x="9840" y="14824"/>
                  </a:cubicBezTo>
                  <a:cubicBezTo>
                    <a:pt x="9191" y="13085"/>
                    <a:pt x="10281" y="11138"/>
                    <a:pt x="10930" y="9736"/>
                  </a:cubicBezTo>
                  <a:cubicBezTo>
                    <a:pt x="10930" y="9632"/>
                    <a:pt x="10930" y="9632"/>
                    <a:pt x="11034" y="9632"/>
                  </a:cubicBezTo>
                  <a:cubicBezTo>
                    <a:pt x="10826" y="10385"/>
                    <a:pt x="10696" y="11268"/>
                    <a:pt x="10696" y="12020"/>
                  </a:cubicBezTo>
                  <a:lnTo>
                    <a:pt x="10826" y="12020"/>
                  </a:lnTo>
                  <a:cubicBezTo>
                    <a:pt x="10696" y="11138"/>
                    <a:pt x="11034" y="10281"/>
                    <a:pt x="11242" y="9528"/>
                  </a:cubicBezTo>
                  <a:lnTo>
                    <a:pt x="11242" y="9528"/>
                  </a:lnTo>
                  <a:cubicBezTo>
                    <a:pt x="11138" y="10385"/>
                    <a:pt x="11138" y="11268"/>
                    <a:pt x="11579" y="12020"/>
                  </a:cubicBezTo>
                  <a:cubicBezTo>
                    <a:pt x="11034" y="10722"/>
                    <a:pt x="11242" y="9528"/>
                    <a:pt x="11579" y="8334"/>
                  </a:cubicBezTo>
                  <a:cubicBezTo>
                    <a:pt x="11579" y="8126"/>
                    <a:pt x="11683" y="8023"/>
                    <a:pt x="11683" y="7789"/>
                  </a:cubicBezTo>
                  <a:cubicBezTo>
                    <a:pt x="11891" y="6932"/>
                    <a:pt x="11994" y="6179"/>
                    <a:pt x="11994" y="5297"/>
                  </a:cubicBezTo>
                  <a:close/>
                  <a:moveTo>
                    <a:pt x="7451" y="11076"/>
                  </a:moveTo>
                  <a:cubicBezTo>
                    <a:pt x="7078" y="11372"/>
                    <a:pt x="6692" y="11656"/>
                    <a:pt x="6283" y="11917"/>
                  </a:cubicBezTo>
                  <a:cubicBezTo>
                    <a:pt x="5400" y="12436"/>
                    <a:pt x="4440" y="12981"/>
                    <a:pt x="3350" y="13422"/>
                  </a:cubicBezTo>
                  <a:cubicBezTo>
                    <a:pt x="2493" y="13734"/>
                    <a:pt x="1610" y="14279"/>
                    <a:pt x="857" y="15032"/>
                  </a:cubicBezTo>
                  <a:cubicBezTo>
                    <a:pt x="1948" y="13630"/>
                    <a:pt x="3895" y="12981"/>
                    <a:pt x="5400" y="12332"/>
                  </a:cubicBezTo>
                  <a:cubicBezTo>
                    <a:pt x="6049" y="12020"/>
                    <a:pt x="6699" y="11579"/>
                    <a:pt x="7348" y="11138"/>
                  </a:cubicBezTo>
                  <a:cubicBezTo>
                    <a:pt x="7383" y="11118"/>
                    <a:pt x="7417" y="11097"/>
                    <a:pt x="7451" y="11076"/>
                  </a:cubicBezTo>
                  <a:close/>
                  <a:moveTo>
                    <a:pt x="11475" y="8023"/>
                  </a:moveTo>
                  <a:lnTo>
                    <a:pt x="11475" y="8023"/>
                  </a:lnTo>
                  <a:cubicBezTo>
                    <a:pt x="11345" y="8438"/>
                    <a:pt x="11242" y="8775"/>
                    <a:pt x="11138" y="9191"/>
                  </a:cubicBezTo>
                  <a:cubicBezTo>
                    <a:pt x="11034" y="9321"/>
                    <a:pt x="11034" y="9321"/>
                    <a:pt x="11034" y="9424"/>
                  </a:cubicBezTo>
                  <a:cubicBezTo>
                    <a:pt x="10826" y="9840"/>
                    <a:pt x="10593" y="10385"/>
                    <a:pt x="10385" y="10826"/>
                  </a:cubicBezTo>
                  <a:cubicBezTo>
                    <a:pt x="9840" y="12124"/>
                    <a:pt x="9191" y="13526"/>
                    <a:pt x="9736" y="14824"/>
                  </a:cubicBezTo>
                  <a:cubicBezTo>
                    <a:pt x="9632" y="14928"/>
                    <a:pt x="9632" y="14928"/>
                    <a:pt x="9528" y="14928"/>
                  </a:cubicBezTo>
                  <a:cubicBezTo>
                    <a:pt x="9191" y="15162"/>
                    <a:pt x="9087" y="15369"/>
                    <a:pt x="8879" y="15577"/>
                  </a:cubicBezTo>
                  <a:lnTo>
                    <a:pt x="8879" y="15681"/>
                  </a:lnTo>
                  <a:cubicBezTo>
                    <a:pt x="8749" y="13319"/>
                    <a:pt x="9736" y="11475"/>
                    <a:pt x="10826" y="9424"/>
                  </a:cubicBezTo>
                  <a:cubicBezTo>
                    <a:pt x="11034" y="8983"/>
                    <a:pt x="11242" y="8438"/>
                    <a:pt x="11475" y="8023"/>
                  </a:cubicBezTo>
                  <a:close/>
                  <a:moveTo>
                    <a:pt x="9447" y="10866"/>
                  </a:moveTo>
                  <a:cubicBezTo>
                    <a:pt x="9211" y="11173"/>
                    <a:pt x="8972" y="11480"/>
                    <a:pt x="8749" y="11787"/>
                  </a:cubicBezTo>
                  <a:cubicBezTo>
                    <a:pt x="7827" y="13158"/>
                    <a:pt x="7192" y="14793"/>
                    <a:pt x="7327" y="16370"/>
                  </a:cubicBezTo>
                  <a:lnTo>
                    <a:pt x="7327" y="16370"/>
                  </a:lnTo>
                  <a:cubicBezTo>
                    <a:pt x="7241" y="14333"/>
                    <a:pt x="8284" y="12490"/>
                    <a:pt x="9398" y="10930"/>
                  </a:cubicBezTo>
                  <a:cubicBezTo>
                    <a:pt x="9415" y="10909"/>
                    <a:pt x="9431" y="10887"/>
                    <a:pt x="9447" y="10866"/>
                  </a:cubicBezTo>
                  <a:close/>
                  <a:moveTo>
                    <a:pt x="7327" y="16370"/>
                  </a:moveTo>
                  <a:cubicBezTo>
                    <a:pt x="7330" y="16434"/>
                    <a:pt x="7333" y="16499"/>
                    <a:pt x="7339" y="16564"/>
                  </a:cubicBezTo>
                  <a:lnTo>
                    <a:pt x="7348" y="16564"/>
                  </a:lnTo>
                  <a:cubicBezTo>
                    <a:pt x="7339" y="16499"/>
                    <a:pt x="7332" y="16434"/>
                    <a:pt x="7327" y="16370"/>
                  </a:cubicBezTo>
                  <a:close/>
                  <a:moveTo>
                    <a:pt x="13511" y="13709"/>
                  </a:moveTo>
                  <a:lnTo>
                    <a:pt x="13511" y="13709"/>
                  </a:lnTo>
                  <a:cubicBezTo>
                    <a:pt x="13288" y="14877"/>
                    <a:pt x="13191" y="16045"/>
                    <a:pt x="13293" y="17213"/>
                  </a:cubicBezTo>
                  <a:cubicBezTo>
                    <a:pt x="13189" y="17109"/>
                    <a:pt x="13085" y="16979"/>
                    <a:pt x="13085" y="16875"/>
                  </a:cubicBezTo>
                  <a:cubicBezTo>
                    <a:pt x="12981" y="16667"/>
                    <a:pt x="12877" y="16564"/>
                    <a:pt x="12773" y="16330"/>
                  </a:cubicBezTo>
                  <a:cubicBezTo>
                    <a:pt x="12981" y="15577"/>
                    <a:pt x="13189" y="14824"/>
                    <a:pt x="13422" y="13968"/>
                  </a:cubicBezTo>
                  <a:cubicBezTo>
                    <a:pt x="13422" y="13889"/>
                    <a:pt x="13482" y="13795"/>
                    <a:pt x="13511" y="13709"/>
                  </a:cubicBezTo>
                  <a:close/>
                  <a:moveTo>
                    <a:pt x="12773" y="16460"/>
                  </a:moveTo>
                  <a:cubicBezTo>
                    <a:pt x="12877" y="16771"/>
                    <a:pt x="13085" y="17109"/>
                    <a:pt x="13293" y="17316"/>
                  </a:cubicBezTo>
                  <a:lnTo>
                    <a:pt x="13293" y="17628"/>
                  </a:lnTo>
                  <a:lnTo>
                    <a:pt x="12644" y="16667"/>
                  </a:lnTo>
                  <a:cubicBezTo>
                    <a:pt x="12773" y="16564"/>
                    <a:pt x="12773" y="16564"/>
                    <a:pt x="12773" y="16460"/>
                  </a:cubicBezTo>
                  <a:close/>
                  <a:moveTo>
                    <a:pt x="10593" y="650"/>
                  </a:moveTo>
                  <a:cubicBezTo>
                    <a:pt x="10696" y="754"/>
                    <a:pt x="10826" y="883"/>
                    <a:pt x="10826" y="883"/>
                  </a:cubicBezTo>
                  <a:cubicBezTo>
                    <a:pt x="11579" y="2830"/>
                    <a:pt x="12124" y="4544"/>
                    <a:pt x="11475" y="6595"/>
                  </a:cubicBezTo>
                  <a:cubicBezTo>
                    <a:pt x="10696" y="8775"/>
                    <a:pt x="8983" y="10619"/>
                    <a:pt x="7140" y="11787"/>
                  </a:cubicBezTo>
                  <a:cubicBezTo>
                    <a:pt x="6387" y="12332"/>
                    <a:pt x="5634" y="12877"/>
                    <a:pt x="4855" y="13526"/>
                  </a:cubicBezTo>
                  <a:cubicBezTo>
                    <a:pt x="3895" y="14279"/>
                    <a:pt x="3038" y="15369"/>
                    <a:pt x="2259" y="16330"/>
                  </a:cubicBezTo>
                  <a:cubicBezTo>
                    <a:pt x="1844" y="16771"/>
                    <a:pt x="1403" y="17316"/>
                    <a:pt x="961" y="17862"/>
                  </a:cubicBezTo>
                  <a:cubicBezTo>
                    <a:pt x="1506" y="16875"/>
                    <a:pt x="2259" y="16018"/>
                    <a:pt x="3038" y="15266"/>
                  </a:cubicBezTo>
                  <a:cubicBezTo>
                    <a:pt x="3895" y="14279"/>
                    <a:pt x="4648" y="13319"/>
                    <a:pt x="5738" y="12566"/>
                  </a:cubicBezTo>
                  <a:cubicBezTo>
                    <a:pt x="6699" y="11917"/>
                    <a:pt x="7685" y="11371"/>
                    <a:pt x="8542" y="10489"/>
                  </a:cubicBezTo>
                  <a:cubicBezTo>
                    <a:pt x="11242" y="8023"/>
                    <a:pt x="12540" y="3895"/>
                    <a:pt x="10593" y="650"/>
                  </a:cubicBezTo>
                  <a:close/>
                  <a:moveTo>
                    <a:pt x="12644" y="16771"/>
                  </a:moveTo>
                  <a:cubicBezTo>
                    <a:pt x="12877" y="17109"/>
                    <a:pt x="13085" y="17524"/>
                    <a:pt x="13293" y="17862"/>
                  </a:cubicBezTo>
                  <a:cubicBezTo>
                    <a:pt x="13422" y="17965"/>
                    <a:pt x="13422" y="18069"/>
                    <a:pt x="13422" y="18173"/>
                  </a:cubicBezTo>
                  <a:cubicBezTo>
                    <a:pt x="13085" y="17862"/>
                    <a:pt x="12773" y="17524"/>
                    <a:pt x="12540" y="17109"/>
                  </a:cubicBezTo>
                  <a:cubicBezTo>
                    <a:pt x="12644" y="16979"/>
                    <a:pt x="12644" y="16875"/>
                    <a:pt x="12644" y="16771"/>
                  </a:cubicBezTo>
                  <a:close/>
                  <a:moveTo>
                    <a:pt x="9736" y="9736"/>
                  </a:moveTo>
                  <a:cubicBezTo>
                    <a:pt x="9538" y="10057"/>
                    <a:pt x="9284" y="10347"/>
                    <a:pt x="9011" y="10618"/>
                  </a:cubicBezTo>
                  <a:lnTo>
                    <a:pt x="9011" y="10618"/>
                  </a:lnTo>
                  <a:cubicBezTo>
                    <a:pt x="9153" y="10499"/>
                    <a:pt x="9280" y="10379"/>
                    <a:pt x="9393" y="10251"/>
                  </a:cubicBezTo>
                  <a:lnTo>
                    <a:pt x="9393" y="10251"/>
                  </a:lnTo>
                  <a:cubicBezTo>
                    <a:pt x="8994" y="10789"/>
                    <a:pt x="8517" y="11266"/>
                    <a:pt x="8100" y="11683"/>
                  </a:cubicBezTo>
                  <a:cubicBezTo>
                    <a:pt x="7348" y="12566"/>
                    <a:pt x="6699" y="13319"/>
                    <a:pt x="6049" y="14175"/>
                  </a:cubicBezTo>
                  <a:cubicBezTo>
                    <a:pt x="5089" y="15369"/>
                    <a:pt x="3999" y="17109"/>
                    <a:pt x="4336" y="18718"/>
                  </a:cubicBezTo>
                  <a:cubicBezTo>
                    <a:pt x="4206" y="18718"/>
                    <a:pt x="3999" y="18614"/>
                    <a:pt x="3895" y="18614"/>
                  </a:cubicBezTo>
                  <a:cubicBezTo>
                    <a:pt x="3791" y="16564"/>
                    <a:pt x="5297" y="14617"/>
                    <a:pt x="6491" y="13085"/>
                  </a:cubicBezTo>
                  <a:cubicBezTo>
                    <a:pt x="7096" y="12396"/>
                    <a:pt x="7702" y="11841"/>
                    <a:pt x="8307" y="11259"/>
                  </a:cubicBezTo>
                  <a:lnTo>
                    <a:pt x="8307" y="11259"/>
                  </a:lnTo>
                  <a:cubicBezTo>
                    <a:pt x="8049" y="11484"/>
                    <a:pt x="7798" y="11700"/>
                    <a:pt x="7581" y="11917"/>
                  </a:cubicBezTo>
                  <a:cubicBezTo>
                    <a:pt x="6932" y="12566"/>
                    <a:pt x="6283" y="13215"/>
                    <a:pt x="5738" y="13968"/>
                  </a:cubicBezTo>
                  <a:cubicBezTo>
                    <a:pt x="4751" y="15266"/>
                    <a:pt x="3687" y="16875"/>
                    <a:pt x="3791" y="18614"/>
                  </a:cubicBezTo>
                  <a:lnTo>
                    <a:pt x="2701" y="18614"/>
                  </a:lnTo>
                  <a:cubicBezTo>
                    <a:pt x="3142" y="15032"/>
                    <a:pt x="6491" y="12981"/>
                    <a:pt x="8749" y="10722"/>
                  </a:cubicBezTo>
                  <a:lnTo>
                    <a:pt x="9736" y="9736"/>
                  </a:lnTo>
                  <a:close/>
                  <a:moveTo>
                    <a:pt x="11579" y="7036"/>
                  </a:moveTo>
                  <a:cubicBezTo>
                    <a:pt x="11138" y="8334"/>
                    <a:pt x="10489" y="9528"/>
                    <a:pt x="9840" y="10826"/>
                  </a:cubicBezTo>
                  <a:cubicBezTo>
                    <a:pt x="9191" y="12228"/>
                    <a:pt x="8230" y="14175"/>
                    <a:pt x="8749" y="15811"/>
                  </a:cubicBezTo>
                  <a:cubicBezTo>
                    <a:pt x="8559" y="16191"/>
                    <a:pt x="8456" y="16680"/>
                    <a:pt x="7782" y="16680"/>
                  </a:cubicBezTo>
                  <a:cubicBezTo>
                    <a:pt x="7720" y="16680"/>
                    <a:pt x="7653" y="16676"/>
                    <a:pt x="7581" y="16667"/>
                  </a:cubicBezTo>
                  <a:lnTo>
                    <a:pt x="7348" y="16667"/>
                  </a:lnTo>
                  <a:cubicBezTo>
                    <a:pt x="7344" y="16633"/>
                    <a:pt x="7341" y="16598"/>
                    <a:pt x="7339" y="16564"/>
                  </a:cubicBezTo>
                  <a:lnTo>
                    <a:pt x="7140" y="16564"/>
                  </a:lnTo>
                  <a:cubicBezTo>
                    <a:pt x="6699" y="15577"/>
                    <a:pt x="7348" y="14175"/>
                    <a:pt x="7685" y="13215"/>
                  </a:cubicBezTo>
                  <a:cubicBezTo>
                    <a:pt x="7997" y="12436"/>
                    <a:pt x="8542" y="11787"/>
                    <a:pt x="8983" y="11138"/>
                  </a:cubicBezTo>
                  <a:cubicBezTo>
                    <a:pt x="9191" y="10826"/>
                    <a:pt x="9398" y="10619"/>
                    <a:pt x="9528" y="10281"/>
                  </a:cubicBezTo>
                  <a:lnTo>
                    <a:pt x="9528" y="10281"/>
                  </a:lnTo>
                  <a:cubicBezTo>
                    <a:pt x="9087" y="10930"/>
                    <a:pt x="8542" y="11579"/>
                    <a:pt x="8100" y="12228"/>
                  </a:cubicBezTo>
                  <a:cubicBezTo>
                    <a:pt x="7451" y="13319"/>
                    <a:pt x="6595" y="15266"/>
                    <a:pt x="7036" y="16460"/>
                  </a:cubicBezTo>
                  <a:lnTo>
                    <a:pt x="6932" y="16460"/>
                  </a:lnTo>
                  <a:cubicBezTo>
                    <a:pt x="6743" y="16379"/>
                    <a:pt x="6580" y="16338"/>
                    <a:pt x="6437" y="16338"/>
                  </a:cubicBezTo>
                  <a:cubicBezTo>
                    <a:pt x="6169" y="16338"/>
                    <a:pt x="5978" y="16483"/>
                    <a:pt x="5842" y="16771"/>
                  </a:cubicBezTo>
                  <a:cubicBezTo>
                    <a:pt x="5504" y="17316"/>
                    <a:pt x="5842" y="17524"/>
                    <a:pt x="5297" y="18277"/>
                  </a:cubicBezTo>
                  <a:cubicBezTo>
                    <a:pt x="4985" y="18614"/>
                    <a:pt x="4751" y="18718"/>
                    <a:pt x="4440" y="18718"/>
                  </a:cubicBezTo>
                  <a:cubicBezTo>
                    <a:pt x="3999" y="16875"/>
                    <a:pt x="5738" y="14824"/>
                    <a:pt x="6699" y="13526"/>
                  </a:cubicBezTo>
                  <a:cubicBezTo>
                    <a:pt x="7451" y="12566"/>
                    <a:pt x="8334" y="11683"/>
                    <a:pt x="9087" y="10722"/>
                  </a:cubicBezTo>
                  <a:cubicBezTo>
                    <a:pt x="9528" y="10281"/>
                    <a:pt x="9944" y="9840"/>
                    <a:pt x="10177" y="9191"/>
                  </a:cubicBezTo>
                  <a:cubicBezTo>
                    <a:pt x="10281" y="9087"/>
                    <a:pt x="10385" y="8879"/>
                    <a:pt x="10489" y="8672"/>
                  </a:cubicBezTo>
                  <a:lnTo>
                    <a:pt x="10489" y="8672"/>
                  </a:lnTo>
                  <a:cubicBezTo>
                    <a:pt x="10489" y="8699"/>
                    <a:pt x="10487" y="8725"/>
                    <a:pt x="10483" y="8750"/>
                  </a:cubicBezTo>
                  <a:lnTo>
                    <a:pt x="10483" y="8750"/>
                  </a:lnTo>
                  <a:cubicBezTo>
                    <a:pt x="10520" y="8690"/>
                    <a:pt x="10556" y="8624"/>
                    <a:pt x="10593" y="8542"/>
                  </a:cubicBezTo>
                  <a:cubicBezTo>
                    <a:pt x="10929" y="8078"/>
                    <a:pt x="11225" y="7575"/>
                    <a:pt x="11452" y="7081"/>
                  </a:cubicBezTo>
                  <a:lnTo>
                    <a:pt x="11452" y="7081"/>
                  </a:lnTo>
                  <a:cubicBezTo>
                    <a:pt x="11255" y="7742"/>
                    <a:pt x="11000" y="8393"/>
                    <a:pt x="10696" y="8983"/>
                  </a:cubicBezTo>
                  <a:cubicBezTo>
                    <a:pt x="11034" y="8334"/>
                    <a:pt x="11345" y="7685"/>
                    <a:pt x="11579" y="7036"/>
                  </a:cubicBezTo>
                  <a:close/>
                  <a:moveTo>
                    <a:pt x="12540" y="17213"/>
                  </a:moveTo>
                  <a:cubicBezTo>
                    <a:pt x="12773" y="17628"/>
                    <a:pt x="13189" y="18069"/>
                    <a:pt x="13526" y="18511"/>
                  </a:cubicBezTo>
                  <a:cubicBezTo>
                    <a:pt x="13526" y="18718"/>
                    <a:pt x="13526" y="18926"/>
                    <a:pt x="13630" y="19160"/>
                  </a:cubicBezTo>
                  <a:cubicBezTo>
                    <a:pt x="13189" y="18614"/>
                    <a:pt x="12773" y="18069"/>
                    <a:pt x="12540" y="17420"/>
                  </a:cubicBezTo>
                  <a:lnTo>
                    <a:pt x="12540" y="17213"/>
                  </a:lnTo>
                  <a:close/>
                  <a:moveTo>
                    <a:pt x="5635" y="12384"/>
                  </a:moveTo>
                  <a:cubicBezTo>
                    <a:pt x="5634" y="12398"/>
                    <a:pt x="5634" y="12415"/>
                    <a:pt x="5634" y="12436"/>
                  </a:cubicBezTo>
                  <a:cubicBezTo>
                    <a:pt x="5089" y="12670"/>
                    <a:pt x="4648" y="13085"/>
                    <a:pt x="4206" y="13526"/>
                  </a:cubicBezTo>
                  <a:cubicBezTo>
                    <a:pt x="3142" y="14071"/>
                    <a:pt x="2052" y="14824"/>
                    <a:pt x="1299" y="15811"/>
                  </a:cubicBezTo>
                  <a:cubicBezTo>
                    <a:pt x="1299" y="15915"/>
                    <a:pt x="1403" y="15915"/>
                    <a:pt x="1403" y="15915"/>
                  </a:cubicBezTo>
                  <a:cubicBezTo>
                    <a:pt x="2259" y="15032"/>
                    <a:pt x="3038" y="14279"/>
                    <a:pt x="4102" y="13630"/>
                  </a:cubicBezTo>
                  <a:lnTo>
                    <a:pt x="4102" y="13630"/>
                  </a:lnTo>
                  <a:cubicBezTo>
                    <a:pt x="3246" y="14513"/>
                    <a:pt x="2493" y="15577"/>
                    <a:pt x="1740" y="16460"/>
                  </a:cubicBezTo>
                  <a:cubicBezTo>
                    <a:pt x="1091" y="17316"/>
                    <a:pt x="208" y="18407"/>
                    <a:pt x="312" y="19575"/>
                  </a:cubicBezTo>
                  <a:cubicBezTo>
                    <a:pt x="104" y="18718"/>
                    <a:pt x="104" y="17758"/>
                    <a:pt x="104" y="16875"/>
                  </a:cubicBezTo>
                  <a:cubicBezTo>
                    <a:pt x="208" y="16226"/>
                    <a:pt x="546" y="15681"/>
                    <a:pt x="753" y="15162"/>
                  </a:cubicBezTo>
                  <a:cubicBezTo>
                    <a:pt x="2230" y="13991"/>
                    <a:pt x="3930" y="13245"/>
                    <a:pt x="5635" y="12384"/>
                  </a:cubicBezTo>
                  <a:close/>
                  <a:moveTo>
                    <a:pt x="12436" y="17524"/>
                  </a:moveTo>
                  <a:cubicBezTo>
                    <a:pt x="12773" y="18277"/>
                    <a:pt x="13293" y="18822"/>
                    <a:pt x="13734" y="19471"/>
                  </a:cubicBezTo>
                  <a:lnTo>
                    <a:pt x="13734" y="19705"/>
                  </a:lnTo>
                  <a:cubicBezTo>
                    <a:pt x="13734" y="19471"/>
                    <a:pt x="13630" y="19367"/>
                    <a:pt x="13526" y="19264"/>
                  </a:cubicBezTo>
                  <a:cubicBezTo>
                    <a:pt x="13085" y="18718"/>
                    <a:pt x="12644" y="18407"/>
                    <a:pt x="12436" y="17758"/>
                  </a:cubicBezTo>
                  <a:lnTo>
                    <a:pt x="12436" y="17524"/>
                  </a:lnTo>
                  <a:close/>
                  <a:moveTo>
                    <a:pt x="8100" y="11268"/>
                  </a:moveTo>
                  <a:lnTo>
                    <a:pt x="8100" y="11268"/>
                  </a:lnTo>
                  <a:cubicBezTo>
                    <a:pt x="5738" y="13319"/>
                    <a:pt x="2908" y="15473"/>
                    <a:pt x="2597" y="18614"/>
                  </a:cubicBezTo>
                  <a:cubicBezTo>
                    <a:pt x="2493" y="18718"/>
                    <a:pt x="2259" y="18718"/>
                    <a:pt x="2155" y="18822"/>
                  </a:cubicBezTo>
                  <a:cubicBezTo>
                    <a:pt x="2052" y="16979"/>
                    <a:pt x="3557" y="15266"/>
                    <a:pt x="4855" y="14071"/>
                  </a:cubicBezTo>
                  <a:cubicBezTo>
                    <a:pt x="4855" y="14071"/>
                    <a:pt x="4855" y="14025"/>
                    <a:pt x="4825" y="14025"/>
                  </a:cubicBezTo>
                  <a:cubicBezTo>
                    <a:pt x="4809" y="14025"/>
                    <a:pt x="4786" y="14037"/>
                    <a:pt x="4751" y="14071"/>
                  </a:cubicBezTo>
                  <a:cubicBezTo>
                    <a:pt x="3557" y="15162"/>
                    <a:pt x="1844" y="16979"/>
                    <a:pt x="2052" y="18822"/>
                  </a:cubicBezTo>
                  <a:cubicBezTo>
                    <a:pt x="1299" y="19056"/>
                    <a:pt x="650" y="19471"/>
                    <a:pt x="546" y="20016"/>
                  </a:cubicBezTo>
                  <a:cubicBezTo>
                    <a:pt x="442" y="19575"/>
                    <a:pt x="546" y="19264"/>
                    <a:pt x="546" y="18926"/>
                  </a:cubicBezTo>
                  <a:cubicBezTo>
                    <a:pt x="857" y="18173"/>
                    <a:pt x="1403" y="17524"/>
                    <a:pt x="1948" y="16875"/>
                  </a:cubicBezTo>
                  <a:cubicBezTo>
                    <a:pt x="2701" y="16018"/>
                    <a:pt x="3453" y="15032"/>
                    <a:pt x="4336" y="14175"/>
                  </a:cubicBezTo>
                  <a:cubicBezTo>
                    <a:pt x="5400" y="12981"/>
                    <a:pt x="6802" y="12228"/>
                    <a:pt x="8100" y="11268"/>
                  </a:cubicBezTo>
                  <a:close/>
                  <a:moveTo>
                    <a:pt x="12436" y="17862"/>
                  </a:moveTo>
                  <a:cubicBezTo>
                    <a:pt x="12540" y="18173"/>
                    <a:pt x="12773" y="18407"/>
                    <a:pt x="12981" y="18718"/>
                  </a:cubicBezTo>
                  <a:cubicBezTo>
                    <a:pt x="13293" y="19160"/>
                    <a:pt x="13630" y="19575"/>
                    <a:pt x="13838" y="20120"/>
                  </a:cubicBezTo>
                  <a:cubicBezTo>
                    <a:pt x="13942" y="20458"/>
                    <a:pt x="14071" y="20769"/>
                    <a:pt x="14175" y="21211"/>
                  </a:cubicBezTo>
                  <a:cubicBezTo>
                    <a:pt x="13630" y="20458"/>
                    <a:pt x="12644" y="19913"/>
                    <a:pt x="12228" y="19160"/>
                  </a:cubicBezTo>
                  <a:cubicBezTo>
                    <a:pt x="12228" y="18718"/>
                    <a:pt x="12332" y="18277"/>
                    <a:pt x="12436" y="17862"/>
                  </a:cubicBezTo>
                  <a:close/>
                  <a:moveTo>
                    <a:pt x="12228" y="19264"/>
                  </a:moveTo>
                  <a:cubicBezTo>
                    <a:pt x="12644" y="20120"/>
                    <a:pt x="13734" y="20562"/>
                    <a:pt x="14175" y="21418"/>
                  </a:cubicBezTo>
                  <a:cubicBezTo>
                    <a:pt x="14279" y="21522"/>
                    <a:pt x="14279" y="21652"/>
                    <a:pt x="14279" y="21756"/>
                  </a:cubicBezTo>
                  <a:cubicBezTo>
                    <a:pt x="13734" y="20873"/>
                    <a:pt x="12540" y="20458"/>
                    <a:pt x="12228" y="19367"/>
                  </a:cubicBezTo>
                  <a:lnTo>
                    <a:pt x="12228" y="19264"/>
                  </a:lnTo>
                  <a:close/>
                  <a:moveTo>
                    <a:pt x="14152" y="22222"/>
                  </a:moveTo>
                  <a:cubicBezTo>
                    <a:pt x="14207" y="22281"/>
                    <a:pt x="14251" y="22342"/>
                    <a:pt x="14279" y="22405"/>
                  </a:cubicBezTo>
                  <a:lnTo>
                    <a:pt x="14279" y="22358"/>
                  </a:lnTo>
                  <a:lnTo>
                    <a:pt x="14279" y="22358"/>
                  </a:lnTo>
                  <a:cubicBezTo>
                    <a:pt x="14240" y="22310"/>
                    <a:pt x="14197" y="22265"/>
                    <a:pt x="14152" y="22222"/>
                  </a:cubicBezTo>
                  <a:close/>
                  <a:moveTo>
                    <a:pt x="12124" y="19471"/>
                  </a:moveTo>
                  <a:cubicBezTo>
                    <a:pt x="12436" y="20562"/>
                    <a:pt x="13734" y="21107"/>
                    <a:pt x="14279" y="22067"/>
                  </a:cubicBezTo>
                  <a:lnTo>
                    <a:pt x="14279" y="22358"/>
                  </a:lnTo>
                  <a:lnTo>
                    <a:pt x="14279" y="22358"/>
                  </a:lnTo>
                  <a:cubicBezTo>
                    <a:pt x="14318" y="22405"/>
                    <a:pt x="14352" y="22455"/>
                    <a:pt x="14383" y="22509"/>
                  </a:cubicBezTo>
                  <a:lnTo>
                    <a:pt x="14383" y="23054"/>
                  </a:lnTo>
                  <a:cubicBezTo>
                    <a:pt x="14071" y="22612"/>
                    <a:pt x="13630" y="22301"/>
                    <a:pt x="13189" y="21860"/>
                  </a:cubicBezTo>
                  <a:cubicBezTo>
                    <a:pt x="12644" y="21314"/>
                    <a:pt x="12228" y="20562"/>
                    <a:pt x="12124" y="19809"/>
                  </a:cubicBezTo>
                  <a:lnTo>
                    <a:pt x="12124" y="19809"/>
                  </a:lnTo>
                  <a:cubicBezTo>
                    <a:pt x="12332" y="20354"/>
                    <a:pt x="12540" y="20873"/>
                    <a:pt x="12981" y="21314"/>
                  </a:cubicBezTo>
                  <a:cubicBezTo>
                    <a:pt x="13231" y="21669"/>
                    <a:pt x="13783" y="21873"/>
                    <a:pt x="14152" y="22222"/>
                  </a:cubicBezTo>
                  <a:lnTo>
                    <a:pt x="14152" y="22222"/>
                  </a:lnTo>
                  <a:cubicBezTo>
                    <a:pt x="14004" y="22060"/>
                    <a:pt x="13782" y="21908"/>
                    <a:pt x="13630" y="21756"/>
                  </a:cubicBezTo>
                  <a:cubicBezTo>
                    <a:pt x="12877" y="21107"/>
                    <a:pt x="12436" y="20562"/>
                    <a:pt x="12124" y="19705"/>
                  </a:cubicBezTo>
                  <a:lnTo>
                    <a:pt x="12124" y="19471"/>
                  </a:lnTo>
                  <a:close/>
                  <a:moveTo>
                    <a:pt x="12296" y="16468"/>
                  </a:moveTo>
                  <a:lnTo>
                    <a:pt x="12296" y="16468"/>
                  </a:lnTo>
                  <a:cubicBezTo>
                    <a:pt x="12181" y="16864"/>
                    <a:pt x="11984" y="17269"/>
                    <a:pt x="11891" y="17758"/>
                  </a:cubicBezTo>
                  <a:lnTo>
                    <a:pt x="11891" y="17862"/>
                  </a:lnTo>
                  <a:cubicBezTo>
                    <a:pt x="11683" y="18718"/>
                    <a:pt x="11345" y="19575"/>
                    <a:pt x="10826" y="20354"/>
                  </a:cubicBezTo>
                  <a:cubicBezTo>
                    <a:pt x="10385" y="21003"/>
                    <a:pt x="10047" y="21522"/>
                    <a:pt x="9840" y="22301"/>
                  </a:cubicBezTo>
                  <a:cubicBezTo>
                    <a:pt x="9632" y="22820"/>
                    <a:pt x="9528" y="23365"/>
                    <a:pt x="9528" y="23807"/>
                  </a:cubicBezTo>
                  <a:cubicBezTo>
                    <a:pt x="9191" y="22171"/>
                    <a:pt x="9736" y="20665"/>
                    <a:pt x="10489" y="19160"/>
                  </a:cubicBezTo>
                  <a:cubicBezTo>
                    <a:pt x="10930" y="18277"/>
                    <a:pt x="11475" y="17524"/>
                    <a:pt x="12124" y="16771"/>
                  </a:cubicBezTo>
                  <a:cubicBezTo>
                    <a:pt x="12190" y="16639"/>
                    <a:pt x="12256" y="16549"/>
                    <a:pt x="12296" y="16468"/>
                  </a:cubicBezTo>
                  <a:close/>
                  <a:moveTo>
                    <a:pt x="12644" y="15577"/>
                  </a:moveTo>
                  <a:cubicBezTo>
                    <a:pt x="12644" y="15681"/>
                    <a:pt x="12540" y="15811"/>
                    <a:pt x="12540" y="15915"/>
                  </a:cubicBezTo>
                  <a:cubicBezTo>
                    <a:pt x="12228" y="16667"/>
                    <a:pt x="11579" y="17213"/>
                    <a:pt x="11138" y="17862"/>
                  </a:cubicBezTo>
                  <a:cubicBezTo>
                    <a:pt x="10593" y="18511"/>
                    <a:pt x="10281" y="19367"/>
                    <a:pt x="9944" y="20120"/>
                  </a:cubicBezTo>
                  <a:cubicBezTo>
                    <a:pt x="9398" y="21522"/>
                    <a:pt x="9087" y="22820"/>
                    <a:pt x="9528" y="24248"/>
                  </a:cubicBezTo>
                  <a:lnTo>
                    <a:pt x="9528" y="24559"/>
                  </a:lnTo>
                  <a:cubicBezTo>
                    <a:pt x="9295" y="23910"/>
                    <a:pt x="9191" y="23158"/>
                    <a:pt x="9191" y="22509"/>
                  </a:cubicBezTo>
                  <a:cubicBezTo>
                    <a:pt x="9191" y="21314"/>
                    <a:pt x="9736" y="20120"/>
                    <a:pt x="10177" y="19160"/>
                  </a:cubicBezTo>
                  <a:cubicBezTo>
                    <a:pt x="10593" y="18173"/>
                    <a:pt x="11242" y="17420"/>
                    <a:pt x="11891" y="16564"/>
                  </a:cubicBezTo>
                  <a:cubicBezTo>
                    <a:pt x="12124" y="16226"/>
                    <a:pt x="12436" y="15915"/>
                    <a:pt x="12644" y="15577"/>
                  </a:cubicBezTo>
                  <a:close/>
                  <a:moveTo>
                    <a:pt x="12970" y="24304"/>
                  </a:moveTo>
                  <a:cubicBezTo>
                    <a:pt x="13039" y="24422"/>
                    <a:pt x="13111" y="24542"/>
                    <a:pt x="13189" y="24663"/>
                  </a:cubicBezTo>
                  <a:cubicBezTo>
                    <a:pt x="13270" y="24745"/>
                    <a:pt x="13348" y="24822"/>
                    <a:pt x="13422" y="24897"/>
                  </a:cubicBezTo>
                  <a:cubicBezTo>
                    <a:pt x="13252" y="24692"/>
                    <a:pt x="13103" y="24497"/>
                    <a:pt x="12970" y="24304"/>
                  </a:cubicBezTo>
                  <a:close/>
                  <a:moveTo>
                    <a:pt x="11891" y="2181"/>
                  </a:moveTo>
                  <a:cubicBezTo>
                    <a:pt x="13526" y="4544"/>
                    <a:pt x="13942" y="7893"/>
                    <a:pt x="13838" y="10722"/>
                  </a:cubicBezTo>
                  <a:cubicBezTo>
                    <a:pt x="13734" y="11683"/>
                    <a:pt x="13630" y="12670"/>
                    <a:pt x="13293" y="13630"/>
                  </a:cubicBezTo>
                  <a:lnTo>
                    <a:pt x="13293" y="13968"/>
                  </a:lnTo>
                  <a:cubicBezTo>
                    <a:pt x="13293" y="13933"/>
                    <a:pt x="13293" y="13921"/>
                    <a:pt x="13289" y="13921"/>
                  </a:cubicBezTo>
                  <a:cubicBezTo>
                    <a:pt x="13281" y="13921"/>
                    <a:pt x="13258" y="13968"/>
                    <a:pt x="13189" y="13968"/>
                  </a:cubicBezTo>
                  <a:lnTo>
                    <a:pt x="13189" y="14071"/>
                  </a:lnTo>
                  <a:cubicBezTo>
                    <a:pt x="13189" y="14175"/>
                    <a:pt x="13085" y="14279"/>
                    <a:pt x="13085" y="14513"/>
                  </a:cubicBezTo>
                  <a:cubicBezTo>
                    <a:pt x="12773" y="15032"/>
                    <a:pt x="12124" y="15681"/>
                    <a:pt x="11683" y="16226"/>
                  </a:cubicBezTo>
                  <a:cubicBezTo>
                    <a:pt x="11034" y="16875"/>
                    <a:pt x="10385" y="17524"/>
                    <a:pt x="9840" y="18277"/>
                  </a:cubicBezTo>
                  <a:cubicBezTo>
                    <a:pt x="9191" y="19056"/>
                    <a:pt x="8100" y="20224"/>
                    <a:pt x="8230" y="21314"/>
                  </a:cubicBezTo>
                  <a:lnTo>
                    <a:pt x="8334" y="21314"/>
                  </a:lnTo>
                  <a:cubicBezTo>
                    <a:pt x="8334" y="19471"/>
                    <a:pt x="10385" y="17758"/>
                    <a:pt x="11475" y="16564"/>
                  </a:cubicBezTo>
                  <a:cubicBezTo>
                    <a:pt x="11787" y="16122"/>
                    <a:pt x="12436" y="15577"/>
                    <a:pt x="12877" y="15032"/>
                  </a:cubicBezTo>
                  <a:lnTo>
                    <a:pt x="12877" y="15032"/>
                  </a:lnTo>
                  <a:cubicBezTo>
                    <a:pt x="12877" y="15162"/>
                    <a:pt x="12773" y="15266"/>
                    <a:pt x="12773" y="15369"/>
                  </a:cubicBezTo>
                  <a:cubicBezTo>
                    <a:pt x="12332" y="16122"/>
                    <a:pt x="11683" y="16667"/>
                    <a:pt x="11242" y="17316"/>
                  </a:cubicBezTo>
                  <a:cubicBezTo>
                    <a:pt x="10593" y="18069"/>
                    <a:pt x="10047" y="19056"/>
                    <a:pt x="9736" y="19913"/>
                  </a:cubicBezTo>
                  <a:cubicBezTo>
                    <a:pt x="8983" y="21652"/>
                    <a:pt x="9087" y="23261"/>
                    <a:pt x="9528" y="25001"/>
                  </a:cubicBezTo>
                  <a:cubicBezTo>
                    <a:pt x="9632" y="25208"/>
                    <a:pt x="9632" y="25416"/>
                    <a:pt x="9736" y="25650"/>
                  </a:cubicBezTo>
                  <a:cubicBezTo>
                    <a:pt x="9191" y="25312"/>
                    <a:pt x="8646" y="25105"/>
                    <a:pt x="8542" y="24248"/>
                  </a:cubicBezTo>
                  <a:cubicBezTo>
                    <a:pt x="8542" y="24118"/>
                    <a:pt x="8542" y="23807"/>
                    <a:pt x="8438" y="23703"/>
                  </a:cubicBezTo>
                  <a:cubicBezTo>
                    <a:pt x="8100" y="23365"/>
                    <a:pt x="7685" y="23054"/>
                    <a:pt x="7893" y="22405"/>
                  </a:cubicBezTo>
                  <a:cubicBezTo>
                    <a:pt x="7893" y="22171"/>
                    <a:pt x="7997" y="21963"/>
                    <a:pt x="7997" y="21860"/>
                  </a:cubicBezTo>
                  <a:cubicBezTo>
                    <a:pt x="8100" y="21211"/>
                    <a:pt x="7997" y="20665"/>
                    <a:pt x="8100" y="20016"/>
                  </a:cubicBezTo>
                  <a:cubicBezTo>
                    <a:pt x="8230" y="19264"/>
                    <a:pt x="8879" y="18511"/>
                    <a:pt x="9191" y="17862"/>
                  </a:cubicBezTo>
                  <a:cubicBezTo>
                    <a:pt x="9944" y="16771"/>
                    <a:pt x="11242" y="16018"/>
                    <a:pt x="12124" y="15032"/>
                  </a:cubicBezTo>
                  <a:cubicBezTo>
                    <a:pt x="12644" y="14513"/>
                    <a:pt x="12981" y="13968"/>
                    <a:pt x="13085" y="13215"/>
                  </a:cubicBezTo>
                  <a:lnTo>
                    <a:pt x="13085" y="14071"/>
                  </a:lnTo>
                  <a:cubicBezTo>
                    <a:pt x="13189" y="13085"/>
                    <a:pt x="13526" y="12228"/>
                    <a:pt x="13630" y="11268"/>
                  </a:cubicBezTo>
                  <a:cubicBezTo>
                    <a:pt x="13734" y="10073"/>
                    <a:pt x="13734" y="8879"/>
                    <a:pt x="13526" y="7685"/>
                  </a:cubicBezTo>
                  <a:cubicBezTo>
                    <a:pt x="13422" y="5634"/>
                    <a:pt x="12773" y="3895"/>
                    <a:pt x="11787" y="2181"/>
                  </a:cubicBezTo>
                  <a:close/>
                  <a:moveTo>
                    <a:pt x="12540" y="25208"/>
                  </a:moveTo>
                  <a:cubicBezTo>
                    <a:pt x="12766" y="25636"/>
                    <a:pt x="12968" y="25942"/>
                    <a:pt x="13075" y="26363"/>
                  </a:cubicBezTo>
                  <a:lnTo>
                    <a:pt x="13075" y="26363"/>
                  </a:lnTo>
                  <a:cubicBezTo>
                    <a:pt x="12873" y="26003"/>
                    <a:pt x="12690" y="25627"/>
                    <a:pt x="12540" y="25208"/>
                  </a:cubicBezTo>
                  <a:close/>
                  <a:moveTo>
                    <a:pt x="11683" y="19056"/>
                  </a:moveTo>
                  <a:lnTo>
                    <a:pt x="11683" y="19056"/>
                  </a:lnTo>
                  <a:cubicBezTo>
                    <a:pt x="11242" y="20562"/>
                    <a:pt x="10489" y="21963"/>
                    <a:pt x="10281" y="23469"/>
                  </a:cubicBezTo>
                  <a:cubicBezTo>
                    <a:pt x="10047" y="24559"/>
                    <a:pt x="10047" y="25416"/>
                    <a:pt x="10281" y="26403"/>
                  </a:cubicBezTo>
                  <a:cubicBezTo>
                    <a:pt x="10177" y="26195"/>
                    <a:pt x="10177" y="26065"/>
                    <a:pt x="10047" y="25961"/>
                  </a:cubicBezTo>
                  <a:lnTo>
                    <a:pt x="9944" y="25858"/>
                  </a:lnTo>
                  <a:cubicBezTo>
                    <a:pt x="9840" y="25546"/>
                    <a:pt x="9840" y="25105"/>
                    <a:pt x="9840" y="24767"/>
                  </a:cubicBezTo>
                  <a:lnTo>
                    <a:pt x="9840" y="24663"/>
                  </a:lnTo>
                  <a:cubicBezTo>
                    <a:pt x="9736" y="23599"/>
                    <a:pt x="9944" y="22405"/>
                    <a:pt x="10385" y="21314"/>
                  </a:cubicBezTo>
                  <a:cubicBezTo>
                    <a:pt x="10696" y="20665"/>
                    <a:pt x="11138" y="20120"/>
                    <a:pt x="11475" y="19471"/>
                  </a:cubicBezTo>
                  <a:cubicBezTo>
                    <a:pt x="11579" y="19367"/>
                    <a:pt x="11579" y="19160"/>
                    <a:pt x="11683" y="19056"/>
                  </a:cubicBezTo>
                  <a:close/>
                  <a:moveTo>
                    <a:pt x="12124" y="20224"/>
                  </a:moveTo>
                  <a:cubicBezTo>
                    <a:pt x="12124" y="20458"/>
                    <a:pt x="12228" y="20665"/>
                    <a:pt x="12332" y="20769"/>
                  </a:cubicBezTo>
                  <a:cubicBezTo>
                    <a:pt x="12773" y="21756"/>
                    <a:pt x="13630" y="22301"/>
                    <a:pt x="14279" y="23158"/>
                  </a:cubicBezTo>
                  <a:cubicBezTo>
                    <a:pt x="14279" y="23599"/>
                    <a:pt x="14279" y="23910"/>
                    <a:pt x="14487" y="24352"/>
                  </a:cubicBezTo>
                  <a:cubicBezTo>
                    <a:pt x="14824" y="25001"/>
                    <a:pt x="15473" y="25416"/>
                    <a:pt x="15681" y="26195"/>
                  </a:cubicBezTo>
                  <a:lnTo>
                    <a:pt x="15681" y="26403"/>
                  </a:lnTo>
                  <a:cubicBezTo>
                    <a:pt x="15473" y="25754"/>
                    <a:pt x="14720" y="25312"/>
                    <a:pt x="14175" y="24897"/>
                  </a:cubicBezTo>
                  <a:cubicBezTo>
                    <a:pt x="13085" y="24014"/>
                    <a:pt x="12332" y="22716"/>
                    <a:pt x="12124" y="21314"/>
                  </a:cubicBezTo>
                  <a:lnTo>
                    <a:pt x="12124" y="20224"/>
                  </a:lnTo>
                  <a:close/>
                  <a:moveTo>
                    <a:pt x="11579" y="20120"/>
                  </a:moveTo>
                  <a:cubicBezTo>
                    <a:pt x="11579" y="20224"/>
                    <a:pt x="11475" y="20354"/>
                    <a:pt x="11475" y="20458"/>
                  </a:cubicBezTo>
                  <a:cubicBezTo>
                    <a:pt x="11242" y="22067"/>
                    <a:pt x="11034" y="23807"/>
                    <a:pt x="11138" y="25416"/>
                  </a:cubicBezTo>
                  <a:cubicBezTo>
                    <a:pt x="11138" y="26610"/>
                    <a:pt x="11138" y="27805"/>
                    <a:pt x="11683" y="28791"/>
                  </a:cubicBezTo>
                  <a:cubicBezTo>
                    <a:pt x="11475" y="28557"/>
                    <a:pt x="11242" y="28350"/>
                    <a:pt x="11034" y="28142"/>
                  </a:cubicBezTo>
                  <a:cubicBezTo>
                    <a:pt x="10177" y="26507"/>
                    <a:pt x="10177" y="24663"/>
                    <a:pt x="10489" y="22820"/>
                  </a:cubicBezTo>
                  <a:cubicBezTo>
                    <a:pt x="10593" y="21963"/>
                    <a:pt x="11138" y="21003"/>
                    <a:pt x="11579" y="20120"/>
                  </a:cubicBezTo>
                  <a:close/>
                  <a:moveTo>
                    <a:pt x="12124" y="22171"/>
                  </a:moveTo>
                  <a:lnTo>
                    <a:pt x="12124" y="22171"/>
                  </a:lnTo>
                  <a:cubicBezTo>
                    <a:pt x="12332" y="22716"/>
                    <a:pt x="12540" y="23158"/>
                    <a:pt x="12877" y="23599"/>
                  </a:cubicBezTo>
                  <a:cubicBezTo>
                    <a:pt x="13189" y="24118"/>
                    <a:pt x="13526" y="24456"/>
                    <a:pt x="13942" y="24897"/>
                  </a:cubicBezTo>
                  <a:cubicBezTo>
                    <a:pt x="14591" y="25416"/>
                    <a:pt x="15681" y="25858"/>
                    <a:pt x="15681" y="26948"/>
                  </a:cubicBezTo>
                  <a:cubicBezTo>
                    <a:pt x="15681" y="27156"/>
                    <a:pt x="15681" y="27493"/>
                    <a:pt x="15577" y="27701"/>
                  </a:cubicBezTo>
                  <a:cubicBezTo>
                    <a:pt x="15473" y="27052"/>
                    <a:pt x="14824" y="26403"/>
                    <a:pt x="14383" y="25858"/>
                  </a:cubicBezTo>
                  <a:cubicBezTo>
                    <a:pt x="14023" y="25498"/>
                    <a:pt x="13750" y="25225"/>
                    <a:pt x="13422" y="24897"/>
                  </a:cubicBezTo>
                  <a:lnTo>
                    <a:pt x="13422" y="24897"/>
                  </a:lnTo>
                  <a:cubicBezTo>
                    <a:pt x="14175" y="25858"/>
                    <a:pt x="15577" y="26844"/>
                    <a:pt x="15577" y="28012"/>
                  </a:cubicBezTo>
                  <a:cubicBezTo>
                    <a:pt x="15473" y="28246"/>
                    <a:pt x="15473" y="28454"/>
                    <a:pt x="15473" y="28661"/>
                  </a:cubicBezTo>
                  <a:lnTo>
                    <a:pt x="15473" y="28895"/>
                  </a:lnTo>
                  <a:cubicBezTo>
                    <a:pt x="14720" y="28012"/>
                    <a:pt x="13734" y="27363"/>
                    <a:pt x="13189" y="26299"/>
                  </a:cubicBezTo>
                  <a:cubicBezTo>
                    <a:pt x="12877" y="25650"/>
                    <a:pt x="12644" y="25001"/>
                    <a:pt x="12332" y="24352"/>
                  </a:cubicBezTo>
                  <a:cubicBezTo>
                    <a:pt x="12332" y="23910"/>
                    <a:pt x="12228" y="23599"/>
                    <a:pt x="12228" y="23158"/>
                  </a:cubicBezTo>
                  <a:lnTo>
                    <a:pt x="12228" y="23158"/>
                  </a:lnTo>
                  <a:cubicBezTo>
                    <a:pt x="12332" y="23703"/>
                    <a:pt x="12436" y="24118"/>
                    <a:pt x="12644" y="24663"/>
                  </a:cubicBezTo>
                  <a:cubicBezTo>
                    <a:pt x="12981" y="25546"/>
                    <a:pt x="13838" y="26299"/>
                    <a:pt x="14383" y="27052"/>
                  </a:cubicBezTo>
                  <a:cubicBezTo>
                    <a:pt x="13734" y="26065"/>
                    <a:pt x="12981" y="25312"/>
                    <a:pt x="12540" y="24248"/>
                  </a:cubicBezTo>
                  <a:cubicBezTo>
                    <a:pt x="12436" y="23807"/>
                    <a:pt x="12332" y="23158"/>
                    <a:pt x="12124" y="22716"/>
                  </a:cubicBezTo>
                  <a:lnTo>
                    <a:pt x="12124" y="22612"/>
                  </a:lnTo>
                  <a:cubicBezTo>
                    <a:pt x="12354" y="23244"/>
                    <a:pt x="12598" y="23763"/>
                    <a:pt x="12970" y="24304"/>
                  </a:cubicBezTo>
                  <a:lnTo>
                    <a:pt x="12970" y="24304"/>
                  </a:lnTo>
                  <a:cubicBezTo>
                    <a:pt x="12557" y="23590"/>
                    <a:pt x="12303" y="22928"/>
                    <a:pt x="12124" y="22171"/>
                  </a:cubicBezTo>
                  <a:close/>
                  <a:moveTo>
                    <a:pt x="11475" y="21107"/>
                  </a:moveTo>
                  <a:lnTo>
                    <a:pt x="11475" y="21522"/>
                  </a:lnTo>
                  <a:lnTo>
                    <a:pt x="11475" y="21652"/>
                  </a:lnTo>
                  <a:lnTo>
                    <a:pt x="11475" y="22509"/>
                  </a:lnTo>
                  <a:cubicBezTo>
                    <a:pt x="11475" y="22820"/>
                    <a:pt x="11475" y="23158"/>
                    <a:pt x="11345" y="23469"/>
                  </a:cubicBezTo>
                  <a:cubicBezTo>
                    <a:pt x="11345" y="24352"/>
                    <a:pt x="11475" y="25312"/>
                    <a:pt x="11475" y="26299"/>
                  </a:cubicBezTo>
                  <a:cubicBezTo>
                    <a:pt x="11579" y="27156"/>
                    <a:pt x="11787" y="28350"/>
                    <a:pt x="12332" y="29206"/>
                  </a:cubicBezTo>
                  <a:cubicBezTo>
                    <a:pt x="12228" y="29103"/>
                    <a:pt x="11994" y="28999"/>
                    <a:pt x="11891" y="28895"/>
                  </a:cubicBezTo>
                  <a:cubicBezTo>
                    <a:pt x="11138" y="27701"/>
                    <a:pt x="11242" y="26195"/>
                    <a:pt x="11138" y="24767"/>
                  </a:cubicBezTo>
                  <a:cubicBezTo>
                    <a:pt x="11138" y="23599"/>
                    <a:pt x="11345" y="22301"/>
                    <a:pt x="11475" y="21107"/>
                  </a:cubicBezTo>
                  <a:close/>
                  <a:moveTo>
                    <a:pt x="13838" y="27597"/>
                  </a:moveTo>
                  <a:cubicBezTo>
                    <a:pt x="14279" y="28246"/>
                    <a:pt x="14928" y="28791"/>
                    <a:pt x="15577" y="29310"/>
                  </a:cubicBezTo>
                  <a:cubicBezTo>
                    <a:pt x="14928" y="28791"/>
                    <a:pt x="14383" y="28142"/>
                    <a:pt x="13838" y="27597"/>
                  </a:cubicBezTo>
                  <a:close/>
                  <a:moveTo>
                    <a:pt x="11579" y="23599"/>
                  </a:moveTo>
                  <a:cubicBezTo>
                    <a:pt x="11683" y="24248"/>
                    <a:pt x="11787" y="25001"/>
                    <a:pt x="11994" y="25650"/>
                  </a:cubicBezTo>
                  <a:lnTo>
                    <a:pt x="11994" y="25754"/>
                  </a:lnTo>
                  <a:cubicBezTo>
                    <a:pt x="11994" y="26610"/>
                    <a:pt x="12228" y="27493"/>
                    <a:pt x="12436" y="28246"/>
                  </a:cubicBezTo>
                  <a:cubicBezTo>
                    <a:pt x="12540" y="28895"/>
                    <a:pt x="12981" y="29440"/>
                    <a:pt x="13422" y="29855"/>
                  </a:cubicBezTo>
                  <a:cubicBezTo>
                    <a:pt x="13189" y="29752"/>
                    <a:pt x="12877" y="29544"/>
                    <a:pt x="12644" y="29440"/>
                  </a:cubicBezTo>
                  <a:cubicBezTo>
                    <a:pt x="11787" y="28142"/>
                    <a:pt x="11579" y="26610"/>
                    <a:pt x="11475" y="25105"/>
                  </a:cubicBezTo>
                  <a:cubicBezTo>
                    <a:pt x="11475" y="24559"/>
                    <a:pt x="11579" y="24014"/>
                    <a:pt x="11579" y="23599"/>
                  </a:cubicBezTo>
                  <a:close/>
                  <a:moveTo>
                    <a:pt x="12124" y="25987"/>
                  </a:moveTo>
                  <a:cubicBezTo>
                    <a:pt x="12125" y="26086"/>
                    <a:pt x="12133" y="26203"/>
                    <a:pt x="12228" y="26299"/>
                  </a:cubicBezTo>
                  <a:cubicBezTo>
                    <a:pt x="12332" y="27701"/>
                    <a:pt x="12773" y="28895"/>
                    <a:pt x="13630" y="29959"/>
                  </a:cubicBezTo>
                  <a:lnTo>
                    <a:pt x="13526" y="29959"/>
                  </a:lnTo>
                  <a:cubicBezTo>
                    <a:pt x="13085" y="29310"/>
                    <a:pt x="12644" y="28791"/>
                    <a:pt x="12436" y="28012"/>
                  </a:cubicBezTo>
                  <a:cubicBezTo>
                    <a:pt x="12231" y="27269"/>
                    <a:pt x="12127" y="26627"/>
                    <a:pt x="12124" y="25987"/>
                  </a:cubicBezTo>
                  <a:close/>
                  <a:moveTo>
                    <a:pt x="12644" y="25754"/>
                  </a:moveTo>
                  <a:lnTo>
                    <a:pt x="12644" y="25754"/>
                  </a:lnTo>
                  <a:cubicBezTo>
                    <a:pt x="12877" y="26195"/>
                    <a:pt x="13085" y="26610"/>
                    <a:pt x="13422" y="26948"/>
                  </a:cubicBezTo>
                  <a:cubicBezTo>
                    <a:pt x="13332" y="26802"/>
                    <a:pt x="13244" y="26656"/>
                    <a:pt x="13158" y="26508"/>
                  </a:cubicBezTo>
                  <a:lnTo>
                    <a:pt x="13158" y="26508"/>
                  </a:lnTo>
                  <a:cubicBezTo>
                    <a:pt x="13806" y="27421"/>
                    <a:pt x="14748" y="28174"/>
                    <a:pt x="15473" y="28999"/>
                  </a:cubicBezTo>
                  <a:cubicBezTo>
                    <a:pt x="15473" y="29103"/>
                    <a:pt x="15577" y="29206"/>
                    <a:pt x="15577" y="29310"/>
                  </a:cubicBezTo>
                  <a:cubicBezTo>
                    <a:pt x="15577" y="29544"/>
                    <a:pt x="15681" y="29648"/>
                    <a:pt x="15681" y="29752"/>
                  </a:cubicBezTo>
                  <a:cubicBezTo>
                    <a:pt x="15785" y="30089"/>
                    <a:pt x="15889" y="30297"/>
                    <a:pt x="16018" y="30504"/>
                  </a:cubicBezTo>
                  <a:cubicBezTo>
                    <a:pt x="15032" y="29544"/>
                    <a:pt x="14071" y="28661"/>
                    <a:pt x="13422" y="27597"/>
                  </a:cubicBezTo>
                  <a:cubicBezTo>
                    <a:pt x="13085" y="26948"/>
                    <a:pt x="12877" y="26403"/>
                    <a:pt x="12644" y="25754"/>
                  </a:cubicBezTo>
                  <a:close/>
                  <a:moveTo>
                    <a:pt x="12332" y="26714"/>
                  </a:moveTo>
                  <a:lnTo>
                    <a:pt x="12332" y="26714"/>
                  </a:lnTo>
                  <a:cubicBezTo>
                    <a:pt x="12436" y="27052"/>
                    <a:pt x="12644" y="27363"/>
                    <a:pt x="12773" y="27701"/>
                  </a:cubicBezTo>
                  <a:cubicBezTo>
                    <a:pt x="13247" y="28695"/>
                    <a:pt x="13828" y="29862"/>
                    <a:pt x="14675" y="30709"/>
                  </a:cubicBezTo>
                  <a:lnTo>
                    <a:pt x="14675" y="30709"/>
                  </a:lnTo>
                  <a:cubicBezTo>
                    <a:pt x="14396" y="30465"/>
                    <a:pt x="14094" y="30247"/>
                    <a:pt x="13838" y="30089"/>
                  </a:cubicBezTo>
                  <a:lnTo>
                    <a:pt x="13734" y="30089"/>
                  </a:lnTo>
                  <a:cubicBezTo>
                    <a:pt x="13293" y="29544"/>
                    <a:pt x="12981" y="28999"/>
                    <a:pt x="12773" y="28454"/>
                  </a:cubicBezTo>
                  <a:cubicBezTo>
                    <a:pt x="12540" y="27908"/>
                    <a:pt x="12436" y="27259"/>
                    <a:pt x="12332" y="26714"/>
                  </a:cubicBezTo>
                  <a:close/>
                  <a:moveTo>
                    <a:pt x="12981" y="15162"/>
                  </a:moveTo>
                  <a:cubicBezTo>
                    <a:pt x="12540" y="16564"/>
                    <a:pt x="12124" y="18069"/>
                    <a:pt x="11994" y="19575"/>
                  </a:cubicBezTo>
                  <a:cubicBezTo>
                    <a:pt x="11787" y="20769"/>
                    <a:pt x="11787" y="22067"/>
                    <a:pt x="11891" y="23365"/>
                  </a:cubicBezTo>
                  <a:cubicBezTo>
                    <a:pt x="11891" y="23469"/>
                    <a:pt x="11891" y="23469"/>
                    <a:pt x="11994" y="23599"/>
                  </a:cubicBezTo>
                  <a:cubicBezTo>
                    <a:pt x="12332" y="26299"/>
                    <a:pt x="13422" y="28999"/>
                    <a:pt x="15240" y="31050"/>
                  </a:cubicBezTo>
                  <a:cubicBezTo>
                    <a:pt x="12773" y="28895"/>
                    <a:pt x="11683" y="25001"/>
                    <a:pt x="11579" y="21860"/>
                  </a:cubicBezTo>
                  <a:cubicBezTo>
                    <a:pt x="11579" y="21003"/>
                    <a:pt x="11683" y="20224"/>
                    <a:pt x="11787" y="19471"/>
                  </a:cubicBezTo>
                  <a:cubicBezTo>
                    <a:pt x="11787" y="19264"/>
                    <a:pt x="11891" y="18926"/>
                    <a:pt x="11891" y="18718"/>
                  </a:cubicBezTo>
                  <a:cubicBezTo>
                    <a:pt x="11994" y="17965"/>
                    <a:pt x="12228" y="17316"/>
                    <a:pt x="12436" y="16564"/>
                  </a:cubicBezTo>
                  <a:cubicBezTo>
                    <a:pt x="12540" y="16122"/>
                    <a:pt x="12773" y="15577"/>
                    <a:pt x="12981" y="15162"/>
                  </a:cubicBezTo>
                  <a:close/>
                  <a:moveTo>
                    <a:pt x="15527" y="31410"/>
                  </a:moveTo>
                  <a:cubicBezTo>
                    <a:pt x="15579" y="31439"/>
                    <a:pt x="15631" y="31466"/>
                    <a:pt x="15681" y="31491"/>
                  </a:cubicBezTo>
                  <a:cubicBezTo>
                    <a:pt x="15785" y="31595"/>
                    <a:pt x="16018" y="31802"/>
                    <a:pt x="16226" y="32036"/>
                  </a:cubicBezTo>
                  <a:cubicBezTo>
                    <a:pt x="16011" y="31821"/>
                    <a:pt x="15765" y="31617"/>
                    <a:pt x="15527" y="31410"/>
                  </a:cubicBezTo>
                  <a:close/>
                  <a:moveTo>
                    <a:pt x="13734" y="28350"/>
                  </a:moveTo>
                  <a:lnTo>
                    <a:pt x="13734" y="28350"/>
                  </a:lnTo>
                  <a:cubicBezTo>
                    <a:pt x="14487" y="29206"/>
                    <a:pt x="15369" y="29959"/>
                    <a:pt x="16122" y="30738"/>
                  </a:cubicBezTo>
                  <a:cubicBezTo>
                    <a:pt x="16122" y="30842"/>
                    <a:pt x="16226" y="30946"/>
                    <a:pt x="16226" y="31050"/>
                  </a:cubicBezTo>
                  <a:cubicBezTo>
                    <a:pt x="15785" y="30608"/>
                    <a:pt x="15473" y="30297"/>
                    <a:pt x="15032" y="29959"/>
                  </a:cubicBezTo>
                  <a:lnTo>
                    <a:pt x="15032" y="29959"/>
                  </a:lnTo>
                  <a:cubicBezTo>
                    <a:pt x="15369" y="30401"/>
                    <a:pt x="15889" y="30738"/>
                    <a:pt x="16330" y="31153"/>
                  </a:cubicBezTo>
                  <a:cubicBezTo>
                    <a:pt x="16434" y="31387"/>
                    <a:pt x="16667" y="31595"/>
                    <a:pt x="16771" y="31802"/>
                  </a:cubicBezTo>
                  <a:cubicBezTo>
                    <a:pt x="16771" y="31802"/>
                    <a:pt x="17316" y="32452"/>
                    <a:pt x="17187" y="32555"/>
                  </a:cubicBezTo>
                  <a:cubicBezTo>
                    <a:pt x="16116" y="31675"/>
                    <a:pt x="15197" y="30598"/>
                    <a:pt x="14472" y="29504"/>
                  </a:cubicBezTo>
                  <a:lnTo>
                    <a:pt x="14472" y="29504"/>
                  </a:lnTo>
                  <a:cubicBezTo>
                    <a:pt x="14572" y="29624"/>
                    <a:pt x="14694" y="29740"/>
                    <a:pt x="14824" y="29855"/>
                  </a:cubicBezTo>
                  <a:cubicBezTo>
                    <a:pt x="14928" y="29855"/>
                    <a:pt x="14928" y="29959"/>
                    <a:pt x="15032" y="29959"/>
                  </a:cubicBezTo>
                  <a:lnTo>
                    <a:pt x="14175" y="29103"/>
                  </a:lnTo>
                  <a:cubicBezTo>
                    <a:pt x="14071" y="28895"/>
                    <a:pt x="13942" y="28661"/>
                    <a:pt x="13734" y="28350"/>
                  </a:cubicBezTo>
                  <a:close/>
                  <a:moveTo>
                    <a:pt x="10047" y="1"/>
                  </a:moveTo>
                  <a:cubicBezTo>
                    <a:pt x="10177" y="105"/>
                    <a:pt x="10281" y="234"/>
                    <a:pt x="10385" y="338"/>
                  </a:cubicBezTo>
                  <a:cubicBezTo>
                    <a:pt x="10593" y="754"/>
                    <a:pt x="10826" y="1195"/>
                    <a:pt x="11034" y="1740"/>
                  </a:cubicBezTo>
                  <a:lnTo>
                    <a:pt x="10930" y="1740"/>
                  </a:lnTo>
                  <a:cubicBezTo>
                    <a:pt x="11034" y="1844"/>
                    <a:pt x="11034" y="1948"/>
                    <a:pt x="11034" y="1948"/>
                  </a:cubicBezTo>
                  <a:cubicBezTo>
                    <a:pt x="11138" y="2181"/>
                    <a:pt x="11138" y="2285"/>
                    <a:pt x="11138" y="2493"/>
                  </a:cubicBezTo>
                  <a:cubicBezTo>
                    <a:pt x="11242" y="3350"/>
                    <a:pt x="10826" y="4232"/>
                    <a:pt x="10385" y="4881"/>
                  </a:cubicBezTo>
                  <a:cubicBezTo>
                    <a:pt x="9632" y="6075"/>
                    <a:pt x="8542" y="6725"/>
                    <a:pt x="7244" y="7140"/>
                  </a:cubicBezTo>
                  <a:cubicBezTo>
                    <a:pt x="6049" y="7581"/>
                    <a:pt x="2908" y="8230"/>
                    <a:pt x="2908" y="10073"/>
                  </a:cubicBezTo>
                  <a:cubicBezTo>
                    <a:pt x="2908" y="10385"/>
                    <a:pt x="3038" y="10826"/>
                    <a:pt x="2804" y="11138"/>
                  </a:cubicBezTo>
                  <a:lnTo>
                    <a:pt x="2804" y="11268"/>
                  </a:lnTo>
                  <a:cubicBezTo>
                    <a:pt x="2701" y="11475"/>
                    <a:pt x="2493" y="11475"/>
                    <a:pt x="2259" y="11579"/>
                  </a:cubicBezTo>
                  <a:cubicBezTo>
                    <a:pt x="2052" y="11579"/>
                    <a:pt x="1740" y="11579"/>
                    <a:pt x="1506" y="11787"/>
                  </a:cubicBezTo>
                  <a:cubicBezTo>
                    <a:pt x="753" y="12670"/>
                    <a:pt x="961" y="13526"/>
                    <a:pt x="753" y="14513"/>
                  </a:cubicBezTo>
                  <a:cubicBezTo>
                    <a:pt x="650" y="15032"/>
                    <a:pt x="312" y="15577"/>
                    <a:pt x="104" y="16122"/>
                  </a:cubicBezTo>
                  <a:cubicBezTo>
                    <a:pt x="1" y="16667"/>
                    <a:pt x="1" y="17316"/>
                    <a:pt x="1" y="17862"/>
                  </a:cubicBezTo>
                  <a:cubicBezTo>
                    <a:pt x="1" y="18822"/>
                    <a:pt x="1" y="19575"/>
                    <a:pt x="442" y="20458"/>
                  </a:cubicBezTo>
                  <a:cubicBezTo>
                    <a:pt x="442" y="20562"/>
                    <a:pt x="442" y="20665"/>
                    <a:pt x="546" y="20769"/>
                  </a:cubicBezTo>
                  <a:lnTo>
                    <a:pt x="650" y="20769"/>
                  </a:lnTo>
                  <a:cubicBezTo>
                    <a:pt x="650" y="20769"/>
                    <a:pt x="753" y="20769"/>
                    <a:pt x="753" y="20665"/>
                  </a:cubicBezTo>
                  <a:cubicBezTo>
                    <a:pt x="650" y="20562"/>
                    <a:pt x="650" y="20458"/>
                    <a:pt x="650" y="20354"/>
                  </a:cubicBezTo>
                  <a:cubicBezTo>
                    <a:pt x="650" y="19705"/>
                    <a:pt x="1403" y="19264"/>
                    <a:pt x="2052" y="19056"/>
                  </a:cubicBezTo>
                  <a:cubicBezTo>
                    <a:pt x="2052" y="19108"/>
                    <a:pt x="2077" y="19134"/>
                    <a:pt x="2103" y="19134"/>
                  </a:cubicBezTo>
                  <a:cubicBezTo>
                    <a:pt x="2129" y="19134"/>
                    <a:pt x="2155" y="19108"/>
                    <a:pt x="2155" y="19056"/>
                  </a:cubicBezTo>
                  <a:cubicBezTo>
                    <a:pt x="2259" y="19056"/>
                    <a:pt x="2389" y="19056"/>
                    <a:pt x="2389" y="18926"/>
                  </a:cubicBezTo>
                  <a:cubicBezTo>
                    <a:pt x="2604" y="18896"/>
                    <a:pt x="2802" y="18884"/>
                    <a:pt x="2991" y="18884"/>
                  </a:cubicBezTo>
                  <a:cubicBezTo>
                    <a:pt x="3462" y="18884"/>
                    <a:pt x="3872" y="18963"/>
                    <a:pt x="4336" y="19056"/>
                  </a:cubicBezTo>
                  <a:cubicBezTo>
                    <a:pt x="4380" y="19065"/>
                    <a:pt x="4424" y="19069"/>
                    <a:pt x="4467" y="19069"/>
                  </a:cubicBezTo>
                  <a:cubicBezTo>
                    <a:pt x="4946" y="19069"/>
                    <a:pt x="5429" y="18577"/>
                    <a:pt x="5738" y="18173"/>
                  </a:cubicBezTo>
                  <a:cubicBezTo>
                    <a:pt x="5842" y="17965"/>
                    <a:pt x="5946" y="17628"/>
                    <a:pt x="5946" y="17316"/>
                  </a:cubicBezTo>
                  <a:cubicBezTo>
                    <a:pt x="5990" y="16757"/>
                    <a:pt x="6238" y="16598"/>
                    <a:pt x="6548" y="16598"/>
                  </a:cubicBezTo>
                  <a:cubicBezTo>
                    <a:pt x="6958" y="16598"/>
                    <a:pt x="7479" y="16875"/>
                    <a:pt x="7789" y="16875"/>
                  </a:cubicBezTo>
                  <a:cubicBezTo>
                    <a:pt x="8879" y="16875"/>
                    <a:pt x="8879" y="15681"/>
                    <a:pt x="9632" y="15266"/>
                  </a:cubicBezTo>
                  <a:cubicBezTo>
                    <a:pt x="10489" y="14720"/>
                    <a:pt x="10826" y="14279"/>
                    <a:pt x="11138" y="13319"/>
                  </a:cubicBezTo>
                  <a:cubicBezTo>
                    <a:pt x="11475" y="12228"/>
                    <a:pt x="12436" y="11683"/>
                    <a:pt x="12644" y="10489"/>
                  </a:cubicBezTo>
                  <a:cubicBezTo>
                    <a:pt x="12981" y="8230"/>
                    <a:pt x="12981" y="5946"/>
                    <a:pt x="11994" y="3895"/>
                  </a:cubicBezTo>
                  <a:lnTo>
                    <a:pt x="11994" y="3895"/>
                  </a:lnTo>
                  <a:cubicBezTo>
                    <a:pt x="12877" y="5946"/>
                    <a:pt x="13189" y="9840"/>
                    <a:pt x="11683" y="11787"/>
                  </a:cubicBezTo>
                  <a:cubicBezTo>
                    <a:pt x="11475" y="10385"/>
                    <a:pt x="11891" y="9087"/>
                    <a:pt x="12124" y="7685"/>
                  </a:cubicBezTo>
                  <a:cubicBezTo>
                    <a:pt x="12332" y="6725"/>
                    <a:pt x="12228" y="5530"/>
                    <a:pt x="11891" y="4544"/>
                  </a:cubicBezTo>
                  <a:cubicBezTo>
                    <a:pt x="11891" y="3479"/>
                    <a:pt x="11683" y="2389"/>
                    <a:pt x="11138" y="1299"/>
                  </a:cubicBezTo>
                  <a:lnTo>
                    <a:pt x="11138" y="1299"/>
                  </a:lnTo>
                  <a:cubicBezTo>
                    <a:pt x="11242" y="1403"/>
                    <a:pt x="11345" y="1532"/>
                    <a:pt x="11475" y="1636"/>
                  </a:cubicBezTo>
                  <a:cubicBezTo>
                    <a:pt x="12540" y="3687"/>
                    <a:pt x="13293" y="5738"/>
                    <a:pt x="13526" y="8023"/>
                  </a:cubicBezTo>
                  <a:cubicBezTo>
                    <a:pt x="13630" y="9087"/>
                    <a:pt x="13630" y="10177"/>
                    <a:pt x="13526" y="11268"/>
                  </a:cubicBezTo>
                  <a:cubicBezTo>
                    <a:pt x="13526" y="11475"/>
                    <a:pt x="13422" y="11787"/>
                    <a:pt x="13422" y="12020"/>
                  </a:cubicBezTo>
                  <a:lnTo>
                    <a:pt x="13293" y="12020"/>
                  </a:lnTo>
                  <a:cubicBezTo>
                    <a:pt x="13189" y="12670"/>
                    <a:pt x="12981" y="13319"/>
                    <a:pt x="12773" y="13968"/>
                  </a:cubicBezTo>
                  <a:cubicBezTo>
                    <a:pt x="12436" y="14617"/>
                    <a:pt x="11787" y="15162"/>
                    <a:pt x="11242" y="15577"/>
                  </a:cubicBezTo>
                  <a:cubicBezTo>
                    <a:pt x="10385" y="16330"/>
                    <a:pt x="9528" y="16979"/>
                    <a:pt x="8749" y="18069"/>
                  </a:cubicBezTo>
                  <a:cubicBezTo>
                    <a:pt x="8230" y="18926"/>
                    <a:pt x="7789" y="19809"/>
                    <a:pt x="7893" y="20873"/>
                  </a:cubicBezTo>
                  <a:cubicBezTo>
                    <a:pt x="7893" y="21756"/>
                    <a:pt x="7244" y="22716"/>
                    <a:pt x="7893" y="23365"/>
                  </a:cubicBezTo>
                  <a:cubicBezTo>
                    <a:pt x="8334" y="23807"/>
                    <a:pt x="8334" y="24248"/>
                    <a:pt x="8438" y="24767"/>
                  </a:cubicBezTo>
                  <a:cubicBezTo>
                    <a:pt x="8542" y="25208"/>
                    <a:pt x="8983" y="25416"/>
                    <a:pt x="9295" y="25650"/>
                  </a:cubicBezTo>
                  <a:cubicBezTo>
                    <a:pt x="10047" y="26065"/>
                    <a:pt x="10047" y="26844"/>
                    <a:pt x="10385" y="27597"/>
                  </a:cubicBezTo>
                  <a:cubicBezTo>
                    <a:pt x="10593" y="28012"/>
                    <a:pt x="10930" y="28454"/>
                    <a:pt x="11242" y="28791"/>
                  </a:cubicBezTo>
                  <a:cubicBezTo>
                    <a:pt x="12124" y="29648"/>
                    <a:pt x="13293" y="30089"/>
                    <a:pt x="14279" y="30738"/>
                  </a:cubicBezTo>
                  <a:cubicBezTo>
                    <a:pt x="15473" y="31491"/>
                    <a:pt x="16330" y="32452"/>
                    <a:pt x="17732" y="32997"/>
                  </a:cubicBezTo>
                  <a:cubicBezTo>
                    <a:pt x="17732" y="32997"/>
                    <a:pt x="17836" y="32893"/>
                    <a:pt x="17836" y="32789"/>
                  </a:cubicBezTo>
                  <a:cubicBezTo>
                    <a:pt x="17187" y="31802"/>
                    <a:pt x="16434" y="31050"/>
                    <a:pt x="15889" y="29959"/>
                  </a:cubicBezTo>
                  <a:cubicBezTo>
                    <a:pt x="15681" y="29206"/>
                    <a:pt x="15577" y="28557"/>
                    <a:pt x="15681" y="27701"/>
                  </a:cubicBezTo>
                  <a:cubicBezTo>
                    <a:pt x="15785" y="27156"/>
                    <a:pt x="15889" y="26610"/>
                    <a:pt x="15681" y="25961"/>
                  </a:cubicBezTo>
                  <a:cubicBezTo>
                    <a:pt x="15681" y="25546"/>
                    <a:pt x="15369" y="25208"/>
                    <a:pt x="15136" y="25001"/>
                  </a:cubicBezTo>
                  <a:cubicBezTo>
                    <a:pt x="14824" y="24456"/>
                    <a:pt x="14591" y="24248"/>
                    <a:pt x="14487" y="23599"/>
                  </a:cubicBezTo>
                  <a:cubicBezTo>
                    <a:pt x="14487" y="23158"/>
                    <a:pt x="14591" y="22820"/>
                    <a:pt x="14591" y="22405"/>
                  </a:cubicBezTo>
                  <a:cubicBezTo>
                    <a:pt x="14487" y="20873"/>
                    <a:pt x="13942" y="19471"/>
                    <a:pt x="13526" y="17965"/>
                  </a:cubicBezTo>
                  <a:cubicBezTo>
                    <a:pt x="13085" y="16226"/>
                    <a:pt x="13526" y="14513"/>
                    <a:pt x="13734" y="12773"/>
                  </a:cubicBezTo>
                  <a:cubicBezTo>
                    <a:pt x="13838" y="12566"/>
                    <a:pt x="13838" y="12332"/>
                    <a:pt x="13838" y="12124"/>
                  </a:cubicBezTo>
                  <a:cubicBezTo>
                    <a:pt x="14071" y="11268"/>
                    <a:pt x="14175" y="10281"/>
                    <a:pt x="14071" y="9321"/>
                  </a:cubicBezTo>
                  <a:cubicBezTo>
                    <a:pt x="14071" y="7140"/>
                    <a:pt x="13422" y="4648"/>
                    <a:pt x="12332" y="2830"/>
                  </a:cubicBezTo>
                  <a:lnTo>
                    <a:pt x="12332" y="2830"/>
                  </a:lnTo>
                  <a:cubicBezTo>
                    <a:pt x="12436" y="2934"/>
                    <a:pt x="12540" y="3038"/>
                    <a:pt x="12644" y="3142"/>
                  </a:cubicBezTo>
                  <a:cubicBezTo>
                    <a:pt x="12540" y="2934"/>
                    <a:pt x="12540" y="2830"/>
                    <a:pt x="12540" y="2597"/>
                  </a:cubicBezTo>
                  <a:lnTo>
                    <a:pt x="12436" y="2597"/>
                  </a:lnTo>
                  <a:cubicBezTo>
                    <a:pt x="11891" y="1844"/>
                    <a:pt x="11345" y="1195"/>
                    <a:pt x="10826" y="442"/>
                  </a:cubicBezTo>
                  <a:cubicBezTo>
                    <a:pt x="10593" y="338"/>
                    <a:pt x="10385" y="234"/>
                    <a:pt x="10177" y="1"/>
                  </a:cubicBezTo>
                  <a:close/>
                </a:path>
              </a:pathLst>
            </a:custGeom>
            <a:solidFill>
              <a:schemeClr val="accent6">
                <a:alpha val="41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7"/>
            <p:cNvSpPr/>
            <p:nvPr/>
          </p:nvSpPr>
          <p:spPr>
            <a:xfrm>
              <a:off x="887125" y="2696525"/>
              <a:ext cx="2625" cy="2625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105" y="0"/>
                  </a:moveTo>
                  <a:cubicBezTo>
                    <a:pt x="1" y="0"/>
                    <a:pt x="1" y="104"/>
                    <a:pt x="1" y="104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6">
                <a:alpha val="41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7"/>
            <p:cNvSpPr/>
            <p:nvPr/>
          </p:nvSpPr>
          <p:spPr>
            <a:xfrm>
              <a:off x="730075" y="2688075"/>
              <a:ext cx="25" cy="3275"/>
            </a:xfrm>
            <a:custGeom>
              <a:avLst/>
              <a:gdLst/>
              <a:ahLst/>
              <a:cxnLst/>
              <a:rect l="l" t="t" r="r" b="b"/>
              <a:pathLst>
                <a:path w="1" h="131" extrusionOk="0">
                  <a:moveTo>
                    <a:pt x="0" y="1"/>
                  </a:moveTo>
                  <a:lnTo>
                    <a:pt x="0" y="1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41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7"/>
            <p:cNvSpPr/>
            <p:nvPr/>
          </p:nvSpPr>
          <p:spPr>
            <a:xfrm>
              <a:off x="922175" y="2477150"/>
              <a:ext cx="32475" cy="40925"/>
            </a:xfrm>
            <a:custGeom>
              <a:avLst/>
              <a:gdLst/>
              <a:ahLst/>
              <a:cxnLst/>
              <a:rect l="l" t="t" r="r" b="b"/>
              <a:pathLst>
                <a:path w="1299" h="1637" extrusionOk="0">
                  <a:moveTo>
                    <a:pt x="1" y="1"/>
                  </a:moveTo>
                  <a:cubicBezTo>
                    <a:pt x="20" y="25"/>
                    <a:pt x="41" y="45"/>
                    <a:pt x="62" y="62"/>
                  </a:cubicBezTo>
                  <a:lnTo>
                    <a:pt x="62" y="62"/>
                  </a:lnTo>
                  <a:lnTo>
                    <a:pt x="1" y="1"/>
                  </a:lnTo>
                  <a:close/>
                  <a:moveTo>
                    <a:pt x="62" y="62"/>
                  </a:moveTo>
                  <a:lnTo>
                    <a:pt x="234" y="234"/>
                  </a:lnTo>
                  <a:cubicBezTo>
                    <a:pt x="338" y="338"/>
                    <a:pt x="442" y="442"/>
                    <a:pt x="442" y="546"/>
                  </a:cubicBezTo>
                  <a:cubicBezTo>
                    <a:pt x="650" y="987"/>
                    <a:pt x="883" y="1299"/>
                    <a:pt x="1195" y="1532"/>
                  </a:cubicBezTo>
                  <a:lnTo>
                    <a:pt x="1299" y="1636"/>
                  </a:lnTo>
                  <a:lnTo>
                    <a:pt x="1299" y="1532"/>
                  </a:lnTo>
                  <a:cubicBezTo>
                    <a:pt x="883" y="1091"/>
                    <a:pt x="546" y="650"/>
                    <a:pt x="338" y="234"/>
                  </a:cubicBezTo>
                  <a:cubicBezTo>
                    <a:pt x="254" y="150"/>
                    <a:pt x="152" y="134"/>
                    <a:pt x="62" y="62"/>
                  </a:cubicBezTo>
                  <a:close/>
                </a:path>
              </a:pathLst>
            </a:custGeom>
            <a:solidFill>
              <a:schemeClr val="accent6">
                <a:alpha val="41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7"/>
            <p:cNvSpPr/>
            <p:nvPr/>
          </p:nvSpPr>
          <p:spPr>
            <a:xfrm>
              <a:off x="976725" y="3132050"/>
              <a:ext cx="10375" cy="16200"/>
            </a:xfrm>
            <a:custGeom>
              <a:avLst/>
              <a:gdLst/>
              <a:ahLst/>
              <a:cxnLst/>
              <a:rect l="l" t="t" r="r" b="b"/>
              <a:pathLst>
                <a:path w="415" h="648" extrusionOk="0">
                  <a:moveTo>
                    <a:pt x="0" y="1"/>
                  </a:moveTo>
                  <a:cubicBezTo>
                    <a:pt x="104" y="208"/>
                    <a:pt x="207" y="415"/>
                    <a:pt x="311" y="648"/>
                  </a:cubicBezTo>
                  <a:lnTo>
                    <a:pt x="415" y="648"/>
                  </a:lnTo>
                  <a:cubicBezTo>
                    <a:pt x="208" y="415"/>
                    <a:pt x="104" y="208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41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7"/>
            <p:cNvSpPr/>
            <p:nvPr/>
          </p:nvSpPr>
          <p:spPr>
            <a:xfrm>
              <a:off x="900750" y="2693925"/>
              <a:ext cx="2625" cy="2625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1" y="104"/>
                  </a:moveTo>
                  <a:cubicBezTo>
                    <a:pt x="1" y="104"/>
                    <a:pt x="1" y="0"/>
                    <a:pt x="105" y="0"/>
                  </a:cubicBezTo>
                  <a:cubicBezTo>
                    <a:pt x="1" y="0"/>
                    <a:pt x="1" y="104"/>
                    <a:pt x="1" y="104"/>
                  </a:cubicBezTo>
                  <a:close/>
                </a:path>
              </a:pathLst>
            </a:custGeom>
            <a:solidFill>
              <a:schemeClr val="accent6">
                <a:alpha val="41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7"/>
            <p:cNvSpPr/>
            <p:nvPr/>
          </p:nvSpPr>
          <p:spPr>
            <a:xfrm>
              <a:off x="879350" y="2685475"/>
              <a:ext cx="18850" cy="29900"/>
            </a:xfrm>
            <a:custGeom>
              <a:avLst/>
              <a:gdLst/>
              <a:ahLst/>
              <a:cxnLst/>
              <a:rect l="l" t="t" r="r" b="b"/>
              <a:pathLst>
                <a:path w="754" h="1196" extrusionOk="0">
                  <a:moveTo>
                    <a:pt x="753" y="1"/>
                  </a:moveTo>
                  <a:cubicBezTo>
                    <a:pt x="727" y="49"/>
                    <a:pt x="702" y="98"/>
                    <a:pt x="677" y="146"/>
                  </a:cubicBezTo>
                  <a:lnTo>
                    <a:pt x="677" y="146"/>
                  </a:lnTo>
                  <a:cubicBezTo>
                    <a:pt x="703" y="103"/>
                    <a:pt x="729" y="55"/>
                    <a:pt x="753" y="1"/>
                  </a:cubicBezTo>
                  <a:close/>
                  <a:moveTo>
                    <a:pt x="677" y="146"/>
                  </a:moveTo>
                  <a:cubicBezTo>
                    <a:pt x="590" y="289"/>
                    <a:pt x="495" y="387"/>
                    <a:pt x="416" y="546"/>
                  </a:cubicBezTo>
                  <a:cubicBezTo>
                    <a:pt x="312" y="754"/>
                    <a:pt x="208" y="987"/>
                    <a:pt x="0" y="1195"/>
                  </a:cubicBezTo>
                  <a:cubicBezTo>
                    <a:pt x="278" y="918"/>
                    <a:pt x="473" y="538"/>
                    <a:pt x="677" y="146"/>
                  </a:cubicBezTo>
                  <a:close/>
                </a:path>
              </a:pathLst>
            </a:custGeom>
            <a:solidFill>
              <a:schemeClr val="accent6">
                <a:alpha val="41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6" name="Google Shape;4236;p37"/>
          <p:cNvSpPr/>
          <p:nvPr/>
        </p:nvSpPr>
        <p:spPr>
          <a:xfrm rot="-9899999" flipH="1">
            <a:off x="1424856" y="-284870"/>
            <a:ext cx="969965" cy="1914294"/>
          </a:xfrm>
          <a:custGeom>
            <a:avLst/>
            <a:gdLst/>
            <a:ahLst/>
            <a:cxnLst/>
            <a:rect l="l" t="t" r="r" b="b"/>
            <a:pathLst>
              <a:path w="14366" h="28350" extrusionOk="0">
                <a:moveTo>
                  <a:pt x="4318" y="1091"/>
                </a:moveTo>
                <a:lnTo>
                  <a:pt x="4318" y="1091"/>
                </a:lnTo>
                <a:cubicBezTo>
                  <a:pt x="4630" y="1428"/>
                  <a:pt x="4864" y="1843"/>
                  <a:pt x="5071" y="2181"/>
                </a:cubicBezTo>
                <a:cubicBezTo>
                  <a:pt x="4968" y="2077"/>
                  <a:pt x="4864" y="1843"/>
                  <a:pt x="4734" y="1740"/>
                </a:cubicBezTo>
                <a:cubicBezTo>
                  <a:pt x="4630" y="1532"/>
                  <a:pt x="4422" y="1298"/>
                  <a:pt x="4318" y="1091"/>
                </a:cubicBezTo>
                <a:close/>
                <a:moveTo>
                  <a:pt x="4864" y="3038"/>
                </a:moveTo>
                <a:cubicBezTo>
                  <a:pt x="4864" y="3105"/>
                  <a:pt x="4908" y="3129"/>
                  <a:pt x="4939" y="3166"/>
                </a:cubicBezTo>
                <a:lnTo>
                  <a:pt x="4939" y="3166"/>
                </a:lnTo>
                <a:cubicBezTo>
                  <a:pt x="4915" y="3124"/>
                  <a:pt x="4890" y="3081"/>
                  <a:pt x="4864" y="3038"/>
                </a:cubicBezTo>
                <a:close/>
                <a:moveTo>
                  <a:pt x="4939" y="3166"/>
                </a:moveTo>
                <a:cubicBezTo>
                  <a:pt x="4947" y="3181"/>
                  <a:pt x="4955" y="3196"/>
                  <a:pt x="4963" y="3211"/>
                </a:cubicBezTo>
                <a:lnTo>
                  <a:pt x="4963" y="3211"/>
                </a:lnTo>
                <a:cubicBezTo>
                  <a:pt x="4958" y="3193"/>
                  <a:pt x="4949" y="3179"/>
                  <a:pt x="4939" y="3166"/>
                </a:cubicBezTo>
                <a:close/>
                <a:moveTo>
                  <a:pt x="4963" y="3211"/>
                </a:moveTo>
                <a:cubicBezTo>
                  <a:pt x="4966" y="3221"/>
                  <a:pt x="4968" y="3232"/>
                  <a:pt x="4968" y="3245"/>
                </a:cubicBezTo>
                <a:cubicBezTo>
                  <a:pt x="4991" y="3274"/>
                  <a:pt x="5014" y="3312"/>
                  <a:pt x="5037" y="3356"/>
                </a:cubicBezTo>
                <a:lnTo>
                  <a:pt x="5037" y="3356"/>
                </a:lnTo>
                <a:cubicBezTo>
                  <a:pt x="5014" y="3309"/>
                  <a:pt x="4989" y="3260"/>
                  <a:pt x="4963" y="3211"/>
                </a:cubicBezTo>
                <a:close/>
                <a:moveTo>
                  <a:pt x="5037" y="3356"/>
                </a:moveTo>
                <a:cubicBezTo>
                  <a:pt x="5138" y="3566"/>
                  <a:pt x="5208" y="3752"/>
                  <a:pt x="5278" y="3892"/>
                </a:cubicBezTo>
                <a:lnTo>
                  <a:pt x="5278" y="3892"/>
                </a:lnTo>
                <a:cubicBezTo>
                  <a:pt x="5198" y="3731"/>
                  <a:pt x="5117" y="3508"/>
                  <a:pt x="5037" y="3356"/>
                </a:cubicBezTo>
                <a:close/>
                <a:moveTo>
                  <a:pt x="3739" y="536"/>
                </a:moveTo>
                <a:cubicBezTo>
                  <a:pt x="3749" y="536"/>
                  <a:pt x="3760" y="539"/>
                  <a:pt x="3773" y="545"/>
                </a:cubicBezTo>
                <a:cubicBezTo>
                  <a:pt x="4422" y="1532"/>
                  <a:pt x="4968" y="2726"/>
                  <a:pt x="5279" y="3894"/>
                </a:cubicBezTo>
                <a:cubicBezTo>
                  <a:pt x="5356" y="4067"/>
                  <a:pt x="5376" y="4282"/>
                  <a:pt x="5433" y="4476"/>
                </a:cubicBezTo>
                <a:lnTo>
                  <a:pt x="5433" y="4476"/>
                </a:lnTo>
                <a:cubicBezTo>
                  <a:pt x="5094" y="3677"/>
                  <a:pt x="4599" y="2981"/>
                  <a:pt x="4215" y="2285"/>
                </a:cubicBezTo>
                <a:cubicBezTo>
                  <a:pt x="4215" y="2181"/>
                  <a:pt x="4085" y="2077"/>
                  <a:pt x="4085" y="1947"/>
                </a:cubicBezTo>
                <a:lnTo>
                  <a:pt x="4085" y="1947"/>
                </a:lnTo>
                <a:cubicBezTo>
                  <a:pt x="4318" y="2389"/>
                  <a:pt x="4630" y="2726"/>
                  <a:pt x="4864" y="3038"/>
                </a:cubicBezTo>
                <a:cubicBezTo>
                  <a:pt x="4630" y="2726"/>
                  <a:pt x="4318" y="2285"/>
                  <a:pt x="4085" y="1843"/>
                </a:cubicBezTo>
                <a:lnTo>
                  <a:pt x="4085" y="1740"/>
                </a:lnTo>
                <a:cubicBezTo>
                  <a:pt x="4085" y="1636"/>
                  <a:pt x="3981" y="1298"/>
                  <a:pt x="3877" y="1194"/>
                </a:cubicBezTo>
                <a:cubicBezTo>
                  <a:pt x="3877" y="1194"/>
                  <a:pt x="3605" y="536"/>
                  <a:pt x="3739" y="536"/>
                </a:cubicBezTo>
                <a:close/>
                <a:moveTo>
                  <a:pt x="4318" y="3479"/>
                </a:moveTo>
                <a:lnTo>
                  <a:pt x="4318" y="3479"/>
                </a:lnTo>
                <a:cubicBezTo>
                  <a:pt x="4630" y="4128"/>
                  <a:pt x="4968" y="4673"/>
                  <a:pt x="5279" y="5322"/>
                </a:cubicBezTo>
                <a:cubicBezTo>
                  <a:pt x="4968" y="4673"/>
                  <a:pt x="4630" y="4024"/>
                  <a:pt x="4318" y="3479"/>
                </a:cubicBezTo>
                <a:close/>
                <a:moveTo>
                  <a:pt x="5199" y="2426"/>
                </a:moveTo>
                <a:lnTo>
                  <a:pt x="5199" y="2426"/>
                </a:lnTo>
                <a:cubicBezTo>
                  <a:pt x="5400" y="2742"/>
                  <a:pt x="5624" y="2946"/>
                  <a:pt x="5824" y="3245"/>
                </a:cubicBezTo>
                <a:lnTo>
                  <a:pt x="5928" y="3245"/>
                </a:lnTo>
                <a:cubicBezTo>
                  <a:pt x="6032" y="3791"/>
                  <a:pt x="6266" y="4336"/>
                  <a:pt x="6266" y="4881"/>
                </a:cubicBezTo>
                <a:cubicBezTo>
                  <a:pt x="6369" y="5322"/>
                  <a:pt x="6266" y="5841"/>
                  <a:pt x="6266" y="6387"/>
                </a:cubicBezTo>
                <a:cubicBezTo>
                  <a:pt x="6162" y="6075"/>
                  <a:pt x="6162" y="5738"/>
                  <a:pt x="6162" y="5426"/>
                </a:cubicBezTo>
                <a:cubicBezTo>
                  <a:pt x="5931" y="4454"/>
                  <a:pt x="5726" y="3280"/>
                  <a:pt x="5199" y="2426"/>
                </a:cubicBezTo>
                <a:close/>
                <a:moveTo>
                  <a:pt x="6117" y="3686"/>
                </a:moveTo>
                <a:cubicBezTo>
                  <a:pt x="6314" y="4185"/>
                  <a:pt x="6473" y="4754"/>
                  <a:pt x="6473" y="5322"/>
                </a:cubicBezTo>
                <a:cubicBezTo>
                  <a:pt x="6473" y="5841"/>
                  <a:pt x="6369" y="6490"/>
                  <a:pt x="6266" y="7036"/>
                </a:cubicBezTo>
                <a:lnTo>
                  <a:pt x="6266" y="6724"/>
                </a:lnTo>
                <a:cubicBezTo>
                  <a:pt x="6455" y="5637"/>
                  <a:pt x="6386" y="4723"/>
                  <a:pt x="6117" y="3686"/>
                </a:cubicBezTo>
                <a:close/>
                <a:moveTo>
                  <a:pt x="6162" y="3583"/>
                </a:moveTo>
                <a:cubicBezTo>
                  <a:pt x="6266" y="3687"/>
                  <a:pt x="6473" y="3894"/>
                  <a:pt x="6577" y="4128"/>
                </a:cubicBezTo>
                <a:cubicBezTo>
                  <a:pt x="7018" y="5322"/>
                  <a:pt x="6811" y="6620"/>
                  <a:pt x="6473" y="7788"/>
                </a:cubicBezTo>
                <a:cubicBezTo>
                  <a:pt x="6369" y="8230"/>
                  <a:pt x="6266" y="8671"/>
                  <a:pt x="6032" y="9087"/>
                </a:cubicBezTo>
                <a:cubicBezTo>
                  <a:pt x="6162" y="8437"/>
                  <a:pt x="6266" y="7788"/>
                  <a:pt x="6266" y="7269"/>
                </a:cubicBezTo>
                <a:cubicBezTo>
                  <a:pt x="6473" y="6490"/>
                  <a:pt x="6473" y="5738"/>
                  <a:pt x="6577" y="5089"/>
                </a:cubicBezTo>
                <a:cubicBezTo>
                  <a:pt x="6577" y="4543"/>
                  <a:pt x="6369" y="4024"/>
                  <a:pt x="6162" y="3583"/>
                </a:cubicBezTo>
                <a:close/>
                <a:moveTo>
                  <a:pt x="7979" y="8775"/>
                </a:moveTo>
                <a:lnTo>
                  <a:pt x="7979" y="8775"/>
                </a:lnTo>
                <a:cubicBezTo>
                  <a:pt x="7977" y="8777"/>
                  <a:pt x="7974" y="8780"/>
                  <a:pt x="7972" y="8782"/>
                </a:cubicBezTo>
                <a:lnTo>
                  <a:pt x="7972" y="8782"/>
                </a:lnTo>
                <a:cubicBezTo>
                  <a:pt x="7964" y="9038"/>
                  <a:pt x="7948" y="9288"/>
                  <a:pt x="7920" y="9531"/>
                </a:cubicBezTo>
                <a:lnTo>
                  <a:pt x="7920" y="9531"/>
                </a:lnTo>
                <a:cubicBezTo>
                  <a:pt x="7959" y="9271"/>
                  <a:pt x="7979" y="9013"/>
                  <a:pt x="7979" y="8775"/>
                </a:cubicBezTo>
                <a:close/>
                <a:moveTo>
                  <a:pt x="4215" y="2389"/>
                </a:moveTo>
                <a:cubicBezTo>
                  <a:pt x="4734" y="3375"/>
                  <a:pt x="5279" y="4336"/>
                  <a:pt x="5617" y="5426"/>
                </a:cubicBezTo>
                <a:cubicBezTo>
                  <a:pt x="5617" y="5971"/>
                  <a:pt x="5720" y="6490"/>
                  <a:pt x="5720" y="7036"/>
                </a:cubicBezTo>
                <a:cubicBezTo>
                  <a:pt x="5617" y="6620"/>
                  <a:pt x="5617" y="6283"/>
                  <a:pt x="5383" y="5841"/>
                </a:cubicBezTo>
                <a:lnTo>
                  <a:pt x="5383" y="5841"/>
                </a:lnTo>
                <a:cubicBezTo>
                  <a:pt x="5616" y="6386"/>
                  <a:pt x="5617" y="6931"/>
                  <a:pt x="5617" y="7476"/>
                </a:cubicBezTo>
                <a:lnTo>
                  <a:pt x="5617" y="7476"/>
                </a:lnTo>
                <a:cubicBezTo>
                  <a:pt x="5617" y="7139"/>
                  <a:pt x="5616" y="6827"/>
                  <a:pt x="5513" y="6387"/>
                </a:cubicBezTo>
                <a:cubicBezTo>
                  <a:pt x="5279" y="5426"/>
                  <a:pt x="4630" y="4673"/>
                  <a:pt x="4215" y="3791"/>
                </a:cubicBezTo>
                <a:lnTo>
                  <a:pt x="4215" y="3791"/>
                </a:lnTo>
                <a:cubicBezTo>
                  <a:pt x="4630" y="4673"/>
                  <a:pt x="5175" y="5530"/>
                  <a:pt x="5383" y="6387"/>
                </a:cubicBezTo>
                <a:cubicBezTo>
                  <a:pt x="5617" y="7036"/>
                  <a:pt x="5617" y="7581"/>
                  <a:pt x="5617" y="8230"/>
                </a:cubicBezTo>
                <a:cubicBezTo>
                  <a:pt x="5617" y="8567"/>
                  <a:pt x="5617" y="8879"/>
                  <a:pt x="5513" y="9216"/>
                </a:cubicBezTo>
                <a:lnTo>
                  <a:pt x="5513" y="7918"/>
                </a:lnTo>
                <a:cubicBezTo>
                  <a:pt x="5383" y="7036"/>
                  <a:pt x="4968" y="6387"/>
                  <a:pt x="4630" y="5634"/>
                </a:cubicBezTo>
                <a:lnTo>
                  <a:pt x="4630" y="5634"/>
                </a:lnTo>
                <a:cubicBezTo>
                  <a:pt x="4968" y="6490"/>
                  <a:pt x="5383" y="7269"/>
                  <a:pt x="5383" y="8230"/>
                </a:cubicBezTo>
                <a:cubicBezTo>
                  <a:pt x="5513" y="8671"/>
                  <a:pt x="5383" y="9087"/>
                  <a:pt x="5383" y="9632"/>
                </a:cubicBezTo>
                <a:cubicBezTo>
                  <a:pt x="5383" y="8879"/>
                  <a:pt x="5279" y="8230"/>
                  <a:pt x="4968" y="7477"/>
                </a:cubicBezTo>
                <a:cubicBezTo>
                  <a:pt x="4630" y="6620"/>
                  <a:pt x="3669" y="5530"/>
                  <a:pt x="3981" y="4440"/>
                </a:cubicBezTo>
                <a:cubicBezTo>
                  <a:pt x="4085" y="4336"/>
                  <a:pt x="4085" y="4232"/>
                  <a:pt x="4215" y="4024"/>
                </a:cubicBezTo>
                <a:lnTo>
                  <a:pt x="4215" y="3791"/>
                </a:lnTo>
                <a:cubicBezTo>
                  <a:pt x="4215" y="3687"/>
                  <a:pt x="4215" y="3583"/>
                  <a:pt x="4318" y="3479"/>
                </a:cubicBezTo>
                <a:cubicBezTo>
                  <a:pt x="4318" y="3375"/>
                  <a:pt x="4318" y="3245"/>
                  <a:pt x="4215" y="3038"/>
                </a:cubicBezTo>
                <a:lnTo>
                  <a:pt x="4215" y="2389"/>
                </a:lnTo>
                <a:close/>
                <a:moveTo>
                  <a:pt x="3877" y="4777"/>
                </a:moveTo>
                <a:cubicBezTo>
                  <a:pt x="3773" y="5322"/>
                  <a:pt x="4085" y="5971"/>
                  <a:pt x="4422" y="6490"/>
                </a:cubicBezTo>
                <a:cubicBezTo>
                  <a:pt x="4630" y="6932"/>
                  <a:pt x="4864" y="7373"/>
                  <a:pt x="4968" y="7788"/>
                </a:cubicBezTo>
                <a:cubicBezTo>
                  <a:pt x="5279" y="8567"/>
                  <a:pt x="5279" y="9216"/>
                  <a:pt x="5279" y="10073"/>
                </a:cubicBezTo>
                <a:cubicBezTo>
                  <a:pt x="5279" y="9528"/>
                  <a:pt x="5175" y="9087"/>
                  <a:pt x="5071" y="8671"/>
                </a:cubicBezTo>
                <a:cubicBezTo>
                  <a:pt x="4968" y="8230"/>
                  <a:pt x="4734" y="7788"/>
                  <a:pt x="4526" y="7477"/>
                </a:cubicBezTo>
                <a:cubicBezTo>
                  <a:pt x="4085" y="6828"/>
                  <a:pt x="3332" y="6179"/>
                  <a:pt x="3669" y="5426"/>
                </a:cubicBezTo>
                <a:cubicBezTo>
                  <a:pt x="3669" y="5426"/>
                  <a:pt x="3669" y="5322"/>
                  <a:pt x="3566" y="5322"/>
                </a:cubicBezTo>
                <a:cubicBezTo>
                  <a:pt x="3669" y="5089"/>
                  <a:pt x="3773" y="4985"/>
                  <a:pt x="3877" y="4777"/>
                </a:cubicBezTo>
                <a:close/>
                <a:moveTo>
                  <a:pt x="6811" y="4336"/>
                </a:moveTo>
                <a:lnTo>
                  <a:pt x="7122" y="4673"/>
                </a:lnTo>
                <a:cubicBezTo>
                  <a:pt x="7460" y="5841"/>
                  <a:pt x="7018" y="7036"/>
                  <a:pt x="6681" y="8126"/>
                </a:cubicBezTo>
                <a:cubicBezTo>
                  <a:pt x="6369" y="9216"/>
                  <a:pt x="5928" y="10073"/>
                  <a:pt x="5617" y="11034"/>
                </a:cubicBezTo>
                <a:cubicBezTo>
                  <a:pt x="5617" y="10930"/>
                  <a:pt x="5617" y="10826"/>
                  <a:pt x="5720" y="10722"/>
                </a:cubicBezTo>
                <a:lnTo>
                  <a:pt x="5720" y="10618"/>
                </a:lnTo>
                <a:cubicBezTo>
                  <a:pt x="5720" y="10385"/>
                  <a:pt x="5824" y="10177"/>
                  <a:pt x="5928" y="9969"/>
                </a:cubicBezTo>
                <a:cubicBezTo>
                  <a:pt x="5928" y="9632"/>
                  <a:pt x="6032" y="9424"/>
                  <a:pt x="6162" y="9216"/>
                </a:cubicBezTo>
                <a:cubicBezTo>
                  <a:pt x="6473" y="8437"/>
                  <a:pt x="6577" y="7685"/>
                  <a:pt x="6811" y="6932"/>
                </a:cubicBezTo>
                <a:cubicBezTo>
                  <a:pt x="6915" y="6179"/>
                  <a:pt x="7018" y="5089"/>
                  <a:pt x="6811" y="4336"/>
                </a:cubicBezTo>
                <a:close/>
                <a:moveTo>
                  <a:pt x="3436" y="5738"/>
                </a:moveTo>
                <a:cubicBezTo>
                  <a:pt x="3436" y="6387"/>
                  <a:pt x="3981" y="6932"/>
                  <a:pt x="4318" y="7373"/>
                </a:cubicBezTo>
                <a:cubicBezTo>
                  <a:pt x="4968" y="8334"/>
                  <a:pt x="5279" y="9528"/>
                  <a:pt x="5175" y="10722"/>
                </a:cubicBezTo>
                <a:cubicBezTo>
                  <a:pt x="5071" y="11034"/>
                  <a:pt x="4968" y="11267"/>
                  <a:pt x="4864" y="11579"/>
                </a:cubicBezTo>
                <a:lnTo>
                  <a:pt x="4864" y="11034"/>
                </a:lnTo>
                <a:cubicBezTo>
                  <a:pt x="4734" y="10177"/>
                  <a:pt x="4085" y="9528"/>
                  <a:pt x="3773" y="8671"/>
                </a:cubicBezTo>
                <a:cubicBezTo>
                  <a:pt x="3877" y="8334"/>
                  <a:pt x="3981" y="8126"/>
                  <a:pt x="3981" y="7685"/>
                </a:cubicBezTo>
                <a:cubicBezTo>
                  <a:pt x="3773" y="7036"/>
                  <a:pt x="3436" y="6620"/>
                  <a:pt x="3436" y="5971"/>
                </a:cubicBezTo>
                <a:lnTo>
                  <a:pt x="3436" y="5738"/>
                </a:lnTo>
                <a:close/>
                <a:moveTo>
                  <a:pt x="7226" y="4881"/>
                </a:moveTo>
                <a:cubicBezTo>
                  <a:pt x="7330" y="5089"/>
                  <a:pt x="7460" y="5322"/>
                  <a:pt x="7564" y="5530"/>
                </a:cubicBezTo>
                <a:cubicBezTo>
                  <a:pt x="7875" y="7036"/>
                  <a:pt x="7564" y="8567"/>
                  <a:pt x="6811" y="9865"/>
                </a:cubicBezTo>
                <a:cubicBezTo>
                  <a:pt x="6473" y="10618"/>
                  <a:pt x="5824" y="11163"/>
                  <a:pt x="5279" y="11812"/>
                </a:cubicBezTo>
                <a:cubicBezTo>
                  <a:pt x="5279" y="11683"/>
                  <a:pt x="5383" y="11683"/>
                  <a:pt x="5383" y="11579"/>
                </a:cubicBezTo>
                <a:cubicBezTo>
                  <a:pt x="6032" y="10281"/>
                  <a:pt x="6577" y="8983"/>
                  <a:pt x="6915" y="7581"/>
                </a:cubicBezTo>
                <a:cubicBezTo>
                  <a:pt x="7122" y="6724"/>
                  <a:pt x="7460" y="5738"/>
                  <a:pt x="7226" y="4881"/>
                </a:cubicBezTo>
                <a:close/>
                <a:moveTo>
                  <a:pt x="3773" y="8775"/>
                </a:moveTo>
                <a:cubicBezTo>
                  <a:pt x="3877" y="9216"/>
                  <a:pt x="4215" y="9632"/>
                  <a:pt x="4422" y="9969"/>
                </a:cubicBezTo>
                <a:cubicBezTo>
                  <a:pt x="4734" y="10514"/>
                  <a:pt x="4864" y="11267"/>
                  <a:pt x="4734" y="11916"/>
                </a:cubicBezTo>
                <a:cubicBezTo>
                  <a:pt x="4734" y="11371"/>
                  <a:pt x="4630" y="10930"/>
                  <a:pt x="4422" y="10514"/>
                </a:cubicBezTo>
                <a:cubicBezTo>
                  <a:pt x="4215" y="10073"/>
                  <a:pt x="3669" y="9632"/>
                  <a:pt x="3669" y="9216"/>
                </a:cubicBezTo>
                <a:cubicBezTo>
                  <a:pt x="3669" y="9087"/>
                  <a:pt x="3669" y="8983"/>
                  <a:pt x="3773" y="8775"/>
                </a:cubicBezTo>
                <a:close/>
                <a:moveTo>
                  <a:pt x="3566" y="9320"/>
                </a:moveTo>
                <a:cubicBezTo>
                  <a:pt x="3669" y="9528"/>
                  <a:pt x="3877" y="9736"/>
                  <a:pt x="3981" y="9969"/>
                </a:cubicBezTo>
                <a:cubicBezTo>
                  <a:pt x="4422" y="10618"/>
                  <a:pt x="4630" y="11267"/>
                  <a:pt x="4630" y="12020"/>
                </a:cubicBezTo>
                <a:lnTo>
                  <a:pt x="4630" y="12124"/>
                </a:lnTo>
                <a:cubicBezTo>
                  <a:pt x="4630" y="11267"/>
                  <a:pt x="3773" y="10514"/>
                  <a:pt x="3566" y="9528"/>
                </a:cubicBezTo>
                <a:lnTo>
                  <a:pt x="3566" y="9320"/>
                </a:lnTo>
                <a:close/>
                <a:moveTo>
                  <a:pt x="7920" y="9531"/>
                </a:moveTo>
                <a:cubicBezTo>
                  <a:pt x="7868" y="9867"/>
                  <a:pt x="7784" y="10207"/>
                  <a:pt x="7667" y="10514"/>
                </a:cubicBezTo>
                <a:cubicBezTo>
                  <a:pt x="7524" y="11106"/>
                  <a:pt x="7170" y="11697"/>
                  <a:pt x="6752" y="12254"/>
                </a:cubicBezTo>
                <a:lnTo>
                  <a:pt x="6752" y="12254"/>
                </a:lnTo>
                <a:cubicBezTo>
                  <a:pt x="7495" y="11425"/>
                  <a:pt x="7805" y="10529"/>
                  <a:pt x="7920" y="9531"/>
                </a:cubicBezTo>
                <a:close/>
                <a:moveTo>
                  <a:pt x="3436" y="9865"/>
                </a:moveTo>
                <a:cubicBezTo>
                  <a:pt x="3773" y="10618"/>
                  <a:pt x="4526" y="11371"/>
                  <a:pt x="4630" y="12228"/>
                </a:cubicBezTo>
                <a:lnTo>
                  <a:pt x="4526" y="12332"/>
                </a:lnTo>
                <a:cubicBezTo>
                  <a:pt x="4318" y="11475"/>
                  <a:pt x="3669" y="10930"/>
                  <a:pt x="3436" y="10073"/>
                </a:cubicBezTo>
                <a:lnTo>
                  <a:pt x="3436" y="9865"/>
                </a:lnTo>
                <a:close/>
                <a:moveTo>
                  <a:pt x="7771" y="7139"/>
                </a:moveTo>
                <a:cubicBezTo>
                  <a:pt x="7771" y="7269"/>
                  <a:pt x="7771" y="7373"/>
                  <a:pt x="7875" y="7477"/>
                </a:cubicBezTo>
                <a:lnTo>
                  <a:pt x="7875" y="7581"/>
                </a:lnTo>
                <a:cubicBezTo>
                  <a:pt x="7875" y="7918"/>
                  <a:pt x="7875" y="8230"/>
                  <a:pt x="7771" y="8437"/>
                </a:cubicBezTo>
                <a:lnTo>
                  <a:pt x="7771" y="8567"/>
                </a:lnTo>
                <a:cubicBezTo>
                  <a:pt x="7564" y="9528"/>
                  <a:pt x="7122" y="10385"/>
                  <a:pt x="6473" y="11034"/>
                </a:cubicBezTo>
                <a:cubicBezTo>
                  <a:pt x="6032" y="11475"/>
                  <a:pt x="5617" y="11916"/>
                  <a:pt x="5175" y="12332"/>
                </a:cubicBezTo>
                <a:cubicBezTo>
                  <a:pt x="5160" y="12351"/>
                  <a:pt x="5145" y="12369"/>
                  <a:pt x="5130" y="12387"/>
                </a:cubicBezTo>
                <a:lnTo>
                  <a:pt x="5130" y="12387"/>
                </a:lnTo>
                <a:cubicBezTo>
                  <a:pt x="5768" y="11335"/>
                  <a:pt x="6621" y="10522"/>
                  <a:pt x="7122" y="9424"/>
                </a:cubicBezTo>
                <a:cubicBezTo>
                  <a:pt x="7460" y="8671"/>
                  <a:pt x="7771" y="7918"/>
                  <a:pt x="7771" y="7139"/>
                </a:cubicBezTo>
                <a:close/>
                <a:moveTo>
                  <a:pt x="6752" y="12254"/>
                </a:moveTo>
                <a:cubicBezTo>
                  <a:pt x="6729" y="12280"/>
                  <a:pt x="6705" y="12306"/>
                  <a:pt x="6681" y="12332"/>
                </a:cubicBezTo>
                <a:cubicBezTo>
                  <a:pt x="6653" y="12374"/>
                  <a:pt x="6625" y="12415"/>
                  <a:pt x="6596" y="12456"/>
                </a:cubicBezTo>
                <a:lnTo>
                  <a:pt x="6596" y="12456"/>
                </a:lnTo>
                <a:cubicBezTo>
                  <a:pt x="6649" y="12389"/>
                  <a:pt x="6701" y="12322"/>
                  <a:pt x="6752" y="12254"/>
                </a:cubicBezTo>
                <a:close/>
                <a:moveTo>
                  <a:pt x="3436" y="10281"/>
                </a:moveTo>
                <a:cubicBezTo>
                  <a:pt x="3669" y="11034"/>
                  <a:pt x="4318" y="11683"/>
                  <a:pt x="4526" y="12461"/>
                </a:cubicBezTo>
                <a:cubicBezTo>
                  <a:pt x="4422" y="12773"/>
                  <a:pt x="4215" y="13110"/>
                  <a:pt x="4085" y="13422"/>
                </a:cubicBezTo>
                <a:cubicBezTo>
                  <a:pt x="4085" y="13110"/>
                  <a:pt x="3981" y="12877"/>
                  <a:pt x="3773" y="12565"/>
                </a:cubicBezTo>
                <a:cubicBezTo>
                  <a:pt x="3669" y="12124"/>
                  <a:pt x="3436" y="11683"/>
                  <a:pt x="3436" y="11267"/>
                </a:cubicBezTo>
                <a:lnTo>
                  <a:pt x="3436" y="10281"/>
                </a:lnTo>
                <a:close/>
                <a:moveTo>
                  <a:pt x="3332" y="11579"/>
                </a:moveTo>
                <a:cubicBezTo>
                  <a:pt x="3436" y="11812"/>
                  <a:pt x="3436" y="11916"/>
                  <a:pt x="3566" y="12020"/>
                </a:cubicBezTo>
                <a:cubicBezTo>
                  <a:pt x="3669" y="12565"/>
                  <a:pt x="3981" y="12981"/>
                  <a:pt x="3981" y="13422"/>
                </a:cubicBezTo>
                <a:cubicBezTo>
                  <a:pt x="3981" y="13526"/>
                  <a:pt x="3981" y="13526"/>
                  <a:pt x="3877" y="13630"/>
                </a:cubicBezTo>
                <a:cubicBezTo>
                  <a:pt x="3877" y="12981"/>
                  <a:pt x="3566" y="12332"/>
                  <a:pt x="3332" y="11812"/>
                </a:cubicBezTo>
                <a:lnTo>
                  <a:pt x="3332" y="11579"/>
                </a:lnTo>
                <a:close/>
                <a:moveTo>
                  <a:pt x="3332" y="12124"/>
                </a:moveTo>
                <a:cubicBezTo>
                  <a:pt x="3566" y="12669"/>
                  <a:pt x="3877" y="13110"/>
                  <a:pt x="3877" y="13759"/>
                </a:cubicBezTo>
                <a:lnTo>
                  <a:pt x="3773" y="13863"/>
                </a:lnTo>
                <a:cubicBezTo>
                  <a:pt x="3773" y="13422"/>
                  <a:pt x="3566" y="12981"/>
                  <a:pt x="3332" y="12669"/>
                </a:cubicBezTo>
                <a:lnTo>
                  <a:pt x="3332" y="12124"/>
                </a:lnTo>
                <a:close/>
                <a:moveTo>
                  <a:pt x="3332" y="12877"/>
                </a:moveTo>
                <a:cubicBezTo>
                  <a:pt x="3436" y="13214"/>
                  <a:pt x="3669" y="13630"/>
                  <a:pt x="3773" y="13967"/>
                </a:cubicBezTo>
                <a:cubicBezTo>
                  <a:pt x="3669" y="14071"/>
                  <a:pt x="3669" y="14175"/>
                  <a:pt x="3566" y="14279"/>
                </a:cubicBezTo>
                <a:lnTo>
                  <a:pt x="3436" y="14408"/>
                </a:lnTo>
                <a:cubicBezTo>
                  <a:pt x="3436" y="14175"/>
                  <a:pt x="3332" y="13863"/>
                  <a:pt x="3228" y="13630"/>
                </a:cubicBezTo>
                <a:lnTo>
                  <a:pt x="3228" y="13318"/>
                </a:lnTo>
                <a:cubicBezTo>
                  <a:pt x="3332" y="13630"/>
                  <a:pt x="3436" y="13967"/>
                  <a:pt x="3566" y="14279"/>
                </a:cubicBezTo>
                <a:cubicBezTo>
                  <a:pt x="3566" y="13863"/>
                  <a:pt x="3436" y="13526"/>
                  <a:pt x="3332" y="13214"/>
                </a:cubicBezTo>
                <a:lnTo>
                  <a:pt x="3332" y="12877"/>
                </a:lnTo>
                <a:close/>
                <a:moveTo>
                  <a:pt x="6596" y="12456"/>
                </a:moveTo>
                <a:lnTo>
                  <a:pt x="6596" y="12456"/>
                </a:lnTo>
                <a:cubicBezTo>
                  <a:pt x="6455" y="12635"/>
                  <a:pt x="6308" y="12811"/>
                  <a:pt x="6162" y="12981"/>
                </a:cubicBezTo>
                <a:cubicBezTo>
                  <a:pt x="5555" y="13490"/>
                  <a:pt x="4949" y="14000"/>
                  <a:pt x="4342" y="14509"/>
                </a:cubicBezTo>
                <a:lnTo>
                  <a:pt x="4342" y="14509"/>
                </a:lnTo>
                <a:cubicBezTo>
                  <a:pt x="4535" y="14397"/>
                  <a:pt x="4717" y="14287"/>
                  <a:pt x="4864" y="14175"/>
                </a:cubicBezTo>
                <a:cubicBezTo>
                  <a:pt x="5576" y="13659"/>
                  <a:pt x="6102" y="13167"/>
                  <a:pt x="6596" y="12456"/>
                </a:cubicBezTo>
                <a:close/>
                <a:moveTo>
                  <a:pt x="7771" y="9320"/>
                </a:moveTo>
                <a:lnTo>
                  <a:pt x="7771" y="9320"/>
                </a:lnTo>
                <a:cubicBezTo>
                  <a:pt x="7667" y="10722"/>
                  <a:pt x="6915" y="11812"/>
                  <a:pt x="5928" y="12773"/>
                </a:cubicBezTo>
                <a:cubicBezTo>
                  <a:pt x="5279" y="13422"/>
                  <a:pt x="4630" y="13863"/>
                  <a:pt x="3981" y="14408"/>
                </a:cubicBezTo>
                <a:cubicBezTo>
                  <a:pt x="3877" y="14512"/>
                  <a:pt x="3773" y="14512"/>
                  <a:pt x="3669" y="14616"/>
                </a:cubicBezTo>
                <a:cubicBezTo>
                  <a:pt x="3981" y="14279"/>
                  <a:pt x="4215" y="13967"/>
                  <a:pt x="4422" y="13630"/>
                </a:cubicBezTo>
                <a:lnTo>
                  <a:pt x="4422" y="13526"/>
                </a:lnTo>
                <a:lnTo>
                  <a:pt x="4526" y="13526"/>
                </a:lnTo>
                <a:cubicBezTo>
                  <a:pt x="4864" y="12877"/>
                  <a:pt x="5279" y="12228"/>
                  <a:pt x="5928" y="11812"/>
                </a:cubicBezTo>
                <a:cubicBezTo>
                  <a:pt x="6369" y="11371"/>
                  <a:pt x="6811" y="11034"/>
                  <a:pt x="7226" y="10514"/>
                </a:cubicBezTo>
                <a:cubicBezTo>
                  <a:pt x="7460" y="10073"/>
                  <a:pt x="7667" y="9736"/>
                  <a:pt x="7771" y="9320"/>
                </a:cubicBezTo>
                <a:close/>
                <a:moveTo>
                  <a:pt x="4342" y="14509"/>
                </a:moveTo>
                <a:cubicBezTo>
                  <a:pt x="4118" y="14639"/>
                  <a:pt x="3879" y="14773"/>
                  <a:pt x="3661" y="14920"/>
                </a:cubicBezTo>
                <a:lnTo>
                  <a:pt x="3661" y="14920"/>
                </a:lnTo>
                <a:cubicBezTo>
                  <a:pt x="3830" y="14823"/>
                  <a:pt x="4018" y="14737"/>
                  <a:pt x="4215" y="14616"/>
                </a:cubicBezTo>
                <a:cubicBezTo>
                  <a:pt x="4257" y="14580"/>
                  <a:pt x="4300" y="14545"/>
                  <a:pt x="4342" y="14509"/>
                </a:cubicBezTo>
                <a:close/>
                <a:moveTo>
                  <a:pt x="4968" y="2181"/>
                </a:moveTo>
                <a:cubicBezTo>
                  <a:pt x="6369" y="4543"/>
                  <a:pt x="6369" y="7788"/>
                  <a:pt x="5617" y="10385"/>
                </a:cubicBezTo>
                <a:cubicBezTo>
                  <a:pt x="5513" y="11034"/>
                  <a:pt x="5175" y="11683"/>
                  <a:pt x="4968" y="12228"/>
                </a:cubicBezTo>
                <a:cubicBezTo>
                  <a:pt x="4864" y="12461"/>
                  <a:pt x="4734" y="12669"/>
                  <a:pt x="4630" y="12877"/>
                </a:cubicBezTo>
                <a:cubicBezTo>
                  <a:pt x="4422" y="13422"/>
                  <a:pt x="4085" y="13967"/>
                  <a:pt x="3773" y="14408"/>
                </a:cubicBezTo>
                <a:cubicBezTo>
                  <a:pt x="3566" y="14720"/>
                  <a:pt x="3228" y="15161"/>
                  <a:pt x="2917" y="15473"/>
                </a:cubicBezTo>
                <a:cubicBezTo>
                  <a:pt x="3669" y="14408"/>
                  <a:pt x="4318" y="13318"/>
                  <a:pt x="4864" y="12124"/>
                </a:cubicBezTo>
                <a:cubicBezTo>
                  <a:pt x="5279" y="11163"/>
                  <a:pt x="5513" y="10177"/>
                  <a:pt x="5720" y="9087"/>
                </a:cubicBezTo>
                <a:lnTo>
                  <a:pt x="5824" y="9087"/>
                </a:lnTo>
                <a:lnTo>
                  <a:pt x="5720" y="8983"/>
                </a:lnTo>
                <a:cubicBezTo>
                  <a:pt x="6162" y="6620"/>
                  <a:pt x="5928" y="4232"/>
                  <a:pt x="4968" y="2181"/>
                </a:cubicBezTo>
                <a:close/>
                <a:moveTo>
                  <a:pt x="3228" y="13759"/>
                </a:moveTo>
                <a:cubicBezTo>
                  <a:pt x="3228" y="13863"/>
                  <a:pt x="3228" y="13967"/>
                  <a:pt x="3332" y="14071"/>
                </a:cubicBezTo>
                <a:lnTo>
                  <a:pt x="3332" y="14512"/>
                </a:lnTo>
                <a:cubicBezTo>
                  <a:pt x="3020" y="15161"/>
                  <a:pt x="2683" y="15706"/>
                  <a:pt x="2371" y="16226"/>
                </a:cubicBezTo>
                <a:cubicBezTo>
                  <a:pt x="2268" y="16355"/>
                  <a:pt x="2268" y="16459"/>
                  <a:pt x="2138" y="16459"/>
                </a:cubicBezTo>
                <a:cubicBezTo>
                  <a:pt x="2579" y="15577"/>
                  <a:pt x="3020" y="14720"/>
                  <a:pt x="3228" y="13759"/>
                </a:cubicBezTo>
                <a:close/>
                <a:moveTo>
                  <a:pt x="9598" y="19186"/>
                </a:moveTo>
                <a:cubicBezTo>
                  <a:pt x="9102" y="19231"/>
                  <a:pt x="8614" y="19331"/>
                  <a:pt x="8127" y="19453"/>
                </a:cubicBezTo>
                <a:lnTo>
                  <a:pt x="8127" y="19453"/>
                </a:lnTo>
                <a:lnTo>
                  <a:pt x="8109" y="19471"/>
                </a:lnTo>
                <a:cubicBezTo>
                  <a:pt x="8596" y="19370"/>
                  <a:pt x="9095" y="19280"/>
                  <a:pt x="9598" y="19186"/>
                </a:cubicBezTo>
                <a:close/>
                <a:moveTo>
                  <a:pt x="14054" y="14512"/>
                </a:moveTo>
                <a:cubicBezTo>
                  <a:pt x="14054" y="14824"/>
                  <a:pt x="13950" y="15161"/>
                  <a:pt x="13716" y="15369"/>
                </a:cubicBezTo>
                <a:cubicBezTo>
                  <a:pt x="13405" y="15914"/>
                  <a:pt x="12756" y="16355"/>
                  <a:pt x="12211" y="16667"/>
                </a:cubicBezTo>
                <a:cubicBezTo>
                  <a:pt x="11354" y="17212"/>
                  <a:pt x="10575" y="17861"/>
                  <a:pt x="9614" y="18303"/>
                </a:cubicBezTo>
                <a:cubicBezTo>
                  <a:pt x="8420" y="18952"/>
                  <a:pt x="7122" y="19263"/>
                  <a:pt x="5928" y="19704"/>
                </a:cubicBezTo>
                <a:cubicBezTo>
                  <a:pt x="8316" y="18614"/>
                  <a:pt x="11016" y="17524"/>
                  <a:pt x="12107" y="15161"/>
                </a:cubicBezTo>
                <a:lnTo>
                  <a:pt x="12522" y="15161"/>
                </a:lnTo>
                <a:cubicBezTo>
                  <a:pt x="12107" y="16563"/>
                  <a:pt x="10471" y="17654"/>
                  <a:pt x="9173" y="18303"/>
                </a:cubicBezTo>
                <a:cubicBezTo>
                  <a:pt x="10471" y="17654"/>
                  <a:pt x="12314" y="16667"/>
                  <a:pt x="12652" y="15161"/>
                </a:cubicBezTo>
                <a:cubicBezTo>
                  <a:pt x="13171" y="15161"/>
                  <a:pt x="13820" y="14928"/>
                  <a:pt x="14054" y="14512"/>
                </a:cubicBezTo>
                <a:close/>
                <a:moveTo>
                  <a:pt x="4562" y="18796"/>
                </a:moveTo>
                <a:cubicBezTo>
                  <a:pt x="4372" y="19029"/>
                  <a:pt x="4172" y="19253"/>
                  <a:pt x="3981" y="19471"/>
                </a:cubicBezTo>
                <a:cubicBezTo>
                  <a:pt x="3930" y="19554"/>
                  <a:pt x="3871" y="19635"/>
                  <a:pt x="3806" y="19716"/>
                </a:cubicBezTo>
                <a:lnTo>
                  <a:pt x="3806" y="19716"/>
                </a:lnTo>
                <a:cubicBezTo>
                  <a:pt x="4068" y="19422"/>
                  <a:pt x="4329" y="19116"/>
                  <a:pt x="4562" y="18796"/>
                </a:cubicBezTo>
                <a:close/>
                <a:moveTo>
                  <a:pt x="6513" y="20003"/>
                </a:moveTo>
                <a:lnTo>
                  <a:pt x="6513" y="20003"/>
                </a:lnTo>
                <a:cubicBezTo>
                  <a:pt x="6497" y="20008"/>
                  <a:pt x="6481" y="20013"/>
                  <a:pt x="6464" y="20018"/>
                </a:cubicBezTo>
                <a:lnTo>
                  <a:pt x="6464" y="20018"/>
                </a:lnTo>
                <a:cubicBezTo>
                  <a:pt x="6467" y="20017"/>
                  <a:pt x="6470" y="20017"/>
                  <a:pt x="6473" y="20016"/>
                </a:cubicBezTo>
                <a:cubicBezTo>
                  <a:pt x="6487" y="20012"/>
                  <a:pt x="6500" y="20007"/>
                  <a:pt x="6513" y="20003"/>
                </a:cubicBezTo>
                <a:close/>
                <a:moveTo>
                  <a:pt x="11120" y="14824"/>
                </a:moveTo>
                <a:cubicBezTo>
                  <a:pt x="11224" y="14928"/>
                  <a:pt x="11224" y="14928"/>
                  <a:pt x="11354" y="14928"/>
                </a:cubicBezTo>
                <a:cubicBezTo>
                  <a:pt x="11458" y="15057"/>
                  <a:pt x="11769" y="15057"/>
                  <a:pt x="12003" y="15057"/>
                </a:cubicBezTo>
                <a:cubicBezTo>
                  <a:pt x="10809" y="17861"/>
                  <a:pt x="7667" y="18718"/>
                  <a:pt x="5175" y="20016"/>
                </a:cubicBezTo>
                <a:cubicBezTo>
                  <a:pt x="5139" y="20028"/>
                  <a:pt x="5105" y="20041"/>
                  <a:pt x="5071" y="20057"/>
                </a:cubicBezTo>
                <a:lnTo>
                  <a:pt x="5071" y="20057"/>
                </a:lnTo>
                <a:cubicBezTo>
                  <a:pt x="5550" y="19791"/>
                  <a:pt x="6055" y="19584"/>
                  <a:pt x="6473" y="19367"/>
                </a:cubicBezTo>
                <a:cubicBezTo>
                  <a:pt x="7122" y="18952"/>
                  <a:pt x="7875" y="18614"/>
                  <a:pt x="8524" y="18069"/>
                </a:cubicBezTo>
                <a:cubicBezTo>
                  <a:pt x="9614" y="17316"/>
                  <a:pt x="10809" y="16226"/>
                  <a:pt x="11120" y="14824"/>
                </a:cubicBezTo>
                <a:close/>
                <a:moveTo>
                  <a:pt x="3806" y="19716"/>
                </a:moveTo>
                <a:lnTo>
                  <a:pt x="3806" y="19716"/>
                </a:lnTo>
                <a:cubicBezTo>
                  <a:pt x="3654" y="19886"/>
                  <a:pt x="3502" y="20052"/>
                  <a:pt x="3355" y="20214"/>
                </a:cubicBezTo>
                <a:lnTo>
                  <a:pt x="3355" y="20214"/>
                </a:lnTo>
                <a:cubicBezTo>
                  <a:pt x="3515" y="20047"/>
                  <a:pt x="3673" y="19883"/>
                  <a:pt x="3806" y="19716"/>
                </a:cubicBezTo>
                <a:close/>
                <a:moveTo>
                  <a:pt x="7771" y="15577"/>
                </a:moveTo>
                <a:cubicBezTo>
                  <a:pt x="7460" y="17316"/>
                  <a:pt x="6162" y="18614"/>
                  <a:pt x="4734" y="19601"/>
                </a:cubicBezTo>
                <a:cubicBezTo>
                  <a:pt x="4422" y="19912"/>
                  <a:pt x="3981" y="20250"/>
                  <a:pt x="3669" y="20561"/>
                </a:cubicBezTo>
                <a:cubicBezTo>
                  <a:pt x="4215" y="20016"/>
                  <a:pt x="4968" y="19601"/>
                  <a:pt x="5513" y="19159"/>
                </a:cubicBezTo>
                <a:cubicBezTo>
                  <a:pt x="6577" y="18303"/>
                  <a:pt x="7564" y="17004"/>
                  <a:pt x="7771" y="15577"/>
                </a:cubicBezTo>
                <a:close/>
                <a:moveTo>
                  <a:pt x="10705" y="14720"/>
                </a:moveTo>
                <a:cubicBezTo>
                  <a:pt x="10809" y="14720"/>
                  <a:pt x="10913" y="14824"/>
                  <a:pt x="11016" y="14824"/>
                </a:cubicBezTo>
                <a:cubicBezTo>
                  <a:pt x="10705" y="16459"/>
                  <a:pt x="8965" y="17757"/>
                  <a:pt x="7667" y="18614"/>
                </a:cubicBezTo>
                <a:cubicBezTo>
                  <a:pt x="6915" y="19159"/>
                  <a:pt x="6032" y="19471"/>
                  <a:pt x="5279" y="19912"/>
                </a:cubicBezTo>
                <a:cubicBezTo>
                  <a:pt x="4864" y="20120"/>
                  <a:pt x="4526" y="20250"/>
                  <a:pt x="4215" y="20561"/>
                </a:cubicBezTo>
                <a:cubicBezTo>
                  <a:pt x="4734" y="20016"/>
                  <a:pt x="5513" y="19704"/>
                  <a:pt x="6032" y="19367"/>
                </a:cubicBezTo>
                <a:cubicBezTo>
                  <a:pt x="6811" y="18952"/>
                  <a:pt x="7564" y="18406"/>
                  <a:pt x="8316" y="17861"/>
                </a:cubicBezTo>
                <a:cubicBezTo>
                  <a:pt x="9277" y="17212"/>
                  <a:pt x="10575" y="16018"/>
                  <a:pt x="10705" y="14720"/>
                </a:cubicBezTo>
                <a:close/>
                <a:moveTo>
                  <a:pt x="4757" y="20242"/>
                </a:moveTo>
                <a:cubicBezTo>
                  <a:pt x="4617" y="20341"/>
                  <a:pt x="4478" y="20455"/>
                  <a:pt x="4318" y="20561"/>
                </a:cubicBezTo>
                <a:cubicBezTo>
                  <a:pt x="4457" y="20445"/>
                  <a:pt x="4604" y="20340"/>
                  <a:pt x="4757" y="20242"/>
                </a:cubicBezTo>
                <a:close/>
                <a:moveTo>
                  <a:pt x="14158" y="14928"/>
                </a:moveTo>
                <a:cubicBezTo>
                  <a:pt x="14158" y="15706"/>
                  <a:pt x="13950" y="16459"/>
                  <a:pt x="13612" y="17108"/>
                </a:cubicBezTo>
                <a:cubicBezTo>
                  <a:pt x="13405" y="17654"/>
                  <a:pt x="13067" y="17965"/>
                  <a:pt x="12756" y="18406"/>
                </a:cubicBezTo>
                <a:cubicBezTo>
                  <a:pt x="11720" y="18775"/>
                  <a:pt x="10649" y="18989"/>
                  <a:pt x="9598" y="19186"/>
                </a:cubicBezTo>
                <a:lnTo>
                  <a:pt x="9598" y="19186"/>
                </a:lnTo>
                <a:cubicBezTo>
                  <a:pt x="9784" y="19169"/>
                  <a:pt x="9971" y="19159"/>
                  <a:pt x="10160" y="19159"/>
                </a:cubicBezTo>
                <a:cubicBezTo>
                  <a:pt x="11016" y="19055"/>
                  <a:pt x="11873" y="18822"/>
                  <a:pt x="12652" y="18510"/>
                </a:cubicBezTo>
                <a:lnTo>
                  <a:pt x="12652" y="18510"/>
                </a:lnTo>
                <a:cubicBezTo>
                  <a:pt x="11458" y="19263"/>
                  <a:pt x="9718" y="19367"/>
                  <a:pt x="8316" y="19601"/>
                </a:cubicBezTo>
                <a:cubicBezTo>
                  <a:pt x="7681" y="19601"/>
                  <a:pt x="7145" y="19800"/>
                  <a:pt x="6513" y="20003"/>
                </a:cubicBezTo>
                <a:lnTo>
                  <a:pt x="6513" y="20003"/>
                </a:lnTo>
                <a:cubicBezTo>
                  <a:pt x="7253" y="19780"/>
                  <a:pt x="7996" y="19690"/>
                  <a:pt x="8758" y="19601"/>
                </a:cubicBezTo>
                <a:cubicBezTo>
                  <a:pt x="9822" y="19367"/>
                  <a:pt x="11354" y="19367"/>
                  <a:pt x="12314" y="18718"/>
                </a:cubicBezTo>
                <a:lnTo>
                  <a:pt x="12314" y="18822"/>
                </a:lnTo>
                <a:cubicBezTo>
                  <a:pt x="11769" y="19263"/>
                  <a:pt x="11016" y="19367"/>
                  <a:pt x="10367" y="19601"/>
                </a:cubicBezTo>
                <a:cubicBezTo>
                  <a:pt x="9614" y="19808"/>
                  <a:pt x="8758" y="19912"/>
                  <a:pt x="7875" y="20016"/>
                </a:cubicBezTo>
                <a:cubicBezTo>
                  <a:pt x="6991" y="20210"/>
                  <a:pt x="6088" y="20315"/>
                  <a:pt x="5243" y="20583"/>
                </a:cubicBezTo>
                <a:lnTo>
                  <a:pt x="5243" y="20583"/>
                </a:lnTo>
                <a:cubicBezTo>
                  <a:pt x="5571" y="20469"/>
                  <a:pt x="5898" y="20302"/>
                  <a:pt x="6162" y="20120"/>
                </a:cubicBezTo>
                <a:cubicBezTo>
                  <a:pt x="6263" y="20083"/>
                  <a:pt x="6363" y="20049"/>
                  <a:pt x="6464" y="20018"/>
                </a:cubicBezTo>
                <a:lnTo>
                  <a:pt x="6464" y="20018"/>
                </a:lnTo>
                <a:cubicBezTo>
                  <a:pt x="6026" y="20123"/>
                  <a:pt x="5614" y="20355"/>
                  <a:pt x="5175" y="20561"/>
                </a:cubicBezTo>
                <a:cubicBezTo>
                  <a:pt x="5928" y="20120"/>
                  <a:pt x="6681" y="19912"/>
                  <a:pt x="7564" y="19601"/>
                </a:cubicBezTo>
                <a:cubicBezTo>
                  <a:pt x="7751" y="19549"/>
                  <a:pt x="7939" y="19499"/>
                  <a:pt x="8127" y="19453"/>
                </a:cubicBezTo>
                <a:lnTo>
                  <a:pt x="8127" y="19453"/>
                </a:lnTo>
                <a:lnTo>
                  <a:pt x="8213" y="19367"/>
                </a:lnTo>
                <a:cubicBezTo>
                  <a:pt x="8628" y="19263"/>
                  <a:pt x="9069" y="19055"/>
                  <a:pt x="9511" y="18822"/>
                </a:cubicBezTo>
                <a:cubicBezTo>
                  <a:pt x="10575" y="18614"/>
                  <a:pt x="11562" y="18303"/>
                  <a:pt x="12418" y="17654"/>
                </a:cubicBezTo>
                <a:lnTo>
                  <a:pt x="12418" y="17654"/>
                </a:lnTo>
                <a:cubicBezTo>
                  <a:pt x="11562" y="18069"/>
                  <a:pt x="10705" y="18510"/>
                  <a:pt x="9718" y="18718"/>
                </a:cubicBezTo>
                <a:cubicBezTo>
                  <a:pt x="10575" y="18303"/>
                  <a:pt x="11458" y="17654"/>
                  <a:pt x="12314" y="17108"/>
                </a:cubicBezTo>
                <a:cubicBezTo>
                  <a:pt x="12963" y="16563"/>
                  <a:pt x="13950" y="15914"/>
                  <a:pt x="14158" y="14928"/>
                </a:cubicBezTo>
                <a:close/>
                <a:moveTo>
                  <a:pt x="5128" y="20620"/>
                </a:moveTo>
                <a:lnTo>
                  <a:pt x="5128" y="20620"/>
                </a:lnTo>
                <a:cubicBezTo>
                  <a:pt x="5038" y="20651"/>
                  <a:pt x="4948" y="20683"/>
                  <a:pt x="4859" y="20718"/>
                </a:cubicBezTo>
                <a:lnTo>
                  <a:pt x="4859" y="20718"/>
                </a:lnTo>
                <a:cubicBezTo>
                  <a:pt x="4889" y="20692"/>
                  <a:pt x="4915" y="20665"/>
                  <a:pt x="4968" y="20665"/>
                </a:cubicBezTo>
                <a:cubicBezTo>
                  <a:pt x="5021" y="20652"/>
                  <a:pt x="5074" y="20637"/>
                  <a:pt x="5128" y="20620"/>
                </a:cubicBezTo>
                <a:close/>
                <a:moveTo>
                  <a:pt x="3669" y="20899"/>
                </a:moveTo>
                <a:lnTo>
                  <a:pt x="3565" y="20997"/>
                </a:lnTo>
                <a:lnTo>
                  <a:pt x="3565" y="20997"/>
                </a:lnTo>
                <a:cubicBezTo>
                  <a:pt x="3601" y="20964"/>
                  <a:pt x="3637" y="20932"/>
                  <a:pt x="3669" y="20899"/>
                </a:cubicBezTo>
                <a:close/>
                <a:moveTo>
                  <a:pt x="12211" y="19055"/>
                </a:moveTo>
                <a:cubicBezTo>
                  <a:pt x="11120" y="20665"/>
                  <a:pt x="8628" y="20665"/>
                  <a:pt x="6811" y="20769"/>
                </a:cubicBezTo>
                <a:cubicBezTo>
                  <a:pt x="5383" y="21002"/>
                  <a:pt x="4215" y="21210"/>
                  <a:pt x="3124" y="21963"/>
                </a:cubicBezTo>
                <a:cubicBezTo>
                  <a:pt x="3436" y="21651"/>
                  <a:pt x="3877" y="21314"/>
                  <a:pt x="4215" y="21106"/>
                </a:cubicBezTo>
                <a:cubicBezTo>
                  <a:pt x="5824" y="20353"/>
                  <a:pt x="7460" y="20250"/>
                  <a:pt x="9173" y="19912"/>
                </a:cubicBezTo>
                <a:cubicBezTo>
                  <a:pt x="10056" y="19808"/>
                  <a:pt x="11354" y="19601"/>
                  <a:pt x="12211" y="19055"/>
                </a:cubicBezTo>
                <a:close/>
                <a:moveTo>
                  <a:pt x="10247" y="14590"/>
                </a:moveTo>
                <a:cubicBezTo>
                  <a:pt x="10367" y="14590"/>
                  <a:pt x="10471" y="14616"/>
                  <a:pt x="10575" y="14616"/>
                </a:cubicBezTo>
                <a:cubicBezTo>
                  <a:pt x="10471" y="16226"/>
                  <a:pt x="8758" y="17420"/>
                  <a:pt x="7564" y="18173"/>
                </a:cubicBezTo>
                <a:cubicBezTo>
                  <a:pt x="6681" y="18822"/>
                  <a:pt x="5824" y="19367"/>
                  <a:pt x="4968" y="19912"/>
                </a:cubicBezTo>
                <a:cubicBezTo>
                  <a:pt x="4526" y="20250"/>
                  <a:pt x="4085" y="20457"/>
                  <a:pt x="3773" y="20899"/>
                </a:cubicBezTo>
                <a:cubicBezTo>
                  <a:pt x="3671" y="21001"/>
                  <a:pt x="3569" y="21103"/>
                  <a:pt x="3344" y="21205"/>
                </a:cubicBezTo>
                <a:lnTo>
                  <a:pt x="3344" y="21205"/>
                </a:lnTo>
                <a:lnTo>
                  <a:pt x="3565" y="20997"/>
                </a:lnTo>
                <a:lnTo>
                  <a:pt x="3565" y="20997"/>
                </a:lnTo>
                <a:cubicBezTo>
                  <a:pt x="3486" y="21068"/>
                  <a:pt x="3403" y="21139"/>
                  <a:pt x="3332" y="21210"/>
                </a:cubicBezTo>
                <a:cubicBezTo>
                  <a:pt x="3336" y="21208"/>
                  <a:pt x="3340" y="21206"/>
                  <a:pt x="3344" y="21205"/>
                </a:cubicBezTo>
                <a:lnTo>
                  <a:pt x="3344" y="21205"/>
                </a:lnTo>
                <a:lnTo>
                  <a:pt x="3228" y="21314"/>
                </a:lnTo>
                <a:cubicBezTo>
                  <a:pt x="2899" y="21581"/>
                  <a:pt x="2569" y="21885"/>
                  <a:pt x="2291" y="22228"/>
                </a:cubicBezTo>
                <a:lnTo>
                  <a:pt x="2291" y="22228"/>
                </a:lnTo>
                <a:cubicBezTo>
                  <a:pt x="2616" y="21764"/>
                  <a:pt x="2968" y="21331"/>
                  <a:pt x="3332" y="20899"/>
                </a:cubicBezTo>
                <a:lnTo>
                  <a:pt x="3332" y="20899"/>
                </a:lnTo>
                <a:cubicBezTo>
                  <a:pt x="3106" y="21125"/>
                  <a:pt x="2872" y="21359"/>
                  <a:pt x="2651" y="21613"/>
                </a:cubicBezTo>
                <a:lnTo>
                  <a:pt x="2651" y="21613"/>
                </a:lnTo>
                <a:cubicBezTo>
                  <a:pt x="3211" y="20939"/>
                  <a:pt x="3854" y="20351"/>
                  <a:pt x="4422" y="19704"/>
                </a:cubicBezTo>
                <a:cubicBezTo>
                  <a:pt x="5279" y="18718"/>
                  <a:pt x="6473" y="17316"/>
                  <a:pt x="6473" y="16018"/>
                </a:cubicBezTo>
                <a:lnTo>
                  <a:pt x="6473" y="15914"/>
                </a:lnTo>
                <a:cubicBezTo>
                  <a:pt x="6710" y="15678"/>
                  <a:pt x="6832" y="15403"/>
                  <a:pt x="7143" y="15403"/>
                </a:cubicBezTo>
                <a:cubicBezTo>
                  <a:pt x="7275" y="15403"/>
                  <a:pt x="7442" y="15453"/>
                  <a:pt x="7667" y="15577"/>
                </a:cubicBezTo>
                <a:lnTo>
                  <a:pt x="7771" y="15577"/>
                </a:lnTo>
                <a:cubicBezTo>
                  <a:pt x="7875" y="15706"/>
                  <a:pt x="7875" y="15706"/>
                  <a:pt x="7979" y="15706"/>
                </a:cubicBezTo>
                <a:cubicBezTo>
                  <a:pt x="7979" y="16667"/>
                  <a:pt x="7226" y="17654"/>
                  <a:pt x="6681" y="18303"/>
                </a:cubicBezTo>
                <a:cubicBezTo>
                  <a:pt x="6266" y="18718"/>
                  <a:pt x="5720" y="19159"/>
                  <a:pt x="5175" y="19601"/>
                </a:cubicBezTo>
                <a:cubicBezTo>
                  <a:pt x="4968" y="19808"/>
                  <a:pt x="4734" y="19912"/>
                  <a:pt x="4526" y="20120"/>
                </a:cubicBezTo>
                <a:cubicBezTo>
                  <a:pt x="5071" y="19704"/>
                  <a:pt x="5617" y="19367"/>
                  <a:pt x="6162" y="18952"/>
                </a:cubicBezTo>
                <a:cubicBezTo>
                  <a:pt x="6915" y="18173"/>
                  <a:pt x="8109" y="16875"/>
                  <a:pt x="7979" y="15810"/>
                </a:cubicBezTo>
                <a:cubicBezTo>
                  <a:pt x="8109" y="15810"/>
                  <a:pt x="8109" y="15810"/>
                  <a:pt x="8109" y="15914"/>
                </a:cubicBezTo>
                <a:cubicBezTo>
                  <a:pt x="8265" y="16018"/>
                  <a:pt x="8453" y="16070"/>
                  <a:pt x="8628" y="16070"/>
                </a:cubicBezTo>
                <a:cubicBezTo>
                  <a:pt x="8803" y="16070"/>
                  <a:pt x="8965" y="16018"/>
                  <a:pt x="9069" y="15914"/>
                </a:cubicBezTo>
                <a:cubicBezTo>
                  <a:pt x="9407" y="15473"/>
                  <a:pt x="9173" y="15265"/>
                  <a:pt x="9822" y="14720"/>
                </a:cubicBezTo>
                <a:cubicBezTo>
                  <a:pt x="9991" y="14616"/>
                  <a:pt x="10127" y="14590"/>
                  <a:pt x="10247" y="14590"/>
                </a:cubicBezTo>
                <a:close/>
                <a:moveTo>
                  <a:pt x="9718" y="21210"/>
                </a:moveTo>
                <a:cubicBezTo>
                  <a:pt x="9718" y="21314"/>
                  <a:pt x="9718" y="21418"/>
                  <a:pt x="9614" y="21418"/>
                </a:cubicBezTo>
                <a:cubicBezTo>
                  <a:pt x="9614" y="21755"/>
                  <a:pt x="9511" y="22067"/>
                  <a:pt x="9277" y="22197"/>
                </a:cubicBezTo>
                <a:cubicBezTo>
                  <a:pt x="9052" y="22306"/>
                  <a:pt x="8810" y="22349"/>
                  <a:pt x="8561" y="22349"/>
                </a:cubicBezTo>
                <a:cubicBezTo>
                  <a:pt x="7863" y="22349"/>
                  <a:pt x="7105" y="22012"/>
                  <a:pt x="6473" y="21859"/>
                </a:cubicBezTo>
                <a:cubicBezTo>
                  <a:pt x="6155" y="21771"/>
                  <a:pt x="5855" y="21739"/>
                  <a:pt x="5566" y="21739"/>
                </a:cubicBezTo>
                <a:cubicBezTo>
                  <a:pt x="5172" y="21739"/>
                  <a:pt x="4797" y="21799"/>
                  <a:pt x="4422" y="21859"/>
                </a:cubicBezTo>
                <a:cubicBezTo>
                  <a:pt x="4968" y="21651"/>
                  <a:pt x="5617" y="21548"/>
                  <a:pt x="6369" y="21548"/>
                </a:cubicBezTo>
                <a:cubicBezTo>
                  <a:pt x="6718" y="21548"/>
                  <a:pt x="7075" y="21558"/>
                  <a:pt x="7435" y="21558"/>
                </a:cubicBezTo>
                <a:cubicBezTo>
                  <a:pt x="8199" y="21558"/>
                  <a:pt x="8977" y="21510"/>
                  <a:pt x="9718" y="21210"/>
                </a:cubicBezTo>
                <a:close/>
                <a:moveTo>
                  <a:pt x="5346" y="21816"/>
                </a:moveTo>
                <a:cubicBezTo>
                  <a:pt x="5505" y="21816"/>
                  <a:pt x="5665" y="21829"/>
                  <a:pt x="5824" y="21859"/>
                </a:cubicBezTo>
                <a:cubicBezTo>
                  <a:pt x="6369" y="21859"/>
                  <a:pt x="7018" y="22067"/>
                  <a:pt x="7564" y="22197"/>
                </a:cubicBezTo>
                <a:cubicBezTo>
                  <a:pt x="7868" y="22349"/>
                  <a:pt x="8186" y="22445"/>
                  <a:pt x="8507" y="22445"/>
                </a:cubicBezTo>
                <a:cubicBezTo>
                  <a:pt x="8625" y="22445"/>
                  <a:pt x="8743" y="22432"/>
                  <a:pt x="8862" y="22404"/>
                </a:cubicBezTo>
                <a:lnTo>
                  <a:pt x="8862" y="22404"/>
                </a:lnTo>
                <a:cubicBezTo>
                  <a:pt x="8624" y="22500"/>
                  <a:pt x="8393" y="22539"/>
                  <a:pt x="8165" y="22539"/>
                </a:cubicBezTo>
                <a:cubicBezTo>
                  <a:pt x="7347" y="22539"/>
                  <a:pt x="6573" y="22044"/>
                  <a:pt x="5720" y="21963"/>
                </a:cubicBezTo>
                <a:cubicBezTo>
                  <a:pt x="5448" y="21911"/>
                  <a:pt x="5175" y="21885"/>
                  <a:pt x="4903" y="21885"/>
                </a:cubicBezTo>
                <a:cubicBezTo>
                  <a:pt x="4782" y="21885"/>
                  <a:pt x="4661" y="21890"/>
                  <a:pt x="4540" y="21900"/>
                </a:cubicBezTo>
                <a:lnTo>
                  <a:pt x="4540" y="21900"/>
                </a:lnTo>
                <a:cubicBezTo>
                  <a:pt x="4804" y="21853"/>
                  <a:pt x="5074" y="21816"/>
                  <a:pt x="5346" y="21816"/>
                </a:cubicBezTo>
                <a:close/>
                <a:moveTo>
                  <a:pt x="12257" y="19138"/>
                </a:moveTo>
                <a:lnTo>
                  <a:pt x="12257" y="19138"/>
                </a:lnTo>
                <a:cubicBezTo>
                  <a:pt x="12139" y="19405"/>
                  <a:pt x="12039" y="19691"/>
                  <a:pt x="11873" y="19912"/>
                </a:cubicBezTo>
                <a:cubicBezTo>
                  <a:pt x="11458" y="20665"/>
                  <a:pt x="10913" y="20665"/>
                  <a:pt x="10263" y="20665"/>
                </a:cubicBezTo>
                <a:cubicBezTo>
                  <a:pt x="10056" y="20665"/>
                  <a:pt x="9926" y="20769"/>
                  <a:pt x="9822" y="20899"/>
                </a:cubicBezTo>
                <a:cubicBezTo>
                  <a:pt x="9822" y="20899"/>
                  <a:pt x="9718" y="21002"/>
                  <a:pt x="9718" y="21106"/>
                </a:cubicBezTo>
                <a:cubicBezTo>
                  <a:pt x="8965" y="21379"/>
                  <a:pt x="8154" y="21405"/>
                  <a:pt x="7330" y="21405"/>
                </a:cubicBezTo>
                <a:cubicBezTo>
                  <a:pt x="7136" y="21405"/>
                  <a:pt x="6941" y="21403"/>
                  <a:pt x="6747" y="21403"/>
                </a:cubicBezTo>
                <a:cubicBezTo>
                  <a:pt x="6113" y="21403"/>
                  <a:pt x="5479" y="21419"/>
                  <a:pt x="4864" y="21548"/>
                </a:cubicBezTo>
                <a:cubicBezTo>
                  <a:pt x="3981" y="21651"/>
                  <a:pt x="3228" y="22067"/>
                  <a:pt x="2579" y="22716"/>
                </a:cubicBezTo>
                <a:cubicBezTo>
                  <a:pt x="2579" y="22612"/>
                  <a:pt x="2683" y="22612"/>
                  <a:pt x="2683" y="22508"/>
                </a:cubicBezTo>
                <a:cubicBezTo>
                  <a:pt x="4215" y="20899"/>
                  <a:pt x="6266" y="21106"/>
                  <a:pt x="8316" y="20899"/>
                </a:cubicBezTo>
                <a:cubicBezTo>
                  <a:pt x="9713" y="20778"/>
                  <a:pt x="11489" y="20412"/>
                  <a:pt x="12257" y="19138"/>
                </a:cubicBezTo>
                <a:close/>
                <a:moveTo>
                  <a:pt x="4658" y="21938"/>
                </a:moveTo>
                <a:cubicBezTo>
                  <a:pt x="5410" y="21938"/>
                  <a:pt x="6215" y="22165"/>
                  <a:pt x="6915" y="22404"/>
                </a:cubicBezTo>
                <a:cubicBezTo>
                  <a:pt x="7390" y="22556"/>
                  <a:pt x="7809" y="22653"/>
                  <a:pt x="8254" y="22653"/>
                </a:cubicBezTo>
                <a:cubicBezTo>
                  <a:pt x="8417" y="22653"/>
                  <a:pt x="8584" y="22640"/>
                  <a:pt x="8758" y="22612"/>
                </a:cubicBezTo>
                <a:lnTo>
                  <a:pt x="8758" y="22612"/>
                </a:lnTo>
                <a:cubicBezTo>
                  <a:pt x="8524" y="22716"/>
                  <a:pt x="8316" y="22716"/>
                  <a:pt x="8109" y="22846"/>
                </a:cubicBezTo>
                <a:lnTo>
                  <a:pt x="7875" y="22846"/>
                </a:lnTo>
                <a:cubicBezTo>
                  <a:pt x="7018" y="22846"/>
                  <a:pt x="6266" y="22404"/>
                  <a:pt x="5383" y="22197"/>
                </a:cubicBezTo>
                <a:cubicBezTo>
                  <a:pt x="5061" y="22141"/>
                  <a:pt x="4778" y="22109"/>
                  <a:pt x="4508" y="22109"/>
                </a:cubicBezTo>
                <a:cubicBezTo>
                  <a:pt x="4145" y="22109"/>
                  <a:pt x="3808" y="22167"/>
                  <a:pt x="3436" y="22300"/>
                </a:cubicBezTo>
                <a:cubicBezTo>
                  <a:pt x="3566" y="22197"/>
                  <a:pt x="3669" y="22197"/>
                  <a:pt x="3773" y="22067"/>
                </a:cubicBezTo>
                <a:cubicBezTo>
                  <a:pt x="4052" y="21976"/>
                  <a:pt x="4351" y="21938"/>
                  <a:pt x="4658" y="21938"/>
                </a:cubicBezTo>
                <a:close/>
                <a:moveTo>
                  <a:pt x="6369" y="16018"/>
                </a:moveTo>
                <a:cubicBezTo>
                  <a:pt x="5928" y="17965"/>
                  <a:pt x="4734" y="19159"/>
                  <a:pt x="3332" y="20561"/>
                </a:cubicBezTo>
                <a:cubicBezTo>
                  <a:pt x="3020" y="20899"/>
                  <a:pt x="2683" y="21210"/>
                  <a:pt x="2475" y="21548"/>
                </a:cubicBezTo>
                <a:cubicBezTo>
                  <a:pt x="2683" y="21210"/>
                  <a:pt x="2787" y="21002"/>
                  <a:pt x="3020" y="20665"/>
                </a:cubicBezTo>
                <a:cubicBezTo>
                  <a:pt x="3124" y="20561"/>
                  <a:pt x="3124" y="20561"/>
                  <a:pt x="3124" y="20457"/>
                </a:cubicBezTo>
                <a:cubicBezTo>
                  <a:pt x="3161" y="20417"/>
                  <a:pt x="3199" y="20377"/>
                  <a:pt x="3236" y="20338"/>
                </a:cubicBezTo>
                <a:lnTo>
                  <a:pt x="3236" y="20338"/>
                </a:lnTo>
                <a:cubicBezTo>
                  <a:pt x="3233" y="20343"/>
                  <a:pt x="3231" y="20348"/>
                  <a:pt x="3228" y="20353"/>
                </a:cubicBezTo>
                <a:cubicBezTo>
                  <a:pt x="3270" y="20307"/>
                  <a:pt x="3312" y="20261"/>
                  <a:pt x="3355" y="20214"/>
                </a:cubicBezTo>
                <a:lnTo>
                  <a:pt x="3355" y="20214"/>
                </a:lnTo>
                <a:cubicBezTo>
                  <a:pt x="3315" y="20255"/>
                  <a:pt x="3276" y="20296"/>
                  <a:pt x="3236" y="20338"/>
                </a:cubicBezTo>
                <a:lnTo>
                  <a:pt x="3236" y="20338"/>
                </a:lnTo>
                <a:cubicBezTo>
                  <a:pt x="3571" y="19696"/>
                  <a:pt x="3878" y="19154"/>
                  <a:pt x="3981" y="18510"/>
                </a:cubicBezTo>
                <a:lnTo>
                  <a:pt x="3981" y="18510"/>
                </a:lnTo>
                <a:cubicBezTo>
                  <a:pt x="3773" y="19159"/>
                  <a:pt x="3332" y="19808"/>
                  <a:pt x="3020" y="20353"/>
                </a:cubicBezTo>
                <a:cubicBezTo>
                  <a:pt x="3332" y="19704"/>
                  <a:pt x="3436" y="19055"/>
                  <a:pt x="3332" y="18303"/>
                </a:cubicBezTo>
                <a:lnTo>
                  <a:pt x="3332" y="18303"/>
                </a:lnTo>
                <a:cubicBezTo>
                  <a:pt x="3436" y="19367"/>
                  <a:pt x="2917" y="20353"/>
                  <a:pt x="2475" y="21210"/>
                </a:cubicBezTo>
                <a:cubicBezTo>
                  <a:pt x="2371" y="21314"/>
                  <a:pt x="2268" y="21548"/>
                  <a:pt x="2268" y="21651"/>
                </a:cubicBezTo>
                <a:cubicBezTo>
                  <a:pt x="1968" y="22093"/>
                  <a:pt x="1716" y="22486"/>
                  <a:pt x="1552" y="22928"/>
                </a:cubicBezTo>
                <a:lnTo>
                  <a:pt x="1552" y="22928"/>
                </a:lnTo>
                <a:cubicBezTo>
                  <a:pt x="1737" y="22247"/>
                  <a:pt x="1956" y="21655"/>
                  <a:pt x="2371" y="21002"/>
                </a:cubicBezTo>
                <a:cubicBezTo>
                  <a:pt x="2787" y="20120"/>
                  <a:pt x="3228" y="19263"/>
                  <a:pt x="3228" y="18406"/>
                </a:cubicBezTo>
                <a:cubicBezTo>
                  <a:pt x="3228" y="18303"/>
                  <a:pt x="3228" y="18303"/>
                  <a:pt x="3332" y="18303"/>
                </a:cubicBezTo>
                <a:cubicBezTo>
                  <a:pt x="4215" y="17757"/>
                  <a:pt x="4422" y="16771"/>
                  <a:pt x="5383" y="16459"/>
                </a:cubicBezTo>
                <a:lnTo>
                  <a:pt x="5383" y="16459"/>
                </a:lnTo>
                <a:cubicBezTo>
                  <a:pt x="5456" y="17303"/>
                  <a:pt x="5080" y="18082"/>
                  <a:pt x="4562" y="18796"/>
                </a:cubicBezTo>
                <a:lnTo>
                  <a:pt x="4562" y="18796"/>
                </a:lnTo>
                <a:cubicBezTo>
                  <a:pt x="5119" y="18111"/>
                  <a:pt x="5590" y="17350"/>
                  <a:pt x="5513" y="16459"/>
                </a:cubicBezTo>
                <a:lnTo>
                  <a:pt x="5617" y="16459"/>
                </a:lnTo>
                <a:cubicBezTo>
                  <a:pt x="5928" y="16355"/>
                  <a:pt x="6162" y="16226"/>
                  <a:pt x="6369" y="16018"/>
                </a:cubicBezTo>
                <a:close/>
                <a:moveTo>
                  <a:pt x="4463" y="22212"/>
                </a:moveTo>
                <a:cubicBezTo>
                  <a:pt x="5089" y="22212"/>
                  <a:pt x="5705" y="22359"/>
                  <a:pt x="6369" y="22612"/>
                </a:cubicBezTo>
                <a:cubicBezTo>
                  <a:pt x="6811" y="22716"/>
                  <a:pt x="7122" y="22846"/>
                  <a:pt x="7564" y="22949"/>
                </a:cubicBezTo>
                <a:lnTo>
                  <a:pt x="7018" y="22949"/>
                </a:lnTo>
                <a:cubicBezTo>
                  <a:pt x="6115" y="22773"/>
                  <a:pt x="5033" y="22358"/>
                  <a:pt x="4087" y="22358"/>
                </a:cubicBezTo>
                <a:cubicBezTo>
                  <a:pt x="3783" y="22358"/>
                  <a:pt x="3493" y="22401"/>
                  <a:pt x="3228" y="22508"/>
                </a:cubicBezTo>
                <a:lnTo>
                  <a:pt x="3228" y="22404"/>
                </a:lnTo>
                <a:cubicBezTo>
                  <a:pt x="3654" y="22272"/>
                  <a:pt x="4061" y="22212"/>
                  <a:pt x="4463" y="22212"/>
                </a:cubicBezTo>
                <a:close/>
                <a:moveTo>
                  <a:pt x="4347" y="22409"/>
                </a:moveTo>
                <a:cubicBezTo>
                  <a:pt x="4626" y="22409"/>
                  <a:pt x="4907" y="22443"/>
                  <a:pt x="5175" y="22508"/>
                </a:cubicBezTo>
                <a:cubicBezTo>
                  <a:pt x="5617" y="22612"/>
                  <a:pt x="6162" y="22846"/>
                  <a:pt x="6681" y="23053"/>
                </a:cubicBezTo>
                <a:lnTo>
                  <a:pt x="6369" y="23053"/>
                </a:lnTo>
                <a:cubicBezTo>
                  <a:pt x="5928" y="22949"/>
                  <a:pt x="5513" y="22716"/>
                  <a:pt x="5071" y="22612"/>
                </a:cubicBezTo>
                <a:cubicBezTo>
                  <a:pt x="4851" y="22560"/>
                  <a:pt x="4637" y="22534"/>
                  <a:pt x="4409" y="22534"/>
                </a:cubicBezTo>
                <a:cubicBezTo>
                  <a:pt x="4182" y="22534"/>
                  <a:pt x="3942" y="22560"/>
                  <a:pt x="3669" y="22612"/>
                </a:cubicBezTo>
                <a:cubicBezTo>
                  <a:pt x="3020" y="22716"/>
                  <a:pt x="2371" y="23157"/>
                  <a:pt x="2034" y="23702"/>
                </a:cubicBezTo>
                <a:lnTo>
                  <a:pt x="2034" y="23599"/>
                </a:lnTo>
                <a:cubicBezTo>
                  <a:pt x="2268" y="23365"/>
                  <a:pt x="2475" y="23053"/>
                  <a:pt x="2683" y="22949"/>
                </a:cubicBezTo>
                <a:cubicBezTo>
                  <a:pt x="3129" y="22575"/>
                  <a:pt x="3734" y="22409"/>
                  <a:pt x="4347" y="22409"/>
                </a:cubicBezTo>
                <a:close/>
                <a:moveTo>
                  <a:pt x="4429" y="22599"/>
                </a:moveTo>
                <a:cubicBezTo>
                  <a:pt x="4528" y="22599"/>
                  <a:pt x="4629" y="22604"/>
                  <a:pt x="4734" y="22612"/>
                </a:cubicBezTo>
                <a:cubicBezTo>
                  <a:pt x="5175" y="22716"/>
                  <a:pt x="5617" y="22949"/>
                  <a:pt x="6032" y="23053"/>
                </a:cubicBezTo>
                <a:cubicBezTo>
                  <a:pt x="4968" y="23053"/>
                  <a:pt x="3877" y="23053"/>
                  <a:pt x="2917" y="23702"/>
                </a:cubicBezTo>
                <a:cubicBezTo>
                  <a:pt x="2371" y="24144"/>
                  <a:pt x="1826" y="24663"/>
                  <a:pt x="1489" y="25312"/>
                </a:cubicBezTo>
                <a:cubicBezTo>
                  <a:pt x="1489" y="24897"/>
                  <a:pt x="1722" y="24455"/>
                  <a:pt x="1826" y="24144"/>
                </a:cubicBezTo>
                <a:cubicBezTo>
                  <a:pt x="2518" y="23141"/>
                  <a:pt x="3299" y="22599"/>
                  <a:pt x="4429" y="22599"/>
                </a:cubicBezTo>
                <a:close/>
                <a:moveTo>
                  <a:pt x="8109" y="7788"/>
                </a:moveTo>
                <a:cubicBezTo>
                  <a:pt x="8420" y="8230"/>
                  <a:pt x="8862" y="8567"/>
                  <a:pt x="8628" y="9216"/>
                </a:cubicBezTo>
                <a:lnTo>
                  <a:pt x="8628" y="9736"/>
                </a:lnTo>
                <a:cubicBezTo>
                  <a:pt x="8862" y="10073"/>
                  <a:pt x="9069" y="10385"/>
                  <a:pt x="8758" y="10826"/>
                </a:cubicBezTo>
                <a:cubicBezTo>
                  <a:pt x="8628" y="11034"/>
                  <a:pt x="8524" y="11163"/>
                  <a:pt x="8524" y="11267"/>
                </a:cubicBezTo>
                <a:cubicBezTo>
                  <a:pt x="8316" y="11683"/>
                  <a:pt x="8213" y="12228"/>
                  <a:pt x="7979" y="12669"/>
                </a:cubicBezTo>
                <a:cubicBezTo>
                  <a:pt x="7771" y="13214"/>
                  <a:pt x="7018" y="13759"/>
                  <a:pt x="6577" y="14175"/>
                </a:cubicBezTo>
                <a:cubicBezTo>
                  <a:pt x="5720" y="14928"/>
                  <a:pt x="4526" y="15161"/>
                  <a:pt x="3566" y="15706"/>
                </a:cubicBezTo>
                <a:cubicBezTo>
                  <a:pt x="3020" y="16018"/>
                  <a:pt x="2683" y="16459"/>
                  <a:pt x="2371" y="16875"/>
                </a:cubicBezTo>
                <a:cubicBezTo>
                  <a:pt x="2475" y="16667"/>
                  <a:pt x="2579" y="16459"/>
                  <a:pt x="2579" y="16226"/>
                </a:cubicBezTo>
                <a:lnTo>
                  <a:pt x="2579" y="16226"/>
                </a:lnTo>
                <a:cubicBezTo>
                  <a:pt x="2268" y="17004"/>
                  <a:pt x="1826" y="17654"/>
                  <a:pt x="1489" y="18406"/>
                </a:cubicBezTo>
                <a:cubicBezTo>
                  <a:pt x="1073" y="19367"/>
                  <a:pt x="840" y="20353"/>
                  <a:pt x="632" y="21314"/>
                </a:cubicBezTo>
                <a:cubicBezTo>
                  <a:pt x="435" y="22869"/>
                  <a:pt x="425" y="24400"/>
                  <a:pt x="692" y="25953"/>
                </a:cubicBezTo>
                <a:lnTo>
                  <a:pt x="692" y="25953"/>
                </a:lnTo>
                <a:cubicBezTo>
                  <a:pt x="1" y="23694"/>
                  <a:pt x="439" y="20959"/>
                  <a:pt x="1177" y="18822"/>
                </a:cubicBezTo>
                <a:cubicBezTo>
                  <a:pt x="1489" y="17965"/>
                  <a:pt x="1826" y="17212"/>
                  <a:pt x="2268" y="16563"/>
                </a:cubicBezTo>
                <a:cubicBezTo>
                  <a:pt x="2371" y="16459"/>
                  <a:pt x="2371" y="16459"/>
                  <a:pt x="2371" y="16355"/>
                </a:cubicBezTo>
                <a:lnTo>
                  <a:pt x="2475" y="16355"/>
                </a:lnTo>
                <a:lnTo>
                  <a:pt x="2475" y="16226"/>
                </a:lnTo>
                <a:cubicBezTo>
                  <a:pt x="2579" y="16122"/>
                  <a:pt x="2579" y="16018"/>
                  <a:pt x="2683" y="16018"/>
                </a:cubicBezTo>
                <a:cubicBezTo>
                  <a:pt x="3124" y="15473"/>
                  <a:pt x="3773" y="15161"/>
                  <a:pt x="4215" y="14928"/>
                </a:cubicBezTo>
                <a:cubicBezTo>
                  <a:pt x="4864" y="14512"/>
                  <a:pt x="5617" y="14175"/>
                  <a:pt x="6266" y="13759"/>
                </a:cubicBezTo>
                <a:cubicBezTo>
                  <a:pt x="6915" y="13214"/>
                  <a:pt x="8109" y="12565"/>
                  <a:pt x="8213" y="11579"/>
                </a:cubicBezTo>
                <a:lnTo>
                  <a:pt x="8213" y="11579"/>
                </a:lnTo>
                <a:cubicBezTo>
                  <a:pt x="7667" y="13110"/>
                  <a:pt x="5720" y="13967"/>
                  <a:pt x="4526" y="14720"/>
                </a:cubicBezTo>
                <a:cubicBezTo>
                  <a:pt x="4085" y="14928"/>
                  <a:pt x="3436" y="15161"/>
                  <a:pt x="3020" y="15577"/>
                </a:cubicBezTo>
                <a:cubicBezTo>
                  <a:pt x="3020" y="15473"/>
                  <a:pt x="3124" y="15473"/>
                  <a:pt x="3124" y="15369"/>
                </a:cubicBezTo>
                <a:lnTo>
                  <a:pt x="3228" y="15369"/>
                </a:lnTo>
                <a:lnTo>
                  <a:pt x="3228" y="15265"/>
                </a:lnTo>
                <a:cubicBezTo>
                  <a:pt x="3352" y="15141"/>
                  <a:pt x="3501" y="15027"/>
                  <a:pt x="3661" y="14920"/>
                </a:cubicBezTo>
                <a:lnTo>
                  <a:pt x="3661" y="14920"/>
                </a:lnTo>
                <a:cubicBezTo>
                  <a:pt x="3540" y="14989"/>
                  <a:pt x="3429" y="15064"/>
                  <a:pt x="3332" y="15161"/>
                </a:cubicBezTo>
                <a:cubicBezTo>
                  <a:pt x="3332" y="15057"/>
                  <a:pt x="3436" y="15057"/>
                  <a:pt x="3436" y="14928"/>
                </a:cubicBezTo>
                <a:cubicBezTo>
                  <a:pt x="3877" y="14512"/>
                  <a:pt x="4630" y="14071"/>
                  <a:pt x="5071" y="13759"/>
                </a:cubicBezTo>
                <a:cubicBezTo>
                  <a:pt x="5617" y="13318"/>
                  <a:pt x="6162" y="12669"/>
                  <a:pt x="6577" y="12124"/>
                </a:cubicBezTo>
                <a:cubicBezTo>
                  <a:pt x="7330" y="11267"/>
                  <a:pt x="7875" y="10177"/>
                  <a:pt x="7875" y="8983"/>
                </a:cubicBezTo>
                <a:cubicBezTo>
                  <a:pt x="7875" y="8881"/>
                  <a:pt x="7875" y="8879"/>
                  <a:pt x="7972" y="8782"/>
                </a:cubicBezTo>
                <a:lnTo>
                  <a:pt x="7972" y="8782"/>
                </a:lnTo>
                <a:cubicBezTo>
                  <a:pt x="7977" y="8635"/>
                  <a:pt x="7979" y="8485"/>
                  <a:pt x="7979" y="8334"/>
                </a:cubicBezTo>
                <a:cubicBezTo>
                  <a:pt x="8109" y="8230"/>
                  <a:pt x="8109" y="8022"/>
                  <a:pt x="8109" y="7788"/>
                </a:cubicBezTo>
                <a:close/>
                <a:moveTo>
                  <a:pt x="13171" y="16122"/>
                </a:moveTo>
                <a:lnTo>
                  <a:pt x="13171" y="16122"/>
                </a:lnTo>
                <a:cubicBezTo>
                  <a:pt x="12522" y="16771"/>
                  <a:pt x="11665" y="17316"/>
                  <a:pt x="10913" y="17757"/>
                </a:cubicBezTo>
                <a:cubicBezTo>
                  <a:pt x="10056" y="18303"/>
                  <a:pt x="9173" y="18822"/>
                  <a:pt x="8213" y="19263"/>
                </a:cubicBezTo>
                <a:cubicBezTo>
                  <a:pt x="7226" y="19601"/>
                  <a:pt x="6266" y="19808"/>
                  <a:pt x="5383" y="20250"/>
                </a:cubicBezTo>
                <a:cubicBezTo>
                  <a:pt x="2579" y="21548"/>
                  <a:pt x="632" y="24559"/>
                  <a:pt x="1385" y="27596"/>
                </a:cubicBezTo>
                <a:cubicBezTo>
                  <a:pt x="1281" y="27493"/>
                  <a:pt x="1281" y="27493"/>
                  <a:pt x="1281" y="27389"/>
                </a:cubicBezTo>
                <a:cubicBezTo>
                  <a:pt x="1073" y="25649"/>
                  <a:pt x="1073" y="24144"/>
                  <a:pt x="2138" y="22612"/>
                </a:cubicBezTo>
                <a:cubicBezTo>
                  <a:pt x="3228" y="21106"/>
                  <a:pt x="5071" y="20016"/>
                  <a:pt x="6811" y="19471"/>
                </a:cubicBezTo>
                <a:cubicBezTo>
                  <a:pt x="7564" y="19263"/>
                  <a:pt x="8316" y="19055"/>
                  <a:pt x="9069" y="18718"/>
                </a:cubicBezTo>
                <a:cubicBezTo>
                  <a:pt x="10056" y="18303"/>
                  <a:pt x="10913" y="17654"/>
                  <a:pt x="11769" y="17108"/>
                </a:cubicBezTo>
                <a:cubicBezTo>
                  <a:pt x="12211" y="16771"/>
                  <a:pt x="12756" y="16459"/>
                  <a:pt x="13171" y="16122"/>
                </a:cubicBezTo>
                <a:close/>
                <a:moveTo>
                  <a:pt x="3436" y="0"/>
                </a:moveTo>
                <a:cubicBezTo>
                  <a:pt x="3332" y="0"/>
                  <a:pt x="3332" y="0"/>
                  <a:pt x="3332" y="130"/>
                </a:cubicBezTo>
                <a:cubicBezTo>
                  <a:pt x="3566" y="1091"/>
                  <a:pt x="3981" y="1843"/>
                  <a:pt x="4085" y="2934"/>
                </a:cubicBezTo>
                <a:cubicBezTo>
                  <a:pt x="4215" y="3583"/>
                  <a:pt x="4085" y="4128"/>
                  <a:pt x="3773" y="4673"/>
                </a:cubicBezTo>
                <a:cubicBezTo>
                  <a:pt x="3566" y="5192"/>
                  <a:pt x="3332" y="5634"/>
                  <a:pt x="3332" y="6179"/>
                </a:cubicBezTo>
                <a:cubicBezTo>
                  <a:pt x="3332" y="6387"/>
                  <a:pt x="3436" y="6828"/>
                  <a:pt x="3566" y="7036"/>
                </a:cubicBezTo>
                <a:cubicBezTo>
                  <a:pt x="3669" y="7477"/>
                  <a:pt x="3877" y="7788"/>
                  <a:pt x="3669" y="8334"/>
                </a:cubicBezTo>
                <a:cubicBezTo>
                  <a:pt x="3669" y="8671"/>
                  <a:pt x="3436" y="8879"/>
                  <a:pt x="3332" y="9216"/>
                </a:cubicBezTo>
                <a:cubicBezTo>
                  <a:pt x="3124" y="10514"/>
                  <a:pt x="3228" y="11812"/>
                  <a:pt x="3124" y="12981"/>
                </a:cubicBezTo>
                <a:cubicBezTo>
                  <a:pt x="3124" y="14512"/>
                  <a:pt x="2371" y="15810"/>
                  <a:pt x="1722" y="17108"/>
                </a:cubicBezTo>
                <a:cubicBezTo>
                  <a:pt x="1722" y="17316"/>
                  <a:pt x="1619" y="17420"/>
                  <a:pt x="1489" y="17654"/>
                </a:cubicBezTo>
                <a:cubicBezTo>
                  <a:pt x="1177" y="18303"/>
                  <a:pt x="840" y="19055"/>
                  <a:pt x="632" y="19912"/>
                </a:cubicBezTo>
                <a:cubicBezTo>
                  <a:pt x="191" y="21548"/>
                  <a:pt x="87" y="23702"/>
                  <a:pt x="528" y="25442"/>
                </a:cubicBezTo>
                <a:cubicBezTo>
                  <a:pt x="424" y="25312"/>
                  <a:pt x="424" y="25208"/>
                  <a:pt x="424" y="25208"/>
                </a:cubicBezTo>
                <a:cubicBezTo>
                  <a:pt x="424" y="25312"/>
                  <a:pt x="321" y="25442"/>
                  <a:pt x="321" y="25546"/>
                </a:cubicBezTo>
                <a:cubicBezTo>
                  <a:pt x="321" y="25649"/>
                  <a:pt x="321" y="25649"/>
                  <a:pt x="424" y="25649"/>
                </a:cubicBezTo>
                <a:cubicBezTo>
                  <a:pt x="632" y="26298"/>
                  <a:pt x="840" y="27051"/>
                  <a:pt x="1177" y="27700"/>
                </a:cubicBezTo>
                <a:cubicBezTo>
                  <a:pt x="1281" y="27908"/>
                  <a:pt x="1489" y="28038"/>
                  <a:pt x="1619" y="28245"/>
                </a:cubicBezTo>
                <a:lnTo>
                  <a:pt x="1722" y="28349"/>
                </a:lnTo>
                <a:cubicBezTo>
                  <a:pt x="1619" y="28142"/>
                  <a:pt x="1619" y="28038"/>
                  <a:pt x="1489" y="27908"/>
                </a:cubicBezTo>
                <a:cubicBezTo>
                  <a:pt x="1385" y="27493"/>
                  <a:pt x="1385" y="27051"/>
                  <a:pt x="1281" y="26610"/>
                </a:cubicBezTo>
                <a:lnTo>
                  <a:pt x="1385" y="26610"/>
                </a:lnTo>
                <a:cubicBezTo>
                  <a:pt x="1385" y="26506"/>
                  <a:pt x="1385" y="26506"/>
                  <a:pt x="1281" y="26402"/>
                </a:cubicBezTo>
                <a:cubicBezTo>
                  <a:pt x="1281" y="26298"/>
                  <a:pt x="1385" y="26195"/>
                  <a:pt x="1385" y="25961"/>
                </a:cubicBezTo>
                <a:cubicBezTo>
                  <a:pt x="1489" y="25312"/>
                  <a:pt x="2034" y="24793"/>
                  <a:pt x="2579" y="24248"/>
                </a:cubicBezTo>
                <a:cubicBezTo>
                  <a:pt x="3436" y="23495"/>
                  <a:pt x="4526" y="23261"/>
                  <a:pt x="5617" y="23261"/>
                </a:cubicBezTo>
                <a:cubicBezTo>
                  <a:pt x="6681" y="23157"/>
                  <a:pt x="9407" y="23365"/>
                  <a:pt x="9718" y="21963"/>
                </a:cubicBezTo>
                <a:cubicBezTo>
                  <a:pt x="9822" y="21651"/>
                  <a:pt x="9926" y="21314"/>
                  <a:pt x="10160" y="21106"/>
                </a:cubicBezTo>
                <a:lnTo>
                  <a:pt x="10160" y="21002"/>
                </a:lnTo>
                <a:cubicBezTo>
                  <a:pt x="10263" y="20899"/>
                  <a:pt x="10471" y="20899"/>
                  <a:pt x="10575" y="20899"/>
                </a:cubicBezTo>
                <a:cubicBezTo>
                  <a:pt x="10731" y="20899"/>
                  <a:pt x="10921" y="20945"/>
                  <a:pt x="11100" y="20945"/>
                </a:cubicBezTo>
                <a:cubicBezTo>
                  <a:pt x="11189" y="20945"/>
                  <a:pt x="11276" y="20933"/>
                  <a:pt x="11354" y="20899"/>
                </a:cubicBezTo>
                <a:cubicBezTo>
                  <a:pt x="12107" y="20353"/>
                  <a:pt x="12211" y="19601"/>
                  <a:pt x="12652" y="18822"/>
                </a:cubicBezTo>
                <a:cubicBezTo>
                  <a:pt x="12756" y="18406"/>
                  <a:pt x="13171" y="18069"/>
                  <a:pt x="13509" y="17757"/>
                </a:cubicBezTo>
                <a:cubicBezTo>
                  <a:pt x="13716" y="17316"/>
                  <a:pt x="13820" y="16771"/>
                  <a:pt x="13950" y="16355"/>
                </a:cubicBezTo>
                <a:cubicBezTo>
                  <a:pt x="14261" y="15577"/>
                  <a:pt x="14365" y="14928"/>
                  <a:pt x="14261" y="14175"/>
                </a:cubicBezTo>
                <a:lnTo>
                  <a:pt x="14261" y="13967"/>
                </a:lnTo>
                <a:cubicBezTo>
                  <a:pt x="14261" y="13915"/>
                  <a:pt x="14235" y="13889"/>
                  <a:pt x="14210" y="13889"/>
                </a:cubicBezTo>
                <a:cubicBezTo>
                  <a:pt x="14184" y="13889"/>
                  <a:pt x="14158" y="13915"/>
                  <a:pt x="14158" y="13967"/>
                </a:cubicBezTo>
                <a:cubicBezTo>
                  <a:pt x="14158" y="13915"/>
                  <a:pt x="14132" y="13889"/>
                  <a:pt x="14106" y="13889"/>
                </a:cubicBezTo>
                <a:cubicBezTo>
                  <a:pt x="14080" y="13889"/>
                  <a:pt x="14054" y="13915"/>
                  <a:pt x="14054" y="13967"/>
                </a:cubicBezTo>
                <a:lnTo>
                  <a:pt x="14054" y="14175"/>
                </a:lnTo>
                <a:cubicBezTo>
                  <a:pt x="13820" y="14824"/>
                  <a:pt x="13171" y="14824"/>
                  <a:pt x="12652" y="14928"/>
                </a:cubicBezTo>
                <a:cubicBezTo>
                  <a:pt x="12652" y="14876"/>
                  <a:pt x="12619" y="14850"/>
                  <a:pt x="12587" y="14850"/>
                </a:cubicBezTo>
                <a:cubicBezTo>
                  <a:pt x="12555" y="14850"/>
                  <a:pt x="12522" y="14876"/>
                  <a:pt x="12522" y="14928"/>
                </a:cubicBezTo>
                <a:lnTo>
                  <a:pt x="12314" y="14928"/>
                </a:lnTo>
                <a:cubicBezTo>
                  <a:pt x="11665" y="14928"/>
                  <a:pt x="11354" y="14616"/>
                  <a:pt x="10809" y="14408"/>
                </a:cubicBezTo>
                <a:cubicBezTo>
                  <a:pt x="10703" y="14352"/>
                  <a:pt x="10591" y="14329"/>
                  <a:pt x="10478" y="14329"/>
                </a:cubicBezTo>
                <a:cubicBezTo>
                  <a:pt x="10119" y="14329"/>
                  <a:pt x="9747" y="14562"/>
                  <a:pt x="9511" y="14720"/>
                </a:cubicBezTo>
                <a:cubicBezTo>
                  <a:pt x="9277" y="14928"/>
                  <a:pt x="9173" y="15161"/>
                  <a:pt x="9069" y="15369"/>
                </a:cubicBezTo>
                <a:cubicBezTo>
                  <a:pt x="8924" y="15727"/>
                  <a:pt x="8757" y="15850"/>
                  <a:pt x="8583" y="15850"/>
                </a:cubicBezTo>
                <a:cubicBezTo>
                  <a:pt x="8227" y="15850"/>
                  <a:pt x="7843" y="15335"/>
                  <a:pt x="7564" y="15265"/>
                </a:cubicBezTo>
                <a:cubicBezTo>
                  <a:pt x="7478" y="15245"/>
                  <a:pt x="7398" y="15236"/>
                  <a:pt x="7322" y="15236"/>
                </a:cubicBezTo>
                <a:cubicBezTo>
                  <a:pt x="6616" y="15236"/>
                  <a:pt x="6296" y="16028"/>
                  <a:pt x="5617" y="16122"/>
                </a:cubicBezTo>
                <a:cubicBezTo>
                  <a:pt x="4864" y="16355"/>
                  <a:pt x="4422" y="16667"/>
                  <a:pt x="3981" y="17316"/>
                </a:cubicBezTo>
                <a:cubicBezTo>
                  <a:pt x="3436" y="18173"/>
                  <a:pt x="2579" y="18406"/>
                  <a:pt x="2138" y="19263"/>
                </a:cubicBezTo>
                <a:cubicBezTo>
                  <a:pt x="1281" y="21002"/>
                  <a:pt x="736" y="22716"/>
                  <a:pt x="1073" y="24663"/>
                </a:cubicBezTo>
                <a:cubicBezTo>
                  <a:pt x="840" y="22846"/>
                  <a:pt x="1489" y="19601"/>
                  <a:pt x="3124" y="18406"/>
                </a:cubicBezTo>
                <a:lnTo>
                  <a:pt x="3124" y="18406"/>
                </a:lnTo>
                <a:cubicBezTo>
                  <a:pt x="3020" y="19601"/>
                  <a:pt x="2371" y="20561"/>
                  <a:pt x="1826" y="21651"/>
                </a:cubicBezTo>
                <a:cubicBezTo>
                  <a:pt x="1489" y="22404"/>
                  <a:pt x="1281" y="23261"/>
                  <a:pt x="1281" y="24144"/>
                </a:cubicBezTo>
                <a:cubicBezTo>
                  <a:pt x="973" y="25093"/>
                  <a:pt x="970" y="25941"/>
                  <a:pt x="1070" y="26912"/>
                </a:cubicBezTo>
                <a:lnTo>
                  <a:pt x="1070" y="26912"/>
                </a:lnTo>
                <a:cubicBezTo>
                  <a:pt x="1051" y="26820"/>
                  <a:pt x="970" y="26725"/>
                  <a:pt x="970" y="26610"/>
                </a:cubicBezTo>
                <a:cubicBezTo>
                  <a:pt x="528" y="24663"/>
                  <a:pt x="424" y="22949"/>
                  <a:pt x="840" y="21002"/>
                </a:cubicBezTo>
                <a:cubicBezTo>
                  <a:pt x="970" y="20120"/>
                  <a:pt x="1281" y="19263"/>
                  <a:pt x="1619" y="18510"/>
                </a:cubicBezTo>
                <a:cubicBezTo>
                  <a:pt x="1619" y="18303"/>
                  <a:pt x="1722" y="18069"/>
                  <a:pt x="1826" y="17861"/>
                </a:cubicBezTo>
                <a:lnTo>
                  <a:pt x="1930" y="17861"/>
                </a:lnTo>
                <a:cubicBezTo>
                  <a:pt x="2268" y="17316"/>
                  <a:pt x="2475" y="16875"/>
                  <a:pt x="2917" y="16459"/>
                </a:cubicBezTo>
                <a:cubicBezTo>
                  <a:pt x="3228" y="16018"/>
                  <a:pt x="3877" y="15706"/>
                  <a:pt x="4422" y="15473"/>
                </a:cubicBezTo>
                <a:cubicBezTo>
                  <a:pt x="5383" y="15057"/>
                  <a:pt x="6162" y="14824"/>
                  <a:pt x="7018" y="14175"/>
                </a:cubicBezTo>
                <a:cubicBezTo>
                  <a:pt x="7667" y="13526"/>
                  <a:pt x="8213" y="12877"/>
                  <a:pt x="8420" y="12020"/>
                </a:cubicBezTo>
                <a:cubicBezTo>
                  <a:pt x="8524" y="11371"/>
                  <a:pt x="9277" y="10722"/>
                  <a:pt x="8965" y="10073"/>
                </a:cubicBezTo>
                <a:cubicBezTo>
                  <a:pt x="8758" y="9632"/>
                  <a:pt x="8862" y="9216"/>
                  <a:pt x="8862" y="8775"/>
                </a:cubicBezTo>
                <a:cubicBezTo>
                  <a:pt x="8862" y="8437"/>
                  <a:pt x="8628" y="8126"/>
                  <a:pt x="8420" y="7918"/>
                </a:cubicBezTo>
                <a:cubicBezTo>
                  <a:pt x="7875" y="7373"/>
                  <a:pt x="8109" y="6724"/>
                  <a:pt x="7979" y="6075"/>
                </a:cubicBezTo>
                <a:cubicBezTo>
                  <a:pt x="7979" y="5634"/>
                  <a:pt x="7771" y="5322"/>
                  <a:pt x="7564" y="4985"/>
                </a:cubicBezTo>
                <a:cubicBezTo>
                  <a:pt x="7122" y="4024"/>
                  <a:pt x="6266" y="3479"/>
                  <a:pt x="5617" y="2596"/>
                </a:cubicBezTo>
                <a:cubicBezTo>
                  <a:pt x="4864" y="1740"/>
                  <a:pt x="4318" y="779"/>
                  <a:pt x="3436" y="0"/>
                </a:cubicBezTo>
                <a:close/>
              </a:path>
            </a:pathLst>
          </a:custGeom>
          <a:solidFill>
            <a:schemeClr val="accent6">
              <a:alpha val="41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_1_1_2_1">
    <p:spTree>
      <p:nvGrpSpPr>
        <p:cNvPr id="1" name="Shape 4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5" name="Google Shape;4605;p41"/>
          <p:cNvSpPr txBox="1">
            <a:spLocks noGrp="1"/>
          </p:cNvSpPr>
          <p:nvPr>
            <p:ph type="body" idx="1"/>
          </p:nvPr>
        </p:nvSpPr>
        <p:spPr>
          <a:xfrm>
            <a:off x="4946716" y="2356500"/>
            <a:ext cx="3128100" cy="16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06" name="Google Shape;4606;p41"/>
          <p:cNvSpPr txBox="1">
            <a:spLocks noGrp="1"/>
          </p:cNvSpPr>
          <p:nvPr>
            <p:ph type="title"/>
          </p:nvPr>
        </p:nvSpPr>
        <p:spPr>
          <a:xfrm>
            <a:off x="4946725" y="1163700"/>
            <a:ext cx="3128100" cy="11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4607" name="Google Shape;460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76625" y="2994900"/>
            <a:ext cx="1846950" cy="2800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8" name="Google Shape;4608;p41"/>
          <p:cNvGrpSpPr/>
          <p:nvPr/>
        </p:nvGrpSpPr>
        <p:grpSpPr>
          <a:xfrm>
            <a:off x="-558570" y="-1600139"/>
            <a:ext cx="10446749" cy="8077819"/>
            <a:chOff x="-558570" y="-1600139"/>
            <a:chExt cx="10446749" cy="8077819"/>
          </a:xfrm>
        </p:grpSpPr>
        <p:grpSp>
          <p:nvGrpSpPr>
            <p:cNvPr id="4609" name="Google Shape;4609;p41"/>
            <p:cNvGrpSpPr/>
            <p:nvPr/>
          </p:nvGrpSpPr>
          <p:grpSpPr>
            <a:xfrm rot="3045761" flipH="1">
              <a:off x="74122" y="-830585"/>
              <a:ext cx="1805277" cy="2490115"/>
              <a:chOff x="2763875" y="3698500"/>
              <a:chExt cx="1288825" cy="1777825"/>
            </a:xfrm>
          </p:grpSpPr>
          <p:sp>
            <p:nvSpPr>
              <p:cNvPr id="4610" name="Google Shape;4610;p41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41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41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3" name="Google Shape;4613;p41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4" name="Google Shape;4614;p41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5" name="Google Shape;4615;p41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6" name="Google Shape;4616;p41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41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41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41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41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1" name="Google Shape;4621;p41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2" name="Google Shape;4622;p41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41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41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41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41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41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41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41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41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41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41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41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41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41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41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41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41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41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0" name="Google Shape;4640;p41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41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41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41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41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41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6" name="Google Shape;4646;p41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7" name="Google Shape;4647;p41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41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41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41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41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2" name="Google Shape;4652;p41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3" name="Google Shape;4653;p41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4" name="Google Shape;4654;p41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5" name="Google Shape;4655;p41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6" name="Google Shape;4656;p41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41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8" name="Google Shape;4658;p41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9" name="Google Shape;4659;p41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0" name="Google Shape;4660;p41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1" name="Google Shape;4661;p41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2" name="Google Shape;4662;p41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3" name="Google Shape;4663;p41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4" name="Google Shape;4664;p41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5" name="Google Shape;4665;p41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6" name="Google Shape;4666;p41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7" name="Google Shape;4667;p41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41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41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41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41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2" name="Google Shape;4672;p41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3" name="Google Shape;4673;p41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4" name="Google Shape;4674;p41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5" name="Google Shape;4675;p41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6" name="Google Shape;4676;p41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7" name="Google Shape;4677;p41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8" name="Google Shape;4678;p41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9" name="Google Shape;4679;p41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0" name="Google Shape;4680;p41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1" name="Google Shape;4681;p41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2" name="Google Shape;4682;p41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3" name="Google Shape;4683;p41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4" name="Google Shape;4684;p41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5" name="Google Shape;4685;p41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41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41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8" name="Google Shape;4688;p41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9" name="Google Shape;4689;p41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41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1" name="Google Shape;4691;p41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2" name="Google Shape;4692;p41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3" name="Google Shape;4693;p41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4" name="Google Shape;4694;p41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5" name="Google Shape;4695;p41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6" name="Google Shape;4696;p41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7" name="Google Shape;4697;p41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8" name="Google Shape;4698;p41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9" name="Google Shape;4699;p41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0" name="Google Shape;4700;p41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1" name="Google Shape;4701;p41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2" name="Google Shape;4702;p41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3" name="Google Shape;4703;p41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4" name="Google Shape;4704;p41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5" name="Google Shape;4705;p41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6" name="Google Shape;4706;p41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7" name="Google Shape;4707;p41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8" name="Google Shape;4708;p41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9" name="Google Shape;4709;p41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0" name="Google Shape;4710;p41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1" name="Google Shape;4711;p41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2" name="Google Shape;4712;p41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3" name="Google Shape;4713;p41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4" name="Google Shape;4714;p41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5" name="Google Shape;4715;p41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6" name="Google Shape;4716;p41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7" name="Google Shape;4717;p41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8" name="Google Shape;4718;p41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41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41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41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41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3" name="Google Shape;4723;p41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4" name="Google Shape;4724;p41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5" name="Google Shape;4725;p41"/>
            <p:cNvGrpSpPr/>
            <p:nvPr/>
          </p:nvGrpSpPr>
          <p:grpSpPr>
            <a:xfrm rot="-6299958">
              <a:off x="2939999" y="4222023"/>
              <a:ext cx="2287889" cy="1828220"/>
              <a:chOff x="1340325" y="4148525"/>
              <a:chExt cx="1340250" cy="1070975"/>
            </a:xfrm>
          </p:grpSpPr>
          <p:sp>
            <p:nvSpPr>
              <p:cNvPr id="4726" name="Google Shape;4726;p41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7" name="Google Shape;4727;p41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8" name="Google Shape;4728;p41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41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41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41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41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41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4" name="Google Shape;4734;p41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5" name="Google Shape;4735;p41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6" name="Google Shape;4736;p41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7" name="Google Shape;4737;p41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8" name="Google Shape;4738;p41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4739;p41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0" name="Google Shape;4740;p41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1" name="Google Shape;4741;p41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2" name="Google Shape;4742;p41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4743;p41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4" name="Google Shape;4744;p41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5" name="Google Shape;4745;p41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4746;p41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41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4748;p41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9" name="Google Shape;4749;p41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41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41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41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41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4754;p41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5" name="Google Shape;4755;p41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41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41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41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41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41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41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41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3" name="Google Shape;4763;p41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4" name="Google Shape;4764;p41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41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41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41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41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41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41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41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41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41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41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41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41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41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41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41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41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41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41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4783;p41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4" name="Google Shape;4784;p41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5" name="Google Shape;4785;p41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6" name="Google Shape;4786;p41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7" name="Google Shape;4787;p41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8" name="Google Shape;4788;p41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9" name="Google Shape;4789;p41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0" name="Google Shape;4790;p41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1" name="Google Shape;4791;p41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2" name="Google Shape;4792;p41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3" name="Google Shape;4793;p41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41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41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41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41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41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41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41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41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41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41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41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41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41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41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41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41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41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41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41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41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41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41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41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41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41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41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0" name="Google Shape;4820;p41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1" name="Google Shape;4821;p41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2" name="Google Shape;4822;p41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3" name="Google Shape;4823;p41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4" name="Google Shape;4824;p41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41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41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7" name="Google Shape;4827;p41"/>
            <p:cNvGrpSpPr/>
            <p:nvPr/>
          </p:nvGrpSpPr>
          <p:grpSpPr>
            <a:xfrm rot="-2362395" flipH="1">
              <a:off x="7280067" y="-1081934"/>
              <a:ext cx="2287873" cy="1828207"/>
              <a:chOff x="1340325" y="4148525"/>
              <a:chExt cx="1340250" cy="1070975"/>
            </a:xfrm>
          </p:grpSpPr>
          <p:sp>
            <p:nvSpPr>
              <p:cNvPr id="4828" name="Google Shape;4828;p41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41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41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41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41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41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41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41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41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41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41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41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41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41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41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41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41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41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41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41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41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41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41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41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41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41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41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41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41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41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41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41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41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41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41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41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41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41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41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41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41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41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41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41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41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41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41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41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41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41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41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41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41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41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41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41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41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41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41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41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41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41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41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41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41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41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41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41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41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41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41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41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41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1" name="Google Shape;4901;p41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41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3" name="Google Shape;4903;p41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4" name="Google Shape;4904;p41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5" name="Google Shape;4905;p41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6" name="Google Shape;4906;p41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7" name="Google Shape;4907;p41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8" name="Google Shape;4908;p41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9" name="Google Shape;4909;p41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41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41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41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3" name="Google Shape;4913;p41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4" name="Google Shape;4914;p41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5" name="Google Shape;4915;p41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6" name="Google Shape;4916;p41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7" name="Google Shape;4917;p41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8" name="Google Shape;4918;p41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9" name="Google Shape;4919;p41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0" name="Google Shape;4920;p41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1" name="Google Shape;4921;p41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2" name="Google Shape;4922;p41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3" name="Google Shape;4923;p41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4" name="Google Shape;4924;p41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5" name="Google Shape;4925;p41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6" name="Google Shape;4926;p41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7" name="Google Shape;4927;p41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8" name="Google Shape;4928;p41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1_1_1">
    <p:spTree>
      <p:nvGrpSpPr>
        <p:cNvPr id="1" name="Shape 6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0" name="Google Shape;6580;p55"/>
          <p:cNvSpPr/>
          <p:nvPr/>
        </p:nvSpPr>
        <p:spPr>
          <a:xfrm rot="4841481">
            <a:off x="240658" y="-458581"/>
            <a:ext cx="1575576" cy="1740564"/>
          </a:xfrm>
          <a:custGeom>
            <a:avLst/>
            <a:gdLst/>
            <a:ahLst/>
            <a:cxnLst/>
            <a:rect l="l" t="t" r="r" b="b"/>
            <a:pathLst>
              <a:path w="23158" h="25583" extrusionOk="0">
                <a:moveTo>
                  <a:pt x="22716" y="1812"/>
                </a:moveTo>
                <a:cubicBezTo>
                  <a:pt x="22716" y="2253"/>
                  <a:pt x="22612" y="2798"/>
                  <a:pt x="22612" y="3343"/>
                </a:cubicBezTo>
                <a:lnTo>
                  <a:pt x="22612" y="2694"/>
                </a:lnTo>
                <a:cubicBezTo>
                  <a:pt x="22612" y="2357"/>
                  <a:pt x="22716" y="2149"/>
                  <a:pt x="22716" y="1812"/>
                </a:cubicBezTo>
                <a:close/>
                <a:moveTo>
                  <a:pt x="21730" y="4096"/>
                </a:moveTo>
                <a:cubicBezTo>
                  <a:pt x="21649" y="4338"/>
                  <a:pt x="21631" y="4595"/>
                  <a:pt x="21579" y="4892"/>
                </a:cubicBezTo>
                <a:lnTo>
                  <a:pt x="21579" y="4892"/>
                </a:lnTo>
                <a:cubicBezTo>
                  <a:pt x="21660" y="4657"/>
                  <a:pt x="21730" y="4454"/>
                  <a:pt x="21730" y="4200"/>
                </a:cubicBezTo>
                <a:lnTo>
                  <a:pt x="21730" y="4096"/>
                </a:lnTo>
                <a:close/>
                <a:moveTo>
                  <a:pt x="22590" y="735"/>
                </a:moveTo>
                <a:cubicBezTo>
                  <a:pt x="22599" y="735"/>
                  <a:pt x="22606" y="739"/>
                  <a:pt x="22612" y="747"/>
                </a:cubicBezTo>
                <a:cubicBezTo>
                  <a:pt x="22511" y="2220"/>
                  <a:pt x="22185" y="3693"/>
                  <a:pt x="21564" y="4972"/>
                </a:cubicBezTo>
                <a:lnTo>
                  <a:pt x="21564" y="4972"/>
                </a:lnTo>
                <a:cubicBezTo>
                  <a:pt x="21569" y="4945"/>
                  <a:pt x="21574" y="4918"/>
                  <a:pt x="21579" y="4892"/>
                </a:cubicBezTo>
                <a:lnTo>
                  <a:pt x="21579" y="4892"/>
                </a:lnTo>
                <a:cubicBezTo>
                  <a:pt x="21560" y="4945"/>
                  <a:pt x="21541" y="4999"/>
                  <a:pt x="21522" y="5057"/>
                </a:cubicBezTo>
                <a:cubicBezTo>
                  <a:pt x="21536" y="5029"/>
                  <a:pt x="21550" y="5000"/>
                  <a:pt x="21564" y="4972"/>
                </a:cubicBezTo>
                <a:lnTo>
                  <a:pt x="21564" y="4972"/>
                </a:lnTo>
                <a:cubicBezTo>
                  <a:pt x="21552" y="5033"/>
                  <a:pt x="21538" y="5096"/>
                  <a:pt x="21522" y="5160"/>
                </a:cubicBezTo>
                <a:cubicBezTo>
                  <a:pt x="21418" y="5394"/>
                  <a:pt x="21314" y="5706"/>
                  <a:pt x="21081" y="5939"/>
                </a:cubicBezTo>
                <a:cubicBezTo>
                  <a:pt x="21418" y="4953"/>
                  <a:pt x="21522" y="3759"/>
                  <a:pt x="21730" y="2694"/>
                </a:cubicBezTo>
                <a:cubicBezTo>
                  <a:pt x="21730" y="2564"/>
                  <a:pt x="21859" y="2461"/>
                  <a:pt x="21859" y="2461"/>
                </a:cubicBezTo>
                <a:lnTo>
                  <a:pt x="21859" y="2461"/>
                </a:lnTo>
                <a:cubicBezTo>
                  <a:pt x="21859" y="3006"/>
                  <a:pt x="21730" y="3551"/>
                  <a:pt x="21730" y="4096"/>
                </a:cubicBezTo>
                <a:cubicBezTo>
                  <a:pt x="21859" y="3447"/>
                  <a:pt x="21859" y="2902"/>
                  <a:pt x="21963" y="2253"/>
                </a:cubicBezTo>
                <a:cubicBezTo>
                  <a:pt x="22067" y="2045"/>
                  <a:pt x="22171" y="1708"/>
                  <a:pt x="22171" y="1500"/>
                </a:cubicBezTo>
                <a:cubicBezTo>
                  <a:pt x="22171" y="1505"/>
                  <a:pt x="22172" y="1508"/>
                  <a:pt x="22173" y="1508"/>
                </a:cubicBezTo>
                <a:cubicBezTo>
                  <a:pt x="22202" y="1508"/>
                  <a:pt x="22474" y="735"/>
                  <a:pt x="22590" y="735"/>
                </a:cubicBezTo>
                <a:close/>
                <a:moveTo>
                  <a:pt x="20224" y="7004"/>
                </a:moveTo>
                <a:lnTo>
                  <a:pt x="20224" y="7004"/>
                </a:lnTo>
                <a:cubicBezTo>
                  <a:pt x="20086" y="7365"/>
                  <a:pt x="19937" y="7635"/>
                  <a:pt x="19792" y="7897"/>
                </a:cubicBezTo>
                <a:lnTo>
                  <a:pt x="19792" y="7897"/>
                </a:lnTo>
                <a:cubicBezTo>
                  <a:pt x="19963" y="7616"/>
                  <a:pt x="20122" y="7323"/>
                  <a:pt x="20224" y="7004"/>
                </a:cubicBezTo>
                <a:close/>
                <a:moveTo>
                  <a:pt x="22567" y="3778"/>
                </a:moveTo>
                <a:cubicBezTo>
                  <a:pt x="22508" y="4140"/>
                  <a:pt x="22508" y="4502"/>
                  <a:pt x="22508" y="4953"/>
                </a:cubicBezTo>
                <a:cubicBezTo>
                  <a:pt x="22379" y="5602"/>
                  <a:pt x="22067" y="6147"/>
                  <a:pt x="21730" y="6796"/>
                </a:cubicBezTo>
                <a:cubicBezTo>
                  <a:pt x="21522" y="7237"/>
                  <a:pt x="20977" y="7653"/>
                  <a:pt x="20561" y="8094"/>
                </a:cubicBezTo>
                <a:cubicBezTo>
                  <a:pt x="20769" y="7757"/>
                  <a:pt x="20977" y="7445"/>
                  <a:pt x="21210" y="7237"/>
                </a:cubicBezTo>
                <a:cubicBezTo>
                  <a:pt x="21699" y="6211"/>
                  <a:pt x="22303" y="5000"/>
                  <a:pt x="22567" y="3778"/>
                </a:cubicBezTo>
                <a:close/>
                <a:moveTo>
                  <a:pt x="21626" y="2902"/>
                </a:moveTo>
                <a:cubicBezTo>
                  <a:pt x="21418" y="4200"/>
                  <a:pt x="21210" y="5498"/>
                  <a:pt x="20665" y="6692"/>
                </a:cubicBezTo>
                <a:cubicBezTo>
                  <a:pt x="20328" y="7341"/>
                  <a:pt x="20016" y="7757"/>
                  <a:pt x="19575" y="8302"/>
                </a:cubicBezTo>
                <a:cubicBezTo>
                  <a:pt x="19645" y="8162"/>
                  <a:pt x="19718" y="8031"/>
                  <a:pt x="19792" y="7897"/>
                </a:cubicBezTo>
                <a:lnTo>
                  <a:pt x="19792" y="7897"/>
                </a:lnTo>
                <a:cubicBezTo>
                  <a:pt x="19653" y="8124"/>
                  <a:pt x="19506" y="8342"/>
                  <a:pt x="19373" y="8559"/>
                </a:cubicBezTo>
                <a:lnTo>
                  <a:pt x="19373" y="8559"/>
                </a:lnTo>
                <a:cubicBezTo>
                  <a:pt x="19545" y="8262"/>
                  <a:pt x="19720" y="7931"/>
                  <a:pt x="19912" y="7653"/>
                </a:cubicBezTo>
                <a:cubicBezTo>
                  <a:pt x="20432" y="6588"/>
                  <a:pt x="20328" y="5290"/>
                  <a:pt x="20665" y="4200"/>
                </a:cubicBezTo>
                <a:cubicBezTo>
                  <a:pt x="20665" y="4102"/>
                  <a:pt x="20758" y="4096"/>
                  <a:pt x="20856" y="4009"/>
                </a:cubicBezTo>
                <a:lnTo>
                  <a:pt x="20856" y="4009"/>
                </a:lnTo>
                <a:cubicBezTo>
                  <a:pt x="20757" y="4839"/>
                  <a:pt x="20652" y="5642"/>
                  <a:pt x="20432" y="6353"/>
                </a:cubicBezTo>
                <a:lnTo>
                  <a:pt x="20432" y="6353"/>
                </a:lnTo>
                <a:cubicBezTo>
                  <a:pt x="20665" y="5601"/>
                  <a:pt x="20769" y="4745"/>
                  <a:pt x="20873" y="3992"/>
                </a:cubicBezTo>
                <a:lnTo>
                  <a:pt x="20873" y="3992"/>
                </a:lnTo>
                <a:cubicBezTo>
                  <a:pt x="20867" y="3998"/>
                  <a:pt x="20861" y="4003"/>
                  <a:pt x="20856" y="4009"/>
                </a:cubicBezTo>
                <a:lnTo>
                  <a:pt x="20856" y="4009"/>
                </a:lnTo>
                <a:cubicBezTo>
                  <a:pt x="20861" y="3960"/>
                  <a:pt x="20867" y="3911"/>
                  <a:pt x="20873" y="3862"/>
                </a:cubicBezTo>
                <a:cubicBezTo>
                  <a:pt x="20977" y="3759"/>
                  <a:pt x="21081" y="3655"/>
                  <a:pt x="21210" y="3551"/>
                </a:cubicBezTo>
                <a:cubicBezTo>
                  <a:pt x="21314" y="3343"/>
                  <a:pt x="21522" y="3110"/>
                  <a:pt x="21626" y="2902"/>
                </a:cubicBezTo>
                <a:close/>
                <a:moveTo>
                  <a:pt x="22508" y="5160"/>
                </a:moveTo>
                <a:lnTo>
                  <a:pt x="22508" y="5160"/>
                </a:lnTo>
                <a:cubicBezTo>
                  <a:pt x="22379" y="5939"/>
                  <a:pt x="22171" y="6692"/>
                  <a:pt x="21626" y="7341"/>
                </a:cubicBezTo>
                <a:cubicBezTo>
                  <a:pt x="21210" y="7886"/>
                  <a:pt x="20665" y="8302"/>
                  <a:pt x="20120" y="8743"/>
                </a:cubicBezTo>
                <a:cubicBezTo>
                  <a:pt x="20224" y="8639"/>
                  <a:pt x="20224" y="8535"/>
                  <a:pt x="20328" y="8406"/>
                </a:cubicBezTo>
                <a:cubicBezTo>
                  <a:pt x="21418" y="7445"/>
                  <a:pt x="22171" y="6459"/>
                  <a:pt x="22508" y="5160"/>
                </a:cubicBezTo>
                <a:close/>
                <a:moveTo>
                  <a:pt x="20554" y="4239"/>
                </a:moveTo>
                <a:cubicBezTo>
                  <a:pt x="20328" y="5420"/>
                  <a:pt x="20322" y="6599"/>
                  <a:pt x="19783" y="7549"/>
                </a:cubicBezTo>
                <a:cubicBezTo>
                  <a:pt x="19471" y="8198"/>
                  <a:pt x="19030" y="8847"/>
                  <a:pt x="18614" y="9392"/>
                </a:cubicBezTo>
                <a:cubicBezTo>
                  <a:pt x="18408" y="9667"/>
                  <a:pt x="18142" y="9881"/>
                  <a:pt x="17921" y="10141"/>
                </a:cubicBezTo>
                <a:lnTo>
                  <a:pt x="17921" y="10141"/>
                </a:lnTo>
                <a:cubicBezTo>
                  <a:pt x="18210" y="9774"/>
                  <a:pt x="18410" y="9457"/>
                  <a:pt x="18718" y="9055"/>
                </a:cubicBezTo>
                <a:cubicBezTo>
                  <a:pt x="19263" y="8198"/>
                  <a:pt x="19367" y="7108"/>
                  <a:pt x="19679" y="6251"/>
                </a:cubicBezTo>
                <a:cubicBezTo>
                  <a:pt x="19679" y="6199"/>
                  <a:pt x="19679" y="6173"/>
                  <a:pt x="19666" y="6173"/>
                </a:cubicBezTo>
                <a:cubicBezTo>
                  <a:pt x="19653" y="6173"/>
                  <a:pt x="19627" y="6199"/>
                  <a:pt x="19575" y="6251"/>
                </a:cubicBezTo>
                <a:cubicBezTo>
                  <a:pt x="19367" y="7237"/>
                  <a:pt x="19134" y="8302"/>
                  <a:pt x="18485" y="9288"/>
                </a:cubicBezTo>
                <a:cubicBezTo>
                  <a:pt x="18246" y="9606"/>
                  <a:pt x="17933" y="9938"/>
                  <a:pt x="17659" y="10275"/>
                </a:cubicBezTo>
                <a:lnTo>
                  <a:pt x="17659" y="10275"/>
                </a:lnTo>
                <a:cubicBezTo>
                  <a:pt x="18060" y="9697"/>
                  <a:pt x="18309" y="9031"/>
                  <a:pt x="18485" y="8198"/>
                </a:cubicBezTo>
                <a:cubicBezTo>
                  <a:pt x="18822" y="7108"/>
                  <a:pt x="18822" y="5394"/>
                  <a:pt x="19912" y="4641"/>
                </a:cubicBezTo>
                <a:cubicBezTo>
                  <a:pt x="20016" y="4641"/>
                  <a:pt x="20224" y="4511"/>
                  <a:pt x="20328" y="4408"/>
                </a:cubicBezTo>
                <a:cubicBezTo>
                  <a:pt x="20417" y="4319"/>
                  <a:pt x="20525" y="4306"/>
                  <a:pt x="20554" y="4239"/>
                </a:cubicBezTo>
                <a:close/>
                <a:moveTo>
                  <a:pt x="22612" y="5394"/>
                </a:moveTo>
                <a:lnTo>
                  <a:pt x="22612" y="6251"/>
                </a:lnTo>
                <a:cubicBezTo>
                  <a:pt x="22067" y="7757"/>
                  <a:pt x="20977" y="8743"/>
                  <a:pt x="19679" y="9704"/>
                </a:cubicBezTo>
                <a:cubicBezTo>
                  <a:pt x="19367" y="10041"/>
                  <a:pt x="18926" y="10249"/>
                  <a:pt x="18485" y="10482"/>
                </a:cubicBezTo>
                <a:cubicBezTo>
                  <a:pt x="19030" y="10041"/>
                  <a:pt x="19471" y="9496"/>
                  <a:pt x="19912" y="8951"/>
                </a:cubicBezTo>
                <a:lnTo>
                  <a:pt x="20016" y="8951"/>
                </a:lnTo>
                <a:cubicBezTo>
                  <a:pt x="20665" y="8406"/>
                  <a:pt x="21314" y="7757"/>
                  <a:pt x="21859" y="7108"/>
                </a:cubicBezTo>
                <a:cubicBezTo>
                  <a:pt x="22275" y="6692"/>
                  <a:pt x="22379" y="6043"/>
                  <a:pt x="22612" y="5394"/>
                </a:cubicBezTo>
                <a:close/>
                <a:moveTo>
                  <a:pt x="19575" y="4849"/>
                </a:moveTo>
                <a:lnTo>
                  <a:pt x="19575" y="4849"/>
                </a:lnTo>
                <a:cubicBezTo>
                  <a:pt x="19030" y="5290"/>
                  <a:pt x="18926" y="6251"/>
                  <a:pt x="18718" y="6900"/>
                </a:cubicBezTo>
                <a:lnTo>
                  <a:pt x="18381" y="8535"/>
                </a:lnTo>
                <a:cubicBezTo>
                  <a:pt x="18098" y="9407"/>
                  <a:pt x="17623" y="10022"/>
                  <a:pt x="17130" y="10691"/>
                </a:cubicBezTo>
                <a:lnTo>
                  <a:pt x="17130" y="10691"/>
                </a:lnTo>
                <a:cubicBezTo>
                  <a:pt x="17382" y="10310"/>
                  <a:pt x="17557" y="9851"/>
                  <a:pt x="17732" y="9392"/>
                </a:cubicBezTo>
                <a:cubicBezTo>
                  <a:pt x="17965" y="8951"/>
                  <a:pt x="18173" y="8406"/>
                  <a:pt x="18173" y="7886"/>
                </a:cubicBezTo>
                <a:cubicBezTo>
                  <a:pt x="18277" y="7004"/>
                  <a:pt x="17965" y="5809"/>
                  <a:pt x="18822" y="5290"/>
                </a:cubicBezTo>
                <a:lnTo>
                  <a:pt x="18822" y="5160"/>
                </a:lnTo>
                <a:cubicBezTo>
                  <a:pt x="19030" y="5057"/>
                  <a:pt x="19367" y="4953"/>
                  <a:pt x="19575" y="4849"/>
                </a:cubicBezTo>
                <a:close/>
                <a:moveTo>
                  <a:pt x="22612" y="6692"/>
                </a:moveTo>
                <a:cubicBezTo>
                  <a:pt x="22716" y="6796"/>
                  <a:pt x="22716" y="7004"/>
                  <a:pt x="22716" y="7108"/>
                </a:cubicBezTo>
                <a:cubicBezTo>
                  <a:pt x="22067" y="8406"/>
                  <a:pt x="20769" y="9288"/>
                  <a:pt x="19679" y="10145"/>
                </a:cubicBezTo>
                <a:cubicBezTo>
                  <a:pt x="18846" y="10797"/>
                  <a:pt x="17839" y="11294"/>
                  <a:pt x="16875" y="11769"/>
                </a:cubicBezTo>
                <a:lnTo>
                  <a:pt x="16875" y="11769"/>
                </a:lnTo>
                <a:lnTo>
                  <a:pt x="16875" y="11651"/>
                </a:lnTo>
                <a:cubicBezTo>
                  <a:pt x="17083" y="11547"/>
                  <a:pt x="17420" y="11339"/>
                  <a:pt x="17628" y="11235"/>
                </a:cubicBezTo>
                <a:cubicBezTo>
                  <a:pt x="17836" y="11002"/>
                  <a:pt x="18173" y="10898"/>
                  <a:pt x="18485" y="10690"/>
                </a:cubicBezTo>
                <a:cubicBezTo>
                  <a:pt x="19263" y="10249"/>
                  <a:pt x="20016" y="9600"/>
                  <a:pt x="20665" y="9055"/>
                </a:cubicBezTo>
                <a:cubicBezTo>
                  <a:pt x="21314" y="8406"/>
                  <a:pt x="22275" y="7549"/>
                  <a:pt x="22612" y="6692"/>
                </a:cubicBezTo>
                <a:close/>
                <a:moveTo>
                  <a:pt x="18485" y="5498"/>
                </a:moveTo>
                <a:lnTo>
                  <a:pt x="18485" y="5498"/>
                </a:lnTo>
                <a:cubicBezTo>
                  <a:pt x="18069" y="6043"/>
                  <a:pt x="18069" y="6900"/>
                  <a:pt x="18069" y="7549"/>
                </a:cubicBezTo>
                <a:cubicBezTo>
                  <a:pt x="17965" y="9055"/>
                  <a:pt x="17316" y="10482"/>
                  <a:pt x="16330" y="11443"/>
                </a:cubicBezTo>
                <a:cubicBezTo>
                  <a:pt x="16048" y="11631"/>
                  <a:pt x="15745" y="11755"/>
                  <a:pt x="15460" y="11930"/>
                </a:cubicBezTo>
                <a:lnTo>
                  <a:pt x="15460" y="11930"/>
                </a:lnTo>
                <a:cubicBezTo>
                  <a:pt x="15610" y="11812"/>
                  <a:pt x="15697" y="11618"/>
                  <a:pt x="15785" y="11443"/>
                </a:cubicBezTo>
                <a:cubicBezTo>
                  <a:pt x="16330" y="10586"/>
                  <a:pt x="16226" y="9496"/>
                  <a:pt x="16537" y="8535"/>
                </a:cubicBezTo>
                <a:cubicBezTo>
                  <a:pt x="16875" y="8198"/>
                  <a:pt x="17186" y="8094"/>
                  <a:pt x="17420" y="7653"/>
                </a:cubicBezTo>
                <a:cubicBezTo>
                  <a:pt x="17836" y="7004"/>
                  <a:pt x="17732" y="6251"/>
                  <a:pt x="18277" y="5602"/>
                </a:cubicBezTo>
                <a:cubicBezTo>
                  <a:pt x="18381" y="5602"/>
                  <a:pt x="18381" y="5602"/>
                  <a:pt x="18485" y="5498"/>
                </a:cubicBezTo>
                <a:close/>
                <a:moveTo>
                  <a:pt x="16622" y="11894"/>
                </a:moveTo>
                <a:cubicBezTo>
                  <a:pt x="16559" y="11926"/>
                  <a:pt x="16496" y="11957"/>
                  <a:pt x="16434" y="11988"/>
                </a:cubicBezTo>
                <a:cubicBezTo>
                  <a:pt x="16479" y="11943"/>
                  <a:pt x="16549" y="11917"/>
                  <a:pt x="16622" y="11894"/>
                </a:cubicBezTo>
                <a:close/>
                <a:moveTo>
                  <a:pt x="16434" y="8535"/>
                </a:moveTo>
                <a:lnTo>
                  <a:pt x="16434" y="8535"/>
                </a:lnTo>
                <a:cubicBezTo>
                  <a:pt x="16226" y="9055"/>
                  <a:pt x="16226" y="9600"/>
                  <a:pt x="16122" y="10145"/>
                </a:cubicBezTo>
                <a:cubicBezTo>
                  <a:pt x="16122" y="10898"/>
                  <a:pt x="15681" y="11651"/>
                  <a:pt x="15032" y="12196"/>
                </a:cubicBezTo>
                <a:cubicBezTo>
                  <a:pt x="15473" y="11780"/>
                  <a:pt x="15681" y="11235"/>
                  <a:pt x="15785" y="10690"/>
                </a:cubicBezTo>
                <a:cubicBezTo>
                  <a:pt x="15888" y="10145"/>
                  <a:pt x="15785" y="9288"/>
                  <a:pt x="16018" y="8847"/>
                </a:cubicBezTo>
                <a:cubicBezTo>
                  <a:pt x="16122" y="8743"/>
                  <a:pt x="16330" y="8639"/>
                  <a:pt x="16434" y="8535"/>
                </a:cubicBezTo>
                <a:close/>
                <a:moveTo>
                  <a:pt x="15888" y="8951"/>
                </a:moveTo>
                <a:cubicBezTo>
                  <a:pt x="15785" y="9184"/>
                  <a:pt x="15785" y="9496"/>
                  <a:pt x="15785" y="9833"/>
                </a:cubicBezTo>
                <a:cubicBezTo>
                  <a:pt x="15681" y="10794"/>
                  <a:pt x="15473" y="11443"/>
                  <a:pt x="14928" y="12300"/>
                </a:cubicBezTo>
                <a:lnTo>
                  <a:pt x="14824" y="12300"/>
                </a:lnTo>
                <a:cubicBezTo>
                  <a:pt x="15473" y="11443"/>
                  <a:pt x="15239" y="10145"/>
                  <a:pt x="15681" y="9184"/>
                </a:cubicBezTo>
                <a:cubicBezTo>
                  <a:pt x="15785" y="9055"/>
                  <a:pt x="15785" y="8951"/>
                  <a:pt x="15888" y="8951"/>
                </a:cubicBezTo>
                <a:close/>
                <a:moveTo>
                  <a:pt x="22612" y="7445"/>
                </a:moveTo>
                <a:cubicBezTo>
                  <a:pt x="22612" y="7757"/>
                  <a:pt x="22612" y="7990"/>
                  <a:pt x="22508" y="8302"/>
                </a:cubicBezTo>
                <a:cubicBezTo>
                  <a:pt x="21626" y="9937"/>
                  <a:pt x="20224" y="11131"/>
                  <a:pt x="18485" y="11884"/>
                </a:cubicBezTo>
                <a:cubicBezTo>
                  <a:pt x="17628" y="12196"/>
                  <a:pt x="16667" y="12300"/>
                  <a:pt x="15681" y="12533"/>
                </a:cubicBezTo>
                <a:lnTo>
                  <a:pt x="15888" y="12300"/>
                </a:lnTo>
                <a:cubicBezTo>
                  <a:pt x="17420" y="11651"/>
                  <a:pt x="18926" y="10794"/>
                  <a:pt x="20328" y="9833"/>
                </a:cubicBezTo>
                <a:cubicBezTo>
                  <a:pt x="21210" y="9184"/>
                  <a:pt x="22171" y="8406"/>
                  <a:pt x="22612" y="7445"/>
                </a:cubicBezTo>
                <a:close/>
                <a:moveTo>
                  <a:pt x="21522" y="10041"/>
                </a:moveTo>
                <a:lnTo>
                  <a:pt x="21522" y="10041"/>
                </a:lnTo>
                <a:cubicBezTo>
                  <a:pt x="21418" y="10145"/>
                  <a:pt x="21314" y="10249"/>
                  <a:pt x="21314" y="10353"/>
                </a:cubicBezTo>
                <a:lnTo>
                  <a:pt x="21314" y="10482"/>
                </a:lnTo>
                <a:cubicBezTo>
                  <a:pt x="20977" y="10794"/>
                  <a:pt x="20769" y="11002"/>
                  <a:pt x="20432" y="11235"/>
                </a:cubicBezTo>
                <a:lnTo>
                  <a:pt x="20432" y="11339"/>
                </a:lnTo>
                <a:cubicBezTo>
                  <a:pt x="19471" y="11988"/>
                  <a:pt x="18485" y="12533"/>
                  <a:pt x="17316" y="12741"/>
                </a:cubicBezTo>
                <a:cubicBezTo>
                  <a:pt x="16667" y="12845"/>
                  <a:pt x="15888" y="12741"/>
                  <a:pt x="15136" y="12949"/>
                </a:cubicBezTo>
                <a:cubicBezTo>
                  <a:pt x="15119" y="12949"/>
                  <a:pt x="15100" y="12949"/>
                  <a:pt x="15079" y="12949"/>
                </a:cubicBezTo>
                <a:lnTo>
                  <a:pt x="15079" y="12949"/>
                </a:lnTo>
                <a:cubicBezTo>
                  <a:pt x="16392" y="12511"/>
                  <a:pt x="17850" y="12364"/>
                  <a:pt x="19134" y="11651"/>
                </a:cubicBezTo>
                <a:cubicBezTo>
                  <a:pt x="20120" y="11235"/>
                  <a:pt x="20873" y="10690"/>
                  <a:pt x="21522" y="10041"/>
                </a:cubicBezTo>
                <a:close/>
                <a:moveTo>
                  <a:pt x="15473" y="9288"/>
                </a:moveTo>
                <a:cubicBezTo>
                  <a:pt x="15032" y="10249"/>
                  <a:pt x="15369" y="11547"/>
                  <a:pt x="14720" y="12429"/>
                </a:cubicBezTo>
                <a:cubicBezTo>
                  <a:pt x="14590" y="12429"/>
                  <a:pt x="14590" y="12429"/>
                  <a:pt x="14487" y="12533"/>
                </a:cubicBezTo>
                <a:cubicBezTo>
                  <a:pt x="14071" y="12741"/>
                  <a:pt x="13734" y="12845"/>
                  <a:pt x="13292" y="13078"/>
                </a:cubicBezTo>
                <a:cubicBezTo>
                  <a:pt x="13526" y="12845"/>
                  <a:pt x="13630" y="12533"/>
                  <a:pt x="13734" y="12196"/>
                </a:cubicBezTo>
                <a:cubicBezTo>
                  <a:pt x="13838" y="11547"/>
                  <a:pt x="14071" y="11131"/>
                  <a:pt x="14279" y="10586"/>
                </a:cubicBezTo>
                <a:cubicBezTo>
                  <a:pt x="14487" y="10249"/>
                  <a:pt x="14824" y="10041"/>
                  <a:pt x="15032" y="9704"/>
                </a:cubicBezTo>
                <a:lnTo>
                  <a:pt x="15032" y="9704"/>
                </a:lnTo>
                <a:cubicBezTo>
                  <a:pt x="14720" y="10586"/>
                  <a:pt x="14824" y="11651"/>
                  <a:pt x="14487" y="12533"/>
                </a:cubicBezTo>
                <a:cubicBezTo>
                  <a:pt x="15032" y="11547"/>
                  <a:pt x="14824" y="10482"/>
                  <a:pt x="15239" y="9600"/>
                </a:cubicBezTo>
                <a:cubicBezTo>
                  <a:pt x="15239" y="9496"/>
                  <a:pt x="15369" y="9392"/>
                  <a:pt x="15473" y="9288"/>
                </a:cubicBezTo>
                <a:close/>
                <a:moveTo>
                  <a:pt x="13073" y="13083"/>
                </a:moveTo>
                <a:lnTo>
                  <a:pt x="13073" y="13083"/>
                </a:lnTo>
                <a:cubicBezTo>
                  <a:pt x="13044" y="13117"/>
                  <a:pt x="13013" y="13150"/>
                  <a:pt x="12981" y="13182"/>
                </a:cubicBezTo>
                <a:lnTo>
                  <a:pt x="13029" y="13182"/>
                </a:lnTo>
                <a:cubicBezTo>
                  <a:pt x="13044" y="13149"/>
                  <a:pt x="13059" y="13116"/>
                  <a:pt x="13073" y="13083"/>
                </a:cubicBezTo>
                <a:close/>
                <a:moveTo>
                  <a:pt x="14071" y="10898"/>
                </a:moveTo>
                <a:lnTo>
                  <a:pt x="14071" y="10898"/>
                </a:lnTo>
                <a:cubicBezTo>
                  <a:pt x="13941" y="11131"/>
                  <a:pt x="13838" y="11235"/>
                  <a:pt x="13838" y="11443"/>
                </a:cubicBezTo>
                <a:cubicBezTo>
                  <a:pt x="13630" y="11988"/>
                  <a:pt x="13630" y="12637"/>
                  <a:pt x="13189" y="13182"/>
                </a:cubicBezTo>
                <a:lnTo>
                  <a:pt x="13029" y="13182"/>
                </a:lnTo>
                <a:cubicBezTo>
                  <a:pt x="13014" y="13217"/>
                  <a:pt x="12997" y="13252"/>
                  <a:pt x="12981" y="13286"/>
                </a:cubicBezTo>
                <a:lnTo>
                  <a:pt x="12877" y="13286"/>
                </a:lnTo>
                <a:cubicBezTo>
                  <a:pt x="12877" y="13286"/>
                  <a:pt x="12773" y="13286"/>
                  <a:pt x="12643" y="13390"/>
                </a:cubicBezTo>
                <a:cubicBezTo>
                  <a:pt x="12981" y="12949"/>
                  <a:pt x="13085" y="12300"/>
                  <a:pt x="13189" y="11884"/>
                </a:cubicBezTo>
                <a:cubicBezTo>
                  <a:pt x="13422" y="11651"/>
                  <a:pt x="13526" y="11547"/>
                  <a:pt x="13630" y="11339"/>
                </a:cubicBezTo>
                <a:lnTo>
                  <a:pt x="13630" y="11339"/>
                </a:lnTo>
                <a:cubicBezTo>
                  <a:pt x="13444" y="11920"/>
                  <a:pt x="13320" y="12501"/>
                  <a:pt x="13073" y="13083"/>
                </a:cubicBezTo>
                <a:lnTo>
                  <a:pt x="13073" y="13083"/>
                </a:lnTo>
                <a:cubicBezTo>
                  <a:pt x="13539" y="12537"/>
                  <a:pt x="13642" y="11742"/>
                  <a:pt x="13838" y="11131"/>
                </a:cubicBezTo>
                <a:cubicBezTo>
                  <a:pt x="13941" y="11002"/>
                  <a:pt x="13941" y="11002"/>
                  <a:pt x="14071" y="10898"/>
                </a:cubicBezTo>
                <a:close/>
                <a:moveTo>
                  <a:pt x="12981" y="12092"/>
                </a:moveTo>
                <a:lnTo>
                  <a:pt x="12981" y="12092"/>
                </a:lnTo>
                <a:cubicBezTo>
                  <a:pt x="12877" y="12533"/>
                  <a:pt x="12773" y="12949"/>
                  <a:pt x="12540" y="13390"/>
                </a:cubicBezTo>
                <a:cubicBezTo>
                  <a:pt x="12436" y="13390"/>
                  <a:pt x="12332" y="13494"/>
                  <a:pt x="12228" y="13494"/>
                </a:cubicBezTo>
                <a:cubicBezTo>
                  <a:pt x="12436" y="13182"/>
                  <a:pt x="12643" y="12741"/>
                  <a:pt x="12773" y="12300"/>
                </a:cubicBezTo>
                <a:cubicBezTo>
                  <a:pt x="12877" y="12196"/>
                  <a:pt x="12981" y="12092"/>
                  <a:pt x="12981" y="12092"/>
                </a:cubicBezTo>
                <a:close/>
                <a:moveTo>
                  <a:pt x="12643" y="12533"/>
                </a:moveTo>
                <a:cubicBezTo>
                  <a:pt x="12436" y="12845"/>
                  <a:pt x="12332" y="13182"/>
                  <a:pt x="12124" y="13598"/>
                </a:cubicBezTo>
                <a:lnTo>
                  <a:pt x="11994" y="13598"/>
                </a:lnTo>
                <a:cubicBezTo>
                  <a:pt x="12124" y="13390"/>
                  <a:pt x="12332" y="12949"/>
                  <a:pt x="12332" y="12741"/>
                </a:cubicBezTo>
                <a:cubicBezTo>
                  <a:pt x="12436" y="12637"/>
                  <a:pt x="12540" y="12533"/>
                  <a:pt x="12643" y="12533"/>
                </a:cubicBezTo>
                <a:close/>
                <a:moveTo>
                  <a:pt x="19912" y="11988"/>
                </a:moveTo>
                <a:cubicBezTo>
                  <a:pt x="18718" y="13286"/>
                  <a:pt x="17186" y="13598"/>
                  <a:pt x="15473" y="13935"/>
                </a:cubicBezTo>
                <a:cubicBezTo>
                  <a:pt x="14487" y="14039"/>
                  <a:pt x="13526" y="14039"/>
                  <a:pt x="12540" y="14039"/>
                </a:cubicBezTo>
                <a:lnTo>
                  <a:pt x="12124" y="14039"/>
                </a:lnTo>
                <a:cubicBezTo>
                  <a:pt x="12540" y="13831"/>
                  <a:pt x="12981" y="13727"/>
                  <a:pt x="13422" y="13598"/>
                </a:cubicBezTo>
                <a:cubicBezTo>
                  <a:pt x="13526" y="13598"/>
                  <a:pt x="13526" y="13494"/>
                  <a:pt x="13526" y="13494"/>
                </a:cubicBezTo>
                <a:lnTo>
                  <a:pt x="13630" y="13494"/>
                </a:lnTo>
                <a:cubicBezTo>
                  <a:pt x="14487" y="13182"/>
                  <a:pt x="15239" y="12949"/>
                  <a:pt x="16226" y="12949"/>
                </a:cubicBezTo>
                <a:cubicBezTo>
                  <a:pt x="16979" y="12949"/>
                  <a:pt x="17732" y="12949"/>
                  <a:pt x="18381" y="12637"/>
                </a:cubicBezTo>
                <a:cubicBezTo>
                  <a:pt x="18926" y="12533"/>
                  <a:pt x="19367" y="12300"/>
                  <a:pt x="19912" y="11988"/>
                </a:cubicBezTo>
                <a:close/>
                <a:moveTo>
                  <a:pt x="22508" y="3110"/>
                </a:moveTo>
                <a:lnTo>
                  <a:pt x="22508" y="3110"/>
                </a:lnTo>
                <a:cubicBezTo>
                  <a:pt x="22171" y="6459"/>
                  <a:pt x="19575" y="9600"/>
                  <a:pt x="16979" y="11443"/>
                </a:cubicBezTo>
                <a:cubicBezTo>
                  <a:pt x="16330" y="11988"/>
                  <a:pt x="15681" y="12300"/>
                  <a:pt x="15032" y="12741"/>
                </a:cubicBezTo>
                <a:cubicBezTo>
                  <a:pt x="14824" y="12741"/>
                  <a:pt x="14487" y="12845"/>
                  <a:pt x="14279" y="13078"/>
                </a:cubicBezTo>
                <a:cubicBezTo>
                  <a:pt x="13630" y="13390"/>
                  <a:pt x="12981" y="13598"/>
                  <a:pt x="12228" y="13831"/>
                </a:cubicBezTo>
                <a:cubicBezTo>
                  <a:pt x="11787" y="13935"/>
                  <a:pt x="11241" y="14039"/>
                  <a:pt x="10696" y="14143"/>
                </a:cubicBezTo>
                <a:cubicBezTo>
                  <a:pt x="12124" y="13727"/>
                  <a:pt x="13630" y="13182"/>
                  <a:pt x="14928" y="12533"/>
                </a:cubicBezTo>
                <a:cubicBezTo>
                  <a:pt x="16018" y="11884"/>
                  <a:pt x="17083" y="11131"/>
                  <a:pt x="18069" y="10353"/>
                </a:cubicBezTo>
                <a:lnTo>
                  <a:pt x="18173" y="10353"/>
                </a:lnTo>
                <a:cubicBezTo>
                  <a:pt x="18173" y="10249"/>
                  <a:pt x="18173" y="10249"/>
                  <a:pt x="18277" y="10145"/>
                </a:cubicBezTo>
                <a:cubicBezTo>
                  <a:pt x="20328" y="8302"/>
                  <a:pt x="21859" y="5939"/>
                  <a:pt x="22508" y="3110"/>
                </a:cubicBezTo>
                <a:close/>
                <a:moveTo>
                  <a:pt x="20432" y="11651"/>
                </a:moveTo>
                <a:cubicBezTo>
                  <a:pt x="20016" y="12196"/>
                  <a:pt x="19471" y="12637"/>
                  <a:pt x="18926" y="13078"/>
                </a:cubicBezTo>
                <a:cubicBezTo>
                  <a:pt x="17965" y="13727"/>
                  <a:pt x="16771" y="14039"/>
                  <a:pt x="15577" y="14143"/>
                </a:cubicBezTo>
                <a:cubicBezTo>
                  <a:pt x="15012" y="14277"/>
                  <a:pt x="14455" y="14334"/>
                  <a:pt x="13878" y="14334"/>
                </a:cubicBezTo>
                <a:cubicBezTo>
                  <a:pt x="13447" y="14334"/>
                  <a:pt x="13005" y="14302"/>
                  <a:pt x="12540" y="14247"/>
                </a:cubicBezTo>
                <a:cubicBezTo>
                  <a:pt x="12124" y="14247"/>
                  <a:pt x="11683" y="14143"/>
                  <a:pt x="11345" y="14143"/>
                </a:cubicBezTo>
                <a:lnTo>
                  <a:pt x="11683" y="14143"/>
                </a:lnTo>
                <a:cubicBezTo>
                  <a:pt x="11934" y="14074"/>
                  <a:pt x="12196" y="14051"/>
                  <a:pt x="12464" y="14051"/>
                </a:cubicBezTo>
                <a:cubicBezTo>
                  <a:pt x="12998" y="14051"/>
                  <a:pt x="13552" y="14143"/>
                  <a:pt x="14071" y="14143"/>
                </a:cubicBezTo>
                <a:cubicBezTo>
                  <a:pt x="14928" y="14143"/>
                  <a:pt x="15785" y="13935"/>
                  <a:pt x="16667" y="13831"/>
                </a:cubicBezTo>
                <a:cubicBezTo>
                  <a:pt x="18069" y="13494"/>
                  <a:pt x="19263" y="12949"/>
                  <a:pt x="20120" y="11884"/>
                </a:cubicBezTo>
                <a:cubicBezTo>
                  <a:pt x="20224" y="11780"/>
                  <a:pt x="20328" y="11651"/>
                  <a:pt x="20432" y="11651"/>
                </a:cubicBezTo>
                <a:close/>
                <a:moveTo>
                  <a:pt x="12228" y="12741"/>
                </a:moveTo>
                <a:cubicBezTo>
                  <a:pt x="12228" y="12949"/>
                  <a:pt x="12124" y="13078"/>
                  <a:pt x="12124" y="13182"/>
                </a:cubicBezTo>
                <a:cubicBezTo>
                  <a:pt x="11994" y="13286"/>
                  <a:pt x="11891" y="13494"/>
                  <a:pt x="11891" y="13598"/>
                </a:cubicBezTo>
                <a:cubicBezTo>
                  <a:pt x="11138" y="13935"/>
                  <a:pt x="10281" y="14143"/>
                  <a:pt x="9528" y="14480"/>
                </a:cubicBezTo>
                <a:cubicBezTo>
                  <a:pt x="9398" y="14480"/>
                  <a:pt x="9294" y="14584"/>
                  <a:pt x="9191" y="14584"/>
                </a:cubicBezTo>
                <a:cubicBezTo>
                  <a:pt x="10281" y="14039"/>
                  <a:pt x="11345" y="13494"/>
                  <a:pt x="12228" y="12741"/>
                </a:cubicBezTo>
                <a:close/>
                <a:moveTo>
                  <a:pt x="8230" y="19984"/>
                </a:moveTo>
                <a:cubicBezTo>
                  <a:pt x="8543" y="19984"/>
                  <a:pt x="8869" y="20020"/>
                  <a:pt x="9196" y="20072"/>
                </a:cubicBezTo>
                <a:lnTo>
                  <a:pt x="9196" y="20072"/>
                </a:lnTo>
                <a:cubicBezTo>
                  <a:pt x="8867" y="20042"/>
                  <a:pt x="8541" y="19984"/>
                  <a:pt x="8230" y="19984"/>
                </a:cubicBezTo>
                <a:close/>
                <a:moveTo>
                  <a:pt x="14298" y="17184"/>
                </a:moveTo>
                <a:cubicBezTo>
                  <a:pt x="14590" y="17184"/>
                  <a:pt x="14886" y="17315"/>
                  <a:pt x="15136" y="17829"/>
                </a:cubicBezTo>
                <a:lnTo>
                  <a:pt x="15136" y="17933"/>
                </a:lnTo>
                <a:cubicBezTo>
                  <a:pt x="13630" y="19335"/>
                  <a:pt x="11345" y="19439"/>
                  <a:pt x="9398" y="19439"/>
                </a:cubicBezTo>
                <a:cubicBezTo>
                  <a:pt x="8749" y="19439"/>
                  <a:pt x="8230" y="19439"/>
                  <a:pt x="7685" y="19569"/>
                </a:cubicBezTo>
                <a:cubicBezTo>
                  <a:pt x="7970" y="19525"/>
                  <a:pt x="8270" y="19511"/>
                  <a:pt x="8575" y="19511"/>
                </a:cubicBezTo>
                <a:cubicBezTo>
                  <a:pt x="9185" y="19511"/>
                  <a:pt x="9814" y="19569"/>
                  <a:pt x="10385" y="19569"/>
                </a:cubicBezTo>
                <a:cubicBezTo>
                  <a:pt x="12124" y="19569"/>
                  <a:pt x="13941" y="19127"/>
                  <a:pt x="15136" y="18037"/>
                </a:cubicBezTo>
                <a:cubicBezTo>
                  <a:pt x="15239" y="18037"/>
                  <a:pt x="15239" y="18141"/>
                  <a:pt x="15239" y="18141"/>
                </a:cubicBezTo>
                <a:cubicBezTo>
                  <a:pt x="14590" y="19127"/>
                  <a:pt x="13189" y="19335"/>
                  <a:pt x="12228" y="19569"/>
                </a:cubicBezTo>
                <a:cubicBezTo>
                  <a:pt x="11345" y="19776"/>
                  <a:pt x="10592" y="19776"/>
                  <a:pt x="9736" y="19776"/>
                </a:cubicBezTo>
                <a:lnTo>
                  <a:pt x="8749" y="19776"/>
                </a:lnTo>
                <a:cubicBezTo>
                  <a:pt x="9268" y="19776"/>
                  <a:pt x="9822" y="19822"/>
                  <a:pt x="10357" y="19822"/>
                </a:cubicBezTo>
                <a:cubicBezTo>
                  <a:pt x="10624" y="19822"/>
                  <a:pt x="10887" y="19811"/>
                  <a:pt x="11138" y="19776"/>
                </a:cubicBezTo>
                <a:cubicBezTo>
                  <a:pt x="12436" y="19672"/>
                  <a:pt x="14487" y="19335"/>
                  <a:pt x="15239" y="18271"/>
                </a:cubicBezTo>
                <a:cubicBezTo>
                  <a:pt x="15239" y="18374"/>
                  <a:pt x="15239" y="18374"/>
                  <a:pt x="15369" y="18478"/>
                </a:cubicBezTo>
                <a:cubicBezTo>
                  <a:pt x="15459" y="18862"/>
                  <a:pt x="15628" y="19147"/>
                  <a:pt x="16029" y="19147"/>
                </a:cubicBezTo>
                <a:cubicBezTo>
                  <a:pt x="16089" y="19147"/>
                  <a:pt x="16155" y="19141"/>
                  <a:pt x="16226" y="19127"/>
                </a:cubicBezTo>
                <a:cubicBezTo>
                  <a:pt x="16807" y="19034"/>
                  <a:pt x="16785" y="18670"/>
                  <a:pt x="17464" y="18670"/>
                </a:cubicBezTo>
                <a:cubicBezTo>
                  <a:pt x="17543" y="18670"/>
                  <a:pt x="17632" y="18675"/>
                  <a:pt x="17732" y="18686"/>
                </a:cubicBezTo>
                <a:cubicBezTo>
                  <a:pt x="18173" y="18686"/>
                  <a:pt x="18381" y="18920"/>
                  <a:pt x="18614" y="19127"/>
                </a:cubicBezTo>
                <a:cubicBezTo>
                  <a:pt x="17724" y="20089"/>
                  <a:pt x="16223" y="20293"/>
                  <a:pt x="14807" y="20293"/>
                </a:cubicBezTo>
                <a:cubicBezTo>
                  <a:pt x="14158" y="20293"/>
                  <a:pt x="13527" y="20250"/>
                  <a:pt x="12981" y="20218"/>
                </a:cubicBezTo>
                <a:cubicBezTo>
                  <a:pt x="11787" y="20218"/>
                  <a:pt x="10592" y="19984"/>
                  <a:pt x="9398" y="19880"/>
                </a:cubicBezTo>
                <a:cubicBezTo>
                  <a:pt x="8966" y="19880"/>
                  <a:pt x="8533" y="19834"/>
                  <a:pt x="8139" y="19834"/>
                </a:cubicBezTo>
                <a:cubicBezTo>
                  <a:pt x="7942" y="19834"/>
                  <a:pt x="7754" y="19846"/>
                  <a:pt x="7581" y="19880"/>
                </a:cubicBezTo>
                <a:lnTo>
                  <a:pt x="6698" y="19880"/>
                </a:lnTo>
                <a:cubicBezTo>
                  <a:pt x="5738" y="19880"/>
                  <a:pt x="4855" y="20088"/>
                  <a:pt x="4102" y="20321"/>
                </a:cubicBezTo>
                <a:cubicBezTo>
                  <a:pt x="5089" y="19984"/>
                  <a:pt x="6049" y="19776"/>
                  <a:pt x="7036" y="19569"/>
                </a:cubicBezTo>
                <a:lnTo>
                  <a:pt x="7036" y="19569"/>
                </a:lnTo>
                <a:cubicBezTo>
                  <a:pt x="6387" y="19672"/>
                  <a:pt x="5634" y="19776"/>
                  <a:pt x="4855" y="19984"/>
                </a:cubicBezTo>
                <a:cubicBezTo>
                  <a:pt x="6153" y="19569"/>
                  <a:pt x="7581" y="19439"/>
                  <a:pt x="8983" y="19231"/>
                </a:cubicBezTo>
                <a:cubicBezTo>
                  <a:pt x="10489" y="19023"/>
                  <a:pt x="12643" y="18582"/>
                  <a:pt x="13630" y="17284"/>
                </a:cubicBezTo>
                <a:lnTo>
                  <a:pt x="13734" y="17284"/>
                </a:lnTo>
                <a:cubicBezTo>
                  <a:pt x="13910" y="17243"/>
                  <a:pt x="14103" y="17184"/>
                  <a:pt x="14298" y="17184"/>
                </a:cubicBezTo>
                <a:close/>
                <a:moveTo>
                  <a:pt x="11552" y="16833"/>
                </a:moveTo>
                <a:cubicBezTo>
                  <a:pt x="11800" y="16833"/>
                  <a:pt x="12057" y="16871"/>
                  <a:pt x="12332" y="16973"/>
                </a:cubicBezTo>
                <a:cubicBezTo>
                  <a:pt x="12436" y="17076"/>
                  <a:pt x="12540" y="17076"/>
                  <a:pt x="12540" y="17076"/>
                </a:cubicBezTo>
                <a:cubicBezTo>
                  <a:pt x="12877" y="17284"/>
                  <a:pt x="13085" y="17284"/>
                  <a:pt x="13422" y="17284"/>
                </a:cubicBezTo>
                <a:lnTo>
                  <a:pt x="13526" y="17284"/>
                </a:lnTo>
                <a:cubicBezTo>
                  <a:pt x="11683" y="18686"/>
                  <a:pt x="9632" y="19023"/>
                  <a:pt x="7347" y="19231"/>
                </a:cubicBezTo>
                <a:cubicBezTo>
                  <a:pt x="6802" y="19335"/>
                  <a:pt x="6283" y="19439"/>
                  <a:pt x="5842" y="19569"/>
                </a:cubicBezTo>
                <a:cubicBezTo>
                  <a:pt x="6153" y="19439"/>
                  <a:pt x="6595" y="19231"/>
                  <a:pt x="6932" y="19127"/>
                </a:cubicBezTo>
                <a:lnTo>
                  <a:pt x="7244" y="19127"/>
                </a:lnTo>
                <a:cubicBezTo>
                  <a:pt x="7685" y="19023"/>
                  <a:pt x="8230" y="18920"/>
                  <a:pt x="8749" y="18790"/>
                </a:cubicBezTo>
                <a:cubicBezTo>
                  <a:pt x="10047" y="18478"/>
                  <a:pt x="11579" y="18271"/>
                  <a:pt x="12332" y="16973"/>
                </a:cubicBezTo>
                <a:lnTo>
                  <a:pt x="12332" y="16973"/>
                </a:lnTo>
                <a:cubicBezTo>
                  <a:pt x="11241" y="18478"/>
                  <a:pt x="9087" y="18686"/>
                  <a:pt x="7451" y="19023"/>
                </a:cubicBezTo>
                <a:lnTo>
                  <a:pt x="7347" y="19023"/>
                </a:lnTo>
                <a:cubicBezTo>
                  <a:pt x="8100" y="18686"/>
                  <a:pt x="8879" y="18374"/>
                  <a:pt x="9398" y="17829"/>
                </a:cubicBezTo>
                <a:lnTo>
                  <a:pt x="9398" y="17829"/>
                </a:lnTo>
                <a:cubicBezTo>
                  <a:pt x="8749" y="18271"/>
                  <a:pt x="7893" y="18582"/>
                  <a:pt x="7140" y="18790"/>
                </a:cubicBezTo>
                <a:cubicBezTo>
                  <a:pt x="7893" y="18478"/>
                  <a:pt x="8542" y="17933"/>
                  <a:pt x="8983" y="17180"/>
                </a:cubicBezTo>
                <a:lnTo>
                  <a:pt x="8983" y="17180"/>
                </a:lnTo>
                <a:cubicBezTo>
                  <a:pt x="8230" y="18271"/>
                  <a:pt x="7140" y="18790"/>
                  <a:pt x="5945" y="19231"/>
                </a:cubicBezTo>
                <a:cubicBezTo>
                  <a:pt x="5842" y="19335"/>
                  <a:pt x="5634" y="19335"/>
                  <a:pt x="5504" y="19439"/>
                </a:cubicBezTo>
                <a:cubicBezTo>
                  <a:pt x="4647" y="19776"/>
                  <a:pt x="3895" y="20088"/>
                  <a:pt x="3246" y="20633"/>
                </a:cubicBezTo>
                <a:cubicBezTo>
                  <a:pt x="4102" y="19880"/>
                  <a:pt x="4985" y="19335"/>
                  <a:pt x="6049" y="18920"/>
                </a:cubicBezTo>
                <a:cubicBezTo>
                  <a:pt x="7140" y="18478"/>
                  <a:pt x="8100" y="17933"/>
                  <a:pt x="8879" y="17180"/>
                </a:cubicBezTo>
                <a:lnTo>
                  <a:pt x="9087" y="17180"/>
                </a:lnTo>
                <a:cubicBezTo>
                  <a:pt x="9165" y="17187"/>
                  <a:pt x="9242" y="17190"/>
                  <a:pt x="9318" y="17190"/>
                </a:cubicBezTo>
                <a:cubicBezTo>
                  <a:pt x="10130" y="17190"/>
                  <a:pt x="10796" y="16833"/>
                  <a:pt x="11552" y="16833"/>
                </a:cubicBezTo>
                <a:close/>
                <a:moveTo>
                  <a:pt x="18614" y="19231"/>
                </a:moveTo>
                <a:cubicBezTo>
                  <a:pt x="18718" y="19335"/>
                  <a:pt x="18718" y="19439"/>
                  <a:pt x="18822" y="19672"/>
                </a:cubicBezTo>
                <a:cubicBezTo>
                  <a:pt x="17688" y="20500"/>
                  <a:pt x="16155" y="20754"/>
                  <a:pt x="14672" y="20754"/>
                </a:cubicBezTo>
                <a:cubicBezTo>
                  <a:pt x="14016" y="20754"/>
                  <a:pt x="13370" y="20705"/>
                  <a:pt x="12773" y="20633"/>
                </a:cubicBezTo>
                <a:cubicBezTo>
                  <a:pt x="11683" y="20529"/>
                  <a:pt x="10696" y="20321"/>
                  <a:pt x="9632" y="20088"/>
                </a:cubicBezTo>
                <a:cubicBezTo>
                  <a:pt x="9087" y="19984"/>
                  <a:pt x="8645" y="19880"/>
                  <a:pt x="8100" y="19880"/>
                </a:cubicBezTo>
                <a:cubicBezTo>
                  <a:pt x="8983" y="19880"/>
                  <a:pt x="9943" y="20088"/>
                  <a:pt x="10826" y="20218"/>
                </a:cubicBezTo>
                <a:cubicBezTo>
                  <a:pt x="11787" y="20321"/>
                  <a:pt x="12877" y="20425"/>
                  <a:pt x="13941" y="20425"/>
                </a:cubicBezTo>
                <a:cubicBezTo>
                  <a:pt x="14218" y="20444"/>
                  <a:pt x="14512" y="20456"/>
                  <a:pt x="14814" y="20456"/>
                </a:cubicBezTo>
                <a:cubicBezTo>
                  <a:pt x="16183" y="20456"/>
                  <a:pt x="17721" y="20210"/>
                  <a:pt x="18614" y="19231"/>
                </a:cubicBezTo>
                <a:close/>
                <a:moveTo>
                  <a:pt x="20247" y="20809"/>
                </a:moveTo>
                <a:cubicBezTo>
                  <a:pt x="20235" y="20809"/>
                  <a:pt x="20224" y="20823"/>
                  <a:pt x="20224" y="20867"/>
                </a:cubicBezTo>
                <a:cubicBezTo>
                  <a:pt x="20293" y="20867"/>
                  <a:pt x="20270" y="20809"/>
                  <a:pt x="20247" y="20809"/>
                </a:cubicBezTo>
                <a:close/>
                <a:moveTo>
                  <a:pt x="18822" y="19776"/>
                </a:moveTo>
                <a:cubicBezTo>
                  <a:pt x="18926" y="19776"/>
                  <a:pt x="18926" y="19880"/>
                  <a:pt x="18926" y="19880"/>
                </a:cubicBezTo>
                <a:cubicBezTo>
                  <a:pt x="19030" y="20088"/>
                  <a:pt x="19263" y="20321"/>
                  <a:pt x="19471" y="20633"/>
                </a:cubicBezTo>
                <a:cubicBezTo>
                  <a:pt x="18446" y="21167"/>
                  <a:pt x="17377" y="21363"/>
                  <a:pt x="16289" y="21363"/>
                </a:cubicBezTo>
                <a:cubicBezTo>
                  <a:pt x="14476" y="21363"/>
                  <a:pt x="12610" y="20817"/>
                  <a:pt x="10808" y="20377"/>
                </a:cubicBezTo>
                <a:lnTo>
                  <a:pt x="10808" y="20377"/>
                </a:lnTo>
                <a:cubicBezTo>
                  <a:pt x="10921" y="20396"/>
                  <a:pt x="11031" y="20412"/>
                  <a:pt x="11138" y="20425"/>
                </a:cubicBezTo>
                <a:cubicBezTo>
                  <a:pt x="12124" y="20633"/>
                  <a:pt x="12981" y="20737"/>
                  <a:pt x="13941" y="20867"/>
                </a:cubicBezTo>
                <a:cubicBezTo>
                  <a:pt x="15577" y="20867"/>
                  <a:pt x="17524" y="20737"/>
                  <a:pt x="18822" y="19776"/>
                </a:cubicBezTo>
                <a:close/>
                <a:moveTo>
                  <a:pt x="8599" y="17177"/>
                </a:moveTo>
                <a:cubicBezTo>
                  <a:pt x="8649" y="17177"/>
                  <a:pt x="8699" y="17178"/>
                  <a:pt x="8749" y="17180"/>
                </a:cubicBezTo>
                <a:cubicBezTo>
                  <a:pt x="7685" y="18141"/>
                  <a:pt x="6387" y="18582"/>
                  <a:pt x="5089" y="19231"/>
                </a:cubicBezTo>
                <a:cubicBezTo>
                  <a:pt x="4206" y="19672"/>
                  <a:pt x="3349" y="20321"/>
                  <a:pt x="2700" y="21074"/>
                </a:cubicBezTo>
                <a:cubicBezTo>
                  <a:pt x="2519" y="21197"/>
                  <a:pt x="2349" y="21327"/>
                  <a:pt x="2187" y="21464"/>
                </a:cubicBezTo>
                <a:lnTo>
                  <a:pt x="2187" y="21464"/>
                </a:lnTo>
                <a:cubicBezTo>
                  <a:pt x="3377" y="19564"/>
                  <a:pt x="6187" y="17177"/>
                  <a:pt x="8599" y="17177"/>
                </a:cubicBezTo>
                <a:close/>
                <a:moveTo>
                  <a:pt x="10385" y="20425"/>
                </a:moveTo>
                <a:lnTo>
                  <a:pt x="10385" y="20425"/>
                </a:lnTo>
                <a:cubicBezTo>
                  <a:pt x="12172" y="20888"/>
                  <a:pt x="14176" y="21439"/>
                  <a:pt x="16106" y="21439"/>
                </a:cubicBezTo>
                <a:cubicBezTo>
                  <a:pt x="17315" y="21439"/>
                  <a:pt x="18495" y="21223"/>
                  <a:pt x="19575" y="20633"/>
                </a:cubicBezTo>
                <a:cubicBezTo>
                  <a:pt x="19679" y="20737"/>
                  <a:pt x="19783" y="20867"/>
                  <a:pt x="20016" y="20971"/>
                </a:cubicBezTo>
                <a:cubicBezTo>
                  <a:pt x="19151" y="21572"/>
                  <a:pt x="18054" y="21767"/>
                  <a:pt x="16949" y="21767"/>
                </a:cubicBezTo>
                <a:cubicBezTo>
                  <a:pt x="16098" y="21767"/>
                  <a:pt x="15243" y="21651"/>
                  <a:pt x="14487" y="21516"/>
                </a:cubicBezTo>
                <a:lnTo>
                  <a:pt x="14487" y="21516"/>
                </a:lnTo>
                <a:cubicBezTo>
                  <a:pt x="15328" y="21717"/>
                  <a:pt x="16321" y="21899"/>
                  <a:pt x="17281" y="21899"/>
                </a:cubicBezTo>
                <a:cubicBezTo>
                  <a:pt x="18305" y="21899"/>
                  <a:pt x="19292" y="21691"/>
                  <a:pt x="20016" y="21074"/>
                </a:cubicBezTo>
                <a:cubicBezTo>
                  <a:pt x="20524" y="21420"/>
                  <a:pt x="21032" y="21685"/>
                  <a:pt x="21490" y="21685"/>
                </a:cubicBezTo>
                <a:cubicBezTo>
                  <a:pt x="21617" y="21685"/>
                  <a:pt x="21741" y="21665"/>
                  <a:pt x="21859" y="21620"/>
                </a:cubicBezTo>
                <a:lnTo>
                  <a:pt x="21859" y="21620"/>
                </a:lnTo>
                <a:cubicBezTo>
                  <a:pt x="21626" y="21827"/>
                  <a:pt x="21314" y="22035"/>
                  <a:pt x="20977" y="22165"/>
                </a:cubicBezTo>
                <a:cubicBezTo>
                  <a:pt x="20536" y="22286"/>
                  <a:pt x="20059" y="22337"/>
                  <a:pt x="19589" y="22337"/>
                </a:cubicBezTo>
                <a:cubicBezTo>
                  <a:pt x="19256" y="22337"/>
                  <a:pt x="18926" y="22312"/>
                  <a:pt x="18614" y="22269"/>
                </a:cubicBezTo>
                <a:cubicBezTo>
                  <a:pt x="17316" y="22165"/>
                  <a:pt x="16122" y="22035"/>
                  <a:pt x="14928" y="21827"/>
                </a:cubicBezTo>
                <a:cubicBezTo>
                  <a:pt x="13292" y="21620"/>
                  <a:pt x="11891" y="20867"/>
                  <a:pt x="10385" y="20425"/>
                </a:cubicBezTo>
                <a:close/>
                <a:moveTo>
                  <a:pt x="14590" y="22372"/>
                </a:moveTo>
                <a:lnTo>
                  <a:pt x="14590" y="22372"/>
                </a:lnTo>
                <a:cubicBezTo>
                  <a:pt x="14663" y="22402"/>
                  <a:pt x="14735" y="22430"/>
                  <a:pt x="14809" y="22457"/>
                </a:cubicBezTo>
                <a:lnTo>
                  <a:pt x="14809" y="22457"/>
                </a:lnTo>
                <a:cubicBezTo>
                  <a:pt x="14748" y="22431"/>
                  <a:pt x="14688" y="22405"/>
                  <a:pt x="14627" y="22378"/>
                </a:cubicBezTo>
                <a:lnTo>
                  <a:pt x="14627" y="22378"/>
                </a:lnTo>
                <a:cubicBezTo>
                  <a:pt x="14615" y="22376"/>
                  <a:pt x="14603" y="22374"/>
                  <a:pt x="14590" y="22372"/>
                </a:cubicBezTo>
                <a:close/>
                <a:moveTo>
                  <a:pt x="7435" y="22211"/>
                </a:moveTo>
                <a:lnTo>
                  <a:pt x="7435" y="22211"/>
                </a:lnTo>
                <a:cubicBezTo>
                  <a:pt x="7516" y="22304"/>
                  <a:pt x="7594" y="22399"/>
                  <a:pt x="7671" y="22496"/>
                </a:cubicBezTo>
                <a:lnTo>
                  <a:pt x="7671" y="22496"/>
                </a:lnTo>
                <a:cubicBezTo>
                  <a:pt x="7642" y="22455"/>
                  <a:pt x="7612" y="22413"/>
                  <a:pt x="7581" y="22372"/>
                </a:cubicBezTo>
                <a:cubicBezTo>
                  <a:pt x="7534" y="22318"/>
                  <a:pt x="7486" y="22264"/>
                  <a:pt x="7435" y="22211"/>
                </a:cubicBezTo>
                <a:close/>
                <a:moveTo>
                  <a:pt x="21210" y="10794"/>
                </a:moveTo>
                <a:cubicBezTo>
                  <a:pt x="21210" y="11443"/>
                  <a:pt x="21418" y="12092"/>
                  <a:pt x="20769" y="12637"/>
                </a:cubicBezTo>
                <a:cubicBezTo>
                  <a:pt x="20665" y="12637"/>
                  <a:pt x="20432" y="12845"/>
                  <a:pt x="20328" y="13078"/>
                </a:cubicBezTo>
                <a:cubicBezTo>
                  <a:pt x="20224" y="13494"/>
                  <a:pt x="20224" y="14039"/>
                  <a:pt x="19575" y="14247"/>
                </a:cubicBezTo>
                <a:cubicBezTo>
                  <a:pt x="19471" y="14247"/>
                  <a:pt x="19263" y="14247"/>
                  <a:pt x="19030" y="14377"/>
                </a:cubicBezTo>
                <a:cubicBezTo>
                  <a:pt x="18485" y="14688"/>
                  <a:pt x="18173" y="15129"/>
                  <a:pt x="17524" y="15337"/>
                </a:cubicBezTo>
                <a:cubicBezTo>
                  <a:pt x="16875" y="15675"/>
                  <a:pt x="15888" y="15675"/>
                  <a:pt x="15136" y="15675"/>
                </a:cubicBezTo>
                <a:cubicBezTo>
                  <a:pt x="15033" y="15682"/>
                  <a:pt x="14931" y="15686"/>
                  <a:pt x="14830" y="15686"/>
                </a:cubicBezTo>
                <a:cubicBezTo>
                  <a:pt x="13544" y="15686"/>
                  <a:pt x="12341" y="15112"/>
                  <a:pt x="11138" y="14896"/>
                </a:cubicBezTo>
                <a:cubicBezTo>
                  <a:pt x="10940" y="14868"/>
                  <a:pt x="10749" y="14855"/>
                  <a:pt x="10563" y="14855"/>
                </a:cubicBezTo>
                <a:cubicBezTo>
                  <a:pt x="10076" y="14855"/>
                  <a:pt x="9625" y="14945"/>
                  <a:pt x="9177" y="15098"/>
                </a:cubicBezTo>
                <a:lnTo>
                  <a:pt x="9177" y="15098"/>
                </a:lnTo>
                <a:cubicBezTo>
                  <a:pt x="9444" y="14999"/>
                  <a:pt x="9652" y="14875"/>
                  <a:pt x="9840" y="14688"/>
                </a:cubicBezTo>
                <a:lnTo>
                  <a:pt x="9840" y="14688"/>
                </a:lnTo>
                <a:cubicBezTo>
                  <a:pt x="8983" y="15129"/>
                  <a:pt x="7996" y="15441"/>
                  <a:pt x="7140" y="15882"/>
                </a:cubicBezTo>
                <a:cubicBezTo>
                  <a:pt x="6153" y="16531"/>
                  <a:pt x="5193" y="17180"/>
                  <a:pt x="4336" y="17933"/>
                </a:cubicBezTo>
                <a:cubicBezTo>
                  <a:pt x="2804" y="19335"/>
                  <a:pt x="1610" y="20867"/>
                  <a:pt x="753" y="22580"/>
                </a:cubicBezTo>
                <a:lnTo>
                  <a:pt x="753" y="22476"/>
                </a:lnTo>
                <a:cubicBezTo>
                  <a:pt x="1844" y="19776"/>
                  <a:pt x="4206" y="17492"/>
                  <a:pt x="6595" y="15986"/>
                </a:cubicBezTo>
                <a:cubicBezTo>
                  <a:pt x="7451" y="15441"/>
                  <a:pt x="8438" y="15129"/>
                  <a:pt x="9294" y="14688"/>
                </a:cubicBezTo>
                <a:lnTo>
                  <a:pt x="9632" y="14688"/>
                </a:lnTo>
                <a:cubicBezTo>
                  <a:pt x="9632" y="14688"/>
                  <a:pt x="9632" y="14584"/>
                  <a:pt x="9736" y="14584"/>
                </a:cubicBezTo>
                <a:cubicBezTo>
                  <a:pt x="9840" y="14584"/>
                  <a:pt x="9943" y="14480"/>
                  <a:pt x="10177" y="14480"/>
                </a:cubicBezTo>
                <a:cubicBezTo>
                  <a:pt x="10301" y="14461"/>
                  <a:pt x="10436" y="14452"/>
                  <a:pt x="10578" y="14452"/>
                </a:cubicBezTo>
                <a:cubicBezTo>
                  <a:pt x="11178" y="14452"/>
                  <a:pt x="11891" y="14604"/>
                  <a:pt x="12332" y="14688"/>
                </a:cubicBezTo>
                <a:cubicBezTo>
                  <a:pt x="13292" y="14792"/>
                  <a:pt x="14175" y="14896"/>
                  <a:pt x="15136" y="15026"/>
                </a:cubicBezTo>
                <a:cubicBezTo>
                  <a:pt x="15479" y="15062"/>
                  <a:pt x="15898" y="15098"/>
                  <a:pt x="16330" y="15098"/>
                </a:cubicBezTo>
                <a:cubicBezTo>
                  <a:pt x="17139" y="15098"/>
                  <a:pt x="17994" y="14971"/>
                  <a:pt x="18485" y="14480"/>
                </a:cubicBezTo>
                <a:lnTo>
                  <a:pt x="18485" y="14480"/>
                </a:lnTo>
                <a:cubicBezTo>
                  <a:pt x="17881" y="14865"/>
                  <a:pt x="17103" y="14992"/>
                  <a:pt x="16283" y="14992"/>
                </a:cubicBezTo>
                <a:cubicBezTo>
                  <a:pt x="15057" y="14992"/>
                  <a:pt x="13738" y="14709"/>
                  <a:pt x="12773" y="14584"/>
                </a:cubicBezTo>
                <a:cubicBezTo>
                  <a:pt x="12228" y="14584"/>
                  <a:pt x="11475" y="14377"/>
                  <a:pt x="10696" y="14377"/>
                </a:cubicBezTo>
                <a:cubicBezTo>
                  <a:pt x="10826" y="14377"/>
                  <a:pt x="10930" y="14247"/>
                  <a:pt x="11034" y="14247"/>
                </a:cubicBezTo>
                <a:lnTo>
                  <a:pt x="11138" y="14247"/>
                </a:lnTo>
                <a:cubicBezTo>
                  <a:pt x="11275" y="14228"/>
                  <a:pt x="11416" y="14220"/>
                  <a:pt x="11560" y="14220"/>
                </a:cubicBezTo>
                <a:cubicBezTo>
                  <a:pt x="12207" y="14220"/>
                  <a:pt x="12910" y="14377"/>
                  <a:pt x="13526" y="14377"/>
                </a:cubicBezTo>
                <a:cubicBezTo>
                  <a:pt x="13806" y="14404"/>
                  <a:pt x="14080" y="14417"/>
                  <a:pt x="14351" y="14417"/>
                </a:cubicBezTo>
                <a:cubicBezTo>
                  <a:pt x="15107" y="14417"/>
                  <a:pt x="15830" y="14315"/>
                  <a:pt x="16537" y="14143"/>
                </a:cubicBezTo>
                <a:cubicBezTo>
                  <a:pt x="18381" y="13727"/>
                  <a:pt x="19679" y="12741"/>
                  <a:pt x="20769" y="11339"/>
                </a:cubicBezTo>
                <a:cubicBezTo>
                  <a:pt x="20977" y="11235"/>
                  <a:pt x="21081" y="11002"/>
                  <a:pt x="21210" y="10794"/>
                </a:cubicBezTo>
                <a:close/>
                <a:moveTo>
                  <a:pt x="14809" y="22457"/>
                </a:moveTo>
                <a:lnTo>
                  <a:pt x="14809" y="22457"/>
                </a:lnTo>
                <a:cubicBezTo>
                  <a:pt x="15861" y="22908"/>
                  <a:pt x="16913" y="23241"/>
                  <a:pt x="17965" y="23333"/>
                </a:cubicBezTo>
                <a:cubicBezTo>
                  <a:pt x="18069" y="23333"/>
                  <a:pt x="18069" y="23229"/>
                  <a:pt x="17965" y="23229"/>
                </a:cubicBezTo>
                <a:cubicBezTo>
                  <a:pt x="16947" y="23035"/>
                  <a:pt x="15839" y="22841"/>
                  <a:pt x="14809" y="22457"/>
                </a:cubicBezTo>
                <a:close/>
                <a:moveTo>
                  <a:pt x="4701" y="21230"/>
                </a:moveTo>
                <a:cubicBezTo>
                  <a:pt x="5572" y="21230"/>
                  <a:pt x="6356" y="21589"/>
                  <a:pt x="7140" y="22372"/>
                </a:cubicBezTo>
                <a:cubicBezTo>
                  <a:pt x="7451" y="22684"/>
                  <a:pt x="7685" y="23229"/>
                  <a:pt x="7996" y="23567"/>
                </a:cubicBezTo>
                <a:cubicBezTo>
                  <a:pt x="7036" y="22814"/>
                  <a:pt x="5945" y="22035"/>
                  <a:pt x="4544" y="21931"/>
                </a:cubicBezTo>
                <a:cubicBezTo>
                  <a:pt x="4368" y="21907"/>
                  <a:pt x="4180" y="21894"/>
                  <a:pt x="3985" y="21894"/>
                </a:cubicBezTo>
                <a:cubicBezTo>
                  <a:pt x="3344" y="21894"/>
                  <a:pt x="2629" y="22034"/>
                  <a:pt x="2051" y="22372"/>
                </a:cubicBezTo>
                <a:cubicBezTo>
                  <a:pt x="2389" y="22035"/>
                  <a:pt x="2804" y="21723"/>
                  <a:pt x="3246" y="21516"/>
                </a:cubicBezTo>
                <a:cubicBezTo>
                  <a:pt x="3763" y="21328"/>
                  <a:pt x="4244" y="21230"/>
                  <a:pt x="4701" y="21230"/>
                </a:cubicBezTo>
                <a:close/>
                <a:moveTo>
                  <a:pt x="11444" y="21326"/>
                </a:moveTo>
                <a:lnTo>
                  <a:pt x="11444" y="21326"/>
                </a:lnTo>
                <a:cubicBezTo>
                  <a:pt x="11628" y="21388"/>
                  <a:pt x="11812" y="21451"/>
                  <a:pt x="11994" y="21516"/>
                </a:cubicBezTo>
                <a:cubicBezTo>
                  <a:pt x="12981" y="21931"/>
                  <a:pt x="13941" y="22372"/>
                  <a:pt x="14824" y="23021"/>
                </a:cubicBezTo>
                <a:cubicBezTo>
                  <a:pt x="15681" y="23567"/>
                  <a:pt x="16667" y="23982"/>
                  <a:pt x="17628" y="24216"/>
                </a:cubicBezTo>
                <a:cubicBezTo>
                  <a:pt x="15888" y="24112"/>
                  <a:pt x="14175" y="22918"/>
                  <a:pt x="12773" y="22035"/>
                </a:cubicBezTo>
                <a:cubicBezTo>
                  <a:pt x="12343" y="21759"/>
                  <a:pt x="11912" y="21518"/>
                  <a:pt x="11444" y="21326"/>
                </a:cubicBezTo>
                <a:close/>
                <a:moveTo>
                  <a:pt x="12994" y="21910"/>
                </a:moveTo>
                <a:cubicBezTo>
                  <a:pt x="13446" y="22071"/>
                  <a:pt x="13914" y="22179"/>
                  <a:pt x="14383" y="22269"/>
                </a:cubicBezTo>
                <a:cubicBezTo>
                  <a:pt x="14464" y="22306"/>
                  <a:pt x="14546" y="22342"/>
                  <a:pt x="14627" y="22378"/>
                </a:cubicBezTo>
                <a:lnTo>
                  <a:pt x="14627" y="22378"/>
                </a:lnTo>
                <a:cubicBezTo>
                  <a:pt x="15911" y="22580"/>
                  <a:pt x="17094" y="22581"/>
                  <a:pt x="18277" y="22684"/>
                </a:cubicBezTo>
                <a:cubicBezTo>
                  <a:pt x="19367" y="22684"/>
                  <a:pt x="20769" y="22684"/>
                  <a:pt x="21626" y="22035"/>
                </a:cubicBezTo>
                <a:lnTo>
                  <a:pt x="21626" y="22035"/>
                </a:lnTo>
                <a:cubicBezTo>
                  <a:pt x="21081" y="22684"/>
                  <a:pt x="20328" y="23229"/>
                  <a:pt x="19471" y="23670"/>
                </a:cubicBezTo>
                <a:cubicBezTo>
                  <a:pt x="18926" y="23982"/>
                  <a:pt x="18381" y="24112"/>
                  <a:pt x="17732" y="24216"/>
                </a:cubicBezTo>
                <a:cubicBezTo>
                  <a:pt x="16020" y="23709"/>
                  <a:pt x="14510" y="22733"/>
                  <a:pt x="12994" y="21910"/>
                </a:cubicBezTo>
                <a:close/>
                <a:moveTo>
                  <a:pt x="8749" y="20529"/>
                </a:moveTo>
                <a:cubicBezTo>
                  <a:pt x="9294" y="20737"/>
                  <a:pt x="9736" y="20867"/>
                  <a:pt x="10281" y="21074"/>
                </a:cubicBezTo>
                <a:cubicBezTo>
                  <a:pt x="11241" y="21282"/>
                  <a:pt x="12228" y="21827"/>
                  <a:pt x="13085" y="22372"/>
                </a:cubicBezTo>
                <a:cubicBezTo>
                  <a:pt x="14279" y="23021"/>
                  <a:pt x="15681" y="24112"/>
                  <a:pt x="17083" y="24319"/>
                </a:cubicBezTo>
                <a:cubicBezTo>
                  <a:pt x="16226" y="24319"/>
                  <a:pt x="15369" y="23878"/>
                  <a:pt x="14720" y="23567"/>
                </a:cubicBezTo>
                <a:cubicBezTo>
                  <a:pt x="13734" y="23229"/>
                  <a:pt x="12773" y="22684"/>
                  <a:pt x="11891" y="22165"/>
                </a:cubicBezTo>
                <a:cubicBezTo>
                  <a:pt x="10826" y="21516"/>
                  <a:pt x="9736" y="20867"/>
                  <a:pt x="8438" y="20529"/>
                </a:cubicBezTo>
                <a:close/>
                <a:moveTo>
                  <a:pt x="7103" y="19976"/>
                </a:moveTo>
                <a:cubicBezTo>
                  <a:pt x="8562" y="19976"/>
                  <a:pt x="10043" y="20306"/>
                  <a:pt x="11345" y="20867"/>
                </a:cubicBezTo>
                <a:cubicBezTo>
                  <a:pt x="12228" y="21178"/>
                  <a:pt x="13085" y="21516"/>
                  <a:pt x="14071" y="21827"/>
                </a:cubicBezTo>
                <a:cubicBezTo>
                  <a:pt x="15239" y="22165"/>
                  <a:pt x="16537" y="22165"/>
                  <a:pt x="17836" y="22269"/>
                </a:cubicBezTo>
                <a:cubicBezTo>
                  <a:pt x="18485" y="22372"/>
                  <a:pt x="19134" y="22476"/>
                  <a:pt x="19783" y="22476"/>
                </a:cubicBezTo>
                <a:cubicBezTo>
                  <a:pt x="19579" y="22496"/>
                  <a:pt x="19375" y="22505"/>
                  <a:pt x="19170" y="22505"/>
                </a:cubicBezTo>
                <a:cubicBezTo>
                  <a:pt x="18302" y="22505"/>
                  <a:pt x="17420" y="22353"/>
                  <a:pt x="16537" y="22269"/>
                </a:cubicBezTo>
                <a:cubicBezTo>
                  <a:pt x="15239" y="22165"/>
                  <a:pt x="14071" y="22035"/>
                  <a:pt x="12877" y="21620"/>
                </a:cubicBezTo>
                <a:cubicBezTo>
                  <a:pt x="11683" y="21178"/>
                  <a:pt x="10696" y="20737"/>
                  <a:pt x="9528" y="20425"/>
                </a:cubicBezTo>
                <a:cubicBezTo>
                  <a:pt x="8874" y="20288"/>
                  <a:pt x="8202" y="20219"/>
                  <a:pt x="7531" y="20219"/>
                </a:cubicBezTo>
                <a:cubicBezTo>
                  <a:pt x="4529" y="20219"/>
                  <a:pt x="1545" y="21601"/>
                  <a:pt x="208" y="24423"/>
                </a:cubicBezTo>
                <a:cubicBezTo>
                  <a:pt x="208" y="24319"/>
                  <a:pt x="312" y="24216"/>
                  <a:pt x="312" y="24112"/>
                </a:cubicBezTo>
                <a:cubicBezTo>
                  <a:pt x="1402" y="22372"/>
                  <a:pt x="2493" y="20971"/>
                  <a:pt x="4647" y="20321"/>
                </a:cubicBezTo>
                <a:cubicBezTo>
                  <a:pt x="5434" y="20085"/>
                  <a:pt x="6265" y="19976"/>
                  <a:pt x="7103" y="19976"/>
                </a:cubicBezTo>
                <a:close/>
                <a:moveTo>
                  <a:pt x="7789" y="20425"/>
                </a:moveTo>
                <a:cubicBezTo>
                  <a:pt x="9736" y="20971"/>
                  <a:pt x="11345" y="22035"/>
                  <a:pt x="13189" y="23021"/>
                </a:cubicBezTo>
                <a:cubicBezTo>
                  <a:pt x="14175" y="23567"/>
                  <a:pt x="15577" y="24319"/>
                  <a:pt x="16771" y="24423"/>
                </a:cubicBezTo>
                <a:cubicBezTo>
                  <a:pt x="16402" y="24545"/>
                  <a:pt x="16034" y="24599"/>
                  <a:pt x="15669" y="24599"/>
                </a:cubicBezTo>
                <a:cubicBezTo>
                  <a:pt x="13768" y="24599"/>
                  <a:pt x="11930" y="23144"/>
                  <a:pt x="10385" y="22165"/>
                </a:cubicBezTo>
                <a:cubicBezTo>
                  <a:pt x="9070" y="21239"/>
                  <a:pt x="7846" y="20520"/>
                  <a:pt x="6435" y="20520"/>
                </a:cubicBezTo>
                <a:cubicBezTo>
                  <a:pt x="6342" y="20520"/>
                  <a:pt x="6248" y="20523"/>
                  <a:pt x="6153" y="20529"/>
                </a:cubicBezTo>
                <a:cubicBezTo>
                  <a:pt x="6698" y="20425"/>
                  <a:pt x="7244" y="20425"/>
                  <a:pt x="7789" y="20425"/>
                </a:cubicBezTo>
                <a:close/>
                <a:moveTo>
                  <a:pt x="5842" y="20971"/>
                </a:moveTo>
                <a:cubicBezTo>
                  <a:pt x="7140" y="21386"/>
                  <a:pt x="7996" y="22269"/>
                  <a:pt x="8645" y="23463"/>
                </a:cubicBezTo>
                <a:cubicBezTo>
                  <a:pt x="8879" y="23878"/>
                  <a:pt x="9191" y="24216"/>
                  <a:pt x="9528" y="24631"/>
                </a:cubicBezTo>
                <a:cubicBezTo>
                  <a:pt x="9294" y="24527"/>
                  <a:pt x="9191" y="24423"/>
                  <a:pt x="8983" y="24319"/>
                </a:cubicBezTo>
                <a:cubicBezTo>
                  <a:pt x="8574" y="23767"/>
                  <a:pt x="8149" y="23097"/>
                  <a:pt x="7671" y="22496"/>
                </a:cubicBezTo>
                <a:lnTo>
                  <a:pt x="7671" y="22496"/>
                </a:lnTo>
                <a:cubicBezTo>
                  <a:pt x="8032" y="23014"/>
                  <a:pt x="8261" y="23607"/>
                  <a:pt x="8645" y="24112"/>
                </a:cubicBezTo>
                <a:cubicBezTo>
                  <a:pt x="8542" y="23982"/>
                  <a:pt x="8438" y="23878"/>
                  <a:pt x="8334" y="23878"/>
                </a:cubicBezTo>
                <a:cubicBezTo>
                  <a:pt x="7996" y="23463"/>
                  <a:pt x="7789" y="22918"/>
                  <a:pt x="7451" y="22476"/>
                </a:cubicBezTo>
                <a:cubicBezTo>
                  <a:pt x="7036" y="22035"/>
                  <a:pt x="6595" y="21723"/>
                  <a:pt x="6153" y="21516"/>
                </a:cubicBezTo>
                <a:cubicBezTo>
                  <a:pt x="5724" y="21205"/>
                  <a:pt x="5262" y="21072"/>
                  <a:pt x="4804" y="21072"/>
                </a:cubicBezTo>
                <a:cubicBezTo>
                  <a:pt x="4458" y="21072"/>
                  <a:pt x="4115" y="21148"/>
                  <a:pt x="3791" y="21282"/>
                </a:cubicBezTo>
                <a:cubicBezTo>
                  <a:pt x="3791" y="21282"/>
                  <a:pt x="3791" y="21178"/>
                  <a:pt x="3895" y="21178"/>
                </a:cubicBezTo>
                <a:cubicBezTo>
                  <a:pt x="4206" y="21074"/>
                  <a:pt x="4647" y="20971"/>
                  <a:pt x="4985" y="20971"/>
                </a:cubicBezTo>
                <a:cubicBezTo>
                  <a:pt x="5876" y="20971"/>
                  <a:pt x="6790" y="21529"/>
                  <a:pt x="7435" y="22211"/>
                </a:cubicBezTo>
                <a:lnTo>
                  <a:pt x="7435" y="22211"/>
                </a:lnTo>
                <a:cubicBezTo>
                  <a:pt x="6940" y="21638"/>
                  <a:pt x="6386" y="21163"/>
                  <a:pt x="5738" y="20971"/>
                </a:cubicBezTo>
                <a:close/>
                <a:moveTo>
                  <a:pt x="6153" y="20971"/>
                </a:moveTo>
                <a:cubicBezTo>
                  <a:pt x="6283" y="20971"/>
                  <a:pt x="6387" y="21074"/>
                  <a:pt x="6595" y="21074"/>
                </a:cubicBezTo>
                <a:cubicBezTo>
                  <a:pt x="7789" y="21516"/>
                  <a:pt x="8645" y="22580"/>
                  <a:pt x="9398" y="23670"/>
                </a:cubicBezTo>
                <a:cubicBezTo>
                  <a:pt x="9736" y="24319"/>
                  <a:pt x="10177" y="24865"/>
                  <a:pt x="10930" y="25176"/>
                </a:cubicBezTo>
                <a:cubicBezTo>
                  <a:pt x="10592" y="25072"/>
                  <a:pt x="10385" y="24968"/>
                  <a:pt x="10047" y="24865"/>
                </a:cubicBezTo>
                <a:lnTo>
                  <a:pt x="9840" y="24865"/>
                </a:lnTo>
                <a:cubicBezTo>
                  <a:pt x="9087" y="24112"/>
                  <a:pt x="8749" y="23125"/>
                  <a:pt x="7996" y="22372"/>
                </a:cubicBezTo>
                <a:cubicBezTo>
                  <a:pt x="7451" y="21723"/>
                  <a:pt x="6802" y="21282"/>
                  <a:pt x="6153" y="20971"/>
                </a:cubicBezTo>
                <a:close/>
                <a:moveTo>
                  <a:pt x="7036" y="21178"/>
                </a:moveTo>
                <a:cubicBezTo>
                  <a:pt x="7685" y="21516"/>
                  <a:pt x="8230" y="21827"/>
                  <a:pt x="8749" y="22269"/>
                </a:cubicBezTo>
                <a:cubicBezTo>
                  <a:pt x="9191" y="22814"/>
                  <a:pt x="9632" y="23333"/>
                  <a:pt x="10047" y="23982"/>
                </a:cubicBezTo>
                <a:cubicBezTo>
                  <a:pt x="10281" y="24423"/>
                  <a:pt x="10696" y="24865"/>
                  <a:pt x="11138" y="25176"/>
                </a:cubicBezTo>
                <a:cubicBezTo>
                  <a:pt x="9840" y="24631"/>
                  <a:pt x="9398" y="23333"/>
                  <a:pt x="8542" y="22372"/>
                </a:cubicBezTo>
                <a:cubicBezTo>
                  <a:pt x="8100" y="21931"/>
                  <a:pt x="7581" y="21386"/>
                  <a:pt x="6932" y="21178"/>
                </a:cubicBezTo>
                <a:close/>
                <a:moveTo>
                  <a:pt x="7347" y="21282"/>
                </a:moveTo>
                <a:lnTo>
                  <a:pt x="7347" y="21282"/>
                </a:lnTo>
                <a:cubicBezTo>
                  <a:pt x="8100" y="21516"/>
                  <a:pt x="8749" y="21931"/>
                  <a:pt x="9398" y="22372"/>
                </a:cubicBezTo>
                <a:cubicBezTo>
                  <a:pt x="10489" y="23229"/>
                  <a:pt x="11475" y="24216"/>
                  <a:pt x="12773" y="24631"/>
                </a:cubicBezTo>
                <a:cubicBezTo>
                  <a:pt x="12773" y="24761"/>
                  <a:pt x="12643" y="24761"/>
                  <a:pt x="12540" y="24865"/>
                </a:cubicBezTo>
                <a:cubicBezTo>
                  <a:pt x="12332" y="25072"/>
                  <a:pt x="11994" y="25176"/>
                  <a:pt x="11683" y="25176"/>
                </a:cubicBezTo>
                <a:cubicBezTo>
                  <a:pt x="10592" y="24968"/>
                  <a:pt x="9943" y="23567"/>
                  <a:pt x="9294" y="22814"/>
                </a:cubicBezTo>
                <a:cubicBezTo>
                  <a:pt x="8749" y="22035"/>
                  <a:pt x="8100" y="21723"/>
                  <a:pt x="7347" y="21282"/>
                </a:cubicBezTo>
                <a:close/>
                <a:moveTo>
                  <a:pt x="6081" y="20570"/>
                </a:moveTo>
                <a:cubicBezTo>
                  <a:pt x="8277" y="20570"/>
                  <a:pt x="9948" y="22076"/>
                  <a:pt x="11787" y="23333"/>
                </a:cubicBezTo>
                <a:cubicBezTo>
                  <a:pt x="12799" y="24045"/>
                  <a:pt x="14217" y="24811"/>
                  <a:pt x="15572" y="24811"/>
                </a:cubicBezTo>
                <a:cubicBezTo>
                  <a:pt x="16019" y="24811"/>
                  <a:pt x="16459" y="24728"/>
                  <a:pt x="16876" y="24531"/>
                </a:cubicBezTo>
                <a:lnTo>
                  <a:pt x="16876" y="24531"/>
                </a:lnTo>
                <a:cubicBezTo>
                  <a:pt x="16546" y="24710"/>
                  <a:pt x="16237" y="24900"/>
                  <a:pt x="15785" y="25072"/>
                </a:cubicBezTo>
                <a:cubicBezTo>
                  <a:pt x="15538" y="25186"/>
                  <a:pt x="15326" y="25234"/>
                  <a:pt x="15135" y="25234"/>
                </a:cubicBezTo>
                <a:cubicBezTo>
                  <a:pt x="14584" y="25234"/>
                  <a:pt x="14216" y="24829"/>
                  <a:pt x="13734" y="24423"/>
                </a:cubicBezTo>
                <a:cubicBezTo>
                  <a:pt x="13630" y="24371"/>
                  <a:pt x="13552" y="24345"/>
                  <a:pt x="13471" y="24345"/>
                </a:cubicBezTo>
                <a:cubicBezTo>
                  <a:pt x="13390" y="24345"/>
                  <a:pt x="13305" y="24371"/>
                  <a:pt x="13189" y="24423"/>
                </a:cubicBezTo>
                <a:cubicBezTo>
                  <a:pt x="13085" y="24423"/>
                  <a:pt x="12981" y="24423"/>
                  <a:pt x="12877" y="24527"/>
                </a:cubicBezTo>
                <a:cubicBezTo>
                  <a:pt x="11034" y="23878"/>
                  <a:pt x="9736" y="22269"/>
                  <a:pt x="7996" y="21282"/>
                </a:cubicBezTo>
                <a:cubicBezTo>
                  <a:pt x="7330" y="20858"/>
                  <a:pt x="6522" y="20701"/>
                  <a:pt x="5696" y="20701"/>
                </a:cubicBezTo>
                <a:cubicBezTo>
                  <a:pt x="5512" y="20701"/>
                  <a:pt x="5328" y="20709"/>
                  <a:pt x="5145" y="20723"/>
                </a:cubicBezTo>
                <a:lnTo>
                  <a:pt x="5145" y="20723"/>
                </a:lnTo>
                <a:cubicBezTo>
                  <a:pt x="5195" y="20710"/>
                  <a:pt x="5246" y="20684"/>
                  <a:pt x="5296" y="20633"/>
                </a:cubicBezTo>
                <a:cubicBezTo>
                  <a:pt x="5566" y="20590"/>
                  <a:pt x="5827" y="20570"/>
                  <a:pt x="6081" y="20570"/>
                </a:cubicBezTo>
                <a:close/>
                <a:moveTo>
                  <a:pt x="22560" y="1"/>
                </a:moveTo>
                <a:cubicBezTo>
                  <a:pt x="22534" y="1"/>
                  <a:pt x="22508" y="33"/>
                  <a:pt x="22508" y="98"/>
                </a:cubicBezTo>
                <a:cubicBezTo>
                  <a:pt x="21963" y="1163"/>
                  <a:pt x="21730" y="2253"/>
                  <a:pt x="21210" y="3343"/>
                </a:cubicBezTo>
                <a:cubicBezTo>
                  <a:pt x="20769" y="3862"/>
                  <a:pt x="20224" y="4304"/>
                  <a:pt x="19471" y="4745"/>
                </a:cubicBezTo>
                <a:cubicBezTo>
                  <a:pt x="18926" y="5057"/>
                  <a:pt x="18485" y="5290"/>
                  <a:pt x="18069" y="5706"/>
                </a:cubicBezTo>
                <a:cubicBezTo>
                  <a:pt x="17732" y="6043"/>
                  <a:pt x="17628" y="6355"/>
                  <a:pt x="17524" y="6796"/>
                </a:cubicBezTo>
                <a:cubicBezTo>
                  <a:pt x="17316" y="7237"/>
                  <a:pt x="17316" y="7653"/>
                  <a:pt x="16771" y="8094"/>
                </a:cubicBezTo>
                <a:cubicBezTo>
                  <a:pt x="16434" y="8302"/>
                  <a:pt x="16122" y="8406"/>
                  <a:pt x="15785" y="8743"/>
                </a:cubicBezTo>
                <a:cubicBezTo>
                  <a:pt x="14590" y="9600"/>
                  <a:pt x="13734" y="10898"/>
                  <a:pt x="12773" y="12092"/>
                </a:cubicBezTo>
                <a:cubicBezTo>
                  <a:pt x="11579" y="13390"/>
                  <a:pt x="9943" y="14039"/>
                  <a:pt x="8334" y="14896"/>
                </a:cubicBezTo>
                <a:cubicBezTo>
                  <a:pt x="8230" y="15026"/>
                  <a:pt x="7996" y="15129"/>
                  <a:pt x="7789" y="15233"/>
                </a:cubicBezTo>
                <a:cubicBezTo>
                  <a:pt x="6932" y="15545"/>
                  <a:pt x="6049" y="15986"/>
                  <a:pt x="5296" y="16635"/>
                </a:cubicBezTo>
                <a:cubicBezTo>
                  <a:pt x="3630" y="17878"/>
                  <a:pt x="2083" y="19622"/>
                  <a:pt x="1089" y="21478"/>
                </a:cubicBezTo>
                <a:lnTo>
                  <a:pt x="1089" y="21478"/>
                </a:lnTo>
                <a:cubicBezTo>
                  <a:pt x="1091" y="21449"/>
                  <a:pt x="1091" y="21418"/>
                  <a:pt x="1091" y="21386"/>
                </a:cubicBezTo>
                <a:lnTo>
                  <a:pt x="1091" y="21386"/>
                </a:lnTo>
                <a:cubicBezTo>
                  <a:pt x="961" y="21516"/>
                  <a:pt x="857" y="21620"/>
                  <a:pt x="753" y="21723"/>
                </a:cubicBezTo>
                <a:lnTo>
                  <a:pt x="753" y="21827"/>
                </a:lnTo>
                <a:cubicBezTo>
                  <a:pt x="546" y="22684"/>
                  <a:pt x="208" y="23567"/>
                  <a:pt x="0" y="24423"/>
                </a:cubicBezTo>
                <a:lnTo>
                  <a:pt x="0" y="25176"/>
                </a:lnTo>
                <a:lnTo>
                  <a:pt x="0" y="25280"/>
                </a:lnTo>
                <a:cubicBezTo>
                  <a:pt x="104" y="25176"/>
                  <a:pt x="104" y="24968"/>
                  <a:pt x="104" y="24865"/>
                </a:cubicBezTo>
                <a:cubicBezTo>
                  <a:pt x="312" y="24319"/>
                  <a:pt x="649" y="23878"/>
                  <a:pt x="857" y="23567"/>
                </a:cubicBezTo>
                <a:cubicBezTo>
                  <a:pt x="961" y="23567"/>
                  <a:pt x="961" y="23567"/>
                  <a:pt x="961" y="23463"/>
                </a:cubicBezTo>
                <a:lnTo>
                  <a:pt x="1091" y="23333"/>
                </a:lnTo>
                <a:cubicBezTo>
                  <a:pt x="1195" y="23125"/>
                  <a:pt x="1299" y="23021"/>
                  <a:pt x="1402" y="22918"/>
                </a:cubicBezTo>
                <a:cubicBezTo>
                  <a:pt x="2051" y="22372"/>
                  <a:pt x="3038" y="22269"/>
                  <a:pt x="3895" y="22165"/>
                </a:cubicBezTo>
                <a:cubicBezTo>
                  <a:pt x="5193" y="22165"/>
                  <a:pt x="6387" y="22684"/>
                  <a:pt x="7451" y="23463"/>
                </a:cubicBezTo>
                <a:cubicBezTo>
                  <a:pt x="8329" y="24069"/>
                  <a:pt x="10047" y="25582"/>
                  <a:pt x="11415" y="25582"/>
                </a:cubicBezTo>
                <a:cubicBezTo>
                  <a:pt x="11747" y="25582"/>
                  <a:pt x="12058" y="25493"/>
                  <a:pt x="12332" y="25280"/>
                </a:cubicBezTo>
                <a:cubicBezTo>
                  <a:pt x="12643" y="25176"/>
                  <a:pt x="12981" y="24865"/>
                  <a:pt x="13292" y="24761"/>
                </a:cubicBezTo>
                <a:lnTo>
                  <a:pt x="13422" y="24761"/>
                </a:lnTo>
                <a:cubicBezTo>
                  <a:pt x="13630" y="24761"/>
                  <a:pt x="13734" y="24865"/>
                  <a:pt x="13941" y="24968"/>
                </a:cubicBezTo>
                <a:cubicBezTo>
                  <a:pt x="14071" y="25176"/>
                  <a:pt x="14279" y="25410"/>
                  <a:pt x="14590" y="25514"/>
                </a:cubicBezTo>
                <a:cubicBezTo>
                  <a:pt x="14669" y="25521"/>
                  <a:pt x="14746" y="25525"/>
                  <a:pt x="14820" y="25525"/>
                </a:cubicBezTo>
                <a:cubicBezTo>
                  <a:pt x="15776" y="25525"/>
                  <a:pt x="16401" y="24937"/>
                  <a:pt x="17316" y="24527"/>
                </a:cubicBezTo>
                <a:cubicBezTo>
                  <a:pt x="17732" y="24319"/>
                  <a:pt x="18381" y="24319"/>
                  <a:pt x="18926" y="24216"/>
                </a:cubicBezTo>
                <a:cubicBezTo>
                  <a:pt x="19471" y="23982"/>
                  <a:pt x="20016" y="23567"/>
                  <a:pt x="20432" y="23229"/>
                </a:cubicBezTo>
                <a:cubicBezTo>
                  <a:pt x="21210" y="22684"/>
                  <a:pt x="21859" y="22269"/>
                  <a:pt x="22275" y="21386"/>
                </a:cubicBezTo>
                <a:lnTo>
                  <a:pt x="22508" y="21178"/>
                </a:lnTo>
                <a:cubicBezTo>
                  <a:pt x="22508" y="21074"/>
                  <a:pt x="22508" y="21074"/>
                  <a:pt x="22379" y="21074"/>
                </a:cubicBezTo>
                <a:cubicBezTo>
                  <a:pt x="22379" y="21074"/>
                  <a:pt x="22332" y="21028"/>
                  <a:pt x="22302" y="21028"/>
                </a:cubicBezTo>
                <a:cubicBezTo>
                  <a:pt x="22286" y="21028"/>
                  <a:pt x="22275" y="21040"/>
                  <a:pt x="22275" y="21074"/>
                </a:cubicBezTo>
                <a:cubicBezTo>
                  <a:pt x="22171" y="21178"/>
                  <a:pt x="22171" y="21178"/>
                  <a:pt x="22171" y="21282"/>
                </a:cubicBezTo>
                <a:cubicBezTo>
                  <a:pt x="21980" y="21412"/>
                  <a:pt x="21779" y="21466"/>
                  <a:pt x="21578" y="21466"/>
                </a:cubicBezTo>
                <a:cubicBezTo>
                  <a:pt x="21096" y="21466"/>
                  <a:pt x="20608" y="21160"/>
                  <a:pt x="20224" y="20867"/>
                </a:cubicBezTo>
                <a:cubicBezTo>
                  <a:pt x="20120" y="20737"/>
                  <a:pt x="20016" y="20737"/>
                  <a:pt x="19912" y="20633"/>
                </a:cubicBezTo>
                <a:cubicBezTo>
                  <a:pt x="19367" y="20218"/>
                  <a:pt x="19134" y="19672"/>
                  <a:pt x="18926" y="19023"/>
                </a:cubicBezTo>
                <a:cubicBezTo>
                  <a:pt x="18718" y="18478"/>
                  <a:pt x="17965" y="18478"/>
                  <a:pt x="17420" y="18374"/>
                </a:cubicBezTo>
                <a:cubicBezTo>
                  <a:pt x="17083" y="18374"/>
                  <a:pt x="16875" y="18582"/>
                  <a:pt x="16537" y="18686"/>
                </a:cubicBezTo>
                <a:cubicBezTo>
                  <a:pt x="16324" y="18805"/>
                  <a:pt x="16153" y="18855"/>
                  <a:pt x="16014" y="18855"/>
                </a:cubicBezTo>
                <a:cubicBezTo>
                  <a:pt x="15392" y="18855"/>
                  <a:pt x="15411" y="17852"/>
                  <a:pt x="15136" y="17492"/>
                </a:cubicBezTo>
                <a:cubicBezTo>
                  <a:pt x="14811" y="17063"/>
                  <a:pt x="14435" y="17012"/>
                  <a:pt x="14032" y="17012"/>
                </a:cubicBezTo>
                <a:cubicBezTo>
                  <a:pt x="13903" y="17012"/>
                  <a:pt x="13772" y="17017"/>
                  <a:pt x="13639" y="17017"/>
                </a:cubicBezTo>
                <a:cubicBezTo>
                  <a:pt x="13356" y="17017"/>
                  <a:pt x="13064" y="16993"/>
                  <a:pt x="12773" y="16843"/>
                </a:cubicBezTo>
                <a:cubicBezTo>
                  <a:pt x="12244" y="16620"/>
                  <a:pt x="11843" y="16517"/>
                  <a:pt x="11436" y="16517"/>
                </a:cubicBezTo>
                <a:cubicBezTo>
                  <a:pt x="11083" y="16517"/>
                  <a:pt x="10727" y="16594"/>
                  <a:pt x="10281" y="16739"/>
                </a:cubicBezTo>
                <a:cubicBezTo>
                  <a:pt x="9864" y="16868"/>
                  <a:pt x="9466" y="16883"/>
                  <a:pt x="9073" y="16883"/>
                </a:cubicBezTo>
                <a:cubicBezTo>
                  <a:pt x="8952" y="16883"/>
                  <a:pt x="8831" y="16882"/>
                  <a:pt x="8710" y="16882"/>
                </a:cubicBezTo>
                <a:cubicBezTo>
                  <a:pt x="8198" y="16882"/>
                  <a:pt x="7685" y="16908"/>
                  <a:pt x="7140" y="17180"/>
                </a:cubicBezTo>
                <a:cubicBezTo>
                  <a:pt x="5089" y="18141"/>
                  <a:pt x="3246" y="19439"/>
                  <a:pt x="2051" y="21386"/>
                </a:cubicBezTo>
                <a:cubicBezTo>
                  <a:pt x="2051" y="21475"/>
                  <a:pt x="2101" y="21503"/>
                  <a:pt x="2131" y="21512"/>
                </a:cubicBezTo>
                <a:lnTo>
                  <a:pt x="2131" y="21512"/>
                </a:lnTo>
                <a:cubicBezTo>
                  <a:pt x="1466" y="22090"/>
                  <a:pt x="954" y="22788"/>
                  <a:pt x="442" y="23567"/>
                </a:cubicBezTo>
                <a:cubicBezTo>
                  <a:pt x="442" y="23463"/>
                  <a:pt x="546" y="23333"/>
                  <a:pt x="546" y="23229"/>
                </a:cubicBezTo>
                <a:cubicBezTo>
                  <a:pt x="1610" y="21074"/>
                  <a:pt x="2804" y="19335"/>
                  <a:pt x="4647" y="17829"/>
                </a:cubicBezTo>
                <a:cubicBezTo>
                  <a:pt x="5400" y="17076"/>
                  <a:pt x="6283" y="16531"/>
                  <a:pt x="7244" y="15986"/>
                </a:cubicBezTo>
                <a:cubicBezTo>
                  <a:pt x="7451" y="15882"/>
                  <a:pt x="7685" y="15778"/>
                  <a:pt x="7996" y="15675"/>
                </a:cubicBezTo>
                <a:cubicBezTo>
                  <a:pt x="8645" y="15441"/>
                  <a:pt x="9294" y="15233"/>
                  <a:pt x="9943" y="15129"/>
                </a:cubicBezTo>
                <a:cubicBezTo>
                  <a:pt x="10136" y="15060"/>
                  <a:pt x="10349" y="15032"/>
                  <a:pt x="10570" y="15032"/>
                </a:cubicBezTo>
                <a:cubicBezTo>
                  <a:pt x="11095" y="15032"/>
                  <a:pt x="11667" y="15191"/>
                  <a:pt x="12124" y="15337"/>
                </a:cubicBezTo>
                <a:cubicBezTo>
                  <a:pt x="13292" y="15675"/>
                  <a:pt x="14279" y="15986"/>
                  <a:pt x="15473" y="15986"/>
                </a:cubicBezTo>
                <a:cubicBezTo>
                  <a:pt x="16537" y="15882"/>
                  <a:pt x="17628" y="15778"/>
                  <a:pt x="18381" y="15026"/>
                </a:cubicBezTo>
                <a:cubicBezTo>
                  <a:pt x="19030" y="14584"/>
                  <a:pt x="20224" y="14480"/>
                  <a:pt x="20432" y="13598"/>
                </a:cubicBezTo>
                <a:cubicBezTo>
                  <a:pt x="20561" y="13078"/>
                  <a:pt x="20873" y="12741"/>
                  <a:pt x="21314" y="12300"/>
                </a:cubicBezTo>
                <a:cubicBezTo>
                  <a:pt x="21522" y="12092"/>
                  <a:pt x="21522" y="11547"/>
                  <a:pt x="21418" y="11131"/>
                </a:cubicBezTo>
                <a:cubicBezTo>
                  <a:pt x="21418" y="10249"/>
                  <a:pt x="21963" y="9833"/>
                  <a:pt x="22379" y="9184"/>
                </a:cubicBezTo>
                <a:cubicBezTo>
                  <a:pt x="22716" y="8743"/>
                  <a:pt x="22820" y="8302"/>
                  <a:pt x="22924" y="7757"/>
                </a:cubicBezTo>
                <a:cubicBezTo>
                  <a:pt x="23157" y="6588"/>
                  <a:pt x="22820" y="5394"/>
                  <a:pt x="22716" y="4200"/>
                </a:cubicBezTo>
                <a:cubicBezTo>
                  <a:pt x="22716" y="2798"/>
                  <a:pt x="23028" y="1500"/>
                  <a:pt x="22612" y="98"/>
                </a:cubicBezTo>
                <a:cubicBezTo>
                  <a:pt x="22612" y="33"/>
                  <a:pt x="22586" y="1"/>
                  <a:pt x="22560" y="1"/>
                </a:cubicBezTo>
                <a:close/>
              </a:path>
            </a:pathLst>
          </a:custGeom>
          <a:solidFill>
            <a:schemeClr val="accent1">
              <a:alpha val="3055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81" name="Google Shape;6581;p55"/>
          <p:cNvGrpSpPr/>
          <p:nvPr/>
        </p:nvGrpSpPr>
        <p:grpSpPr>
          <a:xfrm rot="-2133159" flipH="1">
            <a:off x="7404334" y="506952"/>
            <a:ext cx="2458044" cy="3285464"/>
            <a:chOff x="3520850" y="3816075"/>
            <a:chExt cx="987175" cy="1319475"/>
          </a:xfrm>
        </p:grpSpPr>
        <p:sp>
          <p:nvSpPr>
            <p:cNvPr id="6582" name="Google Shape;6582;p55"/>
            <p:cNvSpPr/>
            <p:nvPr/>
          </p:nvSpPr>
          <p:spPr>
            <a:xfrm>
              <a:off x="3894025" y="3999750"/>
              <a:ext cx="214200" cy="316100"/>
            </a:xfrm>
            <a:custGeom>
              <a:avLst/>
              <a:gdLst/>
              <a:ahLst/>
              <a:cxnLst/>
              <a:rect l="l" t="t" r="r" b="b"/>
              <a:pathLst>
                <a:path w="8568" h="12644" extrusionOk="0">
                  <a:moveTo>
                    <a:pt x="6076" y="1532"/>
                  </a:moveTo>
                  <a:cubicBezTo>
                    <a:pt x="6096" y="1594"/>
                    <a:pt x="6114" y="1654"/>
                    <a:pt x="6132" y="1714"/>
                  </a:cubicBezTo>
                  <a:lnTo>
                    <a:pt x="6132" y="1714"/>
                  </a:lnTo>
                  <a:cubicBezTo>
                    <a:pt x="6123" y="1661"/>
                    <a:pt x="6114" y="1607"/>
                    <a:pt x="6104" y="1554"/>
                  </a:cubicBezTo>
                  <a:lnTo>
                    <a:pt x="6104" y="1554"/>
                  </a:lnTo>
                  <a:cubicBezTo>
                    <a:pt x="6095" y="1547"/>
                    <a:pt x="6085" y="1539"/>
                    <a:pt x="6076" y="1532"/>
                  </a:cubicBezTo>
                  <a:close/>
                  <a:moveTo>
                    <a:pt x="5531" y="1194"/>
                  </a:moveTo>
                  <a:lnTo>
                    <a:pt x="5531" y="1194"/>
                  </a:lnTo>
                  <a:cubicBezTo>
                    <a:pt x="5738" y="1532"/>
                    <a:pt x="5842" y="1843"/>
                    <a:pt x="5842" y="2181"/>
                  </a:cubicBezTo>
                  <a:cubicBezTo>
                    <a:pt x="5738" y="1843"/>
                    <a:pt x="5634" y="1402"/>
                    <a:pt x="5531" y="1194"/>
                  </a:cubicBezTo>
                  <a:close/>
                  <a:moveTo>
                    <a:pt x="430" y="5289"/>
                  </a:moveTo>
                  <a:cubicBezTo>
                    <a:pt x="434" y="5289"/>
                    <a:pt x="438" y="5292"/>
                    <a:pt x="442" y="5296"/>
                  </a:cubicBezTo>
                  <a:cubicBezTo>
                    <a:pt x="546" y="5945"/>
                    <a:pt x="650" y="6594"/>
                    <a:pt x="987" y="7139"/>
                  </a:cubicBezTo>
                  <a:cubicBezTo>
                    <a:pt x="884" y="7036"/>
                    <a:pt x="780" y="6932"/>
                    <a:pt x="650" y="6724"/>
                  </a:cubicBezTo>
                  <a:cubicBezTo>
                    <a:pt x="551" y="6303"/>
                    <a:pt x="357" y="5289"/>
                    <a:pt x="430" y="5289"/>
                  </a:cubicBezTo>
                  <a:close/>
                  <a:moveTo>
                    <a:pt x="987" y="6490"/>
                  </a:moveTo>
                  <a:cubicBezTo>
                    <a:pt x="1091" y="6594"/>
                    <a:pt x="1091" y="6724"/>
                    <a:pt x="1195" y="6932"/>
                  </a:cubicBezTo>
                  <a:cubicBezTo>
                    <a:pt x="1195" y="7036"/>
                    <a:pt x="1299" y="7139"/>
                    <a:pt x="1299" y="7373"/>
                  </a:cubicBezTo>
                  <a:cubicBezTo>
                    <a:pt x="1195" y="7036"/>
                    <a:pt x="1091" y="6724"/>
                    <a:pt x="987" y="6490"/>
                  </a:cubicBezTo>
                  <a:close/>
                  <a:moveTo>
                    <a:pt x="7581" y="4881"/>
                  </a:moveTo>
                  <a:lnTo>
                    <a:pt x="7581" y="4881"/>
                  </a:lnTo>
                  <a:cubicBezTo>
                    <a:pt x="7789" y="5738"/>
                    <a:pt x="7581" y="6724"/>
                    <a:pt x="7036" y="7373"/>
                  </a:cubicBezTo>
                  <a:cubicBezTo>
                    <a:pt x="6920" y="7460"/>
                    <a:pt x="6794" y="7549"/>
                    <a:pt x="6660" y="7639"/>
                  </a:cubicBezTo>
                  <a:lnTo>
                    <a:pt x="6660" y="7639"/>
                  </a:lnTo>
                  <a:cubicBezTo>
                    <a:pt x="7385" y="6793"/>
                    <a:pt x="7683" y="5825"/>
                    <a:pt x="7581" y="4881"/>
                  </a:cubicBezTo>
                  <a:close/>
                  <a:moveTo>
                    <a:pt x="1429" y="3790"/>
                  </a:moveTo>
                  <a:cubicBezTo>
                    <a:pt x="1195" y="4232"/>
                    <a:pt x="1091" y="4777"/>
                    <a:pt x="1091" y="5296"/>
                  </a:cubicBezTo>
                  <a:cubicBezTo>
                    <a:pt x="1091" y="6179"/>
                    <a:pt x="1429" y="6932"/>
                    <a:pt x="1948" y="7685"/>
                  </a:cubicBezTo>
                  <a:cubicBezTo>
                    <a:pt x="1844" y="7581"/>
                    <a:pt x="1740" y="7477"/>
                    <a:pt x="1740" y="7373"/>
                  </a:cubicBezTo>
                  <a:cubicBezTo>
                    <a:pt x="1429" y="7036"/>
                    <a:pt x="1195" y="6724"/>
                    <a:pt x="1091" y="6283"/>
                  </a:cubicBezTo>
                  <a:cubicBezTo>
                    <a:pt x="884" y="5634"/>
                    <a:pt x="884" y="5089"/>
                    <a:pt x="1091" y="4440"/>
                  </a:cubicBezTo>
                  <a:cubicBezTo>
                    <a:pt x="1195" y="4232"/>
                    <a:pt x="1299" y="3998"/>
                    <a:pt x="1429" y="3790"/>
                  </a:cubicBezTo>
                  <a:close/>
                  <a:moveTo>
                    <a:pt x="553" y="5474"/>
                  </a:moveTo>
                  <a:cubicBezTo>
                    <a:pt x="578" y="5564"/>
                    <a:pt x="670" y="5665"/>
                    <a:pt x="780" y="5841"/>
                  </a:cubicBezTo>
                  <a:lnTo>
                    <a:pt x="780" y="6075"/>
                  </a:lnTo>
                  <a:cubicBezTo>
                    <a:pt x="987" y="6724"/>
                    <a:pt x="1195" y="7243"/>
                    <a:pt x="1429" y="7788"/>
                  </a:cubicBezTo>
                  <a:cubicBezTo>
                    <a:pt x="1533" y="7788"/>
                    <a:pt x="1533" y="7892"/>
                    <a:pt x="1533" y="7892"/>
                  </a:cubicBezTo>
                  <a:cubicBezTo>
                    <a:pt x="1429" y="7788"/>
                    <a:pt x="1299" y="7685"/>
                    <a:pt x="1195" y="7477"/>
                  </a:cubicBezTo>
                  <a:cubicBezTo>
                    <a:pt x="992" y="6842"/>
                    <a:pt x="664" y="6206"/>
                    <a:pt x="553" y="5474"/>
                  </a:cubicBezTo>
                  <a:close/>
                  <a:moveTo>
                    <a:pt x="5634" y="1194"/>
                  </a:moveTo>
                  <a:cubicBezTo>
                    <a:pt x="5738" y="1298"/>
                    <a:pt x="5842" y="1298"/>
                    <a:pt x="6076" y="1402"/>
                  </a:cubicBezTo>
                  <a:cubicBezTo>
                    <a:pt x="6085" y="1453"/>
                    <a:pt x="6095" y="1503"/>
                    <a:pt x="6104" y="1554"/>
                  </a:cubicBezTo>
                  <a:lnTo>
                    <a:pt x="6104" y="1554"/>
                  </a:lnTo>
                  <a:cubicBezTo>
                    <a:pt x="6628" y="1978"/>
                    <a:pt x="6832" y="2839"/>
                    <a:pt x="7036" y="3349"/>
                  </a:cubicBezTo>
                  <a:cubicBezTo>
                    <a:pt x="7685" y="4985"/>
                    <a:pt x="7685" y="6283"/>
                    <a:pt x="6491" y="7685"/>
                  </a:cubicBezTo>
                  <a:lnTo>
                    <a:pt x="6593" y="7685"/>
                  </a:lnTo>
                  <a:cubicBezTo>
                    <a:pt x="6338" y="7854"/>
                    <a:pt x="6059" y="8026"/>
                    <a:pt x="5775" y="8192"/>
                  </a:cubicBezTo>
                  <a:lnTo>
                    <a:pt x="5775" y="8192"/>
                  </a:lnTo>
                  <a:cubicBezTo>
                    <a:pt x="5797" y="8171"/>
                    <a:pt x="5820" y="8148"/>
                    <a:pt x="5842" y="8126"/>
                  </a:cubicBezTo>
                  <a:cubicBezTo>
                    <a:pt x="6283" y="7685"/>
                    <a:pt x="6491" y="7036"/>
                    <a:pt x="6621" y="6387"/>
                  </a:cubicBezTo>
                  <a:cubicBezTo>
                    <a:pt x="6932" y="5634"/>
                    <a:pt x="7036" y="4881"/>
                    <a:pt x="6725" y="3998"/>
                  </a:cubicBezTo>
                  <a:lnTo>
                    <a:pt x="6621" y="3998"/>
                  </a:lnTo>
                  <a:cubicBezTo>
                    <a:pt x="6932" y="5426"/>
                    <a:pt x="6387" y="6490"/>
                    <a:pt x="5738" y="7477"/>
                  </a:cubicBezTo>
                  <a:cubicBezTo>
                    <a:pt x="6180" y="6724"/>
                    <a:pt x="6387" y="5738"/>
                    <a:pt x="6283" y="4881"/>
                  </a:cubicBezTo>
                  <a:cubicBezTo>
                    <a:pt x="6387" y="4440"/>
                    <a:pt x="6387" y="3998"/>
                    <a:pt x="6387" y="3583"/>
                  </a:cubicBezTo>
                  <a:lnTo>
                    <a:pt x="6387" y="4440"/>
                  </a:lnTo>
                  <a:cubicBezTo>
                    <a:pt x="6491" y="3894"/>
                    <a:pt x="6491" y="3245"/>
                    <a:pt x="6387" y="2700"/>
                  </a:cubicBezTo>
                  <a:lnTo>
                    <a:pt x="6387" y="3349"/>
                  </a:lnTo>
                  <a:cubicBezTo>
                    <a:pt x="6387" y="2762"/>
                    <a:pt x="6302" y="2281"/>
                    <a:pt x="6132" y="1714"/>
                  </a:cubicBezTo>
                  <a:lnTo>
                    <a:pt x="6132" y="1714"/>
                  </a:lnTo>
                  <a:cubicBezTo>
                    <a:pt x="6301" y="2700"/>
                    <a:pt x="6377" y="3684"/>
                    <a:pt x="6283" y="4647"/>
                  </a:cubicBezTo>
                  <a:cubicBezTo>
                    <a:pt x="6283" y="4232"/>
                    <a:pt x="6180" y="3583"/>
                    <a:pt x="6076" y="2934"/>
                  </a:cubicBezTo>
                  <a:cubicBezTo>
                    <a:pt x="6076" y="2393"/>
                    <a:pt x="5973" y="1851"/>
                    <a:pt x="5642" y="1310"/>
                  </a:cubicBezTo>
                  <a:lnTo>
                    <a:pt x="5642" y="1310"/>
                  </a:lnTo>
                  <a:cubicBezTo>
                    <a:pt x="5973" y="1851"/>
                    <a:pt x="6077" y="2393"/>
                    <a:pt x="6180" y="3038"/>
                  </a:cubicBezTo>
                  <a:cubicBezTo>
                    <a:pt x="6180" y="2389"/>
                    <a:pt x="6076" y="1740"/>
                    <a:pt x="5634" y="1298"/>
                  </a:cubicBezTo>
                  <a:lnTo>
                    <a:pt x="5634" y="1298"/>
                  </a:lnTo>
                  <a:cubicBezTo>
                    <a:pt x="5634" y="1298"/>
                    <a:pt x="5634" y="1298"/>
                    <a:pt x="5634" y="1298"/>
                  </a:cubicBezTo>
                  <a:lnTo>
                    <a:pt x="5634" y="1194"/>
                  </a:lnTo>
                  <a:close/>
                  <a:moveTo>
                    <a:pt x="6180" y="7139"/>
                  </a:moveTo>
                  <a:cubicBezTo>
                    <a:pt x="5972" y="7685"/>
                    <a:pt x="5738" y="8126"/>
                    <a:pt x="5323" y="8437"/>
                  </a:cubicBezTo>
                  <a:cubicBezTo>
                    <a:pt x="5634" y="8022"/>
                    <a:pt x="5972" y="7581"/>
                    <a:pt x="6180" y="7139"/>
                  </a:cubicBezTo>
                  <a:close/>
                  <a:moveTo>
                    <a:pt x="6387" y="8126"/>
                  </a:moveTo>
                  <a:cubicBezTo>
                    <a:pt x="6310" y="8280"/>
                    <a:pt x="6233" y="8377"/>
                    <a:pt x="6156" y="8512"/>
                  </a:cubicBezTo>
                  <a:lnTo>
                    <a:pt x="6156" y="8512"/>
                  </a:lnTo>
                  <a:cubicBezTo>
                    <a:pt x="6193" y="8407"/>
                    <a:pt x="6216" y="8297"/>
                    <a:pt x="6283" y="8230"/>
                  </a:cubicBezTo>
                  <a:cubicBezTo>
                    <a:pt x="6283" y="8126"/>
                    <a:pt x="6387" y="8126"/>
                    <a:pt x="6387" y="8126"/>
                  </a:cubicBezTo>
                  <a:close/>
                  <a:moveTo>
                    <a:pt x="7270" y="7581"/>
                  </a:moveTo>
                  <a:cubicBezTo>
                    <a:pt x="7140" y="7685"/>
                    <a:pt x="7036" y="7788"/>
                    <a:pt x="6829" y="8022"/>
                  </a:cubicBezTo>
                  <a:cubicBezTo>
                    <a:pt x="6829" y="7892"/>
                    <a:pt x="6932" y="7892"/>
                    <a:pt x="6932" y="7892"/>
                  </a:cubicBezTo>
                  <a:cubicBezTo>
                    <a:pt x="6932" y="7892"/>
                    <a:pt x="6886" y="7846"/>
                    <a:pt x="6856" y="7846"/>
                  </a:cubicBezTo>
                  <a:cubicBezTo>
                    <a:pt x="6840" y="7846"/>
                    <a:pt x="6829" y="7858"/>
                    <a:pt x="6829" y="7892"/>
                  </a:cubicBezTo>
                  <a:cubicBezTo>
                    <a:pt x="6829" y="8022"/>
                    <a:pt x="6725" y="8126"/>
                    <a:pt x="6621" y="8230"/>
                  </a:cubicBezTo>
                  <a:cubicBezTo>
                    <a:pt x="6491" y="8334"/>
                    <a:pt x="6387" y="8541"/>
                    <a:pt x="6180" y="8671"/>
                  </a:cubicBezTo>
                  <a:cubicBezTo>
                    <a:pt x="6387" y="8437"/>
                    <a:pt x="6387" y="8230"/>
                    <a:pt x="6491" y="8022"/>
                  </a:cubicBezTo>
                  <a:cubicBezTo>
                    <a:pt x="6725" y="7892"/>
                    <a:pt x="6932" y="7685"/>
                    <a:pt x="7140" y="7581"/>
                  </a:cubicBezTo>
                  <a:close/>
                  <a:moveTo>
                    <a:pt x="2285" y="8334"/>
                  </a:moveTo>
                  <a:cubicBezTo>
                    <a:pt x="2389" y="8334"/>
                    <a:pt x="2389" y="8334"/>
                    <a:pt x="2389" y="8437"/>
                  </a:cubicBezTo>
                  <a:cubicBezTo>
                    <a:pt x="2389" y="8541"/>
                    <a:pt x="2493" y="8671"/>
                    <a:pt x="2493" y="8775"/>
                  </a:cubicBezTo>
                  <a:cubicBezTo>
                    <a:pt x="2389" y="8541"/>
                    <a:pt x="2389" y="8437"/>
                    <a:pt x="2285" y="8334"/>
                  </a:cubicBezTo>
                  <a:close/>
                  <a:moveTo>
                    <a:pt x="1299" y="7036"/>
                  </a:moveTo>
                  <a:lnTo>
                    <a:pt x="1299" y="7036"/>
                  </a:lnTo>
                  <a:cubicBezTo>
                    <a:pt x="1429" y="7139"/>
                    <a:pt x="1533" y="7243"/>
                    <a:pt x="1636" y="7373"/>
                  </a:cubicBezTo>
                  <a:cubicBezTo>
                    <a:pt x="1740" y="7581"/>
                    <a:pt x="1844" y="7685"/>
                    <a:pt x="1948" y="7788"/>
                  </a:cubicBezTo>
                  <a:cubicBezTo>
                    <a:pt x="1968" y="7841"/>
                    <a:pt x="1985" y="7893"/>
                    <a:pt x="2000" y="7944"/>
                  </a:cubicBezTo>
                  <a:lnTo>
                    <a:pt x="2000" y="7944"/>
                  </a:lnTo>
                  <a:lnTo>
                    <a:pt x="1948" y="7892"/>
                  </a:lnTo>
                  <a:lnTo>
                    <a:pt x="1948" y="7892"/>
                  </a:lnTo>
                  <a:cubicBezTo>
                    <a:pt x="1967" y="7911"/>
                    <a:pt x="1985" y="7932"/>
                    <a:pt x="2003" y="7954"/>
                  </a:cubicBezTo>
                  <a:lnTo>
                    <a:pt x="2003" y="7954"/>
                  </a:lnTo>
                  <a:cubicBezTo>
                    <a:pt x="2002" y="7951"/>
                    <a:pt x="2001" y="7948"/>
                    <a:pt x="2000" y="7944"/>
                  </a:cubicBezTo>
                  <a:lnTo>
                    <a:pt x="2000" y="7944"/>
                  </a:lnTo>
                  <a:lnTo>
                    <a:pt x="2182" y="8126"/>
                  </a:lnTo>
                  <a:cubicBezTo>
                    <a:pt x="2285" y="8334"/>
                    <a:pt x="2285" y="8541"/>
                    <a:pt x="2389" y="8671"/>
                  </a:cubicBezTo>
                  <a:cubicBezTo>
                    <a:pt x="2389" y="8775"/>
                    <a:pt x="2389" y="8879"/>
                    <a:pt x="2493" y="9086"/>
                  </a:cubicBezTo>
                  <a:lnTo>
                    <a:pt x="2285" y="8879"/>
                  </a:lnTo>
                  <a:cubicBezTo>
                    <a:pt x="2285" y="8775"/>
                    <a:pt x="2182" y="8541"/>
                    <a:pt x="2182" y="8437"/>
                  </a:cubicBezTo>
                  <a:cubicBezTo>
                    <a:pt x="2182" y="8260"/>
                    <a:pt x="2106" y="8083"/>
                    <a:pt x="2003" y="7954"/>
                  </a:cubicBezTo>
                  <a:lnTo>
                    <a:pt x="2003" y="7954"/>
                  </a:lnTo>
                  <a:cubicBezTo>
                    <a:pt x="2081" y="8227"/>
                    <a:pt x="2095" y="8476"/>
                    <a:pt x="2182" y="8671"/>
                  </a:cubicBezTo>
                  <a:cubicBezTo>
                    <a:pt x="2182" y="8671"/>
                    <a:pt x="2078" y="8671"/>
                    <a:pt x="2078" y="8541"/>
                  </a:cubicBezTo>
                  <a:cubicBezTo>
                    <a:pt x="1948" y="8230"/>
                    <a:pt x="1740" y="7788"/>
                    <a:pt x="1636" y="7477"/>
                  </a:cubicBezTo>
                  <a:lnTo>
                    <a:pt x="1533" y="7477"/>
                  </a:lnTo>
                  <a:cubicBezTo>
                    <a:pt x="1629" y="7765"/>
                    <a:pt x="1725" y="7987"/>
                    <a:pt x="1821" y="8265"/>
                  </a:cubicBezTo>
                  <a:lnTo>
                    <a:pt x="1821" y="8265"/>
                  </a:lnTo>
                  <a:cubicBezTo>
                    <a:pt x="1806" y="8246"/>
                    <a:pt x="1781" y="8230"/>
                    <a:pt x="1740" y="8230"/>
                  </a:cubicBezTo>
                  <a:cubicBezTo>
                    <a:pt x="1636" y="7788"/>
                    <a:pt x="1429" y="7477"/>
                    <a:pt x="1299" y="7036"/>
                  </a:cubicBezTo>
                  <a:close/>
                  <a:moveTo>
                    <a:pt x="6180" y="8230"/>
                  </a:moveTo>
                  <a:lnTo>
                    <a:pt x="6180" y="8230"/>
                  </a:lnTo>
                  <a:cubicBezTo>
                    <a:pt x="6076" y="8541"/>
                    <a:pt x="5972" y="8775"/>
                    <a:pt x="5842" y="8983"/>
                  </a:cubicBezTo>
                  <a:cubicBezTo>
                    <a:pt x="5738" y="9086"/>
                    <a:pt x="5634" y="9190"/>
                    <a:pt x="5634" y="9190"/>
                  </a:cubicBezTo>
                  <a:cubicBezTo>
                    <a:pt x="5738" y="8983"/>
                    <a:pt x="5842" y="8671"/>
                    <a:pt x="5972" y="8437"/>
                  </a:cubicBezTo>
                  <a:cubicBezTo>
                    <a:pt x="6076" y="8334"/>
                    <a:pt x="6076" y="8334"/>
                    <a:pt x="6180" y="8230"/>
                  </a:cubicBezTo>
                  <a:close/>
                  <a:moveTo>
                    <a:pt x="5842" y="8541"/>
                  </a:moveTo>
                  <a:lnTo>
                    <a:pt x="5842" y="8541"/>
                  </a:lnTo>
                  <a:cubicBezTo>
                    <a:pt x="5738" y="8775"/>
                    <a:pt x="5634" y="8983"/>
                    <a:pt x="5427" y="9320"/>
                  </a:cubicBezTo>
                  <a:cubicBezTo>
                    <a:pt x="5531" y="9086"/>
                    <a:pt x="5634" y="8879"/>
                    <a:pt x="5738" y="8671"/>
                  </a:cubicBezTo>
                  <a:cubicBezTo>
                    <a:pt x="5738" y="8541"/>
                    <a:pt x="5842" y="8541"/>
                    <a:pt x="5842" y="8541"/>
                  </a:cubicBezTo>
                  <a:close/>
                  <a:moveTo>
                    <a:pt x="2493" y="8437"/>
                  </a:moveTo>
                  <a:lnTo>
                    <a:pt x="2493" y="8437"/>
                  </a:lnTo>
                  <a:cubicBezTo>
                    <a:pt x="2548" y="8615"/>
                    <a:pt x="2638" y="8756"/>
                    <a:pt x="2727" y="8881"/>
                  </a:cubicBezTo>
                  <a:lnTo>
                    <a:pt x="2727" y="8881"/>
                  </a:lnTo>
                  <a:cubicBezTo>
                    <a:pt x="2728" y="9088"/>
                    <a:pt x="2831" y="9320"/>
                    <a:pt x="2831" y="9424"/>
                  </a:cubicBezTo>
                  <a:lnTo>
                    <a:pt x="2831" y="9528"/>
                  </a:lnTo>
                  <a:cubicBezTo>
                    <a:pt x="2727" y="9320"/>
                    <a:pt x="2727" y="9190"/>
                    <a:pt x="2597" y="9086"/>
                  </a:cubicBezTo>
                  <a:cubicBezTo>
                    <a:pt x="2597" y="8879"/>
                    <a:pt x="2493" y="8671"/>
                    <a:pt x="2493" y="8437"/>
                  </a:cubicBezTo>
                  <a:close/>
                  <a:moveTo>
                    <a:pt x="2730" y="8886"/>
                  </a:moveTo>
                  <a:lnTo>
                    <a:pt x="2730" y="8886"/>
                  </a:lnTo>
                  <a:cubicBezTo>
                    <a:pt x="2809" y="8996"/>
                    <a:pt x="2886" y="9093"/>
                    <a:pt x="2934" y="9190"/>
                  </a:cubicBezTo>
                  <a:cubicBezTo>
                    <a:pt x="2934" y="9320"/>
                    <a:pt x="3038" y="9528"/>
                    <a:pt x="3038" y="9632"/>
                  </a:cubicBezTo>
                  <a:lnTo>
                    <a:pt x="3038" y="9735"/>
                  </a:lnTo>
                  <a:cubicBezTo>
                    <a:pt x="2934" y="9632"/>
                    <a:pt x="2934" y="9528"/>
                    <a:pt x="2934" y="9424"/>
                  </a:cubicBezTo>
                  <a:cubicBezTo>
                    <a:pt x="2832" y="9193"/>
                    <a:pt x="2831" y="9089"/>
                    <a:pt x="2730" y="8886"/>
                  </a:cubicBezTo>
                  <a:close/>
                  <a:moveTo>
                    <a:pt x="3038" y="9424"/>
                  </a:moveTo>
                  <a:lnTo>
                    <a:pt x="3038" y="9424"/>
                  </a:lnTo>
                  <a:cubicBezTo>
                    <a:pt x="3142" y="9528"/>
                    <a:pt x="3142" y="9528"/>
                    <a:pt x="3142" y="9632"/>
                  </a:cubicBezTo>
                  <a:lnTo>
                    <a:pt x="3142" y="9735"/>
                  </a:lnTo>
                  <a:cubicBezTo>
                    <a:pt x="3038" y="9632"/>
                    <a:pt x="3038" y="9528"/>
                    <a:pt x="3038" y="9424"/>
                  </a:cubicBezTo>
                  <a:close/>
                  <a:moveTo>
                    <a:pt x="4017" y="621"/>
                  </a:moveTo>
                  <a:cubicBezTo>
                    <a:pt x="4339" y="621"/>
                    <a:pt x="4567" y="1425"/>
                    <a:pt x="4674" y="1532"/>
                  </a:cubicBezTo>
                  <a:cubicBezTo>
                    <a:pt x="4985" y="2389"/>
                    <a:pt x="5089" y="2934"/>
                    <a:pt x="5089" y="3790"/>
                  </a:cubicBezTo>
                  <a:cubicBezTo>
                    <a:pt x="5089" y="3842"/>
                    <a:pt x="5115" y="3868"/>
                    <a:pt x="5141" y="3868"/>
                  </a:cubicBezTo>
                  <a:cubicBezTo>
                    <a:pt x="5167" y="3868"/>
                    <a:pt x="5193" y="3842"/>
                    <a:pt x="5193" y="3790"/>
                  </a:cubicBezTo>
                  <a:cubicBezTo>
                    <a:pt x="5427" y="2700"/>
                    <a:pt x="4985" y="1636"/>
                    <a:pt x="4544" y="649"/>
                  </a:cubicBezTo>
                  <a:lnTo>
                    <a:pt x="4882" y="649"/>
                  </a:lnTo>
                  <a:cubicBezTo>
                    <a:pt x="5634" y="1194"/>
                    <a:pt x="5738" y="2389"/>
                    <a:pt x="5972" y="3245"/>
                  </a:cubicBezTo>
                  <a:cubicBezTo>
                    <a:pt x="6180" y="4440"/>
                    <a:pt x="6283" y="5634"/>
                    <a:pt x="5972" y="6828"/>
                  </a:cubicBezTo>
                  <a:cubicBezTo>
                    <a:pt x="5634" y="7685"/>
                    <a:pt x="4440" y="8671"/>
                    <a:pt x="4025" y="9735"/>
                  </a:cubicBezTo>
                  <a:lnTo>
                    <a:pt x="4025" y="9632"/>
                  </a:lnTo>
                  <a:cubicBezTo>
                    <a:pt x="4129" y="8879"/>
                    <a:pt x="4544" y="8230"/>
                    <a:pt x="4882" y="7477"/>
                  </a:cubicBezTo>
                  <a:cubicBezTo>
                    <a:pt x="5323" y="6490"/>
                    <a:pt x="5427" y="5530"/>
                    <a:pt x="5427" y="4543"/>
                  </a:cubicBezTo>
                  <a:lnTo>
                    <a:pt x="5323" y="4543"/>
                  </a:lnTo>
                  <a:cubicBezTo>
                    <a:pt x="5323" y="5841"/>
                    <a:pt x="4882" y="6932"/>
                    <a:pt x="4336" y="8022"/>
                  </a:cubicBezTo>
                  <a:cubicBezTo>
                    <a:pt x="4233" y="8334"/>
                    <a:pt x="4129" y="8541"/>
                    <a:pt x="4025" y="8775"/>
                  </a:cubicBezTo>
                  <a:lnTo>
                    <a:pt x="4025" y="7477"/>
                  </a:lnTo>
                  <a:cubicBezTo>
                    <a:pt x="4129" y="5945"/>
                    <a:pt x="4233" y="4777"/>
                    <a:pt x="3895" y="3245"/>
                  </a:cubicBezTo>
                  <a:lnTo>
                    <a:pt x="3895" y="2934"/>
                  </a:lnTo>
                  <a:cubicBezTo>
                    <a:pt x="3895" y="2830"/>
                    <a:pt x="3895" y="2700"/>
                    <a:pt x="3791" y="2492"/>
                  </a:cubicBezTo>
                  <a:cubicBezTo>
                    <a:pt x="3791" y="2449"/>
                    <a:pt x="3773" y="2424"/>
                    <a:pt x="3753" y="2424"/>
                  </a:cubicBezTo>
                  <a:cubicBezTo>
                    <a:pt x="3723" y="2424"/>
                    <a:pt x="3687" y="2475"/>
                    <a:pt x="3687" y="2596"/>
                  </a:cubicBezTo>
                  <a:lnTo>
                    <a:pt x="3687" y="3245"/>
                  </a:lnTo>
                  <a:lnTo>
                    <a:pt x="3687" y="3479"/>
                  </a:lnTo>
                  <a:cubicBezTo>
                    <a:pt x="3687" y="3998"/>
                    <a:pt x="3480" y="4543"/>
                    <a:pt x="3246" y="4985"/>
                  </a:cubicBezTo>
                  <a:cubicBezTo>
                    <a:pt x="3038" y="5738"/>
                    <a:pt x="2934" y="6387"/>
                    <a:pt x="3038" y="7139"/>
                  </a:cubicBezTo>
                  <a:cubicBezTo>
                    <a:pt x="3038" y="8022"/>
                    <a:pt x="3246" y="8879"/>
                    <a:pt x="3480" y="9735"/>
                  </a:cubicBezTo>
                  <a:cubicBezTo>
                    <a:pt x="2597" y="7788"/>
                    <a:pt x="884" y="6594"/>
                    <a:pt x="1429" y="4232"/>
                  </a:cubicBezTo>
                  <a:cubicBezTo>
                    <a:pt x="1740" y="2830"/>
                    <a:pt x="2934" y="1843"/>
                    <a:pt x="3791" y="753"/>
                  </a:cubicBezTo>
                  <a:cubicBezTo>
                    <a:pt x="3871" y="660"/>
                    <a:pt x="3946" y="621"/>
                    <a:pt x="4017" y="621"/>
                  </a:cubicBezTo>
                  <a:close/>
                  <a:moveTo>
                    <a:pt x="5634" y="8775"/>
                  </a:moveTo>
                  <a:cubicBezTo>
                    <a:pt x="5427" y="9086"/>
                    <a:pt x="5323" y="9424"/>
                    <a:pt x="5089" y="9632"/>
                  </a:cubicBezTo>
                  <a:cubicBezTo>
                    <a:pt x="5089" y="9702"/>
                    <a:pt x="5042" y="9724"/>
                    <a:pt x="5011" y="9764"/>
                  </a:cubicBezTo>
                  <a:lnTo>
                    <a:pt x="5011" y="9764"/>
                  </a:lnTo>
                  <a:cubicBezTo>
                    <a:pt x="5107" y="9492"/>
                    <a:pt x="5204" y="9292"/>
                    <a:pt x="5323" y="8983"/>
                  </a:cubicBezTo>
                  <a:cubicBezTo>
                    <a:pt x="5427" y="8879"/>
                    <a:pt x="5531" y="8775"/>
                    <a:pt x="5634" y="8775"/>
                  </a:cubicBezTo>
                  <a:close/>
                  <a:moveTo>
                    <a:pt x="3246" y="9839"/>
                  </a:moveTo>
                  <a:lnTo>
                    <a:pt x="3246" y="9839"/>
                  </a:lnTo>
                  <a:cubicBezTo>
                    <a:pt x="3283" y="9910"/>
                    <a:pt x="3317" y="9980"/>
                    <a:pt x="3348" y="10051"/>
                  </a:cubicBezTo>
                  <a:lnTo>
                    <a:pt x="3348" y="10051"/>
                  </a:lnTo>
                  <a:cubicBezTo>
                    <a:pt x="3246" y="9968"/>
                    <a:pt x="3246" y="9959"/>
                    <a:pt x="3246" y="9839"/>
                  </a:cubicBezTo>
                  <a:close/>
                  <a:moveTo>
                    <a:pt x="5193" y="9086"/>
                  </a:moveTo>
                  <a:lnTo>
                    <a:pt x="5193" y="9086"/>
                  </a:lnTo>
                  <a:cubicBezTo>
                    <a:pt x="5089" y="9424"/>
                    <a:pt x="4882" y="9839"/>
                    <a:pt x="4674" y="10177"/>
                  </a:cubicBezTo>
                  <a:lnTo>
                    <a:pt x="4544" y="10281"/>
                  </a:lnTo>
                  <a:cubicBezTo>
                    <a:pt x="4674" y="10073"/>
                    <a:pt x="4778" y="9735"/>
                    <a:pt x="4882" y="9424"/>
                  </a:cubicBezTo>
                  <a:lnTo>
                    <a:pt x="5193" y="9086"/>
                  </a:lnTo>
                  <a:close/>
                  <a:moveTo>
                    <a:pt x="3142" y="9735"/>
                  </a:moveTo>
                  <a:lnTo>
                    <a:pt x="3142" y="9735"/>
                  </a:lnTo>
                  <a:cubicBezTo>
                    <a:pt x="3216" y="9901"/>
                    <a:pt x="3237" y="10106"/>
                    <a:pt x="3290" y="10285"/>
                  </a:cubicBezTo>
                  <a:lnTo>
                    <a:pt x="3290" y="10285"/>
                  </a:lnTo>
                  <a:cubicBezTo>
                    <a:pt x="3276" y="10249"/>
                    <a:pt x="3261" y="10213"/>
                    <a:pt x="3246" y="10177"/>
                  </a:cubicBezTo>
                  <a:cubicBezTo>
                    <a:pt x="3142" y="9969"/>
                    <a:pt x="3142" y="9839"/>
                    <a:pt x="3142" y="9735"/>
                  </a:cubicBezTo>
                  <a:close/>
                  <a:moveTo>
                    <a:pt x="4392" y="9383"/>
                  </a:moveTo>
                  <a:lnTo>
                    <a:pt x="4392" y="9383"/>
                  </a:lnTo>
                  <a:cubicBezTo>
                    <a:pt x="4279" y="9649"/>
                    <a:pt x="4204" y="9933"/>
                    <a:pt x="4129" y="10177"/>
                  </a:cubicBezTo>
                  <a:cubicBezTo>
                    <a:pt x="4025" y="10281"/>
                    <a:pt x="4025" y="10384"/>
                    <a:pt x="3895" y="10488"/>
                  </a:cubicBezTo>
                  <a:cubicBezTo>
                    <a:pt x="3996" y="10085"/>
                    <a:pt x="4206" y="9729"/>
                    <a:pt x="4392" y="9383"/>
                  </a:cubicBezTo>
                  <a:close/>
                  <a:moveTo>
                    <a:pt x="3791" y="3687"/>
                  </a:moveTo>
                  <a:cubicBezTo>
                    <a:pt x="3895" y="3894"/>
                    <a:pt x="3895" y="4232"/>
                    <a:pt x="4025" y="4440"/>
                  </a:cubicBezTo>
                  <a:cubicBezTo>
                    <a:pt x="4129" y="5296"/>
                    <a:pt x="3895" y="6179"/>
                    <a:pt x="3791" y="6932"/>
                  </a:cubicBezTo>
                  <a:cubicBezTo>
                    <a:pt x="3687" y="7788"/>
                    <a:pt x="3791" y="8671"/>
                    <a:pt x="3791" y="9424"/>
                  </a:cubicBezTo>
                  <a:lnTo>
                    <a:pt x="3791" y="10177"/>
                  </a:lnTo>
                  <a:cubicBezTo>
                    <a:pt x="3791" y="10384"/>
                    <a:pt x="3791" y="10488"/>
                    <a:pt x="3687" y="10618"/>
                  </a:cubicBezTo>
                  <a:cubicBezTo>
                    <a:pt x="3584" y="9320"/>
                    <a:pt x="3142" y="8126"/>
                    <a:pt x="3142" y="6724"/>
                  </a:cubicBezTo>
                  <a:cubicBezTo>
                    <a:pt x="3142" y="5634"/>
                    <a:pt x="3687" y="4647"/>
                    <a:pt x="3791" y="3687"/>
                  </a:cubicBezTo>
                  <a:close/>
                  <a:moveTo>
                    <a:pt x="4778" y="9632"/>
                  </a:moveTo>
                  <a:lnTo>
                    <a:pt x="4778" y="9632"/>
                  </a:lnTo>
                  <a:cubicBezTo>
                    <a:pt x="4544" y="9969"/>
                    <a:pt x="4440" y="10281"/>
                    <a:pt x="4233" y="10618"/>
                  </a:cubicBezTo>
                  <a:cubicBezTo>
                    <a:pt x="4233" y="10722"/>
                    <a:pt x="4233" y="10722"/>
                    <a:pt x="4129" y="10826"/>
                  </a:cubicBezTo>
                  <a:cubicBezTo>
                    <a:pt x="4233" y="10618"/>
                    <a:pt x="4233" y="10488"/>
                    <a:pt x="4233" y="10281"/>
                  </a:cubicBezTo>
                  <a:cubicBezTo>
                    <a:pt x="4440" y="10073"/>
                    <a:pt x="4544" y="9839"/>
                    <a:pt x="4778" y="9632"/>
                  </a:cubicBezTo>
                  <a:close/>
                  <a:moveTo>
                    <a:pt x="3376" y="10117"/>
                  </a:moveTo>
                  <a:cubicBezTo>
                    <a:pt x="3519" y="10465"/>
                    <a:pt x="3584" y="10809"/>
                    <a:pt x="3584" y="11137"/>
                  </a:cubicBezTo>
                  <a:lnTo>
                    <a:pt x="3584" y="11267"/>
                  </a:lnTo>
                  <a:cubicBezTo>
                    <a:pt x="3507" y="10942"/>
                    <a:pt x="3430" y="10673"/>
                    <a:pt x="3343" y="10429"/>
                  </a:cubicBezTo>
                  <a:lnTo>
                    <a:pt x="3343" y="10429"/>
                  </a:lnTo>
                  <a:cubicBezTo>
                    <a:pt x="3353" y="10450"/>
                    <a:pt x="3364" y="10469"/>
                    <a:pt x="3376" y="10488"/>
                  </a:cubicBezTo>
                  <a:lnTo>
                    <a:pt x="3480" y="10488"/>
                  </a:lnTo>
                  <a:cubicBezTo>
                    <a:pt x="3390" y="10310"/>
                    <a:pt x="3378" y="10208"/>
                    <a:pt x="3376" y="10117"/>
                  </a:cubicBezTo>
                  <a:close/>
                  <a:moveTo>
                    <a:pt x="4129" y="10618"/>
                  </a:moveTo>
                  <a:cubicBezTo>
                    <a:pt x="4129" y="10722"/>
                    <a:pt x="4129" y="10826"/>
                    <a:pt x="4025" y="10930"/>
                  </a:cubicBezTo>
                  <a:cubicBezTo>
                    <a:pt x="4025" y="11034"/>
                    <a:pt x="3895" y="11137"/>
                    <a:pt x="3791" y="11267"/>
                  </a:cubicBezTo>
                  <a:cubicBezTo>
                    <a:pt x="3895" y="11034"/>
                    <a:pt x="4025" y="10826"/>
                    <a:pt x="4129" y="10618"/>
                  </a:cubicBezTo>
                  <a:close/>
                  <a:moveTo>
                    <a:pt x="4233" y="0"/>
                  </a:moveTo>
                  <a:cubicBezTo>
                    <a:pt x="3376" y="883"/>
                    <a:pt x="2493" y="1740"/>
                    <a:pt x="1844" y="2830"/>
                  </a:cubicBezTo>
                  <a:cubicBezTo>
                    <a:pt x="1195" y="3583"/>
                    <a:pt x="650" y="4647"/>
                    <a:pt x="780" y="5634"/>
                  </a:cubicBezTo>
                  <a:cubicBezTo>
                    <a:pt x="650" y="5296"/>
                    <a:pt x="546" y="5089"/>
                    <a:pt x="442" y="4881"/>
                  </a:cubicBezTo>
                  <a:cubicBezTo>
                    <a:pt x="442" y="4829"/>
                    <a:pt x="416" y="4803"/>
                    <a:pt x="390" y="4803"/>
                  </a:cubicBezTo>
                  <a:cubicBezTo>
                    <a:pt x="364" y="4803"/>
                    <a:pt x="338" y="4829"/>
                    <a:pt x="338" y="4881"/>
                  </a:cubicBezTo>
                  <a:cubicBezTo>
                    <a:pt x="1" y="5945"/>
                    <a:pt x="650" y="6932"/>
                    <a:pt x="1195" y="7788"/>
                  </a:cubicBezTo>
                  <a:cubicBezTo>
                    <a:pt x="1429" y="8126"/>
                    <a:pt x="1636" y="8334"/>
                    <a:pt x="1844" y="8541"/>
                  </a:cubicBezTo>
                  <a:lnTo>
                    <a:pt x="1844" y="8671"/>
                  </a:lnTo>
                  <a:lnTo>
                    <a:pt x="1948" y="8671"/>
                  </a:lnTo>
                  <a:cubicBezTo>
                    <a:pt x="1948" y="8671"/>
                    <a:pt x="1948" y="8775"/>
                    <a:pt x="2078" y="8775"/>
                  </a:cubicBezTo>
                  <a:lnTo>
                    <a:pt x="2078" y="8879"/>
                  </a:lnTo>
                  <a:lnTo>
                    <a:pt x="2182" y="8879"/>
                  </a:lnTo>
                  <a:cubicBezTo>
                    <a:pt x="2182" y="8983"/>
                    <a:pt x="2285" y="8983"/>
                    <a:pt x="2389" y="9086"/>
                  </a:cubicBezTo>
                  <a:cubicBezTo>
                    <a:pt x="2389" y="9190"/>
                    <a:pt x="2493" y="9320"/>
                    <a:pt x="2597" y="9320"/>
                  </a:cubicBezTo>
                  <a:cubicBezTo>
                    <a:pt x="2597" y="9424"/>
                    <a:pt x="2727" y="9424"/>
                    <a:pt x="2727" y="9528"/>
                  </a:cubicBezTo>
                  <a:cubicBezTo>
                    <a:pt x="2727" y="9528"/>
                    <a:pt x="2727" y="9632"/>
                    <a:pt x="2831" y="9632"/>
                  </a:cubicBezTo>
                  <a:cubicBezTo>
                    <a:pt x="2831" y="9735"/>
                    <a:pt x="2934" y="9839"/>
                    <a:pt x="2934" y="9839"/>
                  </a:cubicBezTo>
                  <a:lnTo>
                    <a:pt x="2934" y="9969"/>
                  </a:lnTo>
                  <a:lnTo>
                    <a:pt x="3038" y="9969"/>
                  </a:lnTo>
                  <a:cubicBezTo>
                    <a:pt x="3376" y="10488"/>
                    <a:pt x="3480" y="11137"/>
                    <a:pt x="3584" y="11916"/>
                  </a:cubicBezTo>
                  <a:cubicBezTo>
                    <a:pt x="3480" y="12124"/>
                    <a:pt x="3376" y="12332"/>
                    <a:pt x="3376" y="12565"/>
                  </a:cubicBezTo>
                  <a:cubicBezTo>
                    <a:pt x="3376" y="12617"/>
                    <a:pt x="3376" y="12643"/>
                    <a:pt x="3389" y="12643"/>
                  </a:cubicBezTo>
                  <a:cubicBezTo>
                    <a:pt x="3402" y="12643"/>
                    <a:pt x="3428" y="12617"/>
                    <a:pt x="3480" y="12565"/>
                  </a:cubicBezTo>
                  <a:cubicBezTo>
                    <a:pt x="4336" y="10384"/>
                    <a:pt x="6491" y="9086"/>
                    <a:pt x="7685" y="7139"/>
                  </a:cubicBezTo>
                  <a:cubicBezTo>
                    <a:pt x="8230" y="6594"/>
                    <a:pt x="8568" y="5945"/>
                    <a:pt x="8334" y="5089"/>
                  </a:cubicBezTo>
                  <a:cubicBezTo>
                    <a:pt x="8334" y="5037"/>
                    <a:pt x="8308" y="5011"/>
                    <a:pt x="8282" y="5011"/>
                  </a:cubicBezTo>
                  <a:cubicBezTo>
                    <a:pt x="8256" y="5011"/>
                    <a:pt x="8230" y="5037"/>
                    <a:pt x="8230" y="5089"/>
                  </a:cubicBezTo>
                  <a:cubicBezTo>
                    <a:pt x="8127" y="5738"/>
                    <a:pt x="8023" y="6283"/>
                    <a:pt x="7685" y="6828"/>
                  </a:cubicBezTo>
                  <a:lnTo>
                    <a:pt x="7581" y="6932"/>
                  </a:lnTo>
                  <a:cubicBezTo>
                    <a:pt x="7919" y="6179"/>
                    <a:pt x="7789" y="5089"/>
                    <a:pt x="7581" y="4440"/>
                  </a:cubicBezTo>
                  <a:cubicBezTo>
                    <a:pt x="7478" y="3894"/>
                    <a:pt x="7374" y="3349"/>
                    <a:pt x="7140" y="2830"/>
                  </a:cubicBezTo>
                  <a:cubicBezTo>
                    <a:pt x="7036" y="2700"/>
                    <a:pt x="7036" y="2700"/>
                    <a:pt x="6932" y="2596"/>
                  </a:cubicBezTo>
                  <a:lnTo>
                    <a:pt x="6932" y="2492"/>
                  </a:lnTo>
                  <a:cubicBezTo>
                    <a:pt x="6725" y="1947"/>
                    <a:pt x="6387" y="1402"/>
                    <a:pt x="5972" y="987"/>
                  </a:cubicBezTo>
                  <a:lnTo>
                    <a:pt x="5842" y="987"/>
                  </a:lnTo>
                  <a:cubicBezTo>
                    <a:pt x="5815" y="996"/>
                    <a:pt x="5788" y="1000"/>
                    <a:pt x="5760" y="1000"/>
                  </a:cubicBezTo>
                  <a:cubicBezTo>
                    <a:pt x="5457" y="1000"/>
                    <a:pt x="5071" y="528"/>
                    <a:pt x="4882" y="338"/>
                  </a:cubicBezTo>
                  <a:cubicBezTo>
                    <a:pt x="4882" y="303"/>
                    <a:pt x="4870" y="292"/>
                    <a:pt x="4855" y="292"/>
                  </a:cubicBezTo>
                  <a:cubicBezTo>
                    <a:pt x="4824" y="292"/>
                    <a:pt x="4778" y="338"/>
                    <a:pt x="4778" y="338"/>
                  </a:cubicBezTo>
                  <a:cubicBezTo>
                    <a:pt x="4674" y="234"/>
                    <a:pt x="4440" y="234"/>
                    <a:pt x="4336" y="234"/>
                  </a:cubicBezTo>
                  <a:lnTo>
                    <a:pt x="4336" y="104"/>
                  </a:lnTo>
                  <a:cubicBezTo>
                    <a:pt x="4336" y="0"/>
                    <a:pt x="4233" y="0"/>
                    <a:pt x="423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55"/>
            <p:cNvSpPr/>
            <p:nvPr/>
          </p:nvSpPr>
          <p:spPr>
            <a:xfrm>
              <a:off x="4053700" y="4167850"/>
              <a:ext cx="25" cy="2600"/>
            </a:xfrm>
            <a:custGeom>
              <a:avLst/>
              <a:gdLst/>
              <a:ahLst/>
              <a:cxnLst/>
              <a:rect l="l" t="t" r="r" b="b"/>
              <a:pathLst>
                <a:path w="1" h="104" extrusionOk="0">
                  <a:moveTo>
                    <a:pt x="0" y="104"/>
                  </a:move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55"/>
            <p:cNvSpPr/>
            <p:nvPr/>
          </p:nvSpPr>
          <p:spPr>
            <a:xfrm>
              <a:off x="4021250" y="4210675"/>
              <a:ext cx="8450" cy="8450"/>
            </a:xfrm>
            <a:custGeom>
              <a:avLst/>
              <a:gdLst/>
              <a:ahLst/>
              <a:cxnLst/>
              <a:rect l="l" t="t" r="r" b="b"/>
              <a:pathLst>
                <a:path w="338" h="338" extrusionOk="0">
                  <a:moveTo>
                    <a:pt x="338" y="0"/>
                  </a:moveTo>
                  <a:lnTo>
                    <a:pt x="234" y="104"/>
                  </a:lnTo>
                  <a:cubicBezTo>
                    <a:pt x="338" y="104"/>
                    <a:pt x="338" y="0"/>
                    <a:pt x="338" y="0"/>
                  </a:cubicBezTo>
                  <a:close/>
                  <a:moveTo>
                    <a:pt x="234" y="104"/>
                  </a:moveTo>
                  <a:cubicBezTo>
                    <a:pt x="104" y="234"/>
                    <a:pt x="104" y="234"/>
                    <a:pt x="0" y="338"/>
                  </a:cubicBezTo>
                  <a:cubicBezTo>
                    <a:pt x="104" y="234"/>
                    <a:pt x="234" y="234"/>
                    <a:pt x="234" y="104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55"/>
            <p:cNvSpPr/>
            <p:nvPr/>
          </p:nvSpPr>
          <p:spPr>
            <a:xfrm>
              <a:off x="3956350" y="4224300"/>
              <a:ext cx="2600" cy="5225"/>
            </a:xfrm>
            <a:custGeom>
              <a:avLst/>
              <a:gdLst/>
              <a:ahLst/>
              <a:cxnLst/>
              <a:rect l="l" t="t" r="r" b="b"/>
              <a:pathLst>
                <a:path w="104" h="209" extrusionOk="0">
                  <a:moveTo>
                    <a:pt x="0" y="1"/>
                  </a:moveTo>
                  <a:lnTo>
                    <a:pt x="0" y="208"/>
                  </a:lnTo>
                  <a:lnTo>
                    <a:pt x="104" y="208"/>
                  </a:lnTo>
                  <a:cubicBezTo>
                    <a:pt x="104" y="208"/>
                    <a:pt x="0" y="104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55"/>
            <p:cNvSpPr/>
            <p:nvPr/>
          </p:nvSpPr>
          <p:spPr>
            <a:xfrm>
              <a:off x="3981000" y="4245725"/>
              <a:ext cx="2625" cy="8450"/>
            </a:xfrm>
            <a:custGeom>
              <a:avLst/>
              <a:gdLst/>
              <a:ahLst/>
              <a:cxnLst/>
              <a:rect l="l" t="t" r="r" b="b"/>
              <a:pathLst>
                <a:path w="105" h="338" extrusionOk="0">
                  <a:moveTo>
                    <a:pt x="1" y="0"/>
                  </a:moveTo>
                  <a:cubicBezTo>
                    <a:pt x="1" y="130"/>
                    <a:pt x="105" y="234"/>
                    <a:pt x="105" y="338"/>
                  </a:cubicBezTo>
                  <a:cubicBezTo>
                    <a:pt x="105" y="234"/>
                    <a:pt x="105" y="13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55"/>
            <p:cNvSpPr/>
            <p:nvPr/>
          </p:nvSpPr>
          <p:spPr>
            <a:xfrm>
              <a:off x="3983600" y="4284000"/>
              <a:ext cx="25" cy="5225"/>
            </a:xfrm>
            <a:custGeom>
              <a:avLst/>
              <a:gdLst/>
              <a:ahLst/>
              <a:cxnLst/>
              <a:rect l="l" t="t" r="r" b="b"/>
              <a:pathLst>
                <a:path w="1" h="209" extrusionOk="0">
                  <a:moveTo>
                    <a:pt x="1" y="209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55"/>
            <p:cNvSpPr/>
            <p:nvPr/>
          </p:nvSpPr>
          <p:spPr>
            <a:xfrm>
              <a:off x="3951150" y="4027000"/>
              <a:ext cx="37675" cy="116200"/>
            </a:xfrm>
            <a:custGeom>
              <a:avLst/>
              <a:gdLst/>
              <a:ahLst/>
              <a:cxnLst/>
              <a:rect l="l" t="t" r="r" b="b"/>
              <a:pathLst>
                <a:path w="1507" h="4648" extrusionOk="0">
                  <a:moveTo>
                    <a:pt x="1402" y="1"/>
                  </a:moveTo>
                  <a:cubicBezTo>
                    <a:pt x="753" y="1402"/>
                    <a:pt x="0" y="3038"/>
                    <a:pt x="442" y="4648"/>
                  </a:cubicBezTo>
                  <a:cubicBezTo>
                    <a:pt x="208" y="2908"/>
                    <a:pt x="857" y="1506"/>
                    <a:pt x="1506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55"/>
            <p:cNvSpPr/>
            <p:nvPr/>
          </p:nvSpPr>
          <p:spPr>
            <a:xfrm>
              <a:off x="3948550" y="4083475"/>
              <a:ext cx="10400" cy="64925"/>
            </a:xfrm>
            <a:custGeom>
              <a:avLst/>
              <a:gdLst/>
              <a:ahLst/>
              <a:cxnLst/>
              <a:rect l="l" t="t" r="r" b="b"/>
              <a:pathLst>
                <a:path w="416" h="2597" extrusionOk="0">
                  <a:moveTo>
                    <a:pt x="416" y="0"/>
                  </a:moveTo>
                  <a:cubicBezTo>
                    <a:pt x="104" y="883"/>
                    <a:pt x="1" y="1740"/>
                    <a:pt x="208" y="2596"/>
                  </a:cubicBezTo>
                  <a:cubicBezTo>
                    <a:pt x="104" y="1636"/>
                    <a:pt x="208" y="883"/>
                    <a:pt x="416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55"/>
            <p:cNvSpPr/>
            <p:nvPr/>
          </p:nvSpPr>
          <p:spPr>
            <a:xfrm>
              <a:off x="3942700" y="4121750"/>
              <a:ext cx="3275" cy="35075"/>
            </a:xfrm>
            <a:custGeom>
              <a:avLst/>
              <a:gdLst/>
              <a:ahLst/>
              <a:cxnLst/>
              <a:rect l="l" t="t" r="r" b="b"/>
              <a:pathLst>
                <a:path w="131" h="1403" extrusionOk="0">
                  <a:moveTo>
                    <a:pt x="131" y="1"/>
                  </a:moveTo>
                  <a:cubicBezTo>
                    <a:pt x="1" y="416"/>
                    <a:pt x="131" y="858"/>
                    <a:pt x="131" y="1403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55"/>
            <p:cNvSpPr/>
            <p:nvPr/>
          </p:nvSpPr>
          <p:spPr>
            <a:xfrm>
              <a:off x="3940125" y="4132150"/>
              <a:ext cx="13650" cy="48700"/>
            </a:xfrm>
            <a:custGeom>
              <a:avLst/>
              <a:gdLst/>
              <a:ahLst/>
              <a:cxnLst/>
              <a:rect l="l" t="t" r="r" b="b"/>
              <a:pathLst>
                <a:path w="546" h="1948" extrusionOk="0">
                  <a:moveTo>
                    <a:pt x="0" y="0"/>
                  </a:moveTo>
                  <a:cubicBezTo>
                    <a:pt x="0" y="649"/>
                    <a:pt x="234" y="1428"/>
                    <a:pt x="545" y="1947"/>
                  </a:cubicBezTo>
                  <a:cubicBezTo>
                    <a:pt x="338" y="1298"/>
                    <a:pt x="0" y="649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55"/>
            <p:cNvSpPr/>
            <p:nvPr/>
          </p:nvSpPr>
          <p:spPr>
            <a:xfrm>
              <a:off x="3934925" y="4148375"/>
              <a:ext cx="18850" cy="40900"/>
            </a:xfrm>
            <a:custGeom>
              <a:avLst/>
              <a:gdLst/>
              <a:ahLst/>
              <a:cxnLst/>
              <a:rect l="l" t="t" r="r" b="b"/>
              <a:pathLst>
                <a:path w="754" h="1636" extrusionOk="0">
                  <a:moveTo>
                    <a:pt x="0" y="0"/>
                  </a:moveTo>
                  <a:cubicBezTo>
                    <a:pt x="104" y="649"/>
                    <a:pt x="442" y="1091"/>
                    <a:pt x="753" y="1636"/>
                  </a:cubicBezTo>
                  <a:lnTo>
                    <a:pt x="753" y="1532"/>
                  </a:lnTo>
                  <a:cubicBezTo>
                    <a:pt x="546" y="1091"/>
                    <a:pt x="208" y="649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55"/>
            <p:cNvSpPr/>
            <p:nvPr/>
          </p:nvSpPr>
          <p:spPr>
            <a:xfrm>
              <a:off x="4056300" y="4070475"/>
              <a:ext cx="5850" cy="26650"/>
            </a:xfrm>
            <a:custGeom>
              <a:avLst/>
              <a:gdLst/>
              <a:ahLst/>
              <a:cxnLst/>
              <a:rect l="l" t="t" r="r" b="b"/>
              <a:pathLst>
                <a:path w="234" h="1066" extrusionOk="0">
                  <a:moveTo>
                    <a:pt x="0" y="1"/>
                  </a:moveTo>
                  <a:cubicBezTo>
                    <a:pt x="130" y="312"/>
                    <a:pt x="130" y="754"/>
                    <a:pt x="130" y="1065"/>
                  </a:cubicBezTo>
                  <a:cubicBezTo>
                    <a:pt x="234" y="754"/>
                    <a:pt x="130" y="312"/>
                    <a:pt x="130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55"/>
            <p:cNvSpPr/>
            <p:nvPr/>
          </p:nvSpPr>
          <p:spPr>
            <a:xfrm>
              <a:off x="4045900" y="4148375"/>
              <a:ext cx="18850" cy="46100"/>
            </a:xfrm>
            <a:custGeom>
              <a:avLst/>
              <a:gdLst/>
              <a:ahLst/>
              <a:cxnLst/>
              <a:rect l="l" t="t" r="r" b="b"/>
              <a:pathLst>
                <a:path w="754" h="1844" extrusionOk="0">
                  <a:moveTo>
                    <a:pt x="754" y="0"/>
                  </a:moveTo>
                  <a:cubicBezTo>
                    <a:pt x="546" y="649"/>
                    <a:pt x="416" y="1194"/>
                    <a:pt x="105" y="1740"/>
                  </a:cubicBezTo>
                  <a:cubicBezTo>
                    <a:pt x="1" y="1843"/>
                    <a:pt x="105" y="1843"/>
                    <a:pt x="105" y="1843"/>
                  </a:cubicBezTo>
                  <a:cubicBezTo>
                    <a:pt x="546" y="1298"/>
                    <a:pt x="650" y="649"/>
                    <a:pt x="754" y="130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55"/>
            <p:cNvSpPr/>
            <p:nvPr/>
          </p:nvSpPr>
          <p:spPr>
            <a:xfrm>
              <a:off x="4053700" y="4164600"/>
              <a:ext cx="11050" cy="24675"/>
            </a:xfrm>
            <a:custGeom>
              <a:avLst/>
              <a:gdLst/>
              <a:ahLst/>
              <a:cxnLst/>
              <a:rect l="l" t="t" r="r" b="b"/>
              <a:pathLst>
                <a:path w="442" h="987" extrusionOk="0">
                  <a:moveTo>
                    <a:pt x="0" y="987"/>
                  </a:moveTo>
                  <a:cubicBezTo>
                    <a:pt x="234" y="779"/>
                    <a:pt x="338" y="442"/>
                    <a:pt x="442" y="130"/>
                  </a:cubicBezTo>
                  <a:cubicBezTo>
                    <a:pt x="442" y="130"/>
                    <a:pt x="442" y="0"/>
                    <a:pt x="442" y="130"/>
                  </a:cubicBezTo>
                  <a:cubicBezTo>
                    <a:pt x="338" y="442"/>
                    <a:pt x="234" y="779"/>
                    <a:pt x="0" y="987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55"/>
            <p:cNvSpPr/>
            <p:nvPr/>
          </p:nvSpPr>
          <p:spPr>
            <a:xfrm>
              <a:off x="3520850" y="3816075"/>
              <a:ext cx="987175" cy="1319475"/>
            </a:xfrm>
            <a:custGeom>
              <a:avLst/>
              <a:gdLst/>
              <a:ahLst/>
              <a:cxnLst/>
              <a:rect l="l" t="t" r="r" b="b"/>
              <a:pathLst>
                <a:path w="39487" h="52779" extrusionOk="0">
                  <a:moveTo>
                    <a:pt x="2389" y="1506"/>
                  </a:moveTo>
                  <a:lnTo>
                    <a:pt x="2389" y="2155"/>
                  </a:lnTo>
                  <a:cubicBezTo>
                    <a:pt x="2285" y="2596"/>
                    <a:pt x="2181" y="2908"/>
                    <a:pt x="2181" y="3349"/>
                  </a:cubicBezTo>
                  <a:cubicBezTo>
                    <a:pt x="2181" y="2700"/>
                    <a:pt x="2285" y="2155"/>
                    <a:pt x="2389" y="1506"/>
                  </a:cubicBezTo>
                  <a:close/>
                  <a:moveTo>
                    <a:pt x="35171" y="5084"/>
                  </a:moveTo>
                  <a:cubicBezTo>
                    <a:pt x="35535" y="5084"/>
                    <a:pt x="35853" y="5199"/>
                    <a:pt x="36138" y="5400"/>
                  </a:cubicBezTo>
                  <a:cubicBezTo>
                    <a:pt x="36006" y="5382"/>
                    <a:pt x="35870" y="5373"/>
                    <a:pt x="35733" y="5373"/>
                  </a:cubicBezTo>
                  <a:cubicBezTo>
                    <a:pt x="35090" y="5373"/>
                    <a:pt x="34414" y="5563"/>
                    <a:pt x="33879" y="5842"/>
                  </a:cubicBezTo>
                  <a:cubicBezTo>
                    <a:pt x="33230" y="6283"/>
                    <a:pt x="32789" y="6802"/>
                    <a:pt x="32451" y="7581"/>
                  </a:cubicBezTo>
                  <a:cubicBezTo>
                    <a:pt x="32140" y="8334"/>
                    <a:pt x="31802" y="8983"/>
                    <a:pt x="31050" y="9398"/>
                  </a:cubicBezTo>
                  <a:lnTo>
                    <a:pt x="30842" y="9632"/>
                  </a:lnTo>
                  <a:cubicBezTo>
                    <a:pt x="30842" y="9528"/>
                    <a:pt x="30946" y="9528"/>
                    <a:pt x="30946" y="9398"/>
                  </a:cubicBezTo>
                  <a:cubicBezTo>
                    <a:pt x="31283" y="8983"/>
                    <a:pt x="31283" y="8334"/>
                    <a:pt x="31387" y="7789"/>
                  </a:cubicBezTo>
                  <a:lnTo>
                    <a:pt x="31387" y="7581"/>
                  </a:lnTo>
                  <a:cubicBezTo>
                    <a:pt x="31595" y="7347"/>
                    <a:pt x="31699" y="7140"/>
                    <a:pt x="31802" y="6932"/>
                  </a:cubicBezTo>
                  <a:lnTo>
                    <a:pt x="31802" y="6932"/>
                  </a:lnTo>
                  <a:cubicBezTo>
                    <a:pt x="31595" y="7140"/>
                    <a:pt x="31491" y="7347"/>
                    <a:pt x="31387" y="7451"/>
                  </a:cubicBezTo>
                  <a:lnTo>
                    <a:pt x="31387" y="7243"/>
                  </a:lnTo>
                  <a:lnTo>
                    <a:pt x="32348" y="6283"/>
                  </a:lnTo>
                  <a:lnTo>
                    <a:pt x="32348" y="6153"/>
                  </a:lnTo>
                  <a:cubicBezTo>
                    <a:pt x="32036" y="6491"/>
                    <a:pt x="31595" y="6802"/>
                    <a:pt x="31387" y="7140"/>
                  </a:cubicBezTo>
                  <a:lnTo>
                    <a:pt x="31387" y="6932"/>
                  </a:lnTo>
                  <a:cubicBezTo>
                    <a:pt x="31802" y="6491"/>
                    <a:pt x="32244" y="6153"/>
                    <a:pt x="32685" y="5842"/>
                  </a:cubicBezTo>
                  <a:lnTo>
                    <a:pt x="32685" y="5842"/>
                  </a:lnTo>
                  <a:cubicBezTo>
                    <a:pt x="32244" y="6049"/>
                    <a:pt x="31699" y="6387"/>
                    <a:pt x="31387" y="6802"/>
                  </a:cubicBezTo>
                  <a:lnTo>
                    <a:pt x="31387" y="6594"/>
                  </a:lnTo>
                  <a:cubicBezTo>
                    <a:pt x="31491" y="6491"/>
                    <a:pt x="31595" y="6387"/>
                    <a:pt x="31699" y="6283"/>
                  </a:cubicBezTo>
                  <a:cubicBezTo>
                    <a:pt x="31802" y="6153"/>
                    <a:pt x="32036" y="6049"/>
                    <a:pt x="32140" y="5945"/>
                  </a:cubicBezTo>
                  <a:cubicBezTo>
                    <a:pt x="32893" y="5504"/>
                    <a:pt x="33983" y="5296"/>
                    <a:pt x="34528" y="5193"/>
                  </a:cubicBezTo>
                  <a:cubicBezTo>
                    <a:pt x="34758" y="5119"/>
                    <a:pt x="34972" y="5084"/>
                    <a:pt x="35171" y="5084"/>
                  </a:cubicBezTo>
                  <a:close/>
                  <a:moveTo>
                    <a:pt x="7685" y="9632"/>
                  </a:moveTo>
                  <a:lnTo>
                    <a:pt x="7685" y="9632"/>
                  </a:lnTo>
                  <a:cubicBezTo>
                    <a:pt x="7700" y="9666"/>
                    <a:pt x="7714" y="9700"/>
                    <a:pt x="7728" y="9734"/>
                  </a:cubicBezTo>
                  <a:lnTo>
                    <a:pt x="7728" y="9734"/>
                  </a:lnTo>
                  <a:cubicBezTo>
                    <a:pt x="7725" y="9719"/>
                    <a:pt x="7722" y="9703"/>
                    <a:pt x="7718" y="9688"/>
                  </a:cubicBezTo>
                  <a:lnTo>
                    <a:pt x="7718" y="9688"/>
                  </a:lnTo>
                  <a:cubicBezTo>
                    <a:pt x="7707" y="9669"/>
                    <a:pt x="7696" y="9650"/>
                    <a:pt x="7685" y="9632"/>
                  </a:cubicBezTo>
                  <a:close/>
                  <a:moveTo>
                    <a:pt x="25356" y="9499"/>
                  </a:moveTo>
                  <a:cubicBezTo>
                    <a:pt x="25360" y="9501"/>
                    <a:pt x="25363" y="9503"/>
                    <a:pt x="25366" y="9505"/>
                  </a:cubicBezTo>
                  <a:lnTo>
                    <a:pt x="25366" y="9505"/>
                  </a:lnTo>
                  <a:cubicBezTo>
                    <a:pt x="25267" y="9647"/>
                    <a:pt x="25178" y="9797"/>
                    <a:pt x="25105" y="9943"/>
                  </a:cubicBezTo>
                  <a:cubicBezTo>
                    <a:pt x="25185" y="9783"/>
                    <a:pt x="25265" y="9623"/>
                    <a:pt x="25356" y="9499"/>
                  </a:cubicBezTo>
                  <a:close/>
                  <a:moveTo>
                    <a:pt x="31050" y="9632"/>
                  </a:moveTo>
                  <a:lnTo>
                    <a:pt x="31050" y="9632"/>
                  </a:lnTo>
                  <a:cubicBezTo>
                    <a:pt x="30886" y="9795"/>
                    <a:pt x="30643" y="9958"/>
                    <a:pt x="30445" y="10134"/>
                  </a:cubicBezTo>
                  <a:lnTo>
                    <a:pt x="30445" y="10134"/>
                  </a:lnTo>
                  <a:cubicBezTo>
                    <a:pt x="30461" y="10107"/>
                    <a:pt x="30480" y="10078"/>
                    <a:pt x="30504" y="10047"/>
                  </a:cubicBezTo>
                  <a:cubicBezTo>
                    <a:pt x="30634" y="9943"/>
                    <a:pt x="30842" y="9736"/>
                    <a:pt x="31050" y="9632"/>
                  </a:cubicBezTo>
                  <a:close/>
                  <a:moveTo>
                    <a:pt x="25312" y="9943"/>
                  </a:moveTo>
                  <a:lnTo>
                    <a:pt x="25312" y="10047"/>
                  </a:lnTo>
                  <a:lnTo>
                    <a:pt x="25312" y="10177"/>
                  </a:lnTo>
                  <a:cubicBezTo>
                    <a:pt x="25270" y="10177"/>
                    <a:pt x="25245" y="10177"/>
                    <a:pt x="25230" y="10184"/>
                  </a:cubicBezTo>
                  <a:lnTo>
                    <a:pt x="25230" y="10184"/>
                  </a:lnTo>
                  <a:cubicBezTo>
                    <a:pt x="25260" y="10103"/>
                    <a:pt x="25312" y="10017"/>
                    <a:pt x="25312" y="9943"/>
                  </a:cubicBezTo>
                  <a:close/>
                  <a:moveTo>
                    <a:pt x="30738" y="10696"/>
                  </a:moveTo>
                  <a:cubicBezTo>
                    <a:pt x="30735" y="10696"/>
                    <a:pt x="30733" y="10696"/>
                    <a:pt x="30730" y="10696"/>
                  </a:cubicBezTo>
                  <a:lnTo>
                    <a:pt x="30730" y="10696"/>
                  </a:lnTo>
                  <a:cubicBezTo>
                    <a:pt x="30729" y="10700"/>
                    <a:pt x="30729" y="10704"/>
                    <a:pt x="30728" y="10708"/>
                  </a:cubicBezTo>
                  <a:lnTo>
                    <a:pt x="30728" y="10708"/>
                  </a:lnTo>
                  <a:cubicBezTo>
                    <a:pt x="30731" y="10704"/>
                    <a:pt x="30735" y="10700"/>
                    <a:pt x="30738" y="10696"/>
                  </a:cubicBezTo>
                  <a:close/>
                  <a:moveTo>
                    <a:pt x="30842" y="10281"/>
                  </a:moveTo>
                  <a:lnTo>
                    <a:pt x="30504" y="10592"/>
                  </a:lnTo>
                  <a:cubicBezTo>
                    <a:pt x="30401" y="10592"/>
                    <a:pt x="30297" y="10696"/>
                    <a:pt x="30297" y="10826"/>
                  </a:cubicBezTo>
                  <a:cubicBezTo>
                    <a:pt x="30401" y="10696"/>
                    <a:pt x="30504" y="10592"/>
                    <a:pt x="30634" y="10592"/>
                  </a:cubicBezTo>
                  <a:cubicBezTo>
                    <a:pt x="30634" y="10488"/>
                    <a:pt x="30738" y="10385"/>
                    <a:pt x="30842" y="10281"/>
                  </a:cubicBezTo>
                  <a:close/>
                  <a:moveTo>
                    <a:pt x="30842" y="10488"/>
                  </a:moveTo>
                  <a:cubicBezTo>
                    <a:pt x="30738" y="10488"/>
                    <a:pt x="30634" y="10592"/>
                    <a:pt x="30634" y="10696"/>
                  </a:cubicBezTo>
                  <a:cubicBezTo>
                    <a:pt x="30504" y="10696"/>
                    <a:pt x="30504" y="10696"/>
                    <a:pt x="30504" y="10826"/>
                  </a:cubicBezTo>
                  <a:cubicBezTo>
                    <a:pt x="30631" y="10826"/>
                    <a:pt x="30634" y="10703"/>
                    <a:pt x="30730" y="10696"/>
                  </a:cubicBezTo>
                  <a:lnTo>
                    <a:pt x="30730" y="10696"/>
                  </a:lnTo>
                  <a:cubicBezTo>
                    <a:pt x="30735" y="10665"/>
                    <a:pt x="30738" y="10630"/>
                    <a:pt x="30738" y="10592"/>
                  </a:cubicBezTo>
                  <a:lnTo>
                    <a:pt x="30842" y="10488"/>
                  </a:lnTo>
                  <a:close/>
                  <a:moveTo>
                    <a:pt x="25442" y="10177"/>
                  </a:moveTo>
                  <a:cubicBezTo>
                    <a:pt x="25208" y="10385"/>
                    <a:pt x="25001" y="10696"/>
                    <a:pt x="24793" y="10930"/>
                  </a:cubicBezTo>
                  <a:cubicBezTo>
                    <a:pt x="24793" y="10955"/>
                    <a:pt x="24786" y="10974"/>
                    <a:pt x="24774" y="10989"/>
                  </a:cubicBezTo>
                  <a:lnTo>
                    <a:pt x="24774" y="10989"/>
                  </a:lnTo>
                  <a:cubicBezTo>
                    <a:pt x="24793" y="10935"/>
                    <a:pt x="24793" y="10880"/>
                    <a:pt x="24793" y="10826"/>
                  </a:cubicBezTo>
                  <a:cubicBezTo>
                    <a:pt x="25001" y="10488"/>
                    <a:pt x="25208" y="10281"/>
                    <a:pt x="25442" y="10177"/>
                  </a:cubicBezTo>
                  <a:close/>
                  <a:moveTo>
                    <a:pt x="31387" y="3142"/>
                  </a:moveTo>
                  <a:cubicBezTo>
                    <a:pt x="30842" y="3453"/>
                    <a:pt x="30634" y="4206"/>
                    <a:pt x="30504" y="4751"/>
                  </a:cubicBezTo>
                  <a:cubicBezTo>
                    <a:pt x="30297" y="5634"/>
                    <a:pt x="30193" y="6283"/>
                    <a:pt x="29752" y="6932"/>
                  </a:cubicBezTo>
                  <a:cubicBezTo>
                    <a:pt x="29336" y="7581"/>
                    <a:pt x="28687" y="7789"/>
                    <a:pt x="28350" y="8541"/>
                  </a:cubicBezTo>
                  <a:cubicBezTo>
                    <a:pt x="28350" y="8645"/>
                    <a:pt x="28453" y="8645"/>
                    <a:pt x="28453" y="8645"/>
                  </a:cubicBezTo>
                  <a:cubicBezTo>
                    <a:pt x="28999" y="7581"/>
                    <a:pt x="29985" y="7140"/>
                    <a:pt x="30401" y="6049"/>
                  </a:cubicBezTo>
                  <a:cubicBezTo>
                    <a:pt x="30738" y="5296"/>
                    <a:pt x="30738" y="4336"/>
                    <a:pt x="31153" y="3687"/>
                  </a:cubicBezTo>
                  <a:lnTo>
                    <a:pt x="31153" y="3687"/>
                  </a:lnTo>
                  <a:cubicBezTo>
                    <a:pt x="30946" y="4440"/>
                    <a:pt x="31153" y="5400"/>
                    <a:pt x="31283" y="6283"/>
                  </a:cubicBezTo>
                  <a:cubicBezTo>
                    <a:pt x="31387" y="7451"/>
                    <a:pt x="31153" y="8749"/>
                    <a:pt x="30634" y="9736"/>
                  </a:cubicBezTo>
                  <a:cubicBezTo>
                    <a:pt x="30504" y="9736"/>
                    <a:pt x="30504" y="9839"/>
                    <a:pt x="30401" y="9943"/>
                  </a:cubicBezTo>
                  <a:cubicBezTo>
                    <a:pt x="30401" y="9943"/>
                    <a:pt x="30297" y="10047"/>
                    <a:pt x="30297" y="10177"/>
                  </a:cubicBezTo>
                  <a:cubicBezTo>
                    <a:pt x="30089" y="10488"/>
                    <a:pt x="29855" y="10696"/>
                    <a:pt x="29752" y="11034"/>
                  </a:cubicBezTo>
                  <a:cubicBezTo>
                    <a:pt x="29752" y="11034"/>
                    <a:pt x="29648" y="11034"/>
                    <a:pt x="29648" y="10930"/>
                  </a:cubicBezTo>
                  <a:cubicBezTo>
                    <a:pt x="29544" y="10592"/>
                    <a:pt x="29336" y="10385"/>
                    <a:pt x="29102" y="10047"/>
                  </a:cubicBezTo>
                  <a:cubicBezTo>
                    <a:pt x="29206" y="9736"/>
                    <a:pt x="29336" y="9398"/>
                    <a:pt x="29544" y="9087"/>
                  </a:cubicBezTo>
                  <a:cubicBezTo>
                    <a:pt x="29544" y="8983"/>
                    <a:pt x="29440" y="8983"/>
                    <a:pt x="29440" y="8983"/>
                  </a:cubicBezTo>
                  <a:cubicBezTo>
                    <a:pt x="29336" y="9294"/>
                    <a:pt x="29102" y="9632"/>
                    <a:pt x="28999" y="9943"/>
                  </a:cubicBezTo>
                  <a:cubicBezTo>
                    <a:pt x="28999" y="9839"/>
                    <a:pt x="28895" y="9839"/>
                    <a:pt x="28895" y="9736"/>
                  </a:cubicBezTo>
                  <a:cubicBezTo>
                    <a:pt x="29336" y="8541"/>
                    <a:pt x="30089" y="7685"/>
                    <a:pt x="30504" y="6491"/>
                  </a:cubicBezTo>
                  <a:lnTo>
                    <a:pt x="30504" y="6491"/>
                  </a:lnTo>
                  <a:cubicBezTo>
                    <a:pt x="30193" y="7243"/>
                    <a:pt x="29855" y="7892"/>
                    <a:pt x="29440" y="8438"/>
                  </a:cubicBezTo>
                  <a:cubicBezTo>
                    <a:pt x="29206" y="8749"/>
                    <a:pt x="28999" y="9087"/>
                    <a:pt x="28895" y="9528"/>
                  </a:cubicBezTo>
                  <a:cubicBezTo>
                    <a:pt x="28791" y="9190"/>
                    <a:pt x="28791" y="8983"/>
                    <a:pt x="28557" y="8749"/>
                  </a:cubicBezTo>
                  <a:cubicBezTo>
                    <a:pt x="28442" y="8634"/>
                    <a:pt x="28301" y="8584"/>
                    <a:pt x="28143" y="8584"/>
                  </a:cubicBezTo>
                  <a:cubicBezTo>
                    <a:pt x="27271" y="8584"/>
                    <a:pt x="25882" y="10099"/>
                    <a:pt x="25442" y="10385"/>
                  </a:cubicBezTo>
                  <a:cubicBezTo>
                    <a:pt x="25312" y="10488"/>
                    <a:pt x="25208" y="10592"/>
                    <a:pt x="25105" y="10696"/>
                  </a:cubicBezTo>
                  <a:cubicBezTo>
                    <a:pt x="25312" y="10385"/>
                    <a:pt x="25546" y="10177"/>
                    <a:pt x="25650" y="9943"/>
                  </a:cubicBezTo>
                  <a:lnTo>
                    <a:pt x="25754" y="9943"/>
                  </a:lnTo>
                  <a:cubicBezTo>
                    <a:pt x="25961" y="9736"/>
                    <a:pt x="26299" y="9528"/>
                    <a:pt x="26610" y="9190"/>
                  </a:cubicBezTo>
                  <a:cubicBezTo>
                    <a:pt x="26610" y="9190"/>
                    <a:pt x="26610" y="9087"/>
                    <a:pt x="26506" y="9087"/>
                  </a:cubicBezTo>
                  <a:cubicBezTo>
                    <a:pt x="26299" y="9398"/>
                    <a:pt x="25961" y="9632"/>
                    <a:pt x="25650" y="9839"/>
                  </a:cubicBezTo>
                  <a:cubicBezTo>
                    <a:pt x="26091" y="9398"/>
                    <a:pt x="26403" y="8983"/>
                    <a:pt x="26948" y="8645"/>
                  </a:cubicBezTo>
                  <a:lnTo>
                    <a:pt x="26844" y="8645"/>
                  </a:lnTo>
                  <a:cubicBezTo>
                    <a:pt x="26403" y="8983"/>
                    <a:pt x="25857" y="9528"/>
                    <a:pt x="25442" y="9943"/>
                  </a:cubicBezTo>
                  <a:cubicBezTo>
                    <a:pt x="25546" y="9839"/>
                    <a:pt x="25650" y="9632"/>
                    <a:pt x="25754" y="9528"/>
                  </a:cubicBezTo>
                  <a:lnTo>
                    <a:pt x="26091" y="9190"/>
                  </a:lnTo>
                  <a:cubicBezTo>
                    <a:pt x="26299" y="8879"/>
                    <a:pt x="26610" y="8645"/>
                    <a:pt x="26844" y="8334"/>
                  </a:cubicBezTo>
                  <a:cubicBezTo>
                    <a:pt x="27389" y="7892"/>
                    <a:pt x="27701" y="7347"/>
                    <a:pt x="28142" y="6802"/>
                  </a:cubicBezTo>
                  <a:cubicBezTo>
                    <a:pt x="28142" y="6802"/>
                    <a:pt x="28096" y="6756"/>
                    <a:pt x="28065" y="6756"/>
                  </a:cubicBezTo>
                  <a:cubicBezTo>
                    <a:pt x="28050" y="6756"/>
                    <a:pt x="28038" y="6767"/>
                    <a:pt x="28038" y="6802"/>
                  </a:cubicBezTo>
                  <a:cubicBezTo>
                    <a:pt x="27493" y="7451"/>
                    <a:pt x="27052" y="8100"/>
                    <a:pt x="26403" y="8645"/>
                  </a:cubicBezTo>
                  <a:cubicBezTo>
                    <a:pt x="26091" y="8983"/>
                    <a:pt x="25754" y="9294"/>
                    <a:pt x="25546" y="9736"/>
                  </a:cubicBezTo>
                  <a:cubicBezTo>
                    <a:pt x="25312" y="9839"/>
                    <a:pt x="25208" y="10047"/>
                    <a:pt x="25105" y="10177"/>
                  </a:cubicBezTo>
                  <a:cubicBezTo>
                    <a:pt x="25312" y="9736"/>
                    <a:pt x="25650" y="9294"/>
                    <a:pt x="26091" y="8879"/>
                  </a:cubicBezTo>
                  <a:cubicBezTo>
                    <a:pt x="26091" y="8879"/>
                    <a:pt x="26091" y="8821"/>
                    <a:pt x="26053" y="8821"/>
                  </a:cubicBezTo>
                  <a:cubicBezTo>
                    <a:pt x="26033" y="8821"/>
                    <a:pt x="26005" y="8836"/>
                    <a:pt x="25961" y="8879"/>
                  </a:cubicBezTo>
                  <a:cubicBezTo>
                    <a:pt x="25845" y="8957"/>
                    <a:pt x="25725" y="9067"/>
                    <a:pt x="25609" y="9196"/>
                  </a:cubicBezTo>
                  <a:lnTo>
                    <a:pt x="25609" y="9196"/>
                  </a:lnTo>
                  <a:cubicBezTo>
                    <a:pt x="25769" y="8903"/>
                    <a:pt x="25947" y="8639"/>
                    <a:pt x="26195" y="8334"/>
                  </a:cubicBezTo>
                  <a:cubicBezTo>
                    <a:pt x="26403" y="8100"/>
                    <a:pt x="26740" y="7789"/>
                    <a:pt x="27051" y="7581"/>
                  </a:cubicBezTo>
                  <a:lnTo>
                    <a:pt x="27051" y="7581"/>
                  </a:lnTo>
                  <a:cubicBezTo>
                    <a:pt x="26740" y="7789"/>
                    <a:pt x="26506" y="7892"/>
                    <a:pt x="26299" y="8100"/>
                  </a:cubicBezTo>
                  <a:cubicBezTo>
                    <a:pt x="26299" y="8100"/>
                    <a:pt x="26403" y="7996"/>
                    <a:pt x="26506" y="7892"/>
                  </a:cubicBezTo>
                  <a:cubicBezTo>
                    <a:pt x="26506" y="7892"/>
                    <a:pt x="26460" y="7846"/>
                    <a:pt x="26429" y="7846"/>
                  </a:cubicBezTo>
                  <a:cubicBezTo>
                    <a:pt x="26414" y="7846"/>
                    <a:pt x="26403" y="7858"/>
                    <a:pt x="26403" y="7892"/>
                  </a:cubicBezTo>
                  <a:cubicBezTo>
                    <a:pt x="26091" y="8334"/>
                    <a:pt x="25754" y="8645"/>
                    <a:pt x="25546" y="9190"/>
                  </a:cubicBezTo>
                  <a:cubicBezTo>
                    <a:pt x="25478" y="9251"/>
                    <a:pt x="25412" y="9322"/>
                    <a:pt x="25351" y="9398"/>
                  </a:cubicBezTo>
                  <a:lnTo>
                    <a:pt x="25312" y="9398"/>
                  </a:lnTo>
                  <a:cubicBezTo>
                    <a:pt x="25312" y="9414"/>
                    <a:pt x="25314" y="9428"/>
                    <a:pt x="25317" y="9440"/>
                  </a:cubicBezTo>
                  <a:lnTo>
                    <a:pt x="25317" y="9440"/>
                  </a:lnTo>
                  <a:cubicBezTo>
                    <a:pt x="25182" y="9615"/>
                    <a:pt x="25069" y="9807"/>
                    <a:pt x="25001" y="9943"/>
                  </a:cubicBezTo>
                  <a:cubicBezTo>
                    <a:pt x="25001" y="9736"/>
                    <a:pt x="25105" y="9398"/>
                    <a:pt x="25208" y="9087"/>
                  </a:cubicBezTo>
                  <a:cubicBezTo>
                    <a:pt x="25442" y="8100"/>
                    <a:pt x="26506" y="7347"/>
                    <a:pt x="27052" y="6491"/>
                  </a:cubicBezTo>
                  <a:cubicBezTo>
                    <a:pt x="27493" y="5842"/>
                    <a:pt x="26948" y="6153"/>
                    <a:pt x="27908" y="5296"/>
                  </a:cubicBezTo>
                  <a:cubicBezTo>
                    <a:pt x="28246" y="4855"/>
                    <a:pt x="28999" y="4751"/>
                    <a:pt x="29440" y="4440"/>
                  </a:cubicBezTo>
                  <a:cubicBezTo>
                    <a:pt x="30193" y="4102"/>
                    <a:pt x="30504" y="3142"/>
                    <a:pt x="31387" y="3142"/>
                  </a:cubicBezTo>
                  <a:close/>
                  <a:moveTo>
                    <a:pt x="30728" y="10708"/>
                  </a:moveTo>
                  <a:cubicBezTo>
                    <a:pt x="30626" y="10833"/>
                    <a:pt x="30504" y="10933"/>
                    <a:pt x="30504" y="11034"/>
                  </a:cubicBezTo>
                  <a:cubicBezTo>
                    <a:pt x="30610" y="10949"/>
                    <a:pt x="30699" y="10864"/>
                    <a:pt x="30728" y="10708"/>
                  </a:cubicBezTo>
                  <a:close/>
                  <a:moveTo>
                    <a:pt x="1195" y="4985"/>
                  </a:moveTo>
                  <a:lnTo>
                    <a:pt x="1195" y="4985"/>
                  </a:lnTo>
                  <a:cubicBezTo>
                    <a:pt x="987" y="6283"/>
                    <a:pt x="1299" y="7789"/>
                    <a:pt x="1532" y="9087"/>
                  </a:cubicBezTo>
                  <a:cubicBezTo>
                    <a:pt x="1636" y="9839"/>
                    <a:pt x="1844" y="10592"/>
                    <a:pt x="2077" y="11345"/>
                  </a:cubicBezTo>
                  <a:cubicBezTo>
                    <a:pt x="1195" y="9528"/>
                    <a:pt x="650" y="7581"/>
                    <a:pt x="987" y="5400"/>
                  </a:cubicBezTo>
                  <a:cubicBezTo>
                    <a:pt x="987" y="5296"/>
                    <a:pt x="1091" y="5089"/>
                    <a:pt x="1195" y="4985"/>
                  </a:cubicBezTo>
                  <a:close/>
                  <a:moveTo>
                    <a:pt x="30297" y="10930"/>
                  </a:moveTo>
                  <a:lnTo>
                    <a:pt x="30297" y="11241"/>
                  </a:lnTo>
                  <a:cubicBezTo>
                    <a:pt x="30193" y="11345"/>
                    <a:pt x="30193" y="11345"/>
                    <a:pt x="30089" y="11475"/>
                  </a:cubicBezTo>
                  <a:cubicBezTo>
                    <a:pt x="30089" y="11345"/>
                    <a:pt x="30089" y="11241"/>
                    <a:pt x="30193" y="11137"/>
                  </a:cubicBezTo>
                  <a:cubicBezTo>
                    <a:pt x="30193" y="11137"/>
                    <a:pt x="30297" y="11034"/>
                    <a:pt x="30297" y="10930"/>
                  </a:cubicBezTo>
                  <a:close/>
                  <a:moveTo>
                    <a:pt x="31153" y="11137"/>
                  </a:moveTo>
                  <a:cubicBezTo>
                    <a:pt x="30946" y="11475"/>
                    <a:pt x="30634" y="11579"/>
                    <a:pt x="30297" y="11683"/>
                  </a:cubicBezTo>
                  <a:cubicBezTo>
                    <a:pt x="30504" y="11345"/>
                    <a:pt x="30738" y="11137"/>
                    <a:pt x="31153" y="11137"/>
                  </a:cubicBezTo>
                  <a:close/>
                  <a:moveTo>
                    <a:pt x="31932" y="11241"/>
                  </a:moveTo>
                  <a:cubicBezTo>
                    <a:pt x="32140" y="11241"/>
                    <a:pt x="32140" y="11345"/>
                    <a:pt x="32036" y="11475"/>
                  </a:cubicBezTo>
                  <a:cubicBezTo>
                    <a:pt x="31932" y="11579"/>
                    <a:pt x="31699" y="11579"/>
                    <a:pt x="31595" y="11683"/>
                  </a:cubicBezTo>
                  <a:lnTo>
                    <a:pt x="30926" y="11683"/>
                  </a:lnTo>
                  <a:cubicBezTo>
                    <a:pt x="31254" y="11539"/>
                    <a:pt x="31593" y="11321"/>
                    <a:pt x="31932" y="11241"/>
                  </a:cubicBezTo>
                  <a:close/>
                  <a:moveTo>
                    <a:pt x="30089" y="11579"/>
                  </a:moveTo>
                  <a:lnTo>
                    <a:pt x="30089" y="11683"/>
                  </a:lnTo>
                  <a:lnTo>
                    <a:pt x="29985" y="11787"/>
                  </a:lnTo>
                  <a:cubicBezTo>
                    <a:pt x="29985" y="11683"/>
                    <a:pt x="29985" y="11683"/>
                    <a:pt x="30089" y="11579"/>
                  </a:cubicBezTo>
                  <a:close/>
                  <a:moveTo>
                    <a:pt x="32192" y="11812"/>
                  </a:moveTo>
                  <a:cubicBezTo>
                    <a:pt x="32328" y="11812"/>
                    <a:pt x="32464" y="11838"/>
                    <a:pt x="32581" y="11890"/>
                  </a:cubicBezTo>
                  <a:cubicBezTo>
                    <a:pt x="32503" y="11925"/>
                    <a:pt x="32428" y="11937"/>
                    <a:pt x="32355" y="11937"/>
                  </a:cubicBezTo>
                  <a:cubicBezTo>
                    <a:pt x="32209" y="11937"/>
                    <a:pt x="32071" y="11890"/>
                    <a:pt x="31932" y="11890"/>
                  </a:cubicBezTo>
                  <a:lnTo>
                    <a:pt x="31802" y="11890"/>
                  </a:lnTo>
                  <a:cubicBezTo>
                    <a:pt x="31919" y="11838"/>
                    <a:pt x="32056" y="11812"/>
                    <a:pt x="32192" y="11812"/>
                  </a:cubicBezTo>
                  <a:close/>
                  <a:moveTo>
                    <a:pt x="31491" y="11994"/>
                  </a:moveTo>
                  <a:lnTo>
                    <a:pt x="31491" y="12124"/>
                  </a:lnTo>
                  <a:lnTo>
                    <a:pt x="31136" y="12124"/>
                  </a:lnTo>
                  <a:cubicBezTo>
                    <a:pt x="31217" y="12087"/>
                    <a:pt x="31300" y="12042"/>
                    <a:pt x="31387" y="11994"/>
                  </a:cubicBezTo>
                  <a:cubicBezTo>
                    <a:pt x="31387" y="12037"/>
                    <a:pt x="31399" y="12052"/>
                    <a:pt x="31414" y="12052"/>
                  </a:cubicBezTo>
                  <a:cubicBezTo>
                    <a:pt x="31445" y="12052"/>
                    <a:pt x="31491" y="11994"/>
                    <a:pt x="31491" y="11994"/>
                  </a:cubicBezTo>
                  <a:close/>
                  <a:moveTo>
                    <a:pt x="30770" y="11745"/>
                  </a:moveTo>
                  <a:cubicBezTo>
                    <a:pt x="30752" y="11806"/>
                    <a:pt x="30776" y="11890"/>
                    <a:pt x="30842" y="11890"/>
                  </a:cubicBezTo>
                  <a:cubicBezTo>
                    <a:pt x="30738" y="11890"/>
                    <a:pt x="30504" y="11994"/>
                    <a:pt x="30401" y="11994"/>
                  </a:cubicBezTo>
                  <a:cubicBezTo>
                    <a:pt x="30401" y="11994"/>
                    <a:pt x="30354" y="11948"/>
                    <a:pt x="30324" y="11948"/>
                  </a:cubicBezTo>
                  <a:cubicBezTo>
                    <a:pt x="30308" y="11948"/>
                    <a:pt x="30297" y="11960"/>
                    <a:pt x="30297" y="11994"/>
                  </a:cubicBezTo>
                  <a:lnTo>
                    <a:pt x="30297" y="12124"/>
                  </a:lnTo>
                  <a:cubicBezTo>
                    <a:pt x="30193" y="12124"/>
                    <a:pt x="30193" y="12124"/>
                    <a:pt x="30089" y="12228"/>
                  </a:cubicBezTo>
                  <a:lnTo>
                    <a:pt x="30089" y="12124"/>
                  </a:lnTo>
                  <a:cubicBezTo>
                    <a:pt x="29985" y="12124"/>
                    <a:pt x="29985" y="11994"/>
                    <a:pt x="29985" y="11994"/>
                  </a:cubicBezTo>
                  <a:cubicBezTo>
                    <a:pt x="29985" y="11890"/>
                    <a:pt x="29985" y="11890"/>
                    <a:pt x="30089" y="11890"/>
                  </a:cubicBezTo>
                  <a:cubicBezTo>
                    <a:pt x="30089" y="11890"/>
                    <a:pt x="30089" y="11937"/>
                    <a:pt x="30120" y="11937"/>
                  </a:cubicBezTo>
                  <a:cubicBezTo>
                    <a:pt x="30135" y="11937"/>
                    <a:pt x="30158" y="11925"/>
                    <a:pt x="30193" y="11890"/>
                  </a:cubicBezTo>
                  <a:cubicBezTo>
                    <a:pt x="30297" y="11890"/>
                    <a:pt x="30401" y="11787"/>
                    <a:pt x="30504" y="11787"/>
                  </a:cubicBezTo>
                  <a:lnTo>
                    <a:pt x="30634" y="11787"/>
                  </a:lnTo>
                  <a:cubicBezTo>
                    <a:pt x="30679" y="11775"/>
                    <a:pt x="30724" y="11761"/>
                    <a:pt x="30770" y="11745"/>
                  </a:cubicBezTo>
                  <a:close/>
                  <a:moveTo>
                    <a:pt x="31050" y="12161"/>
                  </a:moveTo>
                  <a:lnTo>
                    <a:pt x="31050" y="12228"/>
                  </a:lnTo>
                  <a:lnTo>
                    <a:pt x="31153" y="12228"/>
                  </a:lnTo>
                  <a:cubicBezTo>
                    <a:pt x="30946" y="12228"/>
                    <a:pt x="30634" y="12228"/>
                    <a:pt x="30401" y="12332"/>
                  </a:cubicBezTo>
                  <a:lnTo>
                    <a:pt x="30401" y="12228"/>
                  </a:lnTo>
                  <a:lnTo>
                    <a:pt x="30738" y="12228"/>
                  </a:lnTo>
                  <a:cubicBezTo>
                    <a:pt x="30841" y="12228"/>
                    <a:pt x="30944" y="12202"/>
                    <a:pt x="31050" y="12161"/>
                  </a:cubicBezTo>
                  <a:close/>
                  <a:moveTo>
                    <a:pt x="30297" y="12332"/>
                  </a:moveTo>
                  <a:lnTo>
                    <a:pt x="30193" y="12436"/>
                  </a:lnTo>
                  <a:lnTo>
                    <a:pt x="30193" y="12332"/>
                  </a:lnTo>
                  <a:close/>
                  <a:moveTo>
                    <a:pt x="31100" y="12419"/>
                  </a:moveTo>
                  <a:cubicBezTo>
                    <a:pt x="31290" y="12419"/>
                    <a:pt x="31463" y="12452"/>
                    <a:pt x="31595" y="12539"/>
                  </a:cubicBezTo>
                  <a:cubicBezTo>
                    <a:pt x="31387" y="12643"/>
                    <a:pt x="31050" y="12643"/>
                    <a:pt x="30842" y="12643"/>
                  </a:cubicBezTo>
                  <a:cubicBezTo>
                    <a:pt x="30634" y="12643"/>
                    <a:pt x="30504" y="12539"/>
                    <a:pt x="30297" y="12539"/>
                  </a:cubicBezTo>
                  <a:cubicBezTo>
                    <a:pt x="30551" y="12479"/>
                    <a:pt x="30841" y="12419"/>
                    <a:pt x="31100" y="12419"/>
                  </a:cubicBezTo>
                  <a:close/>
                  <a:moveTo>
                    <a:pt x="35788" y="5526"/>
                  </a:moveTo>
                  <a:cubicBezTo>
                    <a:pt x="36057" y="5526"/>
                    <a:pt x="36324" y="5560"/>
                    <a:pt x="36579" y="5634"/>
                  </a:cubicBezTo>
                  <a:cubicBezTo>
                    <a:pt x="36579" y="5738"/>
                    <a:pt x="36683" y="5738"/>
                    <a:pt x="36787" y="5842"/>
                  </a:cubicBezTo>
                  <a:cubicBezTo>
                    <a:pt x="35930" y="5842"/>
                    <a:pt x="35048" y="6387"/>
                    <a:pt x="34528" y="7036"/>
                  </a:cubicBezTo>
                  <a:lnTo>
                    <a:pt x="34632" y="7036"/>
                  </a:lnTo>
                  <a:cubicBezTo>
                    <a:pt x="35405" y="6450"/>
                    <a:pt x="36283" y="6034"/>
                    <a:pt x="37228" y="6034"/>
                  </a:cubicBezTo>
                  <a:cubicBezTo>
                    <a:pt x="37331" y="6034"/>
                    <a:pt x="37435" y="6039"/>
                    <a:pt x="37540" y="6049"/>
                  </a:cubicBezTo>
                  <a:cubicBezTo>
                    <a:pt x="37773" y="6153"/>
                    <a:pt x="37981" y="6387"/>
                    <a:pt x="38189" y="6698"/>
                  </a:cubicBezTo>
                  <a:cubicBezTo>
                    <a:pt x="37967" y="6591"/>
                    <a:pt x="37724" y="6546"/>
                    <a:pt x="37471" y="6546"/>
                  </a:cubicBezTo>
                  <a:cubicBezTo>
                    <a:pt x="36744" y="6546"/>
                    <a:pt x="35943" y="6916"/>
                    <a:pt x="35385" y="7243"/>
                  </a:cubicBezTo>
                  <a:cubicBezTo>
                    <a:pt x="35385" y="7243"/>
                    <a:pt x="35385" y="7347"/>
                    <a:pt x="35489" y="7347"/>
                  </a:cubicBezTo>
                  <a:cubicBezTo>
                    <a:pt x="36045" y="7040"/>
                    <a:pt x="36658" y="6840"/>
                    <a:pt x="37265" y="6840"/>
                  </a:cubicBezTo>
                  <a:cubicBezTo>
                    <a:pt x="37734" y="6840"/>
                    <a:pt x="38199" y="6960"/>
                    <a:pt x="38630" y="7243"/>
                  </a:cubicBezTo>
                  <a:cubicBezTo>
                    <a:pt x="38630" y="7243"/>
                    <a:pt x="38734" y="7243"/>
                    <a:pt x="38734" y="7347"/>
                  </a:cubicBezTo>
                  <a:cubicBezTo>
                    <a:pt x="39487" y="8100"/>
                    <a:pt x="39279" y="7892"/>
                    <a:pt x="38734" y="8230"/>
                  </a:cubicBezTo>
                  <a:cubicBezTo>
                    <a:pt x="38422" y="8541"/>
                    <a:pt x="38293" y="9190"/>
                    <a:pt x="38085" y="9632"/>
                  </a:cubicBezTo>
                  <a:cubicBezTo>
                    <a:pt x="37877" y="10281"/>
                    <a:pt x="36138" y="11890"/>
                    <a:pt x="35697" y="11890"/>
                  </a:cubicBezTo>
                  <a:cubicBezTo>
                    <a:pt x="34736" y="12124"/>
                    <a:pt x="34398" y="12981"/>
                    <a:pt x="33334" y="12981"/>
                  </a:cubicBezTo>
                  <a:cubicBezTo>
                    <a:pt x="33178" y="12981"/>
                    <a:pt x="32988" y="12935"/>
                    <a:pt x="32778" y="12935"/>
                  </a:cubicBezTo>
                  <a:cubicBezTo>
                    <a:pt x="32674" y="12935"/>
                    <a:pt x="32564" y="12946"/>
                    <a:pt x="32451" y="12981"/>
                  </a:cubicBezTo>
                  <a:cubicBezTo>
                    <a:pt x="32451" y="12877"/>
                    <a:pt x="32581" y="12877"/>
                    <a:pt x="32581" y="12773"/>
                  </a:cubicBezTo>
                  <a:cubicBezTo>
                    <a:pt x="32581" y="12773"/>
                    <a:pt x="32581" y="12643"/>
                    <a:pt x="32451" y="12643"/>
                  </a:cubicBezTo>
                  <a:cubicBezTo>
                    <a:pt x="32244" y="12539"/>
                    <a:pt x="32036" y="12539"/>
                    <a:pt x="31802" y="12539"/>
                  </a:cubicBezTo>
                  <a:cubicBezTo>
                    <a:pt x="32036" y="12643"/>
                    <a:pt x="32140" y="12773"/>
                    <a:pt x="32348" y="12773"/>
                  </a:cubicBezTo>
                  <a:cubicBezTo>
                    <a:pt x="32244" y="12877"/>
                    <a:pt x="32036" y="12877"/>
                    <a:pt x="31802" y="12877"/>
                  </a:cubicBezTo>
                  <a:lnTo>
                    <a:pt x="31699" y="12877"/>
                  </a:lnTo>
                  <a:cubicBezTo>
                    <a:pt x="31802" y="12773"/>
                    <a:pt x="31699" y="12773"/>
                    <a:pt x="31699" y="12773"/>
                  </a:cubicBezTo>
                  <a:lnTo>
                    <a:pt x="31595" y="12773"/>
                  </a:lnTo>
                  <a:cubicBezTo>
                    <a:pt x="31595" y="12643"/>
                    <a:pt x="31699" y="12643"/>
                    <a:pt x="31802" y="12539"/>
                  </a:cubicBezTo>
                  <a:lnTo>
                    <a:pt x="31802" y="12436"/>
                  </a:lnTo>
                  <a:cubicBezTo>
                    <a:pt x="31699" y="12436"/>
                    <a:pt x="31595" y="12332"/>
                    <a:pt x="31491" y="12332"/>
                  </a:cubicBezTo>
                  <a:lnTo>
                    <a:pt x="32244" y="12332"/>
                  </a:lnTo>
                  <a:cubicBezTo>
                    <a:pt x="32348" y="12332"/>
                    <a:pt x="32348" y="12228"/>
                    <a:pt x="32348" y="12228"/>
                  </a:cubicBezTo>
                  <a:lnTo>
                    <a:pt x="32244" y="12124"/>
                  </a:lnTo>
                  <a:cubicBezTo>
                    <a:pt x="32451" y="12124"/>
                    <a:pt x="32581" y="12124"/>
                    <a:pt x="32789" y="11890"/>
                  </a:cubicBezTo>
                  <a:cubicBezTo>
                    <a:pt x="32789" y="11890"/>
                    <a:pt x="32789" y="11787"/>
                    <a:pt x="32685" y="11787"/>
                  </a:cubicBezTo>
                  <a:cubicBezTo>
                    <a:pt x="32451" y="11683"/>
                    <a:pt x="32244" y="11683"/>
                    <a:pt x="32036" y="11683"/>
                  </a:cubicBezTo>
                  <a:cubicBezTo>
                    <a:pt x="32244" y="11579"/>
                    <a:pt x="32348" y="11475"/>
                    <a:pt x="32244" y="11241"/>
                  </a:cubicBezTo>
                  <a:cubicBezTo>
                    <a:pt x="32200" y="11154"/>
                    <a:pt x="32096" y="11121"/>
                    <a:pt x="31974" y="11121"/>
                  </a:cubicBezTo>
                  <a:cubicBezTo>
                    <a:pt x="31809" y="11121"/>
                    <a:pt x="31611" y="11181"/>
                    <a:pt x="31491" y="11241"/>
                  </a:cubicBezTo>
                  <a:cubicBezTo>
                    <a:pt x="31387" y="11241"/>
                    <a:pt x="31283" y="11345"/>
                    <a:pt x="31153" y="11345"/>
                  </a:cubicBezTo>
                  <a:cubicBezTo>
                    <a:pt x="31283" y="11241"/>
                    <a:pt x="31283" y="11137"/>
                    <a:pt x="31387" y="11034"/>
                  </a:cubicBezTo>
                  <a:lnTo>
                    <a:pt x="31283" y="11034"/>
                  </a:lnTo>
                  <a:cubicBezTo>
                    <a:pt x="31221" y="11015"/>
                    <a:pt x="31160" y="11006"/>
                    <a:pt x="31100" y="11006"/>
                  </a:cubicBezTo>
                  <a:cubicBezTo>
                    <a:pt x="30831" y="11006"/>
                    <a:pt x="30572" y="11176"/>
                    <a:pt x="30297" y="11345"/>
                  </a:cubicBezTo>
                  <a:cubicBezTo>
                    <a:pt x="30401" y="11241"/>
                    <a:pt x="30504" y="11034"/>
                    <a:pt x="30504" y="10826"/>
                  </a:cubicBezTo>
                  <a:cubicBezTo>
                    <a:pt x="30504" y="10826"/>
                    <a:pt x="30458" y="10768"/>
                    <a:pt x="30427" y="10768"/>
                  </a:cubicBezTo>
                  <a:cubicBezTo>
                    <a:pt x="30412" y="10768"/>
                    <a:pt x="30401" y="10783"/>
                    <a:pt x="30401" y="10826"/>
                  </a:cubicBezTo>
                  <a:cubicBezTo>
                    <a:pt x="30297" y="10826"/>
                    <a:pt x="30297" y="10826"/>
                    <a:pt x="30193" y="10930"/>
                  </a:cubicBezTo>
                  <a:lnTo>
                    <a:pt x="30297" y="10826"/>
                  </a:lnTo>
                  <a:lnTo>
                    <a:pt x="30297" y="10696"/>
                  </a:lnTo>
                  <a:cubicBezTo>
                    <a:pt x="30089" y="10930"/>
                    <a:pt x="29985" y="11137"/>
                    <a:pt x="29855" y="11475"/>
                  </a:cubicBezTo>
                  <a:cubicBezTo>
                    <a:pt x="29855" y="11345"/>
                    <a:pt x="29855" y="11345"/>
                    <a:pt x="29752" y="11241"/>
                  </a:cubicBezTo>
                  <a:cubicBezTo>
                    <a:pt x="29855" y="11241"/>
                    <a:pt x="29855" y="11137"/>
                    <a:pt x="29855" y="11034"/>
                  </a:cubicBezTo>
                  <a:lnTo>
                    <a:pt x="29855" y="11137"/>
                  </a:lnTo>
                  <a:cubicBezTo>
                    <a:pt x="29985" y="10930"/>
                    <a:pt x="30089" y="10696"/>
                    <a:pt x="30193" y="10488"/>
                  </a:cubicBezTo>
                  <a:cubicBezTo>
                    <a:pt x="30504" y="10177"/>
                    <a:pt x="30842" y="9839"/>
                    <a:pt x="31283" y="9528"/>
                  </a:cubicBezTo>
                  <a:cubicBezTo>
                    <a:pt x="31491" y="9398"/>
                    <a:pt x="31802" y="9190"/>
                    <a:pt x="32036" y="8983"/>
                  </a:cubicBezTo>
                  <a:cubicBezTo>
                    <a:pt x="32348" y="8645"/>
                    <a:pt x="32451" y="7996"/>
                    <a:pt x="32685" y="7581"/>
                  </a:cubicBezTo>
                  <a:cubicBezTo>
                    <a:pt x="33031" y="6391"/>
                    <a:pt x="34441" y="5526"/>
                    <a:pt x="35788" y="5526"/>
                  </a:cubicBezTo>
                  <a:close/>
                  <a:moveTo>
                    <a:pt x="30193" y="12877"/>
                  </a:moveTo>
                  <a:cubicBezTo>
                    <a:pt x="30193" y="12981"/>
                    <a:pt x="30193" y="12981"/>
                    <a:pt x="30297" y="13085"/>
                  </a:cubicBezTo>
                  <a:lnTo>
                    <a:pt x="30193" y="13085"/>
                  </a:lnTo>
                  <a:cubicBezTo>
                    <a:pt x="30193" y="12981"/>
                    <a:pt x="30193" y="12877"/>
                    <a:pt x="30089" y="12877"/>
                  </a:cubicBezTo>
                  <a:close/>
                  <a:moveTo>
                    <a:pt x="31283" y="12981"/>
                  </a:moveTo>
                  <a:cubicBezTo>
                    <a:pt x="31153" y="13085"/>
                    <a:pt x="30946" y="13085"/>
                    <a:pt x="30738" y="13085"/>
                  </a:cubicBezTo>
                  <a:lnTo>
                    <a:pt x="30634" y="13085"/>
                  </a:lnTo>
                  <a:lnTo>
                    <a:pt x="30634" y="12981"/>
                  </a:lnTo>
                  <a:close/>
                  <a:moveTo>
                    <a:pt x="22950" y="9736"/>
                  </a:moveTo>
                  <a:cubicBezTo>
                    <a:pt x="22846" y="9943"/>
                    <a:pt x="22846" y="10177"/>
                    <a:pt x="22716" y="10385"/>
                  </a:cubicBezTo>
                  <a:cubicBezTo>
                    <a:pt x="22612" y="10592"/>
                    <a:pt x="22612" y="11034"/>
                    <a:pt x="22612" y="11241"/>
                  </a:cubicBezTo>
                  <a:cubicBezTo>
                    <a:pt x="22716" y="11890"/>
                    <a:pt x="22950" y="12332"/>
                    <a:pt x="23261" y="12773"/>
                  </a:cubicBezTo>
                  <a:cubicBezTo>
                    <a:pt x="23261" y="12877"/>
                    <a:pt x="23261" y="12877"/>
                    <a:pt x="23365" y="12877"/>
                  </a:cubicBezTo>
                  <a:cubicBezTo>
                    <a:pt x="23262" y="12980"/>
                    <a:pt x="23158" y="13084"/>
                    <a:pt x="23157" y="13188"/>
                  </a:cubicBezTo>
                  <a:lnTo>
                    <a:pt x="23157" y="13188"/>
                  </a:lnTo>
                  <a:cubicBezTo>
                    <a:pt x="23158" y="13084"/>
                    <a:pt x="23261" y="12877"/>
                    <a:pt x="23261" y="12773"/>
                  </a:cubicBezTo>
                  <a:lnTo>
                    <a:pt x="23261" y="12773"/>
                  </a:lnTo>
                  <a:cubicBezTo>
                    <a:pt x="23157" y="12877"/>
                    <a:pt x="23157" y="12981"/>
                    <a:pt x="23054" y="13085"/>
                  </a:cubicBezTo>
                  <a:cubicBezTo>
                    <a:pt x="23054" y="12981"/>
                    <a:pt x="23054" y="12773"/>
                    <a:pt x="23157" y="12643"/>
                  </a:cubicBezTo>
                  <a:lnTo>
                    <a:pt x="23054" y="12643"/>
                  </a:lnTo>
                  <a:cubicBezTo>
                    <a:pt x="23054" y="12773"/>
                    <a:pt x="23054" y="12877"/>
                    <a:pt x="22950" y="12981"/>
                  </a:cubicBezTo>
                  <a:cubicBezTo>
                    <a:pt x="22950" y="12773"/>
                    <a:pt x="23054" y="12643"/>
                    <a:pt x="23054" y="12539"/>
                  </a:cubicBezTo>
                  <a:lnTo>
                    <a:pt x="23054" y="12539"/>
                  </a:lnTo>
                  <a:cubicBezTo>
                    <a:pt x="22950" y="12643"/>
                    <a:pt x="22950" y="12773"/>
                    <a:pt x="22846" y="12877"/>
                  </a:cubicBezTo>
                  <a:lnTo>
                    <a:pt x="22846" y="12773"/>
                  </a:lnTo>
                  <a:cubicBezTo>
                    <a:pt x="22846" y="12643"/>
                    <a:pt x="22846" y="12539"/>
                    <a:pt x="22950" y="12332"/>
                  </a:cubicBezTo>
                  <a:lnTo>
                    <a:pt x="22846" y="12332"/>
                  </a:lnTo>
                  <a:cubicBezTo>
                    <a:pt x="22846" y="12436"/>
                    <a:pt x="22716" y="12539"/>
                    <a:pt x="22716" y="12643"/>
                  </a:cubicBezTo>
                  <a:cubicBezTo>
                    <a:pt x="22716" y="12539"/>
                    <a:pt x="22716" y="12332"/>
                    <a:pt x="22846" y="12228"/>
                  </a:cubicBezTo>
                  <a:lnTo>
                    <a:pt x="22716" y="12228"/>
                  </a:lnTo>
                  <a:lnTo>
                    <a:pt x="22716" y="12539"/>
                  </a:lnTo>
                  <a:cubicBezTo>
                    <a:pt x="22612" y="12436"/>
                    <a:pt x="22612" y="12332"/>
                    <a:pt x="22508" y="12228"/>
                  </a:cubicBezTo>
                  <a:lnTo>
                    <a:pt x="22508" y="12124"/>
                  </a:lnTo>
                  <a:cubicBezTo>
                    <a:pt x="22301" y="11345"/>
                    <a:pt x="22405" y="10592"/>
                    <a:pt x="22950" y="9736"/>
                  </a:cubicBezTo>
                  <a:close/>
                  <a:moveTo>
                    <a:pt x="883" y="5842"/>
                  </a:moveTo>
                  <a:cubicBezTo>
                    <a:pt x="442" y="8334"/>
                    <a:pt x="1636" y="11137"/>
                    <a:pt x="2934" y="13292"/>
                  </a:cubicBezTo>
                  <a:cubicBezTo>
                    <a:pt x="1532" y="11241"/>
                    <a:pt x="130" y="8983"/>
                    <a:pt x="546" y="6698"/>
                  </a:cubicBezTo>
                  <a:cubicBezTo>
                    <a:pt x="650" y="6387"/>
                    <a:pt x="779" y="6049"/>
                    <a:pt x="883" y="5842"/>
                  </a:cubicBezTo>
                  <a:close/>
                  <a:moveTo>
                    <a:pt x="23365" y="12981"/>
                  </a:moveTo>
                  <a:cubicBezTo>
                    <a:pt x="23365" y="13085"/>
                    <a:pt x="23261" y="13188"/>
                    <a:pt x="23261" y="13292"/>
                  </a:cubicBezTo>
                  <a:cubicBezTo>
                    <a:pt x="23261" y="13188"/>
                    <a:pt x="23261" y="13085"/>
                    <a:pt x="23365" y="12981"/>
                  </a:cubicBezTo>
                  <a:close/>
                  <a:moveTo>
                    <a:pt x="2285" y="1195"/>
                  </a:moveTo>
                  <a:lnTo>
                    <a:pt x="2285" y="1195"/>
                  </a:lnTo>
                  <a:cubicBezTo>
                    <a:pt x="1844" y="2908"/>
                    <a:pt x="1636" y="4647"/>
                    <a:pt x="1740" y="6491"/>
                  </a:cubicBezTo>
                  <a:cubicBezTo>
                    <a:pt x="1839" y="8782"/>
                    <a:pt x="2441" y="11050"/>
                    <a:pt x="3269" y="13339"/>
                  </a:cubicBezTo>
                  <a:lnTo>
                    <a:pt x="3269" y="13339"/>
                  </a:lnTo>
                  <a:cubicBezTo>
                    <a:pt x="2607" y="12084"/>
                    <a:pt x="2046" y="10879"/>
                    <a:pt x="1740" y="9398"/>
                  </a:cubicBezTo>
                  <a:cubicBezTo>
                    <a:pt x="1299" y="7996"/>
                    <a:pt x="1091" y="6153"/>
                    <a:pt x="1299" y="4647"/>
                  </a:cubicBezTo>
                  <a:lnTo>
                    <a:pt x="1299" y="4440"/>
                  </a:lnTo>
                  <a:cubicBezTo>
                    <a:pt x="1740" y="3349"/>
                    <a:pt x="1948" y="2259"/>
                    <a:pt x="2285" y="1195"/>
                  </a:cubicBezTo>
                  <a:close/>
                  <a:moveTo>
                    <a:pt x="30391" y="13214"/>
                  </a:moveTo>
                  <a:cubicBezTo>
                    <a:pt x="30485" y="13214"/>
                    <a:pt x="30569" y="13240"/>
                    <a:pt x="30634" y="13292"/>
                  </a:cubicBezTo>
                  <a:cubicBezTo>
                    <a:pt x="30504" y="13422"/>
                    <a:pt x="30401" y="13422"/>
                    <a:pt x="30193" y="13422"/>
                  </a:cubicBezTo>
                  <a:lnTo>
                    <a:pt x="30089" y="13422"/>
                  </a:lnTo>
                  <a:lnTo>
                    <a:pt x="30089" y="13292"/>
                  </a:lnTo>
                  <a:cubicBezTo>
                    <a:pt x="30193" y="13240"/>
                    <a:pt x="30297" y="13214"/>
                    <a:pt x="30391" y="13214"/>
                  </a:cubicBezTo>
                  <a:close/>
                  <a:moveTo>
                    <a:pt x="32036" y="13085"/>
                  </a:moveTo>
                  <a:lnTo>
                    <a:pt x="32036" y="13188"/>
                  </a:lnTo>
                  <a:cubicBezTo>
                    <a:pt x="32036" y="13292"/>
                    <a:pt x="31932" y="13292"/>
                    <a:pt x="31802" y="13292"/>
                  </a:cubicBezTo>
                  <a:cubicBezTo>
                    <a:pt x="31595" y="13422"/>
                    <a:pt x="31387" y="13422"/>
                    <a:pt x="31153" y="13422"/>
                  </a:cubicBezTo>
                  <a:cubicBezTo>
                    <a:pt x="31283" y="13292"/>
                    <a:pt x="31491" y="13292"/>
                    <a:pt x="31595" y="13188"/>
                  </a:cubicBezTo>
                  <a:cubicBezTo>
                    <a:pt x="31699" y="13188"/>
                    <a:pt x="31932" y="13085"/>
                    <a:pt x="32036" y="13085"/>
                  </a:cubicBezTo>
                  <a:close/>
                  <a:moveTo>
                    <a:pt x="23365" y="13085"/>
                  </a:moveTo>
                  <a:cubicBezTo>
                    <a:pt x="23365" y="13085"/>
                    <a:pt x="23495" y="13085"/>
                    <a:pt x="23495" y="13188"/>
                  </a:cubicBezTo>
                  <a:lnTo>
                    <a:pt x="23495" y="13292"/>
                  </a:lnTo>
                  <a:cubicBezTo>
                    <a:pt x="23495" y="13422"/>
                    <a:pt x="23495" y="13422"/>
                    <a:pt x="23365" y="13526"/>
                  </a:cubicBezTo>
                  <a:cubicBezTo>
                    <a:pt x="23365" y="13422"/>
                    <a:pt x="23495" y="13292"/>
                    <a:pt x="23495" y="13188"/>
                  </a:cubicBezTo>
                  <a:cubicBezTo>
                    <a:pt x="23365" y="13188"/>
                    <a:pt x="23365" y="13292"/>
                    <a:pt x="23365" y="13422"/>
                  </a:cubicBezTo>
                  <a:lnTo>
                    <a:pt x="23365" y="13292"/>
                  </a:lnTo>
                  <a:lnTo>
                    <a:pt x="23365" y="13085"/>
                  </a:lnTo>
                  <a:close/>
                  <a:moveTo>
                    <a:pt x="23495" y="13422"/>
                  </a:moveTo>
                  <a:lnTo>
                    <a:pt x="23599" y="13526"/>
                  </a:lnTo>
                  <a:cubicBezTo>
                    <a:pt x="23599" y="13630"/>
                    <a:pt x="23495" y="13630"/>
                    <a:pt x="23495" y="13630"/>
                  </a:cubicBezTo>
                  <a:lnTo>
                    <a:pt x="23495" y="13422"/>
                  </a:lnTo>
                  <a:close/>
                  <a:moveTo>
                    <a:pt x="2389" y="2493"/>
                  </a:moveTo>
                  <a:cubicBezTo>
                    <a:pt x="2493" y="3349"/>
                    <a:pt x="2726" y="4336"/>
                    <a:pt x="3246" y="5089"/>
                  </a:cubicBezTo>
                  <a:cubicBezTo>
                    <a:pt x="3687" y="6698"/>
                    <a:pt x="3583" y="8541"/>
                    <a:pt x="3791" y="10281"/>
                  </a:cubicBezTo>
                  <a:cubicBezTo>
                    <a:pt x="3791" y="10826"/>
                    <a:pt x="3791" y="11345"/>
                    <a:pt x="3895" y="11890"/>
                  </a:cubicBezTo>
                  <a:cubicBezTo>
                    <a:pt x="3479" y="9839"/>
                    <a:pt x="3142" y="7892"/>
                    <a:pt x="3038" y="5738"/>
                  </a:cubicBezTo>
                  <a:cubicBezTo>
                    <a:pt x="3038" y="5738"/>
                    <a:pt x="2934" y="5738"/>
                    <a:pt x="2934" y="5842"/>
                  </a:cubicBezTo>
                  <a:cubicBezTo>
                    <a:pt x="3142" y="8438"/>
                    <a:pt x="3375" y="11137"/>
                    <a:pt x="4128" y="13734"/>
                  </a:cubicBezTo>
                  <a:cubicBezTo>
                    <a:pt x="2597" y="10177"/>
                    <a:pt x="1844" y="6387"/>
                    <a:pt x="2389" y="2493"/>
                  </a:cubicBezTo>
                  <a:close/>
                  <a:moveTo>
                    <a:pt x="23622" y="13687"/>
                  </a:moveTo>
                  <a:cubicBezTo>
                    <a:pt x="23610" y="13687"/>
                    <a:pt x="23599" y="13699"/>
                    <a:pt x="23599" y="13734"/>
                  </a:cubicBezTo>
                  <a:cubicBezTo>
                    <a:pt x="23668" y="13734"/>
                    <a:pt x="23645" y="13687"/>
                    <a:pt x="23622" y="13687"/>
                  </a:cubicBezTo>
                  <a:close/>
                  <a:moveTo>
                    <a:pt x="31153" y="13188"/>
                  </a:moveTo>
                  <a:lnTo>
                    <a:pt x="30946" y="13422"/>
                  </a:lnTo>
                  <a:cubicBezTo>
                    <a:pt x="30901" y="13422"/>
                    <a:pt x="30856" y="13441"/>
                    <a:pt x="30828" y="13471"/>
                  </a:cubicBezTo>
                  <a:lnTo>
                    <a:pt x="30828" y="13471"/>
                  </a:lnTo>
                  <a:cubicBezTo>
                    <a:pt x="30818" y="13456"/>
                    <a:pt x="30804" y="13448"/>
                    <a:pt x="30790" y="13448"/>
                  </a:cubicBezTo>
                  <a:cubicBezTo>
                    <a:pt x="30764" y="13448"/>
                    <a:pt x="30738" y="13474"/>
                    <a:pt x="30738" y="13526"/>
                  </a:cubicBezTo>
                  <a:cubicBezTo>
                    <a:pt x="30662" y="13678"/>
                    <a:pt x="30461" y="13774"/>
                    <a:pt x="30277" y="13774"/>
                  </a:cubicBezTo>
                  <a:cubicBezTo>
                    <a:pt x="30210" y="13774"/>
                    <a:pt x="30145" y="13761"/>
                    <a:pt x="30089" y="13734"/>
                  </a:cubicBezTo>
                  <a:lnTo>
                    <a:pt x="30089" y="13630"/>
                  </a:lnTo>
                  <a:cubicBezTo>
                    <a:pt x="30193" y="13630"/>
                    <a:pt x="30297" y="13630"/>
                    <a:pt x="30401" y="13526"/>
                  </a:cubicBezTo>
                  <a:cubicBezTo>
                    <a:pt x="30634" y="13526"/>
                    <a:pt x="30738" y="13422"/>
                    <a:pt x="30842" y="13292"/>
                  </a:cubicBezTo>
                  <a:lnTo>
                    <a:pt x="30842" y="13188"/>
                  </a:lnTo>
                  <a:cubicBezTo>
                    <a:pt x="30911" y="13188"/>
                    <a:pt x="30934" y="13235"/>
                    <a:pt x="30973" y="13235"/>
                  </a:cubicBezTo>
                  <a:cubicBezTo>
                    <a:pt x="30992" y="13235"/>
                    <a:pt x="31015" y="13223"/>
                    <a:pt x="31050" y="13188"/>
                  </a:cubicBezTo>
                  <a:close/>
                  <a:moveTo>
                    <a:pt x="30801" y="13563"/>
                  </a:moveTo>
                  <a:cubicBezTo>
                    <a:pt x="30807" y="13585"/>
                    <a:pt x="30819" y="13607"/>
                    <a:pt x="30842" y="13630"/>
                  </a:cubicBezTo>
                  <a:lnTo>
                    <a:pt x="30842" y="13734"/>
                  </a:lnTo>
                  <a:cubicBezTo>
                    <a:pt x="30946" y="13734"/>
                    <a:pt x="31050" y="13734"/>
                    <a:pt x="31153" y="13630"/>
                  </a:cubicBezTo>
                  <a:lnTo>
                    <a:pt x="31595" y="13630"/>
                  </a:lnTo>
                  <a:cubicBezTo>
                    <a:pt x="31802" y="13630"/>
                    <a:pt x="31932" y="13630"/>
                    <a:pt x="32140" y="13734"/>
                  </a:cubicBezTo>
                  <a:cubicBezTo>
                    <a:pt x="32036" y="13837"/>
                    <a:pt x="31699" y="13837"/>
                    <a:pt x="31595" y="13837"/>
                  </a:cubicBezTo>
                  <a:cubicBezTo>
                    <a:pt x="31491" y="13837"/>
                    <a:pt x="31283" y="13734"/>
                    <a:pt x="31050" y="13734"/>
                  </a:cubicBezTo>
                  <a:lnTo>
                    <a:pt x="31050" y="13837"/>
                  </a:lnTo>
                  <a:lnTo>
                    <a:pt x="30504" y="13837"/>
                  </a:lnTo>
                  <a:lnTo>
                    <a:pt x="30801" y="13563"/>
                  </a:lnTo>
                  <a:close/>
                  <a:moveTo>
                    <a:pt x="338" y="7789"/>
                  </a:moveTo>
                  <a:cubicBezTo>
                    <a:pt x="433" y="9963"/>
                    <a:pt x="1883" y="12116"/>
                    <a:pt x="3200" y="13954"/>
                  </a:cubicBezTo>
                  <a:lnTo>
                    <a:pt x="3200" y="13954"/>
                  </a:lnTo>
                  <a:cubicBezTo>
                    <a:pt x="1982" y="12289"/>
                    <a:pt x="620" y="10606"/>
                    <a:pt x="338" y="8541"/>
                  </a:cubicBezTo>
                  <a:lnTo>
                    <a:pt x="338" y="7789"/>
                  </a:lnTo>
                  <a:close/>
                  <a:moveTo>
                    <a:pt x="23599" y="13630"/>
                  </a:moveTo>
                  <a:lnTo>
                    <a:pt x="23703" y="13734"/>
                  </a:lnTo>
                  <a:lnTo>
                    <a:pt x="23703" y="13837"/>
                  </a:lnTo>
                  <a:cubicBezTo>
                    <a:pt x="23703" y="13837"/>
                    <a:pt x="23599" y="13941"/>
                    <a:pt x="23599" y="14071"/>
                  </a:cubicBezTo>
                  <a:lnTo>
                    <a:pt x="23599" y="13837"/>
                  </a:lnTo>
                  <a:cubicBezTo>
                    <a:pt x="23599" y="13734"/>
                    <a:pt x="23599" y="13734"/>
                    <a:pt x="23495" y="13734"/>
                  </a:cubicBezTo>
                  <a:cubicBezTo>
                    <a:pt x="23599" y="13734"/>
                    <a:pt x="23599" y="13630"/>
                    <a:pt x="23599" y="13630"/>
                  </a:cubicBezTo>
                  <a:close/>
                  <a:moveTo>
                    <a:pt x="30039" y="13967"/>
                  </a:moveTo>
                  <a:cubicBezTo>
                    <a:pt x="30054" y="13967"/>
                    <a:pt x="30054" y="14071"/>
                    <a:pt x="30193" y="14071"/>
                  </a:cubicBezTo>
                  <a:cubicBezTo>
                    <a:pt x="30220" y="14085"/>
                    <a:pt x="30247" y="14098"/>
                    <a:pt x="30275" y="14111"/>
                  </a:cubicBezTo>
                  <a:lnTo>
                    <a:pt x="30275" y="14111"/>
                  </a:lnTo>
                  <a:cubicBezTo>
                    <a:pt x="30179" y="14085"/>
                    <a:pt x="30081" y="14071"/>
                    <a:pt x="29985" y="14071"/>
                  </a:cubicBezTo>
                  <a:cubicBezTo>
                    <a:pt x="30020" y="13993"/>
                    <a:pt x="30031" y="13967"/>
                    <a:pt x="30039" y="13967"/>
                  </a:cubicBezTo>
                  <a:close/>
                  <a:moveTo>
                    <a:pt x="30842" y="14071"/>
                  </a:moveTo>
                  <a:cubicBezTo>
                    <a:pt x="31050" y="14071"/>
                    <a:pt x="31595" y="14071"/>
                    <a:pt x="31802" y="14279"/>
                  </a:cubicBezTo>
                  <a:cubicBezTo>
                    <a:pt x="31387" y="14279"/>
                    <a:pt x="31050" y="14175"/>
                    <a:pt x="30634" y="14071"/>
                  </a:cubicBezTo>
                  <a:close/>
                  <a:moveTo>
                    <a:pt x="31153" y="14383"/>
                  </a:moveTo>
                  <a:cubicBezTo>
                    <a:pt x="31283" y="14383"/>
                    <a:pt x="31387" y="14486"/>
                    <a:pt x="31491" y="14486"/>
                  </a:cubicBezTo>
                  <a:lnTo>
                    <a:pt x="31283" y="14486"/>
                  </a:lnTo>
                  <a:lnTo>
                    <a:pt x="31153" y="14383"/>
                  </a:lnTo>
                  <a:close/>
                  <a:moveTo>
                    <a:pt x="31802" y="14383"/>
                  </a:moveTo>
                  <a:lnTo>
                    <a:pt x="31699" y="14486"/>
                  </a:lnTo>
                  <a:cubicBezTo>
                    <a:pt x="31699" y="14486"/>
                    <a:pt x="31595" y="14486"/>
                    <a:pt x="31595" y="14383"/>
                  </a:cubicBezTo>
                  <a:close/>
                  <a:moveTo>
                    <a:pt x="30297" y="14383"/>
                  </a:moveTo>
                  <a:cubicBezTo>
                    <a:pt x="30504" y="14383"/>
                    <a:pt x="30634" y="14486"/>
                    <a:pt x="30842" y="14590"/>
                  </a:cubicBezTo>
                  <a:cubicBezTo>
                    <a:pt x="30738" y="14590"/>
                    <a:pt x="30738" y="14720"/>
                    <a:pt x="30738" y="14720"/>
                  </a:cubicBezTo>
                  <a:cubicBezTo>
                    <a:pt x="30634" y="14590"/>
                    <a:pt x="30504" y="14486"/>
                    <a:pt x="30297" y="14383"/>
                  </a:cubicBezTo>
                  <a:close/>
                  <a:moveTo>
                    <a:pt x="31387" y="14590"/>
                  </a:moveTo>
                  <a:cubicBezTo>
                    <a:pt x="31595" y="14590"/>
                    <a:pt x="31802" y="14720"/>
                    <a:pt x="32036" y="14824"/>
                  </a:cubicBezTo>
                  <a:cubicBezTo>
                    <a:pt x="31968" y="14854"/>
                    <a:pt x="31901" y="14867"/>
                    <a:pt x="31839" y="14867"/>
                  </a:cubicBezTo>
                  <a:cubicBezTo>
                    <a:pt x="31690" y="14867"/>
                    <a:pt x="31564" y="14793"/>
                    <a:pt x="31491" y="14720"/>
                  </a:cubicBezTo>
                  <a:cubicBezTo>
                    <a:pt x="31491" y="14590"/>
                    <a:pt x="31387" y="14590"/>
                    <a:pt x="31387" y="14590"/>
                  </a:cubicBezTo>
                  <a:close/>
                  <a:moveTo>
                    <a:pt x="29985" y="14279"/>
                  </a:moveTo>
                  <a:cubicBezTo>
                    <a:pt x="29985" y="14279"/>
                    <a:pt x="29985" y="14383"/>
                    <a:pt x="30089" y="14383"/>
                  </a:cubicBezTo>
                  <a:cubicBezTo>
                    <a:pt x="30193" y="14486"/>
                    <a:pt x="30297" y="14590"/>
                    <a:pt x="30401" y="14720"/>
                  </a:cubicBezTo>
                  <a:lnTo>
                    <a:pt x="30401" y="14824"/>
                  </a:lnTo>
                  <a:cubicBezTo>
                    <a:pt x="30504" y="14824"/>
                    <a:pt x="30634" y="14928"/>
                    <a:pt x="30504" y="15032"/>
                  </a:cubicBezTo>
                  <a:cubicBezTo>
                    <a:pt x="30401" y="14824"/>
                    <a:pt x="30193" y="14590"/>
                    <a:pt x="29985" y="14383"/>
                  </a:cubicBezTo>
                  <a:lnTo>
                    <a:pt x="29985" y="14279"/>
                  </a:lnTo>
                  <a:close/>
                  <a:moveTo>
                    <a:pt x="22921" y="14373"/>
                  </a:moveTo>
                  <a:cubicBezTo>
                    <a:pt x="23128" y="14373"/>
                    <a:pt x="23326" y="14407"/>
                    <a:pt x="23495" y="14486"/>
                  </a:cubicBezTo>
                  <a:lnTo>
                    <a:pt x="23495" y="14590"/>
                  </a:lnTo>
                  <a:cubicBezTo>
                    <a:pt x="23351" y="14533"/>
                    <a:pt x="23193" y="14508"/>
                    <a:pt x="23029" y="14508"/>
                  </a:cubicBezTo>
                  <a:cubicBezTo>
                    <a:pt x="22308" y="14508"/>
                    <a:pt x="21466" y="14985"/>
                    <a:pt x="21107" y="15239"/>
                  </a:cubicBezTo>
                  <a:lnTo>
                    <a:pt x="21107" y="15135"/>
                  </a:lnTo>
                  <a:cubicBezTo>
                    <a:pt x="21418" y="14928"/>
                    <a:pt x="21756" y="14720"/>
                    <a:pt x="21963" y="14590"/>
                  </a:cubicBezTo>
                  <a:cubicBezTo>
                    <a:pt x="22236" y="14462"/>
                    <a:pt x="22588" y="14373"/>
                    <a:pt x="22921" y="14373"/>
                  </a:cubicBezTo>
                  <a:close/>
                  <a:moveTo>
                    <a:pt x="22846" y="15135"/>
                  </a:moveTo>
                  <a:lnTo>
                    <a:pt x="22716" y="15239"/>
                  </a:lnTo>
                  <a:cubicBezTo>
                    <a:pt x="22612" y="15369"/>
                    <a:pt x="22508" y="15473"/>
                    <a:pt x="22508" y="15473"/>
                  </a:cubicBezTo>
                  <a:cubicBezTo>
                    <a:pt x="22508" y="15369"/>
                    <a:pt x="22612" y="15239"/>
                    <a:pt x="22846" y="15135"/>
                  </a:cubicBezTo>
                  <a:close/>
                  <a:moveTo>
                    <a:pt x="29648" y="14279"/>
                  </a:moveTo>
                  <a:cubicBezTo>
                    <a:pt x="29752" y="14383"/>
                    <a:pt x="29752" y="14383"/>
                    <a:pt x="29752" y="14486"/>
                  </a:cubicBezTo>
                  <a:cubicBezTo>
                    <a:pt x="29752" y="14486"/>
                    <a:pt x="29752" y="14590"/>
                    <a:pt x="29855" y="14590"/>
                  </a:cubicBezTo>
                  <a:cubicBezTo>
                    <a:pt x="29855" y="14720"/>
                    <a:pt x="29985" y="14824"/>
                    <a:pt x="29985" y="14824"/>
                  </a:cubicBezTo>
                  <a:cubicBezTo>
                    <a:pt x="30089" y="15032"/>
                    <a:pt x="30297" y="15239"/>
                    <a:pt x="30297" y="15473"/>
                  </a:cubicBezTo>
                  <a:cubicBezTo>
                    <a:pt x="29985" y="15239"/>
                    <a:pt x="29855" y="14590"/>
                    <a:pt x="29648" y="14383"/>
                  </a:cubicBezTo>
                  <a:lnTo>
                    <a:pt x="29544" y="14279"/>
                  </a:lnTo>
                  <a:close/>
                  <a:moveTo>
                    <a:pt x="22612" y="15239"/>
                  </a:moveTo>
                  <a:lnTo>
                    <a:pt x="22324" y="15552"/>
                  </a:lnTo>
                  <a:lnTo>
                    <a:pt x="22324" y="15552"/>
                  </a:lnTo>
                  <a:cubicBezTo>
                    <a:pt x="22405" y="15457"/>
                    <a:pt x="22405" y="15369"/>
                    <a:pt x="22405" y="15369"/>
                  </a:cubicBezTo>
                  <a:cubicBezTo>
                    <a:pt x="22508" y="15369"/>
                    <a:pt x="22508" y="15239"/>
                    <a:pt x="22612" y="15239"/>
                  </a:cubicBezTo>
                  <a:close/>
                  <a:moveTo>
                    <a:pt x="30738" y="14928"/>
                  </a:moveTo>
                  <a:cubicBezTo>
                    <a:pt x="30842" y="14928"/>
                    <a:pt x="30946" y="15032"/>
                    <a:pt x="31050" y="15032"/>
                  </a:cubicBezTo>
                  <a:cubicBezTo>
                    <a:pt x="31153" y="15135"/>
                    <a:pt x="31283" y="15369"/>
                    <a:pt x="31283" y="15577"/>
                  </a:cubicBezTo>
                  <a:cubicBezTo>
                    <a:pt x="31283" y="15577"/>
                    <a:pt x="31153" y="15577"/>
                    <a:pt x="31153" y="15473"/>
                  </a:cubicBezTo>
                  <a:cubicBezTo>
                    <a:pt x="30946" y="15369"/>
                    <a:pt x="30946" y="15239"/>
                    <a:pt x="30842" y="15135"/>
                  </a:cubicBezTo>
                  <a:cubicBezTo>
                    <a:pt x="30842" y="15032"/>
                    <a:pt x="30842" y="15032"/>
                    <a:pt x="30738" y="15032"/>
                  </a:cubicBezTo>
                  <a:lnTo>
                    <a:pt x="30738" y="14928"/>
                  </a:lnTo>
                  <a:close/>
                  <a:moveTo>
                    <a:pt x="442" y="9398"/>
                  </a:moveTo>
                  <a:cubicBezTo>
                    <a:pt x="650" y="10177"/>
                    <a:pt x="987" y="10930"/>
                    <a:pt x="1299" y="11475"/>
                  </a:cubicBezTo>
                  <a:cubicBezTo>
                    <a:pt x="2077" y="12981"/>
                    <a:pt x="3246" y="14279"/>
                    <a:pt x="4232" y="15577"/>
                  </a:cubicBezTo>
                  <a:cubicBezTo>
                    <a:pt x="4304" y="15648"/>
                    <a:pt x="4326" y="15720"/>
                    <a:pt x="4367" y="15791"/>
                  </a:cubicBezTo>
                  <a:lnTo>
                    <a:pt x="4367" y="15791"/>
                  </a:lnTo>
                  <a:cubicBezTo>
                    <a:pt x="3409" y="14542"/>
                    <a:pt x="2053" y="13597"/>
                    <a:pt x="1091" y="12332"/>
                  </a:cubicBezTo>
                  <a:cubicBezTo>
                    <a:pt x="779" y="11345"/>
                    <a:pt x="546" y="10385"/>
                    <a:pt x="442" y="9398"/>
                  </a:cubicBezTo>
                  <a:close/>
                  <a:moveTo>
                    <a:pt x="29544" y="15135"/>
                  </a:moveTo>
                  <a:cubicBezTo>
                    <a:pt x="29544" y="15239"/>
                    <a:pt x="29544" y="15239"/>
                    <a:pt x="29648" y="15239"/>
                  </a:cubicBezTo>
                  <a:cubicBezTo>
                    <a:pt x="29752" y="15369"/>
                    <a:pt x="29752" y="15473"/>
                    <a:pt x="29855" y="15577"/>
                  </a:cubicBezTo>
                  <a:lnTo>
                    <a:pt x="29855" y="15888"/>
                  </a:lnTo>
                  <a:cubicBezTo>
                    <a:pt x="29752" y="15784"/>
                    <a:pt x="29648" y="15681"/>
                    <a:pt x="29648" y="15473"/>
                  </a:cubicBezTo>
                  <a:cubicBezTo>
                    <a:pt x="29544" y="15473"/>
                    <a:pt x="29544" y="15473"/>
                    <a:pt x="29544" y="15577"/>
                  </a:cubicBezTo>
                  <a:lnTo>
                    <a:pt x="29544" y="15135"/>
                  </a:lnTo>
                  <a:close/>
                  <a:moveTo>
                    <a:pt x="23807" y="15135"/>
                  </a:moveTo>
                  <a:lnTo>
                    <a:pt x="23807" y="15239"/>
                  </a:lnTo>
                  <a:cubicBezTo>
                    <a:pt x="23599" y="15369"/>
                    <a:pt x="23495" y="15369"/>
                    <a:pt x="23365" y="15473"/>
                  </a:cubicBezTo>
                  <a:cubicBezTo>
                    <a:pt x="23054" y="15681"/>
                    <a:pt x="22846" y="15784"/>
                    <a:pt x="22612" y="16018"/>
                  </a:cubicBezTo>
                  <a:cubicBezTo>
                    <a:pt x="22846" y="15784"/>
                    <a:pt x="23054" y="15473"/>
                    <a:pt x="23365" y="15239"/>
                  </a:cubicBezTo>
                  <a:cubicBezTo>
                    <a:pt x="23495" y="15239"/>
                    <a:pt x="23599" y="15135"/>
                    <a:pt x="23807" y="15135"/>
                  </a:cubicBezTo>
                  <a:close/>
                  <a:moveTo>
                    <a:pt x="3479" y="5400"/>
                  </a:moveTo>
                  <a:lnTo>
                    <a:pt x="3583" y="5504"/>
                  </a:lnTo>
                  <a:cubicBezTo>
                    <a:pt x="4336" y="7347"/>
                    <a:pt x="4232" y="9294"/>
                    <a:pt x="4336" y="11137"/>
                  </a:cubicBezTo>
                  <a:cubicBezTo>
                    <a:pt x="4440" y="12773"/>
                    <a:pt x="4673" y="14486"/>
                    <a:pt x="5322" y="16122"/>
                  </a:cubicBezTo>
                  <a:cubicBezTo>
                    <a:pt x="5089" y="15681"/>
                    <a:pt x="4881" y="15239"/>
                    <a:pt x="4673" y="14824"/>
                  </a:cubicBezTo>
                  <a:lnTo>
                    <a:pt x="4673" y="14720"/>
                  </a:lnTo>
                  <a:cubicBezTo>
                    <a:pt x="3375" y="11787"/>
                    <a:pt x="4232" y="8438"/>
                    <a:pt x="3479" y="5400"/>
                  </a:cubicBezTo>
                  <a:close/>
                  <a:moveTo>
                    <a:pt x="22301" y="15473"/>
                  </a:moveTo>
                  <a:lnTo>
                    <a:pt x="22301" y="15473"/>
                  </a:lnTo>
                  <a:cubicBezTo>
                    <a:pt x="22134" y="15695"/>
                    <a:pt x="21927" y="15931"/>
                    <a:pt x="21785" y="16199"/>
                  </a:cubicBezTo>
                  <a:lnTo>
                    <a:pt x="21785" y="16199"/>
                  </a:lnTo>
                  <a:cubicBezTo>
                    <a:pt x="21870" y="15970"/>
                    <a:pt x="21989" y="15768"/>
                    <a:pt x="22197" y="15577"/>
                  </a:cubicBezTo>
                  <a:cubicBezTo>
                    <a:pt x="22197" y="15473"/>
                    <a:pt x="22301" y="15473"/>
                    <a:pt x="22301" y="15473"/>
                  </a:cubicBezTo>
                  <a:close/>
                  <a:moveTo>
                    <a:pt x="1453" y="12970"/>
                  </a:moveTo>
                  <a:lnTo>
                    <a:pt x="1453" y="12970"/>
                  </a:lnTo>
                  <a:cubicBezTo>
                    <a:pt x="2427" y="14180"/>
                    <a:pt x="3737" y="15196"/>
                    <a:pt x="4673" y="16330"/>
                  </a:cubicBezTo>
                  <a:cubicBezTo>
                    <a:pt x="4881" y="16667"/>
                    <a:pt x="4985" y="16875"/>
                    <a:pt x="5089" y="17082"/>
                  </a:cubicBezTo>
                  <a:cubicBezTo>
                    <a:pt x="4673" y="16537"/>
                    <a:pt x="4232" y="16122"/>
                    <a:pt x="3687" y="15681"/>
                  </a:cubicBezTo>
                  <a:cubicBezTo>
                    <a:pt x="2830" y="15032"/>
                    <a:pt x="2285" y="14175"/>
                    <a:pt x="1532" y="13422"/>
                  </a:cubicBezTo>
                  <a:cubicBezTo>
                    <a:pt x="1532" y="13262"/>
                    <a:pt x="1483" y="13114"/>
                    <a:pt x="1453" y="12970"/>
                  </a:cubicBezTo>
                  <a:close/>
                  <a:moveTo>
                    <a:pt x="21907" y="15779"/>
                  </a:moveTo>
                  <a:cubicBezTo>
                    <a:pt x="21735" y="16096"/>
                    <a:pt x="21630" y="16466"/>
                    <a:pt x="21418" y="16771"/>
                  </a:cubicBezTo>
                  <a:lnTo>
                    <a:pt x="21107" y="17082"/>
                  </a:lnTo>
                  <a:cubicBezTo>
                    <a:pt x="21418" y="16667"/>
                    <a:pt x="21548" y="16226"/>
                    <a:pt x="21756" y="15888"/>
                  </a:cubicBezTo>
                  <a:cubicBezTo>
                    <a:pt x="21811" y="15833"/>
                    <a:pt x="21867" y="15807"/>
                    <a:pt x="21907" y="15779"/>
                  </a:cubicBezTo>
                  <a:close/>
                  <a:moveTo>
                    <a:pt x="29336" y="16667"/>
                  </a:moveTo>
                  <a:cubicBezTo>
                    <a:pt x="29440" y="16667"/>
                    <a:pt x="29440" y="16771"/>
                    <a:pt x="29544" y="16771"/>
                  </a:cubicBezTo>
                  <a:lnTo>
                    <a:pt x="29544" y="16979"/>
                  </a:lnTo>
                  <a:lnTo>
                    <a:pt x="29544" y="17082"/>
                  </a:lnTo>
                  <a:cubicBezTo>
                    <a:pt x="29440" y="16979"/>
                    <a:pt x="29440" y="16875"/>
                    <a:pt x="29336" y="16771"/>
                  </a:cubicBezTo>
                  <a:lnTo>
                    <a:pt x="29336" y="16667"/>
                  </a:lnTo>
                  <a:close/>
                  <a:moveTo>
                    <a:pt x="20665" y="17082"/>
                  </a:moveTo>
                  <a:lnTo>
                    <a:pt x="20665" y="17082"/>
                  </a:lnTo>
                  <a:cubicBezTo>
                    <a:pt x="20561" y="17316"/>
                    <a:pt x="20458" y="17316"/>
                    <a:pt x="20354" y="17420"/>
                  </a:cubicBezTo>
                  <a:lnTo>
                    <a:pt x="20458" y="17316"/>
                  </a:lnTo>
                  <a:cubicBezTo>
                    <a:pt x="20458" y="17316"/>
                    <a:pt x="20561" y="17186"/>
                    <a:pt x="20665" y="17082"/>
                  </a:cubicBezTo>
                  <a:close/>
                  <a:moveTo>
                    <a:pt x="9204" y="16525"/>
                  </a:moveTo>
                  <a:cubicBezTo>
                    <a:pt x="9215" y="16846"/>
                    <a:pt x="9228" y="17166"/>
                    <a:pt x="9246" y="17484"/>
                  </a:cubicBezTo>
                  <a:lnTo>
                    <a:pt x="9246" y="17484"/>
                  </a:lnTo>
                  <a:cubicBezTo>
                    <a:pt x="9239" y="17203"/>
                    <a:pt x="9232" y="16929"/>
                    <a:pt x="9217" y="16667"/>
                  </a:cubicBezTo>
                  <a:cubicBezTo>
                    <a:pt x="9212" y="16620"/>
                    <a:pt x="9208" y="16573"/>
                    <a:pt x="9204" y="16525"/>
                  </a:cubicBezTo>
                  <a:close/>
                  <a:moveTo>
                    <a:pt x="29206" y="16979"/>
                  </a:moveTo>
                  <a:cubicBezTo>
                    <a:pt x="29206" y="17082"/>
                    <a:pt x="29336" y="17082"/>
                    <a:pt x="29336" y="17186"/>
                  </a:cubicBezTo>
                  <a:cubicBezTo>
                    <a:pt x="29440" y="17316"/>
                    <a:pt x="29440" y="17524"/>
                    <a:pt x="29440" y="17628"/>
                  </a:cubicBezTo>
                  <a:cubicBezTo>
                    <a:pt x="29336" y="17420"/>
                    <a:pt x="29206" y="17186"/>
                    <a:pt x="29102" y="17082"/>
                  </a:cubicBezTo>
                  <a:lnTo>
                    <a:pt x="29206" y="16979"/>
                  </a:lnTo>
                  <a:close/>
                  <a:moveTo>
                    <a:pt x="4336" y="8438"/>
                  </a:moveTo>
                  <a:lnTo>
                    <a:pt x="4336" y="8438"/>
                  </a:lnTo>
                  <a:cubicBezTo>
                    <a:pt x="4777" y="11683"/>
                    <a:pt x="4881" y="15032"/>
                    <a:pt x="6387" y="17731"/>
                  </a:cubicBezTo>
                  <a:cubicBezTo>
                    <a:pt x="6179" y="17524"/>
                    <a:pt x="6075" y="17186"/>
                    <a:pt x="5842" y="16979"/>
                  </a:cubicBezTo>
                  <a:cubicBezTo>
                    <a:pt x="4881" y="14824"/>
                    <a:pt x="4544" y="12643"/>
                    <a:pt x="4440" y="10385"/>
                  </a:cubicBezTo>
                  <a:cubicBezTo>
                    <a:pt x="4440" y="9736"/>
                    <a:pt x="4336" y="9087"/>
                    <a:pt x="4336" y="8438"/>
                  </a:cubicBezTo>
                  <a:close/>
                  <a:moveTo>
                    <a:pt x="28557" y="17965"/>
                  </a:moveTo>
                  <a:cubicBezTo>
                    <a:pt x="28687" y="17965"/>
                    <a:pt x="28687" y="18069"/>
                    <a:pt x="28791" y="18173"/>
                  </a:cubicBezTo>
                  <a:cubicBezTo>
                    <a:pt x="28687" y="18173"/>
                    <a:pt x="28687" y="18173"/>
                    <a:pt x="28687" y="18069"/>
                  </a:cubicBezTo>
                  <a:cubicBezTo>
                    <a:pt x="28687" y="18069"/>
                    <a:pt x="28654" y="18096"/>
                    <a:pt x="28638" y="18122"/>
                  </a:cubicBezTo>
                  <a:lnTo>
                    <a:pt x="28638" y="18122"/>
                  </a:lnTo>
                  <a:cubicBezTo>
                    <a:pt x="28609" y="18072"/>
                    <a:pt x="28582" y="18020"/>
                    <a:pt x="28557" y="17965"/>
                  </a:cubicBezTo>
                  <a:close/>
                  <a:moveTo>
                    <a:pt x="28791" y="17731"/>
                  </a:moveTo>
                  <a:lnTo>
                    <a:pt x="28791" y="17731"/>
                  </a:lnTo>
                  <a:cubicBezTo>
                    <a:pt x="28839" y="17888"/>
                    <a:pt x="28910" y="18039"/>
                    <a:pt x="29005" y="18179"/>
                  </a:cubicBezTo>
                  <a:lnTo>
                    <a:pt x="29005" y="18179"/>
                  </a:lnTo>
                  <a:cubicBezTo>
                    <a:pt x="28972" y="18146"/>
                    <a:pt x="28933" y="18108"/>
                    <a:pt x="28895" y="18069"/>
                  </a:cubicBezTo>
                  <a:cubicBezTo>
                    <a:pt x="28791" y="17965"/>
                    <a:pt x="28791" y="17835"/>
                    <a:pt x="28791" y="17731"/>
                  </a:cubicBezTo>
                  <a:close/>
                  <a:moveTo>
                    <a:pt x="28687" y="17835"/>
                  </a:moveTo>
                  <a:lnTo>
                    <a:pt x="28687" y="17835"/>
                  </a:lnTo>
                  <a:cubicBezTo>
                    <a:pt x="28791" y="17965"/>
                    <a:pt x="28895" y="18173"/>
                    <a:pt x="28999" y="18277"/>
                  </a:cubicBezTo>
                  <a:lnTo>
                    <a:pt x="28895" y="18277"/>
                  </a:lnTo>
                  <a:cubicBezTo>
                    <a:pt x="28791" y="18069"/>
                    <a:pt x="28687" y="17965"/>
                    <a:pt x="28687" y="17835"/>
                  </a:cubicBezTo>
                  <a:close/>
                  <a:moveTo>
                    <a:pt x="21652" y="16018"/>
                  </a:moveTo>
                  <a:cubicBezTo>
                    <a:pt x="21418" y="16433"/>
                    <a:pt x="21210" y="16771"/>
                    <a:pt x="21003" y="17186"/>
                  </a:cubicBezTo>
                  <a:cubicBezTo>
                    <a:pt x="20458" y="17628"/>
                    <a:pt x="19809" y="18069"/>
                    <a:pt x="19471" y="18614"/>
                  </a:cubicBezTo>
                  <a:cubicBezTo>
                    <a:pt x="19601" y="18173"/>
                    <a:pt x="19912" y="17731"/>
                    <a:pt x="20250" y="17420"/>
                  </a:cubicBezTo>
                  <a:lnTo>
                    <a:pt x="20250" y="17628"/>
                  </a:lnTo>
                  <a:cubicBezTo>
                    <a:pt x="20561" y="17524"/>
                    <a:pt x="20665" y="17186"/>
                    <a:pt x="20899" y="16875"/>
                  </a:cubicBezTo>
                  <a:cubicBezTo>
                    <a:pt x="21003" y="16771"/>
                    <a:pt x="21107" y="16667"/>
                    <a:pt x="21210" y="16537"/>
                  </a:cubicBezTo>
                  <a:lnTo>
                    <a:pt x="21210" y="16537"/>
                  </a:lnTo>
                  <a:cubicBezTo>
                    <a:pt x="21107" y="16875"/>
                    <a:pt x="20899" y="17186"/>
                    <a:pt x="20561" y="17420"/>
                  </a:cubicBezTo>
                  <a:lnTo>
                    <a:pt x="20665" y="17420"/>
                  </a:lnTo>
                  <a:cubicBezTo>
                    <a:pt x="21003" y="17186"/>
                    <a:pt x="21210" y="16875"/>
                    <a:pt x="21314" y="16433"/>
                  </a:cubicBezTo>
                  <a:cubicBezTo>
                    <a:pt x="21418" y="16330"/>
                    <a:pt x="21548" y="16122"/>
                    <a:pt x="21652" y="16018"/>
                  </a:cubicBezTo>
                  <a:close/>
                  <a:moveTo>
                    <a:pt x="1532" y="13526"/>
                  </a:moveTo>
                  <a:cubicBezTo>
                    <a:pt x="1636" y="13630"/>
                    <a:pt x="1740" y="13837"/>
                    <a:pt x="1844" y="13837"/>
                  </a:cubicBezTo>
                  <a:cubicBezTo>
                    <a:pt x="2181" y="14383"/>
                    <a:pt x="2597" y="14824"/>
                    <a:pt x="3038" y="15239"/>
                  </a:cubicBezTo>
                  <a:cubicBezTo>
                    <a:pt x="3791" y="16018"/>
                    <a:pt x="4673" y="16667"/>
                    <a:pt x="5426" y="17524"/>
                  </a:cubicBezTo>
                  <a:cubicBezTo>
                    <a:pt x="5738" y="17965"/>
                    <a:pt x="5971" y="18277"/>
                    <a:pt x="6283" y="18718"/>
                  </a:cubicBezTo>
                  <a:cubicBezTo>
                    <a:pt x="6075" y="18484"/>
                    <a:pt x="5842" y="18277"/>
                    <a:pt x="5530" y="18173"/>
                  </a:cubicBezTo>
                  <a:cubicBezTo>
                    <a:pt x="4881" y="17628"/>
                    <a:pt x="4128" y="17420"/>
                    <a:pt x="3479" y="16875"/>
                  </a:cubicBezTo>
                  <a:cubicBezTo>
                    <a:pt x="3246" y="16537"/>
                    <a:pt x="2830" y="16226"/>
                    <a:pt x="2389" y="15888"/>
                  </a:cubicBezTo>
                  <a:cubicBezTo>
                    <a:pt x="1740" y="15473"/>
                    <a:pt x="1740" y="14383"/>
                    <a:pt x="1532" y="13526"/>
                  </a:cubicBezTo>
                  <a:close/>
                  <a:moveTo>
                    <a:pt x="3876" y="17367"/>
                  </a:moveTo>
                  <a:cubicBezTo>
                    <a:pt x="4181" y="17542"/>
                    <a:pt x="4468" y="17645"/>
                    <a:pt x="4777" y="17835"/>
                  </a:cubicBezTo>
                  <a:cubicBezTo>
                    <a:pt x="5322" y="18173"/>
                    <a:pt x="5842" y="18484"/>
                    <a:pt x="6283" y="18926"/>
                  </a:cubicBezTo>
                  <a:cubicBezTo>
                    <a:pt x="6075" y="18822"/>
                    <a:pt x="5971" y="18718"/>
                    <a:pt x="5738" y="18614"/>
                  </a:cubicBezTo>
                  <a:cubicBezTo>
                    <a:pt x="5089" y="18277"/>
                    <a:pt x="4440" y="18069"/>
                    <a:pt x="3895" y="17524"/>
                  </a:cubicBezTo>
                  <a:cubicBezTo>
                    <a:pt x="3895" y="17465"/>
                    <a:pt x="3895" y="17407"/>
                    <a:pt x="3876" y="17367"/>
                  </a:cubicBezTo>
                  <a:close/>
                  <a:moveTo>
                    <a:pt x="3687" y="5634"/>
                  </a:moveTo>
                  <a:lnTo>
                    <a:pt x="3791" y="5738"/>
                  </a:lnTo>
                  <a:cubicBezTo>
                    <a:pt x="3791" y="5738"/>
                    <a:pt x="3791" y="5738"/>
                    <a:pt x="3791" y="5738"/>
                  </a:cubicBezTo>
                  <a:lnTo>
                    <a:pt x="3791" y="5738"/>
                  </a:lnTo>
                  <a:cubicBezTo>
                    <a:pt x="4128" y="5945"/>
                    <a:pt x="4336" y="6153"/>
                    <a:pt x="4673" y="6387"/>
                  </a:cubicBezTo>
                  <a:cubicBezTo>
                    <a:pt x="5193" y="7581"/>
                    <a:pt x="5971" y="8749"/>
                    <a:pt x="6387" y="10047"/>
                  </a:cubicBezTo>
                  <a:cubicBezTo>
                    <a:pt x="6828" y="11475"/>
                    <a:pt x="6932" y="12981"/>
                    <a:pt x="7036" y="14486"/>
                  </a:cubicBezTo>
                  <a:cubicBezTo>
                    <a:pt x="7140" y="15681"/>
                    <a:pt x="7270" y="16979"/>
                    <a:pt x="7373" y="18277"/>
                  </a:cubicBezTo>
                  <a:cubicBezTo>
                    <a:pt x="7421" y="18372"/>
                    <a:pt x="7447" y="18474"/>
                    <a:pt x="7471" y="18565"/>
                  </a:cubicBezTo>
                  <a:lnTo>
                    <a:pt x="7471" y="18565"/>
                  </a:lnTo>
                  <a:cubicBezTo>
                    <a:pt x="7103" y="17668"/>
                    <a:pt x="6905" y="16780"/>
                    <a:pt x="6620" y="15784"/>
                  </a:cubicBezTo>
                  <a:cubicBezTo>
                    <a:pt x="6179" y="14071"/>
                    <a:pt x="5738" y="12332"/>
                    <a:pt x="5426" y="10592"/>
                  </a:cubicBezTo>
                  <a:cubicBezTo>
                    <a:pt x="5426" y="10540"/>
                    <a:pt x="5400" y="10514"/>
                    <a:pt x="5374" y="10514"/>
                  </a:cubicBezTo>
                  <a:cubicBezTo>
                    <a:pt x="5348" y="10514"/>
                    <a:pt x="5322" y="10540"/>
                    <a:pt x="5322" y="10592"/>
                  </a:cubicBezTo>
                  <a:cubicBezTo>
                    <a:pt x="5634" y="12539"/>
                    <a:pt x="6179" y="14720"/>
                    <a:pt x="6724" y="16667"/>
                  </a:cubicBezTo>
                  <a:cubicBezTo>
                    <a:pt x="6932" y="17524"/>
                    <a:pt x="7036" y="18484"/>
                    <a:pt x="7477" y="19263"/>
                  </a:cubicBezTo>
                  <a:cubicBezTo>
                    <a:pt x="7270" y="18926"/>
                    <a:pt x="6932" y="18614"/>
                    <a:pt x="6724" y="18277"/>
                  </a:cubicBezTo>
                  <a:cubicBezTo>
                    <a:pt x="4777" y="14279"/>
                    <a:pt x="4985" y="9839"/>
                    <a:pt x="3791" y="5738"/>
                  </a:cubicBezTo>
                  <a:lnTo>
                    <a:pt x="3791" y="5738"/>
                  </a:lnTo>
                  <a:cubicBezTo>
                    <a:pt x="3791" y="5841"/>
                    <a:pt x="3791" y="6048"/>
                    <a:pt x="3893" y="6280"/>
                  </a:cubicBezTo>
                  <a:lnTo>
                    <a:pt x="3893" y="6280"/>
                  </a:lnTo>
                  <a:cubicBezTo>
                    <a:pt x="3791" y="6048"/>
                    <a:pt x="3790" y="5841"/>
                    <a:pt x="3687" y="5634"/>
                  </a:cubicBezTo>
                  <a:close/>
                  <a:moveTo>
                    <a:pt x="34528" y="12773"/>
                  </a:moveTo>
                  <a:cubicBezTo>
                    <a:pt x="35385" y="12773"/>
                    <a:pt x="35930" y="13422"/>
                    <a:pt x="36683" y="13837"/>
                  </a:cubicBezTo>
                  <a:cubicBezTo>
                    <a:pt x="37332" y="14175"/>
                    <a:pt x="37644" y="14824"/>
                    <a:pt x="37981" y="15473"/>
                  </a:cubicBezTo>
                  <a:cubicBezTo>
                    <a:pt x="37565" y="15552"/>
                    <a:pt x="37119" y="15601"/>
                    <a:pt x="36672" y="15601"/>
                  </a:cubicBezTo>
                  <a:cubicBezTo>
                    <a:pt x="35949" y="15601"/>
                    <a:pt x="35226" y="15473"/>
                    <a:pt x="34632" y="15135"/>
                  </a:cubicBezTo>
                  <a:lnTo>
                    <a:pt x="34632" y="15135"/>
                  </a:lnTo>
                  <a:cubicBezTo>
                    <a:pt x="35143" y="15506"/>
                    <a:pt x="36049" y="15780"/>
                    <a:pt x="36887" y="15780"/>
                  </a:cubicBezTo>
                  <a:cubicBezTo>
                    <a:pt x="37283" y="15780"/>
                    <a:pt x="37664" y="15718"/>
                    <a:pt x="37981" y="15577"/>
                  </a:cubicBezTo>
                  <a:cubicBezTo>
                    <a:pt x="38085" y="15681"/>
                    <a:pt x="38085" y="15888"/>
                    <a:pt x="38189" y="16018"/>
                  </a:cubicBezTo>
                  <a:cubicBezTo>
                    <a:pt x="38526" y="16875"/>
                    <a:pt x="38942" y="17186"/>
                    <a:pt x="38942" y="18277"/>
                  </a:cubicBezTo>
                  <a:cubicBezTo>
                    <a:pt x="38942" y="18941"/>
                    <a:pt x="38825" y="19168"/>
                    <a:pt x="38587" y="19168"/>
                  </a:cubicBezTo>
                  <a:cubicBezTo>
                    <a:pt x="38322" y="19168"/>
                    <a:pt x="37906" y="18887"/>
                    <a:pt x="37332" y="18614"/>
                  </a:cubicBezTo>
                  <a:cubicBezTo>
                    <a:pt x="36896" y="18419"/>
                    <a:pt x="36526" y="18331"/>
                    <a:pt x="36166" y="18331"/>
                  </a:cubicBezTo>
                  <a:cubicBezTo>
                    <a:pt x="35711" y="18331"/>
                    <a:pt x="35272" y="18472"/>
                    <a:pt x="34736" y="18718"/>
                  </a:cubicBezTo>
                  <a:cubicBezTo>
                    <a:pt x="33807" y="19153"/>
                    <a:pt x="32921" y="19391"/>
                    <a:pt x="32068" y="19391"/>
                  </a:cubicBezTo>
                  <a:cubicBezTo>
                    <a:pt x="31294" y="19391"/>
                    <a:pt x="30547" y="19195"/>
                    <a:pt x="29821" y="18773"/>
                  </a:cubicBezTo>
                  <a:lnTo>
                    <a:pt x="29821" y="18773"/>
                  </a:lnTo>
                  <a:cubicBezTo>
                    <a:pt x="29519" y="18357"/>
                    <a:pt x="29195" y="18053"/>
                    <a:pt x="28895" y="17628"/>
                  </a:cubicBezTo>
                  <a:lnTo>
                    <a:pt x="28895" y="17628"/>
                  </a:lnTo>
                  <a:cubicBezTo>
                    <a:pt x="29076" y="18012"/>
                    <a:pt x="29355" y="18298"/>
                    <a:pt x="29630" y="18657"/>
                  </a:cubicBezTo>
                  <a:lnTo>
                    <a:pt x="29630" y="18657"/>
                  </a:lnTo>
                  <a:cubicBezTo>
                    <a:pt x="29543" y="18602"/>
                    <a:pt x="29457" y="18543"/>
                    <a:pt x="29370" y="18481"/>
                  </a:cubicBezTo>
                  <a:lnTo>
                    <a:pt x="29370" y="18481"/>
                  </a:lnTo>
                  <a:cubicBezTo>
                    <a:pt x="29282" y="18336"/>
                    <a:pt x="29184" y="18254"/>
                    <a:pt x="29102" y="18173"/>
                  </a:cubicBezTo>
                  <a:cubicBezTo>
                    <a:pt x="28999" y="18069"/>
                    <a:pt x="28895" y="17835"/>
                    <a:pt x="28791" y="17628"/>
                  </a:cubicBezTo>
                  <a:lnTo>
                    <a:pt x="28895" y="17628"/>
                  </a:lnTo>
                  <a:cubicBezTo>
                    <a:pt x="28895" y="17524"/>
                    <a:pt x="28999" y="17420"/>
                    <a:pt x="28999" y="17420"/>
                  </a:cubicBezTo>
                  <a:cubicBezTo>
                    <a:pt x="28999" y="17316"/>
                    <a:pt x="28999" y="17316"/>
                    <a:pt x="29102" y="17316"/>
                  </a:cubicBezTo>
                  <a:cubicBezTo>
                    <a:pt x="29102" y="17524"/>
                    <a:pt x="29206" y="17628"/>
                    <a:pt x="29440" y="17835"/>
                  </a:cubicBezTo>
                  <a:lnTo>
                    <a:pt x="29544" y="17835"/>
                  </a:lnTo>
                  <a:cubicBezTo>
                    <a:pt x="29648" y="17628"/>
                    <a:pt x="29648" y="17420"/>
                    <a:pt x="29544" y="17316"/>
                  </a:cubicBezTo>
                  <a:lnTo>
                    <a:pt x="29544" y="17186"/>
                  </a:lnTo>
                  <a:lnTo>
                    <a:pt x="29648" y="17186"/>
                  </a:lnTo>
                  <a:cubicBezTo>
                    <a:pt x="29721" y="17352"/>
                    <a:pt x="29861" y="17505"/>
                    <a:pt x="29973" y="17505"/>
                  </a:cubicBezTo>
                  <a:cubicBezTo>
                    <a:pt x="30018" y="17505"/>
                    <a:pt x="30059" y="17480"/>
                    <a:pt x="30089" y="17420"/>
                  </a:cubicBezTo>
                  <a:lnTo>
                    <a:pt x="30089" y="17316"/>
                  </a:lnTo>
                  <a:cubicBezTo>
                    <a:pt x="29855" y="17316"/>
                    <a:pt x="29855" y="17186"/>
                    <a:pt x="29752" y="16979"/>
                  </a:cubicBezTo>
                  <a:lnTo>
                    <a:pt x="29752" y="16771"/>
                  </a:lnTo>
                  <a:cubicBezTo>
                    <a:pt x="29752" y="16771"/>
                    <a:pt x="29648" y="16771"/>
                    <a:pt x="29648" y="16667"/>
                  </a:cubicBezTo>
                  <a:cubicBezTo>
                    <a:pt x="29648" y="16537"/>
                    <a:pt x="29544" y="16330"/>
                    <a:pt x="29544" y="16122"/>
                  </a:cubicBezTo>
                  <a:lnTo>
                    <a:pt x="29544" y="15784"/>
                  </a:lnTo>
                  <a:cubicBezTo>
                    <a:pt x="29648" y="15888"/>
                    <a:pt x="29752" y="16018"/>
                    <a:pt x="29985" y="16122"/>
                  </a:cubicBezTo>
                  <a:cubicBezTo>
                    <a:pt x="29985" y="16210"/>
                    <a:pt x="29985" y="16372"/>
                    <a:pt x="30048" y="16562"/>
                  </a:cubicBezTo>
                  <a:lnTo>
                    <a:pt x="30048" y="16562"/>
                  </a:lnTo>
                  <a:cubicBezTo>
                    <a:pt x="30019" y="16537"/>
                    <a:pt x="29985" y="16537"/>
                    <a:pt x="29985" y="16537"/>
                  </a:cubicBezTo>
                  <a:cubicBezTo>
                    <a:pt x="29985" y="16433"/>
                    <a:pt x="29985" y="16330"/>
                    <a:pt x="29855" y="16330"/>
                  </a:cubicBezTo>
                  <a:cubicBezTo>
                    <a:pt x="29648" y="16433"/>
                    <a:pt x="29855" y="16771"/>
                    <a:pt x="29985" y="16875"/>
                  </a:cubicBezTo>
                  <a:cubicBezTo>
                    <a:pt x="30089" y="16979"/>
                    <a:pt x="30193" y="17186"/>
                    <a:pt x="30089" y="17420"/>
                  </a:cubicBezTo>
                  <a:cubicBezTo>
                    <a:pt x="30089" y="17420"/>
                    <a:pt x="30135" y="17466"/>
                    <a:pt x="30166" y="17466"/>
                  </a:cubicBezTo>
                  <a:cubicBezTo>
                    <a:pt x="30181" y="17466"/>
                    <a:pt x="30193" y="17455"/>
                    <a:pt x="30193" y="17420"/>
                  </a:cubicBezTo>
                  <a:cubicBezTo>
                    <a:pt x="30297" y="17316"/>
                    <a:pt x="30297" y="17082"/>
                    <a:pt x="30193" y="16875"/>
                  </a:cubicBezTo>
                  <a:lnTo>
                    <a:pt x="30297" y="16875"/>
                  </a:lnTo>
                  <a:cubicBezTo>
                    <a:pt x="30297" y="16537"/>
                    <a:pt x="30193" y="16330"/>
                    <a:pt x="30089" y="16122"/>
                  </a:cubicBezTo>
                  <a:lnTo>
                    <a:pt x="30089" y="16018"/>
                  </a:lnTo>
                  <a:cubicBezTo>
                    <a:pt x="30089" y="15681"/>
                    <a:pt x="29985" y="15473"/>
                    <a:pt x="29752" y="15239"/>
                  </a:cubicBezTo>
                  <a:lnTo>
                    <a:pt x="29752" y="15135"/>
                  </a:lnTo>
                  <a:cubicBezTo>
                    <a:pt x="29752" y="15032"/>
                    <a:pt x="29648" y="14928"/>
                    <a:pt x="29648" y="14824"/>
                  </a:cubicBezTo>
                  <a:lnTo>
                    <a:pt x="29648" y="14824"/>
                  </a:lnTo>
                  <a:cubicBezTo>
                    <a:pt x="29855" y="15135"/>
                    <a:pt x="29985" y="15577"/>
                    <a:pt x="30297" y="15681"/>
                  </a:cubicBezTo>
                  <a:cubicBezTo>
                    <a:pt x="30401" y="15681"/>
                    <a:pt x="30401" y="15681"/>
                    <a:pt x="30401" y="15577"/>
                  </a:cubicBezTo>
                  <a:cubicBezTo>
                    <a:pt x="30504" y="15473"/>
                    <a:pt x="30401" y="15239"/>
                    <a:pt x="30401" y="15135"/>
                  </a:cubicBezTo>
                  <a:lnTo>
                    <a:pt x="30401" y="15135"/>
                  </a:lnTo>
                  <a:cubicBezTo>
                    <a:pt x="30401" y="15135"/>
                    <a:pt x="30504" y="15239"/>
                    <a:pt x="30634" y="15239"/>
                  </a:cubicBezTo>
                  <a:cubicBezTo>
                    <a:pt x="30634" y="15304"/>
                    <a:pt x="30634" y="15337"/>
                    <a:pt x="30647" y="15337"/>
                  </a:cubicBezTo>
                  <a:cubicBezTo>
                    <a:pt x="30660" y="15337"/>
                    <a:pt x="30686" y="15304"/>
                    <a:pt x="30738" y="15239"/>
                  </a:cubicBezTo>
                  <a:cubicBezTo>
                    <a:pt x="30816" y="15491"/>
                    <a:pt x="31082" y="15801"/>
                    <a:pt x="31298" y="15801"/>
                  </a:cubicBezTo>
                  <a:cubicBezTo>
                    <a:pt x="31371" y="15801"/>
                    <a:pt x="31438" y="15766"/>
                    <a:pt x="31491" y="15681"/>
                  </a:cubicBezTo>
                  <a:cubicBezTo>
                    <a:pt x="31595" y="15577"/>
                    <a:pt x="31491" y="15239"/>
                    <a:pt x="31387" y="15135"/>
                  </a:cubicBezTo>
                  <a:lnTo>
                    <a:pt x="31387" y="15032"/>
                  </a:lnTo>
                  <a:cubicBezTo>
                    <a:pt x="31387" y="15032"/>
                    <a:pt x="31491" y="14928"/>
                    <a:pt x="31387" y="14928"/>
                  </a:cubicBezTo>
                  <a:cubicBezTo>
                    <a:pt x="31181" y="14659"/>
                    <a:pt x="30899" y="14399"/>
                    <a:pt x="30591" y="14238"/>
                  </a:cubicBezTo>
                  <a:lnTo>
                    <a:pt x="30591" y="14238"/>
                  </a:lnTo>
                  <a:cubicBezTo>
                    <a:pt x="30677" y="14263"/>
                    <a:pt x="30761" y="14279"/>
                    <a:pt x="30842" y="14279"/>
                  </a:cubicBezTo>
                  <a:cubicBezTo>
                    <a:pt x="30842" y="14383"/>
                    <a:pt x="30946" y="14383"/>
                    <a:pt x="31050" y="14383"/>
                  </a:cubicBezTo>
                  <a:cubicBezTo>
                    <a:pt x="31283" y="14590"/>
                    <a:pt x="31387" y="14824"/>
                    <a:pt x="31595" y="14928"/>
                  </a:cubicBezTo>
                  <a:cubicBezTo>
                    <a:pt x="31595" y="15032"/>
                    <a:pt x="31595" y="15032"/>
                    <a:pt x="31699" y="15135"/>
                  </a:cubicBezTo>
                  <a:cubicBezTo>
                    <a:pt x="31750" y="15135"/>
                    <a:pt x="31809" y="15109"/>
                    <a:pt x="31838" y="15109"/>
                  </a:cubicBezTo>
                  <a:cubicBezTo>
                    <a:pt x="31867" y="15109"/>
                    <a:pt x="31867" y="15135"/>
                    <a:pt x="31802" y="15239"/>
                  </a:cubicBezTo>
                  <a:cubicBezTo>
                    <a:pt x="31781" y="15266"/>
                    <a:pt x="31759" y="15278"/>
                    <a:pt x="31739" y="15278"/>
                  </a:cubicBezTo>
                  <a:cubicBezTo>
                    <a:pt x="31660" y="15278"/>
                    <a:pt x="31595" y="15114"/>
                    <a:pt x="31595" y="15032"/>
                  </a:cubicBezTo>
                  <a:cubicBezTo>
                    <a:pt x="31595" y="15032"/>
                    <a:pt x="31491" y="15032"/>
                    <a:pt x="31491" y="15135"/>
                  </a:cubicBezTo>
                  <a:cubicBezTo>
                    <a:pt x="31491" y="15281"/>
                    <a:pt x="31612" y="15416"/>
                    <a:pt x="31759" y="15416"/>
                  </a:cubicBezTo>
                  <a:cubicBezTo>
                    <a:pt x="31849" y="15416"/>
                    <a:pt x="31948" y="15367"/>
                    <a:pt x="32036" y="15239"/>
                  </a:cubicBezTo>
                  <a:lnTo>
                    <a:pt x="32036" y="15032"/>
                  </a:lnTo>
                  <a:cubicBezTo>
                    <a:pt x="32036" y="15032"/>
                    <a:pt x="32036" y="14928"/>
                    <a:pt x="32140" y="14928"/>
                  </a:cubicBezTo>
                  <a:cubicBezTo>
                    <a:pt x="32160" y="14948"/>
                    <a:pt x="32180" y="14956"/>
                    <a:pt x="32199" y="14956"/>
                  </a:cubicBezTo>
                  <a:cubicBezTo>
                    <a:pt x="32283" y="14956"/>
                    <a:pt x="32367" y="14804"/>
                    <a:pt x="32451" y="14720"/>
                  </a:cubicBezTo>
                  <a:lnTo>
                    <a:pt x="32581" y="14720"/>
                  </a:lnTo>
                  <a:cubicBezTo>
                    <a:pt x="32581" y="14720"/>
                    <a:pt x="32685" y="14720"/>
                    <a:pt x="32685" y="14590"/>
                  </a:cubicBezTo>
                  <a:cubicBezTo>
                    <a:pt x="32685" y="14279"/>
                    <a:pt x="32348" y="14071"/>
                    <a:pt x="32036" y="13941"/>
                  </a:cubicBezTo>
                  <a:lnTo>
                    <a:pt x="32036" y="14071"/>
                  </a:lnTo>
                  <a:cubicBezTo>
                    <a:pt x="32244" y="14175"/>
                    <a:pt x="32451" y="14279"/>
                    <a:pt x="32451" y="14590"/>
                  </a:cubicBezTo>
                  <a:cubicBezTo>
                    <a:pt x="32348" y="14486"/>
                    <a:pt x="32244" y="14486"/>
                    <a:pt x="32036" y="14383"/>
                  </a:cubicBezTo>
                  <a:lnTo>
                    <a:pt x="31932" y="14383"/>
                  </a:lnTo>
                  <a:cubicBezTo>
                    <a:pt x="32036" y="14383"/>
                    <a:pt x="32036" y="14279"/>
                    <a:pt x="32036" y="14279"/>
                  </a:cubicBezTo>
                  <a:cubicBezTo>
                    <a:pt x="31932" y="14175"/>
                    <a:pt x="31932" y="14071"/>
                    <a:pt x="31802" y="14071"/>
                  </a:cubicBezTo>
                  <a:cubicBezTo>
                    <a:pt x="31802" y="14071"/>
                    <a:pt x="31932" y="13941"/>
                    <a:pt x="32036" y="13941"/>
                  </a:cubicBezTo>
                  <a:cubicBezTo>
                    <a:pt x="32244" y="13941"/>
                    <a:pt x="32348" y="13837"/>
                    <a:pt x="32348" y="13734"/>
                  </a:cubicBezTo>
                  <a:lnTo>
                    <a:pt x="32348" y="13630"/>
                  </a:lnTo>
                  <a:cubicBezTo>
                    <a:pt x="32140" y="13630"/>
                    <a:pt x="32036" y="13526"/>
                    <a:pt x="31932" y="13526"/>
                  </a:cubicBezTo>
                  <a:lnTo>
                    <a:pt x="32036" y="13526"/>
                  </a:lnTo>
                  <a:cubicBezTo>
                    <a:pt x="32140" y="13422"/>
                    <a:pt x="32244" y="13188"/>
                    <a:pt x="32244" y="13085"/>
                  </a:cubicBezTo>
                  <a:cubicBezTo>
                    <a:pt x="32406" y="13007"/>
                    <a:pt x="32575" y="12981"/>
                    <a:pt x="32747" y="12981"/>
                  </a:cubicBezTo>
                  <a:cubicBezTo>
                    <a:pt x="33091" y="12981"/>
                    <a:pt x="33448" y="13085"/>
                    <a:pt x="33792" y="13085"/>
                  </a:cubicBezTo>
                  <a:cubicBezTo>
                    <a:pt x="33964" y="13085"/>
                    <a:pt x="34132" y="13059"/>
                    <a:pt x="34295" y="12981"/>
                  </a:cubicBezTo>
                  <a:cubicBezTo>
                    <a:pt x="34398" y="12981"/>
                    <a:pt x="34398" y="12877"/>
                    <a:pt x="34528" y="12773"/>
                  </a:cubicBezTo>
                  <a:close/>
                  <a:moveTo>
                    <a:pt x="28132" y="8848"/>
                  </a:moveTo>
                  <a:cubicBezTo>
                    <a:pt x="28365" y="8848"/>
                    <a:pt x="28571" y="8963"/>
                    <a:pt x="28687" y="9294"/>
                  </a:cubicBezTo>
                  <a:cubicBezTo>
                    <a:pt x="28791" y="9528"/>
                    <a:pt x="28687" y="9736"/>
                    <a:pt x="28791" y="9943"/>
                  </a:cubicBezTo>
                  <a:cubicBezTo>
                    <a:pt x="28999" y="10488"/>
                    <a:pt x="29440" y="10826"/>
                    <a:pt x="29544" y="11345"/>
                  </a:cubicBezTo>
                  <a:cubicBezTo>
                    <a:pt x="29648" y="11683"/>
                    <a:pt x="29752" y="12124"/>
                    <a:pt x="29752" y="12436"/>
                  </a:cubicBezTo>
                  <a:lnTo>
                    <a:pt x="29752" y="12539"/>
                  </a:lnTo>
                  <a:cubicBezTo>
                    <a:pt x="29855" y="12773"/>
                    <a:pt x="29855" y="13085"/>
                    <a:pt x="29855" y="13292"/>
                  </a:cubicBezTo>
                  <a:cubicBezTo>
                    <a:pt x="29855" y="13995"/>
                    <a:pt x="29424" y="14146"/>
                    <a:pt x="28873" y="14146"/>
                  </a:cubicBezTo>
                  <a:cubicBezTo>
                    <a:pt x="28460" y="14146"/>
                    <a:pt x="27980" y="14061"/>
                    <a:pt x="27566" y="14061"/>
                  </a:cubicBezTo>
                  <a:cubicBezTo>
                    <a:pt x="27330" y="14061"/>
                    <a:pt x="27116" y="14088"/>
                    <a:pt x="26948" y="14175"/>
                  </a:cubicBezTo>
                  <a:cubicBezTo>
                    <a:pt x="26948" y="14175"/>
                    <a:pt x="26948" y="14279"/>
                    <a:pt x="27052" y="14279"/>
                  </a:cubicBezTo>
                  <a:cubicBezTo>
                    <a:pt x="27240" y="14227"/>
                    <a:pt x="27443" y="14207"/>
                    <a:pt x="27650" y="14207"/>
                  </a:cubicBezTo>
                  <a:cubicBezTo>
                    <a:pt x="28270" y="14207"/>
                    <a:pt x="28927" y="14383"/>
                    <a:pt x="29336" y="14383"/>
                  </a:cubicBezTo>
                  <a:lnTo>
                    <a:pt x="29336" y="14590"/>
                  </a:lnTo>
                  <a:lnTo>
                    <a:pt x="29206" y="14590"/>
                  </a:lnTo>
                  <a:lnTo>
                    <a:pt x="29206" y="14824"/>
                  </a:lnTo>
                  <a:cubicBezTo>
                    <a:pt x="29206" y="15577"/>
                    <a:pt x="29336" y="15784"/>
                    <a:pt x="28895" y="16330"/>
                  </a:cubicBezTo>
                  <a:cubicBezTo>
                    <a:pt x="28687" y="16537"/>
                    <a:pt x="28687" y="16667"/>
                    <a:pt x="28791" y="16875"/>
                  </a:cubicBezTo>
                  <a:cubicBezTo>
                    <a:pt x="28895" y="17186"/>
                    <a:pt x="28687" y="17524"/>
                    <a:pt x="28453" y="17835"/>
                  </a:cubicBezTo>
                  <a:lnTo>
                    <a:pt x="28350" y="17835"/>
                  </a:lnTo>
                  <a:cubicBezTo>
                    <a:pt x="28142" y="18173"/>
                    <a:pt x="27804" y="18381"/>
                    <a:pt x="27597" y="18614"/>
                  </a:cubicBezTo>
                  <a:cubicBezTo>
                    <a:pt x="27493" y="18718"/>
                    <a:pt x="27493" y="18822"/>
                    <a:pt x="27389" y="18822"/>
                  </a:cubicBezTo>
                  <a:lnTo>
                    <a:pt x="27389" y="18926"/>
                  </a:lnTo>
                  <a:cubicBezTo>
                    <a:pt x="27052" y="19133"/>
                    <a:pt x="26740" y="19030"/>
                    <a:pt x="26506" y="19367"/>
                  </a:cubicBezTo>
                  <a:lnTo>
                    <a:pt x="26403" y="19471"/>
                  </a:lnTo>
                  <a:cubicBezTo>
                    <a:pt x="26299" y="19263"/>
                    <a:pt x="25961" y="18614"/>
                    <a:pt x="25857" y="18484"/>
                  </a:cubicBezTo>
                  <a:cubicBezTo>
                    <a:pt x="25546" y="17835"/>
                    <a:pt x="25001" y="17186"/>
                    <a:pt x="24663" y="16433"/>
                  </a:cubicBezTo>
                  <a:cubicBezTo>
                    <a:pt x="24456" y="16018"/>
                    <a:pt x="24248" y="15681"/>
                    <a:pt x="24014" y="15239"/>
                  </a:cubicBezTo>
                  <a:lnTo>
                    <a:pt x="24014" y="15239"/>
                  </a:lnTo>
                  <a:cubicBezTo>
                    <a:pt x="24144" y="15369"/>
                    <a:pt x="24248" y="15369"/>
                    <a:pt x="24248" y="15369"/>
                  </a:cubicBezTo>
                  <a:cubicBezTo>
                    <a:pt x="24793" y="15681"/>
                    <a:pt x="25312" y="15888"/>
                    <a:pt x="25857" y="16122"/>
                  </a:cubicBezTo>
                  <a:lnTo>
                    <a:pt x="25857" y="16018"/>
                  </a:lnTo>
                  <a:cubicBezTo>
                    <a:pt x="25105" y="15681"/>
                    <a:pt x="24248" y="15239"/>
                    <a:pt x="23807" y="14590"/>
                  </a:cubicBezTo>
                  <a:cubicBezTo>
                    <a:pt x="23807" y="14279"/>
                    <a:pt x="23807" y="14071"/>
                    <a:pt x="24248" y="13941"/>
                  </a:cubicBezTo>
                  <a:cubicBezTo>
                    <a:pt x="24386" y="13907"/>
                    <a:pt x="24528" y="13895"/>
                    <a:pt x="24667" y="13895"/>
                  </a:cubicBezTo>
                  <a:cubicBezTo>
                    <a:pt x="24946" y="13895"/>
                    <a:pt x="25217" y="13941"/>
                    <a:pt x="25442" y="13941"/>
                  </a:cubicBezTo>
                  <a:cubicBezTo>
                    <a:pt x="25546" y="13941"/>
                    <a:pt x="25546" y="13941"/>
                    <a:pt x="25546" y="13837"/>
                  </a:cubicBezTo>
                  <a:cubicBezTo>
                    <a:pt x="25160" y="13764"/>
                    <a:pt x="24827" y="13691"/>
                    <a:pt x="24472" y="13691"/>
                  </a:cubicBezTo>
                  <a:cubicBezTo>
                    <a:pt x="24325" y="13691"/>
                    <a:pt x="24174" y="13703"/>
                    <a:pt x="24014" y="13734"/>
                  </a:cubicBezTo>
                  <a:cubicBezTo>
                    <a:pt x="24352" y="13422"/>
                    <a:pt x="24663" y="13085"/>
                    <a:pt x="25208" y="12981"/>
                  </a:cubicBezTo>
                  <a:cubicBezTo>
                    <a:pt x="25754" y="12773"/>
                    <a:pt x="26403" y="12539"/>
                    <a:pt x="26948" y="12539"/>
                  </a:cubicBezTo>
                  <a:lnTo>
                    <a:pt x="26948" y="12436"/>
                  </a:lnTo>
                  <a:cubicBezTo>
                    <a:pt x="25961" y="12539"/>
                    <a:pt x="24352" y="12773"/>
                    <a:pt x="23807" y="13734"/>
                  </a:cubicBezTo>
                  <a:cubicBezTo>
                    <a:pt x="24014" y="12124"/>
                    <a:pt x="26403" y="12124"/>
                    <a:pt x="27597" y="11683"/>
                  </a:cubicBezTo>
                  <a:lnTo>
                    <a:pt x="27597" y="11683"/>
                  </a:lnTo>
                  <a:cubicBezTo>
                    <a:pt x="26403" y="11890"/>
                    <a:pt x="23910" y="12228"/>
                    <a:pt x="23807" y="13630"/>
                  </a:cubicBezTo>
                  <a:lnTo>
                    <a:pt x="23807" y="13422"/>
                  </a:lnTo>
                  <a:cubicBezTo>
                    <a:pt x="23599" y="12228"/>
                    <a:pt x="25105" y="11034"/>
                    <a:pt x="25857" y="10385"/>
                  </a:cubicBezTo>
                  <a:cubicBezTo>
                    <a:pt x="26299" y="10047"/>
                    <a:pt x="26610" y="9736"/>
                    <a:pt x="26948" y="9398"/>
                  </a:cubicBezTo>
                  <a:cubicBezTo>
                    <a:pt x="27152" y="9262"/>
                    <a:pt x="27690" y="8848"/>
                    <a:pt x="28132" y="8848"/>
                  </a:cubicBezTo>
                  <a:close/>
                  <a:moveTo>
                    <a:pt x="23807" y="15369"/>
                  </a:moveTo>
                  <a:lnTo>
                    <a:pt x="23807" y="15369"/>
                  </a:lnTo>
                  <a:cubicBezTo>
                    <a:pt x="23703" y="15577"/>
                    <a:pt x="23807" y="15888"/>
                    <a:pt x="23807" y="16122"/>
                  </a:cubicBezTo>
                  <a:cubicBezTo>
                    <a:pt x="23807" y="16537"/>
                    <a:pt x="23910" y="16875"/>
                    <a:pt x="23807" y="17420"/>
                  </a:cubicBezTo>
                  <a:cubicBezTo>
                    <a:pt x="23703" y="17965"/>
                    <a:pt x="22846" y="18381"/>
                    <a:pt x="22405" y="18718"/>
                  </a:cubicBezTo>
                  <a:cubicBezTo>
                    <a:pt x="21859" y="18926"/>
                    <a:pt x="21548" y="19263"/>
                    <a:pt x="21418" y="19679"/>
                  </a:cubicBezTo>
                  <a:cubicBezTo>
                    <a:pt x="21548" y="19133"/>
                    <a:pt x="21756" y="18614"/>
                    <a:pt x="22301" y="18173"/>
                  </a:cubicBezTo>
                  <a:cubicBezTo>
                    <a:pt x="22508" y="17965"/>
                    <a:pt x="22846" y="17835"/>
                    <a:pt x="23054" y="17628"/>
                  </a:cubicBezTo>
                  <a:cubicBezTo>
                    <a:pt x="23599" y="16979"/>
                    <a:pt x="23157" y="15888"/>
                    <a:pt x="23807" y="15369"/>
                  </a:cubicBezTo>
                  <a:close/>
                  <a:moveTo>
                    <a:pt x="32451" y="19679"/>
                  </a:moveTo>
                  <a:lnTo>
                    <a:pt x="32451" y="19679"/>
                  </a:lnTo>
                  <a:cubicBezTo>
                    <a:pt x="32515" y="19742"/>
                    <a:pt x="32577" y="19800"/>
                    <a:pt x="32639" y="19855"/>
                  </a:cubicBezTo>
                  <a:lnTo>
                    <a:pt x="32639" y="19855"/>
                  </a:lnTo>
                  <a:cubicBezTo>
                    <a:pt x="32577" y="19779"/>
                    <a:pt x="32559" y="19764"/>
                    <a:pt x="32451" y="19679"/>
                  </a:cubicBezTo>
                  <a:close/>
                  <a:moveTo>
                    <a:pt x="4287" y="18136"/>
                  </a:moveTo>
                  <a:cubicBezTo>
                    <a:pt x="5051" y="19035"/>
                    <a:pt x="6408" y="19152"/>
                    <a:pt x="7270" y="19912"/>
                  </a:cubicBezTo>
                  <a:lnTo>
                    <a:pt x="7477" y="20120"/>
                  </a:lnTo>
                  <a:cubicBezTo>
                    <a:pt x="6620" y="19471"/>
                    <a:pt x="5426" y="19263"/>
                    <a:pt x="4544" y="18484"/>
                  </a:cubicBezTo>
                  <a:cubicBezTo>
                    <a:pt x="4440" y="18484"/>
                    <a:pt x="4440" y="18484"/>
                    <a:pt x="4440" y="18381"/>
                  </a:cubicBezTo>
                  <a:cubicBezTo>
                    <a:pt x="4358" y="18299"/>
                    <a:pt x="4341" y="18217"/>
                    <a:pt x="4287" y="18136"/>
                  </a:cubicBezTo>
                  <a:close/>
                  <a:moveTo>
                    <a:pt x="31802" y="19679"/>
                  </a:moveTo>
                  <a:lnTo>
                    <a:pt x="31802" y="19679"/>
                  </a:lnTo>
                  <a:cubicBezTo>
                    <a:pt x="31932" y="19782"/>
                    <a:pt x="32140" y="19912"/>
                    <a:pt x="32244" y="20120"/>
                  </a:cubicBezTo>
                  <a:cubicBezTo>
                    <a:pt x="32036" y="20016"/>
                    <a:pt x="31932" y="19782"/>
                    <a:pt x="31802" y="19679"/>
                  </a:cubicBezTo>
                  <a:close/>
                  <a:moveTo>
                    <a:pt x="30946" y="19471"/>
                  </a:moveTo>
                  <a:cubicBezTo>
                    <a:pt x="30946" y="19575"/>
                    <a:pt x="30946" y="19575"/>
                    <a:pt x="31050" y="19575"/>
                  </a:cubicBezTo>
                  <a:lnTo>
                    <a:pt x="31283" y="19575"/>
                  </a:lnTo>
                  <a:cubicBezTo>
                    <a:pt x="31387" y="19679"/>
                    <a:pt x="31491" y="19782"/>
                    <a:pt x="31595" y="19782"/>
                  </a:cubicBezTo>
                  <a:cubicBezTo>
                    <a:pt x="31595" y="19679"/>
                    <a:pt x="31595" y="19679"/>
                    <a:pt x="31491" y="19575"/>
                  </a:cubicBezTo>
                  <a:cubicBezTo>
                    <a:pt x="31595" y="19575"/>
                    <a:pt x="31595" y="19679"/>
                    <a:pt x="31699" y="19679"/>
                  </a:cubicBezTo>
                  <a:cubicBezTo>
                    <a:pt x="31802" y="19912"/>
                    <a:pt x="32036" y="20120"/>
                    <a:pt x="32348" y="20224"/>
                  </a:cubicBezTo>
                  <a:cubicBezTo>
                    <a:pt x="32244" y="20224"/>
                    <a:pt x="32140" y="20120"/>
                    <a:pt x="32036" y="20120"/>
                  </a:cubicBezTo>
                  <a:cubicBezTo>
                    <a:pt x="31932" y="20016"/>
                    <a:pt x="31802" y="20016"/>
                    <a:pt x="31802" y="19912"/>
                  </a:cubicBezTo>
                  <a:cubicBezTo>
                    <a:pt x="31699" y="19912"/>
                    <a:pt x="31699" y="19912"/>
                    <a:pt x="31699" y="19782"/>
                  </a:cubicBezTo>
                  <a:lnTo>
                    <a:pt x="31595" y="19782"/>
                  </a:lnTo>
                  <a:cubicBezTo>
                    <a:pt x="31595" y="19912"/>
                    <a:pt x="31699" y="19912"/>
                    <a:pt x="31699" y="20016"/>
                  </a:cubicBezTo>
                  <a:cubicBezTo>
                    <a:pt x="31629" y="19947"/>
                    <a:pt x="31560" y="19924"/>
                    <a:pt x="31491" y="19878"/>
                  </a:cubicBezTo>
                  <a:lnTo>
                    <a:pt x="31491" y="19878"/>
                  </a:lnTo>
                  <a:lnTo>
                    <a:pt x="31491" y="19782"/>
                  </a:lnTo>
                  <a:cubicBezTo>
                    <a:pt x="31387" y="19782"/>
                    <a:pt x="31283" y="19679"/>
                    <a:pt x="31153" y="19679"/>
                  </a:cubicBezTo>
                  <a:cubicBezTo>
                    <a:pt x="31153" y="19575"/>
                    <a:pt x="31050" y="19575"/>
                    <a:pt x="31050" y="19575"/>
                  </a:cubicBezTo>
                  <a:lnTo>
                    <a:pt x="30842" y="19575"/>
                  </a:lnTo>
                  <a:lnTo>
                    <a:pt x="30842" y="19471"/>
                  </a:lnTo>
                  <a:close/>
                  <a:moveTo>
                    <a:pt x="32244" y="19679"/>
                  </a:moveTo>
                  <a:cubicBezTo>
                    <a:pt x="32140" y="19679"/>
                    <a:pt x="32140" y="19679"/>
                    <a:pt x="32140" y="19782"/>
                  </a:cubicBezTo>
                  <a:cubicBezTo>
                    <a:pt x="32348" y="19912"/>
                    <a:pt x="32581" y="20120"/>
                    <a:pt x="32789" y="20328"/>
                  </a:cubicBezTo>
                  <a:cubicBezTo>
                    <a:pt x="32685" y="20328"/>
                    <a:pt x="32685" y="20328"/>
                    <a:pt x="32581" y="20224"/>
                  </a:cubicBezTo>
                  <a:cubicBezTo>
                    <a:pt x="32348" y="20016"/>
                    <a:pt x="32140" y="19912"/>
                    <a:pt x="31932" y="19679"/>
                  </a:cubicBezTo>
                  <a:close/>
                  <a:moveTo>
                    <a:pt x="32244" y="19679"/>
                  </a:moveTo>
                  <a:lnTo>
                    <a:pt x="32244" y="19679"/>
                  </a:lnTo>
                  <a:cubicBezTo>
                    <a:pt x="32581" y="19912"/>
                    <a:pt x="32789" y="20120"/>
                    <a:pt x="33100" y="20328"/>
                  </a:cubicBezTo>
                  <a:lnTo>
                    <a:pt x="32893" y="20328"/>
                  </a:lnTo>
                  <a:cubicBezTo>
                    <a:pt x="32685" y="20120"/>
                    <a:pt x="32451" y="19912"/>
                    <a:pt x="32244" y="19679"/>
                  </a:cubicBezTo>
                  <a:close/>
                  <a:moveTo>
                    <a:pt x="33332" y="20328"/>
                  </a:moveTo>
                  <a:lnTo>
                    <a:pt x="33332" y="20328"/>
                  </a:lnTo>
                  <a:cubicBezTo>
                    <a:pt x="33332" y="20328"/>
                    <a:pt x="33332" y="20328"/>
                    <a:pt x="33332" y="20328"/>
                  </a:cubicBezTo>
                  <a:lnTo>
                    <a:pt x="33334" y="20328"/>
                  </a:lnTo>
                  <a:cubicBezTo>
                    <a:pt x="33334" y="20328"/>
                    <a:pt x="33333" y="20328"/>
                    <a:pt x="33332" y="20328"/>
                  </a:cubicBezTo>
                  <a:close/>
                  <a:moveTo>
                    <a:pt x="36105" y="18587"/>
                  </a:moveTo>
                  <a:cubicBezTo>
                    <a:pt x="36933" y="18587"/>
                    <a:pt x="37613" y="19143"/>
                    <a:pt x="38422" y="19471"/>
                  </a:cubicBezTo>
                  <a:cubicBezTo>
                    <a:pt x="37773" y="19575"/>
                    <a:pt x="37228" y="19575"/>
                    <a:pt x="36579" y="19679"/>
                  </a:cubicBezTo>
                  <a:cubicBezTo>
                    <a:pt x="35826" y="19912"/>
                    <a:pt x="35177" y="20120"/>
                    <a:pt x="34398" y="20328"/>
                  </a:cubicBezTo>
                  <a:cubicBezTo>
                    <a:pt x="34295" y="20224"/>
                    <a:pt x="34087" y="20120"/>
                    <a:pt x="33983" y="20120"/>
                  </a:cubicBezTo>
                  <a:cubicBezTo>
                    <a:pt x="33879" y="20016"/>
                    <a:pt x="33646" y="19782"/>
                    <a:pt x="33542" y="19679"/>
                  </a:cubicBezTo>
                  <a:lnTo>
                    <a:pt x="33542" y="19679"/>
                  </a:lnTo>
                  <a:cubicBezTo>
                    <a:pt x="33749" y="20016"/>
                    <a:pt x="33983" y="20224"/>
                    <a:pt x="34295" y="20328"/>
                  </a:cubicBezTo>
                  <a:lnTo>
                    <a:pt x="34191" y="20328"/>
                  </a:lnTo>
                  <a:cubicBezTo>
                    <a:pt x="33749" y="20120"/>
                    <a:pt x="33438" y="20016"/>
                    <a:pt x="33230" y="19679"/>
                  </a:cubicBezTo>
                  <a:cubicBezTo>
                    <a:pt x="33230" y="19679"/>
                    <a:pt x="33100" y="19679"/>
                    <a:pt x="33100" y="19782"/>
                  </a:cubicBezTo>
                  <a:cubicBezTo>
                    <a:pt x="33438" y="20016"/>
                    <a:pt x="33749" y="20224"/>
                    <a:pt x="34087" y="20328"/>
                  </a:cubicBezTo>
                  <a:lnTo>
                    <a:pt x="33879" y="20328"/>
                  </a:lnTo>
                  <a:cubicBezTo>
                    <a:pt x="33542" y="20120"/>
                    <a:pt x="33230" y="20016"/>
                    <a:pt x="32997" y="19679"/>
                  </a:cubicBezTo>
                  <a:lnTo>
                    <a:pt x="32893" y="19679"/>
                  </a:lnTo>
                  <a:cubicBezTo>
                    <a:pt x="33230" y="20016"/>
                    <a:pt x="33438" y="20224"/>
                    <a:pt x="33749" y="20328"/>
                  </a:cubicBezTo>
                  <a:cubicBezTo>
                    <a:pt x="33749" y="20431"/>
                    <a:pt x="33646" y="20431"/>
                    <a:pt x="33542" y="20431"/>
                  </a:cubicBezTo>
                  <a:cubicBezTo>
                    <a:pt x="33469" y="20397"/>
                    <a:pt x="33399" y="20363"/>
                    <a:pt x="33332" y="20328"/>
                  </a:cubicBezTo>
                  <a:lnTo>
                    <a:pt x="33230" y="20328"/>
                  </a:lnTo>
                  <a:cubicBezTo>
                    <a:pt x="33199" y="20328"/>
                    <a:pt x="33175" y="20321"/>
                    <a:pt x="33156" y="20312"/>
                  </a:cubicBezTo>
                  <a:lnTo>
                    <a:pt x="33156" y="20312"/>
                  </a:lnTo>
                  <a:cubicBezTo>
                    <a:pt x="33217" y="20327"/>
                    <a:pt x="33278" y="20328"/>
                    <a:pt x="33332" y="20328"/>
                  </a:cubicBezTo>
                  <a:lnTo>
                    <a:pt x="33332" y="20328"/>
                  </a:lnTo>
                  <a:cubicBezTo>
                    <a:pt x="33072" y="20191"/>
                    <a:pt x="32855" y="20045"/>
                    <a:pt x="32639" y="19855"/>
                  </a:cubicBezTo>
                  <a:lnTo>
                    <a:pt x="32639" y="19855"/>
                  </a:lnTo>
                  <a:cubicBezTo>
                    <a:pt x="32652" y="19871"/>
                    <a:pt x="32667" y="19890"/>
                    <a:pt x="32685" y="19912"/>
                  </a:cubicBezTo>
                  <a:cubicBezTo>
                    <a:pt x="32581" y="19782"/>
                    <a:pt x="32451" y="19782"/>
                    <a:pt x="32348" y="19679"/>
                  </a:cubicBezTo>
                  <a:lnTo>
                    <a:pt x="32451" y="19679"/>
                  </a:lnTo>
                  <a:cubicBezTo>
                    <a:pt x="32685" y="19679"/>
                    <a:pt x="32789" y="19575"/>
                    <a:pt x="32997" y="19575"/>
                  </a:cubicBezTo>
                  <a:cubicBezTo>
                    <a:pt x="33749" y="19471"/>
                    <a:pt x="34398" y="19133"/>
                    <a:pt x="35177" y="18822"/>
                  </a:cubicBezTo>
                  <a:cubicBezTo>
                    <a:pt x="35512" y="18654"/>
                    <a:pt x="35818" y="18587"/>
                    <a:pt x="36105" y="18587"/>
                  </a:cubicBezTo>
                  <a:close/>
                  <a:moveTo>
                    <a:pt x="4881" y="6491"/>
                  </a:moveTo>
                  <a:cubicBezTo>
                    <a:pt x="5322" y="6698"/>
                    <a:pt x="5738" y="6932"/>
                    <a:pt x="6075" y="7243"/>
                  </a:cubicBezTo>
                  <a:cubicBezTo>
                    <a:pt x="6620" y="7789"/>
                    <a:pt x="6932" y="8541"/>
                    <a:pt x="7270" y="9190"/>
                  </a:cubicBezTo>
                  <a:cubicBezTo>
                    <a:pt x="7270" y="9294"/>
                    <a:pt x="7373" y="9398"/>
                    <a:pt x="7477" y="9398"/>
                  </a:cubicBezTo>
                  <a:cubicBezTo>
                    <a:pt x="7919" y="10930"/>
                    <a:pt x="8438" y="12228"/>
                    <a:pt x="8438" y="13837"/>
                  </a:cubicBezTo>
                  <a:cubicBezTo>
                    <a:pt x="8568" y="15032"/>
                    <a:pt x="8438" y="16226"/>
                    <a:pt x="8334" y="17420"/>
                  </a:cubicBezTo>
                  <a:cubicBezTo>
                    <a:pt x="8230" y="18277"/>
                    <a:pt x="8230" y="19575"/>
                    <a:pt x="8568" y="20561"/>
                  </a:cubicBezTo>
                  <a:cubicBezTo>
                    <a:pt x="8438" y="20431"/>
                    <a:pt x="8334" y="20224"/>
                    <a:pt x="8230" y="20016"/>
                  </a:cubicBezTo>
                  <a:cubicBezTo>
                    <a:pt x="7581" y="18484"/>
                    <a:pt x="7919" y="16433"/>
                    <a:pt x="7919" y="14928"/>
                  </a:cubicBezTo>
                  <a:cubicBezTo>
                    <a:pt x="7789" y="12773"/>
                    <a:pt x="7477" y="10696"/>
                    <a:pt x="6491" y="8879"/>
                  </a:cubicBezTo>
                  <a:lnTo>
                    <a:pt x="6387" y="8879"/>
                  </a:lnTo>
                  <a:cubicBezTo>
                    <a:pt x="7789" y="11241"/>
                    <a:pt x="7919" y="14071"/>
                    <a:pt x="7789" y="16667"/>
                  </a:cubicBezTo>
                  <a:cubicBezTo>
                    <a:pt x="7685" y="17420"/>
                    <a:pt x="7685" y="18277"/>
                    <a:pt x="7789" y="19133"/>
                  </a:cubicBezTo>
                  <a:cubicBezTo>
                    <a:pt x="7581" y="18614"/>
                    <a:pt x="7477" y="18069"/>
                    <a:pt x="7477" y="17420"/>
                  </a:cubicBezTo>
                  <a:cubicBezTo>
                    <a:pt x="7270" y="16122"/>
                    <a:pt x="7270" y="14824"/>
                    <a:pt x="7140" y="13526"/>
                  </a:cubicBezTo>
                  <a:cubicBezTo>
                    <a:pt x="6932" y="10930"/>
                    <a:pt x="6179" y="8749"/>
                    <a:pt x="4881" y="6491"/>
                  </a:cubicBezTo>
                  <a:close/>
                  <a:moveTo>
                    <a:pt x="4673" y="18718"/>
                  </a:moveTo>
                  <a:cubicBezTo>
                    <a:pt x="5530" y="19471"/>
                    <a:pt x="6724" y="19782"/>
                    <a:pt x="7789" y="20431"/>
                  </a:cubicBezTo>
                  <a:lnTo>
                    <a:pt x="8568" y="21210"/>
                  </a:lnTo>
                  <a:cubicBezTo>
                    <a:pt x="7919" y="20873"/>
                    <a:pt x="7373" y="20431"/>
                    <a:pt x="6724" y="20120"/>
                  </a:cubicBezTo>
                  <a:cubicBezTo>
                    <a:pt x="5971" y="19782"/>
                    <a:pt x="5089" y="19471"/>
                    <a:pt x="4673" y="18718"/>
                  </a:cubicBezTo>
                  <a:close/>
                  <a:moveTo>
                    <a:pt x="4985" y="19263"/>
                  </a:moveTo>
                  <a:cubicBezTo>
                    <a:pt x="5193" y="19471"/>
                    <a:pt x="5530" y="19679"/>
                    <a:pt x="5738" y="19782"/>
                  </a:cubicBezTo>
                  <a:cubicBezTo>
                    <a:pt x="6724" y="20328"/>
                    <a:pt x="7685" y="20977"/>
                    <a:pt x="8775" y="21418"/>
                  </a:cubicBezTo>
                  <a:cubicBezTo>
                    <a:pt x="7477" y="21080"/>
                    <a:pt x="6075" y="20561"/>
                    <a:pt x="5193" y="19575"/>
                  </a:cubicBezTo>
                  <a:cubicBezTo>
                    <a:pt x="5193" y="19575"/>
                    <a:pt x="5089" y="19471"/>
                    <a:pt x="5089" y="19367"/>
                  </a:cubicBezTo>
                  <a:cubicBezTo>
                    <a:pt x="5089" y="19367"/>
                    <a:pt x="4985" y="19367"/>
                    <a:pt x="4985" y="19263"/>
                  </a:cubicBezTo>
                  <a:close/>
                  <a:moveTo>
                    <a:pt x="8568" y="12981"/>
                  </a:moveTo>
                  <a:cubicBezTo>
                    <a:pt x="8775" y="14486"/>
                    <a:pt x="8775" y="15888"/>
                    <a:pt x="8775" y="17524"/>
                  </a:cubicBezTo>
                  <a:cubicBezTo>
                    <a:pt x="8775" y="18484"/>
                    <a:pt x="8775" y="19471"/>
                    <a:pt x="8983" y="20431"/>
                  </a:cubicBezTo>
                  <a:cubicBezTo>
                    <a:pt x="9087" y="20977"/>
                    <a:pt x="9320" y="21314"/>
                    <a:pt x="9528" y="21522"/>
                  </a:cubicBezTo>
                  <a:cubicBezTo>
                    <a:pt x="9320" y="21418"/>
                    <a:pt x="9217" y="21210"/>
                    <a:pt x="9087" y="21080"/>
                  </a:cubicBezTo>
                  <a:cubicBezTo>
                    <a:pt x="8022" y="19679"/>
                    <a:pt x="8438" y="17524"/>
                    <a:pt x="8568" y="15784"/>
                  </a:cubicBezTo>
                  <a:cubicBezTo>
                    <a:pt x="8671" y="14928"/>
                    <a:pt x="8568" y="13941"/>
                    <a:pt x="8568" y="12981"/>
                  </a:cubicBezTo>
                  <a:close/>
                  <a:moveTo>
                    <a:pt x="8775" y="9632"/>
                  </a:moveTo>
                  <a:lnTo>
                    <a:pt x="8775" y="9632"/>
                  </a:lnTo>
                  <a:cubicBezTo>
                    <a:pt x="9736" y="9839"/>
                    <a:pt x="10177" y="10930"/>
                    <a:pt x="10515" y="11787"/>
                  </a:cubicBezTo>
                  <a:cubicBezTo>
                    <a:pt x="10515" y="11890"/>
                    <a:pt x="10618" y="11994"/>
                    <a:pt x="10618" y="12124"/>
                  </a:cubicBezTo>
                  <a:cubicBezTo>
                    <a:pt x="10618" y="14486"/>
                    <a:pt x="10281" y="16875"/>
                    <a:pt x="10177" y="19263"/>
                  </a:cubicBezTo>
                  <a:cubicBezTo>
                    <a:pt x="10073" y="20120"/>
                    <a:pt x="10073" y="21080"/>
                    <a:pt x="10281" y="21963"/>
                  </a:cubicBezTo>
                  <a:cubicBezTo>
                    <a:pt x="9424" y="19679"/>
                    <a:pt x="9969" y="17186"/>
                    <a:pt x="9736" y="14824"/>
                  </a:cubicBezTo>
                  <a:cubicBezTo>
                    <a:pt x="9632" y="13526"/>
                    <a:pt x="9424" y="12228"/>
                    <a:pt x="9087" y="10930"/>
                  </a:cubicBezTo>
                  <a:cubicBezTo>
                    <a:pt x="9087" y="10592"/>
                    <a:pt x="8983" y="9943"/>
                    <a:pt x="8775" y="9632"/>
                  </a:cubicBezTo>
                  <a:close/>
                  <a:moveTo>
                    <a:pt x="7685" y="9528"/>
                  </a:moveTo>
                  <a:cubicBezTo>
                    <a:pt x="7696" y="9582"/>
                    <a:pt x="7707" y="9635"/>
                    <a:pt x="7718" y="9688"/>
                  </a:cubicBezTo>
                  <a:lnTo>
                    <a:pt x="7718" y="9688"/>
                  </a:lnTo>
                  <a:cubicBezTo>
                    <a:pt x="8959" y="11787"/>
                    <a:pt x="8984" y="14106"/>
                    <a:pt x="9204" y="16525"/>
                  </a:cubicBezTo>
                  <a:lnTo>
                    <a:pt x="9204" y="16525"/>
                  </a:lnTo>
                  <a:cubicBezTo>
                    <a:pt x="9116" y="14112"/>
                    <a:pt x="9106" y="11654"/>
                    <a:pt x="7789" y="9632"/>
                  </a:cubicBezTo>
                  <a:lnTo>
                    <a:pt x="8438" y="9632"/>
                  </a:lnTo>
                  <a:cubicBezTo>
                    <a:pt x="9087" y="10047"/>
                    <a:pt x="9217" y="11994"/>
                    <a:pt x="9320" y="12643"/>
                  </a:cubicBezTo>
                  <a:cubicBezTo>
                    <a:pt x="9528" y="13941"/>
                    <a:pt x="9632" y="15369"/>
                    <a:pt x="9632" y="16771"/>
                  </a:cubicBezTo>
                  <a:cubicBezTo>
                    <a:pt x="9632" y="18173"/>
                    <a:pt x="9528" y="19679"/>
                    <a:pt x="9866" y="21080"/>
                  </a:cubicBezTo>
                  <a:cubicBezTo>
                    <a:pt x="9456" y="19957"/>
                    <a:pt x="9315" y="18735"/>
                    <a:pt x="9246" y="17484"/>
                  </a:cubicBezTo>
                  <a:lnTo>
                    <a:pt x="9246" y="17484"/>
                  </a:lnTo>
                  <a:cubicBezTo>
                    <a:pt x="9280" y="19027"/>
                    <a:pt x="9262" y="20796"/>
                    <a:pt x="10065" y="22072"/>
                  </a:cubicBezTo>
                  <a:lnTo>
                    <a:pt x="10065" y="22072"/>
                  </a:lnTo>
                  <a:cubicBezTo>
                    <a:pt x="9969" y="21963"/>
                    <a:pt x="9856" y="21849"/>
                    <a:pt x="9736" y="21729"/>
                  </a:cubicBezTo>
                  <a:cubicBezTo>
                    <a:pt x="9320" y="21210"/>
                    <a:pt x="9087" y="20431"/>
                    <a:pt x="8983" y="19782"/>
                  </a:cubicBezTo>
                  <a:cubicBezTo>
                    <a:pt x="8775" y="18718"/>
                    <a:pt x="8879" y="17420"/>
                    <a:pt x="8983" y="16226"/>
                  </a:cubicBezTo>
                  <a:cubicBezTo>
                    <a:pt x="8983" y="13979"/>
                    <a:pt x="8581" y="11758"/>
                    <a:pt x="7728" y="9734"/>
                  </a:cubicBezTo>
                  <a:lnTo>
                    <a:pt x="7728" y="9734"/>
                  </a:lnTo>
                  <a:cubicBezTo>
                    <a:pt x="7785" y="9986"/>
                    <a:pt x="7850" y="10221"/>
                    <a:pt x="7929" y="10449"/>
                  </a:cubicBezTo>
                  <a:lnTo>
                    <a:pt x="7929" y="10449"/>
                  </a:lnTo>
                  <a:cubicBezTo>
                    <a:pt x="7786" y="10112"/>
                    <a:pt x="7653" y="9814"/>
                    <a:pt x="7581" y="9528"/>
                  </a:cubicBezTo>
                  <a:close/>
                  <a:moveTo>
                    <a:pt x="5902" y="20371"/>
                  </a:moveTo>
                  <a:lnTo>
                    <a:pt x="5902" y="20371"/>
                  </a:lnTo>
                  <a:cubicBezTo>
                    <a:pt x="6783" y="20996"/>
                    <a:pt x="8042" y="21420"/>
                    <a:pt x="8879" y="21522"/>
                  </a:cubicBezTo>
                  <a:lnTo>
                    <a:pt x="9528" y="22171"/>
                  </a:lnTo>
                  <a:cubicBezTo>
                    <a:pt x="9217" y="21963"/>
                    <a:pt x="8983" y="21859"/>
                    <a:pt x="8568" y="21626"/>
                  </a:cubicBezTo>
                  <a:cubicBezTo>
                    <a:pt x="7919" y="21418"/>
                    <a:pt x="7270" y="21418"/>
                    <a:pt x="6724" y="21210"/>
                  </a:cubicBezTo>
                  <a:cubicBezTo>
                    <a:pt x="6407" y="20893"/>
                    <a:pt x="6205" y="20599"/>
                    <a:pt x="5902" y="20371"/>
                  </a:cubicBezTo>
                  <a:close/>
                  <a:moveTo>
                    <a:pt x="7581" y="21522"/>
                  </a:moveTo>
                  <a:lnTo>
                    <a:pt x="7581" y="21522"/>
                  </a:lnTo>
                  <a:cubicBezTo>
                    <a:pt x="8568" y="21729"/>
                    <a:pt x="9217" y="22067"/>
                    <a:pt x="9969" y="22612"/>
                  </a:cubicBezTo>
                  <a:cubicBezTo>
                    <a:pt x="9217" y="22171"/>
                    <a:pt x="8438" y="21859"/>
                    <a:pt x="7581" y="21522"/>
                  </a:cubicBezTo>
                  <a:close/>
                  <a:moveTo>
                    <a:pt x="11624" y="13519"/>
                  </a:moveTo>
                  <a:lnTo>
                    <a:pt x="11624" y="13519"/>
                  </a:lnTo>
                  <a:cubicBezTo>
                    <a:pt x="11666" y="13609"/>
                    <a:pt x="11735" y="13671"/>
                    <a:pt x="11813" y="13734"/>
                  </a:cubicBezTo>
                  <a:cubicBezTo>
                    <a:pt x="12020" y="16667"/>
                    <a:pt x="11371" y="19679"/>
                    <a:pt x="11475" y="22612"/>
                  </a:cubicBezTo>
                  <a:cubicBezTo>
                    <a:pt x="11267" y="21080"/>
                    <a:pt x="11164" y="19575"/>
                    <a:pt x="11371" y="17965"/>
                  </a:cubicBezTo>
                  <a:cubicBezTo>
                    <a:pt x="11569" y="16509"/>
                    <a:pt x="11884" y="14982"/>
                    <a:pt x="11624" y="13519"/>
                  </a:cubicBezTo>
                  <a:close/>
                  <a:moveTo>
                    <a:pt x="28938" y="22542"/>
                  </a:moveTo>
                  <a:cubicBezTo>
                    <a:pt x="28958" y="22566"/>
                    <a:pt x="28978" y="22589"/>
                    <a:pt x="28999" y="22612"/>
                  </a:cubicBezTo>
                  <a:cubicBezTo>
                    <a:pt x="29004" y="22617"/>
                    <a:pt x="29009" y="22622"/>
                    <a:pt x="29014" y="22627"/>
                  </a:cubicBezTo>
                  <a:lnTo>
                    <a:pt x="29014" y="22627"/>
                  </a:lnTo>
                  <a:cubicBezTo>
                    <a:pt x="28988" y="22599"/>
                    <a:pt x="28963" y="22571"/>
                    <a:pt x="28938" y="22542"/>
                  </a:cubicBezTo>
                  <a:close/>
                  <a:moveTo>
                    <a:pt x="10826" y="12539"/>
                  </a:moveTo>
                  <a:cubicBezTo>
                    <a:pt x="10930" y="12539"/>
                    <a:pt x="10930" y="12643"/>
                    <a:pt x="11034" y="12643"/>
                  </a:cubicBezTo>
                  <a:cubicBezTo>
                    <a:pt x="11164" y="13734"/>
                    <a:pt x="11267" y="14720"/>
                    <a:pt x="11267" y="15681"/>
                  </a:cubicBezTo>
                  <a:cubicBezTo>
                    <a:pt x="11164" y="16979"/>
                    <a:pt x="10930" y="18173"/>
                    <a:pt x="10826" y="19367"/>
                  </a:cubicBezTo>
                  <a:cubicBezTo>
                    <a:pt x="10722" y="20431"/>
                    <a:pt x="10722" y="21626"/>
                    <a:pt x="11034" y="22716"/>
                  </a:cubicBezTo>
                  <a:cubicBezTo>
                    <a:pt x="10826" y="22378"/>
                    <a:pt x="10722" y="21963"/>
                    <a:pt x="10618" y="21626"/>
                  </a:cubicBezTo>
                  <a:cubicBezTo>
                    <a:pt x="10515" y="20561"/>
                    <a:pt x="10515" y="19367"/>
                    <a:pt x="10618" y="18277"/>
                  </a:cubicBezTo>
                  <a:cubicBezTo>
                    <a:pt x="10722" y="16330"/>
                    <a:pt x="10930" y="14383"/>
                    <a:pt x="10826" y="12539"/>
                  </a:cubicBezTo>
                  <a:close/>
                  <a:moveTo>
                    <a:pt x="10722" y="12332"/>
                  </a:moveTo>
                  <a:lnTo>
                    <a:pt x="10722" y="12436"/>
                  </a:lnTo>
                  <a:cubicBezTo>
                    <a:pt x="10722" y="14590"/>
                    <a:pt x="10515" y="16875"/>
                    <a:pt x="10385" y="19030"/>
                  </a:cubicBezTo>
                  <a:cubicBezTo>
                    <a:pt x="10385" y="20665"/>
                    <a:pt x="10515" y="22067"/>
                    <a:pt x="11164" y="23365"/>
                  </a:cubicBezTo>
                  <a:cubicBezTo>
                    <a:pt x="11034" y="23261"/>
                    <a:pt x="10826" y="23027"/>
                    <a:pt x="10722" y="22820"/>
                  </a:cubicBezTo>
                  <a:cubicBezTo>
                    <a:pt x="10177" y="21522"/>
                    <a:pt x="10281" y="19912"/>
                    <a:pt x="10385" y="18484"/>
                  </a:cubicBezTo>
                  <a:cubicBezTo>
                    <a:pt x="10515" y="16433"/>
                    <a:pt x="10722" y="14383"/>
                    <a:pt x="10722" y="12332"/>
                  </a:cubicBezTo>
                  <a:close/>
                  <a:moveTo>
                    <a:pt x="6932" y="21418"/>
                  </a:moveTo>
                  <a:cubicBezTo>
                    <a:pt x="8126" y="21963"/>
                    <a:pt x="9424" y="22275"/>
                    <a:pt x="10385" y="23157"/>
                  </a:cubicBezTo>
                  <a:cubicBezTo>
                    <a:pt x="10515" y="23261"/>
                    <a:pt x="10618" y="23365"/>
                    <a:pt x="10722" y="23469"/>
                  </a:cubicBezTo>
                  <a:cubicBezTo>
                    <a:pt x="9632" y="22508"/>
                    <a:pt x="7919" y="22508"/>
                    <a:pt x="6932" y="21418"/>
                  </a:cubicBezTo>
                  <a:close/>
                  <a:moveTo>
                    <a:pt x="11164" y="12773"/>
                  </a:moveTo>
                  <a:cubicBezTo>
                    <a:pt x="11267" y="12981"/>
                    <a:pt x="11371" y="13085"/>
                    <a:pt x="11475" y="13188"/>
                  </a:cubicBezTo>
                  <a:cubicBezTo>
                    <a:pt x="11916" y="15135"/>
                    <a:pt x="11371" y="17082"/>
                    <a:pt x="11164" y="19030"/>
                  </a:cubicBezTo>
                  <a:cubicBezTo>
                    <a:pt x="11034" y="20769"/>
                    <a:pt x="11164" y="22612"/>
                    <a:pt x="11683" y="24325"/>
                  </a:cubicBezTo>
                  <a:cubicBezTo>
                    <a:pt x="11579" y="24118"/>
                    <a:pt x="11579" y="24014"/>
                    <a:pt x="11475" y="23910"/>
                  </a:cubicBezTo>
                  <a:cubicBezTo>
                    <a:pt x="11475" y="23806"/>
                    <a:pt x="11371" y="23676"/>
                    <a:pt x="11371" y="23573"/>
                  </a:cubicBezTo>
                  <a:cubicBezTo>
                    <a:pt x="10826" y="21859"/>
                    <a:pt x="10826" y="20016"/>
                    <a:pt x="11164" y="18069"/>
                  </a:cubicBezTo>
                  <a:cubicBezTo>
                    <a:pt x="11371" y="16226"/>
                    <a:pt x="11267" y="14590"/>
                    <a:pt x="11164" y="12773"/>
                  </a:cubicBezTo>
                  <a:close/>
                  <a:moveTo>
                    <a:pt x="24352" y="16122"/>
                  </a:moveTo>
                  <a:lnTo>
                    <a:pt x="24352" y="16122"/>
                  </a:lnTo>
                  <a:cubicBezTo>
                    <a:pt x="24352" y="16226"/>
                    <a:pt x="24456" y="16330"/>
                    <a:pt x="24456" y="16537"/>
                  </a:cubicBezTo>
                  <a:cubicBezTo>
                    <a:pt x="24456" y="16537"/>
                    <a:pt x="24456" y="16537"/>
                    <a:pt x="24456" y="16537"/>
                  </a:cubicBezTo>
                  <a:lnTo>
                    <a:pt x="24456" y="16537"/>
                  </a:lnTo>
                  <a:cubicBezTo>
                    <a:pt x="24559" y="16667"/>
                    <a:pt x="24559" y="16771"/>
                    <a:pt x="24559" y="16771"/>
                  </a:cubicBezTo>
                  <a:cubicBezTo>
                    <a:pt x="24663" y="17524"/>
                    <a:pt x="24897" y="18277"/>
                    <a:pt x="25001" y="19030"/>
                  </a:cubicBezTo>
                  <a:lnTo>
                    <a:pt x="25105" y="19030"/>
                  </a:lnTo>
                  <a:cubicBezTo>
                    <a:pt x="25001" y="18381"/>
                    <a:pt x="24793" y="17731"/>
                    <a:pt x="24663" y="16979"/>
                  </a:cubicBezTo>
                  <a:lnTo>
                    <a:pt x="24663" y="16979"/>
                  </a:lnTo>
                  <a:cubicBezTo>
                    <a:pt x="24793" y="17186"/>
                    <a:pt x="24793" y="17316"/>
                    <a:pt x="24897" y="17420"/>
                  </a:cubicBezTo>
                  <a:cubicBezTo>
                    <a:pt x="25105" y="18381"/>
                    <a:pt x="25312" y="19471"/>
                    <a:pt x="25857" y="20224"/>
                  </a:cubicBezTo>
                  <a:cubicBezTo>
                    <a:pt x="25546" y="19367"/>
                    <a:pt x="25208" y="18484"/>
                    <a:pt x="25001" y="17628"/>
                  </a:cubicBezTo>
                  <a:lnTo>
                    <a:pt x="25001" y="17628"/>
                  </a:lnTo>
                  <a:cubicBezTo>
                    <a:pt x="25105" y="17731"/>
                    <a:pt x="25105" y="17835"/>
                    <a:pt x="25208" y="17965"/>
                  </a:cubicBezTo>
                  <a:cubicBezTo>
                    <a:pt x="25312" y="18069"/>
                    <a:pt x="25312" y="18173"/>
                    <a:pt x="25312" y="18277"/>
                  </a:cubicBezTo>
                  <a:cubicBezTo>
                    <a:pt x="25546" y="18926"/>
                    <a:pt x="25857" y="19679"/>
                    <a:pt x="26195" y="20328"/>
                  </a:cubicBezTo>
                  <a:cubicBezTo>
                    <a:pt x="25961" y="19679"/>
                    <a:pt x="25754" y="19133"/>
                    <a:pt x="25546" y="18484"/>
                  </a:cubicBezTo>
                  <a:lnTo>
                    <a:pt x="25546" y="18484"/>
                  </a:lnTo>
                  <a:cubicBezTo>
                    <a:pt x="25754" y="19030"/>
                    <a:pt x="26091" y="19679"/>
                    <a:pt x="26403" y="19782"/>
                  </a:cubicBezTo>
                  <a:cubicBezTo>
                    <a:pt x="26403" y="19782"/>
                    <a:pt x="26506" y="19782"/>
                    <a:pt x="26506" y="19679"/>
                  </a:cubicBezTo>
                  <a:cubicBezTo>
                    <a:pt x="26610" y="19471"/>
                    <a:pt x="27052" y="19263"/>
                    <a:pt x="27389" y="19030"/>
                  </a:cubicBezTo>
                  <a:cubicBezTo>
                    <a:pt x="27559" y="20453"/>
                    <a:pt x="28094" y="21582"/>
                    <a:pt x="28938" y="22542"/>
                  </a:cubicBezTo>
                  <a:lnTo>
                    <a:pt x="28938" y="22542"/>
                  </a:lnTo>
                  <a:cubicBezTo>
                    <a:pt x="28028" y="21466"/>
                    <a:pt x="27798" y="20196"/>
                    <a:pt x="27493" y="18926"/>
                  </a:cubicBezTo>
                  <a:cubicBezTo>
                    <a:pt x="27597" y="18822"/>
                    <a:pt x="27701" y="18822"/>
                    <a:pt x="27701" y="18718"/>
                  </a:cubicBezTo>
                  <a:cubicBezTo>
                    <a:pt x="27908" y="18484"/>
                    <a:pt x="28038" y="18381"/>
                    <a:pt x="28142" y="18277"/>
                  </a:cubicBezTo>
                  <a:cubicBezTo>
                    <a:pt x="28895" y="19263"/>
                    <a:pt x="29752" y="20120"/>
                    <a:pt x="30634" y="20873"/>
                  </a:cubicBezTo>
                  <a:cubicBezTo>
                    <a:pt x="29855" y="19912"/>
                    <a:pt x="28999" y="19133"/>
                    <a:pt x="28246" y="18173"/>
                  </a:cubicBezTo>
                  <a:cubicBezTo>
                    <a:pt x="28350" y="18173"/>
                    <a:pt x="28350" y="18069"/>
                    <a:pt x="28453" y="18069"/>
                  </a:cubicBezTo>
                  <a:cubicBezTo>
                    <a:pt x="28791" y="18718"/>
                    <a:pt x="29648" y="19030"/>
                    <a:pt x="30193" y="19471"/>
                  </a:cubicBezTo>
                  <a:cubicBezTo>
                    <a:pt x="29701" y="18979"/>
                    <a:pt x="29041" y="18762"/>
                    <a:pt x="28668" y="18172"/>
                  </a:cubicBezTo>
                  <a:lnTo>
                    <a:pt x="28668" y="18172"/>
                  </a:lnTo>
                  <a:cubicBezTo>
                    <a:pt x="28674" y="18173"/>
                    <a:pt x="28680" y="18173"/>
                    <a:pt x="28687" y="18173"/>
                  </a:cubicBezTo>
                  <a:cubicBezTo>
                    <a:pt x="28791" y="18173"/>
                    <a:pt x="28791" y="18277"/>
                    <a:pt x="28895" y="18381"/>
                  </a:cubicBezTo>
                  <a:cubicBezTo>
                    <a:pt x="29206" y="18718"/>
                    <a:pt x="29544" y="18926"/>
                    <a:pt x="29985" y="19133"/>
                  </a:cubicBezTo>
                  <a:cubicBezTo>
                    <a:pt x="30504" y="19575"/>
                    <a:pt x="31153" y="20016"/>
                    <a:pt x="31932" y="20224"/>
                  </a:cubicBezTo>
                  <a:cubicBezTo>
                    <a:pt x="32451" y="21210"/>
                    <a:pt x="32451" y="21859"/>
                    <a:pt x="32244" y="22924"/>
                  </a:cubicBezTo>
                  <a:cubicBezTo>
                    <a:pt x="32244" y="23469"/>
                    <a:pt x="32244" y="23910"/>
                    <a:pt x="32451" y="24455"/>
                  </a:cubicBezTo>
                  <a:cubicBezTo>
                    <a:pt x="31699" y="23910"/>
                    <a:pt x="31050" y="23365"/>
                    <a:pt x="30504" y="22612"/>
                  </a:cubicBezTo>
                  <a:cubicBezTo>
                    <a:pt x="30504" y="22612"/>
                    <a:pt x="30401" y="22612"/>
                    <a:pt x="30401" y="22716"/>
                  </a:cubicBezTo>
                  <a:cubicBezTo>
                    <a:pt x="30738" y="23027"/>
                    <a:pt x="30946" y="23365"/>
                    <a:pt x="31283" y="23573"/>
                  </a:cubicBezTo>
                  <a:cubicBezTo>
                    <a:pt x="31491" y="23806"/>
                    <a:pt x="31595" y="24014"/>
                    <a:pt x="31802" y="24118"/>
                  </a:cubicBezTo>
                  <a:cubicBezTo>
                    <a:pt x="31932" y="24222"/>
                    <a:pt x="32581" y="24663"/>
                    <a:pt x="32451" y="24871"/>
                  </a:cubicBezTo>
                  <a:cubicBezTo>
                    <a:pt x="31289" y="24225"/>
                    <a:pt x="29998" y="23579"/>
                    <a:pt x="29014" y="22627"/>
                  </a:cubicBezTo>
                  <a:lnTo>
                    <a:pt x="29014" y="22627"/>
                  </a:lnTo>
                  <a:cubicBezTo>
                    <a:pt x="29179" y="22809"/>
                    <a:pt x="29356" y="22986"/>
                    <a:pt x="29544" y="23157"/>
                  </a:cubicBezTo>
                  <a:cubicBezTo>
                    <a:pt x="29855" y="23469"/>
                    <a:pt x="30297" y="23910"/>
                    <a:pt x="30738" y="24222"/>
                  </a:cubicBezTo>
                  <a:lnTo>
                    <a:pt x="30089" y="23573"/>
                  </a:lnTo>
                  <a:lnTo>
                    <a:pt x="30089" y="23573"/>
                  </a:lnTo>
                  <a:cubicBezTo>
                    <a:pt x="30634" y="23910"/>
                    <a:pt x="31153" y="24325"/>
                    <a:pt x="31802" y="24663"/>
                  </a:cubicBezTo>
                  <a:cubicBezTo>
                    <a:pt x="31491" y="24559"/>
                    <a:pt x="31050" y="24325"/>
                    <a:pt x="30738" y="24222"/>
                  </a:cubicBezTo>
                  <a:cubicBezTo>
                    <a:pt x="29752" y="23806"/>
                    <a:pt x="28895" y="23469"/>
                    <a:pt x="28038" y="22924"/>
                  </a:cubicBezTo>
                  <a:cubicBezTo>
                    <a:pt x="26610" y="22067"/>
                    <a:pt x="25442" y="20665"/>
                    <a:pt x="25001" y="19030"/>
                  </a:cubicBezTo>
                  <a:cubicBezTo>
                    <a:pt x="24897" y="18614"/>
                    <a:pt x="24793" y="18173"/>
                    <a:pt x="24663" y="17731"/>
                  </a:cubicBezTo>
                  <a:cubicBezTo>
                    <a:pt x="24663" y="17316"/>
                    <a:pt x="24559" y="16979"/>
                    <a:pt x="24456" y="16537"/>
                  </a:cubicBezTo>
                  <a:lnTo>
                    <a:pt x="24456" y="16537"/>
                  </a:lnTo>
                  <a:cubicBezTo>
                    <a:pt x="24456" y="16771"/>
                    <a:pt x="24456" y="16979"/>
                    <a:pt x="24559" y="17186"/>
                  </a:cubicBezTo>
                  <a:cubicBezTo>
                    <a:pt x="24456" y="17082"/>
                    <a:pt x="24456" y="17082"/>
                    <a:pt x="24456" y="16979"/>
                  </a:cubicBezTo>
                  <a:cubicBezTo>
                    <a:pt x="24456" y="16667"/>
                    <a:pt x="24352" y="16434"/>
                    <a:pt x="24352" y="16122"/>
                  </a:cubicBezTo>
                  <a:close/>
                  <a:moveTo>
                    <a:pt x="1948" y="5089"/>
                  </a:moveTo>
                  <a:lnTo>
                    <a:pt x="1948" y="5089"/>
                  </a:lnTo>
                  <a:cubicBezTo>
                    <a:pt x="1948" y="7997"/>
                    <a:pt x="2830" y="11034"/>
                    <a:pt x="4024" y="13734"/>
                  </a:cubicBezTo>
                  <a:cubicBezTo>
                    <a:pt x="4881" y="15681"/>
                    <a:pt x="5971" y="17524"/>
                    <a:pt x="7270" y="19263"/>
                  </a:cubicBezTo>
                  <a:cubicBezTo>
                    <a:pt x="7581" y="19679"/>
                    <a:pt x="8022" y="20120"/>
                    <a:pt x="8334" y="20561"/>
                  </a:cubicBezTo>
                  <a:cubicBezTo>
                    <a:pt x="8438" y="20665"/>
                    <a:pt x="8568" y="20769"/>
                    <a:pt x="8671" y="20873"/>
                  </a:cubicBezTo>
                  <a:cubicBezTo>
                    <a:pt x="8671" y="20977"/>
                    <a:pt x="8775" y="20977"/>
                    <a:pt x="8775" y="21080"/>
                  </a:cubicBezTo>
                  <a:lnTo>
                    <a:pt x="8879" y="21080"/>
                  </a:lnTo>
                  <a:cubicBezTo>
                    <a:pt x="8983" y="21210"/>
                    <a:pt x="9087" y="21314"/>
                    <a:pt x="9217" y="21418"/>
                  </a:cubicBezTo>
                  <a:cubicBezTo>
                    <a:pt x="9632" y="21963"/>
                    <a:pt x="10177" y="22508"/>
                    <a:pt x="10618" y="23027"/>
                  </a:cubicBezTo>
                  <a:cubicBezTo>
                    <a:pt x="10722" y="23261"/>
                    <a:pt x="10930" y="23469"/>
                    <a:pt x="11034" y="23676"/>
                  </a:cubicBezTo>
                  <a:lnTo>
                    <a:pt x="11164" y="23676"/>
                  </a:lnTo>
                  <a:cubicBezTo>
                    <a:pt x="11267" y="23806"/>
                    <a:pt x="11267" y="23910"/>
                    <a:pt x="11371" y="24014"/>
                  </a:cubicBezTo>
                  <a:cubicBezTo>
                    <a:pt x="11371" y="24118"/>
                    <a:pt x="11475" y="24325"/>
                    <a:pt x="11579" y="24559"/>
                  </a:cubicBezTo>
                  <a:cubicBezTo>
                    <a:pt x="11579" y="24559"/>
                    <a:pt x="11683" y="24559"/>
                    <a:pt x="11683" y="24455"/>
                  </a:cubicBezTo>
                  <a:lnTo>
                    <a:pt x="11683" y="24559"/>
                  </a:lnTo>
                  <a:lnTo>
                    <a:pt x="11813" y="24559"/>
                  </a:lnTo>
                  <a:cubicBezTo>
                    <a:pt x="11813" y="24871"/>
                    <a:pt x="11916" y="25104"/>
                    <a:pt x="12020" y="25416"/>
                  </a:cubicBezTo>
                  <a:cubicBezTo>
                    <a:pt x="11267" y="24118"/>
                    <a:pt x="9969" y="23573"/>
                    <a:pt x="8671" y="22820"/>
                  </a:cubicBezTo>
                  <a:cubicBezTo>
                    <a:pt x="8334" y="22612"/>
                    <a:pt x="8022" y="22378"/>
                    <a:pt x="7685" y="22171"/>
                  </a:cubicBezTo>
                  <a:lnTo>
                    <a:pt x="7685" y="22171"/>
                  </a:lnTo>
                  <a:cubicBezTo>
                    <a:pt x="8671" y="22716"/>
                    <a:pt x="9866" y="22924"/>
                    <a:pt x="10722" y="23573"/>
                  </a:cubicBezTo>
                  <a:lnTo>
                    <a:pt x="10826" y="23573"/>
                  </a:lnTo>
                  <a:cubicBezTo>
                    <a:pt x="11164" y="24014"/>
                    <a:pt x="11371" y="24455"/>
                    <a:pt x="11683" y="24871"/>
                  </a:cubicBezTo>
                  <a:cubicBezTo>
                    <a:pt x="10930" y="23261"/>
                    <a:pt x="9632" y="22067"/>
                    <a:pt x="8334" y="20873"/>
                  </a:cubicBezTo>
                  <a:cubicBezTo>
                    <a:pt x="6724" y="19030"/>
                    <a:pt x="5089" y="16979"/>
                    <a:pt x="4128" y="14720"/>
                  </a:cubicBezTo>
                  <a:cubicBezTo>
                    <a:pt x="3038" y="12539"/>
                    <a:pt x="2389" y="10177"/>
                    <a:pt x="2077" y="7789"/>
                  </a:cubicBezTo>
                  <a:cubicBezTo>
                    <a:pt x="1948" y="6802"/>
                    <a:pt x="1948" y="5946"/>
                    <a:pt x="1948" y="5089"/>
                  </a:cubicBezTo>
                  <a:close/>
                  <a:moveTo>
                    <a:pt x="21107" y="17965"/>
                  </a:moveTo>
                  <a:lnTo>
                    <a:pt x="21107" y="17965"/>
                  </a:lnTo>
                  <a:cubicBezTo>
                    <a:pt x="20769" y="18484"/>
                    <a:pt x="20458" y="19133"/>
                    <a:pt x="20120" y="19679"/>
                  </a:cubicBezTo>
                  <a:cubicBezTo>
                    <a:pt x="19130" y="21500"/>
                    <a:pt x="18397" y="23563"/>
                    <a:pt x="18151" y="25694"/>
                  </a:cubicBezTo>
                  <a:lnTo>
                    <a:pt x="18151" y="25694"/>
                  </a:lnTo>
                  <a:cubicBezTo>
                    <a:pt x="18158" y="25601"/>
                    <a:pt x="18165" y="25509"/>
                    <a:pt x="18173" y="25416"/>
                  </a:cubicBezTo>
                  <a:cubicBezTo>
                    <a:pt x="18303" y="24222"/>
                    <a:pt x="18614" y="23027"/>
                    <a:pt x="19056" y="21859"/>
                  </a:cubicBezTo>
                  <a:cubicBezTo>
                    <a:pt x="19601" y="20431"/>
                    <a:pt x="20250" y="19133"/>
                    <a:pt x="21107" y="17965"/>
                  </a:cubicBezTo>
                  <a:close/>
                  <a:moveTo>
                    <a:pt x="26299" y="25857"/>
                  </a:moveTo>
                  <a:cubicBezTo>
                    <a:pt x="26091" y="26065"/>
                    <a:pt x="25857" y="26273"/>
                    <a:pt x="25546" y="26506"/>
                  </a:cubicBezTo>
                  <a:lnTo>
                    <a:pt x="25546" y="26610"/>
                  </a:lnTo>
                  <a:cubicBezTo>
                    <a:pt x="25713" y="26526"/>
                    <a:pt x="25813" y="26443"/>
                    <a:pt x="25968" y="26346"/>
                  </a:cubicBezTo>
                  <a:lnTo>
                    <a:pt x="25968" y="26346"/>
                  </a:lnTo>
                  <a:cubicBezTo>
                    <a:pt x="25937" y="26392"/>
                    <a:pt x="25911" y="26452"/>
                    <a:pt x="25857" y="26506"/>
                  </a:cubicBezTo>
                  <a:cubicBezTo>
                    <a:pt x="25546" y="26714"/>
                    <a:pt x="25208" y="26818"/>
                    <a:pt x="25001" y="27051"/>
                  </a:cubicBezTo>
                  <a:cubicBezTo>
                    <a:pt x="25105" y="26818"/>
                    <a:pt x="25312" y="26714"/>
                    <a:pt x="25546" y="26506"/>
                  </a:cubicBezTo>
                  <a:cubicBezTo>
                    <a:pt x="25754" y="26273"/>
                    <a:pt x="26091" y="26065"/>
                    <a:pt x="26299" y="25857"/>
                  </a:cubicBezTo>
                  <a:close/>
                  <a:moveTo>
                    <a:pt x="25208" y="27051"/>
                  </a:moveTo>
                  <a:cubicBezTo>
                    <a:pt x="25001" y="27155"/>
                    <a:pt x="24793" y="27259"/>
                    <a:pt x="24559" y="27467"/>
                  </a:cubicBezTo>
                  <a:cubicBezTo>
                    <a:pt x="24663" y="27363"/>
                    <a:pt x="24663" y="27259"/>
                    <a:pt x="24793" y="27259"/>
                  </a:cubicBezTo>
                  <a:cubicBezTo>
                    <a:pt x="24897" y="27155"/>
                    <a:pt x="25001" y="27155"/>
                    <a:pt x="25208" y="27051"/>
                  </a:cubicBezTo>
                  <a:close/>
                  <a:moveTo>
                    <a:pt x="25442" y="26922"/>
                  </a:moveTo>
                  <a:cubicBezTo>
                    <a:pt x="25252" y="27112"/>
                    <a:pt x="25089" y="27275"/>
                    <a:pt x="25001" y="27363"/>
                  </a:cubicBezTo>
                  <a:lnTo>
                    <a:pt x="24897" y="27363"/>
                  </a:lnTo>
                  <a:cubicBezTo>
                    <a:pt x="24663" y="27571"/>
                    <a:pt x="24352" y="27700"/>
                    <a:pt x="24144" y="27908"/>
                  </a:cubicBezTo>
                  <a:lnTo>
                    <a:pt x="24248" y="27804"/>
                  </a:lnTo>
                  <a:cubicBezTo>
                    <a:pt x="24663" y="27467"/>
                    <a:pt x="25104" y="27259"/>
                    <a:pt x="25442" y="26922"/>
                  </a:cubicBezTo>
                  <a:close/>
                  <a:moveTo>
                    <a:pt x="24688" y="27690"/>
                  </a:moveTo>
                  <a:lnTo>
                    <a:pt x="24688" y="27690"/>
                  </a:lnTo>
                  <a:cubicBezTo>
                    <a:pt x="24574" y="27790"/>
                    <a:pt x="24459" y="27904"/>
                    <a:pt x="24352" y="28012"/>
                  </a:cubicBezTo>
                  <a:cubicBezTo>
                    <a:pt x="23910" y="28220"/>
                    <a:pt x="23599" y="28453"/>
                    <a:pt x="23157" y="28661"/>
                  </a:cubicBezTo>
                  <a:cubicBezTo>
                    <a:pt x="23365" y="28557"/>
                    <a:pt x="23495" y="28453"/>
                    <a:pt x="23703" y="28349"/>
                  </a:cubicBezTo>
                  <a:cubicBezTo>
                    <a:pt x="24039" y="28093"/>
                    <a:pt x="24359" y="27911"/>
                    <a:pt x="24688" y="27690"/>
                  </a:cubicBezTo>
                  <a:close/>
                  <a:moveTo>
                    <a:pt x="24089" y="28207"/>
                  </a:moveTo>
                  <a:cubicBezTo>
                    <a:pt x="23918" y="28327"/>
                    <a:pt x="23758" y="28501"/>
                    <a:pt x="23599" y="28661"/>
                  </a:cubicBezTo>
                  <a:lnTo>
                    <a:pt x="23495" y="28661"/>
                  </a:lnTo>
                  <a:cubicBezTo>
                    <a:pt x="23420" y="28721"/>
                    <a:pt x="23353" y="28746"/>
                    <a:pt x="23291" y="28777"/>
                  </a:cubicBezTo>
                  <a:lnTo>
                    <a:pt x="23291" y="28777"/>
                  </a:lnTo>
                  <a:cubicBezTo>
                    <a:pt x="23552" y="28591"/>
                    <a:pt x="23820" y="28373"/>
                    <a:pt x="24089" y="28207"/>
                  </a:cubicBezTo>
                  <a:close/>
                  <a:moveTo>
                    <a:pt x="23156" y="28871"/>
                  </a:moveTo>
                  <a:lnTo>
                    <a:pt x="23156" y="28871"/>
                  </a:lnTo>
                  <a:cubicBezTo>
                    <a:pt x="23142" y="28887"/>
                    <a:pt x="23046" y="28998"/>
                    <a:pt x="22950" y="28998"/>
                  </a:cubicBezTo>
                  <a:cubicBezTo>
                    <a:pt x="23018" y="28960"/>
                    <a:pt x="23087" y="28917"/>
                    <a:pt x="23156" y="28871"/>
                  </a:cubicBezTo>
                  <a:close/>
                  <a:moveTo>
                    <a:pt x="22585" y="29283"/>
                  </a:moveTo>
                  <a:cubicBezTo>
                    <a:pt x="22566" y="29298"/>
                    <a:pt x="22543" y="29310"/>
                    <a:pt x="22508" y="29310"/>
                  </a:cubicBezTo>
                  <a:cubicBezTo>
                    <a:pt x="22534" y="29301"/>
                    <a:pt x="22560" y="29293"/>
                    <a:pt x="22585" y="29283"/>
                  </a:cubicBezTo>
                  <a:close/>
                  <a:moveTo>
                    <a:pt x="27670" y="26096"/>
                  </a:moveTo>
                  <a:cubicBezTo>
                    <a:pt x="28549" y="26096"/>
                    <a:pt x="29331" y="26714"/>
                    <a:pt x="29985" y="27259"/>
                  </a:cubicBezTo>
                  <a:cubicBezTo>
                    <a:pt x="30297" y="27467"/>
                    <a:pt x="30738" y="27700"/>
                    <a:pt x="31153" y="27700"/>
                  </a:cubicBezTo>
                  <a:cubicBezTo>
                    <a:pt x="31153" y="27700"/>
                    <a:pt x="32244" y="27700"/>
                    <a:pt x="32036" y="28012"/>
                  </a:cubicBezTo>
                  <a:cubicBezTo>
                    <a:pt x="32036" y="28116"/>
                    <a:pt x="32036" y="28116"/>
                    <a:pt x="31932" y="28220"/>
                  </a:cubicBezTo>
                  <a:cubicBezTo>
                    <a:pt x="31283" y="28661"/>
                    <a:pt x="30738" y="29102"/>
                    <a:pt x="30089" y="29414"/>
                  </a:cubicBezTo>
                  <a:cubicBezTo>
                    <a:pt x="29757" y="29482"/>
                    <a:pt x="29426" y="29510"/>
                    <a:pt x="29095" y="29510"/>
                  </a:cubicBezTo>
                  <a:cubicBezTo>
                    <a:pt x="27799" y="29510"/>
                    <a:pt x="26512" y="29081"/>
                    <a:pt x="25208" y="28998"/>
                  </a:cubicBezTo>
                  <a:cubicBezTo>
                    <a:pt x="25442" y="28998"/>
                    <a:pt x="25650" y="28998"/>
                    <a:pt x="25961" y="28869"/>
                  </a:cubicBezTo>
                  <a:cubicBezTo>
                    <a:pt x="26150" y="28852"/>
                    <a:pt x="26336" y="28847"/>
                    <a:pt x="26520" y="28847"/>
                  </a:cubicBezTo>
                  <a:cubicBezTo>
                    <a:pt x="26872" y="28847"/>
                    <a:pt x="27215" y="28866"/>
                    <a:pt x="27554" y="28866"/>
                  </a:cubicBezTo>
                  <a:cubicBezTo>
                    <a:pt x="28159" y="28866"/>
                    <a:pt x="28747" y="28804"/>
                    <a:pt x="29336" y="28453"/>
                  </a:cubicBezTo>
                  <a:lnTo>
                    <a:pt x="29206" y="28453"/>
                  </a:lnTo>
                  <a:cubicBezTo>
                    <a:pt x="29336" y="28453"/>
                    <a:pt x="29544" y="28349"/>
                    <a:pt x="29648" y="28220"/>
                  </a:cubicBezTo>
                  <a:cubicBezTo>
                    <a:pt x="29752" y="28220"/>
                    <a:pt x="29648" y="28116"/>
                    <a:pt x="29544" y="28116"/>
                  </a:cubicBezTo>
                  <a:cubicBezTo>
                    <a:pt x="29440" y="28220"/>
                    <a:pt x="29206" y="28349"/>
                    <a:pt x="28999" y="28453"/>
                  </a:cubicBezTo>
                  <a:cubicBezTo>
                    <a:pt x="28557" y="28349"/>
                    <a:pt x="27701" y="28012"/>
                    <a:pt x="27493" y="28012"/>
                  </a:cubicBezTo>
                  <a:cubicBezTo>
                    <a:pt x="27174" y="27890"/>
                    <a:pt x="26854" y="27840"/>
                    <a:pt x="26535" y="27840"/>
                  </a:cubicBezTo>
                  <a:cubicBezTo>
                    <a:pt x="26309" y="27840"/>
                    <a:pt x="26083" y="27865"/>
                    <a:pt x="25857" y="27908"/>
                  </a:cubicBezTo>
                  <a:cubicBezTo>
                    <a:pt x="25312" y="27908"/>
                    <a:pt x="24897" y="28116"/>
                    <a:pt x="24352" y="28220"/>
                  </a:cubicBezTo>
                  <a:cubicBezTo>
                    <a:pt x="24663" y="28012"/>
                    <a:pt x="25001" y="27700"/>
                    <a:pt x="25312" y="27363"/>
                  </a:cubicBezTo>
                  <a:cubicBezTo>
                    <a:pt x="25312" y="27259"/>
                    <a:pt x="25442" y="27259"/>
                    <a:pt x="25546" y="27155"/>
                  </a:cubicBezTo>
                  <a:cubicBezTo>
                    <a:pt x="25961" y="26714"/>
                    <a:pt x="26506" y="26402"/>
                    <a:pt x="27155" y="26169"/>
                  </a:cubicBezTo>
                  <a:cubicBezTo>
                    <a:pt x="27330" y="26119"/>
                    <a:pt x="27502" y="26096"/>
                    <a:pt x="27670" y="26096"/>
                  </a:cubicBezTo>
                  <a:close/>
                  <a:moveTo>
                    <a:pt x="26666" y="28100"/>
                  </a:moveTo>
                  <a:cubicBezTo>
                    <a:pt x="26793" y="28100"/>
                    <a:pt x="26921" y="28105"/>
                    <a:pt x="27052" y="28116"/>
                  </a:cubicBezTo>
                  <a:cubicBezTo>
                    <a:pt x="27597" y="28220"/>
                    <a:pt x="28246" y="28557"/>
                    <a:pt x="28895" y="28557"/>
                  </a:cubicBezTo>
                  <a:cubicBezTo>
                    <a:pt x="28244" y="28786"/>
                    <a:pt x="27525" y="28828"/>
                    <a:pt x="26792" y="28828"/>
                  </a:cubicBezTo>
                  <a:cubicBezTo>
                    <a:pt x="26377" y="28828"/>
                    <a:pt x="25957" y="28814"/>
                    <a:pt x="25542" y="28814"/>
                  </a:cubicBezTo>
                  <a:cubicBezTo>
                    <a:pt x="24616" y="28814"/>
                    <a:pt x="23715" y="28881"/>
                    <a:pt x="22950" y="29310"/>
                  </a:cubicBezTo>
                  <a:lnTo>
                    <a:pt x="22846" y="29414"/>
                  </a:lnTo>
                  <a:cubicBezTo>
                    <a:pt x="22612" y="29414"/>
                    <a:pt x="22508" y="29518"/>
                    <a:pt x="22405" y="29518"/>
                  </a:cubicBezTo>
                  <a:cubicBezTo>
                    <a:pt x="22508" y="29414"/>
                    <a:pt x="22612" y="29414"/>
                    <a:pt x="22716" y="29310"/>
                  </a:cubicBezTo>
                  <a:lnTo>
                    <a:pt x="22846" y="29310"/>
                  </a:lnTo>
                  <a:cubicBezTo>
                    <a:pt x="23054" y="29206"/>
                    <a:pt x="23261" y="29102"/>
                    <a:pt x="23495" y="28869"/>
                  </a:cubicBezTo>
                  <a:cubicBezTo>
                    <a:pt x="24546" y="28495"/>
                    <a:pt x="25534" y="28100"/>
                    <a:pt x="26666" y="28100"/>
                  </a:cubicBezTo>
                  <a:close/>
                  <a:moveTo>
                    <a:pt x="23703" y="29518"/>
                  </a:moveTo>
                  <a:cubicBezTo>
                    <a:pt x="23668" y="29561"/>
                    <a:pt x="23634" y="29589"/>
                    <a:pt x="23599" y="29608"/>
                  </a:cubicBezTo>
                  <a:lnTo>
                    <a:pt x="23599" y="29608"/>
                  </a:lnTo>
                  <a:lnTo>
                    <a:pt x="23599" y="29518"/>
                  </a:lnTo>
                  <a:close/>
                  <a:moveTo>
                    <a:pt x="23365" y="29518"/>
                  </a:moveTo>
                  <a:cubicBezTo>
                    <a:pt x="23365" y="29518"/>
                    <a:pt x="23448" y="29600"/>
                    <a:pt x="23534" y="29634"/>
                  </a:cubicBezTo>
                  <a:lnTo>
                    <a:pt x="23534" y="29634"/>
                  </a:lnTo>
                  <a:cubicBezTo>
                    <a:pt x="23482" y="29647"/>
                    <a:pt x="23426" y="29647"/>
                    <a:pt x="23365" y="29647"/>
                  </a:cubicBezTo>
                  <a:lnTo>
                    <a:pt x="23365" y="29703"/>
                  </a:lnTo>
                  <a:lnTo>
                    <a:pt x="23365" y="29703"/>
                  </a:lnTo>
                  <a:cubicBezTo>
                    <a:pt x="23183" y="29647"/>
                    <a:pt x="23014" y="29647"/>
                    <a:pt x="22846" y="29647"/>
                  </a:cubicBezTo>
                  <a:lnTo>
                    <a:pt x="23261" y="29647"/>
                  </a:lnTo>
                  <a:cubicBezTo>
                    <a:pt x="23261" y="29518"/>
                    <a:pt x="23365" y="29518"/>
                    <a:pt x="23365" y="29518"/>
                  </a:cubicBezTo>
                  <a:close/>
                  <a:moveTo>
                    <a:pt x="24352" y="29647"/>
                  </a:moveTo>
                  <a:cubicBezTo>
                    <a:pt x="24456" y="29647"/>
                    <a:pt x="24456" y="29647"/>
                    <a:pt x="24559" y="29751"/>
                  </a:cubicBezTo>
                  <a:cubicBezTo>
                    <a:pt x="24404" y="29699"/>
                    <a:pt x="24163" y="29673"/>
                    <a:pt x="23949" y="29673"/>
                  </a:cubicBezTo>
                  <a:cubicBezTo>
                    <a:pt x="23735" y="29673"/>
                    <a:pt x="23547" y="29699"/>
                    <a:pt x="23495" y="29751"/>
                  </a:cubicBezTo>
                  <a:cubicBezTo>
                    <a:pt x="23473" y="29742"/>
                    <a:pt x="23451" y="29733"/>
                    <a:pt x="23430" y="29725"/>
                  </a:cubicBezTo>
                  <a:lnTo>
                    <a:pt x="23430" y="29725"/>
                  </a:lnTo>
                  <a:cubicBezTo>
                    <a:pt x="23638" y="29647"/>
                    <a:pt x="23826" y="29647"/>
                    <a:pt x="24014" y="29647"/>
                  </a:cubicBezTo>
                  <a:close/>
                  <a:moveTo>
                    <a:pt x="24794" y="29870"/>
                  </a:moveTo>
                  <a:cubicBezTo>
                    <a:pt x="24822" y="29884"/>
                    <a:pt x="24848" y="29910"/>
                    <a:pt x="24897" y="29959"/>
                  </a:cubicBezTo>
                  <a:cubicBezTo>
                    <a:pt x="24818" y="29959"/>
                    <a:pt x="24799" y="29899"/>
                    <a:pt x="24794" y="29870"/>
                  </a:cubicBezTo>
                  <a:close/>
                  <a:moveTo>
                    <a:pt x="24910" y="29165"/>
                  </a:moveTo>
                  <a:cubicBezTo>
                    <a:pt x="26283" y="29165"/>
                    <a:pt x="27625" y="29647"/>
                    <a:pt x="29102" y="29647"/>
                  </a:cubicBezTo>
                  <a:lnTo>
                    <a:pt x="29544" y="29647"/>
                  </a:lnTo>
                  <a:cubicBezTo>
                    <a:pt x="29440" y="29647"/>
                    <a:pt x="29336" y="29751"/>
                    <a:pt x="29206" y="29751"/>
                  </a:cubicBezTo>
                  <a:cubicBezTo>
                    <a:pt x="28687" y="29959"/>
                    <a:pt x="28038" y="30063"/>
                    <a:pt x="27389" y="30063"/>
                  </a:cubicBezTo>
                  <a:cubicBezTo>
                    <a:pt x="26299" y="30063"/>
                    <a:pt x="25312" y="29310"/>
                    <a:pt x="24248" y="29206"/>
                  </a:cubicBezTo>
                  <a:cubicBezTo>
                    <a:pt x="24470" y="29177"/>
                    <a:pt x="24690" y="29165"/>
                    <a:pt x="24910" y="29165"/>
                  </a:cubicBezTo>
                  <a:close/>
                  <a:moveTo>
                    <a:pt x="24014" y="29751"/>
                  </a:moveTo>
                  <a:cubicBezTo>
                    <a:pt x="24144" y="29751"/>
                    <a:pt x="24248" y="29855"/>
                    <a:pt x="24352" y="29855"/>
                  </a:cubicBezTo>
                  <a:lnTo>
                    <a:pt x="23910" y="29855"/>
                  </a:lnTo>
                  <a:cubicBezTo>
                    <a:pt x="24144" y="29855"/>
                    <a:pt x="24248" y="29855"/>
                    <a:pt x="24456" y="29959"/>
                  </a:cubicBezTo>
                  <a:cubicBezTo>
                    <a:pt x="24663" y="29959"/>
                    <a:pt x="24897" y="30063"/>
                    <a:pt x="25001" y="30167"/>
                  </a:cubicBezTo>
                  <a:lnTo>
                    <a:pt x="25105" y="30167"/>
                  </a:lnTo>
                  <a:lnTo>
                    <a:pt x="25208" y="30296"/>
                  </a:lnTo>
                  <a:cubicBezTo>
                    <a:pt x="24897" y="30167"/>
                    <a:pt x="24456" y="30063"/>
                    <a:pt x="24144" y="29959"/>
                  </a:cubicBezTo>
                  <a:cubicBezTo>
                    <a:pt x="24014" y="29959"/>
                    <a:pt x="24014" y="29855"/>
                    <a:pt x="23910" y="29855"/>
                  </a:cubicBezTo>
                  <a:cubicBezTo>
                    <a:pt x="23876" y="29821"/>
                    <a:pt x="23853" y="29809"/>
                    <a:pt x="23837" y="29809"/>
                  </a:cubicBezTo>
                  <a:cubicBezTo>
                    <a:pt x="23807" y="29809"/>
                    <a:pt x="23807" y="29855"/>
                    <a:pt x="23807" y="29855"/>
                  </a:cubicBezTo>
                  <a:cubicBezTo>
                    <a:pt x="23807" y="29855"/>
                    <a:pt x="23703" y="29751"/>
                    <a:pt x="23599" y="29751"/>
                  </a:cubicBezTo>
                  <a:close/>
                  <a:moveTo>
                    <a:pt x="24793" y="29518"/>
                  </a:moveTo>
                  <a:lnTo>
                    <a:pt x="24793" y="29518"/>
                  </a:lnTo>
                  <a:cubicBezTo>
                    <a:pt x="25765" y="29798"/>
                    <a:pt x="26683" y="30223"/>
                    <a:pt x="27652" y="30223"/>
                  </a:cubicBezTo>
                  <a:cubicBezTo>
                    <a:pt x="27848" y="30223"/>
                    <a:pt x="28045" y="30206"/>
                    <a:pt x="28246" y="30167"/>
                  </a:cubicBezTo>
                  <a:lnTo>
                    <a:pt x="28246" y="30167"/>
                  </a:lnTo>
                  <a:cubicBezTo>
                    <a:pt x="28038" y="30296"/>
                    <a:pt x="27701" y="30400"/>
                    <a:pt x="27493" y="30504"/>
                  </a:cubicBezTo>
                  <a:cubicBezTo>
                    <a:pt x="27402" y="30513"/>
                    <a:pt x="27313" y="30517"/>
                    <a:pt x="27227" y="30517"/>
                  </a:cubicBezTo>
                  <a:cubicBezTo>
                    <a:pt x="26276" y="30517"/>
                    <a:pt x="25578" y="30017"/>
                    <a:pt x="24793" y="29518"/>
                  </a:cubicBezTo>
                  <a:close/>
                  <a:moveTo>
                    <a:pt x="30634" y="29414"/>
                  </a:moveTo>
                  <a:cubicBezTo>
                    <a:pt x="29582" y="30466"/>
                    <a:pt x="28530" y="31808"/>
                    <a:pt x="27105" y="31808"/>
                  </a:cubicBezTo>
                  <a:cubicBezTo>
                    <a:pt x="27053" y="31808"/>
                    <a:pt x="27001" y="31806"/>
                    <a:pt x="26948" y="31802"/>
                  </a:cubicBezTo>
                  <a:cubicBezTo>
                    <a:pt x="26740" y="31698"/>
                    <a:pt x="26610" y="31465"/>
                    <a:pt x="26506" y="31465"/>
                  </a:cubicBezTo>
                  <a:cubicBezTo>
                    <a:pt x="26195" y="31049"/>
                    <a:pt x="25857" y="30504"/>
                    <a:pt x="25442" y="30063"/>
                  </a:cubicBezTo>
                  <a:lnTo>
                    <a:pt x="25442" y="30063"/>
                  </a:lnTo>
                  <a:cubicBezTo>
                    <a:pt x="25892" y="30355"/>
                    <a:pt x="26362" y="30628"/>
                    <a:pt x="26901" y="30628"/>
                  </a:cubicBezTo>
                  <a:cubicBezTo>
                    <a:pt x="26984" y="30628"/>
                    <a:pt x="27069" y="30622"/>
                    <a:pt x="27155" y="30608"/>
                  </a:cubicBezTo>
                  <a:cubicBezTo>
                    <a:pt x="27804" y="30608"/>
                    <a:pt x="28350" y="30296"/>
                    <a:pt x="28895" y="30063"/>
                  </a:cubicBezTo>
                  <a:cubicBezTo>
                    <a:pt x="29336" y="29959"/>
                    <a:pt x="29855" y="29751"/>
                    <a:pt x="30297" y="29414"/>
                  </a:cubicBezTo>
                  <a:close/>
                  <a:moveTo>
                    <a:pt x="24559" y="30167"/>
                  </a:moveTo>
                  <a:cubicBezTo>
                    <a:pt x="24793" y="30296"/>
                    <a:pt x="25001" y="30400"/>
                    <a:pt x="25312" y="30400"/>
                  </a:cubicBezTo>
                  <a:cubicBezTo>
                    <a:pt x="25650" y="30712"/>
                    <a:pt x="25857" y="31049"/>
                    <a:pt x="26091" y="31361"/>
                  </a:cubicBezTo>
                  <a:cubicBezTo>
                    <a:pt x="26299" y="31594"/>
                    <a:pt x="26403" y="31698"/>
                    <a:pt x="26610" y="31802"/>
                  </a:cubicBezTo>
                  <a:lnTo>
                    <a:pt x="26610" y="31906"/>
                  </a:lnTo>
                  <a:cubicBezTo>
                    <a:pt x="26091" y="31698"/>
                    <a:pt x="25754" y="31361"/>
                    <a:pt x="25312" y="30945"/>
                  </a:cubicBezTo>
                  <a:cubicBezTo>
                    <a:pt x="25208" y="30712"/>
                    <a:pt x="25001" y="30504"/>
                    <a:pt x="24793" y="30400"/>
                  </a:cubicBezTo>
                  <a:cubicBezTo>
                    <a:pt x="24897" y="30400"/>
                    <a:pt x="25105" y="30504"/>
                    <a:pt x="25208" y="30608"/>
                  </a:cubicBezTo>
                  <a:cubicBezTo>
                    <a:pt x="25208" y="30608"/>
                    <a:pt x="25312" y="30504"/>
                    <a:pt x="25208" y="30504"/>
                  </a:cubicBezTo>
                  <a:cubicBezTo>
                    <a:pt x="25105" y="30400"/>
                    <a:pt x="24793" y="30296"/>
                    <a:pt x="24559" y="30296"/>
                  </a:cubicBezTo>
                  <a:lnTo>
                    <a:pt x="24559" y="30167"/>
                  </a:lnTo>
                  <a:close/>
                  <a:moveTo>
                    <a:pt x="25312" y="32347"/>
                  </a:moveTo>
                  <a:cubicBezTo>
                    <a:pt x="24793" y="32451"/>
                    <a:pt x="24248" y="32659"/>
                    <a:pt x="23703" y="32763"/>
                  </a:cubicBezTo>
                  <a:cubicBezTo>
                    <a:pt x="23807" y="32659"/>
                    <a:pt x="24014" y="32555"/>
                    <a:pt x="24248" y="32555"/>
                  </a:cubicBezTo>
                  <a:cubicBezTo>
                    <a:pt x="24456" y="32451"/>
                    <a:pt x="24663" y="32451"/>
                    <a:pt x="24897" y="32347"/>
                  </a:cubicBezTo>
                  <a:close/>
                  <a:moveTo>
                    <a:pt x="24014" y="32555"/>
                  </a:moveTo>
                  <a:cubicBezTo>
                    <a:pt x="23807" y="32659"/>
                    <a:pt x="23599" y="32763"/>
                    <a:pt x="23365" y="32893"/>
                  </a:cubicBezTo>
                  <a:cubicBezTo>
                    <a:pt x="23350" y="32893"/>
                    <a:pt x="23337" y="32895"/>
                    <a:pt x="23326" y="32898"/>
                  </a:cubicBezTo>
                  <a:lnTo>
                    <a:pt x="23326" y="32898"/>
                  </a:lnTo>
                  <a:cubicBezTo>
                    <a:pt x="23449" y="32818"/>
                    <a:pt x="23557" y="32732"/>
                    <a:pt x="23703" y="32659"/>
                  </a:cubicBezTo>
                  <a:cubicBezTo>
                    <a:pt x="23807" y="32555"/>
                    <a:pt x="23910" y="32555"/>
                    <a:pt x="24014" y="32555"/>
                  </a:cubicBezTo>
                  <a:close/>
                  <a:moveTo>
                    <a:pt x="23276" y="32930"/>
                  </a:moveTo>
                  <a:lnTo>
                    <a:pt x="23276" y="32930"/>
                  </a:lnTo>
                  <a:cubicBezTo>
                    <a:pt x="23244" y="32960"/>
                    <a:pt x="23219" y="32996"/>
                    <a:pt x="23157" y="32996"/>
                  </a:cubicBezTo>
                  <a:cubicBezTo>
                    <a:pt x="23200" y="32975"/>
                    <a:pt x="23239" y="32953"/>
                    <a:pt x="23276" y="32930"/>
                  </a:cubicBezTo>
                  <a:close/>
                  <a:moveTo>
                    <a:pt x="23807" y="32555"/>
                  </a:moveTo>
                  <a:cubicBezTo>
                    <a:pt x="23495" y="32659"/>
                    <a:pt x="23157" y="32893"/>
                    <a:pt x="22950" y="33100"/>
                  </a:cubicBezTo>
                  <a:lnTo>
                    <a:pt x="22716" y="33100"/>
                  </a:lnTo>
                  <a:cubicBezTo>
                    <a:pt x="22846" y="32996"/>
                    <a:pt x="23054" y="32893"/>
                    <a:pt x="23157" y="32763"/>
                  </a:cubicBezTo>
                  <a:cubicBezTo>
                    <a:pt x="23365" y="32659"/>
                    <a:pt x="23599" y="32555"/>
                    <a:pt x="23807" y="32555"/>
                  </a:cubicBezTo>
                  <a:close/>
                  <a:moveTo>
                    <a:pt x="22197" y="33100"/>
                  </a:moveTo>
                  <a:cubicBezTo>
                    <a:pt x="22197" y="33100"/>
                    <a:pt x="22067" y="33100"/>
                    <a:pt x="22067" y="33204"/>
                  </a:cubicBezTo>
                  <a:lnTo>
                    <a:pt x="21859" y="33204"/>
                  </a:lnTo>
                  <a:cubicBezTo>
                    <a:pt x="21963" y="33204"/>
                    <a:pt x="22067" y="33100"/>
                    <a:pt x="22197" y="33100"/>
                  </a:cubicBezTo>
                  <a:close/>
                  <a:moveTo>
                    <a:pt x="23054" y="32763"/>
                  </a:moveTo>
                  <a:lnTo>
                    <a:pt x="23054" y="32763"/>
                  </a:lnTo>
                  <a:cubicBezTo>
                    <a:pt x="22846" y="32893"/>
                    <a:pt x="22716" y="32996"/>
                    <a:pt x="22508" y="33100"/>
                  </a:cubicBezTo>
                  <a:cubicBezTo>
                    <a:pt x="22508" y="33100"/>
                    <a:pt x="22405" y="33204"/>
                    <a:pt x="22301" y="33204"/>
                  </a:cubicBezTo>
                  <a:cubicBezTo>
                    <a:pt x="22508" y="33100"/>
                    <a:pt x="22716" y="32893"/>
                    <a:pt x="23054" y="32763"/>
                  </a:cubicBezTo>
                  <a:close/>
                  <a:moveTo>
                    <a:pt x="22508" y="29310"/>
                  </a:moveTo>
                  <a:lnTo>
                    <a:pt x="22508" y="29414"/>
                  </a:lnTo>
                  <a:cubicBezTo>
                    <a:pt x="21963" y="29751"/>
                    <a:pt x="21548" y="30063"/>
                    <a:pt x="21003" y="30400"/>
                  </a:cubicBezTo>
                  <a:cubicBezTo>
                    <a:pt x="21314" y="30296"/>
                    <a:pt x="21652" y="30063"/>
                    <a:pt x="21859" y="29855"/>
                  </a:cubicBezTo>
                  <a:lnTo>
                    <a:pt x="21859" y="29959"/>
                  </a:lnTo>
                  <a:cubicBezTo>
                    <a:pt x="20458" y="30816"/>
                    <a:pt x="19160" y="32010"/>
                    <a:pt x="18303" y="33412"/>
                  </a:cubicBezTo>
                  <a:lnTo>
                    <a:pt x="18303" y="33308"/>
                  </a:lnTo>
                  <a:cubicBezTo>
                    <a:pt x="19263" y="31698"/>
                    <a:pt x="20769" y="30400"/>
                    <a:pt x="22301" y="29414"/>
                  </a:cubicBezTo>
                  <a:cubicBezTo>
                    <a:pt x="22353" y="29362"/>
                    <a:pt x="22431" y="29336"/>
                    <a:pt x="22508" y="29310"/>
                  </a:cubicBezTo>
                  <a:close/>
                  <a:moveTo>
                    <a:pt x="18069" y="33645"/>
                  </a:moveTo>
                  <a:lnTo>
                    <a:pt x="18069" y="33749"/>
                  </a:lnTo>
                  <a:cubicBezTo>
                    <a:pt x="18069" y="33853"/>
                    <a:pt x="17965" y="33853"/>
                    <a:pt x="17965" y="33957"/>
                  </a:cubicBezTo>
                  <a:lnTo>
                    <a:pt x="17965" y="33853"/>
                  </a:lnTo>
                  <a:cubicBezTo>
                    <a:pt x="17965" y="33749"/>
                    <a:pt x="18069" y="33645"/>
                    <a:pt x="18069" y="33645"/>
                  </a:cubicBezTo>
                  <a:close/>
                  <a:moveTo>
                    <a:pt x="23223" y="33394"/>
                  </a:moveTo>
                  <a:cubicBezTo>
                    <a:pt x="23446" y="33412"/>
                    <a:pt x="23682" y="33412"/>
                    <a:pt x="23910" y="33412"/>
                  </a:cubicBezTo>
                  <a:cubicBezTo>
                    <a:pt x="24508" y="33500"/>
                    <a:pt x="25095" y="33766"/>
                    <a:pt x="25645" y="34067"/>
                  </a:cubicBezTo>
                  <a:lnTo>
                    <a:pt x="25645" y="34067"/>
                  </a:lnTo>
                  <a:cubicBezTo>
                    <a:pt x="24894" y="33738"/>
                    <a:pt x="24056" y="33544"/>
                    <a:pt x="23223" y="33394"/>
                  </a:cubicBezTo>
                  <a:close/>
                  <a:moveTo>
                    <a:pt x="23157" y="33853"/>
                  </a:moveTo>
                  <a:cubicBezTo>
                    <a:pt x="23261" y="33957"/>
                    <a:pt x="23261" y="34061"/>
                    <a:pt x="23365" y="34191"/>
                  </a:cubicBezTo>
                  <a:cubicBezTo>
                    <a:pt x="23261" y="34061"/>
                    <a:pt x="23157" y="33957"/>
                    <a:pt x="23054" y="33853"/>
                  </a:cubicBezTo>
                  <a:close/>
                  <a:moveTo>
                    <a:pt x="22197" y="33542"/>
                  </a:moveTo>
                  <a:lnTo>
                    <a:pt x="22405" y="33749"/>
                  </a:lnTo>
                  <a:cubicBezTo>
                    <a:pt x="22612" y="33957"/>
                    <a:pt x="22716" y="34191"/>
                    <a:pt x="22846" y="34294"/>
                  </a:cubicBezTo>
                  <a:cubicBezTo>
                    <a:pt x="22853" y="34308"/>
                    <a:pt x="22860" y="34320"/>
                    <a:pt x="22867" y="34333"/>
                  </a:cubicBezTo>
                  <a:lnTo>
                    <a:pt x="22867" y="34333"/>
                  </a:lnTo>
                  <a:cubicBezTo>
                    <a:pt x="22600" y="34083"/>
                    <a:pt x="22334" y="33848"/>
                    <a:pt x="22067" y="33645"/>
                  </a:cubicBezTo>
                  <a:lnTo>
                    <a:pt x="21963" y="33542"/>
                  </a:lnTo>
                  <a:close/>
                  <a:moveTo>
                    <a:pt x="20809" y="33081"/>
                  </a:moveTo>
                  <a:cubicBezTo>
                    <a:pt x="20945" y="33081"/>
                    <a:pt x="21079" y="33088"/>
                    <a:pt x="21210" y="33100"/>
                  </a:cubicBezTo>
                  <a:cubicBezTo>
                    <a:pt x="21210" y="33204"/>
                    <a:pt x="21314" y="33204"/>
                    <a:pt x="21314" y="33204"/>
                  </a:cubicBezTo>
                  <a:cubicBezTo>
                    <a:pt x="21314" y="33204"/>
                    <a:pt x="21418" y="33204"/>
                    <a:pt x="21418" y="33308"/>
                  </a:cubicBezTo>
                  <a:cubicBezTo>
                    <a:pt x="21243" y="33274"/>
                    <a:pt x="21058" y="33257"/>
                    <a:pt x="20869" y="33257"/>
                  </a:cubicBezTo>
                  <a:cubicBezTo>
                    <a:pt x="19915" y="33257"/>
                    <a:pt x="18862" y="33683"/>
                    <a:pt x="18407" y="34398"/>
                  </a:cubicBezTo>
                  <a:lnTo>
                    <a:pt x="18407" y="34294"/>
                  </a:lnTo>
                  <a:cubicBezTo>
                    <a:pt x="18772" y="33427"/>
                    <a:pt x="19820" y="33081"/>
                    <a:pt x="20809" y="33081"/>
                  </a:cubicBezTo>
                  <a:close/>
                  <a:moveTo>
                    <a:pt x="22716" y="33645"/>
                  </a:moveTo>
                  <a:cubicBezTo>
                    <a:pt x="22846" y="33957"/>
                    <a:pt x="23054" y="34294"/>
                    <a:pt x="23261" y="34502"/>
                  </a:cubicBezTo>
                  <a:cubicBezTo>
                    <a:pt x="23157" y="34398"/>
                    <a:pt x="23054" y="34294"/>
                    <a:pt x="22950" y="34191"/>
                  </a:cubicBezTo>
                  <a:cubicBezTo>
                    <a:pt x="22846" y="34061"/>
                    <a:pt x="22846" y="34061"/>
                    <a:pt x="22716" y="34061"/>
                  </a:cubicBezTo>
                  <a:cubicBezTo>
                    <a:pt x="22716" y="33957"/>
                    <a:pt x="22612" y="33853"/>
                    <a:pt x="22508" y="33749"/>
                  </a:cubicBezTo>
                  <a:cubicBezTo>
                    <a:pt x="22508" y="33645"/>
                    <a:pt x="22405" y="33645"/>
                    <a:pt x="22405" y="33645"/>
                  </a:cubicBezTo>
                  <a:close/>
                  <a:moveTo>
                    <a:pt x="23703" y="34191"/>
                  </a:moveTo>
                  <a:cubicBezTo>
                    <a:pt x="23807" y="34294"/>
                    <a:pt x="23807" y="34398"/>
                    <a:pt x="23910" y="34398"/>
                  </a:cubicBezTo>
                  <a:cubicBezTo>
                    <a:pt x="24008" y="34582"/>
                    <a:pt x="24101" y="34744"/>
                    <a:pt x="24199" y="34894"/>
                  </a:cubicBezTo>
                  <a:lnTo>
                    <a:pt x="24199" y="34894"/>
                  </a:lnTo>
                  <a:cubicBezTo>
                    <a:pt x="23985" y="34680"/>
                    <a:pt x="23799" y="34480"/>
                    <a:pt x="23703" y="34191"/>
                  </a:cubicBezTo>
                  <a:close/>
                  <a:moveTo>
                    <a:pt x="23128" y="34582"/>
                  </a:moveTo>
                  <a:lnTo>
                    <a:pt x="23128" y="34582"/>
                  </a:lnTo>
                  <a:cubicBezTo>
                    <a:pt x="23203" y="34628"/>
                    <a:pt x="23284" y="34669"/>
                    <a:pt x="23365" y="34710"/>
                  </a:cubicBezTo>
                  <a:cubicBezTo>
                    <a:pt x="23495" y="34840"/>
                    <a:pt x="23599" y="34943"/>
                    <a:pt x="23703" y="35151"/>
                  </a:cubicBezTo>
                  <a:cubicBezTo>
                    <a:pt x="23511" y="34959"/>
                    <a:pt x="23319" y="34768"/>
                    <a:pt x="23128" y="34582"/>
                  </a:cubicBezTo>
                  <a:close/>
                  <a:moveTo>
                    <a:pt x="24844" y="35236"/>
                  </a:moveTo>
                  <a:cubicBezTo>
                    <a:pt x="24884" y="35255"/>
                    <a:pt x="24942" y="35255"/>
                    <a:pt x="25001" y="35255"/>
                  </a:cubicBezTo>
                  <a:lnTo>
                    <a:pt x="25001" y="35359"/>
                  </a:lnTo>
                  <a:cubicBezTo>
                    <a:pt x="25105" y="35359"/>
                    <a:pt x="25105" y="35489"/>
                    <a:pt x="25208" y="35592"/>
                  </a:cubicBezTo>
                  <a:cubicBezTo>
                    <a:pt x="25120" y="35504"/>
                    <a:pt x="24955" y="35396"/>
                    <a:pt x="24844" y="35236"/>
                  </a:cubicBezTo>
                  <a:close/>
                  <a:moveTo>
                    <a:pt x="22950" y="33749"/>
                  </a:moveTo>
                  <a:cubicBezTo>
                    <a:pt x="23365" y="34398"/>
                    <a:pt x="23807" y="34943"/>
                    <a:pt x="24248" y="35489"/>
                  </a:cubicBezTo>
                  <a:cubicBezTo>
                    <a:pt x="24304" y="35545"/>
                    <a:pt x="24361" y="35602"/>
                    <a:pt x="24417" y="35641"/>
                  </a:cubicBezTo>
                  <a:lnTo>
                    <a:pt x="24417" y="35641"/>
                  </a:lnTo>
                  <a:cubicBezTo>
                    <a:pt x="24215" y="35535"/>
                    <a:pt x="24016" y="35400"/>
                    <a:pt x="23807" y="35255"/>
                  </a:cubicBezTo>
                  <a:cubicBezTo>
                    <a:pt x="23599" y="34710"/>
                    <a:pt x="23157" y="34191"/>
                    <a:pt x="22846" y="33749"/>
                  </a:cubicBezTo>
                  <a:close/>
                  <a:moveTo>
                    <a:pt x="24266" y="34994"/>
                  </a:moveTo>
                  <a:lnTo>
                    <a:pt x="24266" y="34994"/>
                  </a:lnTo>
                  <a:cubicBezTo>
                    <a:pt x="24383" y="35165"/>
                    <a:pt x="24511" y="35324"/>
                    <a:pt x="24663" y="35489"/>
                  </a:cubicBezTo>
                  <a:cubicBezTo>
                    <a:pt x="24663" y="35489"/>
                    <a:pt x="24793" y="35592"/>
                    <a:pt x="24897" y="35696"/>
                  </a:cubicBezTo>
                  <a:cubicBezTo>
                    <a:pt x="24578" y="35598"/>
                    <a:pt x="24374" y="35291"/>
                    <a:pt x="24266" y="34994"/>
                  </a:cubicBezTo>
                  <a:close/>
                  <a:moveTo>
                    <a:pt x="23261" y="33957"/>
                  </a:moveTo>
                  <a:cubicBezTo>
                    <a:pt x="23365" y="33957"/>
                    <a:pt x="23495" y="34061"/>
                    <a:pt x="23495" y="34061"/>
                  </a:cubicBezTo>
                  <a:cubicBezTo>
                    <a:pt x="23807" y="34502"/>
                    <a:pt x="24014" y="34840"/>
                    <a:pt x="24248" y="35255"/>
                  </a:cubicBezTo>
                  <a:cubicBezTo>
                    <a:pt x="24352" y="35255"/>
                    <a:pt x="24456" y="35489"/>
                    <a:pt x="24559" y="35592"/>
                  </a:cubicBezTo>
                  <a:cubicBezTo>
                    <a:pt x="24627" y="35660"/>
                    <a:pt x="24651" y="35728"/>
                    <a:pt x="24695" y="35767"/>
                  </a:cubicBezTo>
                  <a:lnTo>
                    <a:pt x="24695" y="35767"/>
                  </a:lnTo>
                  <a:cubicBezTo>
                    <a:pt x="24634" y="35744"/>
                    <a:pt x="24574" y="35719"/>
                    <a:pt x="24514" y="35690"/>
                  </a:cubicBezTo>
                  <a:lnTo>
                    <a:pt x="24514" y="35690"/>
                  </a:lnTo>
                  <a:cubicBezTo>
                    <a:pt x="24529" y="35694"/>
                    <a:pt x="24544" y="35696"/>
                    <a:pt x="24559" y="35696"/>
                  </a:cubicBezTo>
                  <a:lnTo>
                    <a:pt x="24559" y="35592"/>
                  </a:lnTo>
                  <a:cubicBezTo>
                    <a:pt x="24352" y="35489"/>
                    <a:pt x="24248" y="35359"/>
                    <a:pt x="24144" y="35151"/>
                  </a:cubicBezTo>
                  <a:cubicBezTo>
                    <a:pt x="24014" y="35047"/>
                    <a:pt x="23910" y="34840"/>
                    <a:pt x="23807" y="34710"/>
                  </a:cubicBezTo>
                  <a:cubicBezTo>
                    <a:pt x="23599" y="34398"/>
                    <a:pt x="23495" y="34191"/>
                    <a:pt x="23261" y="33957"/>
                  </a:cubicBezTo>
                  <a:close/>
                  <a:moveTo>
                    <a:pt x="25105" y="35359"/>
                  </a:moveTo>
                  <a:lnTo>
                    <a:pt x="25105" y="35359"/>
                  </a:lnTo>
                  <a:cubicBezTo>
                    <a:pt x="25442" y="35489"/>
                    <a:pt x="26195" y="35800"/>
                    <a:pt x="25857" y="35800"/>
                  </a:cubicBezTo>
                  <a:cubicBezTo>
                    <a:pt x="25754" y="35696"/>
                    <a:pt x="25650" y="35696"/>
                    <a:pt x="25546" y="35592"/>
                  </a:cubicBezTo>
                  <a:lnTo>
                    <a:pt x="25442" y="35592"/>
                  </a:lnTo>
                  <a:cubicBezTo>
                    <a:pt x="25546" y="35696"/>
                    <a:pt x="25650" y="35800"/>
                    <a:pt x="25754" y="35800"/>
                  </a:cubicBezTo>
                  <a:cubicBezTo>
                    <a:pt x="25650" y="35800"/>
                    <a:pt x="25546" y="35800"/>
                    <a:pt x="25442" y="35696"/>
                  </a:cubicBezTo>
                  <a:cubicBezTo>
                    <a:pt x="25312" y="35592"/>
                    <a:pt x="25208" y="35489"/>
                    <a:pt x="25105" y="35359"/>
                  </a:cubicBezTo>
                  <a:close/>
                  <a:moveTo>
                    <a:pt x="24144" y="34606"/>
                  </a:moveTo>
                  <a:lnTo>
                    <a:pt x="24144" y="34606"/>
                  </a:lnTo>
                  <a:cubicBezTo>
                    <a:pt x="24248" y="34710"/>
                    <a:pt x="24456" y="34840"/>
                    <a:pt x="24559" y="34943"/>
                  </a:cubicBezTo>
                  <a:cubicBezTo>
                    <a:pt x="24793" y="35359"/>
                    <a:pt x="25001" y="35696"/>
                    <a:pt x="25442" y="35904"/>
                  </a:cubicBezTo>
                  <a:lnTo>
                    <a:pt x="25312" y="35904"/>
                  </a:lnTo>
                  <a:cubicBezTo>
                    <a:pt x="25001" y="35800"/>
                    <a:pt x="24793" y="35489"/>
                    <a:pt x="24559" y="35255"/>
                  </a:cubicBezTo>
                  <a:cubicBezTo>
                    <a:pt x="24456" y="35047"/>
                    <a:pt x="24248" y="34840"/>
                    <a:pt x="24144" y="34606"/>
                  </a:cubicBezTo>
                  <a:close/>
                  <a:moveTo>
                    <a:pt x="3015" y="37260"/>
                  </a:moveTo>
                  <a:cubicBezTo>
                    <a:pt x="2992" y="37260"/>
                    <a:pt x="2969" y="37306"/>
                    <a:pt x="3038" y="37306"/>
                  </a:cubicBezTo>
                  <a:cubicBezTo>
                    <a:pt x="3038" y="37271"/>
                    <a:pt x="3026" y="37260"/>
                    <a:pt x="3015" y="37260"/>
                  </a:cubicBezTo>
                  <a:close/>
                  <a:moveTo>
                    <a:pt x="17861" y="34061"/>
                  </a:moveTo>
                  <a:lnTo>
                    <a:pt x="17861" y="34191"/>
                  </a:lnTo>
                  <a:cubicBezTo>
                    <a:pt x="17321" y="35246"/>
                    <a:pt x="17112" y="36327"/>
                    <a:pt x="17210" y="37510"/>
                  </a:cubicBezTo>
                  <a:lnTo>
                    <a:pt x="17210" y="37510"/>
                  </a:lnTo>
                  <a:cubicBezTo>
                    <a:pt x="17194" y="37412"/>
                    <a:pt x="17109" y="37296"/>
                    <a:pt x="17109" y="37202"/>
                  </a:cubicBezTo>
                  <a:cubicBezTo>
                    <a:pt x="17109" y="36008"/>
                    <a:pt x="17316" y="35047"/>
                    <a:pt x="17861" y="34061"/>
                  </a:cubicBezTo>
                  <a:close/>
                  <a:moveTo>
                    <a:pt x="26840" y="34806"/>
                  </a:moveTo>
                  <a:lnTo>
                    <a:pt x="26840" y="34806"/>
                  </a:lnTo>
                  <a:cubicBezTo>
                    <a:pt x="27910" y="35647"/>
                    <a:pt x="28354" y="36779"/>
                    <a:pt x="29206" y="37747"/>
                  </a:cubicBezTo>
                  <a:cubicBezTo>
                    <a:pt x="28076" y="37119"/>
                    <a:pt x="27820" y="35786"/>
                    <a:pt x="26840" y="34806"/>
                  </a:cubicBezTo>
                  <a:close/>
                  <a:moveTo>
                    <a:pt x="23365" y="35047"/>
                  </a:moveTo>
                  <a:cubicBezTo>
                    <a:pt x="23599" y="35255"/>
                    <a:pt x="23703" y="35359"/>
                    <a:pt x="23910" y="35489"/>
                  </a:cubicBezTo>
                  <a:cubicBezTo>
                    <a:pt x="24390" y="35719"/>
                    <a:pt x="24813" y="35892"/>
                    <a:pt x="25264" y="35967"/>
                  </a:cubicBezTo>
                  <a:lnTo>
                    <a:pt x="25264" y="35967"/>
                  </a:lnTo>
                  <a:cubicBezTo>
                    <a:pt x="25237" y="35980"/>
                    <a:pt x="25208" y="36008"/>
                    <a:pt x="25208" y="36008"/>
                  </a:cubicBezTo>
                  <a:cubicBezTo>
                    <a:pt x="25650" y="36553"/>
                    <a:pt x="26195" y="37306"/>
                    <a:pt x="26948" y="37851"/>
                  </a:cubicBezTo>
                  <a:cubicBezTo>
                    <a:pt x="25208" y="37436"/>
                    <a:pt x="24352" y="36241"/>
                    <a:pt x="23365" y="35047"/>
                  </a:cubicBezTo>
                  <a:close/>
                  <a:moveTo>
                    <a:pt x="24663" y="32659"/>
                  </a:moveTo>
                  <a:cubicBezTo>
                    <a:pt x="25857" y="32659"/>
                    <a:pt x="27052" y="33204"/>
                    <a:pt x="28038" y="33957"/>
                  </a:cubicBezTo>
                  <a:cubicBezTo>
                    <a:pt x="29206" y="34943"/>
                    <a:pt x="29206" y="36553"/>
                    <a:pt x="29648" y="37955"/>
                  </a:cubicBezTo>
                  <a:cubicBezTo>
                    <a:pt x="29544" y="37955"/>
                    <a:pt x="29440" y="37851"/>
                    <a:pt x="29336" y="37851"/>
                  </a:cubicBezTo>
                  <a:lnTo>
                    <a:pt x="29336" y="37747"/>
                  </a:lnTo>
                  <a:cubicBezTo>
                    <a:pt x="28791" y="37098"/>
                    <a:pt x="28453" y="36345"/>
                    <a:pt x="27908" y="35696"/>
                  </a:cubicBezTo>
                  <a:cubicBezTo>
                    <a:pt x="27493" y="35151"/>
                    <a:pt x="26844" y="34710"/>
                    <a:pt x="26195" y="34294"/>
                  </a:cubicBezTo>
                  <a:cubicBezTo>
                    <a:pt x="25650" y="33957"/>
                    <a:pt x="24897" y="33542"/>
                    <a:pt x="24248" y="33308"/>
                  </a:cubicBezTo>
                  <a:cubicBezTo>
                    <a:pt x="25208" y="33308"/>
                    <a:pt x="26195" y="33412"/>
                    <a:pt x="27052" y="34294"/>
                  </a:cubicBezTo>
                  <a:lnTo>
                    <a:pt x="27155" y="34294"/>
                  </a:lnTo>
                  <a:cubicBezTo>
                    <a:pt x="26403" y="33308"/>
                    <a:pt x="25001" y="32996"/>
                    <a:pt x="23703" y="32996"/>
                  </a:cubicBezTo>
                  <a:cubicBezTo>
                    <a:pt x="24014" y="32893"/>
                    <a:pt x="24352" y="32763"/>
                    <a:pt x="24663" y="32659"/>
                  </a:cubicBezTo>
                  <a:close/>
                  <a:moveTo>
                    <a:pt x="21548" y="33542"/>
                  </a:moveTo>
                  <a:cubicBezTo>
                    <a:pt x="21652" y="33542"/>
                    <a:pt x="21756" y="33645"/>
                    <a:pt x="21859" y="33645"/>
                  </a:cubicBezTo>
                  <a:cubicBezTo>
                    <a:pt x="22508" y="34502"/>
                    <a:pt x="22405" y="35489"/>
                    <a:pt x="22508" y="36553"/>
                  </a:cubicBezTo>
                  <a:cubicBezTo>
                    <a:pt x="22508" y="36890"/>
                    <a:pt x="22508" y="37202"/>
                    <a:pt x="22612" y="37539"/>
                  </a:cubicBezTo>
                  <a:cubicBezTo>
                    <a:pt x="22716" y="37747"/>
                    <a:pt x="22846" y="37851"/>
                    <a:pt x="22950" y="38085"/>
                  </a:cubicBezTo>
                  <a:cubicBezTo>
                    <a:pt x="22950" y="38085"/>
                    <a:pt x="22508" y="37539"/>
                    <a:pt x="22405" y="37306"/>
                  </a:cubicBezTo>
                  <a:cubicBezTo>
                    <a:pt x="21963" y="36449"/>
                    <a:pt x="22405" y="34294"/>
                    <a:pt x="21548" y="33542"/>
                  </a:cubicBezTo>
                  <a:close/>
                  <a:moveTo>
                    <a:pt x="22405" y="34191"/>
                  </a:moveTo>
                  <a:lnTo>
                    <a:pt x="22405" y="34191"/>
                  </a:lnTo>
                  <a:cubicBezTo>
                    <a:pt x="23807" y="35696"/>
                    <a:pt x="24897" y="37539"/>
                    <a:pt x="27052" y="37955"/>
                  </a:cubicBezTo>
                  <a:cubicBezTo>
                    <a:pt x="26859" y="37996"/>
                    <a:pt x="26664" y="38016"/>
                    <a:pt x="26470" y="38016"/>
                  </a:cubicBezTo>
                  <a:cubicBezTo>
                    <a:pt x="25565" y="38016"/>
                    <a:pt x="24678" y="37577"/>
                    <a:pt x="24144" y="36787"/>
                  </a:cubicBezTo>
                  <a:lnTo>
                    <a:pt x="24014" y="36787"/>
                  </a:lnTo>
                  <a:cubicBezTo>
                    <a:pt x="24433" y="37502"/>
                    <a:pt x="25625" y="38404"/>
                    <a:pt x="26589" y="38404"/>
                  </a:cubicBezTo>
                  <a:cubicBezTo>
                    <a:pt x="26640" y="38404"/>
                    <a:pt x="26690" y="38401"/>
                    <a:pt x="26740" y="38396"/>
                  </a:cubicBezTo>
                  <a:lnTo>
                    <a:pt x="26740" y="38396"/>
                  </a:lnTo>
                  <a:cubicBezTo>
                    <a:pt x="26519" y="38486"/>
                    <a:pt x="26288" y="38526"/>
                    <a:pt x="26057" y="38526"/>
                  </a:cubicBezTo>
                  <a:cubicBezTo>
                    <a:pt x="25149" y="38526"/>
                    <a:pt x="24220" y="37905"/>
                    <a:pt x="23703" y="37202"/>
                  </a:cubicBezTo>
                  <a:cubicBezTo>
                    <a:pt x="22950" y="36449"/>
                    <a:pt x="22846" y="35151"/>
                    <a:pt x="22405" y="34191"/>
                  </a:cubicBezTo>
                  <a:close/>
                  <a:moveTo>
                    <a:pt x="4440" y="39149"/>
                  </a:moveTo>
                  <a:lnTo>
                    <a:pt x="4544" y="39253"/>
                  </a:lnTo>
                  <a:lnTo>
                    <a:pt x="4544" y="39253"/>
                  </a:lnTo>
                  <a:lnTo>
                    <a:pt x="4440" y="39149"/>
                  </a:lnTo>
                  <a:close/>
                  <a:moveTo>
                    <a:pt x="5193" y="39798"/>
                  </a:moveTo>
                  <a:cubicBezTo>
                    <a:pt x="5530" y="40031"/>
                    <a:pt x="5888" y="40235"/>
                    <a:pt x="6263" y="40410"/>
                  </a:cubicBezTo>
                  <a:lnTo>
                    <a:pt x="6263" y="40410"/>
                  </a:lnTo>
                  <a:cubicBezTo>
                    <a:pt x="5885" y="40282"/>
                    <a:pt x="5497" y="40009"/>
                    <a:pt x="5193" y="39798"/>
                  </a:cubicBezTo>
                  <a:close/>
                  <a:moveTo>
                    <a:pt x="5738" y="38292"/>
                  </a:moveTo>
                  <a:cubicBezTo>
                    <a:pt x="7373" y="38500"/>
                    <a:pt x="8879" y="38734"/>
                    <a:pt x="10385" y="39253"/>
                  </a:cubicBezTo>
                  <a:cubicBezTo>
                    <a:pt x="11579" y="39590"/>
                    <a:pt x="12773" y="40239"/>
                    <a:pt x="13967" y="40785"/>
                  </a:cubicBezTo>
                  <a:cubicBezTo>
                    <a:pt x="13760" y="40785"/>
                    <a:pt x="13526" y="40681"/>
                    <a:pt x="13215" y="40681"/>
                  </a:cubicBezTo>
                  <a:cubicBezTo>
                    <a:pt x="12228" y="40447"/>
                    <a:pt x="11164" y="39902"/>
                    <a:pt x="10177" y="39590"/>
                  </a:cubicBezTo>
                  <a:cubicBezTo>
                    <a:pt x="8568" y="39149"/>
                    <a:pt x="6932" y="38837"/>
                    <a:pt x="5322" y="38292"/>
                  </a:cubicBezTo>
                  <a:close/>
                  <a:moveTo>
                    <a:pt x="7919" y="37747"/>
                  </a:moveTo>
                  <a:cubicBezTo>
                    <a:pt x="8438" y="37747"/>
                    <a:pt x="9087" y="38085"/>
                    <a:pt x="9528" y="38292"/>
                  </a:cubicBezTo>
                  <a:cubicBezTo>
                    <a:pt x="10515" y="38734"/>
                    <a:pt x="11475" y="39253"/>
                    <a:pt x="12332" y="39798"/>
                  </a:cubicBezTo>
                  <a:cubicBezTo>
                    <a:pt x="12981" y="40136"/>
                    <a:pt x="13630" y="40447"/>
                    <a:pt x="14279" y="40888"/>
                  </a:cubicBezTo>
                  <a:cubicBezTo>
                    <a:pt x="11683" y="39590"/>
                    <a:pt x="8983" y="38500"/>
                    <a:pt x="6075" y="38292"/>
                  </a:cubicBezTo>
                  <a:cubicBezTo>
                    <a:pt x="6179" y="38188"/>
                    <a:pt x="6283" y="38188"/>
                    <a:pt x="6387" y="38188"/>
                  </a:cubicBezTo>
                  <a:cubicBezTo>
                    <a:pt x="7477" y="38188"/>
                    <a:pt x="8568" y="38188"/>
                    <a:pt x="9528" y="38734"/>
                  </a:cubicBezTo>
                  <a:lnTo>
                    <a:pt x="9528" y="38604"/>
                  </a:lnTo>
                  <a:cubicBezTo>
                    <a:pt x="8879" y="38292"/>
                    <a:pt x="7919" y="37955"/>
                    <a:pt x="7036" y="37955"/>
                  </a:cubicBezTo>
                  <a:cubicBezTo>
                    <a:pt x="7373" y="37851"/>
                    <a:pt x="7581" y="37851"/>
                    <a:pt x="7919" y="37747"/>
                  </a:cubicBezTo>
                  <a:close/>
                  <a:moveTo>
                    <a:pt x="8983" y="37539"/>
                  </a:moveTo>
                  <a:cubicBezTo>
                    <a:pt x="9087" y="37539"/>
                    <a:pt x="9320" y="37539"/>
                    <a:pt x="9528" y="37643"/>
                  </a:cubicBezTo>
                  <a:cubicBezTo>
                    <a:pt x="10722" y="38085"/>
                    <a:pt x="11916" y="39045"/>
                    <a:pt x="12877" y="39694"/>
                  </a:cubicBezTo>
                  <a:cubicBezTo>
                    <a:pt x="13422" y="40136"/>
                    <a:pt x="13967" y="40551"/>
                    <a:pt x="14513" y="40888"/>
                  </a:cubicBezTo>
                  <a:cubicBezTo>
                    <a:pt x="13318" y="40239"/>
                    <a:pt x="12020" y="39383"/>
                    <a:pt x="10826" y="38734"/>
                  </a:cubicBezTo>
                  <a:cubicBezTo>
                    <a:pt x="10281" y="38396"/>
                    <a:pt x="9217" y="37747"/>
                    <a:pt x="8334" y="37643"/>
                  </a:cubicBezTo>
                  <a:cubicBezTo>
                    <a:pt x="8568" y="37539"/>
                    <a:pt x="8775" y="37539"/>
                    <a:pt x="8983" y="37539"/>
                  </a:cubicBezTo>
                  <a:close/>
                  <a:moveTo>
                    <a:pt x="14513" y="40992"/>
                  </a:moveTo>
                  <a:lnTo>
                    <a:pt x="14513" y="40992"/>
                  </a:lnTo>
                  <a:cubicBezTo>
                    <a:pt x="14564" y="41044"/>
                    <a:pt x="14615" y="41069"/>
                    <a:pt x="14666" y="41095"/>
                  </a:cubicBezTo>
                  <a:lnTo>
                    <a:pt x="14666" y="41095"/>
                  </a:lnTo>
                  <a:cubicBezTo>
                    <a:pt x="14612" y="41091"/>
                    <a:pt x="14594" y="41074"/>
                    <a:pt x="14513" y="40992"/>
                  </a:cubicBezTo>
                  <a:close/>
                  <a:moveTo>
                    <a:pt x="4336" y="38188"/>
                  </a:moveTo>
                  <a:cubicBezTo>
                    <a:pt x="6179" y="38837"/>
                    <a:pt x="7919" y="39694"/>
                    <a:pt x="9736" y="40136"/>
                  </a:cubicBezTo>
                  <a:cubicBezTo>
                    <a:pt x="11371" y="40447"/>
                    <a:pt x="12877" y="40785"/>
                    <a:pt x="14409" y="41096"/>
                  </a:cubicBezTo>
                  <a:cubicBezTo>
                    <a:pt x="13215" y="40888"/>
                    <a:pt x="11916" y="40888"/>
                    <a:pt x="10618" y="40681"/>
                  </a:cubicBezTo>
                  <a:cubicBezTo>
                    <a:pt x="8334" y="40239"/>
                    <a:pt x="6283" y="39253"/>
                    <a:pt x="4232" y="38188"/>
                  </a:cubicBezTo>
                  <a:close/>
                  <a:moveTo>
                    <a:pt x="5089" y="38292"/>
                  </a:moveTo>
                  <a:cubicBezTo>
                    <a:pt x="6491" y="38837"/>
                    <a:pt x="8126" y="39253"/>
                    <a:pt x="9632" y="39590"/>
                  </a:cubicBezTo>
                  <a:cubicBezTo>
                    <a:pt x="10385" y="39798"/>
                    <a:pt x="11164" y="40032"/>
                    <a:pt x="11916" y="40343"/>
                  </a:cubicBezTo>
                  <a:cubicBezTo>
                    <a:pt x="12773" y="40681"/>
                    <a:pt x="13760" y="40681"/>
                    <a:pt x="14513" y="41096"/>
                  </a:cubicBezTo>
                  <a:cubicBezTo>
                    <a:pt x="13111" y="40681"/>
                    <a:pt x="11683" y="40343"/>
                    <a:pt x="10281" y="40136"/>
                  </a:cubicBezTo>
                  <a:cubicBezTo>
                    <a:pt x="8334" y="39798"/>
                    <a:pt x="6620" y="38941"/>
                    <a:pt x="4881" y="38292"/>
                  </a:cubicBezTo>
                  <a:close/>
                  <a:moveTo>
                    <a:pt x="10826" y="37955"/>
                  </a:moveTo>
                  <a:cubicBezTo>
                    <a:pt x="10930" y="38085"/>
                    <a:pt x="11034" y="38085"/>
                    <a:pt x="11164" y="38085"/>
                  </a:cubicBezTo>
                  <a:cubicBezTo>
                    <a:pt x="12669" y="38837"/>
                    <a:pt x="13864" y="40239"/>
                    <a:pt x="15369" y="41200"/>
                  </a:cubicBezTo>
                  <a:cubicBezTo>
                    <a:pt x="15058" y="41096"/>
                    <a:pt x="14824" y="40992"/>
                    <a:pt x="14513" y="40785"/>
                  </a:cubicBezTo>
                  <a:cubicBezTo>
                    <a:pt x="13760" y="40239"/>
                    <a:pt x="12981" y="39694"/>
                    <a:pt x="12228" y="39149"/>
                  </a:cubicBezTo>
                  <a:cubicBezTo>
                    <a:pt x="11813" y="38837"/>
                    <a:pt x="11267" y="38396"/>
                    <a:pt x="10722" y="37955"/>
                  </a:cubicBezTo>
                  <a:close/>
                  <a:moveTo>
                    <a:pt x="11683" y="38085"/>
                  </a:moveTo>
                  <a:cubicBezTo>
                    <a:pt x="12877" y="38734"/>
                    <a:pt x="13967" y="39383"/>
                    <a:pt x="14928" y="40447"/>
                  </a:cubicBezTo>
                  <a:cubicBezTo>
                    <a:pt x="15162" y="40785"/>
                    <a:pt x="15369" y="40992"/>
                    <a:pt x="15707" y="41330"/>
                  </a:cubicBezTo>
                  <a:cubicBezTo>
                    <a:pt x="14175" y="40239"/>
                    <a:pt x="12981" y="38837"/>
                    <a:pt x="11475" y="38085"/>
                  </a:cubicBezTo>
                  <a:close/>
                  <a:moveTo>
                    <a:pt x="27701" y="40551"/>
                  </a:moveTo>
                  <a:cubicBezTo>
                    <a:pt x="27052" y="40681"/>
                    <a:pt x="26506" y="40888"/>
                    <a:pt x="25857" y="41200"/>
                  </a:cubicBezTo>
                  <a:cubicBezTo>
                    <a:pt x="25754" y="41200"/>
                    <a:pt x="25650" y="41330"/>
                    <a:pt x="25546" y="41330"/>
                  </a:cubicBezTo>
                  <a:cubicBezTo>
                    <a:pt x="26195" y="40888"/>
                    <a:pt x="26948" y="40551"/>
                    <a:pt x="27701" y="40551"/>
                  </a:cubicBezTo>
                  <a:close/>
                  <a:moveTo>
                    <a:pt x="25961" y="40136"/>
                  </a:moveTo>
                  <a:cubicBezTo>
                    <a:pt x="25754" y="40239"/>
                    <a:pt x="25442" y="40343"/>
                    <a:pt x="25208" y="40447"/>
                  </a:cubicBezTo>
                  <a:cubicBezTo>
                    <a:pt x="24746" y="40761"/>
                    <a:pt x="24284" y="41128"/>
                    <a:pt x="23907" y="41548"/>
                  </a:cubicBezTo>
                  <a:lnTo>
                    <a:pt x="23907" y="41548"/>
                  </a:lnTo>
                  <a:cubicBezTo>
                    <a:pt x="24323" y="40954"/>
                    <a:pt x="24812" y="40444"/>
                    <a:pt x="25546" y="40136"/>
                  </a:cubicBezTo>
                  <a:close/>
                  <a:moveTo>
                    <a:pt x="26506" y="40032"/>
                  </a:moveTo>
                  <a:cubicBezTo>
                    <a:pt x="26610" y="40136"/>
                    <a:pt x="26740" y="40136"/>
                    <a:pt x="26844" y="40136"/>
                  </a:cubicBezTo>
                  <a:cubicBezTo>
                    <a:pt x="25754" y="40239"/>
                    <a:pt x="24793" y="40888"/>
                    <a:pt x="23910" y="41641"/>
                  </a:cubicBezTo>
                  <a:cubicBezTo>
                    <a:pt x="24663" y="40888"/>
                    <a:pt x="25546" y="40239"/>
                    <a:pt x="26506" y="40032"/>
                  </a:cubicBezTo>
                  <a:close/>
                  <a:moveTo>
                    <a:pt x="3583" y="37851"/>
                  </a:moveTo>
                  <a:lnTo>
                    <a:pt x="3583" y="37851"/>
                  </a:lnTo>
                  <a:cubicBezTo>
                    <a:pt x="5322" y="39045"/>
                    <a:pt x="7270" y="39902"/>
                    <a:pt x="9320" y="40447"/>
                  </a:cubicBezTo>
                  <a:cubicBezTo>
                    <a:pt x="11371" y="41096"/>
                    <a:pt x="13967" y="40785"/>
                    <a:pt x="15914" y="41745"/>
                  </a:cubicBezTo>
                  <a:cubicBezTo>
                    <a:pt x="14824" y="41537"/>
                    <a:pt x="13630" y="41434"/>
                    <a:pt x="12565" y="41330"/>
                  </a:cubicBezTo>
                  <a:cubicBezTo>
                    <a:pt x="9528" y="40992"/>
                    <a:pt x="5738" y="40343"/>
                    <a:pt x="3583" y="37851"/>
                  </a:cubicBezTo>
                  <a:close/>
                  <a:moveTo>
                    <a:pt x="11410" y="41779"/>
                  </a:moveTo>
                  <a:lnTo>
                    <a:pt x="11410" y="41779"/>
                  </a:lnTo>
                  <a:cubicBezTo>
                    <a:pt x="11544" y="41802"/>
                    <a:pt x="11678" y="41826"/>
                    <a:pt x="11813" y="41849"/>
                  </a:cubicBezTo>
                  <a:cubicBezTo>
                    <a:pt x="11608" y="41849"/>
                    <a:pt x="11503" y="41849"/>
                    <a:pt x="11410" y="41779"/>
                  </a:cubicBezTo>
                  <a:close/>
                  <a:moveTo>
                    <a:pt x="6828" y="40650"/>
                  </a:moveTo>
                  <a:cubicBezTo>
                    <a:pt x="7505" y="40909"/>
                    <a:pt x="8229" y="41088"/>
                    <a:pt x="8983" y="41200"/>
                  </a:cubicBezTo>
                  <a:cubicBezTo>
                    <a:pt x="10073" y="41537"/>
                    <a:pt x="11267" y="41641"/>
                    <a:pt x="12332" y="41745"/>
                  </a:cubicBezTo>
                  <a:cubicBezTo>
                    <a:pt x="12563" y="41799"/>
                    <a:pt x="12765" y="41825"/>
                    <a:pt x="12950" y="41856"/>
                  </a:cubicBezTo>
                  <a:lnTo>
                    <a:pt x="12950" y="41856"/>
                  </a:lnTo>
                  <a:cubicBezTo>
                    <a:pt x="12847" y="41849"/>
                    <a:pt x="12749" y="41849"/>
                    <a:pt x="12669" y="41849"/>
                  </a:cubicBezTo>
                  <a:cubicBezTo>
                    <a:pt x="11475" y="41641"/>
                    <a:pt x="10281" y="41537"/>
                    <a:pt x="8983" y="41330"/>
                  </a:cubicBezTo>
                  <a:cubicBezTo>
                    <a:pt x="8269" y="41135"/>
                    <a:pt x="7556" y="40959"/>
                    <a:pt x="6828" y="40650"/>
                  </a:cubicBezTo>
                  <a:close/>
                  <a:moveTo>
                    <a:pt x="4544" y="39383"/>
                  </a:moveTo>
                  <a:cubicBezTo>
                    <a:pt x="5738" y="40239"/>
                    <a:pt x="6724" y="40888"/>
                    <a:pt x="8230" y="41200"/>
                  </a:cubicBezTo>
                  <a:cubicBezTo>
                    <a:pt x="9228" y="41395"/>
                    <a:pt x="10225" y="41572"/>
                    <a:pt x="11223" y="41746"/>
                  </a:cubicBezTo>
                  <a:lnTo>
                    <a:pt x="11223" y="41746"/>
                  </a:lnTo>
                  <a:cubicBezTo>
                    <a:pt x="10086" y="41764"/>
                    <a:pt x="9038" y="41979"/>
                    <a:pt x="7919" y="41979"/>
                  </a:cubicBezTo>
                  <a:cubicBezTo>
                    <a:pt x="7373" y="41745"/>
                    <a:pt x="6724" y="41537"/>
                    <a:pt x="6179" y="41096"/>
                  </a:cubicBezTo>
                  <a:cubicBezTo>
                    <a:pt x="5530" y="40681"/>
                    <a:pt x="4985" y="40032"/>
                    <a:pt x="4544" y="39383"/>
                  </a:cubicBezTo>
                  <a:close/>
                  <a:moveTo>
                    <a:pt x="12773" y="38085"/>
                  </a:moveTo>
                  <a:cubicBezTo>
                    <a:pt x="13864" y="38188"/>
                    <a:pt x="14928" y="39149"/>
                    <a:pt x="15707" y="39902"/>
                  </a:cubicBezTo>
                  <a:cubicBezTo>
                    <a:pt x="16439" y="40657"/>
                    <a:pt x="17020" y="41468"/>
                    <a:pt x="17708" y="42239"/>
                  </a:cubicBezTo>
                  <a:lnTo>
                    <a:pt x="17708" y="42239"/>
                  </a:lnTo>
                  <a:cubicBezTo>
                    <a:pt x="15999" y="41167"/>
                    <a:pt x="14743" y="39534"/>
                    <a:pt x="13111" y="38396"/>
                  </a:cubicBezTo>
                  <a:lnTo>
                    <a:pt x="13111" y="38396"/>
                  </a:lnTo>
                  <a:cubicBezTo>
                    <a:pt x="14071" y="39149"/>
                    <a:pt x="14928" y="40032"/>
                    <a:pt x="15811" y="40888"/>
                  </a:cubicBezTo>
                  <a:cubicBezTo>
                    <a:pt x="16324" y="41402"/>
                    <a:pt x="16814" y="41800"/>
                    <a:pt x="17325" y="42213"/>
                  </a:cubicBezTo>
                  <a:lnTo>
                    <a:pt x="17325" y="42213"/>
                  </a:lnTo>
                  <a:cubicBezTo>
                    <a:pt x="17218" y="42141"/>
                    <a:pt x="17082" y="42083"/>
                    <a:pt x="17005" y="42083"/>
                  </a:cubicBezTo>
                  <a:lnTo>
                    <a:pt x="16875" y="42083"/>
                  </a:lnTo>
                  <a:cubicBezTo>
                    <a:pt x="16667" y="41979"/>
                    <a:pt x="16563" y="41849"/>
                    <a:pt x="16356" y="41745"/>
                  </a:cubicBezTo>
                  <a:cubicBezTo>
                    <a:pt x="15577" y="41200"/>
                    <a:pt x="15058" y="40447"/>
                    <a:pt x="14409" y="39798"/>
                  </a:cubicBezTo>
                  <a:cubicBezTo>
                    <a:pt x="13630" y="39045"/>
                    <a:pt x="12773" y="38500"/>
                    <a:pt x="11813" y="38085"/>
                  </a:cubicBezTo>
                  <a:close/>
                  <a:moveTo>
                    <a:pt x="27052" y="40136"/>
                  </a:moveTo>
                  <a:cubicBezTo>
                    <a:pt x="27155" y="40239"/>
                    <a:pt x="27259" y="40239"/>
                    <a:pt x="27493" y="40343"/>
                  </a:cubicBezTo>
                  <a:lnTo>
                    <a:pt x="27597" y="40447"/>
                  </a:lnTo>
                  <a:cubicBezTo>
                    <a:pt x="26844" y="40447"/>
                    <a:pt x="25961" y="40992"/>
                    <a:pt x="25208" y="41434"/>
                  </a:cubicBezTo>
                  <a:cubicBezTo>
                    <a:pt x="24559" y="41641"/>
                    <a:pt x="24014" y="41979"/>
                    <a:pt x="23599" y="42290"/>
                  </a:cubicBezTo>
                  <a:cubicBezTo>
                    <a:pt x="24456" y="41200"/>
                    <a:pt x="25754" y="40343"/>
                    <a:pt x="27052" y="40136"/>
                  </a:cubicBezTo>
                  <a:close/>
                  <a:moveTo>
                    <a:pt x="16018" y="42394"/>
                  </a:moveTo>
                  <a:cubicBezTo>
                    <a:pt x="15960" y="42394"/>
                    <a:pt x="15901" y="42397"/>
                    <a:pt x="15841" y="42402"/>
                  </a:cubicBezTo>
                  <a:lnTo>
                    <a:pt x="15841" y="42402"/>
                  </a:lnTo>
                  <a:cubicBezTo>
                    <a:pt x="15866" y="42399"/>
                    <a:pt x="15890" y="42396"/>
                    <a:pt x="15914" y="42394"/>
                  </a:cubicBezTo>
                  <a:close/>
                  <a:moveTo>
                    <a:pt x="15469" y="42454"/>
                  </a:moveTo>
                  <a:cubicBezTo>
                    <a:pt x="15100" y="42524"/>
                    <a:pt x="14716" y="42641"/>
                    <a:pt x="14369" y="42714"/>
                  </a:cubicBezTo>
                  <a:lnTo>
                    <a:pt x="14369" y="42714"/>
                  </a:lnTo>
                  <a:cubicBezTo>
                    <a:pt x="14730" y="42612"/>
                    <a:pt x="15097" y="42518"/>
                    <a:pt x="15469" y="42454"/>
                  </a:cubicBezTo>
                  <a:close/>
                  <a:moveTo>
                    <a:pt x="10826" y="41979"/>
                  </a:moveTo>
                  <a:cubicBezTo>
                    <a:pt x="12228" y="41979"/>
                    <a:pt x="13630" y="42083"/>
                    <a:pt x="14928" y="42186"/>
                  </a:cubicBezTo>
                  <a:cubicBezTo>
                    <a:pt x="14616" y="42290"/>
                    <a:pt x="14279" y="42290"/>
                    <a:pt x="13967" y="42394"/>
                  </a:cubicBezTo>
                  <a:cubicBezTo>
                    <a:pt x="13215" y="42498"/>
                    <a:pt x="12462" y="42628"/>
                    <a:pt x="11683" y="42732"/>
                  </a:cubicBezTo>
                  <a:cubicBezTo>
                    <a:pt x="11521" y="42751"/>
                    <a:pt x="11363" y="42760"/>
                    <a:pt x="11207" y="42760"/>
                  </a:cubicBezTo>
                  <a:cubicBezTo>
                    <a:pt x="10538" y="42760"/>
                    <a:pt x="9911" y="42603"/>
                    <a:pt x="9217" y="42498"/>
                  </a:cubicBezTo>
                  <a:cubicBezTo>
                    <a:pt x="9087" y="42394"/>
                    <a:pt x="8879" y="42290"/>
                    <a:pt x="8671" y="42186"/>
                  </a:cubicBezTo>
                  <a:cubicBezTo>
                    <a:pt x="8671" y="42186"/>
                    <a:pt x="8568" y="42186"/>
                    <a:pt x="8568" y="42083"/>
                  </a:cubicBezTo>
                  <a:lnTo>
                    <a:pt x="8568" y="42083"/>
                  </a:lnTo>
                  <a:cubicBezTo>
                    <a:pt x="8788" y="42113"/>
                    <a:pt x="9009" y="42126"/>
                    <a:pt x="9229" y="42126"/>
                  </a:cubicBezTo>
                  <a:cubicBezTo>
                    <a:pt x="9761" y="42126"/>
                    <a:pt x="10294" y="42052"/>
                    <a:pt x="10826" y="41979"/>
                  </a:cubicBezTo>
                  <a:close/>
                  <a:moveTo>
                    <a:pt x="28142" y="40681"/>
                  </a:moveTo>
                  <a:cubicBezTo>
                    <a:pt x="28999" y="40785"/>
                    <a:pt x="29752" y="40551"/>
                    <a:pt x="30504" y="41330"/>
                  </a:cubicBezTo>
                  <a:cubicBezTo>
                    <a:pt x="30946" y="41745"/>
                    <a:pt x="31153" y="42394"/>
                    <a:pt x="31491" y="42835"/>
                  </a:cubicBezTo>
                  <a:cubicBezTo>
                    <a:pt x="30086" y="41899"/>
                    <a:pt x="28548" y="41135"/>
                    <a:pt x="26909" y="41135"/>
                  </a:cubicBezTo>
                  <a:cubicBezTo>
                    <a:pt x="26639" y="41135"/>
                    <a:pt x="26366" y="41156"/>
                    <a:pt x="26091" y="41200"/>
                  </a:cubicBezTo>
                  <a:cubicBezTo>
                    <a:pt x="26844" y="40888"/>
                    <a:pt x="27493" y="40681"/>
                    <a:pt x="28142" y="40681"/>
                  </a:cubicBezTo>
                  <a:close/>
                  <a:moveTo>
                    <a:pt x="15473" y="42394"/>
                  </a:moveTo>
                  <a:cubicBezTo>
                    <a:pt x="15058" y="42394"/>
                    <a:pt x="14513" y="42628"/>
                    <a:pt x="13967" y="42732"/>
                  </a:cubicBezTo>
                  <a:cubicBezTo>
                    <a:pt x="12836" y="42983"/>
                    <a:pt x="11841" y="43184"/>
                    <a:pt x="10762" y="43184"/>
                  </a:cubicBezTo>
                  <a:cubicBezTo>
                    <a:pt x="10503" y="43184"/>
                    <a:pt x="10240" y="43172"/>
                    <a:pt x="9969" y="43147"/>
                  </a:cubicBezTo>
                  <a:cubicBezTo>
                    <a:pt x="9736" y="42939"/>
                    <a:pt x="9528" y="42732"/>
                    <a:pt x="9320" y="42628"/>
                  </a:cubicBezTo>
                  <a:lnTo>
                    <a:pt x="9320" y="42628"/>
                  </a:lnTo>
                  <a:cubicBezTo>
                    <a:pt x="10000" y="42701"/>
                    <a:pt x="10640" y="42775"/>
                    <a:pt x="11333" y="42775"/>
                  </a:cubicBezTo>
                  <a:cubicBezTo>
                    <a:pt x="11620" y="42775"/>
                    <a:pt x="11916" y="42762"/>
                    <a:pt x="12228" y="42732"/>
                  </a:cubicBezTo>
                  <a:cubicBezTo>
                    <a:pt x="13318" y="42628"/>
                    <a:pt x="14409" y="42394"/>
                    <a:pt x="15473" y="42394"/>
                  </a:cubicBezTo>
                  <a:close/>
                  <a:moveTo>
                    <a:pt x="14204" y="42761"/>
                  </a:moveTo>
                  <a:cubicBezTo>
                    <a:pt x="12834" y="43280"/>
                    <a:pt x="11656" y="43381"/>
                    <a:pt x="10177" y="43381"/>
                  </a:cubicBezTo>
                  <a:cubicBezTo>
                    <a:pt x="10177" y="43381"/>
                    <a:pt x="10096" y="43299"/>
                    <a:pt x="10005" y="43280"/>
                  </a:cubicBezTo>
                  <a:lnTo>
                    <a:pt x="10005" y="43280"/>
                  </a:lnTo>
                  <a:cubicBezTo>
                    <a:pt x="10267" y="43308"/>
                    <a:pt x="10523" y="43319"/>
                    <a:pt x="10777" y="43319"/>
                  </a:cubicBezTo>
                  <a:cubicBezTo>
                    <a:pt x="11441" y="43319"/>
                    <a:pt x="12087" y="43240"/>
                    <a:pt x="12773" y="43147"/>
                  </a:cubicBezTo>
                  <a:cubicBezTo>
                    <a:pt x="13235" y="43050"/>
                    <a:pt x="13713" y="42902"/>
                    <a:pt x="14204" y="42761"/>
                  </a:cubicBezTo>
                  <a:close/>
                  <a:moveTo>
                    <a:pt x="27701" y="41330"/>
                  </a:moveTo>
                  <a:lnTo>
                    <a:pt x="27701" y="41330"/>
                  </a:lnTo>
                  <a:cubicBezTo>
                    <a:pt x="28999" y="41537"/>
                    <a:pt x="30089" y="42186"/>
                    <a:pt x="31283" y="42939"/>
                  </a:cubicBezTo>
                  <a:cubicBezTo>
                    <a:pt x="31077" y="42874"/>
                    <a:pt x="30882" y="42845"/>
                    <a:pt x="30694" y="42845"/>
                  </a:cubicBezTo>
                  <a:cubicBezTo>
                    <a:pt x="29983" y="42845"/>
                    <a:pt x="29387" y="43261"/>
                    <a:pt x="28791" y="43692"/>
                  </a:cubicBezTo>
                  <a:cubicBezTo>
                    <a:pt x="28132" y="42783"/>
                    <a:pt x="26849" y="42300"/>
                    <a:pt x="25627" y="42300"/>
                  </a:cubicBezTo>
                  <a:cubicBezTo>
                    <a:pt x="24825" y="42300"/>
                    <a:pt x="24050" y="42507"/>
                    <a:pt x="23495" y="42939"/>
                  </a:cubicBezTo>
                  <a:cubicBezTo>
                    <a:pt x="23495" y="42835"/>
                    <a:pt x="23599" y="42732"/>
                    <a:pt x="23703" y="42628"/>
                  </a:cubicBezTo>
                  <a:cubicBezTo>
                    <a:pt x="24499" y="42154"/>
                    <a:pt x="25337" y="41846"/>
                    <a:pt x="26237" y="41846"/>
                  </a:cubicBezTo>
                  <a:cubicBezTo>
                    <a:pt x="26569" y="41846"/>
                    <a:pt x="26909" y="41888"/>
                    <a:pt x="27259" y="41979"/>
                  </a:cubicBezTo>
                  <a:lnTo>
                    <a:pt x="27259" y="41849"/>
                  </a:lnTo>
                  <a:cubicBezTo>
                    <a:pt x="26883" y="41758"/>
                    <a:pt x="26486" y="41706"/>
                    <a:pt x="26085" y="41706"/>
                  </a:cubicBezTo>
                  <a:cubicBezTo>
                    <a:pt x="25573" y="41706"/>
                    <a:pt x="25054" y="41790"/>
                    <a:pt x="24559" y="41979"/>
                  </a:cubicBezTo>
                  <a:cubicBezTo>
                    <a:pt x="25230" y="41579"/>
                    <a:pt x="25980" y="41337"/>
                    <a:pt x="26760" y="41337"/>
                  </a:cubicBezTo>
                  <a:cubicBezTo>
                    <a:pt x="27248" y="41337"/>
                    <a:pt x="27747" y="41432"/>
                    <a:pt x="28246" y="41641"/>
                  </a:cubicBezTo>
                  <a:cubicBezTo>
                    <a:pt x="28038" y="41434"/>
                    <a:pt x="27908" y="41434"/>
                    <a:pt x="27701" y="41330"/>
                  </a:cubicBezTo>
                  <a:close/>
                  <a:moveTo>
                    <a:pt x="25893" y="42458"/>
                  </a:moveTo>
                  <a:cubicBezTo>
                    <a:pt x="26962" y="42458"/>
                    <a:pt x="28016" y="42860"/>
                    <a:pt x="28687" y="43692"/>
                  </a:cubicBezTo>
                  <a:cubicBezTo>
                    <a:pt x="28687" y="43796"/>
                    <a:pt x="28557" y="43796"/>
                    <a:pt x="28453" y="43796"/>
                  </a:cubicBezTo>
                  <a:cubicBezTo>
                    <a:pt x="28009" y="42961"/>
                    <a:pt x="27006" y="42587"/>
                    <a:pt x="25934" y="42587"/>
                  </a:cubicBezTo>
                  <a:cubicBezTo>
                    <a:pt x="24938" y="42587"/>
                    <a:pt x="23882" y="42910"/>
                    <a:pt x="23157" y="43484"/>
                  </a:cubicBezTo>
                  <a:cubicBezTo>
                    <a:pt x="23884" y="42808"/>
                    <a:pt x="24896" y="42458"/>
                    <a:pt x="25893" y="42458"/>
                  </a:cubicBezTo>
                  <a:close/>
                  <a:moveTo>
                    <a:pt x="24793" y="40447"/>
                  </a:moveTo>
                  <a:cubicBezTo>
                    <a:pt x="24014" y="40888"/>
                    <a:pt x="23495" y="41745"/>
                    <a:pt x="23157" y="42498"/>
                  </a:cubicBezTo>
                  <a:cubicBezTo>
                    <a:pt x="23157" y="42628"/>
                    <a:pt x="23054" y="42732"/>
                    <a:pt x="22950" y="42835"/>
                  </a:cubicBezTo>
                  <a:cubicBezTo>
                    <a:pt x="23311" y="42091"/>
                    <a:pt x="23691" y="41406"/>
                    <a:pt x="24278" y="40746"/>
                  </a:cubicBezTo>
                  <a:lnTo>
                    <a:pt x="24278" y="40746"/>
                  </a:lnTo>
                  <a:cubicBezTo>
                    <a:pt x="23570" y="41380"/>
                    <a:pt x="23147" y="42114"/>
                    <a:pt x="22846" y="43043"/>
                  </a:cubicBezTo>
                  <a:cubicBezTo>
                    <a:pt x="22716" y="43147"/>
                    <a:pt x="22612" y="43277"/>
                    <a:pt x="22508" y="43484"/>
                  </a:cubicBezTo>
                  <a:cubicBezTo>
                    <a:pt x="22301" y="43692"/>
                    <a:pt x="22197" y="43926"/>
                    <a:pt x="22067" y="44237"/>
                  </a:cubicBezTo>
                  <a:cubicBezTo>
                    <a:pt x="22405" y="43277"/>
                    <a:pt x="22612" y="42394"/>
                    <a:pt x="23261" y="41537"/>
                  </a:cubicBezTo>
                  <a:cubicBezTo>
                    <a:pt x="23336" y="41389"/>
                    <a:pt x="23476" y="41280"/>
                    <a:pt x="23588" y="41155"/>
                  </a:cubicBezTo>
                  <a:lnTo>
                    <a:pt x="23588" y="41155"/>
                  </a:lnTo>
                  <a:cubicBezTo>
                    <a:pt x="23096" y="41870"/>
                    <a:pt x="22701" y="42689"/>
                    <a:pt x="22508" y="43484"/>
                  </a:cubicBezTo>
                  <a:cubicBezTo>
                    <a:pt x="22950" y="42498"/>
                    <a:pt x="23261" y="41641"/>
                    <a:pt x="23910" y="40888"/>
                  </a:cubicBezTo>
                  <a:cubicBezTo>
                    <a:pt x="24009" y="40790"/>
                    <a:pt x="24225" y="40691"/>
                    <a:pt x="24336" y="40681"/>
                  </a:cubicBezTo>
                  <a:lnTo>
                    <a:pt x="24336" y="40681"/>
                  </a:lnTo>
                  <a:cubicBezTo>
                    <a:pt x="24316" y="40703"/>
                    <a:pt x="24297" y="40724"/>
                    <a:pt x="24278" y="40746"/>
                  </a:cubicBezTo>
                  <a:lnTo>
                    <a:pt x="24278" y="40746"/>
                  </a:lnTo>
                  <a:cubicBezTo>
                    <a:pt x="24302" y="40724"/>
                    <a:pt x="24327" y="40702"/>
                    <a:pt x="24352" y="40681"/>
                  </a:cubicBezTo>
                  <a:cubicBezTo>
                    <a:pt x="24347" y="40681"/>
                    <a:pt x="24341" y="40681"/>
                    <a:pt x="24336" y="40681"/>
                  </a:cubicBezTo>
                  <a:lnTo>
                    <a:pt x="24336" y="40681"/>
                  </a:lnTo>
                  <a:cubicBezTo>
                    <a:pt x="24407" y="40603"/>
                    <a:pt x="24482" y="40525"/>
                    <a:pt x="24559" y="40447"/>
                  </a:cubicBezTo>
                  <a:close/>
                  <a:moveTo>
                    <a:pt x="26046" y="42634"/>
                  </a:moveTo>
                  <a:cubicBezTo>
                    <a:pt x="27032" y="42634"/>
                    <a:pt x="27952" y="43009"/>
                    <a:pt x="28453" y="43926"/>
                  </a:cubicBezTo>
                  <a:cubicBezTo>
                    <a:pt x="27804" y="44237"/>
                    <a:pt x="27155" y="44575"/>
                    <a:pt x="26506" y="44575"/>
                  </a:cubicBezTo>
                  <a:cubicBezTo>
                    <a:pt x="25631" y="44487"/>
                    <a:pt x="24566" y="44069"/>
                    <a:pt x="23663" y="44069"/>
                  </a:cubicBezTo>
                  <a:cubicBezTo>
                    <a:pt x="23227" y="44069"/>
                    <a:pt x="22829" y="44166"/>
                    <a:pt x="22508" y="44445"/>
                  </a:cubicBezTo>
                  <a:lnTo>
                    <a:pt x="22508" y="44341"/>
                  </a:lnTo>
                  <a:cubicBezTo>
                    <a:pt x="23201" y="43348"/>
                    <a:pt x="24687" y="42634"/>
                    <a:pt x="26046" y="42634"/>
                  </a:cubicBezTo>
                  <a:close/>
                  <a:moveTo>
                    <a:pt x="25312" y="41537"/>
                  </a:moveTo>
                  <a:cubicBezTo>
                    <a:pt x="24793" y="41745"/>
                    <a:pt x="24456" y="41979"/>
                    <a:pt x="24014" y="42186"/>
                  </a:cubicBezTo>
                  <a:cubicBezTo>
                    <a:pt x="23807" y="42290"/>
                    <a:pt x="23599" y="42498"/>
                    <a:pt x="23365" y="42732"/>
                  </a:cubicBezTo>
                  <a:cubicBezTo>
                    <a:pt x="23261" y="42835"/>
                    <a:pt x="23157" y="42939"/>
                    <a:pt x="23054" y="43147"/>
                  </a:cubicBezTo>
                  <a:cubicBezTo>
                    <a:pt x="22508" y="43692"/>
                    <a:pt x="22067" y="44445"/>
                    <a:pt x="21859" y="45328"/>
                  </a:cubicBezTo>
                  <a:cubicBezTo>
                    <a:pt x="22067" y="44445"/>
                    <a:pt x="22405" y="43796"/>
                    <a:pt x="22846" y="43147"/>
                  </a:cubicBezTo>
                  <a:cubicBezTo>
                    <a:pt x="23365" y="42498"/>
                    <a:pt x="24144" y="41979"/>
                    <a:pt x="25105" y="41537"/>
                  </a:cubicBezTo>
                  <a:close/>
                  <a:moveTo>
                    <a:pt x="2493" y="0"/>
                  </a:moveTo>
                  <a:cubicBezTo>
                    <a:pt x="1844" y="1506"/>
                    <a:pt x="1740" y="2908"/>
                    <a:pt x="1195" y="4440"/>
                  </a:cubicBezTo>
                  <a:cubicBezTo>
                    <a:pt x="650" y="5634"/>
                    <a:pt x="234" y="6802"/>
                    <a:pt x="130" y="8100"/>
                  </a:cubicBezTo>
                  <a:cubicBezTo>
                    <a:pt x="0" y="9190"/>
                    <a:pt x="234" y="10385"/>
                    <a:pt x="546" y="11345"/>
                  </a:cubicBezTo>
                  <a:cubicBezTo>
                    <a:pt x="779" y="11890"/>
                    <a:pt x="883" y="12436"/>
                    <a:pt x="1091" y="12877"/>
                  </a:cubicBezTo>
                  <a:lnTo>
                    <a:pt x="1091" y="12981"/>
                  </a:lnTo>
                  <a:lnTo>
                    <a:pt x="1195" y="12981"/>
                  </a:lnTo>
                  <a:cubicBezTo>
                    <a:pt x="1195" y="13085"/>
                    <a:pt x="1195" y="13188"/>
                    <a:pt x="1299" y="13188"/>
                  </a:cubicBezTo>
                  <a:cubicBezTo>
                    <a:pt x="1636" y="13941"/>
                    <a:pt x="1195" y="14486"/>
                    <a:pt x="1428" y="15135"/>
                  </a:cubicBezTo>
                  <a:cubicBezTo>
                    <a:pt x="1844" y="16122"/>
                    <a:pt x="2830" y="16330"/>
                    <a:pt x="3479" y="17082"/>
                  </a:cubicBezTo>
                  <a:cubicBezTo>
                    <a:pt x="3895" y="17628"/>
                    <a:pt x="4128" y="18381"/>
                    <a:pt x="4440" y="18926"/>
                  </a:cubicBezTo>
                  <a:cubicBezTo>
                    <a:pt x="4673" y="19471"/>
                    <a:pt x="5193" y="19912"/>
                    <a:pt x="5634" y="20328"/>
                  </a:cubicBezTo>
                  <a:cubicBezTo>
                    <a:pt x="5738" y="20431"/>
                    <a:pt x="5842" y="20561"/>
                    <a:pt x="5971" y="20769"/>
                  </a:cubicBezTo>
                  <a:cubicBezTo>
                    <a:pt x="6075" y="20873"/>
                    <a:pt x="6179" y="20977"/>
                    <a:pt x="6283" y="20977"/>
                  </a:cubicBezTo>
                  <a:cubicBezTo>
                    <a:pt x="6932" y="21729"/>
                    <a:pt x="7581" y="22378"/>
                    <a:pt x="8334" y="22924"/>
                  </a:cubicBezTo>
                  <a:cubicBezTo>
                    <a:pt x="9424" y="23806"/>
                    <a:pt x="10515" y="24455"/>
                    <a:pt x="11267" y="25520"/>
                  </a:cubicBezTo>
                  <a:lnTo>
                    <a:pt x="11267" y="25624"/>
                  </a:lnTo>
                  <a:cubicBezTo>
                    <a:pt x="12332" y="27051"/>
                    <a:pt x="12981" y="28557"/>
                    <a:pt x="13630" y="30167"/>
                  </a:cubicBezTo>
                  <a:cubicBezTo>
                    <a:pt x="14279" y="31802"/>
                    <a:pt x="15058" y="33412"/>
                    <a:pt x="15707" y="35047"/>
                  </a:cubicBezTo>
                  <a:cubicBezTo>
                    <a:pt x="16356" y="36657"/>
                    <a:pt x="16771" y="38292"/>
                    <a:pt x="17316" y="39902"/>
                  </a:cubicBezTo>
                  <a:cubicBezTo>
                    <a:pt x="17758" y="40888"/>
                    <a:pt x="17965" y="42083"/>
                    <a:pt x="18718" y="42939"/>
                  </a:cubicBezTo>
                  <a:cubicBezTo>
                    <a:pt x="16667" y="41200"/>
                    <a:pt x="15369" y="38085"/>
                    <a:pt x="12332" y="37747"/>
                  </a:cubicBezTo>
                  <a:cubicBezTo>
                    <a:pt x="12144" y="37721"/>
                    <a:pt x="11962" y="37715"/>
                    <a:pt x="11783" y="37715"/>
                  </a:cubicBezTo>
                  <a:cubicBezTo>
                    <a:pt x="11605" y="37715"/>
                    <a:pt x="11430" y="37721"/>
                    <a:pt x="11254" y="37721"/>
                  </a:cubicBezTo>
                  <a:cubicBezTo>
                    <a:pt x="10904" y="37721"/>
                    <a:pt x="10554" y="37695"/>
                    <a:pt x="10177" y="37539"/>
                  </a:cubicBezTo>
                  <a:cubicBezTo>
                    <a:pt x="9813" y="37454"/>
                    <a:pt x="9467" y="37280"/>
                    <a:pt x="9167" y="37280"/>
                  </a:cubicBezTo>
                  <a:cubicBezTo>
                    <a:pt x="9103" y="37280"/>
                    <a:pt x="9042" y="37288"/>
                    <a:pt x="8983" y="37306"/>
                  </a:cubicBezTo>
                  <a:cubicBezTo>
                    <a:pt x="8230" y="37306"/>
                    <a:pt x="7581" y="37539"/>
                    <a:pt x="6932" y="37851"/>
                  </a:cubicBezTo>
                  <a:cubicBezTo>
                    <a:pt x="6370" y="38028"/>
                    <a:pt x="5842" y="38134"/>
                    <a:pt x="5333" y="38134"/>
                  </a:cubicBezTo>
                  <a:cubicBezTo>
                    <a:pt x="4573" y="38134"/>
                    <a:pt x="3857" y="37897"/>
                    <a:pt x="3142" y="37306"/>
                  </a:cubicBezTo>
                  <a:lnTo>
                    <a:pt x="3038" y="37306"/>
                  </a:lnTo>
                  <a:cubicBezTo>
                    <a:pt x="3895" y="38604"/>
                    <a:pt x="4544" y="39902"/>
                    <a:pt x="5634" y="40992"/>
                  </a:cubicBezTo>
                  <a:cubicBezTo>
                    <a:pt x="6828" y="42186"/>
                    <a:pt x="8438" y="42083"/>
                    <a:pt x="9528" y="43147"/>
                  </a:cubicBezTo>
                  <a:cubicBezTo>
                    <a:pt x="9632" y="43277"/>
                    <a:pt x="9736" y="43381"/>
                    <a:pt x="9866" y="43381"/>
                  </a:cubicBezTo>
                  <a:lnTo>
                    <a:pt x="9866" y="43484"/>
                  </a:lnTo>
                  <a:lnTo>
                    <a:pt x="9969" y="43484"/>
                  </a:lnTo>
                  <a:cubicBezTo>
                    <a:pt x="10725" y="43995"/>
                    <a:pt x="11433" y="44168"/>
                    <a:pt x="12333" y="44168"/>
                  </a:cubicBezTo>
                  <a:cubicBezTo>
                    <a:pt x="12576" y="44168"/>
                    <a:pt x="12834" y="44156"/>
                    <a:pt x="13111" y="44133"/>
                  </a:cubicBezTo>
                  <a:cubicBezTo>
                    <a:pt x="14309" y="44061"/>
                    <a:pt x="15621" y="43608"/>
                    <a:pt x="16896" y="43608"/>
                  </a:cubicBezTo>
                  <a:cubicBezTo>
                    <a:pt x="17445" y="43608"/>
                    <a:pt x="17987" y="43691"/>
                    <a:pt x="18511" y="43926"/>
                  </a:cubicBezTo>
                  <a:cubicBezTo>
                    <a:pt x="18511" y="43926"/>
                    <a:pt x="18614" y="43796"/>
                    <a:pt x="18511" y="43796"/>
                  </a:cubicBezTo>
                  <a:cubicBezTo>
                    <a:pt x="17942" y="43476"/>
                    <a:pt x="17340" y="43365"/>
                    <a:pt x="16720" y="43365"/>
                  </a:cubicBezTo>
                  <a:cubicBezTo>
                    <a:pt x="15275" y="43365"/>
                    <a:pt x="13730" y="43972"/>
                    <a:pt x="12280" y="43972"/>
                  </a:cubicBezTo>
                  <a:cubicBezTo>
                    <a:pt x="11623" y="43972"/>
                    <a:pt x="10985" y="43847"/>
                    <a:pt x="10385" y="43484"/>
                  </a:cubicBezTo>
                  <a:lnTo>
                    <a:pt x="10385" y="43484"/>
                  </a:lnTo>
                  <a:cubicBezTo>
                    <a:pt x="10621" y="43512"/>
                    <a:pt x="10863" y="43525"/>
                    <a:pt x="11108" y="43525"/>
                  </a:cubicBezTo>
                  <a:cubicBezTo>
                    <a:pt x="11777" y="43525"/>
                    <a:pt x="12465" y="43429"/>
                    <a:pt x="13111" y="43277"/>
                  </a:cubicBezTo>
                  <a:cubicBezTo>
                    <a:pt x="14180" y="42968"/>
                    <a:pt x="15097" y="42485"/>
                    <a:pt x="16160" y="42485"/>
                  </a:cubicBezTo>
                  <a:cubicBezTo>
                    <a:pt x="16259" y="42485"/>
                    <a:pt x="16358" y="42489"/>
                    <a:pt x="16460" y="42498"/>
                  </a:cubicBezTo>
                  <a:cubicBezTo>
                    <a:pt x="16667" y="42628"/>
                    <a:pt x="17005" y="42628"/>
                    <a:pt x="17212" y="42732"/>
                  </a:cubicBezTo>
                  <a:lnTo>
                    <a:pt x="17212" y="42628"/>
                  </a:lnTo>
                  <a:cubicBezTo>
                    <a:pt x="17005" y="42498"/>
                    <a:pt x="16771" y="42498"/>
                    <a:pt x="16667" y="42498"/>
                  </a:cubicBezTo>
                  <a:lnTo>
                    <a:pt x="16667" y="42394"/>
                  </a:lnTo>
                  <a:cubicBezTo>
                    <a:pt x="16771" y="42498"/>
                    <a:pt x="16875" y="42498"/>
                    <a:pt x="17109" y="42498"/>
                  </a:cubicBezTo>
                  <a:cubicBezTo>
                    <a:pt x="16667" y="42290"/>
                    <a:pt x="16122" y="42186"/>
                    <a:pt x="15577" y="42186"/>
                  </a:cubicBezTo>
                  <a:cubicBezTo>
                    <a:pt x="13864" y="41849"/>
                    <a:pt x="12228" y="41641"/>
                    <a:pt x="10515" y="41434"/>
                  </a:cubicBezTo>
                  <a:cubicBezTo>
                    <a:pt x="8126" y="41096"/>
                    <a:pt x="5738" y="40447"/>
                    <a:pt x="4128" y="38734"/>
                  </a:cubicBezTo>
                  <a:cubicBezTo>
                    <a:pt x="4128" y="38622"/>
                    <a:pt x="4128" y="38606"/>
                    <a:pt x="4061" y="38537"/>
                  </a:cubicBezTo>
                  <a:lnTo>
                    <a:pt x="4061" y="38537"/>
                  </a:lnTo>
                  <a:cubicBezTo>
                    <a:pt x="5565" y="40042"/>
                    <a:pt x="7702" y="40684"/>
                    <a:pt x="9736" y="41096"/>
                  </a:cubicBezTo>
                  <a:cubicBezTo>
                    <a:pt x="13215" y="41745"/>
                    <a:pt x="16875" y="41200"/>
                    <a:pt x="19601" y="43926"/>
                  </a:cubicBezTo>
                  <a:cubicBezTo>
                    <a:pt x="19635" y="43960"/>
                    <a:pt x="19659" y="43972"/>
                    <a:pt x="19674" y="43972"/>
                  </a:cubicBezTo>
                  <a:cubicBezTo>
                    <a:pt x="19705" y="43972"/>
                    <a:pt x="19705" y="43926"/>
                    <a:pt x="19705" y="43926"/>
                  </a:cubicBezTo>
                  <a:cubicBezTo>
                    <a:pt x="19471" y="43692"/>
                    <a:pt x="19263" y="43484"/>
                    <a:pt x="19056" y="43277"/>
                  </a:cubicBezTo>
                  <a:cubicBezTo>
                    <a:pt x="19056" y="43277"/>
                    <a:pt x="19160" y="43147"/>
                    <a:pt x="19056" y="43147"/>
                  </a:cubicBezTo>
                  <a:cubicBezTo>
                    <a:pt x="18069" y="41979"/>
                    <a:pt x="17654" y="40343"/>
                    <a:pt x="17212" y="38941"/>
                  </a:cubicBezTo>
                  <a:cubicBezTo>
                    <a:pt x="16563" y="37306"/>
                    <a:pt x="16122" y="35696"/>
                    <a:pt x="15473" y="34061"/>
                  </a:cubicBezTo>
                  <a:cubicBezTo>
                    <a:pt x="14824" y="32451"/>
                    <a:pt x="14071" y="30945"/>
                    <a:pt x="13422" y="29310"/>
                  </a:cubicBezTo>
                  <a:cubicBezTo>
                    <a:pt x="12877" y="28012"/>
                    <a:pt x="12332" y="26818"/>
                    <a:pt x="11475" y="25624"/>
                  </a:cubicBezTo>
                  <a:cubicBezTo>
                    <a:pt x="10826" y="24559"/>
                    <a:pt x="9969" y="23806"/>
                    <a:pt x="8983" y="23027"/>
                  </a:cubicBezTo>
                  <a:lnTo>
                    <a:pt x="8983" y="23027"/>
                  </a:lnTo>
                  <a:cubicBezTo>
                    <a:pt x="9424" y="23365"/>
                    <a:pt x="9969" y="23573"/>
                    <a:pt x="10385" y="23910"/>
                  </a:cubicBezTo>
                  <a:cubicBezTo>
                    <a:pt x="11267" y="24455"/>
                    <a:pt x="11683" y="25104"/>
                    <a:pt x="12124" y="25857"/>
                  </a:cubicBezTo>
                  <a:cubicBezTo>
                    <a:pt x="12332" y="26273"/>
                    <a:pt x="12462" y="26714"/>
                    <a:pt x="12669" y="27051"/>
                  </a:cubicBezTo>
                  <a:lnTo>
                    <a:pt x="12773" y="27051"/>
                  </a:lnTo>
                  <a:cubicBezTo>
                    <a:pt x="13318" y="28869"/>
                    <a:pt x="14175" y="30608"/>
                    <a:pt x="14928" y="32347"/>
                  </a:cubicBezTo>
                  <a:cubicBezTo>
                    <a:pt x="15811" y="34191"/>
                    <a:pt x="16460" y="35904"/>
                    <a:pt x="17005" y="37747"/>
                  </a:cubicBezTo>
                  <a:cubicBezTo>
                    <a:pt x="17420" y="39149"/>
                    <a:pt x="17861" y="40785"/>
                    <a:pt x="18822" y="41849"/>
                  </a:cubicBezTo>
                  <a:cubicBezTo>
                    <a:pt x="18865" y="41892"/>
                    <a:pt x="18906" y="41907"/>
                    <a:pt x="18936" y="41907"/>
                  </a:cubicBezTo>
                  <a:cubicBezTo>
                    <a:pt x="18998" y="41907"/>
                    <a:pt x="19021" y="41849"/>
                    <a:pt x="18952" y="41849"/>
                  </a:cubicBezTo>
                  <a:cubicBezTo>
                    <a:pt x="18173" y="40681"/>
                    <a:pt x="17758" y="39383"/>
                    <a:pt x="17420" y="38085"/>
                  </a:cubicBezTo>
                  <a:cubicBezTo>
                    <a:pt x="17212" y="36787"/>
                    <a:pt x="17420" y="35592"/>
                    <a:pt x="17861" y="34502"/>
                  </a:cubicBezTo>
                  <a:cubicBezTo>
                    <a:pt x="17965" y="35696"/>
                    <a:pt x="18069" y="36890"/>
                    <a:pt x="18407" y="37955"/>
                  </a:cubicBezTo>
                  <a:cubicBezTo>
                    <a:pt x="18407" y="38020"/>
                    <a:pt x="18433" y="38052"/>
                    <a:pt x="18459" y="38052"/>
                  </a:cubicBezTo>
                  <a:cubicBezTo>
                    <a:pt x="18485" y="38052"/>
                    <a:pt x="18511" y="38020"/>
                    <a:pt x="18511" y="37955"/>
                  </a:cubicBezTo>
                  <a:cubicBezTo>
                    <a:pt x="18173" y="36787"/>
                    <a:pt x="18069" y="35489"/>
                    <a:pt x="17965" y="34294"/>
                  </a:cubicBezTo>
                  <a:cubicBezTo>
                    <a:pt x="18069" y="34191"/>
                    <a:pt x="18069" y="34061"/>
                    <a:pt x="18173" y="33957"/>
                  </a:cubicBezTo>
                  <a:cubicBezTo>
                    <a:pt x="18303" y="34943"/>
                    <a:pt x="18407" y="35800"/>
                    <a:pt x="18511" y="36657"/>
                  </a:cubicBezTo>
                  <a:cubicBezTo>
                    <a:pt x="19367" y="42394"/>
                    <a:pt x="21652" y="48469"/>
                    <a:pt x="25546" y="52778"/>
                  </a:cubicBezTo>
                  <a:cubicBezTo>
                    <a:pt x="25650" y="52778"/>
                    <a:pt x="25754" y="52778"/>
                    <a:pt x="25754" y="52675"/>
                  </a:cubicBezTo>
                  <a:cubicBezTo>
                    <a:pt x="24248" y="50831"/>
                    <a:pt x="23054" y="48884"/>
                    <a:pt x="22067" y="46833"/>
                  </a:cubicBezTo>
                  <a:cubicBezTo>
                    <a:pt x="21963" y="46184"/>
                    <a:pt x="22067" y="45639"/>
                    <a:pt x="22301" y="44990"/>
                  </a:cubicBezTo>
                  <a:cubicBezTo>
                    <a:pt x="22795" y="44423"/>
                    <a:pt x="23302" y="44242"/>
                    <a:pt x="23833" y="44242"/>
                  </a:cubicBezTo>
                  <a:cubicBezTo>
                    <a:pt x="24755" y="44242"/>
                    <a:pt x="25748" y="44788"/>
                    <a:pt x="26865" y="44788"/>
                  </a:cubicBezTo>
                  <a:cubicBezTo>
                    <a:pt x="26927" y="44788"/>
                    <a:pt x="26989" y="44786"/>
                    <a:pt x="27052" y="44782"/>
                  </a:cubicBezTo>
                  <a:cubicBezTo>
                    <a:pt x="28566" y="44692"/>
                    <a:pt x="29412" y="43027"/>
                    <a:pt x="30822" y="43027"/>
                  </a:cubicBezTo>
                  <a:cubicBezTo>
                    <a:pt x="31031" y="43027"/>
                    <a:pt x="31253" y="43063"/>
                    <a:pt x="31491" y="43147"/>
                  </a:cubicBezTo>
                  <a:lnTo>
                    <a:pt x="31699" y="43147"/>
                  </a:lnTo>
                  <a:cubicBezTo>
                    <a:pt x="31802" y="43381"/>
                    <a:pt x="32036" y="43588"/>
                    <a:pt x="32244" y="43692"/>
                  </a:cubicBezTo>
                  <a:cubicBezTo>
                    <a:pt x="32274" y="43723"/>
                    <a:pt x="32305" y="43735"/>
                    <a:pt x="32330" y="43735"/>
                  </a:cubicBezTo>
                  <a:cubicBezTo>
                    <a:pt x="32391" y="43735"/>
                    <a:pt x="32421" y="43662"/>
                    <a:pt x="32348" y="43588"/>
                  </a:cubicBezTo>
                  <a:cubicBezTo>
                    <a:pt x="31153" y="42732"/>
                    <a:pt x="31153" y="41200"/>
                    <a:pt x="29752" y="40551"/>
                  </a:cubicBezTo>
                  <a:cubicBezTo>
                    <a:pt x="29427" y="40343"/>
                    <a:pt x="29077" y="40343"/>
                    <a:pt x="28726" y="40343"/>
                  </a:cubicBezTo>
                  <a:cubicBezTo>
                    <a:pt x="28376" y="40343"/>
                    <a:pt x="28025" y="40343"/>
                    <a:pt x="27701" y="40136"/>
                  </a:cubicBezTo>
                  <a:lnTo>
                    <a:pt x="27493" y="40136"/>
                  </a:lnTo>
                  <a:cubicBezTo>
                    <a:pt x="27239" y="39881"/>
                    <a:pt x="26999" y="39759"/>
                    <a:pt x="26707" y="39759"/>
                  </a:cubicBezTo>
                  <a:cubicBezTo>
                    <a:pt x="26612" y="39759"/>
                    <a:pt x="26511" y="39772"/>
                    <a:pt x="26403" y="39798"/>
                  </a:cubicBezTo>
                  <a:cubicBezTo>
                    <a:pt x="23703" y="40032"/>
                    <a:pt x="22405" y="41979"/>
                    <a:pt x="21963" y="44445"/>
                  </a:cubicBezTo>
                  <a:lnTo>
                    <a:pt x="21963" y="44575"/>
                  </a:lnTo>
                  <a:cubicBezTo>
                    <a:pt x="21859" y="44990"/>
                    <a:pt x="21756" y="45535"/>
                    <a:pt x="21652" y="46081"/>
                  </a:cubicBezTo>
                  <a:cubicBezTo>
                    <a:pt x="20250" y="43147"/>
                    <a:pt x="19263" y="40032"/>
                    <a:pt x="18718" y="36657"/>
                  </a:cubicBezTo>
                  <a:cubicBezTo>
                    <a:pt x="18614" y="35904"/>
                    <a:pt x="18511" y="35255"/>
                    <a:pt x="18407" y="34606"/>
                  </a:cubicBezTo>
                  <a:cubicBezTo>
                    <a:pt x="18822" y="33957"/>
                    <a:pt x="19263" y="33645"/>
                    <a:pt x="19912" y="33542"/>
                  </a:cubicBezTo>
                  <a:cubicBezTo>
                    <a:pt x="20354" y="33412"/>
                    <a:pt x="20665" y="33412"/>
                    <a:pt x="21003" y="33412"/>
                  </a:cubicBezTo>
                  <a:cubicBezTo>
                    <a:pt x="22067" y="33853"/>
                    <a:pt x="21859" y="35489"/>
                    <a:pt x="21963" y="36449"/>
                  </a:cubicBezTo>
                  <a:cubicBezTo>
                    <a:pt x="22067" y="37202"/>
                    <a:pt x="22405" y="37851"/>
                    <a:pt x="23054" y="38396"/>
                  </a:cubicBezTo>
                  <a:cubicBezTo>
                    <a:pt x="23157" y="38396"/>
                    <a:pt x="23261" y="38396"/>
                    <a:pt x="23157" y="38292"/>
                  </a:cubicBezTo>
                  <a:cubicBezTo>
                    <a:pt x="22612" y="37202"/>
                    <a:pt x="22716" y="36345"/>
                    <a:pt x="22612" y="35151"/>
                  </a:cubicBezTo>
                  <a:lnTo>
                    <a:pt x="22612" y="34840"/>
                  </a:lnTo>
                  <a:cubicBezTo>
                    <a:pt x="22950" y="36138"/>
                    <a:pt x="23261" y="37306"/>
                    <a:pt x="24352" y="38085"/>
                  </a:cubicBezTo>
                  <a:cubicBezTo>
                    <a:pt x="24850" y="38387"/>
                    <a:pt x="25498" y="38627"/>
                    <a:pt x="26101" y="38627"/>
                  </a:cubicBezTo>
                  <a:cubicBezTo>
                    <a:pt x="26535" y="38627"/>
                    <a:pt x="26945" y="38503"/>
                    <a:pt x="27259" y="38188"/>
                  </a:cubicBezTo>
                  <a:cubicBezTo>
                    <a:pt x="27670" y="38407"/>
                    <a:pt x="28102" y="38576"/>
                    <a:pt x="28530" y="38576"/>
                  </a:cubicBezTo>
                  <a:cubicBezTo>
                    <a:pt x="28913" y="38576"/>
                    <a:pt x="29292" y="38441"/>
                    <a:pt x="29648" y="38085"/>
                  </a:cubicBezTo>
                  <a:lnTo>
                    <a:pt x="29648" y="38085"/>
                  </a:lnTo>
                  <a:cubicBezTo>
                    <a:pt x="29297" y="38278"/>
                    <a:pt x="28952" y="38362"/>
                    <a:pt x="28616" y="38362"/>
                  </a:cubicBezTo>
                  <a:cubicBezTo>
                    <a:pt x="27285" y="38362"/>
                    <a:pt x="26100" y="37044"/>
                    <a:pt x="25312" y="36008"/>
                  </a:cubicBezTo>
                  <a:cubicBezTo>
                    <a:pt x="25312" y="35992"/>
                    <a:pt x="25310" y="35981"/>
                    <a:pt x="25306" y="35974"/>
                  </a:cubicBezTo>
                  <a:lnTo>
                    <a:pt x="25306" y="35974"/>
                  </a:lnTo>
                  <a:cubicBezTo>
                    <a:pt x="25451" y="35996"/>
                    <a:pt x="25599" y="36008"/>
                    <a:pt x="25754" y="36008"/>
                  </a:cubicBezTo>
                  <a:lnTo>
                    <a:pt x="25857" y="36008"/>
                  </a:lnTo>
                  <a:lnTo>
                    <a:pt x="25857" y="35904"/>
                  </a:lnTo>
                  <a:cubicBezTo>
                    <a:pt x="26091" y="35904"/>
                    <a:pt x="26195" y="35904"/>
                    <a:pt x="26403" y="35800"/>
                  </a:cubicBezTo>
                  <a:lnTo>
                    <a:pt x="26403" y="35696"/>
                  </a:lnTo>
                  <a:cubicBezTo>
                    <a:pt x="25546" y="35359"/>
                    <a:pt x="24897" y="35151"/>
                    <a:pt x="24248" y="34502"/>
                  </a:cubicBezTo>
                  <a:cubicBezTo>
                    <a:pt x="24014" y="34294"/>
                    <a:pt x="23703" y="33957"/>
                    <a:pt x="23261" y="33749"/>
                  </a:cubicBezTo>
                  <a:cubicBezTo>
                    <a:pt x="23261" y="33749"/>
                    <a:pt x="23157" y="33749"/>
                    <a:pt x="23054" y="33645"/>
                  </a:cubicBezTo>
                  <a:lnTo>
                    <a:pt x="23054" y="33645"/>
                  </a:lnTo>
                  <a:cubicBezTo>
                    <a:pt x="24663" y="34061"/>
                    <a:pt x="26195" y="34191"/>
                    <a:pt x="27259" y="35592"/>
                  </a:cubicBezTo>
                  <a:cubicBezTo>
                    <a:pt x="27908" y="36449"/>
                    <a:pt x="28350" y="37851"/>
                    <a:pt x="29648" y="38085"/>
                  </a:cubicBezTo>
                  <a:cubicBezTo>
                    <a:pt x="29682" y="38119"/>
                    <a:pt x="29705" y="38131"/>
                    <a:pt x="29721" y="38131"/>
                  </a:cubicBezTo>
                  <a:cubicBezTo>
                    <a:pt x="29752" y="38131"/>
                    <a:pt x="29752" y="38085"/>
                    <a:pt x="29752" y="38085"/>
                  </a:cubicBezTo>
                  <a:cubicBezTo>
                    <a:pt x="29752" y="38085"/>
                    <a:pt x="29752" y="37955"/>
                    <a:pt x="29855" y="37955"/>
                  </a:cubicBezTo>
                  <a:lnTo>
                    <a:pt x="29752" y="37955"/>
                  </a:lnTo>
                  <a:cubicBezTo>
                    <a:pt x="29336" y="36449"/>
                    <a:pt x="29336" y="34943"/>
                    <a:pt x="28038" y="33853"/>
                  </a:cubicBezTo>
                  <a:cubicBezTo>
                    <a:pt x="27259" y="33100"/>
                    <a:pt x="26091" y="32555"/>
                    <a:pt x="25001" y="32555"/>
                  </a:cubicBezTo>
                  <a:cubicBezTo>
                    <a:pt x="25442" y="32451"/>
                    <a:pt x="25754" y="32451"/>
                    <a:pt x="26091" y="32451"/>
                  </a:cubicBezTo>
                  <a:lnTo>
                    <a:pt x="26195" y="32451"/>
                  </a:lnTo>
                  <a:cubicBezTo>
                    <a:pt x="26195" y="32451"/>
                    <a:pt x="26195" y="32347"/>
                    <a:pt x="26091" y="32347"/>
                  </a:cubicBezTo>
                  <a:lnTo>
                    <a:pt x="25961" y="32347"/>
                  </a:lnTo>
                  <a:cubicBezTo>
                    <a:pt x="25589" y="32213"/>
                    <a:pt x="25183" y="32156"/>
                    <a:pt x="24782" y="32156"/>
                  </a:cubicBezTo>
                  <a:cubicBezTo>
                    <a:pt x="24484" y="32156"/>
                    <a:pt x="24188" y="32188"/>
                    <a:pt x="23910" y="32243"/>
                  </a:cubicBezTo>
                  <a:cubicBezTo>
                    <a:pt x="23054" y="32347"/>
                    <a:pt x="22301" y="32893"/>
                    <a:pt x="21418" y="32996"/>
                  </a:cubicBezTo>
                  <a:cubicBezTo>
                    <a:pt x="21223" y="32949"/>
                    <a:pt x="20997" y="32925"/>
                    <a:pt x="20756" y="32925"/>
                  </a:cubicBezTo>
                  <a:cubicBezTo>
                    <a:pt x="19811" y="32925"/>
                    <a:pt x="18655" y="33295"/>
                    <a:pt x="18407" y="34061"/>
                  </a:cubicBezTo>
                  <a:cubicBezTo>
                    <a:pt x="18303" y="33957"/>
                    <a:pt x="18303" y="33749"/>
                    <a:pt x="18303" y="33645"/>
                  </a:cubicBezTo>
                  <a:cubicBezTo>
                    <a:pt x="19160" y="32114"/>
                    <a:pt x="20561" y="30816"/>
                    <a:pt x="22067" y="29855"/>
                  </a:cubicBezTo>
                  <a:lnTo>
                    <a:pt x="22197" y="29855"/>
                  </a:lnTo>
                  <a:cubicBezTo>
                    <a:pt x="22067" y="29959"/>
                    <a:pt x="21963" y="29959"/>
                    <a:pt x="21859" y="30063"/>
                  </a:cubicBezTo>
                  <a:cubicBezTo>
                    <a:pt x="21859" y="30063"/>
                    <a:pt x="21859" y="30167"/>
                    <a:pt x="21963" y="30167"/>
                  </a:cubicBezTo>
                  <a:cubicBezTo>
                    <a:pt x="22372" y="29931"/>
                    <a:pt x="22738" y="29831"/>
                    <a:pt x="23074" y="29831"/>
                  </a:cubicBezTo>
                  <a:cubicBezTo>
                    <a:pt x="24253" y="29831"/>
                    <a:pt x="25052" y="31057"/>
                    <a:pt x="25961" y="31906"/>
                  </a:cubicBezTo>
                  <a:cubicBezTo>
                    <a:pt x="26195" y="32010"/>
                    <a:pt x="26506" y="32243"/>
                    <a:pt x="26740" y="32243"/>
                  </a:cubicBezTo>
                  <a:lnTo>
                    <a:pt x="27389" y="32243"/>
                  </a:lnTo>
                  <a:cubicBezTo>
                    <a:pt x="27493" y="32295"/>
                    <a:pt x="27597" y="32321"/>
                    <a:pt x="27717" y="32321"/>
                  </a:cubicBezTo>
                  <a:cubicBezTo>
                    <a:pt x="27837" y="32321"/>
                    <a:pt x="27973" y="32295"/>
                    <a:pt x="28142" y="32243"/>
                  </a:cubicBezTo>
                  <a:lnTo>
                    <a:pt x="28142" y="32114"/>
                  </a:lnTo>
                  <a:cubicBezTo>
                    <a:pt x="27804" y="32114"/>
                    <a:pt x="27493" y="32114"/>
                    <a:pt x="27259" y="32010"/>
                  </a:cubicBezTo>
                  <a:cubicBezTo>
                    <a:pt x="28791" y="32010"/>
                    <a:pt x="30193" y="30063"/>
                    <a:pt x="31283" y="28998"/>
                  </a:cubicBezTo>
                  <a:cubicBezTo>
                    <a:pt x="31699" y="28661"/>
                    <a:pt x="32036" y="28220"/>
                    <a:pt x="32348" y="27804"/>
                  </a:cubicBezTo>
                  <a:cubicBezTo>
                    <a:pt x="32451" y="27804"/>
                    <a:pt x="32451" y="27700"/>
                    <a:pt x="32348" y="27700"/>
                  </a:cubicBezTo>
                  <a:cubicBezTo>
                    <a:pt x="31283" y="27467"/>
                    <a:pt x="30401" y="27259"/>
                    <a:pt x="29440" y="26610"/>
                  </a:cubicBezTo>
                  <a:cubicBezTo>
                    <a:pt x="28999" y="26273"/>
                    <a:pt x="28557" y="26065"/>
                    <a:pt x="28038" y="25961"/>
                  </a:cubicBezTo>
                  <a:cubicBezTo>
                    <a:pt x="27938" y="25948"/>
                    <a:pt x="27838" y="25941"/>
                    <a:pt x="27739" y="25941"/>
                  </a:cubicBezTo>
                  <a:cubicBezTo>
                    <a:pt x="27067" y="25941"/>
                    <a:pt x="26423" y="26239"/>
                    <a:pt x="25857" y="26714"/>
                  </a:cubicBezTo>
                  <a:cubicBezTo>
                    <a:pt x="26091" y="26402"/>
                    <a:pt x="26403" y="26169"/>
                    <a:pt x="26610" y="25961"/>
                  </a:cubicBezTo>
                  <a:cubicBezTo>
                    <a:pt x="26844" y="25753"/>
                    <a:pt x="27155" y="25520"/>
                    <a:pt x="27493" y="25416"/>
                  </a:cubicBezTo>
                  <a:cubicBezTo>
                    <a:pt x="27701" y="25416"/>
                    <a:pt x="27804" y="25312"/>
                    <a:pt x="28038" y="25312"/>
                  </a:cubicBezTo>
                  <a:cubicBezTo>
                    <a:pt x="28142" y="25312"/>
                    <a:pt x="28038" y="25208"/>
                    <a:pt x="27908" y="25208"/>
                  </a:cubicBezTo>
                  <a:lnTo>
                    <a:pt x="27701" y="25208"/>
                  </a:lnTo>
                  <a:cubicBezTo>
                    <a:pt x="27493" y="25208"/>
                    <a:pt x="27259" y="25312"/>
                    <a:pt x="27052" y="25312"/>
                  </a:cubicBezTo>
                  <a:cubicBezTo>
                    <a:pt x="25312" y="25753"/>
                    <a:pt x="24248" y="27467"/>
                    <a:pt x="22950" y="28765"/>
                  </a:cubicBezTo>
                  <a:lnTo>
                    <a:pt x="22846" y="28765"/>
                  </a:lnTo>
                  <a:cubicBezTo>
                    <a:pt x="22716" y="28869"/>
                    <a:pt x="22508" y="29102"/>
                    <a:pt x="22301" y="29206"/>
                  </a:cubicBezTo>
                  <a:cubicBezTo>
                    <a:pt x="20899" y="30063"/>
                    <a:pt x="19263" y="31361"/>
                    <a:pt x="18303" y="32996"/>
                  </a:cubicBezTo>
                  <a:cubicBezTo>
                    <a:pt x="18047" y="31106"/>
                    <a:pt x="17985" y="29157"/>
                    <a:pt x="18061" y="27238"/>
                  </a:cubicBezTo>
                  <a:lnTo>
                    <a:pt x="18061" y="27238"/>
                  </a:lnTo>
                  <a:cubicBezTo>
                    <a:pt x="18061" y="27392"/>
                    <a:pt x="18064" y="27546"/>
                    <a:pt x="18069" y="27700"/>
                  </a:cubicBezTo>
                  <a:cubicBezTo>
                    <a:pt x="18173" y="25208"/>
                    <a:pt x="18822" y="22820"/>
                    <a:pt x="19809" y="20561"/>
                  </a:cubicBezTo>
                  <a:cubicBezTo>
                    <a:pt x="20561" y="18926"/>
                    <a:pt x="21756" y="16979"/>
                    <a:pt x="23157" y="15784"/>
                  </a:cubicBezTo>
                  <a:lnTo>
                    <a:pt x="23157" y="15784"/>
                  </a:lnTo>
                  <a:cubicBezTo>
                    <a:pt x="22950" y="16537"/>
                    <a:pt x="23261" y="17186"/>
                    <a:pt x="22405" y="17835"/>
                  </a:cubicBezTo>
                  <a:cubicBezTo>
                    <a:pt x="21652" y="18484"/>
                    <a:pt x="21107" y="19471"/>
                    <a:pt x="21210" y="20431"/>
                  </a:cubicBezTo>
                  <a:cubicBezTo>
                    <a:pt x="21210" y="20561"/>
                    <a:pt x="21210" y="20561"/>
                    <a:pt x="21314" y="20665"/>
                  </a:cubicBezTo>
                  <a:cubicBezTo>
                    <a:pt x="21210" y="18926"/>
                    <a:pt x="22950" y="18718"/>
                    <a:pt x="23807" y="17731"/>
                  </a:cubicBezTo>
                  <a:cubicBezTo>
                    <a:pt x="24248" y="17316"/>
                    <a:pt x="24144" y="16537"/>
                    <a:pt x="24014" y="15888"/>
                  </a:cubicBezTo>
                  <a:lnTo>
                    <a:pt x="24014" y="15888"/>
                  </a:lnTo>
                  <a:cubicBezTo>
                    <a:pt x="24663" y="18277"/>
                    <a:pt x="24897" y="20665"/>
                    <a:pt x="26844" y="22378"/>
                  </a:cubicBezTo>
                  <a:cubicBezTo>
                    <a:pt x="27908" y="23365"/>
                    <a:pt x="29206" y="23910"/>
                    <a:pt x="30634" y="24455"/>
                  </a:cubicBezTo>
                  <a:cubicBezTo>
                    <a:pt x="31006" y="24548"/>
                    <a:pt x="31751" y="24994"/>
                    <a:pt x="32276" y="24994"/>
                  </a:cubicBezTo>
                  <a:cubicBezTo>
                    <a:pt x="32338" y="24994"/>
                    <a:pt x="32397" y="24988"/>
                    <a:pt x="32451" y="24975"/>
                  </a:cubicBezTo>
                  <a:lnTo>
                    <a:pt x="32789" y="24975"/>
                  </a:lnTo>
                  <a:cubicBezTo>
                    <a:pt x="32789" y="24975"/>
                    <a:pt x="32893" y="24975"/>
                    <a:pt x="32789" y="24871"/>
                  </a:cubicBezTo>
                  <a:lnTo>
                    <a:pt x="32893" y="24871"/>
                  </a:lnTo>
                  <a:lnTo>
                    <a:pt x="32893" y="24767"/>
                  </a:lnTo>
                  <a:cubicBezTo>
                    <a:pt x="32789" y="24663"/>
                    <a:pt x="32789" y="24663"/>
                    <a:pt x="32685" y="24663"/>
                  </a:cubicBezTo>
                  <a:cubicBezTo>
                    <a:pt x="32348" y="23676"/>
                    <a:pt x="32581" y="22820"/>
                    <a:pt x="32685" y="21859"/>
                  </a:cubicBezTo>
                  <a:cubicBezTo>
                    <a:pt x="32685" y="21210"/>
                    <a:pt x="32451" y="20769"/>
                    <a:pt x="32140" y="20328"/>
                  </a:cubicBezTo>
                  <a:lnTo>
                    <a:pt x="32140" y="20328"/>
                  </a:lnTo>
                  <a:cubicBezTo>
                    <a:pt x="32581" y="20431"/>
                    <a:pt x="32997" y="20561"/>
                    <a:pt x="33438" y="20561"/>
                  </a:cubicBezTo>
                  <a:cubicBezTo>
                    <a:pt x="33548" y="20575"/>
                    <a:pt x="33656" y="20581"/>
                    <a:pt x="33763" y="20581"/>
                  </a:cubicBezTo>
                  <a:cubicBezTo>
                    <a:pt x="34488" y="20581"/>
                    <a:pt x="35147" y="20301"/>
                    <a:pt x="35826" y="20120"/>
                  </a:cubicBezTo>
                  <a:cubicBezTo>
                    <a:pt x="36891" y="19912"/>
                    <a:pt x="37773" y="19782"/>
                    <a:pt x="38838" y="19575"/>
                  </a:cubicBezTo>
                  <a:cubicBezTo>
                    <a:pt x="38838" y="19575"/>
                    <a:pt x="38838" y="19679"/>
                    <a:pt x="38942" y="19679"/>
                  </a:cubicBezTo>
                  <a:cubicBezTo>
                    <a:pt x="38942" y="19679"/>
                    <a:pt x="39071" y="19679"/>
                    <a:pt x="39071" y="19575"/>
                  </a:cubicBezTo>
                  <a:cubicBezTo>
                    <a:pt x="39071" y="18822"/>
                    <a:pt x="39383" y="17731"/>
                    <a:pt x="39071" y="16979"/>
                  </a:cubicBezTo>
                  <a:cubicBezTo>
                    <a:pt x="38838" y="16667"/>
                    <a:pt x="38734" y="16433"/>
                    <a:pt x="38526" y="16226"/>
                  </a:cubicBezTo>
                  <a:cubicBezTo>
                    <a:pt x="38085" y="15577"/>
                    <a:pt x="38293" y="15135"/>
                    <a:pt x="37981" y="14590"/>
                  </a:cubicBezTo>
                  <a:cubicBezTo>
                    <a:pt x="37644" y="13837"/>
                    <a:pt x="36787" y="13630"/>
                    <a:pt x="36138" y="13188"/>
                  </a:cubicBezTo>
                  <a:cubicBezTo>
                    <a:pt x="35593" y="12877"/>
                    <a:pt x="35281" y="12643"/>
                    <a:pt x="34736" y="12643"/>
                  </a:cubicBezTo>
                  <a:cubicBezTo>
                    <a:pt x="34840" y="12539"/>
                    <a:pt x="34944" y="12539"/>
                    <a:pt x="34944" y="12436"/>
                  </a:cubicBezTo>
                  <a:cubicBezTo>
                    <a:pt x="35385" y="12124"/>
                    <a:pt x="36034" y="12124"/>
                    <a:pt x="36579" y="11890"/>
                  </a:cubicBezTo>
                  <a:cubicBezTo>
                    <a:pt x="37124" y="11683"/>
                    <a:pt x="37540" y="10696"/>
                    <a:pt x="37877" y="10385"/>
                  </a:cubicBezTo>
                  <a:cubicBezTo>
                    <a:pt x="38265" y="9778"/>
                    <a:pt x="38404" y="8311"/>
                    <a:pt x="39204" y="8311"/>
                  </a:cubicBezTo>
                  <a:cubicBezTo>
                    <a:pt x="39260" y="8311"/>
                    <a:pt x="39320" y="8318"/>
                    <a:pt x="39383" y="8334"/>
                  </a:cubicBezTo>
                  <a:cubicBezTo>
                    <a:pt x="39487" y="8334"/>
                    <a:pt x="39487" y="8230"/>
                    <a:pt x="39487" y="8230"/>
                  </a:cubicBezTo>
                  <a:cubicBezTo>
                    <a:pt x="39175" y="7243"/>
                    <a:pt x="38422" y="6802"/>
                    <a:pt x="38085" y="6049"/>
                  </a:cubicBezTo>
                  <a:cubicBezTo>
                    <a:pt x="38085" y="5842"/>
                    <a:pt x="37877" y="5842"/>
                    <a:pt x="37773" y="5738"/>
                  </a:cubicBezTo>
                  <a:cubicBezTo>
                    <a:pt x="36995" y="5634"/>
                    <a:pt x="36683" y="5400"/>
                    <a:pt x="36034" y="4985"/>
                  </a:cubicBezTo>
                  <a:cubicBezTo>
                    <a:pt x="35789" y="4857"/>
                    <a:pt x="35496" y="4808"/>
                    <a:pt x="35191" y="4808"/>
                  </a:cubicBezTo>
                  <a:cubicBezTo>
                    <a:pt x="34689" y="4808"/>
                    <a:pt x="34154" y="4943"/>
                    <a:pt x="33749" y="5089"/>
                  </a:cubicBezTo>
                  <a:cubicBezTo>
                    <a:pt x="32997" y="5400"/>
                    <a:pt x="31932" y="5504"/>
                    <a:pt x="31387" y="6283"/>
                  </a:cubicBezTo>
                  <a:cubicBezTo>
                    <a:pt x="31283" y="5296"/>
                    <a:pt x="31050" y="4336"/>
                    <a:pt x="31387" y="3453"/>
                  </a:cubicBezTo>
                  <a:cubicBezTo>
                    <a:pt x="31491" y="3349"/>
                    <a:pt x="31595" y="3245"/>
                    <a:pt x="31699" y="3142"/>
                  </a:cubicBezTo>
                  <a:cubicBezTo>
                    <a:pt x="31802" y="3142"/>
                    <a:pt x="31802" y="3038"/>
                    <a:pt x="31802" y="3038"/>
                  </a:cubicBezTo>
                  <a:cubicBezTo>
                    <a:pt x="31802" y="3038"/>
                    <a:pt x="31802" y="2908"/>
                    <a:pt x="31699" y="2908"/>
                  </a:cubicBezTo>
                  <a:cubicBezTo>
                    <a:pt x="31633" y="2897"/>
                    <a:pt x="31569" y="2892"/>
                    <a:pt x="31508" y="2892"/>
                  </a:cubicBezTo>
                  <a:cubicBezTo>
                    <a:pt x="30965" y="2892"/>
                    <a:pt x="30589" y="3277"/>
                    <a:pt x="30193" y="3557"/>
                  </a:cubicBezTo>
                  <a:cubicBezTo>
                    <a:pt x="29440" y="4336"/>
                    <a:pt x="28557" y="4543"/>
                    <a:pt x="27804" y="5089"/>
                  </a:cubicBezTo>
                  <a:cubicBezTo>
                    <a:pt x="27493" y="5400"/>
                    <a:pt x="27259" y="5738"/>
                    <a:pt x="27052" y="6049"/>
                  </a:cubicBezTo>
                  <a:cubicBezTo>
                    <a:pt x="26740" y="6698"/>
                    <a:pt x="26403" y="7140"/>
                    <a:pt x="25857" y="7685"/>
                  </a:cubicBezTo>
                  <a:cubicBezTo>
                    <a:pt x="25546" y="8100"/>
                    <a:pt x="25208" y="8438"/>
                    <a:pt x="25001" y="8983"/>
                  </a:cubicBezTo>
                  <a:cubicBezTo>
                    <a:pt x="24559" y="9736"/>
                    <a:pt x="24897" y="10488"/>
                    <a:pt x="24456" y="11241"/>
                  </a:cubicBezTo>
                  <a:lnTo>
                    <a:pt x="24456" y="11345"/>
                  </a:lnTo>
                  <a:cubicBezTo>
                    <a:pt x="24014" y="11787"/>
                    <a:pt x="23599" y="12332"/>
                    <a:pt x="23495" y="12877"/>
                  </a:cubicBezTo>
                  <a:cubicBezTo>
                    <a:pt x="23495" y="12877"/>
                    <a:pt x="23365" y="12773"/>
                    <a:pt x="23365" y="12643"/>
                  </a:cubicBezTo>
                  <a:cubicBezTo>
                    <a:pt x="22508" y="11475"/>
                    <a:pt x="22716" y="10385"/>
                    <a:pt x="23365" y="9190"/>
                  </a:cubicBezTo>
                  <a:cubicBezTo>
                    <a:pt x="23365" y="9190"/>
                    <a:pt x="23319" y="9144"/>
                    <a:pt x="23257" y="9144"/>
                  </a:cubicBezTo>
                  <a:cubicBezTo>
                    <a:pt x="23227" y="9144"/>
                    <a:pt x="23192" y="9156"/>
                    <a:pt x="23157" y="9190"/>
                  </a:cubicBezTo>
                  <a:cubicBezTo>
                    <a:pt x="22508" y="9943"/>
                    <a:pt x="21963" y="10826"/>
                    <a:pt x="22197" y="11787"/>
                  </a:cubicBezTo>
                  <a:cubicBezTo>
                    <a:pt x="22197" y="12332"/>
                    <a:pt x="22508" y="12773"/>
                    <a:pt x="22846" y="13188"/>
                  </a:cubicBezTo>
                  <a:cubicBezTo>
                    <a:pt x="23157" y="13526"/>
                    <a:pt x="23495" y="13837"/>
                    <a:pt x="23495" y="14279"/>
                  </a:cubicBezTo>
                  <a:cubicBezTo>
                    <a:pt x="23360" y="14202"/>
                    <a:pt x="23201" y="14169"/>
                    <a:pt x="23027" y="14169"/>
                  </a:cubicBezTo>
                  <a:cubicBezTo>
                    <a:pt x="22197" y="14169"/>
                    <a:pt x="21048" y="14936"/>
                    <a:pt x="20769" y="15473"/>
                  </a:cubicBezTo>
                  <a:cubicBezTo>
                    <a:pt x="20769" y="15525"/>
                    <a:pt x="20802" y="15551"/>
                    <a:pt x="20834" y="15551"/>
                  </a:cubicBezTo>
                  <a:cubicBezTo>
                    <a:pt x="20866" y="15551"/>
                    <a:pt x="20899" y="15525"/>
                    <a:pt x="20899" y="15473"/>
                  </a:cubicBezTo>
                  <a:cubicBezTo>
                    <a:pt x="21246" y="15105"/>
                    <a:pt x="22207" y="14664"/>
                    <a:pt x="22953" y="14664"/>
                  </a:cubicBezTo>
                  <a:cubicBezTo>
                    <a:pt x="23101" y="14664"/>
                    <a:pt x="23241" y="14681"/>
                    <a:pt x="23365" y="14720"/>
                  </a:cubicBezTo>
                  <a:cubicBezTo>
                    <a:pt x="22508" y="14824"/>
                    <a:pt x="21756" y="15473"/>
                    <a:pt x="21210" y="16226"/>
                  </a:cubicBezTo>
                  <a:cubicBezTo>
                    <a:pt x="20561" y="17186"/>
                    <a:pt x="19263" y="17731"/>
                    <a:pt x="19367" y="19133"/>
                  </a:cubicBezTo>
                  <a:lnTo>
                    <a:pt x="19367" y="19367"/>
                  </a:lnTo>
                  <a:lnTo>
                    <a:pt x="19471" y="19263"/>
                  </a:lnTo>
                  <a:lnTo>
                    <a:pt x="19471" y="19133"/>
                  </a:lnTo>
                  <a:cubicBezTo>
                    <a:pt x="19809" y="17965"/>
                    <a:pt x="20769" y="17835"/>
                    <a:pt x="21548" y="16979"/>
                  </a:cubicBezTo>
                  <a:cubicBezTo>
                    <a:pt x="22067" y="16433"/>
                    <a:pt x="22405" y="15681"/>
                    <a:pt x="23054" y="15369"/>
                  </a:cubicBezTo>
                  <a:lnTo>
                    <a:pt x="23054" y="15369"/>
                  </a:lnTo>
                  <a:cubicBezTo>
                    <a:pt x="20561" y="17835"/>
                    <a:pt x="18952" y="20977"/>
                    <a:pt x="18173" y="24325"/>
                  </a:cubicBezTo>
                  <a:cubicBezTo>
                    <a:pt x="18407" y="22171"/>
                    <a:pt x="18614" y="19912"/>
                    <a:pt x="19056" y="17731"/>
                  </a:cubicBezTo>
                  <a:lnTo>
                    <a:pt x="18952" y="17731"/>
                  </a:lnTo>
                  <a:cubicBezTo>
                    <a:pt x="17654" y="22716"/>
                    <a:pt x="17524" y="28116"/>
                    <a:pt x="18069" y="33308"/>
                  </a:cubicBezTo>
                  <a:cubicBezTo>
                    <a:pt x="17965" y="33412"/>
                    <a:pt x="17965" y="33412"/>
                    <a:pt x="17965" y="33542"/>
                  </a:cubicBezTo>
                  <a:cubicBezTo>
                    <a:pt x="17861" y="31906"/>
                    <a:pt x="17654" y="30167"/>
                    <a:pt x="17654" y="28557"/>
                  </a:cubicBezTo>
                  <a:cubicBezTo>
                    <a:pt x="17654" y="26818"/>
                    <a:pt x="17758" y="24975"/>
                    <a:pt x="17861" y="23261"/>
                  </a:cubicBezTo>
                  <a:cubicBezTo>
                    <a:pt x="17965" y="21626"/>
                    <a:pt x="18407" y="20016"/>
                    <a:pt x="18614" y="18277"/>
                  </a:cubicBezTo>
                  <a:lnTo>
                    <a:pt x="18511" y="18277"/>
                  </a:lnTo>
                  <a:cubicBezTo>
                    <a:pt x="17861" y="21729"/>
                    <a:pt x="17654" y="25104"/>
                    <a:pt x="17524" y="28557"/>
                  </a:cubicBezTo>
                  <a:cubicBezTo>
                    <a:pt x="17420" y="30063"/>
                    <a:pt x="17654" y="31594"/>
                    <a:pt x="17758" y="33204"/>
                  </a:cubicBezTo>
                  <a:cubicBezTo>
                    <a:pt x="17758" y="33308"/>
                    <a:pt x="17861" y="33542"/>
                    <a:pt x="17861" y="33749"/>
                  </a:cubicBezTo>
                  <a:cubicBezTo>
                    <a:pt x="17316" y="34710"/>
                    <a:pt x="17005" y="35800"/>
                    <a:pt x="17005" y="36890"/>
                  </a:cubicBezTo>
                  <a:cubicBezTo>
                    <a:pt x="16460" y="35255"/>
                    <a:pt x="15811" y="33749"/>
                    <a:pt x="15162" y="32347"/>
                  </a:cubicBezTo>
                  <a:cubicBezTo>
                    <a:pt x="13630" y="29102"/>
                    <a:pt x="12124" y="25857"/>
                    <a:pt x="11813" y="22275"/>
                  </a:cubicBezTo>
                  <a:lnTo>
                    <a:pt x="11813" y="22275"/>
                  </a:lnTo>
                  <a:cubicBezTo>
                    <a:pt x="11813" y="23806"/>
                    <a:pt x="12124" y="25312"/>
                    <a:pt x="12565" y="26714"/>
                  </a:cubicBezTo>
                  <a:cubicBezTo>
                    <a:pt x="11813" y="24455"/>
                    <a:pt x="11579" y="22275"/>
                    <a:pt x="11579" y="19782"/>
                  </a:cubicBezTo>
                  <a:cubicBezTo>
                    <a:pt x="11683" y="17965"/>
                    <a:pt x="12020" y="16018"/>
                    <a:pt x="11916" y="14175"/>
                  </a:cubicBezTo>
                  <a:lnTo>
                    <a:pt x="11916" y="14175"/>
                  </a:lnTo>
                  <a:cubicBezTo>
                    <a:pt x="12020" y="14486"/>
                    <a:pt x="12020" y="14824"/>
                    <a:pt x="12124" y="15239"/>
                  </a:cubicBezTo>
                  <a:cubicBezTo>
                    <a:pt x="12332" y="16667"/>
                    <a:pt x="12228" y="18277"/>
                    <a:pt x="12124" y="19679"/>
                  </a:cubicBezTo>
                  <a:cubicBezTo>
                    <a:pt x="12020" y="20769"/>
                    <a:pt x="11683" y="21729"/>
                    <a:pt x="12020" y="22716"/>
                  </a:cubicBezTo>
                  <a:cubicBezTo>
                    <a:pt x="12020" y="22768"/>
                    <a:pt x="12046" y="22794"/>
                    <a:pt x="12072" y="22794"/>
                  </a:cubicBezTo>
                  <a:cubicBezTo>
                    <a:pt x="12098" y="22794"/>
                    <a:pt x="12124" y="22768"/>
                    <a:pt x="12124" y="22716"/>
                  </a:cubicBezTo>
                  <a:cubicBezTo>
                    <a:pt x="11916" y="21418"/>
                    <a:pt x="12332" y="20120"/>
                    <a:pt x="12332" y="18718"/>
                  </a:cubicBezTo>
                  <a:cubicBezTo>
                    <a:pt x="12462" y="17524"/>
                    <a:pt x="12462" y="16330"/>
                    <a:pt x="12332" y="15239"/>
                  </a:cubicBezTo>
                  <a:cubicBezTo>
                    <a:pt x="12228" y="14383"/>
                    <a:pt x="12124" y="13292"/>
                    <a:pt x="11475" y="12643"/>
                  </a:cubicBezTo>
                  <a:cubicBezTo>
                    <a:pt x="10722" y="11890"/>
                    <a:pt x="10722" y="10826"/>
                    <a:pt x="9866" y="10047"/>
                  </a:cubicBezTo>
                  <a:cubicBezTo>
                    <a:pt x="9528" y="9736"/>
                    <a:pt x="9217" y="9632"/>
                    <a:pt x="8879" y="9398"/>
                  </a:cubicBezTo>
                  <a:cubicBezTo>
                    <a:pt x="8720" y="9347"/>
                    <a:pt x="8573" y="9335"/>
                    <a:pt x="8435" y="9335"/>
                  </a:cubicBezTo>
                  <a:cubicBezTo>
                    <a:pt x="8317" y="9335"/>
                    <a:pt x="8206" y="9344"/>
                    <a:pt x="8100" y="9344"/>
                  </a:cubicBezTo>
                  <a:cubicBezTo>
                    <a:pt x="7831" y="9344"/>
                    <a:pt x="7598" y="9287"/>
                    <a:pt x="7373" y="8879"/>
                  </a:cubicBezTo>
                  <a:cubicBezTo>
                    <a:pt x="6932" y="7892"/>
                    <a:pt x="6491" y="7243"/>
                    <a:pt x="5634" y="6491"/>
                  </a:cubicBezTo>
                  <a:cubicBezTo>
                    <a:pt x="4544" y="5634"/>
                    <a:pt x="3583" y="5400"/>
                    <a:pt x="2934" y="3998"/>
                  </a:cubicBezTo>
                  <a:cubicBezTo>
                    <a:pt x="2493" y="2804"/>
                    <a:pt x="2597" y="1402"/>
                    <a:pt x="2597" y="104"/>
                  </a:cubicBezTo>
                  <a:cubicBezTo>
                    <a:pt x="2597" y="0"/>
                    <a:pt x="2493" y="0"/>
                    <a:pt x="249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55"/>
            <p:cNvSpPr/>
            <p:nvPr/>
          </p:nvSpPr>
          <p:spPr>
            <a:xfrm>
              <a:off x="4286700" y="4548800"/>
              <a:ext cx="2625" cy="25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0" y="1"/>
                  </a:moveTo>
                  <a:lnTo>
                    <a:pt x="0" y="1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55"/>
            <p:cNvSpPr/>
            <p:nvPr/>
          </p:nvSpPr>
          <p:spPr>
            <a:xfrm>
              <a:off x="4143250" y="4711075"/>
              <a:ext cx="2625" cy="25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105" y="0"/>
                  </a:moveTo>
                  <a:lnTo>
                    <a:pt x="105" y="0"/>
                  </a:lnTo>
                  <a:lnTo>
                    <a:pt x="1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55"/>
            <p:cNvSpPr/>
            <p:nvPr/>
          </p:nvSpPr>
          <p:spPr>
            <a:xfrm>
              <a:off x="4199725" y="4716275"/>
              <a:ext cx="29875" cy="43500"/>
            </a:xfrm>
            <a:custGeom>
              <a:avLst/>
              <a:gdLst/>
              <a:ahLst/>
              <a:cxnLst/>
              <a:rect l="l" t="t" r="r" b="b"/>
              <a:pathLst>
                <a:path w="1195" h="1740" extrusionOk="0">
                  <a:moveTo>
                    <a:pt x="1" y="0"/>
                  </a:moveTo>
                  <a:lnTo>
                    <a:pt x="1" y="0"/>
                  </a:lnTo>
                  <a:cubicBezTo>
                    <a:pt x="234" y="649"/>
                    <a:pt x="650" y="1298"/>
                    <a:pt x="1195" y="1739"/>
                  </a:cubicBezTo>
                  <a:lnTo>
                    <a:pt x="1195" y="1635"/>
                  </a:lnTo>
                  <a:cubicBezTo>
                    <a:pt x="753" y="1090"/>
                    <a:pt x="234" y="649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55"/>
            <p:cNvSpPr/>
            <p:nvPr/>
          </p:nvSpPr>
          <p:spPr>
            <a:xfrm>
              <a:off x="4199725" y="4735725"/>
              <a:ext cx="22100" cy="21450"/>
            </a:xfrm>
            <a:custGeom>
              <a:avLst/>
              <a:gdLst/>
              <a:ahLst/>
              <a:cxnLst/>
              <a:rect l="l" t="t" r="r" b="b"/>
              <a:pathLst>
                <a:path w="884" h="858" extrusionOk="0">
                  <a:moveTo>
                    <a:pt x="0" y="1"/>
                  </a:moveTo>
                  <a:cubicBezTo>
                    <a:pt x="234" y="312"/>
                    <a:pt x="546" y="753"/>
                    <a:pt x="883" y="857"/>
                  </a:cubicBezTo>
                  <a:cubicBezTo>
                    <a:pt x="649" y="520"/>
                    <a:pt x="338" y="312"/>
                    <a:pt x="104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55"/>
            <p:cNvSpPr/>
            <p:nvPr/>
          </p:nvSpPr>
          <p:spPr>
            <a:xfrm>
              <a:off x="4197125" y="4743525"/>
              <a:ext cx="27275" cy="18825"/>
            </a:xfrm>
            <a:custGeom>
              <a:avLst/>
              <a:gdLst/>
              <a:ahLst/>
              <a:cxnLst/>
              <a:rect l="l" t="t" r="r" b="b"/>
              <a:pathLst>
                <a:path w="1091" h="7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" y="338"/>
                    <a:pt x="650" y="649"/>
                    <a:pt x="1091" y="753"/>
                  </a:cubicBezTo>
                  <a:cubicBezTo>
                    <a:pt x="650" y="545"/>
                    <a:pt x="338" y="33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55"/>
            <p:cNvSpPr/>
            <p:nvPr/>
          </p:nvSpPr>
          <p:spPr>
            <a:xfrm>
              <a:off x="4156900" y="4481875"/>
              <a:ext cx="59075" cy="20875"/>
            </a:xfrm>
            <a:custGeom>
              <a:avLst/>
              <a:gdLst/>
              <a:ahLst/>
              <a:cxnLst/>
              <a:rect l="l" t="t" r="r" b="b"/>
              <a:pathLst>
                <a:path w="2363" h="835" extrusionOk="0">
                  <a:moveTo>
                    <a:pt x="1940" y="0"/>
                  </a:moveTo>
                  <a:cubicBezTo>
                    <a:pt x="1300" y="0"/>
                    <a:pt x="615" y="495"/>
                    <a:pt x="0" y="835"/>
                  </a:cubicBezTo>
                  <a:lnTo>
                    <a:pt x="104" y="835"/>
                  </a:lnTo>
                  <a:cubicBezTo>
                    <a:pt x="781" y="461"/>
                    <a:pt x="1374" y="67"/>
                    <a:pt x="2110" y="67"/>
                  </a:cubicBezTo>
                  <a:cubicBezTo>
                    <a:pt x="2192" y="67"/>
                    <a:pt x="2276" y="71"/>
                    <a:pt x="2362" y="82"/>
                  </a:cubicBezTo>
                  <a:cubicBezTo>
                    <a:pt x="2225" y="25"/>
                    <a:pt x="2083" y="0"/>
                    <a:pt x="1940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55"/>
            <p:cNvSpPr/>
            <p:nvPr/>
          </p:nvSpPr>
          <p:spPr>
            <a:xfrm>
              <a:off x="4186100" y="4488150"/>
              <a:ext cx="40900" cy="9425"/>
            </a:xfrm>
            <a:custGeom>
              <a:avLst/>
              <a:gdLst/>
              <a:ahLst/>
              <a:cxnLst/>
              <a:rect l="l" t="t" r="r" b="b"/>
              <a:pathLst>
                <a:path w="1636" h="377" extrusionOk="0">
                  <a:moveTo>
                    <a:pt x="1219" y="0"/>
                  </a:moveTo>
                  <a:cubicBezTo>
                    <a:pt x="784" y="0"/>
                    <a:pt x="333" y="122"/>
                    <a:pt x="0" y="376"/>
                  </a:cubicBezTo>
                  <a:cubicBezTo>
                    <a:pt x="545" y="39"/>
                    <a:pt x="1091" y="39"/>
                    <a:pt x="1636" y="39"/>
                  </a:cubicBezTo>
                  <a:cubicBezTo>
                    <a:pt x="1502" y="13"/>
                    <a:pt x="1361" y="0"/>
                    <a:pt x="121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55"/>
            <p:cNvSpPr/>
            <p:nvPr/>
          </p:nvSpPr>
          <p:spPr>
            <a:xfrm>
              <a:off x="4210750" y="4493800"/>
              <a:ext cx="24050" cy="3775"/>
            </a:xfrm>
            <a:custGeom>
              <a:avLst/>
              <a:gdLst/>
              <a:ahLst/>
              <a:cxnLst/>
              <a:rect l="l" t="t" r="r" b="b"/>
              <a:pathLst>
                <a:path w="962" h="151" extrusionOk="0">
                  <a:moveTo>
                    <a:pt x="643" y="0"/>
                  </a:moveTo>
                  <a:cubicBezTo>
                    <a:pt x="428" y="0"/>
                    <a:pt x="208" y="46"/>
                    <a:pt x="1" y="46"/>
                  </a:cubicBezTo>
                  <a:lnTo>
                    <a:pt x="1" y="150"/>
                  </a:lnTo>
                  <a:cubicBezTo>
                    <a:pt x="312" y="46"/>
                    <a:pt x="650" y="46"/>
                    <a:pt x="961" y="46"/>
                  </a:cubicBezTo>
                  <a:cubicBezTo>
                    <a:pt x="857" y="12"/>
                    <a:pt x="751" y="0"/>
                    <a:pt x="643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55"/>
            <p:cNvSpPr/>
            <p:nvPr/>
          </p:nvSpPr>
          <p:spPr>
            <a:xfrm>
              <a:off x="4229575" y="4497550"/>
              <a:ext cx="16250" cy="5200"/>
            </a:xfrm>
            <a:custGeom>
              <a:avLst/>
              <a:gdLst/>
              <a:ahLst/>
              <a:cxnLst/>
              <a:rect l="l" t="t" r="r" b="b"/>
              <a:pathLst>
                <a:path w="650" h="208" extrusionOk="0">
                  <a:moveTo>
                    <a:pt x="104" y="0"/>
                  </a:moveTo>
                  <a:cubicBezTo>
                    <a:pt x="1" y="0"/>
                    <a:pt x="1" y="104"/>
                    <a:pt x="1" y="104"/>
                  </a:cubicBezTo>
                  <a:cubicBezTo>
                    <a:pt x="208" y="104"/>
                    <a:pt x="442" y="208"/>
                    <a:pt x="650" y="208"/>
                  </a:cubicBezTo>
                  <a:cubicBezTo>
                    <a:pt x="442" y="104"/>
                    <a:pt x="208" y="104"/>
                    <a:pt x="104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55"/>
            <p:cNvSpPr/>
            <p:nvPr/>
          </p:nvSpPr>
          <p:spPr>
            <a:xfrm>
              <a:off x="4226975" y="4567625"/>
              <a:ext cx="32475" cy="13650"/>
            </a:xfrm>
            <a:custGeom>
              <a:avLst/>
              <a:gdLst/>
              <a:ahLst/>
              <a:cxnLst/>
              <a:rect l="l" t="t" r="r" b="b"/>
              <a:pathLst>
                <a:path w="1299" h="546" extrusionOk="0">
                  <a:moveTo>
                    <a:pt x="1299" y="1"/>
                  </a:moveTo>
                  <a:lnTo>
                    <a:pt x="1299" y="1"/>
                  </a:lnTo>
                  <a:cubicBezTo>
                    <a:pt x="857" y="234"/>
                    <a:pt x="546" y="442"/>
                    <a:pt x="1" y="442"/>
                  </a:cubicBezTo>
                  <a:cubicBezTo>
                    <a:pt x="1" y="442"/>
                    <a:pt x="1" y="546"/>
                    <a:pt x="105" y="546"/>
                  </a:cubicBezTo>
                  <a:cubicBezTo>
                    <a:pt x="442" y="442"/>
                    <a:pt x="961" y="338"/>
                    <a:pt x="1299" y="1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55"/>
            <p:cNvSpPr/>
            <p:nvPr/>
          </p:nvSpPr>
          <p:spPr>
            <a:xfrm>
              <a:off x="4234775" y="4578675"/>
              <a:ext cx="16250" cy="7800"/>
            </a:xfrm>
            <a:custGeom>
              <a:avLst/>
              <a:gdLst/>
              <a:ahLst/>
              <a:cxnLst/>
              <a:rect l="l" t="t" r="r" b="b"/>
              <a:pathLst>
                <a:path w="650" h="312" extrusionOk="0">
                  <a:moveTo>
                    <a:pt x="649" y="0"/>
                  </a:moveTo>
                  <a:lnTo>
                    <a:pt x="649" y="0"/>
                  </a:lnTo>
                  <a:cubicBezTo>
                    <a:pt x="338" y="104"/>
                    <a:pt x="234" y="208"/>
                    <a:pt x="0" y="312"/>
                  </a:cubicBezTo>
                  <a:cubicBezTo>
                    <a:pt x="234" y="312"/>
                    <a:pt x="442" y="208"/>
                    <a:pt x="649" y="0"/>
                  </a:cubicBezTo>
                  <a:close/>
                </a:path>
              </a:pathLst>
            </a:custGeom>
            <a:solidFill>
              <a:schemeClr val="accent1">
                <a:alpha val="305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8" name="Google Shape;6608;p55"/>
          <p:cNvSpPr txBox="1">
            <a:spLocks noGrp="1"/>
          </p:cNvSpPr>
          <p:nvPr>
            <p:ph type="title"/>
          </p:nvPr>
        </p:nvSpPr>
        <p:spPr>
          <a:xfrm>
            <a:off x="1807378" y="1248409"/>
            <a:ext cx="3823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09" name="Google Shape;6609;p55"/>
          <p:cNvSpPr txBox="1">
            <a:spLocks noGrp="1"/>
          </p:cNvSpPr>
          <p:nvPr>
            <p:ph type="subTitle" idx="1"/>
          </p:nvPr>
        </p:nvSpPr>
        <p:spPr>
          <a:xfrm>
            <a:off x="1807378" y="1751377"/>
            <a:ext cx="3823500" cy="5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0" name="Google Shape;6610;p55"/>
          <p:cNvSpPr txBox="1">
            <a:spLocks noGrp="1"/>
          </p:cNvSpPr>
          <p:nvPr>
            <p:ph type="title" idx="2"/>
          </p:nvPr>
        </p:nvSpPr>
        <p:spPr>
          <a:xfrm>
            <a:off x="1807378" y="2395982"/>
            <a:ext cx="3823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11" name="Google Shape;6611;p55"/>
          <p:cNvSpPr txBox="1">
            <a:spLocks noGrp="1"/>
          </p:cNvSpPr>
          <p:nvPr>
            <p:ph type="subTitle" idx="3"/>
          </p:nvPr>
        </p:nvSpPr>
        <p:spPr>
          <a:xfrm>
            <a:off x="1807378" y="2918335"/>
            <a:ext cx="3823500" cy="5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2" name="Google Shape;6612;p55"/>
          <p:cNvSpPr txBox="1">
            <a:spLocks noGrp="1"/>
          </p:cNvSpPr>
          <p:nvPr>
            <p:ph type="title" idx="4"/>
          </p:nvPr>
        </p:nvSpPr>
        <p:spPr>
          <a:xfrm>
            <a:off x="1807374" y="3582323"/>
            <a:ext cx="3823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13" name="Google Shape;6613;p55"/>
          <p:cNvSpPr txBox="1">
            <a:spLocks noGrp="1"/>
          </p:cNvSpPr>
          <p:nvPr>
            <p:ph type="subTitle" idx="5"/>
          </p:nvPr>
        </p:nvSpPr>
        <p:spPr>
          <a:xfrm>
            <a:off x="1807374" y="4085292"/>
            <a:ext cx="3823500" cy="5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4" name="Google Shape;6614;p55"/>
          <p:cNvSpPr txBox="1">
            <a:spLocks noGrp="1"/>
          </p:cNvSpPr>
          <p:nvPr>
            <p:ph type="title" idx="6"/>
          </p:nvPr>
        </p:nvSpPr>
        <p:spPr>
          <a:xfrm>
            <a:off x="636225" y="361250"/>
            <a:ext cx="77943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79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500" y="445025"/>
            <a:ext cx="770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9500" y="1152475"/>
            <a:ext cx="7704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9" r:id="rId4"/>
    <p:sldLayoutId id="2147483670" r:id="rId5"/>
    <p:sldLayoutId id="2147483683" r:id="rId6"/>
    <p:sldLayoutId id="2147483687" r:id="rId7"/>
    <p:sldLayoutId id="2147483701" r:id="rId8"/>
    <p:sldLayoutId id="2147483712" r:id="rId9"/>
    <p:sldLayoutId id="2147483713" r:id="rId10"/>
    <p:sldLayoutId id="2147483714" r:id="rId11"/>
    <p:sldLayoutId id="214748371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0" name="Google Shape;8930;p88"/>
          <p:cNvSpPr/>
          <p:nvPr/>
        </p:nvSpPr>
        <p:spPr>
          <a:xfrm>
            <a:off x="2003475" y="416599"/>
            <a:ext cx="6465900" cy="40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1" name="Google Shape;8931;p88"/>
          <p:cNvSpPr txBox="1">
            <a:spLocks noGrp="1"/>
          </p:cNvSpPr>
          <p:nvPr>
            <p:ph type="title"/>
          </p:nvPr>
        </p:nvSpPr>
        <p:spPr>
          <a:xfrm>
            <a:off x="1387929" y="2606281"/>
            <a:ext cx="5951764" cy="10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Introduce Yourself</a:t>
            </a:r>
            <a:endParaRPr dirty="0"/>
          </a:p>
        </p:txBody>
      </p:sp>
      <p:sp>
        <p:nvSpPr>
          <p:cNvPr id="8932" name="Google Shape;8932;p88"/>
          <p:cNvSpPr txBox="1">
            <a:spLocks noGrp="1"/>
          </p:cNvSpPr>
          <p:nvPr>
            <p:ph type="title" idx="2"/>
          </p:nvPr>
        </p:nvSpPr>
        <p:spPr>
          <a:xfrm>
            <a:off x="6496575" y="1393526"/>
            <a:ext cx="18954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33" name="Google Shape;8933;p88"/>
          <p:cNvSpPr txBox="1">
            <a:spLocks noGrp="1"/>
          </p:cNvSpPr>
          <p:nvPr>
            <p:ph type="subTitle" idx="1"/>
          </p:nvPr>
        </p:nvSpPr>
        <p:spPr>
          <a:xfrm>
            <a:off x="4323675" y="3638150"/>
            <a:ext cx="4068300" cy="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35" name="Google Shape;8935;p88"/>
          <p:cNvGrpSpPr/>
          <p:nvPr/>
        </p:nvGrpSpPr>
        <p:grpSpPr>
          <a:xfrm rot="10213220">
            <a:off x="273332" y="163942"/>
            <a:ext cx="1365315" cy="2139443"/>
            <a:chOff x="72327" y="362355"/>
            <a:chExt cx="1281282" cy="2007950"/>
          </a:xfrm>
        </p:grpSpPr>
        <p:pic>
          <p:nvPicPr>
            <p:cNvPr id="8936" name="Google Shape;8936;p8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327" y="362355"/>
              <a:ext cx="1183075" cy="2007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37" name="Google Shape;8937;p8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718621" y="1445550"/>
              <a:ext cx="293125" cy="9768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8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8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9" name="Google Shape;8879;p84"/>
          <p:cNvSpPr txBox="1">
            <a:spLocks noGrp="1"/>
          </p:cNvSpPr>
          <p:nvPr>
            <p:ph type="body" idx="1"/>
          </p:nvPr>
        </p:nvSpPr>
        <p:spPr>
          <a:xfrm>
            <a:off x="4946716" y="2356500"/>
            <a:ext cx="3128100" cy="16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dirty="0">
                <a:solidFill>
                  <a:schemeClr val="dk1"/>
                </a:solidFill>
              </a:rPr>
              <a:t>Adaptable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Open-minded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Patient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Sensitive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880" name="Google Shape;8880;p84"/>
          <p:cNvSpPr txBox="1">
            <a:spLocks noGrp="1"/>
          </p:cNvSpPr>
          <p:nvPr>
            <p:ph type="title"/>
          </p:nvPr>
        </p:nvSpPr>
        <p:spPr>
          <a:xfrm>
            <a:off x="4946725" y="1163700"/>
            <a:ext cx="3128100" cy="852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 AM…</a:t>
            </a:r>
            <a:endParaRPr dirty="0"/>
          </a:p>
        </p:txBody>
      </p:sp>
      <p:pic>
        <p:nvPicPr>
          <p:cNvPr id="8882" name="Google Shape;888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363555" y="4165693"/>
            <a:ext cx="346013" cy="8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3" name="Google Shape;888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363555" y="102193"/>
            <a:ext cx="346013" cy="8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4" name="Google Shape;888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63004">
            <a:off x="-278465" y="2252201"/>
            <a:ext cx="1996952" cy="30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Free vector pack of flat people asking questions">
            <a:extLst>
              <a:ext uri="{FF2B5EF4-FFF2-40B4-BE49-F238E27FC236}">
                <a16:creationId xmlns:a16="http://schemas.microsoft.com/office/drawing/2014/main" id="{F4550311-FE47-5645-799B-48E50495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78" y="715749"/>
            <a:ext cx="3241221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1" name="Google Shape;8741;p75"/>
          <p:cNvSpPr txBox="1">
            <a:spLocks noGrp="1"/>
          </p:cNvSpPr>
          <p:nvPr>
            <p:ph type="title"/>
          </p:nvPr>
        </p:nvSpPr>
        <p:spPr>
          <a:xfrm>
            <a:off x="2935198" y="1554584"/>
            <a:ext cx="2553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Strength</a:t>
            </a:r>
            <a:endParaRPr dirty="0"/>
          </a:p>
        </p:txBody>
      </p:sp>
      <p:sp>
        <p:nvSpPr>
          <p:cNvPr id="8742" name="Google Shape;8742;p75"/>
          <p:cNvSpPr txBox="1">
            <a:spLocks noGrp="1"/>
          </p:cNvSpPr>
          <p:nvPr>
            <p:ph type="title" idx="2"/>
          </p:nvPr>
        </p:nvSpPr>
        <p:spPr>
          <a:xfrm>
            <a:off x="3515041" y="1100950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8743" name="Google Shape;8743;p75"/>
          <p:cNvSpPr txBox="1">
            <a:spLocks noGrp="1"/>
          </p:cNvSpPr>
          <p:nvPr>
            <p:ph type="subTitle" idx="1"/>
          </p:nvPr>
        </p:nvSpPr>
        <p:spPr>
          <a:xfrm>
            <a:off x="2935198" y="2063956"/>
            <a:ext cx="255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learner in new environments</a:t>
            </a:r>
            <a:endParaRPr dirty="0"/>
          </a:p>
        </p:txBody>
      </p:sp>
      <p:sp>
        <p:nvSpPr>
          <p:cNvPr id="8744" name="Google Shape;8744;p75"/>
          <p:cNvSpPr txBox="1">
            <a:spLocks noGrp="1"/>
          </p:cNvSpPr>
          <p:nvPr>
            <p:ph type="title" idx="3"/>
          </p:nvPr>
        </p:nvSpPr>
        <p:spPr>
          <a:xfrm>
            <a:off x="5868349" y="1554584"/>
            <a:ext cx="2553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Weakness</a:t>
            </a:r>
            <a:endParaRPr dirty="0"/>
          </a:p>
        </p:txBody>
      </p:sp>
      <p:sp>
        <p:nvSpPr>
          <p:cNvPr id="8745" name="Google Shape;8745;p75"/>
          <p:cNvSpPr txBox="1">
            <a:spLocks noGrp="1"/>
          </p:cNvSpPr>
          <p:nvPr>
            <p:ph type="title" idx="4"/>
          </p:nvPr>
        </p:nvSpPr>
        <p:spPr>
          <a:xfrm>
            <a:off x="6448192" y="1100950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8746" name="Google Shape;8746;p75"/>
          <p:cNvSpPr txBox="1">
            <a:spLocks noGrp="1"/>
          </p:cNvSpPr>
          <p:nvPr>
            <p:ph type="subTitle" idx="5"/>
          </p:nvPr>
        </p:nvSpPr>
        <p:spPr>
          <a:xfrm>
            <a:off x="5868349" y="2063956"/>
            <a:ext cx="255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Limited technical skills in a specific area</a:t>
            </a:r>
          </a:p>
        </p:txBody>
      </p:sp>
      <p:sp>
        <p:nvSpPr>
          <p:cNvPr id="8747" name="Google Shape;8747;p75"/>
          <p:cNvSpPr txBox="1">
            <a:spLocks noGrp="1"/>
          </p:cNvSpPr>
          <p:nvPr>
            <p:ph type="title" idx="6"/>
          </p:nvPr>
        </p:nvSpPr>
        <p:spPr>
          <a:xfrm>
            <a:off x="2935198" y="3343984"/>
            <a:ext cx="2553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Opportunities</a:t>
            </a:r>
            <a:endParaRPr dirty="0"/>
          </a:p>
        </p:txBody>
      </p:sp>
      <p:sp>
        <p:nvSpPr>
          <p:cNvPr id="8748" name="Google Shape;8748;p75"/>
          <p:cNvSpPr txBox="1">
            <a:spLocks noGrp="1"/>
          </p:cNvSpPr>
          <p:nvPr>
            <p:ph type="title" idx="7"/>
          </p:nvPr>
        </p:nvSpPr>
        <p:spPr>
          <a:xfrm>
            <a:off x="3515041" y="2890350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8749" name="Google Shape;8749;p75"/>
          <p:cNvSpPr txBox="1">
            <a:spLocks noGrp="1"/>
          </p:cNvSpPr>
          <p:nvPr>
            <p:ph type="subTitle" idx="8"/>
          </p:nvPr>
        </p:nvSpPr>
        <p:spPr>
          <a:xfrm>
            <a:off x="2935198" y="3853356"/>
            <a:ext cx="255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Freelance and contract work</a:t>
            </a:r>
            <a:endParaRPr dirty="0"/>
          </a:p>
        </p:txBody>
      </p:sp>
      <p:sp>
        <p:nvSpPr>
          <p:cNvPr id="8750" name="Google Shape;8750;p75"/>
          <p:cNvSpPr txBox="1">
            <a:spLocks noGrp="1"/>
          </p:cNvSpPr>
          <p:nvPr>
            <p:ph type="title" idx="9"/>
          </p:nvPr>
        </p:nvSpPr>
        <p:spPr>
          <a:xfrm>
            <a:off x="5868349" y="3343984"/>
            <a:ext cx="2553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Threats</a:t>
            </a:r>
            <a:endParaRPr dirty="0"/>
          </a:p>
        </p:txBody>
      </p:sp>
      <p:sp>
        <p:nvSpPr>
          <p:cNvPr id="8751" name="Google Shape;8751;p75"/>
          <p:cNvSpPr txBox="1">
            <a:spLocks noGrp="1"/>
          </p:cNvSpPr>
          <p:nvPr>
            <p:ph type="title" idx="13"/>
          </p:nvPr>
        </p:nvSpPr>
        <p:spPr>
          <a:xfrm>
            <a:off x="6448192" y="2890350"/>
            <a:ext cx="1393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8752" name="Google Shape;8752;p75"/>
          <p:cNvSpPr txBox="1">
            <a:spLocks noGrp="1"/>
          </p:cNvSpPr>
          <p:nvPr>
            <p:ph type="subTitle" idx="14"/>
          </p:nvPr>
        </p:nvSpPr>
        <p:spPr>
          <a:xfrm>
            <a:off x="5868349" y="3853356"/>
            <a:ext cx="255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General Knowledge</a:t>
            </a:r>
            <a:endParaRPr dirty="0"/>
          </a:p>
        </p:txBody>
      </p:sp>
      <p:sp>
        <p:nvSpPr>
          <p:cNvPr id="8753" name="Google Shape;8753;p75"/>
          <p:cNvSpPr txBox="1">
            <a:spLocks noGrp="1"/>
          </p:cNvSpPr>
          <p:nvPr>
            <p:ph type="title" idx="15"/>
          </p:nvPr>
        </p:nvSpPr>
        <p:spPr>
          <a:xfrm>
            <a:off x="636224" y="361250"/>
            <a:ext cx="18846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SWOT</a:t>
            </a:r>
            <a:endParaRPr dirty="0"/>
          </a:p>
        </p:txBody>
      </p:sp>
      <p:cxnSp>
        <p:nvCxnSpPr>
          <p:cNvPr id="8754" name="Google Shape;8754;p75"/>
          <p:cNvCxnSpPr/>
          <p:nvPr/>
        </p:nvCxnSpPr>
        <p:spPr>
          <a:xfrm>
            <a:off x="3314650" y="2801033"/>
            <a:ext cx="1794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755" name="Google Shape;8755;p75"/>
          <p:cNvCxnSpPr/>
          <p:nvPr/>
        </p:nvCxnSpPr>
        <p:spPr>
          <a:xfrm>
            <a:off x="6247800" y="2801033"/>
            <a:ext cx="1794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8756" name="Google Shape;8756;p75"/>
          <p:cNvGrpSpPr/>
          <p:nvPr/>
        </p:nvGrpSpPr>
        <p:grpSpPr>
          <a:xfrm>
            <a:off x="636224" y="909443"/>
            <a:ext cx="2932773" cy="3535995"/>
            <a:chOff x="636214" y="1100943"/>
            <a:chExt cx="2932773" cy="3535995"/>
          </a:xfrm>
        </p:grpSpPr>
        <p:pic>
          <p:nvPicPr>
            <p:cNvPr id="8757" name="Google Shape;8757;p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566805">
              <a:off x="1104124" y="1355126"/>
              <a:ext cx="1996952" cy="30276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58" name="Google Shape;8758;p7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101112" y="1660814"/>
              <a:ext cx="345250" cy="8737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59" name="Google Shape;8759;p75"/>
          <p:cNvGrpSpPr/>
          <p:nvPr/>
        </p:nvGrpSpPr>
        <p:grpSpPr>
          <a:xfrm>
            <a:off x="-50277" y="1824750"/>
            <a:ext cx="1996953" cy="3027630"/>
            <a:chOff x="-50277" y="1824750"/>
            <a:chExt cx="1996953" cy="3027630"/>
          </a:xfrm>
        </p:grpSpPr>
        <p:pic>
          <p:nvPicPr>
            <p:cNvPr id="8760" name="Google Shape;8760;p7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0277" y="1824750"/>
              <a:ext cx="1996953" cy="3027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61" name="Google Shape;8761;p7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775186" y="3819550"/>
              <a:ext cx="346025" cy="8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56" name="Google Shape;8956;p90"/>
          <p:cNvGraphicFramePr/>
          <p:nvPr>
            <p:extLst>
              <p:ext uri="{D42A27DB-BD31-4B8C-83A1-F6EECF244321}">
                <p14:modId xmlns:p14="http://schemas.microsoft.com/office/powerpoint/2010/main" val="3314340156"/>
              </p:ext>
            </p:extLst>
          </p:nvPr>
        </p:nvGraphicFramePr>
        <p:xfrm>
          <a:off x="815624" y="1833233"/>
          <a:ext cx="3561976" cy="1234350"/>
        </p:xfrm>
        <a:graphic>
          <a:graphicData uri="http://schemas.openxmlformats.org/drawingml/2006/table">
            <a:tbl>
              <a:tblPr>
                <a:noFill/>
                <a:tableStyleId>{7243E5BD-8AA3-48BE-859A-4EB8E02162D7}</a:tableStyleId>
              </a:tblPr>
              <a:tblGrid>
                <a:gridCol w="1780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Mandala Art</a:t>
                      </a:r>
                      <a:endParaRPr sz="1500" b="1" dirty="0">
                        <a:solidFill>
                          <a:schemeClr val="dk1"/>
                        </a:solidFill>
                        <a:latin typeface="Marcellus"/>
                        <a:ea typeface="Marcellus"/>
                        <a:cs typeface="Marcellus"/>
                        <a:sym typeface="Marcell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Yoga</a:t>
                      </a:r>
                      <a:endParaRPr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1" dirty="0">
                          <a:solidFill>
                            <a:schemeClr val="dk1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Reading Books</a:t>
                      </a:r>
                      <a:endParaRPr sz="1500" b="1" dirty="0">
                        <a:solidFill>
                          <a:schemeClr val="dk1"/>
                        </a:solidFill>
                        <a:latin typeface="Marcellus"/>
                        <a:ea typeface="Marcellus"/>
                        <a:cs typeface="Marcellus"/>
                        <a:sym typeface="Marcell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Travel</a:t>
                      </a:r>
                      <a:endParaRPr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1" dirty="0">
                          <a:solidFill>
                            <a:schemeClr val="dk1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Perfumery Art</a:t>
                      </a:r>
                      <a:endParaRPr sz="1500" b="1" dirty="0">
                        <a:solidFill>
                          <a:schemeClr val="dk1"/>
                        </a:solidFill>
                        <a:latin typeface="Marcellus"/>
                        <a:ea typeface="Marcellus"/>
                        <a:cs typeface="Marcellus"/>
                        <a:sym typeface="Marcell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22FC3AD-D251-9184-4B15-313EB6AE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1114" y="341699"/>
            <a:ext cx="9093471" cy="702300"/>
          </a:xfrm>
        </p:spPr>
        <p:txBody>
          <a:bodyPr/>
          <a:lstStyle/>
          <a:p>
            <a:r>
              <a:rPr lang="en-IN" dirty="0"/>
              <a:t>I LOVE..</a:t>
            </a:r>
          </a:p>
        </p:txBody>
      </p:sp>
      <p:pic>
        <p:nvPicPr>
          <p:cNvPr id="2050" name="Picture 2" descr="Free vector organic flat people meditating illustration">
            <a:extLst>
              <a:ext uri="{FF2B5EF4-FFF2-40B4-BE49-F238E27FC236}">
                <a16:creationId xmlns:a16="http://schemas.microsoft.com/office/drawing/2014/main" id="{55BB2F79-6299-E979-F1D0-8562D3363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49" y="3278519"/>
            <a:ext cx="2106386" cy="17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vector decorative mandala design with pastel colours">
            <a:extLst>
              <a:ext uri="{FF2B5EF4-FFF2-40B4-BE49-F238E27FC236}">
                <a16:creationId xmlns:a16="http://schemas.microsoft.com/office/drawing/2014/main" id="{6D32FCFF-F3CF-A70F-E418-D9671BD27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4" y="191730"/>
            <a:ext cx="1975757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photo travel concept with baggage">
            <a:extLst>
              <a:ext uri="{FF2B5EF4-FFF2-40B4-BE49-F238E27FC236}">
                <a16:creationId xmlns:a16="http://schemas.microsoft.com/office/drawing/2014/main" id="{5B5EFDEF-5655-7412-9D10-28235F906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3968"/>
            <a:ext cx="1600201" cy="1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ector woman reading a book on a chair, relaxing at home. cute vector illustration in flat style">
            <a:extLst>
              <a:ext uri="{FF2B5EF4-FFF2-40B4-BE49-F238E27FC236}">
                <a16:creationId xmlns:a16="http://schemas.microsoft.com/office/drawing/2014/main" id="{BFCE7B4C-8C2F-CD78-6F84-9C4081145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81" y="2939143"/>
            <a:ext cx="1828800" cy="159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ree vector love potion illustration">
            <a:extLst>
              <a:ext uri="{FF2B5EF4-FFF2-40B4-BE49-F238E27FC236}">
                <a16:creationId xmlns:a16="http://schemas.microsoft.com/office/drawing/2014/main" id="{5D8C090F-4FF9-AF80-7B3C-CCACA4DF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818" y="1865199"/>
            <a:ext cx="1681843" cy="148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5" name="Google Shape;8835;p81"/>
          <p:cNvSpPr txBox="1">
            <a:spLocks noGrp="1"/>
          </p:cNvSpPr>
          <p:nvPr>
            <p:ph type="title"/>
          </p:nvPr>
        </p:nvSpPr>
        <p:spPr>
          <a:xfrm>
            <a:off x="1807378" y="1248409"/>
            <a:ext cx="3823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Unfairness</a:t>
            </a:r>
            <a:endParaRPr dirty="0"/>
          </a:p>
        </p:txBody>
      </p:sp>
      <p:sp>
        <p:nvSpPr>
          <p:cNvPr id="8837" name="Google Shape;8837;p81"/>
          <p:cNvSpPr txBox="1">
            <a:spLocks noGrp="1"/>
          </p:cNvSpPr>
          <p:nvPr>
            <p:ph type="title" idx="2"/>
          </p:nvPr>
        </p:nvSpPr>
        <p:spPr>
          <a:xfrm>
            <a:off x="1807374" y="2017086"/>
            <a:ext cx="3823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Negativity</a:t>
            </a:r>
            <a:endParaRPr dirty="0"/>
          </a:p>
        </p:txBody>
      </p:sp>
      <p:sp>
        <p:nvSpPr>
          <p:cNvPr id="8839" name="Google Shape;8839;p81"/>
          <p:cNvSpPr txBox="1">
            <a:spLocks noGrp="1"/>
          </p:cNvSpPr>
          <p:nvPr>
            <p:ph type="title" idx="4"/>
          </p:nvPr>
        </p:nvSpPr>
        <p:spPr>
          <a:xfrm>
            <a:off x="1807374" y="2738531"/>
            <a:ext cx="3823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Gossip</a:t>
            </a:r>
            <a:endParaRPr dirty="0"/>
          </a:p>
        </p:txBody>
      </p:sp>
      <p:sp>
        <p:nvSpPr>
          <p:cNvPr id="8841" name="Google Shape;8841;p81"/>
          <p:cNvSpPr txBox="1">
            <a:spLocks noGrp="1"/>
          </p:cNvSpPr>
          <p:nvPr>
            <p:ph type="title" idx="6"/>
          </p:nvPr>
        </p:nvSpPr>
        <p:spPr>
          <a:xfrm>
            <a:off x="636225" y="361250"/>
            <a:ext cx="77943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 HATE..</a:t>
            </a:r>
            <a:endParaRPr dirty="0"/>
          </a:p>
        </p:txBody>
      </p:sp>
      <p:cxnSp>
        <p:nvCxnSpPr>
          <p:cNvPr id="8842" name="Google Shape;8842;p81"/>
          <p:cNvCxnSpPr/>
          <p:nvPr/>
        </p:nvCxnSpPr>
        <p:spPr>
          <a:xfrm>
            <a:off x="1807374" y="1824074"/>
            <a:ext cx="3823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843" name="Google Shape;8843;p81"/>
          <p:cNvCxnSpPr/>
          <p:nvPr/>
        </p:nvCxnSpPr>
        <p:spPr>
          <a:xfrm>
            <a:off x="1807374" y="2619058"/>
            <a:ext cx="3823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8847" name="Google Shape;884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775" y="2850732"/>
            <a:ext cx="1366772" cy="206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8" name="Google Shape;884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1202" y="2723000"/>
            <a:ext cx="1366772" cy="2319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oogle Shape;8843;p81">
            <a:extLst>
              <a:ext uri="{FF2B5EF4-FFF2-40B4-BE49-F238E27FC236}">
                <a16:creationId xmlns:a16="http://schemas.microsoft.com/office/drawing/2014/main" id="{768ACE40-2A63-4B7F-23E2-9D781227CA63}"/>
              </a:ext>
            </a:extLst>
          </p:cNvPr>
          <p:cNvCxnSpPr/>
          <p:nvPr/>
        </p:nvCxnSpPr>
        <p:spPr>
          <a:xfrm>
            <a:off x="1807374" y="3386249"/>
            <a:ext cx="3823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" name="Google Shape;8843;p81">
            <a:extLst>
              <a:ext uri="{FF2B5EF4-FFF2-40B4-BE49-F238E27FC236}">
                <a16:creationId xmlns:a16="http://schemas.microsoft.com/office/drawing/2014/main" id="{F96FA818-DA86-6729-64A6-DC599B996120}"/>
              </a:ext>
            </a:extLst>
          </p:cNvPr>
          <p:cNvCxnSpPr/>
          <p:nvPr/>
        </p:nvCxnSpPr>
        <p:spPr>
          <a:xfrm>
            <a:off x="1807374" y="4159386"/>
            <a:ext cx="3823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Google Shape;8839;p81">
            <a:extLst>
              <a:ext uri="{FF2B5EF4-FFF2-40B4-BE49-F238E27FC236}">
                <a16:creationId xmlns:a16="http://schemas.microsoft.com/office/drawing/2014/main" id="{D30CD09E-6E7B-6041-24DC-34BD64BF5F72}"/>
              </a:ext>
            </a:extLst>
          </p:cNvPr>
          <p:cNvSpPr txBox="1">
            <a:spLocks/>
          </p:cNvSpPr>
          <p:nvPr/>
        </p:nvSpPr>
        <p:spPr>
          <a:xfrm>
            <a:off x="1746062" y="3511667"/>
            <a:ext cx="3823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rcellus"/>
              <a:buNone/>
              <a:defRPr sz="25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rcellus"/>
              <a:buNone/>
              <a:defRPr sz="25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rcellus"/>
              <a:buNone/>
              <a:defRPr sz="25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rcellus"/>
              <a:buNone/>
              <a:defRPr sz="25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rcellus"/>
              <a:buNone/>
              <a:defRPr sz="25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rcellus"/>
              <a:buNone/>
              <a:defRPr sz="25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rcellus"/>
              <a:buNone/>
              <a:defRPr sz="25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rcellus"/>
              <a:buNone/>
              <a:defRPr sz="25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r>
              <a:rPr lang="en-IN" dirty="0"/>
              <a:t>Arrogance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7" name="Google Shape;9017;p93"/>
          <p:cNvSpPr txBox="1">
            <a:spLocks noGrp="1"/>
          </p:cNvSpPr>
          <p:nvPr>
            <p:ph type="title"/>
          </p:nvPr>
        </p:nvSpPr>
        <p:spPr>
          <a:xfrm>
            <a:off x="720000" y="3314701"/>
            <a:ext cx="7704000" cy="1608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It always seems impossible until it’s done.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6" name="Google Shape;9696;p127"/>
          <p:cNvSpPr txBox="1">
            <a:spLocks noGrp="1"/>
          </p:cNvSpPr>
          <p:nvPr>
            <p:ph type="title"/>
          </p:nvPr>
        </p:nvSpPr>
        <p:spPr>
          <a:xfrm>
            <a:off x="786878" y="1836600"/>
            <a:ext cx="7717200" cy="14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 Cottagecore Aesthetic Style Thesis XL by Slidesgo">
  <a:themeElements>
    <a:clrScheme name="Simple Light">
      <a:dk1>
        <a:srgbClr val="282520"/>
      </a:dk1>
      <a:lt1>
        <a:srgbClr val="FFFFFF"/>
      </a:lt1>
      <a:dk2>
        <a:srgbClr val="595959"/>
      </a:dk2>
      <a:lt2>
        <a:srgbClr val="EEEEEE"/>
      </a:lt2>
      <a:accent1>
        <a:srgbClr val="62693A"/>
      </a:accent1>
      <a:accent2>
        <a:srgbClr val="E5D5C3"/>
      </a:accent2>
      <a:accent3>
        <a:srgbClr val="E86160"/>
      </a:accent3>
      <a:accent4>
        <a:srgbClr val="FF967C"/>
      </a:accent4>
      <a:accent5>
        <a:srgbClr val="F5AE6C"/>
      </a:accent5>
      <a:accent6>
        <a:srgbClr val="FFF6F0"/>
      </a:accent6>
      <a:hlink>
        <a:srgbClr val="2825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69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Arial</vt:lpstr>
      <vt:lpstr>Marcellus</vt:lpstr>
      <vt:lpstr> Cottagecore Aesthetic Style Thesis XL by Slidesgo</vt:lpstr>
      <vt:lpstr>Introduce Yourself</vt:lpstr>
      <vt:lpstr>I AM…</vt:lpstr>
      <vt:lpstr>Strength</vt:lpstr>
      <vt:lpstr>I LOVE..</vt:lpstr>
      <vt:lpstr>Unfairness</vt:lpstr>
      <vt:lpstr>It always seems impossible until it’s done.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Yourself</dc:title>
  <dc:creator>shivani kumawat</dc:creator>
  <cp:lastModifiedBy>shivani kumawat</cp:lastModifiedBy>
  <cp:revision>3</cp:revision>
  <dcterms:modified xsi:type="dcterms:W3CDTF">2024-01-13T04:42:33Z</dcterms:modified>
</cp:coreProperties>
</file>