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fed8997a2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fed8997a2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fed8997a2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fed8997a2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fed8997a2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fed8997a2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fed8997a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fed8997a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fed8997a2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fed8997a2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fed8997a2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fed8997a2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74151"/>
                </a:solidFill>
                <a:highlight>
                  <a:srgbClr val="F7F7F8"/>
                </a:highlight>
              </a:rPr>
              <a:t>Automation Script for Login Page</a:t>
            </a:r>
            <a:endParaRPr sz="67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8"/>
            <a:ext cx="82221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74151"/>
                </a:solidFill>
                <a:highlight>
                  <a:srgbClr val="F7F7F8"/>
                </a:highlight>
              </a:rPr>
              <a:t>Using Selenium and Java       </a:t>
            </a:r>
            <a:endParaRPr sz="2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74151"/>
                </a:solidFill>
                <a:highlight>
                  <a:srgbClr val="F7F7F8"/>
                </a:highlight>
              </a:rPr>
              <a:t> </a:t>
            </a:r>
            <a:endParaRPr sz="2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74151"/>
                </a:solidFill>
                <a:highlight>
                  <a:srgbClr val="F7F7F8"/>
                </a:highlight>
              </a:rPr>
              <a:t>Shivani Verma                                                                                       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Char char="●"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</a:rPr>
              <a:t>Introduction</a:t>
            </a:r>
            <a:endParaRPr sz="17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●"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</a:rPr>
              <a:t>Script Overview</a:t>
            </a:r>
            <a:endParaRPr sz="17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●"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</a:rPr>
              <a:t>Page Object Model</a:t>
            </a:r>
            <a:endParaRPr sz="17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●"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</a:rPr>
              <a:t>Manual Test Cases</a:t>
            </a:r>
            <a:endParaRPr sz="17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●"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</a:rPr>
              <a:t>Demo</a:t>
            </a:r>
            <a:endParaRPr sz="17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●"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</a:rPr>
              <a:t>Benefits of Automation</a:t>
            </a:r>
            <a:endParaRPr sz="17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highlight>
                  <a:srgbClr val="F7F7F8"/>
                </a:highlight>
              </a:rPr>
              <a:t>Introduction</a:t>
            </a:r>
            <a:endParaRPr sz="46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</a:rPr>
              <a:t>The Project Object Model (POM) is an XML file named </a:t>
            </a:r>
            <a:r>
              <a:rPr lang="en" sz="12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</a:rPr>
              <a:t> that defines a software project's configuration, including its build process, dependencies, plugins, and other essential project information.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The main idea behind POM is to abstract the user interface of a web page or application, treating it as an object, and encapsulate the methods and attributes associated with that page or its elements.</a:t>
            </a:r>
            <a:endParaRPr sz="17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highlight>
                  <a:srgbClr val="F7F7F8"/>
                </a:highlight>
              </a:rPr>
              <a:t>Script Overview</a:t>
            </a:r>
            <a:endParaRPr sz="49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151"/>
                </a:solidFill>
                <a:highlight>
                  <a:srgbClr val="F7F7F8"/>
                </a:highlight>
              </a:rPr>
              <a:t>The key components of a Page Object Model include:</a:t>
            </a:r>
            <a:endParaRPr sz="13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None/>
            </a:pPr>
            <a:r>
              <a:rPr lang="en" sz="1300">
                <a:solidFill>
                  <a:srgbClr val="374151"/>
                </a:solidFill>
                <a:highlight>
                  <a:srgbClr val="F7F7F8"/>
                </a:highlight>
              </a:rPr>
              <a:t>Page Classes: Each web page in your application should have a corresponding Page Class. This class should contain all the web elements and methods related to that page.</a:t>
            </a:r>
            <a:endParaRPr sz="13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None/>
            </a:pPr>
            <a:r>
              <a:rPr lang="en" sz="1300">
                <a:solidFill>
                  <a:srgbClr val="374151"/>
                </a:solidFill>
                <a:highlight>
                  <a:srgbClr val="F7F7F8"/>
                </a:highlight>
              </a:rPr>
              <a:t>Test Classes: These classes contain the actual test cases and use the Page Classes to interact with web elements.</a:t>
            </a:r>
            <a:endParaRPr sz="13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None/>
            </a:pPr>
            <a:r>
              <a:rPr lang="en" sz="1250">
                <a:solidFill>
                  <a:srgbClr val="374151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LoginPage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 is a Page Class representing the login page with its web elements (username field, password field, and login button).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None/>
            </a:pPr>
            <a:r>
              <a:rPr lang="en" sz="1250">
                <a:solidFill>
                  <a:srgbClr val="374151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LoginTest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 is a Test Class that sets up the WebDriver, opens the login page, and performs test scenarios by interacting with the Page Class methods.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highlight>
                  <a:srgbClr val="F7F7F8"/>
                </a:highlight>
              </a:rPr>
              <a:t>Page Object Model</a:t>
            </a:r>
            <a:endParaRPr sz="49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The Page Object Model (POM) is a design pattern used in test automation to create a more organized and maintainable test automation framework. It separates the test automation code from the page elements of a web application, making it easier to manage, update, and scale your automation tests. The pattern typically consists of the following components:                                                                                                                            </a:t>
            </a:r>
            <a:r>
              <a:rPr lang="en" sz="1300">
                <a:solidFill>
                  <a:srgbClr val="000000"/>
                </a:solidFill>
                <a:highlight>
                  <a:srgbClr val="F7F7F8"/>
                </a:highlight>
              </a:rPr>
              <a:t>Page Classes                                                                                                                                                                                              Web Elements                                                                                                                                                                                            Public Methods                                                                                                                                                                                           Initialisation                                                                                                                                                                                                 Test Scripts</a:t>
            </a:r>
            <a:endParaRPr sz="13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highlight>
                  <a:srgbClr val="F7F7F8"/>
                </a:highlight>
              </a:rPr>
              <a:t>Demo</a:t>
            </a:r>
            <a:endParaRPr sz="48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5">
                <a:solidFill>
                  <a:srgbClr val="374151"/>
                </a:solidFill>
                <a:highlight>
                  <a:srgbClr val="F7F7F8"/>
                </a:highlight>
              </a:rPr>
              <a:t>Set Up Your Development Environment                                                                                                                                                                                Download Selenium WebDriver                                                                                                                                                                                        Download a WebDriver Binary                                                                                                                                                                                               </a:t>
            </a:r>
            <a:r>
              <a:rPr lang="en" sz="2705">
                <a:solidFill>
                  <a:srgbClr val="000000"/>
                </a:solidFill>
                <a:highlight>
                  <a:srgbClr val="F7F7F8"/>
                </a:highlight>
              </a:rPr>
              <a:t>Update the ChromeDriver Path</a:t>
            </a:r>
            <a:r>
              <a:rPr lang="en" sz="2705">
                <a:solidFill>
                  <a:srgbClr val="374151"/>
                </a:solidFill>
                <a:highlight>
                  <a:srgbClr val="F7F7F8"/>
                </a:highlight>
              </a:rPr>
              <a:t>                                                                                                                                                                                                            Write Assertions and Validation                                                                                                                                                                                                    Run the Test:</a:t>
            </a:r>
            <a:endParaRPr sz="270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highlight>
                  <a:srgbClr val="F7F7F8"/>
                </a:highlight>
              </a:rPr>
              <a:t>Benefits of Automation</a:t>
            </a:r>
            <a:endParaRPr sz="47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</a:rPr>
              <a:t>The advantages of automation:</a:t>
            </a:r>
            <a:endParaRPr sz="2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2000"/>
              <a:buChar char="●"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</a:rPr>
              <a:t>Faster and more consistent testing</a:t>
            </a:r>
            <a:endParaRPr sz="2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Char char="●"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</a:rPr>
              <a:t>Reusability of test cases</a:t>
            </a:r>
            <a:endParaRPr sz="2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Char char="●"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</a:rPr>
              <a:t>Greater test coverage</a:t>
            </a:r>
            <a:endParaRPr sz="2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Char char="●"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</a:rPr>
              <a:t>Early bug detection</a:t>
            </a:r>
            <a:endParaRPr sz="2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