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2"/>
  </p:notesMasterIdLst>
  <p:handoutMasterIdLst>
    <p:handoutMasterId r:id="rId33"/>
  </p:handoutMasterIdLst>
  <p:sldIdLst>
    <p:sldId id="257" r:id="rId5"/>
    <p:sldId id="389" r:id="rId6"/>
    <p:sldId id="272" r:id="rId7"/>
    <p:sldId id="317" r:id="rId8"/>
    <p:sldId id="270" r:id="rId9"/>
    <p:sldId id="393" r:id="rId10"/>
    <p:sldId id="394" r:id="rId11"/>
    <p:sldId id="279" r:id="rId12"/>
    <p:sldId id="384" r:id="rId13"/>
    <p:sldId id="395" r:id="rId14"/>
    <p:sldId id="396" r:id="rId15"/>
    <p:sldId id="397" r:id="rId16"/>
    <p:sldId id="401" r:id="rId17"/>
    <p:sldId id="400" r:id="rId18"/>
    <p:sldId id="402" r:id="rId19"/>
    <p:sldId id="399" r:id="rId20"/>
    <p:sldId id="407" r:id="rId21"/>
    <p:sldId id="321" r:id="rId22"/>
    <p:sldId id="392" r:id="rId23"/>
    <p:sldId id="408" r:id="rId24"/>
    <p:sldId id="411" r:id="rId25"/>
    <p:sldId id="409" r:id="rId26"/>
    <p:sldId id="410" r:id="rId27"/>
    <p:sldId id="412" r:id="rId28"/>
    <p:sldId id="278" r:id="rId29"/>
    <p:sldId id="398" r:id="rId30"/>
    <p:sldId id="39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04985E-3262-453F-B432-5C287FCC9168}" v="2" dt="2023-05-05T20:19:16.822"/>
    <p1510:client id="{4B3D6595-F446-453F-A121-A81A9E445B11}" v="1" dt="2023-05-05T18:19:48.095"/>
    <p1510:client id="{5D4FD44D-F006-46CE-93A5-DE163ABB7BCF}" v="20" dt="2023-05-05T15:18:39.853"/>
    <p1510:client id="{7050E393-CF2A-4935-A473-FB0B1E2A36E9}" v="11" dt="2023-05-04T19:51:25.922"/>
    <p1510:client id="{8BD12559-7F2C-4B95-8A20-152D348BB105}" v="28" dt="2023-05-05T18:45:47.223"/>
    <p1510:client id="{961E4250-8508-4898-BF98-0000139007C2}" v="6" dt="2023-05-04T19:40:50.627"/>
    <p1510:client id="{B36D1604-52B9-48BD-9071-444610ADD313}" v="556" vWet="560" dt="2023-05-04T21:59:26.989"/>
    <p1510:client id="{EA275193-7732-4AB6-BF84-4C99CD55D727}" v="77" dt="2023-05-05T18:22:36.548"/>
    <p1510:client id="{F0748994-73B7-497A-BEDA-991EDCE33CA7}" v="10" dt="2023-05-05T18:00:12.336"/>
    <p1510:client id="{F7BFF60B-BD60-4732-A5E3-33FB944C1DDD}" v="1122" dt="2023-05-04T22:06:26.1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0"/>
        <p:guide orient="horz" pos="216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lil, Hussein" userId="4225b110-464e-4140-82ac-1bc9ccb8d135" providerId="ADAL" clId="{5D4FD44D-F006-46CE-93A5-DE163ABB7BCF}"/>
    <pc:docChg chg="undo custSel modSld">
      <pc:chgData name="Khalil, Hussein" userId="4225b110-464e-4140-82ac-1bc9ccb8d135" providerId="ADAL" clId="{5D4FD44D-F006-46CE-93A5-DE163ABB7BCF}" dt="2023-05-05T15:18:39.853" v="19" actId="20577"/>
      <pc:docMkLst>
        <pc:docMk/>
      </pc:docMkLst>
      <pc:sldChg chg="modSp mod">
        <pc:chgData name="Khalil, Hussein" userId="4225b110-464e-4140-82ac-1bc9ccb8d135" providerId="ADAL" clId="{5D4FD44D-F006-46CE-93A5-DE163ABB7BCF}" dt="2023-05-05T15:18:22.587" v="18" actId="20577"/>
        <pc:sldMkLst>
          <pc:docMk/>
          <pc:sldMk cId="752814286" sldId="257"/>
        </pc:sldMkLst>
        <pc:spChg chg="mod">
          <ac:chgData name="Khalil, Hussein" userId="4225b110-464e-4140-82ac-1bc9ccb8d135" providerId="ADAL" clId="{5D4FD44D-F006-46CE-93A5-DE163ABB7BCF}" dt="2023-05-05T15:18:22.587" v="18" actId="20577"/>
          <ac:spMkLst>
            <pc:docMk/>
            <pc:sldMk cId="752814286" sldId="257"/>
            <ac:spMk id="3" creationId="{D9A11267-FC52-4990-8D98-010AFABA5544}"/>
          </ac:spMkLst>
        </pc:spChg>
      </pc:sldChg>
      <pc:sldChg chg="modSp">
        <pc:chgData name="Khalil, Hussein" userId="4225b110-464e-4140-82ac-1bc9ccb8d135" providerId="ADAL" clId="{5D4FD44D-F006-46CE-93A5-DE163ABB7BCF}" dt="2023-05-05T15:18:39.853" v="19" actId="20577"/>
        <pc:sldMkLst>
          <pc:docMk/>
          <pc:sldMk cId="2624630061" sldId="272"/>
        </pc:sldMkLst>
        <pc:graphicFrameChg chg="mod">
          <ac:chgData name="Khalil, Hussein" userId="4225b110-464e-4140-82ac-1bc9ccb8d135" providerId="ADAL" clId="{5D4FD44D-F006-46CE-93A5-DE163ABB7BCF}" dt="2023-05-05T15:18:39.853" v="19" actId="20577"/>
          <ac:graphicFrameMkLst>
            <pc:docMk/>
            <pc:sldMk cId="2624630061" sldId="272"/>
            <ac:graphicFrameMk id="4" creationId="{93897051-DA8D-4072-A594-51769F8D52F5}"/>
          </ac:graphicFrameMkLst>
        </pc:graphicFrameChg>
      </pc:sldChg>
      <pc:sldChg chg="modSp mod">
        <pc:chgData name="Khalil, Hussein" userId="4225b110-464e-4140-82ac-1bc9ccb8d135" providerId="ADAL" clId="{5D4FD44D-F006-46CE-93A5-DE163ABB7BCF}" dt="2023-05-05T15:17:06.670" v="7" actId="20577"/>
        <pc:sldMkLst>
          <pc:docMk/>
          <pc:sldMk cId="3521561301" sldId="321"/>
        </pc:sldMkLst>
        <pc:spChg chg="mod">
          <ac:chgData name="Khalil, Hussein" userId="4225b110-464e-4140-82ac-1bc9ccb8d135" providerId="ADAL" clId="{5D4FD44D-F006-46CE-93A5-DE163ABB7BCF}" dt="2023-05-05T15:17:06.670" v="7" actId="20577"/>
          <ac:spMkLst>
            <pc:docMk/>
            <pc:sldMk cId="3521561301" sldId="321"/>
            <ac:spMk id="11" creationId="{581E8936-2270-47FE-94A4-398CB123EF90}"/>
          </ac:spMkLst>
        </pc:spChg>
      </pc:sldChg>
    </pc:docChg>
  </pc:docChgLst>
  <pc:docChgLst>
    <pc:chgData name="Shivani Raut" userId="1372b8bbba54a537" providerId="LiveId" clId="{1ADE19FF-DCE6-4A45-B883-7322A9024A25}"/>
    <pc:docChg chg="undo redo custSel modSld sldOrd">
      <pc:chgData name="Shivani Raut" userId="1372b8bbba54a537" providerId="LiveId" clId="{1ADE19FF-DCE6-4A45-B883-7322A9024A25}" dt="2023-05-02T18:53:13.816" v="134" actId="20577"/>
      <pc:docMkLst>
        <pc:docMk/>
      </pc:docMkLst>
      <pc:sldChg chg="ord">
        <pc:chgData name="Shivani Raut" userId="1372b8bbba54a537" providerId="LiveId" clId="{1ADE19FF-DCE6-4A45-B883-7322A9024A25}" dt="2023-05-02T18:51:52.944" v="106"/>
        <pc:sldMkLst>
          <pc:docMk/>
          <pc:sldMk cId="2979876663" sldId="268"/>
        </pc:sldMkLst>
      </pc:sldChg>
      <pc:sldChg chg="modSp mod ord">
        <pc:chgData name="Shivani Raut" userId="1372b8bbba54a537" providerId="LiveId" clId="{1ADE19FF-DCE6-4A45-B883-7322A9024A25}" dt="2023-05-02T18:53:13.816" v="134" actId="20577"/>
        <pc:sldMkLst>
          <pc:docMk/>
          <pc:sldMk cId="3740286033" sldId="277"/>
        </pc:sldMkLst>
        <pc:spChg chg="mod">
          <ac:chgData name="Shivani Raut" userId="1372b8bbba54a537" providerId="LiveId" clId="{1ADE19FF-DCE6-4A45-B883-7322A9024A25}" dt="2023-05-02T18:53:13.816" v="134" actId="20577"/>
          <ac:spMkLst>
            <pc:docMk/>
            <pc:sldMk cId="3740286033" sldId="277"/>
            <ac:spMk id="7" creationId="{3E174092-82D3-44E0-8948-4096232ED0A7}"/>
          </ac:spMkLst>
        </pc:spChg>
      </pc:sldChg>
      <pc:sldChg chg="modSp mod">
        <pc:chgData name="Shivani Raut" userId="1372b8bbba54a537" providerId="LiveId" clId="{1ADE19FF-DCE6-4A45-B883-7322A9024A25}" dt="2023-05-02T17:00:57.292" v="94" actId="14100"/>
        <pc:sldMkLst>
          <pc:docMk/>
          <pc:sldMk cId="560021826" sldId="317"/>
        </pc:sldMkLst>
        <pc:spChg chg="mod">
          <ac:chgData name="Shivani Raut" userId="1372b8bbba54a537" providerId="LiveId" clId="{1ADE19FF-DCE6-4A45-B883-7322A9024A25}" dt="2023-05-02T17:00:57.292" v="94" actId="14100"/>
          <ac:spMkLst>
            <pc:docMk/>
            <pc:sldMk cId="560021826" sldId="317"/>
            <ac:spMk id="15" creationId="{40F1DF5B-353A-4270-8C10-6A1509441174}"/>
          </ac:spMkLst>
        </pc:spChg>
      </pc:sldChg>
      <pc:sldChg chg="modSp mod">
        <pc:chgData name="Shivani Raut" userId="1372b8bbba54a537" providerId="LiveId" clId="{1ADE19FF-DCE6-4A45-B883-7322A9024A25}" dt="2023-05-02T18:51:31.331" v="104" actId="20577"/>
        <pc:sldMkLst>
          <pc:docMk/>
          <pc:sldMk cId="3521561301" sldId="321"/>
        </pc:sldMkLst>
        <pc:spChg chg="mod">
          <ac:chgData name="Shivani Raut" userId="1372b8bbba54a537" providerId="LiveId" clId="{1ADE19FF-DCE6-4A45-B883-7322A9024A25}" dt="2023-05-02T18:51:31.331" v="104" actId="20577"/>
          <ac:spMkLst>
            <pc:docMk/>
            <pc:sldMk cId="3521561301" sldId="321"/>
            <ac:spMk id="11" creationId="{581E8936-2270-47FE-94A4-398CB123EF90}"/>
          </ac:spMkLst>
        </pc:spChg>
      </pc:sldChg>
      <pc:sldChg chg="modSp mod">
        <pc:chgData name="Shivani Raut" userId="1372b8bbba54a537" providerId="LiveId" clId="{1ADE19FF-DCE6-4A45-B883-7322A9024A25}" dt="2023-05-02T17:00:29.299" v="84" actId="20577"/>
        <pc:sldMkLst>
          <pc:docMk/>
          <pc:sldMk cId="2313234867" sldId="389"/>
        </pc:sldMkLst>
        <pc:spChg chg="mod">
          <ac:chgData name="Shivani Raut" userId="1372b8bbba54a537" providerId="LiveId" clId="{1ADE19FF-DCE6-4A45-B883-7322A9024A25}" dt="2023-05-02T17:00:29.299" v="84" actId="20577"/>
          <ac:spMkLst>
            <pc:docMk/>
            <pc:sldMk cId="2313234867" sldId="389"/>
            <ac:spMk id="3" creationId="{D3B60D6F-4D0F-4D33-B2A7-159C8583FF00}"/>
          </ac:spMkLst>
        </pc:spChg>
      </pc:sldChg>
    </pc:docChg>
  </pc:docChgLst>
  <pc:docChgLst>
    <pc:chgData name="Gast, Chris" userId="S::cgast@iu.edu::64142ccd-cdf7-490a-a3cf-10bd342cb51b" providerId="AD" clId="Web-{4B3D6595-F446-453F-A121-A81A9E445B11}"/>
    <pc:docChg chg="sldOrd">
      <pc:chgData name="Gast, Chris" userId="S::cgast@iu.edu::64142ccd-cdf7-490a-a3cf-10bd342cb51b" providerId="AD" clId="Web-{4B3D6595-F446-453F-A121-A81A9E445B11}" dt="2023-05-05T18:19:48.095" v="0"/>
      <pc:docMkLst>
        <pc:docMk/>
      </pc:docMkLst>
      <pc:sldChg chg="ord">
        <pc:chgData name="Gast, Chris" userId="S::cgast@iu.edu::64142ccd-cdf7-490a-a3cf-10bd342cb51b" providerId="AD" clId="Web-{4B3D6595-F446-453F-A121-A81A9E445B11}" dt="2023-05-05T18:19:48.095" v="0"/>
        <pc:sldMkLst>
          <pc:docMk/>
          <pc:sldMk cId="3199983624" sldId="402"/>
        </pc:sldMkLst>
      </pc:sldChg>
    </pc:docChg>
  </pc:docChgLst>
  <pc:docChgLst>
    <pc:chgData name="Gast, Chris" userId="S::cgast@iu.edu::64142ccd-cdf7-490a-a3cf-10bd342cb51b" providerId="AD" clId="Web-{91534DDE-7E9D-4C9E-B4EF-B994D183984B}"/>
    <pc:docChg chg="modSld">
      <pc:chgData name="Gast, Chris" userId="S::cgast@iu.edu::64142ccd-cdf7-490a-a3cf-10bd342cb51b" providerId="AD" clId="Web-{91534DDE-7E9D-4C9E-B4EF-B994D183984B}" dt="2023-05-03T20:42:53.185" v="59" actId="1076"/>
      <pc:docMkLst>
        <pc:docMk/>
      </pc:docMkLst>
      <pc:sldChg chg="modSp">
        <pc:chgData name="Gast, Chris" userId="S::cgast@iu.edu::64142ccd-cdf7-490a-a3cf-10bd342cb51b" providerId="AD" clId="Web-{91534DDE-7E9D-4C9E-B4EF-B994D183984B}" dt="2023-05-03T20:42:53.185" v="59" actId="1076"/>
        <pc:sldMkLst>
          <pc:docMk/>
          <pc:sldMk cId="3891345585" sldId="270"/>
        </pc:sldMkLst>
        <pc:spChg chg="mod">
          <ac:chgData name="Gast, Chris" userId="S::cgast@iu.edu::64142ccd-cdf7-490a-a3cf-10bd342cb51b" providerId="AD" clId="Web-{91534DDE-7E9D-4C9E-B4EF-B994D183984B}" dt="2023-05-03T20:42:53.185" v="59" actId="1076"/>
          <ac:spMkLst>
            <pc:docMk/>
            <pc:sldMk cId="3891345585" sldId="270"/>
            <ac:spMk id="10" creationId="{1DB251F7-EBE7-46AC-A920-FFE2C5AF68EA}"/>
          </ac:spMkLst>
        </pc:spChg>
        <pc:spChg chg="mod">
          <ac:chgData name="Gast, Chris" userId="S::cgast@iu.edu::64142ccd-cdf7-490a-a3cf-10bd342cb51b" providerId="AD" clId="Web-{91534DDE-7E9D-4C9E-B4EF-B994D183984B}" dt="2023-05-03T20:42:47.200" v="58" actId="1076"/>
          <ac:spMkLst>
            <pc:docMk/>
            <pc:sldMk cId="3891345585" sldId="270"/>
            <ac:spMk id="17" creationId="{F2561AD0-5D2D-4111-5D35-14778E5FF365}"/>
          </ac:spMkLst>
        </pc:spChg>
        <pc:spChg chg="mod">
          <ac:chgData name="Gast, Chris" userId="S::cgast@iu.edu::64142ccd-cdf7-490a-a3cf-10bd342cb51b" providerId="AD" clId="Web-{91534DDE-7E9D-4C9E-B4EF-B994D183984B}" dt="2023-05-03T20:42:26.355" v="56" actId="1076"/>
          <ac:spMkLst>
            <pc:docMk/>
            <pc:sldMk cId="3891345585" sldId="270"/>
            <ac:spMk id="18" creationId="{CA1C55A0-257D-5F85-DCD0-4CE9CFE67E46}"/>
          </ac:spMkLst>
        </pc:spChg>
      </pc:sldChg>
    </pc:docChg>
  </pc:docChgLst>
  <pc:docChgLst>
    <pc:chgData name="Chris Gast" userId="64142ccd-cdf7-490a-a3cf-10bd342cb51b" providerId="ADAL" clId="{F7BFF60B-BD60-4732-A5E3-33FB944C1DDD}"/>
    <pc:docChg chg="undo redo custSel addSld delSld modSld sldOrd">
      <pc:chgData name="Chris Gast" userId="64142ccd-cdf7-490a-a3cf-10bd342cb51b" providerId="ADAL" clId="{F7BFF60B-BD60-4732-A5E3-33FB944C1DDD}" dt="2023-05-04T22:06:26.133" v="5917" actId="6549"/>
      <pc:docMkLst>
        <pc:docMk/>
      </pc:docMkLst>
      <pc:sldChg chg="addSp delSp modSp mod">
        <pc:chgData name="Chris Gast" userId="64142ccd-cdf7-490a-a3cf-10bd342cb51b" providerId="ADAL" clId="{F7BFF60B-BD60-4732-A5E3-33FB944C1DDD}" dt="2023-05-04T15:58:46.233" v="3727" actId="1076"/>
        <pc:sldMkLst>
          <pc:docMk/>
          <pc:sldMk cId="752814286" sldId="257"/>
        </pc:sldMkLst>
        <pc:spChg chg="mod">
          <ac:chgData name="Chris Gast" userId="64142ccd-cdf7-490a-a3cf-10bd342cb51b" providerId="ADAL" clId="{F7BFF60B-BD60-4732-A5E3-33FB944C1DDD}" dt="2023-05-03T20:13:03.715" v="104" actId="14100"/>
          <ac:spMkLst>
            <pc:docMk/>
            <pc:sldMk cId="752814286" sldId="257"/>
            <ac:spMk id="2" creationId="{286E938C-9D94-4B05-979A-D39FFC457291}"/>
          </ac:spMkLst>
        </pc:spChg>
        <pc:spChg chg="mod">
          <ac:chgData name="Chris Gast" userId="64142ccd-cdf7-490a-a3cf-10bd342cb51b" providerId="ADAL" clId="{F7BFF60B-BD60-4732-A5E3-33FB944C1DDD}" dt="2023-05-03T20:15:36.880" v="190" actId="27636"/>
          <ac:spMkLst>
            <pc:docMk/>
            <pc:sldMk cId="752814286" sldId="257"/>
            <ac:spMk id="3" creationId="{D9A11267-FC52-4990-8D98-010AFABA5544}"/>
          </ac:spMkLst>
        </pc:spChg>
        <pc:spChg chg="add del mod">
          <ac:chgData name="Chris Gast" userId="64142ccd-cdf7-490a-a3cf-10bd342cb51b" providerId="ADAL" clId="{F7BFF60B-BD60-4732-A5E3-33FB944C1DDD}" dt="2023-05-04T15:58:13.635" v="3714"/>
          <ac:spMkLst>
            <pc:docMk/>
            <pc:sldMk cId="752814286" sldId="257"/>
            <ac:spMk id="4" creationId="{DB8F1638-C960-1934-AE10-9064CA6EDCCF}"/>
          </ac:spMkLst>
        </pc:spChg>
        <pc:spChg chg="add mod">
          <ac:chgData name="Chris Gast" userId="64142ccd-cdf7-490a-a3cf-10bd342cb51b" providerId="ADAL" clId="{F7BFF60B-BD60-4732-A5E3-33FB944C1DDD}" dt="2023-05-04T15:58:46.233" v="3727" actId="1076"/>
          <ac:spMkLst>
            <pc:docMk/>
            <pc:sldMk cId="752814286" sldId="257"/>
            <ac:spMk id="6" creationId="{52AA4CC1-2449-8638-DFB6-BCA55A2E3F92}"/>
          </ac:spMkLst>
        </pc:spChg>
        <pc:picChg chg="add del mod">
          <ac:chgData name="Chris Gast" userId="64142ccd-cdf7-490a-a3cf-10bd342cb51b" providerId="ADAL" clId="{F7BFF60B-BD60-4732-A5E3-33FB944C1DDD}" dt="2023-05-04T15:58:30.794" v="3718"/>
          <ac:picMkLst>
            <pc:docMk/>
            <pc:sldMk cId="752814286" sldId="257"/>
            <ac:picMk id="5" creationId="{B0C50A6F-0A5A-C5C8-17A1-0DB59602C085}"/>
          </ac:picMkLst>
        </pc:picChg>
      </pc:sldChg>
      <pc:sldChg chg="add del">
        <pc:chgData name="Chris Gast" userId="64142ccd-cdf7-490a-a3cf-10bd342cb51b" providerId="ADAL" clId="{F7BFF60B-BD60-4732-A5E3-33FB944C1DDD}" dt="2023-05-04T01:24:04.322" v="2101" actId="2696"/>
        <pc:sldMkLst>
          <pc:docMk/>
          <pc:sldMk cId="2979876663" sldId="268"/>
        </pc:sldMkLst>
      </pc:sldChg>
      <pc:sldChg chg="addSp delSp modSp mod ord">
        <pc:chgData name="Chris Gast" userId="64142ccd-cdf7-490a-a3cf-10bd342cb51b" providerId="ADAL" clId="{F7BFF60B-BD60-4732-A5E3-33FB944C1DDD}" dt="2023-05-04T15:57:04.680" v="3709" actId="1076"/>
        <pc:sldMkLst>
          <pc:docMk/>
          <pc:sldMk cId="3891345585" sldId="270"/>
        </pc:sldMkLst>
        <pc:spChg chg="mod">
          <ac:chgData name="Chris Gast" userId="64142ccd-cdf7-490a-a3cf-10bd342cb51b" providerId="ADAL" clId="{F7BFF60B-BD60-4732-A5E3-33FB944C1DDD}" dt="2023-05-04T15:57:04.680" v="3709" actId="1076"/>
          <ac:spMkLst>
            <pc:docMk/>
            <pc:sldMk cId="3891345585" sldId="270"/>
            <ac:spMk id="2" creationId="{901C3336-92C8-C0E7-D3C6-33EDEA88A9FF}"/>
          </ac:spMkLst>
        </pc:spChg>
        <pc:spChg chg="add del mod">
          <ac:chgData name="Chris Gast" userId="64142ccd-cdf7-490a-a3cf-10bd342cb51b" providerId="ADAL" clId="{F7BFF60B-BD60-4732-A5E3-33FB944C1DDD}" dt="2023-05-03T20:28:39.591" v="816" actId="478"/>
          <ac:spMkLst>
            <pc:docMk/>
            <pc:sldMk cId="3891345585" sldId="270"/>
            <ac:spMk id="3" creationId="{2F16E8B7-5B5E-6780-E693-4B0A02394742}"/>
          </ac:spMkLst>
        </pc:spChg>
        <pc:spChg chg="del mod">
          <ac:chgData name="Chris Gast" userId="64142ccd-cdf7-490a-a3cf-10bd342cb51b" providerId="ADAL" clId="{F7BFF60B-BD60-4732-A5E3-33FB944C1DDD}" dt="2023-05-04T15:56:07.399" v="3700" actId="478"/>
          <ac:spMkLst>
            <pc:docMk/>
            <pc:sldMk cId="3891345585" sldId="270"/>
            <ac:spMk id="4" creationId="{0C329F70-04F7-4C70-BCF8-D4371F54EF2F}"/>
          </ac:spMkLst>
        </pc:spChg>
        <pc:spChg chg="mod">
          <ac:chgData name="Chris Gast" userId="64142ccd-cdf7-490a-a3cf-10bd342cb51b" providerId="ADAL" clId="{F7BFF60B-BD60-4732-A5E3-33FB944C1DDD}" dt="2023-05-04T01:00:43.946" v="1267"/>
          <ac:spMkLst>
            <pc:docMk/>
            <pc:sldMk cId="3891345585" sldId="270"/>
            <ac:spMk id="7" creationId="{4B18D636-CC10-4B1E-AA38-419DCCF2D9C9}"/>
          </ac:spMkLst>
        </pc:spChg>
        <pc:spChg chg="mod">
          <ac:chgData name="Chris Gast" userId="64142ccd-cdf7-490a-a3cf-10bd342cb51b" providerId="ADAL" clId="{F7BFF60B-BD60-4732-A5E3-33FB944C1DDD}" dt="2023-05-03T20:25:00.731" v="810" actId="1076"/>
          <ac:spMkLst>
            <pc:docMk/>
            <pc:sldMk cId="3891345585" sldId="270"/>
            <ac:spMk id="9" creationId="{0D098C43-2F2A-4100-89BC-5931039293FA}"/>
          </ac:spMkLst>
        </pc:spChg>
        <pc:spChg chg="mod">
          <ac:chgData name="Chris Gast" userId="64142ccd-cdf7-490a-a3cf-10bd342cb51b" providerId="ADAL" clId="{F7BFF60B-BD60-4732-A5E3-33FB944C1DDD}" dt="2023-05-04T00:50:41.380" v="854" actId="20577"/>
          <ac:spMkLst>
            <pc:docMk/>
            <pc:sldMk cId="3891345585" sldId="270"/>
            <ac:spMk id="10" creationId="{1DB251F7-EBE7-46AC-A920-FFE2C5AF68EA}"/>
          </ac:spMkLst>
        </pc:spChg>
        <pc:spChg chg="del mod">
          <ac:chgData name="Chris Gast" userId="64142ccd-cdf7-490a-a3cf-10bd342cb51b" providerId="ADAL" clId="{F7BFF60B-BD60-4732-A5E3-33FB944C1DDD}" dt="2023-05-03T20:28:36.768" v="815" actId="478"/>
          <ac:spMkLst>
            <pc:docMk/>
            <pc:sldMk cId="3891345585" sldId="270"/>
            <ac:spMk id="11" creationId="{60726BA7-44D6-4116-90E3-38325026EAAD}"/>
          </ac:spMkLst>
        </pc:spChg>
        <pc:spChg chg="del mod">
          <ac:chgData name="Chris Gast" userId="64142ccd-cdf7-490a-a3cf-10bd342cb51b" providerId="ADAL" clId="{F7BFF60B-BD60-4732-A5E3-33FB944C1DDD}" dt="2023-05-03T20:28:41.384" v="817" actId="478"/>
          <ac:spMkLst>
            <pc:docMk/>
            <pc:sldMk cId="3891345585" sldId="270"/>
            <ac:spMk id="12" creationId="{7FB7F30B-2A84-4C44-BC5A-E826ED6E74A2}"/>
          </ac:spMkLst>
        </pc:spChg>
        <pc:spChg chg="add del mod">
          <ac:chgData name="Chris Gast" userId="64142ccd-cdf7-490a-a3cf-10bd342cb51b" providerId="ADAL" clId="{F7BFF60B-BD60-4732-A5E3-33FB944C1DDD}" dt="2023-05-03T20:28:43.877" v="818" actId="478"/>
          <ac:spMkLst>
            <pc:docMk/>
            <pc:sldMk cId="3891345585" sldId="270"/>
            <ac:spMk id="13" creationId="{E9346C56-5D21-6D70-DF7C-A4BA858764A8}"/>
          </ac:spMkLst>
        </pc:spChg>
        <pc:spChg chg="mod">
          <ac:chgData name="Chris Gast" userId="64142ccd-cdf7-490a-a3cf-10bd342cb51b" providerId="ADAL" clId="{F7BFF60B-BD60-4732-A5E3-33FB944C1DDD}" dt="2023-05-03T20:29:02.627" v="820"/>
          <ac:spMkLst>
            <pc:docMk/>
            <pc:sldMk cId="3891345585" sldId="270"/>
            <ac:spMk id="15" creationId="{A1CAB97F-1B73-1F3B-3CF3-7E62E50CAB0C}"/>
          </ac:spMkLst>
        </pc:spChg>
        <pc:spChg chg="mod">
          <ac:chgData name="Chris Gast" userId="64142ccd-cdf7-490a-a3cf-10bd342cb51b" providerId="ADAL" clId="{F7BFF60B-BD60-4732-A5E3-33FB944C1DDD}" dt="2023-05-03T20:29:02.627" v="820"/>
          <ac:spMkLst>
            <pc:docMk/>
            <pc:sldMk cId="3891345585" sldId="270"/>
            <ac:spMk id="16" creationId="{F00A9FBF-3995-226C-4DEC-8BB99DF321A9}"/>
          </ac:spMkLst>
        </pc:spChg>
        <pc:spChg chg="add mod">
          <ac:chgData name="Chris Gast" userId="64142ccd-cdf7-490a-a3cf-10bd342cb51b" providerId="ADAL" clId="{F7BFF60B-BD60-4732-A5E3-33FB944C1DDD}" dt="2023-05-03T20:29:28.738" v="851" actId="20577"/>
          <ac:spMkLst>
            <pc:docMk/>
            <pc:sldMk cId="3891345585" sldId="270"/>
            <ac:spMk id="17" creationId="{F2561AD0-5D2D-4111-5D35-14778E5FF365}"/>
          </ac:spMkLst>
        </pc:spChg>
        <pc:spChg chg="add mod">
          <ac:chgData name="Chris Gast" userId="64142ccd-cdf7-490a-a3cf-10bd342cb51b" providerId="ADAL" clId="{F7BFF60B-BD60-4732-A5E3-33FB944C1DDD}" dt="2023-05-04T01:06:53.681" v="1375" actId="20577"/>
          <ac:spMkLst>
            <pc:docMk/>
            <pc:sldMk cId="3891345585" sldId="270"/>
            <ac:spMk id="18" creationId="{CA1C55A0-257D-5F85-DCD0-4CE9CFE67E46}"/>
          </ac:spMkLst>
        </pc:spChg>
        <pc:grpChg chg="add mod">
          <ac:chgData name="Chris Gast" userId="64142ccd-cdf7-490a-a3cf-10bd342cb51b" providerId="ADAL" clId="{F7BFF60B-BD60-4732-A5E3-33FB944C1DDD}" dt="2023-05-03T20:29:09.654" v="821" actId="1076"/>
          <ac:grpSpMkLst>
            <pc:docMk/>
            <pc:sldMk cId="3891345585" sldId="270"/>
            <ac:grpSpMk id="14" creationId="{B19C6890-48DA-E0D7-3FC1-A10EBF3C3053}"/>
          </ac:grpSpMkLst>
        </pc:grpChg>
      </pc:sldChg>
      <pc:sldChg chg="delSp modSp mod ord">
        <pc:chgData name="Chris Gast" userId="64142ccd-cdf7-490a-a3cf-10bd342cb51b" providerId="ADAL" clId="{F7BFF60B-BD60-4732-A5E3-33FB944C1DDD}" dt="2023-05-04T20:59:17.583" v="5481" actId="1076"/>
        <pc:sldMkLst>
          <pc:docMk/>
          <pc:sldMk cId="2624630061" sldId="272"/>
        </pc:sldMkLst>
        <pc:spChg chg="del">
          <ac:chgData name="Chris Gast" userId="64142ccd-cdf7-490a-a3cf-10bd342cb51b" providerId="ADAL" clId="{F7BFF60B-BD60-4732-A5E3-33FB944C1DDD}" dt="2023-05-04T15:56:19.057" v="3704" actId="478"/>
          <ac:spMkLst>
            <pc:docMk/>
            <pc:sldMk cId="2624630061" sldId="272"/>
            <ac:spMk id="2" creationId="{81FCAF0A-629F-4EC6-B3E6-563ED999F360}"/>
          </ac:spMkLst>
        </pc:spChg>
        <pc:spChg chg="del">
          <ac:chgData name="Chris Gast" userId="64142ccd-cdf7-490a-a3cf-10bd342cb51b" providerId="ADAL" clId="{F7BFF60B-BD60-4732-A5E3-33FB944C1DDD}" dt="2023-05-04T15:56:20.373" v="3705" actId="478"/>
          <ac:spMkLst>
            <pc:docMk/>
            <pc:sldMk cId="2624630061" sldId="272"/>
            <ac:spMk id="7" creationId="{920A7C57-D6C5-4BA0-AB3C-41D4E3436B0E}"/>
          </ac:spMkLst>
        </pc:spChg>
        <pc:graphicFrameChg chg="mod">
          <ac:chgData name="Chris Gast" userId="64142ccd-cdf7-490a-a3cf-10bd342cb51b" providerId="ADAL" clId="{F7BFF60B-BD60-4732-A5E3-33FB944C1DDD}" dt="2023-05-04T20:59:17.583" v="5481" actId="1076"/>
          <ac:graphicFrameMkLst>
            <pc:docMk/>
            <pc:sldMk cId="2624630061" sldId="272"/>
            <ac:graphicFrameMk id="4" creationId="{93897051-DA8D-4072-A594-51769F8D52F5}"/>
          </ac:graphicFrameMkLst>
        </pc:graphicFrameChg>
      </pc:sldChg>
      <pc:sldChg chg="addSp delSp modSp mod">
        <pc:chgData name="Chris Gast" userId="64142ccd-cdf7-490a-a3cf-10bd342cb51b" providerId="ADAL" clId="{F7BFF60B-BD60-4732-A5E3-33FB944C1DDD}" dt="2023-05-04T22:00:58.153" v="5718" actId="1076"/>
        <pc:sldMkLst>
          <pc:docMk/>
          <pc:sldMk cId="2496947791" sldId="278"/>
        </pc:sldMkLst>
        <pc:spChg chg="add del mod">
          <ac:chgData name="Chris Gast" userId="64142ccd-cdf7-490a-a3cf-10bd342cb51b" providerId="ADAL" clId="{F7BFF60B-BD60-4732-A5E3-33FB944C1DDD}" dt="2023-05-04T21:58:13.966" v="5698" actId="478"/>
          <ac:spMkLst>
            <pc:docMk/>
            <pc:sldMk cId="2496947791" sldId="278"/>
            <ac:spMk id="3" creationId="{8DD053F4-22AE-CDD2-AAAD-51433AB7547D}"/>
          </ac:spMkLst>
        </pc:spChg>
        <pc:spChg chg="add mod">
          <ac:chgData name="Chris Gast" userId="64142ccd-cdf7-490a-a3cf-10bd342cb51b" providerId="ADAL" clId="{F7BFF60B-BD60-4732-A5E3-33FB944C1DDD}" dt="2023-05-04T22:00:58.153" v="5718" actId="1076"/>
          <ac:spMkLst>
            <pc:docMk/>
            <pc:sldMk cId="2496947791" sldId="278"/>
            <ac:spMk id="4" creationId="{4083A802-CF24-8E3A-CC51-12601F10E96E}"/>
          </ac:spMkLst>
        </pc:spChg>
        <pc:spChg chg="add mod">
          <ac:chgData name="Chris Gast" userId="64142ccd-cdf7-490a-a3cf-10bd342cb51b" providerId="ADAL" clId="{F7BFF60B-BD60-4732-A5E3-33FB944C1DDD}" dt="2023-05-04T21:59:54.859" v="5716" actId="1076"/>
          <ac:spMkLst>
            <pc:docMk/>
            <pc:sldMk cId="2496947791" sldId="278"/>
            <ac:spMk id="5" creationId="{77881640-CAB6-B3DB-E08B-82BF171C3536}"/>
          </ac:spMkLst>
        </pc:spChg>
        <pc:spChg chg="del mod">
          <ac:chgData name="Chris Gast" userId="64142ccd-cdf7-490a-a3cf-10bd342cb51b" providerId="ADAL" clId="{F7BFF60B-BD60-4732-A5E3-33FB944C1DDD}" dt="2023-05-04T15:59:47.235" v="3740" actId="478"/>
          <ac:spMkLst>
            <pc:docMk/>
            <pc:sldMk cId="2496947791" sldId="278"/>
            <ac:spMk id="14" creationId="{DC738669-5750-45EA-9715-A0041D4C569B}"/>
          </ac:spMkLst>
        </pc:spChg>
        <pc:spChg chg="del">
          <ac:chgData name="Chris Gast" userId="64142ccd-cdf7-490a-a3cf-10bd342cb51b" providerId="ADAL" clId="{F7BFF60B-BD60-4732-A5E3-33FB944C1DDD}" dt="2023-05-04T15:59:48.108" v="3741" actId="478"/>
          <ac:spMkLst>
            <pc:docMk/>
            <pc:sldMk cId="2496947791" sldId="278"/>
            <ac:spMk id="15" creationId="{CD05A243-8080-4F6D-8538-65CDDF891BA6}"/>
          </ac:spMkLst>
        </pc:spChg>
        <pc:graphicFrameChg chg="mod modGraphic">
          <ac:chgData name="Chris Gast" userId="64142ccd-cdf7-490a-a3cf-10bd342cb51b" providerId="ADAL" clId="{F7BFF60B-BD60-4732-A5E3-33FB944C1DDD}" dt="2023-05-04T21:58:55.676" v="5707" actId="14100"/>
          <ac:graphicFrameMkLst>
            <pc:docMk/>
            <pc:sldMk cId="2496947791" sldId="278"/>
            <ac:graphicFrameMk id="13" creationId="{914D6EE3-4782-45C1-A75C-003483879C97}"/>
          </ac:graphicFrameMkLst>
        </pc:graphicFrameChg>
      </pc:sldChg>
      <pc:sldChg chg="delSp mod ord">
        <pc:chgData name="Chris Gast" userId="64142ccd-cdf7-490a-a3cf-10bd342cb51b" providerId="ADAL" clId="{F7BFF60B-BD60-4732-A5E3-33FB944C1DDD}" dt="2023-05-04T15:55:57.238" v="3697" actId="478"/>
        <pc:sldMkLst>
          <pc:docMk/>
          <pc:sldMk cId="395518310" sldId="279"/>
        </pc:sldMkLst>
        <pc:spChg chg="del">
          <ac:chgData name="Chris Gast" userId="64142ccd-cdf7-490a-a3cf-10bd342cb51b" providerId="ADAL" clId="{F7BFF60B-BD60-4732-A5E3-33FB944C1DDD}" dt="2023-05-04T15:55:55.269" v="3696" actId="478"/>
          <ac:spMkLst>
            <pc:docMk/>
            <pc:sldMk cId="395518310" sldId="279"/>
            <ac:spMk id="19" creationId="{386DB667-0553-4FB8-B0E0-776539934AFF}"/>
          </ac:spMkLst>
        </pc:spChg>
        <pc:spChg chg="del">
          <ac:chgData name="Chris Gast" userId="64142ccd-cdf7-490a-a3cf-10bd342cb51b" providerId="ADAL" clId="{F7BFF60B-BD60-4732-A5E3-33FB944C1DDD}" dt="2023-05-04T15:55:57.238" v="3697" actId="478"/>
          <ac:spMkLst>
            <pc:docMk/>
            <pc:sldMk cId="395518310" sldId="279"/>
            <ac:spMk id="20" creationId="{C77C6228-C5A8-44DC-ABD7-A22A4475D3DF}"/>
          </ac:spMkLst>
        </pc:spChg>
      </pc:sldChg>
      <pc:sldChg chg="addSp delSp modSp add del mod ord">
        <pc:chgData name="Chris Gast" userId="64142ccd-cdf7-490a-a3cf-10bd342cb51b" providerId="ADAL" clId="{F7BFF60B-BD60-4732-A5E3-33FB944C1DDD}" dt="2023-05-04T01:24:29.255" v="2108" actId="2696"/>
        <pc:sldMkLst>
          <pc:docMk/>
          <pc:sldMk cId="1420547054" sldId="281"/>
        </pc:sldMkLst>
        <pc:spChg chg="add del mod">
          <ac:chgData name="Chris Gast" userId="64142ccd-cdf7-490a-a3cf-10bd342cb51b" providerId="ADAL" clId="{F7BFF60B-BD60-4732-A5E3-33FB944C1DDD}" dt="2023-05-03T20:22:42.773" v="744" actId="478"/>
          <ac:spMkLst>
            <pc:docMk/>
            <pc:sldMk cId="1420547054" sldId="281"/>
            <ac:spMk id="3" creationId="{A0145BAB-6516-B738-326C-47EAE7C5535F}"/>
          </ac:spMkLst>
        </pc:spChg>
        <pc:spChg chg="add del mod">
          <ac:chgData name="Chris Gast" userId="64142ccd-cdf7-490a-a3cf-10bd342cb51b" providerId="ADAL" clId="{F7BFF60B-BD60-4732-A5E3-33FB944C1DDD}" dt="2023-05-03T20:22:48.108" v="746" actId="478"/>
          <ac:spMkLst>
            <pc:docMk/>
            <pc:sldMk cId="1420547054" sldId="281"/>
            <ac:spMk id="5" creationId="{015DFD2A-E3CB-0B0F-CC1A-7B11EB7401F1}"/>
          </ac:spMkLst>
        </pc:spChg>
        <pc:spChg chg="mod">
          <ac:chgData name="Chris Gast" userId="64142ccd-cdf7-490a-a3cf-10bd342cb51b" providerId="ADAL" clId="{F7BFF60B-BD60-4732-A5E3-33FB944C1DDD}" dt="2023-05-03T20:22:35.478" v="742" actId="20577"/>
          <ac:spMkLst>
            <pc:docMk/>
            <pc:sldMk cId="1420547054" sldId="281"/>
            <ac:spMk id="7" creationId="{47788B34-4190-4916-9048-47720EA5ABF1}"/>
          </ac:spMkLst>
        </pc:spChg>
        <pc:spChg chg="del">
          <ac:chgData name="Chris Gast" userId="64142ccd-cdf7-490a-a3cf-10bd342cb51b" providerId="ADAL" clId="{F7BFF60B-BD60-4732-A5E3-33FB944C1DDD}" dt="2023-05-03T20:22:59.756" v="751" actId="478"/>
          <ac:spMkLst>
            <pc:docMk/>
            <pc:sldMk cId="1420547054" sldId="281"/>
            <ac:spMk id="8" creationId="{ABA415A0-3B77-43FB-A408-5F1DA4B0AAFA}"/>
          </ac:spMkLst>
        </pc:spChg>
        <pc:spChg chg="mod">
          <ac:chgData name="Chris Gast" userId="64142ccd-cdf7-490a-a3cf-10bd342cb51b" providerId="ADAL" clId="{F7BFF60B-BD60-4732-A5E3-33FB944C1DDD}" dt="2023-05-03T20:24:20.371" v="807" actId="14100"/>
          <ac:spMkLst>
            <pc:docMk/>
            <pc:sldMk cId="1420547054" sldId="281"/>
            <ac:spMk id="9" creationId="{8598ECEC-4413-4244-8F21-0076EC511806}"/>
          </ac:spMkLst>
        </pc:spChg>
        <pc:spChg chg="del">
          <ac:chgData name="Chris Gast" userId="64142ccd-cdf7-490a-a3cf-10bd342cb51b" providerId="ADAL" clId="{F7BFF60B-BD60-4732-A5E3-33FB944C1DDD}" dt="2023-05-03T20:22:45.495" v="745" actId="478"/>
          <ac:spMkLst>
            <pc:docMk/>
            <pc:sldMk cId="1420547054" sldId="281"/>
            <ac:spMk id="10" creationId="{34A9BC34-CFDB-4D7A-8D6C-1CE608D0909F}"/>
          </ac:spMkLst>
        </pc:spChg>
        <pc:spChg chg="del">
          <ac:chgData name="Chris Gast" userId="64142ccd-cdf7-490a-a3cf-10bd342cb51b" providerId="ADAL" clId="{F7BFF60B-BD60-4732-A5E3-33FB944C1DDD}" dt="2023-05-03T20:22:49.957" v="747" actId="478"/>
          <ac:spMkLst>
            <pc:docMk/>
            <pc:sldMk cId="1420547054" sldId="281"/>
            <ac:spMk id="11" creationId="{1D014E48-5DD9-49CE-AD5B-0FEF69204F68}"/>
          </ac:spMkLst>
        </pc:spChg>
        <pc:spChg chg="del">
          <ac:chgData name="Chris Gast" userId="64142ccd-cdf7-490a-a3cf-10bd342cb51b" providerId="ADAL" clId="{F7BFF60B-BD60-4732-A5E3-33FB944C1DDD}" dt="2023-05-03T20:22:39.659" v="743" actId="478"/>
          <ac:spMkLst>
            <pc:docMk/>
            <pc:sldMk cId="1420547054" sldId="281"/>
            <ac:spMk id="12" creationId="{3A63626D-0E6E-4023-ABFC-A744C9862159}"/>
          </ac:spMkLst>
        </pc:spChg>
        <pc:spChg chg="del">
          <ac:chgData name="Chris Gast" userId="64142ccd-cdf7-490a-a3cf-10bd342cb51b" providerId="ADAL" clId="{F7BFF60B-BD60-4732-A5E3-33FB944C1DDD}" dt="2023-05-03T20:22:55.255" v="749" actId="478"/>
          <ac:spMkLst>
            <pc:docMk/>
            <pc:sldMk cId="1420547054" sldId="281"/>
            <ac:spMk id="13" creationId="{258E9390-685C-4BAD-BFAD-EC56E81C4745}"/>
          </ac:spMkLst>
        </pc:spChg>
        <pc:spChg chg="add del mod">
          <ac:chgData name="Chris Gast" userId="64142ccd-cdf7-490a-a3cf-10bd342cb51b" providerId="ADAL" clId="{F7BFF60B-BD60-4732-A5E3-33FB944C1DDD}" dt="2023-05-03T20:22:53.132" v="748" actId="478"/>
          <ac:spMkLst>
            <pc:docMk/>
            <pc:sldMk cId="1420547054" sldId="281"/>
            <ac:spMk id="17" creationId="{A8DEC6F7-7AD3-1653-97B8-D4F2EBADC3BD}"/>
          </ac:spMkLst>
        </pc:spChg>
        <pc:spChg chg="add del mod">
          <ac:chgData name="Chris Gast" userId="64142ccd-cdf7-490a-a3cf-10bd342cb51b" providerId="ADAL" clId="{F7BFF60B-BD60-4732-A5E3-33FB944C1DDD}" dt="2023-05-03T20:22:56.538" v="750" actId="478"/>
          <ac:spMkLst>
            <pc:docMk/>
            <pc:sldMk cId="1420547054" sldId="281"/>
            <ac:spMk id="19" creationId="{D965D984-B5EA-152A-B9E2-9B702228B645}"/>
          </ac:spMkLst>
        </pc:spChg>
        <pc:spChg chg="add del mod">
          <ac:chgData name="Chris Gast" userId="64142ccd-cdf7-490a-a3cf-10bd342cb51b" providerId="ADAL" clId="{F7BFF60B-BD60-4732-A5E3-33FB944C1DDD}" dt="2023-05-03T20:23:02.710" v="752" actId="478"/>
          <ac:spMkLst>
            <pc:docMk/>
            <pc:sldMk cId="1420547054" sldId="281"/>
            <ac:spMk id="21" creationId="{CBF81096-9466-BE8E-63FD-70BAF9362E41}"/>
          </ac:spMkLst>
        </pc:spChg>
        <pc:spChg chg="add del mod">
          <ac:chgData name="Chris Gast" userId="64142ccd-cdf7-490a-a3cf-10bd342cb51b" providerId="ADAL" clId="{F7BFF60B-BD60-4732-A5E3-33FB944C1DDD}" dt="2023-05-03T20:24:13.906" v="806" actId="478"/>
          <ac:spMkLst>
            <pc:docMk/>
            <pc:sldMk cId="1420547054" sldId="281"/>
            <ac:spMk id="22" creationId="{D5067E63-D53F-BAE8-2175-09BDE99906B9}"/>
          </ac:spMkLst>
        </pc:spChg>
      </pc:sldChg>
      <pc:sldChg chg="addSp delSp modSp mod ord">
        <pc:chgData name="Chris Gast" userId="64142ccd-cdf7-490a-a3cf-10bd342cb51b" providerId="ADAL" clId="{F7BFF60B-BD60-4732-A5E3-33FB944C1DDD}" dt="2023-05-04T15:56:16.117" v="3703" actId="478"/>
        <pc:sldMkLst>
          <pc:docMk/>
          <pc:sldMk cId="560021826" sldId="317"/>
        </pc:sldMkLst>
        <pc:spChg chg="del mod">
          <ac:chgData name="Chris Gast" userId="64142ccd-cdf7-490a-a3cf-10bd342cb51b" providerId="ADAL" clId="{F7BFF60B-BD60-4732-A5E3-33FB944C1DDD}" dt="2023-05-04T15:56:16.117" v="3703" actId="478"/>
          <ac:spMkLst>
            <pc:docMk/>
            <pc:sldMk cId="560021826" sldId="317"/>
            <ac:spMk id="2" creationId="{2910D835-B454-4270-BB35-86A187307E6F}"/>
          </ac:spMkLst>
        </pc:spChg>
        <pc:spChg chg="del">
          <ac:chgData name="Chris Gast" userId="64142ccd-cdf7-490a-a3cf-10bd342cb51b" providerId="ADAL" clId="{F7BFF60B-BD60-4732-A5E3-33FB944C1DDD}" dt="2023-05-03T20:18:00.957" v="250" actId="478"/>
          <ac:spMkLst>
            <pc:docMk/>
            <pc:sldMk cId="560021826" sldId="317"/>
            <ac:spMk id="3" creationId="{7F7F653B-90B5-4F47-A33F-93DCB2EF68C2}"/>
          </ac:spMkLst>
        </pc:spChg>
        <pc:spChg chg="add del mod">
          <ac:chgData name="Chris Gast" userId="64142ccd-cdf7-490a-a3cf-10bd342cb51b" providerId="ADAL" clId="{F7BFF60B-BD60-4732-A5E3-33FB944C1DDD}" dt="2023-05-04T15:56:12.079" v="3702" actId="478"/>
          <ac:spMkLst>
            <pc:docMk/>
            <pc:sldMk cId="560021826" sldId="317"/>
            <ac:spMk id="5" creationId="{F4834B7E-BB30-E78B-CA69-DF2B04BB3F1B}"/>
          </ac:spMkLst>
        </pc:spChg>
        <pc:spChg chg="del mod">
          <ac:chgData name="Chris Gast" userId="64142ccd-cdf7-490a-a3cf-10bd342cb51b" providerId="ADAL" clId="{F7BFF60B-BD60-4732-A5E3-33FB944C1DDD}" dt="2023-05-03T20:18:11.662" v="252" actId="478"/>
          <ac:spMkLst>
            <pc:docMk/>
            <pc:sldMk cId="560021826" sldId="317"/>
            <ac:spMk id="16" creationId="{4BDCF583-1D5D-4235-97C2-39272B80A0B1}"/>
          </ac:spMkLst>
        </pc:spChg>
        <pc:picChg chg="add del">
          <ac:chgData name="Chris Gast" userId="64142ccd-cdf7-490a-a3cf-10bd342cb51b" providerId="ADAL" clId="{F7BFF60B-BD60-4732-A5E3-33FB944C1DDD}" dt="2023-05-04T15:56:12.079" v="3702" actId="478"/>
          <ac:picMkLst>
            <pc:docMk/>
            <pc:sldMk cId="560021826" sldId="317"/>
            <ac:picMk id="8" creationId="{5FED7C55-F545-49A1-90FD-D853A25AB453}"/>
          </ac:picMkLst>
        </pc:picChg>
      </pc:sldChg>
      <pc:sldChg chg="delSp mod ord">
        <pc:chgData name="Chris Gast" userId="64142ccd-cdf7-490a-a3cf-10bd342cb51b" providerId="ADAL" clId="{F7BFF60B-BD60-4732-A5E3-33FB944C1DDD}" dt="2023-05-04T15:55:07.730" v="3683" actId="478"/>
        <pc:sldMkLst>
          <pc:docMk/>
          <pc:sldMk cId="3521561301" sldId="321"/>
        </pc:sldMkLst>
        <pc:spChg chg="del">
          <ac:chgData name="Chris Gast" userId="64142ccd-cdf7-490a-a3cf-10bd342cb51b" providerId="ADAL" clId="{F7BFF60B-BD60-4732-A5E3-33FB944C1DDD}" dt="2023-05-04T15:55:01.640" v="3681" actId="478"/>
          <ac:spMkLst>
            <pc:docMk/>
            <pc:sldMk cId="3521561301" sldId="321"/>
            <ac:spMk id="3" creationId="{B9D53A68-6BDD-5B69-CD39-0C9EDFD2A9AA}"/>
          </ac:spMkLst>
        </pc:spChg>
        <pc:spChg chg="del">
          <ac:chgData name="Chris Gast" userId="64142ccd-cdf7-490a-a3cf-10bd342cb51b" providerId="ADAL" clId="{F7BFF60B-BD60-4732-A5E3-33FB944C1DDD}" dt="2023-05-04T15:55:05.609" v="3682" actId="478"/>
          <ac:spMkLst>
            <pc:docMk/>
            <pc:sldMk cId="3521561301" sldId="321"/>
            <ac:spMk id="4" creationId="{0C329F70-04F7-4C70-BCF8-D4371F54EF2F}"/>
          </ac:spMkLst>
        </pc:spChg>
        <pc:spChg chg="del">
          <ac:chgData name="Chris Gast" userId="64142ccd-cdf7-490a-a3cf-10bd342cb51b" providerId="ADAL" clId="{F7BFF60B-BD60-4732-A5E3-33FB944C1DDD}" dt="2023-05-04T15:55:07.730" v="3683" actId="478"/>
          <ac:spMkLst>
            <pc:docMk/>
            <pc:sldMk cId="3521561301" sldId="321"/>
            <ac:spMk id="5" creationId="{06A3302E-502D-4151-81C9-5FD6AF9596D6}"/>
          </ac:spMkLst>
        </pc:spChg>
      </pc:sldChg>
      <pc:sldChg chg="addSp delSp modSp mod ord">
        <pc:chgData name="Chris Gast" userId="64142ccd-cdf7-490a-a3cf-10bd342cb51b" providerId="ADAL" clId="{F7BFF60B-BD60-4732-A5E3-33FB944C1DDD}" dt="2023-05-04T15:55:52.224" v="3695" actId="478"/>
        <pc:sldMkLst>
          <pc:docMk/>
          <pc:sldMk cId="2158886557" sldId="384"/>
        </pc:sldMkLst>
        <pc:spChg chg="del mod">
          <ac:chgData name="Chris Gast" userId="64142ccd-cdf7-490a-a3cf-10bd342cb51b" providerId="ADAL" clId="{F7BFF60B-BD60-4732-A5E3-33FB944C1DDD}" dt="2023-05-04T15:55:52.224" v="3695" actId="478"/>
          <ac:spMkLst>
            <pc:docMk/>
            <pc:sldMk cId="2158886557" sldId="384"/>
            <ac:spMk id="4" creationId="{0C329F70-04F7-4C70-BCF8-D4371F54EF2F}"/>
          </ac:spMkLst>
        </pc:spChg>
        <pc:spChg chg="add del">
          <ac:chgData name="Chris Gast" userId="64142ccd-cdf7-490a-a3cf-10bd342cb51b" providerId="ADAL" clId="{F7BFF60B-BD60-4732-A5E3-33FB944C1DDD}" dt="2023-05-04T01:24:55.009" v="2131" actId="478"/>
          <ac:spMkLst>
            <pc:docMk/>
            <pc:sldMk cId="2158886557" sldId="384"/>
            <ac:spMk id="5" creationId="{06A3302E-502D-4151-81C9-5FD6AF9596D6}"/>
          </ac:spMkLst>
        </pc:spChg>
        <pc:spChg chg="mod">
          <ac:chgData name="Chris Gast" userId="64142ccd-cdf7-490a-a3cf-10bd342cb51b" providerId="ADAL" clId="{F7BFF60B-BD60-4732-A5E3-33FB944C1DDD}" dt="2023-05-04T01:27:07.403" v="2185" actId="403"/>
          <ac:spMkLst>
            <pc:docMk/>
            <pc:sldMk cId="2158886557" sldId="384"/>
            <ac:spMk id="11" creationId="{23418ADF-358F-4647-A511-FCFFEDA83429}"/>
          </ac:spMkLst>
        </pc:spChg>
        <pc:spChg chg="del mod">
          <ac:chgData name="Chris Gast" userId="64142ccd-cdf7-490a-a3cf-10bd342cb51b" providerId="ADAL" clId="{F7BFF60B-BD60-4732-A5E3-33FB944C1DDD}" dt="2023-05-04T01:25:44.358" v="2184" actId="478"/>
          <ac:spMkLst>
            <pc:docMk/>
            <pc:sldMk cId="2158886557" sldId="384"/>
            <ac:spMk id="12" creationId="{E5127060-CDBF-435F-9009-A5451CCE305D}"/>
          </ac:spMkLst>
        </pc:spChg>
      </pc:sldChg>
      <pc:sldChg chg="delSp mod ord">
        <pc:chgData name="Chris Gast" userId="64142ccd-cdf7-490a-a3cf-10bd342cb51b" providerId="ADAL" clId="{F7BFF60B-BD60-4732-A5E3-33FB944C1DDD}" dt="2023-05-04T15:56:24.229" v="3707" actId="478"/>
        <pc:sldMkLst>
          <pc:docMk/>
          <pc:sldMk cId="2313234867" sldId="389"/>
        </pc:sldMkLst>
        <pc:spChg chg="del">
          <ac:chgData name="Chris Gast" userId="64142ccd-cdf7-490a-a3cf-10bd342cb51b" providerId="ADAL" clId="{F7BFF60B-BD60-4732-A5E3-33FB944C1DDD}" dt="2023-05-04T15:56:23.009" v="3706" actId="478"/>
          <ac:spMkLst>
            <pc:docMk/>
            <pc:sldMk cId="2313234867" sldId="389"/>
            <ac:spMk id="13" creationId="{915FE2C5-E66A-4405-B19E-2C5C546C98E4}"/>
          </ac:spMkLst>
        </pc:spChg>
        <pc:spChg chg="del">
          <ac:chgData name="Chris Gast" userId="64142ccd-cdf7-490a-a3cf-10bd342cb51b" providerId="ADAL" clId="{F7BFF60B-BD60-4732-A5E3-33FB944C1DDD}" dt="2023-05-04T15:56:24.229" v="3707" actId="478"/>
          <ac:spMkLst>
            <pc:docMk/>
            <pc:sldMk cId="2313234867" sldId="389"/>
            <ac:spMk id="14" creationId="{B01DF4D0-78BC-4C8C-9570-26F0B225433A}"/>
          </ac:spMkLst>
        </pc:spChg>
      </pc:sldChg>
      <pc:sldChg chg="addSp delSp modSp add mod">
        <pc:chgData name="Chris Gast" userId="64142ccd-cdf7-490a-a3cf-10bd342cb51b" providerId="ADAL" clId="{F7BFF60B-BD60-4732-A5E3-33FB944C1DDD}" dt="2023-05-04T21:29:29.099" v="5688" actId="20577"/>
        <pc:sldMkLst>
          <pc:docMk/>
          <pc:sldMk cId="1296678881" sldId="392"/>
        </pc:sldMkLst>
        <pc:spChg chg="del mod">
          <ac:chgData name="Chris Gast" userId="64142ccd-cdf7-490a-a3cf-10bd342cb51b" providerId="ADAL" clId="{F7BFF60B-BD60-4732-A5E3-33FB944C1DDD}" dt="2023-05-04T15:59:28.214" v="3728" actId="478"/>
          <ac:spMkLst>
            <pc:docMk/>
            <pc:sldMk cId="1296678881" sldId="392"/>
            <ac:spMk id="4" creationId="{0C329F70-04F7-4C70-BCF8-D4371F54EF2F}"/>
          </ac:spMkLst>
        </pc:spChg>
        <pc:spChg chg="del">
          <ac:chgData name="Chris Gast" userId="64142ccd-cdf7-490a-a3cf-10bd342cb51b" providerId="ADAL" clId="{F7BFF60B-BD60-4732-A5E3-33FB944C1DDD}" dt="2023-05-04T15:59:30.036" v="3729" actId="478"/>
          <ac:spMkLst>
            <pc:docMk/>
            <pc:sldMk cId="1296678881" sldId="392"/>
            <ac:spMk id="5" creationId="{06A3302E-502D-4151-81C9-5FD6AF9596D6}"/>
          </ac:spMkLst>
        </pc:spChg>
        <pc:spChg chg="mod">
          <ac:chgData name="Chris Gast" userId="64142ccd-cdf7-490a-a3cf-10bd342cb51b" providerId="ADAL" clId="{F7BFF60B-BD60-4732-A5E3-33FB944C1DDD}" dt="2023-05-04T16:01:27.980" v="3765" actId="20577"/>
          <ac:spMkLst>
            <pc:docMk/>
            <pc:sldMk cId="1296678881" sldId="392"/>
            <ac:spMk id="7" creationId="{4B18D636-CC10-4B1E-AA38-419DCCF2D9C9}"/>
          </ac:spMkLst>
        </pc:spChg>
        <pc:spChg chg="mod">
          <ac:chgData name="Chris Gast" userId="64142ccd-cdf7-490a-a3cf-10bd342cb51b" providerId="ADAL" clId="{F7BFF60B-BD60-4732-A5E3-33FB944C1DDD}" dt="2023-05-04T21:29:29.099" v="5688" actId="20577"/>
          <ac:spMkLst>
            <pc:docMk/>
            <pc:sldMk cId="1296678881" sldId="392"/>
            <ac:spMk id="13" creationId="{FC69BBA5-7A53-6941-EC64-FCEA6F7FB2F5}"/>
          </ac:spMkLst>
        </pc:spChg>
        <pc:spChg chg="del">
          <ac:chgData name="Chris Gast" userId="64142ccd-cdf7-490a-a3cf-10bd342cb51b" providerId="ADAL" clId="{F7BFF60B-BD60-4732-A5E3-33FB944C1DDD}" dt="2023-05-04T16:00:18.312" v="3745" actId="478"/>
          <ac:spMkLst>
            <pc:docMk/>
            <pc:sldMk cId="1296678881" sldId="392"/>
            <ac:spMk id="15" creationId="{26811035-6798-C9BD-2E3E-7605067984B1}"/>
          </ac:spMkLst>
        </pc:spChg>
        <pc:spChg chg="del">
          <ac:chgData name="Chris Gast" userId="64142ccd-cdf7-490a-a3cf-10bd342cb51b" providerId="ADAL" clId="{F7BFF60B-BD60-4732-A5E3-33FB944C1DDD}" dt="2023-05-04T16:00:15.001" v="3744" actId="478"/>
          <ac:spMkLst>
            <pc:docMk/>
            <pc:sldMk cId="1296678881" sldId="392"/>
            <ac:spMk id="17" creationId="{B9720289-F068-842F-DACD-8A5DAE344CCC}"/>
          </ac:spMkLst>
        </pc:spChg>
        <pc:picChg chg="add mod">
          <ac:chgData name="Chris Gast" userId="64142ccd-cdf7-490a-a3cf-10bd342cb51b" providerId="ADAL" clId="{F7BFF60B-BD60-4732-A5E3-33FB944C1DDD}" dt="2023-05-04T21:00:27.204" v="5484" actId="1076"/>
          <ac:picMkLst>
            <pc:docMk/>
            <pc:sldMk cId="1296678881" sldId="392"/>
            <ac:picMk id="1026" creationId="{26F5DFEF-F8C6-15FF-6706-BD220E22E362}"/>
          </ac:picMkLst>
        </pc:picChg>
      </pc:sldChg>
      <pc:sldChg chg="addSp delSp modSp add mod">
        <pc:chgData name="Chris Gast" userId="64142ccd-cdf7-490a-a3cf-10bd342cb51b" providerId="ADAL" clId="{F7BFF60B-BD60-4732-A5E3-33FB944C1DDD}" dt="2023-05-04T15:57:13.565" v="3710" actId="1076"/>
        <pc:sldMkLst>
          <pc:docMk/>
          <pc:sldMk cId="636636681" sldId="393"/>
        </pc:sldMkLst>
        <pc:spChg chg="mod">
          <ac:chgData name="Chris Gast" userId="64142ccd-cdf7-490a-a3cf-10bd342cb51b" providerId="ADAL" clId="{F7BFF60B-BD60-4732-A5E3-33FB944C1DDD}" dt="2023-05-04T15:57:13.565" v="3710" actId="1076"/>
          <ac:spMkLst>
            <pc:docMk/>
            <pc:sldMk cId="636636681" sldId="393"/>
            <ac:spMk id="2" creationId="{901C3336-92C8-C0E7-D3C6-33EDEA88A9FF}"/>
          </ac:spMkLst>
        </pc:spChg>
        <pc:spChg chg="del">
          <ac:chgData name="Chris Gast" userId="64142ccd-cdf7-490a-a3cf-10bd342cb51b" providerId="ADAL" clId="{F7BFF60B-BD60-4732-A5E3-33FB944C1DDD}" dt="2023-05-04T15:56:04.541" v="3699" actId="478"/>
          <ac:spMkLst>
            <pc:docMk/>
            <pc:sldMk cId="636636681" sldId="393"/>
            <ac:spMk id="4" creationId="{0C329F70-04F7-4C70-BCF8-D4371F54EF2F}"/>
          </ac:spMkLst>
        </pc:spChg>
        <pc:spChg chg="add del mod">
          <ac:chgData name="Chris Gast" userId="64142ccd-cdf7-490a-a3cf-10bd342cb51b" providerId="ADAL" clId="{F7BFF60B-BD60-4732-A5E3-33FB944C1DDD}" dt="2023-05-04T00:58:15.928" v="1245" actId="478"/>
          <ac:spMkLst>
            <pc:docMk/>
            <pc:sldMk cId="636636681" sldId="393"/>
            <ac:spMk id="5" creationId="{6163F0AA-74CF-3764-B8FA-6133AF86AE35}"/>
          </ac:spMkLst>
        </pc:spChg>
        <pc:spChg chg="mod">
          <ac:chgData name="Chris Gast" userId="64142ccd-cdf7-490a-a3cf-10bd342cb51b" providerId="ADAL" clId="{F7BFF60B-BD60-4732-A5E3-33FB944C1DDD}" dt="2023-05-04T00:53:33.850" v="1031" actId="20577"/>
          <ac:spMkLst>
            <pc:docMk/>
            <pc:sldMk cId="636636681" sldId="393"/>
            <ac:spMk id="7" creationId="{4B18D636-CC10-4B1E-AA38-419DCCF2D9C9}"/>
          </ac:spMkLst>
        </pc:spChg>
        <pc:spChg chg="del">
          <ac:chgData name="Chris Gast" userId="64142ccd-cdf7-490a-a3cf-10bd342cb51b" providerId="ADAL" clId="{F7BFF60B-BD60-4732-A5E3-33FB944C1DDD}" dt="2023-05-04T00:58:11.847" v="1244" actId="478"/>
          <ac:spMkLst>
            <pc:docMk/>
            <pc:sldMk cId="636636681" sldId="393"/>
            <ac:spMk id="9" creationId="{0D098C43-2F2A-4100-89BC-5931039293FA}"/>
          </ac:spMkLst>
        </pc:spChg>
        <pc:spChg chg="mod ord">
          <ac:chgData name="Chris Gast" userId="64142ccd-cdf7-490a-a3cf-10bd342cb51b" providerId="ADAL" clId="{F7BFF60B-BD60-4732-A5E3-33FB944C1DDD}" dt="2023-05-04T00:59:08.332" v="1263" actId="403"/>
          <ac:spMkLst>
            <pc:docMk/>
            <pc:sldMk cId="636636681" sldId="393"/>
            <ac:spMk id="10" creationId="{1DB251F7-EBE7-46AC-A920-FFE2C5AF68EA}"/>
          </ac:spMkLst>
        </pc:spChg>
        <pc:spChg chg="del">
          <ac:chgData name="Chris Gast" userId="64142ccd-cdf7-490a-a3cf-10bd342cb51b" providerId="ADAL" clId="{F7BFF60B-BD60-4732-A5E3-33FB944C1DDD}" dt="2023-05-04T00:54:28.995" v="1089" actId="478"/>
          <ac:spMkLst>
            <pc:docMk/>
            <pc:sldMk cId="636636681" sldId="393"/>
            <ac:spMk id="17" creationId="{F2561AD0-5D2D-4111-5D35-14778E5FF365}"/>
          </ac:spMkLst>
        </pc:spChg>
        <pc:spChg chg="del mod">
          <ac:chgData name="Chris Gast" userId="64142ccd-cdf7-490a-a3cf-10bd342cb51b" providerId="ADAL" clId="{F7BFF60B-BD60-4732-A5E3-33FB944C1DDD}" dt="2023-05-04T00:54:49.710" v="1092" actId="478"/>
          <ac:spMkLst>
            <pc:docMk/>
            <pc:sldMk cId="636636681" sldId="393"/>
            <ac:spMk id="18" creationId="{CA1C55A0-257D-5F85-DCD0-4CE9CFE67E46}"/>
          </ac:spMkLst>
        </pc:spChg>
        <pc:grpChg chg="ord">
          <ac:chgData name="Chris Gast" userId="64142ccd-cdf7-490a-a3cf-10bd342cb51b" providerId="ADAL" clId="{F7BFF60B-BD60-4732-A5E3-33FB944C1DDD}" dt="2023-05-04T00:55:59.786" v="1203" actId="171"/>
          <ac:grpSpMkLst>
            <pc:docMk/>
            <pc:sldMk cId="636636681" sldId="393"/>
            <ac:grpSpMk id="14" creationId="{B19C6890-48DA-E0D7-3FC1-A10EBF3C3053}"/>
          </ac:grpSpMkLst>
        </pc:grpChg>
      </pc:sldChg>
      <pc:sldChg chg="addSp delSp modSp add mod">
        <pc:chgData name="Chris Gast" userId="64142ccd-cdf7-490a-a3cf-10bd342cb51b" providerId="ADAL" clId="{F7BFF60B-BD60-4732-A5E3-33FB944C1DDD}" dt="2023-05-04T15:57:18.905" v="3711" actId="1076"/>
        <pc:sldMkLst>
          <pc:docMk/>
          <pc:sldMk cId="3817057923" sldId="394"/>
        </pc:sldMkLst>
        <pc:spChg chg="mod">
          <ac:chgData name="Chris Gast" userId="64142ccd-cdf7-490a-a3cf-10bd342cb51b" providerId="ADAL" clId="{F7BFF60B-BD60-4732-A5E3-33FB944C1DDD}" dt="2023-05-04T15:57:18.905" v="3711" actId="1076"/>
          <ac:spMkLst>
            <pc:docMk/>
            <pc:sldMk cId="3817057923" sldId="394"/>
            <ac:spMk id="2" creationId="{901C3336-92C8-C0E7-D3C6-33EDEA88A9FF}"/>
          </ac:spMkLst>
        </pc:spChg>
        <pc:spChg chg="del">
          <ac:chgData name="Chris Gast" userId="64142ccd-cdf7-490a-a3cf-10bd342cb51b" providerId="ADAL" clId="{F7BFF60B-BD60-4732-A5E3-33FB944C1DDD}" dt="2023-05-04T15:56:01.850" v="3698" actId="478"/>
          <ac:spMkLst>
            <pc:docMk/>
            <pc:sldMk cId="3817057923" sldId="394"/>
            <ac:spMk id="4" creationId="{0C329F70-04F7-4C70-BCF8-D4371F54EF2F}"/>
          </ac:spMkLst>
        </pc:spChg>
        <pc:spChg chg="add del">
          <ac:chgData name="Chris Gast" userId="64142ccd-cdf7-490a-a3cf-10bd342cb51b" providerId="ADAL" clId="{F7BFF60B-BD60-4732-A5E3-33FB944C1DDD}" dt="2023-05-04T01:24:13.323" v="2105" actId="478"/>
          <ac:spMkLst>
            <pc:docMk/>
            <pc:sldMk cId="3817057923" sldId="394"/>
            <ac:spMk id="6" creationId="{9ED907F8-C614-4D59-A03F-BF9CD5E35703}"/>
          </ac:spMkLst>
        </pc:spChg>
        <pc:spChg chg="mod">
          <ac:chgData name="Chris Gast" userId="64142ccd-cdf7-490a-a3cf-10bd342cb51b" providerId="ADAL" clId="{F7BFF60B-BD60-4732-A5E3-33FB944C1DDD}" dt="2023-05-04T01:02:04.424" v="1304" actId="20577"/>
          <ac:spMkLst>
            <pc:docMk/>
            <pc:sldMk cId="3817057923" sldId="394"/>
            <ac:spMk id="7" creationId="{4B18D636-CC10-4B1E-AA38-419DCCF2D9C9}"/>
          </ac:spMkLst>
        </pc:spChg>
        <pc:spChg chg="mod">
          <ac:chgData name="Chris Gast" userId="64142ccd-cdf7-490a-a3cf-10bd342cb51b" providerId="ADAL" clId="{F7BFF60B-BD60-4732-A5E3-33FB944C1DDD}" dt="2023-05-04T01:22:18.272" v="2071" actId="20577"/>
          <ac:spMkLst>
            <pc:docMk/>
            <pc:sldMk cId="3817057923" sldId="394"/>
            <ac:spMk id="10" creationId="{1DB251F7-EBE7-46AC-A920-FFE2C5AF68EA}"/>
          </ac:spMkLst>
        </pc:spChg>
      </pc:sldChg>
      <pc:sldChg chg="delSp modSp add mod ord">
        <pc:chgData name="Chris Gast" userId="64142ccd-cdf7-490a-a3cf-10bd342cb51b" providerId="ADAL" clId="{F7BFF60B-BD60-4732-A5E3-33FB944C1DDD}" dt="2023-05-04T15:57:26.830" v="3712" actId="1076"/>
        <pc:sldMkLst>
          <pc:docMk/>
          <pc:sldMk cId="1419028461" sldId="395"/>
        </pc:sldMkLst>
        <pc:spChg chg="mod">
          <ac:chgData name="Chris Gast" userId="64142ccd-cdf7-490a-a3cf-10bd342cb51b" providerId="ADAL" clId="{F7BFF60B-BD60-4732-A5E3-33FB944C1DDD}" dt="2023-05-04T15:57:26.830" v="3712" actId="1076"/>
          <ac:spMkLst>
            <pc:docMk/>
            <pc:sldMk cId="1419028461" sldId="395"/>
            <ac:spMk id="2" creationId="{901C3336-92C8-C0E7-D3C6-33EDEA88A9FF}"/>
          </ac:spMkLst>
        </pc:spChg>
        <pc:spChg chg="del">
          <ac:chgData name="Chris Gast" userId="64142ccd-cdf7-490a-a3cf-10bd342cb51b" providerId="ADAL" clId="{F7BFF60B-BD60-4732-A5E3-33FB944C1DDD}" dt="2023-05-04T15:55:48.871" v="3694" actId="478"/>
          <ac:spMkLst>
            <pc:docMk/>
            <pc:sldMk cId="1419028461" sldId="395"/>
            <ac:spMk id="4" creationId="{0C329F70-04F7-4C70-BCF8-D4371F54EF2F}"/>
          </ac:spMkLst>
        </pc:spChg>
        <pc:spChg chg="mod">
          <ac:chgData name="Chris Gast" userId="64142ccd-cdf7-490a-a3cf-10bd342cb51b" providerId="ADAL" clId="{F7BFF60B-BD60-4732-A5E3-33FB944C1DDD}" dt="2023-05-04T01:52:36.671" v="3467" actId="20577"/>
          <ac:spMkLst>
            <pc:docMk/>
            <pc:sldMk cId="1419028461" sldId="395"/>
            <ac:spMk id="7" creationId="{4B18D636-CC10-4B1E-AA38-419DCCF2D9C9}"/>
          </ac:spMkLst>
        </pc:spChg>
        <pc:spChg chg="mod">
          <ac:chgData name="Chris Gast" userId="64142ccd-cdf7-490a-a3cf-10bd342cb51b" providerId="ADAL" clId="{F7BFF60B-BD60-4732-A5E3-33FB944C1DDD}" dt="2023-05-04T01:51:15.174" v="3438" actId="1076"/>
          <ac:spMkLst>
            <pc:docMk/>
            <pc:sldMk cId="1419028461" sldId="395"/>
            <ac:spMk id="10" creationId="{1DB251F7-EBE7-46AC-A920-FFE2C5AF68EA}"/>
          </ac:spMkLst>
        </pc:spChg>
      </pc:sldChg>
      <pc:sldChg chg="delSp modSp add mod">
        <pc:chgData name="Chris Gast" userId="64142ccd-cdf7-490a-a3cf-10bd342cb51b" providerId="ADAL" clId="{F7BFF60B-BD60-4732-A5E3-33FB944C1DDD}" dt="2023-05-04T15:55:43.696" v="3693" actId="478"/>
        <pc:sldMkLst>
          <pc:docMk/>
          <pc:sldMk cId="4271777538" sldId="396"/>
        </pc:sldMkLst>
        <pc:spChg chg="del mod">
          <ac:chgData name="Chris Gast" userId="64142ccd-cdf7-490a-a3cf-10bd342cb51b" providerId="ADAL" clId="{F7BFF60B-BD60-4732-A5E3-33FB944C1DDD}" dt="2023-05-04T01:53:32.745" v="3493" actId="478"/>
          <ac:spMkLst>
            <pc:docMk/>
            <pc:sldMk cId="4271777538" sldId="396"/>
            <ac:spMk id="2" creationId="{901C3336-92C8-C0E7-D3C6-33EDEA88A9FF}"/>
          </ac:spMkLst>
        </pc:spChg>
        <pc:spChg chg="del">
          <ac:chgData name="Chris Gast" userId="64142ccd-cdf7-490a-a3cf-10bd342cb51b" providerId="ADAL" clId="{F7BFF60B-BD60-4732-A5E3-33FB944C1DDD}" dt="2023-05-04T15:55:43.696" v="3693" actId="478"/>
          <ac:spMkLst>
            <pc:docMk/>
            <pc:sldMk cId="4271777538" sldId="396"/>
            <ac:spMk id="4" creationId="{0C329F70-04F7-4C70-BCF8-D4371F54EF2F}"/>
          </ac:spMkLst>
        </pc:spChg>
        <pc:spChg chg="mod">
          <ac:chgData name="Chris Gast" userId="64142ccd-cdf7-490a-a3cf-10bd342cb51b" providerId="ADAL" clId="{F7BFF60B-BD60-4732-A5E3-33FB944C1DDD}" dt="2023-05-04T01:53:11.838" v="3489" actId="20577"/>
          <ac:spMkLst>
            <pc:docMk/>
            <pc:sldMk cId="4271777538" sldId="396"/>
            <ac:spMk id="7" creationId="{4B18D636-CC10-4B1E-AA38-419DCCF2D9C9}"/>
          </ac:spMkLst>
        </pc:spChg>
        <pc:spChg chg="mod">
          <ac:chgData name="Chris Gast" userId="64142ccd-cdf7-490a-a3cf-10bd342cb51b" providerId="ADAL" clId="{F7BFF60B-BD60-4732-A5E3-33FB944C1DDD}" dt="2023-05-04T01:55:00.186" v="3604" actId="20577"/>
          <ac:spMkLst>
            <pc:docMk/>
            <pc:sldMk cId="4271777538" sldId="396"/>
            <ac:spMk id="10" creationId="{1DB251F7-EBE7-46AC-A920-FFE2C5AF68EA}"/>
          </ac:spMkLst>
        </pc:spChg>
      </pc:sldChg>
      <pc:sldChg chg="delSp modSp add mod">
        <pc:chgData name="Chris Gast" userId="64142ccd-cdf7-490a-a3cf-10bd342cb51b" providerId="ADAL" clId="{F7BFF60B-BD60-4732-A5E3-33FB944C1DDD}" dt="2023-05-04T15:55:38.229" v="3692" actId="478"/>
        <pc:sldMkLst>
          <pc:docMk/>
          <pc:sldMk cId="2887486505" sldId="397"/>
        </pc:sldMkLst>
        <pc:spChg chg="del">
          <ac:chgData name="Chris Gast" userId="64142ccd-cdf7-490a-a3cf-10bd342cb51b" providerId="ADAL" clId="{F7BFF60B-BD60-4732-A5E3-33FB944C1DDD}" dt="2023-05-04T15:55:38.229" v="3692" actId="478"/>
          <ac:spMkLst>
            <pc:docMk/>
            <pc:sldMk cId="2887486505" sldId="397"/>
            <ac:spMk id="4" creationId="{0C329F70-04F7-4C70-BCF8-D4371F54EF2F}"/>
          </ac:spMkLst>
        </pc:spChg>
        <pc:spChg chg="mod">
          <ac:chgData name="Chris Gast" userId="64142ccd-cdf7-490a-a3cf-10bd342cb51b" providerId="ADAL" clId="{F7BFF60B-BD60-4732-A5E3-33FB944C1DDD}" dt="2023-05-04T01:55:24.645" v="3627" actId="20577"/>
          <ac:spMkLst>
            <pc:docMk/>
            <pc:sldMk cId="2887486505" sldId="397"/>
            <ac:spMk id="7" creationId="{4B18D636-CC10-4B1E-AA38-419DCCF2D9C9}"/>
          </ac:spMkLst>
        </pc:spChg>
        <pc:spChg chg="mod">
          <ac:chgData name="Chris Gast" userId="64142ccd-cdf7-490a-a3cf-10bd342cb51b" providerId="ADAL" clId="{F7BFF60B-BD60-4732-A5E3-33FB944C1DDD}" dt="2023-05-04T15:55:32.016" v="3691" actId="20577"/>
          <ac:spMkLst>
            <pc:docMk/>
            <pc:sldMk cId="2887486505" sldId="397"/>
            <ac:spMk id="10" creationId="{1DB251F7-EBE7-46AC-A920-FFE2C5AF68EA}"/>
          </ac:spMkLst>
        </pc:spChg>
      </pc:sldChg>
      <pc:sldChg chg="delSp modSp mod">
        <pc:chgData name="Chris Gast" userId="64142ccd-cdf7-490a-a3cf-10bd342cb51b" providerId="ADAL" clId="{F7BFF60B-BD60-4732-A5E3-33FB944C1DDD}" dt="2023-05-04T21:30:46.836" v="5692" actId="27918"/>
        <pc:sldMkLst>
          <pc:docMk/>
          <pc:sldMk cId="1448085177" sldId="398"/>
        </pc:sldMkLst>
        <pc:spChg chg="mod">
          <ac:chgData name="Chris Gast" userId="64142ccd-cdf7-490a-a3cf-10bd342cb51b" providerId="ADAL" clId="{F7BFF60B-BD60-4732-A5E3-33FB944C1DDD}" dt="2023-05-04T15:49:30.654" v="3654" actId="20577"/>
          <ac:spMkLst>
            <pc:docMk/>
            <pc:sldMk cId="1448085177" sldId="398"/>
            <ac:spMk id="2" creationId="{4BC74B92-9036-13CF-C21B-2ED745F9C347}"/>
          </ac:spMkLst>
        </pc:spChg>
        <pc:spChg chg="del mod">
          <ac:chgData name="Chris Gast" userId="64142ccd-cdf7-490a-a3cf-10bd342cb51b" providerId="ADAL" clId="{F7BFF60B-BD60-4732-A5E3-33FB944C1DDD}" dt="2023-05-04T15:59:50.922" v="3742" actId="478"/>
          <ac:spMkLst>
            <pc:docMk/>
            <pc:sldMk cId="1448085177" sldId="398"/>
            <ac:spMk id="4" creationId="{7B05C9CD-F830-22E2-77E2-5554CA84626D}"/>
          </ac:spMkLst>
        </pc:spChg>
        <pc:spChg chg="del">
          <ac:chgData name="Chris Gast" userId="64142ccd-cdf7-490a-a3cf-10bd342cb51b" providerId="ADAL" clId="{F7BFF60B-BD60-4732-A5E3-33FB944C1DDD}" dt="2023-05-04T15:59:51.857" v="3743" actId="478"/>
          <ac:spMkLst>
            <pc:docMk/>
            <pc:sldMk cId="1448085177" sldId="398"/>
            <ac:spMk id="5" creationId="{C0C34B4D-AD08-D9F5-6F32-E31296F1EA59}"/>
          </ac:spMkLst>
        </pc:spChg>
      </pc:sldChg>
      <pc:sldChg chg="modSp">
        <pc:chgData name="Chris Gast" userId="64142ccd-cdf7-490a-a3cf-10bd342cb51b" providerId="ADAL" clId="{F7BFF60B-BD60-4732-A5E3-33FB944C1DDD}" dt="2023-05-04T15:53:56.502" v="3676" actId="14826"/>
        <pc:sldMkLst>
          <pc:docMk/>
          <pc:sldMk cId="2850204979" sldId="401"/>
        </pc:sldMkLst>
        <pc:picChg chg="mod">
          <ac:chgData name="Chris Gast" userId="64142ccd-cdf7-490a-a3cf-10bd342cb51b" providerId="ADAL" clId="{F7BFF60B-BD60-4732-A5E3-33FB944C1DDD}" dt="2023-05-04T15:53:56.502" v="3676" actId="14826"/>
          <ac:picMkLst>
            <pc:docMk/>
            <pc:sldMk cId="2850204979" sldId="401"/>
            <ac:picMk id="10" creationId="{1BE989A4-0766-09AA-7F2F-9347B280807D}"/>
          </ac:picMkLst>
        </pc:picChg>
      </pc:sldChg>
      <pc:sldChg chg="modSp mod">
        <pc:chgData name="Chris Gast" userId="64142ccd-cdf7-490a-a3cf-10bd342cb51b" providerId="ADAL" clId="{F7BFF60B-BD60-4732-A5E3-33FB944C1DDD}" dt="2023-05-04T15:48:39.618" v="3647" actId="1076"/>
        <pc:sldMkLst>
          <pc:docMk/>
          <pc:sldMk cId="3199983624" sldId="402"/>
        </pc:sldMkLst>
        <pc:spChg chg="mod">
          <ac:chgData name="Chris Gast" userId="64142ccd-cdf7-490a-a3cf-10bd342cb51b" providerId="ADAL" clId="{F7BFF60B-BD60-4732-A5E3-33FB944C1DDD}" dt="2023-05-04T15:48:39.618" v="3647" actId="1076"/>
          <ac:spMkLst>
            <pc:docMk/>
            <pc:sldMk cId="3199983624" sldId="402"/>
            <ac:spMk id="4" creationId="{1924E797-A3C3-566E-D445-F8761CCCA5F8}"/>
          </ac:spMkLst>
        </pc:spChg>
      </pc:sldChg>
      <pc:sldChg chg="delSp modSp mod">
        <pc:chgData name="Chris Gast" userId="64142ccd-cdf7-490a-a3cf-10bd342cb51b" providerId="ADAL" clId="{F7BFF60B-BD60-4732-A5E3-33FB944C1DDD}" dt="2023-05-04T15:55:14.631" v="3685" actId="478"/>
        <pc:sldMkLst>
          <pc:docMk/>
          <pc:sldMk cId="3479360207" sldId="407"/>
        </pc:sldMkLst>
        <pc:spChg chg="del mod">
          <ac:chgData name="Chris Gast" userId="64142ccd-cdf7-490a-a3cf-10bd342cb51b" providerId="ADAL" clId="{F7BFF60B-BD60-4732-A5E3-33FB944C1DDD}" dt="2023-05-04T15:55:14.631" v="3685" actId="478"/>
          <ac:spMkLst>
            <pc:docMk/>
            <pc:sldMk cId="3479360207" sldId="407"/>
            <ac:spMk id="4" creationId="{0C329F70-04F7-4C70-BCF8-D4371F54EF2F}"/>
          </ac:spMkLst>
        </pc:spChg>
        <pc:spChg chg="del">
          <ac:chgData name="Chris Gast" userId="64142ccd-cdf7-490a-a3cf-10bd342cb51b" providerId="ADAL" clId="{F7BFF60B-BD60-4732-A5E3-33FB944C1DDD}" dt="2023-05-04T15:55:12.770" v="3684" actId="478"/>
          <ac:spMkLst>
            <pc:docMk/>
            <pc:sldMk cId="3479360207" sldId="407"/>
            <ac:spMk id="5" creationId="{06A3302E-502D-4151-81C9-5FD6AF9596D6}"/>
          </ac:spMkLst>
        </pc:spChg>
      </pc:sldChg>
      <pc:sldChg chg="addSp delSp modSp mod">
        <pc:chgData name="Chris Gast" userId="64142ccd-cdf7-490a-a3cf-10bd342cb51b" providerId="ADAL" clId="{F7BFF60B-BD60-4732-A5E3-33FB944C1DDD}" dt="2023-05-04T16:41:40.910" v="4648" actId="20577"/>
        <pc:sldMkLst>
          <pc:docMk/>
          <pc:sldMk cId="3084398955" sldId="408"/>
        </pc:sldMkLst>
        <pc:spChg chg="del mod">
          <ac:chgData name="Chris Gast" userId="64142ccd-cdf7-490a-a3cf-10bd342cb51b" providerId="ADAL" clId="{F7BFF60B-BD60-4732-A5E3-33FB944C1DDD}" dt="2023-05-04T15:59:32.098" v="3730" actId="478"/>
          <ac:spMkLst>
            <pc:docMk/>
            <pc:sldMk cId="3084398955" sldId="408"/>
            <ac:spMk id="4" creationId="{0C329F70-04F7-4C70-BCF8-D4371F54EF2F}"/>
          </ac:spMkLst>
        </pc:spChg>
        <pc:spChg chg="del">
          <ac:chgData name="Chris Gast" userId="64142ccd-cdf7-490a-a3cf-10bd342cb51b" providerId="ADAL" clId="{F7BFF60B-BD60-4732-A5E3-33FB944C1DDD}" dt="2023-05-04T15:59:33.263" v="3731" actId="478"/>
          <ac:spMkLst>
            <pc:docMk/>
            <pc:sldMk cId="3084398955" sldId="408"/>
            <ac:spMk id="5" creationId="{06A3302E-502D-4151-81C9-5FD6AF9596D6}"/>
          </ac:spMkLst>
        </pc:spChg>
        <pc:spChg chg="mod">
          <ac:chgData name="Chris Gast" userId="64142ccd-cdf7-490a-a3cf-10bd342cb51b" providerId="ADAL" clId="{F7BFF60B-BD60-4732-A5E3-33FB944C1DDD}" dt="2023-05-04T16:25:22.338" v="4284" actId="20577"/>
          <ac:spMkLst>
            <pc:docMk/>
            <pc:sldMk cId="3084398955" sldId="408"/>
            <ac:spMk id="7" creationId="{4B18D636-CC10-4B1E-AA38-419DCCF2D9C9}"/>
          </ac:spMkLst>
        </pc:spChg>
        <pc:spChg chg="mod">
          <ac:chgData name="Chris Gast" userId="64142ccd-cdf7-490a-a3cf-10bd342cb51b" providerId="ADAL" clId="{F7BFF60B-BD60-4732-A5E3-33FB944C1DDD}" dt="2023-05-04T16:41:40.910" v="4648" actId="20577"/>
          <ac:spMkLst>
            <pc:docMk/>
            <pc:sldMk cId="3084398955" sldId="408"/>
            <ac:spMk id="13" creationId="{FC69BBA5-7A53-6941-EC64-FCEA6F7FB2F5}"/>
          </ac:spMkLst>
        </pc:spChg>
        <pc:spChg chg="del">
          <ac:chgData name="Chris Gast" userId="64142ccd-cdf7-490a-a3cf-10bd342cb51b" providerId="ADAL" clId="{F7BFF60B-BD60-4732-A5E3-33FB944C1DDD}" dt="2023-05-04T16:25:27.578" v="4285" actId="478"/>
          <ac:spMkLst>
            <pc:docMk/>
            <pc:sldMk cId="3084398955" sldId="408"/>
            <ac:spMk id="15" creationId="{26811035-6798-C9BD-2E3E-7605067984B1}"/>
          </ac:spMkLst>
        </pc:spChg>
        <pc:spChg chg="del">
          <ac:chgData name="Chris Gast" userId="64142ccd-cdf7-490a-a3cf-10bd342cb51b" providerId="ADAL" clId="{F7BFF60B-BD60-4732-A5E3-33FB944C1DDD}" dt="2023-05-04T16:25:30.336" v="4286" actId="478"/>
          <ac:spMkLst>
            <pc:docMk/>
            <pc:sldMk cId="3084398955" sldId="408"/>
            <ac:spMk id="17" creationId="{B9720289-F068-842F-DACD-8A5DAE344CCC}"/>
          </ac:spMkLst>
        </pc:spChg>
        <pc:picChg chg="add del mod">
          <ac:chgData name="Chris Gast" userId="64142ccd-cdf7-490a-a3cf-10bd342cb51b" providerId="ADAL" clId="{F7BFF60B-BD60-4732-A5E3-33FB944C1DDD}" dt="2023-05-04T16:24:37.583" v="4272" actId="478"/>
          <ac:picMkLst>
            <pc:docMk/>
            <pc:sldMk cId="3084398955" sldId="408"/>
            <ac:picMk id="2" creationId="{C2597142-0966-8340-8921-D3CE4A13EF95}"/>
          </ac:picMkLst>
        </pc:picChg>
        <pc:picChg chg="add mod">
          <ac:chgData name="Chris Gast" userId="64142ccd-cdf7-490a-a3cf-10bd342cb51b" providerId="ADAL" clId="{F7BFF60B-BD60-4732-A5E3-33FB944C1DDD}" dt="2023-05-04T16:41:11.878" v="4645" actId="14100"/>
          <ac:picMkLst>
            <pc:docMk/>
            <pc:sldMk cId="3084398955" sldId="408"/>
            <ac:picMk id="8" creationId="{FFCC1800-BB50-7916-7505-91E9C03E32B2}"/>
          </ac:picMkLst>
        </pc:picChg>
      </pc:sldChg>
      <pc:sldChg chg="delSp modSp mod">
        <pc:chgData name="Chris Gast" userId="64142ccd-cdf7-490a-a3cf-10bd342cb51b" providerId="ADAL" clId="{F7BFF60B-BD60-4732-A5E3-33FB944C1DDD}" dt="2023-05-04T21:17:05.510" v="5614" actId="1076"/>
        <pc:sldMkLst>
          <pc:docMk/>
          <pc:sldMk cId="1715793414" sldId="409"/>
        </pc:sldMkLst>
        <pc:spChg chg="del mod">
          <ac:chgData name="Chris Gast" userId="64142ccd-cdf7-490a-a3cf-10bd342cb51b" providerId="ADAL" clId="{F7BFF60B-BD60-4732-A5E3-33FB944C1DDD}" dt="2023-05-04T15:59:34.924" v="3732" actId="478"/>
          <ac:spMkLst>
            <pc:docMk/>
            <pc:sldMk cId="1715793414" sldId="409"/>
            <ac:spMk id="4" creationId="{0C329F70-04F7-4C70-BCF8-D4371F54EF2F}"/>
          </ac:spMkLst>
        </pc:spChg>
        <pc:spChg chg="del">
          <ac:chgData name="Chris Gast" userId="64142ccd-cdf7-490a-a3cf-10bd342cb51b" providerId="ADAL" clId="{F7BFF60B-BD60-4732-A5E3-33FB944C1DDD}" dt="2023-05-04T15:59:35.806" v="3733" actId="478"/>
          <ac:spMkLst>
            <pc:docMk/>
            <pc:sldMk cId="1715793414" sldId="409"/>
            <ac:spMk id="5" creationId="{06A3302E-502D-4151-81C9-5FD6AF9596D6}"/>
          </ac:spMkLst>
        </pc:spChg>
        <pc:spChg chg="mod">
          <ac:chgData name="Chris Gast" userId="64142ccd-cdf7-490a-a3cf-10bd342cb51b" providerId="ADAL" clId="{F7BFF60B-BD60-4732-A5E3-33FB944C1DDD}" dt="2023-05-04T21:17:00.844" v="5613" actId="6549"/>
          <ac:spMkLst>
            <pc:docMk/>
            <pc:sldMk cId="1715793414" sldId="409"/>
            <ac:spMk id="13" creationId="{FC69BBA5-7A53-6941-EC64-FCEA6F7FB2F5}"/>
          </ac:spMkLst>
        </pc:spChg>
        <pc:spChg chg="del">
          <ac:chgData name="Chris Gast" userId="64142ccd-cdf7-490a-a3cf-10bd342cb51b" providerId="ADAL" clId="{F7BFF60B-BD60-4732-A5E3-33FB944C1DDD}" dt="2023-05-04T16:43:50.198" v="4687" actId="478"/>
          <ac:spMkLst>
            <pc:docMk/>
            <pc:sldMk cId="1715793414" sldId="409"/>
            <ac:spMk id="15" creationId="{26811035-6798-C9BD-2E3E-7605067984B1}"/>
          </ac:spMkLst>
        </pc:spChg>
        <pc:spChg chg="del">
          <ac:chgData name="Chris Gast" userId="64142ccd-cdf7-490a-a3cf-10bd342cb51b" providerId="ADAL" clId="{F7BFF60B-BD60-4732-A5E3-33FB944C1DDD}" dt="2023-05-04T16:43:51.564" v="4688" actId="478"/>
          <ac:spMkLst>
            <pc:docMk/>
            <pc:sldMk cId="1715793414" sldId="409"/>
            <ac:spMk id="17" creationId="{B9720289-F068-842F-DACD-8A5DAE344CCC}"/>
          </ac:spMkLst>
        </pc:spChg>
        <pc:picChg chg="mod">
          <ac:chgData name="Chris Gast" userId="64142ccd-cdf7-490a-a3cf-10bd342cb51b" providerId="ADAL" clId="{F7BFF60B-BD60-4732-A5E3-33FB944C1DDD}" dt="2023-05-04T21:17:05.510" v="5614" actId="1076"/>
          <ac:picMkLst>
            <pc:docMk/>
            <pc:sldMk cId="1715793414" sldId="409"/>
            <ac:picMk id="2" creationId="{09F120AA-4D38-1641-3BE4-CFA58197CF47}"/>
          </ac:picMkLst>
        </pc:picChg>
      </pc:sldChg>
      <pc:sldChg chg="addSp delSp modSp mod">
        <pc:chgData name="Chris Gast" userId="64142ccd-cdf7-490a-a3cf-10bd342cb51b" providerId="ADAL" clId="{F7BFF60B-BD60-4732-A5E3-33FB944C1DDD}" dt="2023-05-04T22:06:26.133" v="5917" actId="6549"/>
        <pc:sldMkLst>
          <pc:docMk/>
          <pc:sldMk cId="642520771" sldId="410"/>
        </pc:sldMkLst>
        <pc:spChg chg="del mod">
          <ac:chgData name="Chris Gast" userId="64142ccd-cdf7-490a-a3cf-10bd342cb51b" providerId="ADAL" clId="{F7BFF60B-BD60-4732-A5E3-33FB944C1DDD}" dt="2023-05-04T15:59:38.299" v="3734" actId="478"/>
          <ac:spMkLst>
            <pc:docMk/>
            <pc:sldMk cId="642520771" sldId="410"/>
            <ac:spMk id="4" creationId="{0C329F70-04F7-4C70-BCF8-D4371F54EF2F}"/>
          </ac:spMkLst>
        </pc:spChg>
        <pc:spChg chg="del">
          <ac:chgData name="Chris Gast" userId="64142ccd-cdf7-490a-a3cf-10bd342cb51b" providerId="ADAL" clId="{F7BFF60B-BD60-4732-A5E3-33FB944C1DDD}" dt="2023-05-04T15:59:39.225" v="3735" actId="478"/>
          <ac:spMkLst>
            <pc:docMk/>
            <pc:sldMk cId="642520771" sldId="410"/>
            <ac:spMk id="5" creationId="{06A3302E-502D-4151-81C9-5FD6AF9596D6}"/>
          </ac:spMkLst>
        </pc:spChg>
        <pc:spChg chg="mod">
          <ac:chgData name="Chris Gast" userId="64142ccd-cdf7-490a-a3cf-10bd342cb51b" providerId="ADAL" clId="{F7BFF60B-BD60-4732-A5E3-33FB944C1DDD}" dt="2023-05-04T22:06:26.133" v="5917" actId="6549"/>
          <ac:spMkLst>
            <pc:docMk/>
            <pc:sldMk cId="642520771" sldId="410"/>
            <ac:spMk id="13" creationId="{FC69BBA5-7A53-6941-EC64-FCEA6F7FB2F5}"/>
          </ac:spMkLst>
        </pc:spChg>
        <pc:spChg chg="del">
          <ac:chgData name="Chris Gast" userId="64142ccd-cdf7-490a-a3cf-10bd342cb51b" providerId="ADAL" clId="{F7BFF60B-BD60-4732-A5E3-33FB944C1DDD}" dt="2023-05-04T16:53:09.734" v="5037" actId="478"/>
          <ac:spMkLst>
            <pc:docMk/>
            <pc:sldMk cId="642520771" sldId="410"/>
            <ac:spMk id="15" creationId="{26811035-6798-C9BD-2E3E-7605067984B1}"/>
          </ac:spMkLst>
        </pc:spChg>
        <pc:spChg chg="del">
          <ac:chgData name="Chris Gast" userId="64142ccd-cdf7-490a-a3cf-10bd342cb51b" providerId="ADAL" clId="{F7BFF60B-BD60-4732-A5E3-33FB944C1DDD}" dt="2023-05-04T16:53:11.233" v="5038" actId="478"/>
          <ac:spMkLst>
            <pc:docMk/>
            <pc:sldMk cId="642520771" sldId="410"/>
            <ac:spMk id="17" creationId="{B9720289-F068-842F-DACD-8A5DAE344CCC}"/>
          </ac:spMkLst>
        </pc:spChg>
        <pc:picChg chg="add del mod">
          <ac:chgData name="Chris Gast" userId="64142ccd-cdf7-490a-a3cf-10bd342cb51b" providerId="ADAL" clId="{F7BFF60B-BD60-4732-A5E3-33FB944C1DDD}" dt="2023-05-04T16:56:22.393" v="5042" actId="478"/>
          <ac:picMkLst>
            <pc:docMk/>
            <pc:sldMk cId="642520771" sldId="410"/>
            <ac:picMk id="2" creationId="{35FF656F-0700-0756-3C73-C94403CFFB28}"/>
          </ac:picMkLst>
        </pc:picChg>
        <pc:picChg chg="add mod">
          <ac:chgData name="Chris Gast" userId="64142ccd-cdf7-490a-a3cf-10bd342cb51b" providerId="ADAL" clId="{F7BFF60B-BD60-4732-A5E3-33FB944C1DDD}" dt="2023-05-04T22:05:50.466" v="5896" actId="1076"/>
          <ac:picMkLst>
            <pc:docMk/>
            <pc:sldMk cId="642520771" sldId="410"/>
            <ac:picMk id="8" creationId="{F016A06A-A569-79D1-43D9-A3D20EEF6ADF}"/>
          </ac:picMkLst>
        </pc:picChg>
      </pc:sldChg>
      <pc:sldChg chg="addSp delSp modSp mod ord">
        <pc:chgData name="Chris Gast" userId="64142ccd-cdf7-490a-a3cf-10bd342cb51b" providerId="ADAL" clId="{F7BFF60B-BD60-4732-A5E3-33FB944C1DDD}" dt="2023-05-04T21:06:54.014" v="5558" actId="20577"/>
        <pc:sldMkLst>
          <pc:docMk/>
          <pc:sldMk cId="3789297332" sldId="411"/>
        </pc:sldMkLst>
        <pc:spChg chg="del mod">
          <ac:chgData name="Chris Gast" userId="64142ccd-cdf7-490a-a3cf-10bd342cb51b" providerId="ADAL" clId="{F7BFF60B-BD60-4732-A5E3-33FB944C1DDD}" dt="2023-05-04T15:59:41.245" v="3736" actId="478"/>
          <ac:spMkLst>
            <pc:docMk/>
            <pc:sldMk cId="3789297332" sldId="411"/>
            <ac:spMk id="4" creationId="{0C329F70-04F7-4C70-BCF8-D4371F54EF2F}"/>
          </ac:spMkLst>
        </pc:spChg>
        <pc:spChg chg="del">
          <ac:chgData name="Chris Gast" userId="64142ccd-cdf7-490a-a3cf-10bd342cb51b" providerId="ADAL" clId="{F7BFF60B-BD60-4732-A5E3-33FB944C1DDD}" dt="2023-05-04T15:59:42.240" v="3737" actId="478"/>
          <ac:spMkLst>
            <pc:docMk/>
            <pc:sldMk cId="3789297332" sldId="411"/>
            <ac:spMk id="5" creationId="{06A3302E-502D-4151-81C9-5FD6AF9596D6}"/>
          </ac:spMkLst>
        </pc:spChg>
        <pc:spChg chg="mod">
          <ac:chgData name="Chris Gast" userId="64142ccd-cdf7-490a-a3cf-10bd342cb51b" providerId="ADAL" clId="{F7BFF60B-BD60-4732-A5E3-33FB944C1DDD}" dt="2023-05-04T21:06:54.014" v="5558" actId="20577"/>
          <ac:spMkLst>
            <pc:docMk/>
            <pc:sldMk cId="3789297332" sldId="411"/>
            <ac:spMk id="13" creationId="{FC69BBA5-7A53-6941-EC64-FCEA6F7FB2F5}"/>
          </ac:spMkLst>
        </pc:spChg>
        <pc:spChg chg="del">
          <ac:chgData name="Chris Gast" userId="64142ccd-cdf7-490a-a3cf-10bd342cb51b" providerId="ADAL" clId="{F7BFF60B-BD60-4732-A5E3-33FB944C1DDD}" dt="2023-05-04T16:45:30.567" v="4700" actId="478"/>
          <ac:spMkLst>
            <pc:docMk/>
            <pc:sldMk cId="3789297332" sldId="411"/>
            <ac:spMk id="15" creationId="{26811035-6798-C9BD-2E3E-7605067984B1}"/>
          </ac:spMkLst>
        </pc:spChg>
        <pc:spChg chg="del">
          <ac:chgData name="Chris Gast" userId="64142ccd-cdf7-490a-a3cf-10bd342cb51b" providerId="ADAL" clId="{F7BFF60B-BD60-4732-A5E3-33FB944C1DDD}" dt="2023-05-04T16:46:32.539" v="4706" actId="478"/>
          <ac:spMkLst>
            <pc:docMk/>
            <pc:sldMk cId="3789297332" sldId="411"/>
            <ac:spMk id="17" creationId="{B9720289-F068-842F-DACD-8A5DAE344CCC}"/>
          </ac:spMkLst>
        </pc:spChg>
        <pc:picChg chg="add mod">
          <ac:chgData name="Chris Gast" userId="64142ccd-cdf7-490a-a3cf-10bd342cb51b" providerId="ADAL" clId="{F7BFF60B-BD60-4732-A5E3-33FB944C1DDD}" dt="2023-05-04T16:49:28.396" v="4848" actId="1076"/>
          <ac:picMkLst>
            <pc:docMk/>
            <pc:sldMk cId="3789297332" sldId="411"/>
            <ac:picMk id="2" creationId="{01559798-F2A7-B071-35AD-2278BDA4FFCC}"/>
          </ac:picMkLst>
        </pc:picChg>
      </pc:sldChg>
      <pc:sldChg chg="delSp modSp mod">
        <pc:chgData name="Chris Gast" userId="64142ccd-cdf7-490a-a3cf-10bd342cb51b" providerId="ADAL" clId="{F7BFF60B-BD60-4732-A5E3-33FB944C1DDD}" dt="2023-05-04T21:23:56.269" v="5675" actId="403"/>
        <pc:sldMkLst>
          <pc:docMk/>
          <pc:sldMk cId="963474863" sldId="412"/>
        </pc:sldMkLst>
        <pc:spChg chg="del mod">
          <ac:chgData name="Chris Gast" userId="64142ccd-cdf7-490a-a3cf-10bd342cb51b" providerId="ADAL" clId="{F7BFF60B-BD60-4732-A5E3-33FB944C1DDD}" dt="2023-05-04T15:59:44.119" v="3738" actId="478"/>
          <ac:spMkLst>
            <pc:docMk/>
            <pc:sldMk cId="963474863" sldId="412"/>
            <ac:spMk id="4" creationId="{0C329F70-04F7-4C70-BCF8-D4371F54EF2F}"/>
          </ac:spMkLst>
        </pc:spChg>
        <pc:spChg chg="del">
          <ac:chgData name="Chris Gast" userId="64142ccd-cdf7-490a-a3cf-10bd342cb51b" providerId="ADAL" clId="{F7BFF60B-BD60-4732-A5E3-33FB944C1DDD}" dt="2023-05-04T15:59:45.084" v="3739" actId="478"/>
          <ac:spMkLst>
            <pc:docMk/>
            <pc:sldMk cId="963474863" sldId="412"/>
            <ac:spMk id="5" creationId="{06A3302E-502D-4151-81C9-5FD6AF9596D6}"/>
          </ac:spMkLst>
        </pc:spChg>
        <pc:spChg chg="mod">
          <ac:chgData name="Chris Gast" userId="64142ccd-cdf7-490a-a3cf-10bd342cb51b" providerId="ADAL" clId="{F7BFF60B-BD60-4732-A5E3-33FB944C1DDD}" dt="2023-05-04T21:23:56.269" v="5675" actId="403"/>
          <ac:spMkLst>
            <pc:docMk/>
            <pc:sldMk cId="963474863" sldId="412"/>
            <ac:spMk id="13" creationId="{FC69BBA5-7A53-6941-EC64-FCEA6F7FB2F5}"/>
          </ac:spMkLst>
        </pc:spChg>
        <pc:spChg chg="del">
          <ac:chgData name="Chris Gast" userId="64142ccd-cdf7-490a-a3cf-10bd342cb51b" providerId="ADAL" clId="{F7BFF60B-BD60-4732-A5E3-33FB944C1DDD}" dt="2023-05-04T21:15:24.726" v="5569" actId="478"/>
          <ac:spMkLst>
            <pc:docMk/>
            <pc:sldMk cId="963474863" sldId="412"/>
            <ac:spMk id="15" creationId="{26811035-6798-C9BD-2E3E-7605067984B1}"/>
          </ac:spMkLst>
        </pc:spChg>
        <pc:spChg chg="del">
          <ac:chgData name="Chris Gast" userId="64142ccd-cdf7-490a-a3cf-10bd342cb51b" providerId="ADAL" clId="{F7BFF60B-BD60-4732-A5E3-33FB944C1DDD}" dt="2023-05-04T21:15:25.824" v="5570" actId="478"/>
          <ac:spMkLst>
            <pc:docMk/>
            <pc:sldMk cId="963474863" sldId="412"/>
            <ac:spMk id="17" creationId="{B9720289-F068-842F-DACD-8A5DAE344CCC}"/>
          </ac:spMkLst>
        </pc:spChg>
      </pc:sldChg>
    </pc:docChg>
  </pc:docChgLst>
  <pc:docChgLst>
    <pc:chgData name="Raut, Shivani Sampat" userId="377ece32-9adb-4b28-95a6-5ca0797cfbaa" providerId="ADAL" clId="{B36D1604-52B9-48BD-9071-444610ADD313}"/>
    <pc:docChg chg="undo redo custSel addSld delSld modSld sldOrd">
      <pc:chgData name="Raut, Shivani Sampat" userId="377ece32-9adb-4b28-95a6-5ca0797cfbaa" providerId="ADAL" clId="{B36D1604-52B9-48BD-9071-444610ADD313}" dt="2023-05-04T18:04:07.725" v="1212" actId="20577"/>
      <pc:docMkLst>
        <pc:docMk/>
      </pc:docMkLst>
      <pc:sldChg chg="modSp mod">
        <pc:chgData name="Raut, Shivani Sampat" userId="377ece32-9adb-4b28-95a6-5ca0797cfbaa" providerId="ADAL" clId="{B36D1604-52B9-48BD-9071-444610ADD313}" dt="2023-05-03T22:41:33.486" v="7" actId="20577"/>
        <pc:sldMkLst>
          <pc:docMk/>
          <pc:sldMk cId="752814286" sldId="257"/>
        </pc:sldMkLst>
        <pc:spChg chg="mod">
          <ac:chgData name="Raut, Shivani Sampat" userId="377ece32-9adb-4b28-95a6-5ca0797cfbaa" providerId="ADAL" clId="{B36D1604-52B9-48BD-9071-444610ADD313}" dt="2023-05-03T22:41:33.486" v="7" actId="20577"/>
          <ac:spMkLst>
            <pc:docMk/>
            <pc:sldMk cId="752814286" sldId="257"/>
            <ac:spMk id="3" creationId="{D9A11267-FC52-4990-8D98-010AFABA5544}"/>
          </ac:spMkLst>
        </pc:spChg>
      </pc:sldChg>
      <pc:sldChg chg="del">
        <pc:chgData name="Raut, Shivani Sampat" userId="377ece32-9adb-4b28-95a6-5ca0797cfbaa" providerId="ADAL" clId="{B36D1604-52B9-48BD-9071-444610ADD313}" dt="2023-05-04T03:13:20.575" v="317" actId="47"/>
        <pc:sldMkLst>
          <pc:docMk/>
          <pc:sldMk cId="2979876663" sldId="268"/>
        </pc:sldMkLst>
      </pc:sldChg>
      <pc:sldChg chg="modSp ord">
        <pc:chgData name="Raut, Shivani Sampat" userId="377ece32-9adb-4b28-95a6-5ca0797cfbaa" providerId="ADAL" clId="{B36D1604-52B9-48BD-9071-444610ADD313}" dt="2023-05-04T03:22:09.771" v="683" actId="20577"/>
        <pc:sldMkLst>
          <pc:docMk/>
          <pc:sldMk cId="2624630061" sldId="272"/>
        </pc:sldMkLst>
        <pc:graphicFrameChg chg="mod">
          <ac:chgData name="Raut, Shivani Sampat" userId="377ece32-9adb-4b28-95a6-5ca0797cfbaa" providerId="ADAL" clId="{B36D1604-52B9-48BD-9071-444610ADD313}" dt="2023-05-04T03:22:09.771" v="683" actId="20577"/>
          <ac:graphicFrameMkLst>
            <pc:docMk/>
            <pc:sldMk cId="2624630061" sldId="272"/>
            <ac:graphicFrameMk id="4" creationId="{93897051-DA8D-4072-A594-51769F8D52F5}"/>
          </ac:graphicFrameMkLst>
        </pc:graphicFrameChg>
      </pc:sldChg>
      <pc:sldChg chg="addSp delSp modSp del mod ord">
        <pc:chgData name="Raut, Shivani Sampat" userId="377ece32-9adb-4b28-95a6-5ca0797cfbaa" providerId="ADAL" clId="{B36D1604-52B9-48BD-9071-444610ADD313}" dt="2023-05-04T03:11:16.193" v="278" actId="47"/>
        <pc:sldMkLst>
          <pc:docMk/>
          <pc:sldMk cId="3740286033" sldId="277"/>
        </pc:sldMkLst>
        <pc:graphicFrameChg chg="add del mod">
          <ac:chgData name="Raut, Shivani Sampat" userId="377ece32-9adb-4b28-95a6-5ca0797cfbaa" providerId="ADAL" clId="{B36D1604-52B9-48BD-9071-444610ADD313}" dt="2023-05-04T03:10:45.171" v="274" actId="21"/>
          <ac:graphicFrameMkLst>
            <pc:docMk/>
            <pc:sldMk cId="3740286033" sldId="277"/>
            <ac:graphicFrameMk id="2" creationId="{ACB4C1F7-5090-0B0E-7741-6EFA2B00056E}"/>
          </ac:graphicFrameMkLst>
        </pc:graphicFrameChg>
        <pc:graphicFrameChg chg="mod">
          <ac:chgData name="Raut, Shivani Sampat" userId="377ece32-9adb-4b28-95a6-5ca0797cfbaa" providerId="ADAL" clId="{B36D1604-52B9-48BD-9071-444610ADD313}" dt="2023-05-04T03:10:10.976" v="253" actId="1076"/>
          <ac:graphicFrameMkLst>
            <pc:docMk/>
            <pc:sldMk cId="3740286033" sldId="277"/>
            <ac:graphicFrameMk id="11" creationId="{E4A6D503-95F0-4FD3-86D4-D1170C6E2B64}"/>
          </ac:graphicFrameMkLst>
        </pc:graphicFrameChg>
      </pc:sldChg>
      <pc:sldChg chg="addSp delSp modSp mod ord setBg">
        <pc:chgData name="Raut, Shivani Sampat" userId="377ece32-9adb-4b28-95a6-5ca0797cfbaa" providerId="ADAL" clId="{B36D1604-52B9-48BD-9071-444610ADD313}" dt="2023-05-04T03:13:04.705" v="316" actId="20577"/>
        <pc:sldMkLst>
          <pc:docMk/>
          <pc:sldMk cId="2496947791" sldId="278"/>
        </pc:sldMkLst>
        <pc:spChg chg="mod">
          <ac:chgData name="Raut, Shivani Sampat" userId="377ece32-9adb-4b28-95a6-5ca0797cfbaa" providerId="ADAL" clId="{B36D1604-52B9-48BD-9071-444610ADD313}" dt="2023-05-04T03:13:04.705" v="316" actId="20577"/>
          <ac:spMkLst>
            <pc:docMk/>
            <pc:sldMk cId="2496947791" sldId="278"/>
            <ac:spMk id="2" creationId="{FCB102D8-1D22-4940-AF19-07CF3A0DC5F4}"/>
          </ac:spMkLst>
        </pc:spChg>
        <pc:spChg chg="mod">
          <ac:chgData name="Raut, Shivani Sampat" userId="377ece32-9adb-4b28-95a6-5ca0797cfbaa" providerId="ADAL" clId="{B36D1604-52B9-48BD-9071-444610ADD313}" dt="2023-05-04T03:12:35.100" v="294" actId="26606"/>
          <ac:spMkLst>
            <pc:docMk/>
            <pc:sldMk cId="2496947791" sldId="278"/>
            <ac:spMk id="14" creationId="{DC738669-5750-45EA-9715-A0041D4C569B}"/>
          </ac:spMkLst>
        </pc:spChg>
        <pc:spChg chg="mod">
          <ac:chgData name="Raut, Shivani Sampat" userId="377ece32-9adb-4b28-95a6-5ca0797cfbaa" providerId="ADAL" clId="{B36D1604-52B9-48BD-9071-444610ADD313}" dt="2023-05-04T03:12:35.100" v="294" actId="26606"/>
          <ac:spMkLst>
            <pc:docMk/>
            <pc:sldMk cId="2496947791" sldId="278"/>
            <ac:spMk id="15" creationId="{CD05A243-8080-4F6D-8538-65CDDF891BA6}"/>
          </ac:spMkLst>
        </pc:spChg>
        <pc:spChg chg="mod">
          <ac:chgData name="Raut, Shivani Sampat" userId="377ece32-9adb-4b28-95a6-5ca0797cfbaa" providerId="ADAL" clId="{B36D1604-52B9-48BD-9071-444610ADD313}" dt="2023-05-04T03:12:35.100" v="294" actId="26606"/>
          <ac:spMkLst>
            <pc:docMk/>
            <pc:sldMk cId="2496947791" sldId="278"/>
            <ac:spMk id="16" creationId="{3F8A62C8-5437-4C47-AC0F-0605F84CBA57}"/>
          </ac:spMkLst>
        </pc:spChg>
        <pc:spChg chg="add del">
          <ac:chgData name="Raut, Shivani Sampat" userId="377ece32-9adb-4b28-95a6-5ca0797cfbaa" providerId="ADAL" clId="{B36D1604-52B9-48BD-9071-444610ADD313}" dt="2023-05-04T03:12:35.100" v="294" actId="26606"/>
          <ac:spMkLst>
            <pc:docMk/>
            <pc:sldMk cId="2496947791" sldId="278"/>
            <ac:spMk id="21" creationId="{48CA4D7E-56AD-9CC1-23E7-8F10D5B6DAFA}"/>
          </ac:spMkLst>
        </pc:spChg>
        <pc:spChg chg="add del">
          <ac:chgData name="Raut, Shivani Sampat" userId="377ece32-9adb-4b28-95a6-5ca0797cfbaa" providerId="ADAL" clId="{B36D1604-52B9-48BD-9071-444610ADD313}" dt="2023-05-04T03:12:35.100" v="294" actId="26606"/>
          <ac:spMkLst>
            <pc:docMk/>
            <pc:sldMk cId="2496947791" sldId="278"/>
            <ac:spMk id="24" creationId="{A5931BE0-4B93-4D6C-878E-ACC59D6B4587}"/>
          </ac:spMkLst>
        </pc:spChg>
        <pc:graphicFrameChg chg="add del">
          <ac:chgData name="Raut, Shivani Sampat" userId="377ece32-9adb-4b28-95a6-5ca0797cfbaa" providerId="ADAL" clId="{B36D1604-52B9-48BD-9071-444610ADD313}" dt="2023-05-04T03:08:39.418" v="246"/>
          <ac:graphicFrameMkLst>
            <pc:docMk/>
            <pc:sldMk cId="2496947791" sldId="278"/>
            <ac:graphicFrameMk id="3" creationId="{0AEC09E5-0269-7625-3A21-A2642A742426}"/>
          </ac:graphicFrameMkLst>
        </pc:graphicFrameChg>
        <pc:graphicFrameChg chg="add del mod">
          <ac:chgData name="Raut, Shivani Sampat" userId="377ece32-9adb-4b28-95a6-5ca0797cfbaa" providerId="ADAL" clId="{B36D1604-52B9-48BD-9071-444610ADD313}" dt="2023-05-04T03:09:55.200" v="251" actId="21"/>
          <ac:graphicFrameMkLst>
            <pc:docMk/>
            <pc:sldMk cId="2496947791" sldId="278"/>
            <ac:graphicFrameMk id="6" creationId="{2B622EED-B8D8-70CD-43C9-FA0039602B97}"/>
          </ac:graphicFrameMkLst>
        </pc:graphicFrameChg>
        <pc:graphicFrameChg chg="add del mod modGraphic">
          <ac:chgData name="Raut, Shivani Sampat" userId="377ece32-9adb-4b28-95a6-5ca0797cfbaa" providerId="ADAL" clId="{B36D1604-52B9-48BD-9071-444610ADD313}" dt="2023-05-04T03:12:35.100" v="294" actId="26606"/>
          <ac:graphicFrameMkLst>
            <pc:docMk/>
            <pc:sldMk cId="2496947791" sldId="278"/>
            <ac:graphicFrameMk id="13" creationId="{914D6EE3-4782-45C1-A75C-003483879C97}"/>
          </ac:graphicFrameMkLst>
        </pc:graphicFrameChg>
        <pc:graphicFrameChg chg="add del">
          <ac:chgData name="Raut, Shivani Sampat" userId="377ece32-9adb-4b28-95a6-5ca0797cfbaa" providerId="ADAL" clId="{B36D1604-52B9-48BD-9071-444610ADD313}" dt="2023-05-04T03:12:35.100" v="294" actId="26606"/>
          <ac:graphicFrameMkLst>
            <pc:docMk/>
            <pc:sldMk cId="2496947791" sldId="278"/>
            <ac:graphicFrameMk id="19" creationId="{914D6EE3-4782-45C1-A75C-003483879C97}"/>
          </ac:graphicFrameMkLst>
        </pc:graphicFrameChg>
      </pc:sldChg>
      <pc:sldChg chg="ord">
        <pc:chgData name="Raut, Shivani Sampat" userId="377ece32-9adb-4b28-95a6-5ca0797cfbaa" providerId="ADAL" clId="{B36D1604-52B9-48BD-9071-444610ADD313}" dt="2023-05-04T03:21:56.642" v="679"/>
        <pc:sldMkLst>
          <pc:docMk/>
          <pc:sldMk cId="395518310" sldId="279"/>
        </pc:sldMkLst>
      </pc:sldChg>
      <pc:sldChg chg="addSp delSp modSp mod">
        <pc:chgData name="Raut, Shivani Sampat" userId="377ece32-9adb-4b28-95a6-5ca0797cfbaa" providerId="ADAL" clId="{B36D1604-52B9-48BD-9071-444610ADD313}" dt="2023-05-04T04:23:11.512" v="1198" actId="478"/>
        <pc:sldMkLst>
          <pc:docMk/>
          <pc:sldMk cId="3521561301" sldId="321"/>
        </pc:sldMkLst>
        <pc:spChg chg="add mod">
          <ac:chgData name="Raut, Shivani Sampat" userId="377ece32-9adb-4b28-95a6-5ca0797cfbaa" providerId="ADAL" clId="{B36D1604-52B9-48BD-9071-444610ADD313}" dt="2023-05-04T04:23:11.512" v="1198" actId="478"/>
          <ac:spMkLst>
            <pc:docMk/>
            <pc:sldMk cId="3521561301" sldId="321"/>
            <ac:spMk id="3" creationId="{B9D53A68-6BDD-5B69-CD39-0C9EDFD2A9AA}"/>
          </ac:spMkLst>
        </pc:spChg>
        <pc:spChg chg="del">
          <ac:chgData name="Raut, Shivani Sampat" userId="377ece32-9adb-4b28-95a6-5ca0797cfbaa" providerId="ADAL" clId="{B36D1604-52B9-48BD-9071-444610ADD313}" dt="2023-05-04T04:23:11.512" v="1198" actId="478"/>
          <ac:spMkLst>
            <pc:docMk/>
            <pc:sldMk cId="3521561301" sldId="321"/>
            <ac:spMk id="13" creationId="{C0287FEC-3826-4868-8D93-52429C6156F5}"/>
          </ac:spMkLst>
        </pc:spChg>
      </pc:sldChg>
      <pc:sldChg chg="modSp mod">
        <pc:chgData name="Raut, Shivani Sampat" userId="377ece32-9adb-4b28-95a6-5ca0797cfbaa" providerId="ADAL" clId="{B36D1604-52B9-48BD-9071-444610ADD313}" dt="2023-05-04T02:47:42.666" v="13" actId="20577"/>
        <pc:sldMkLst>
          <pc:docMk/>
          <pc:sldMk cId="2158886557" sldId="384"/>
        </pc:sldMkLst>
        <pc:spChg chg="mod">
          <ac:chgData name="Raut, Shivani Sampat" userId="377ece32-9adb-4b28-95a6-5ca0797cfbaa" providerId="ADAL" clId="{B36D1604-52B9-48BD-9071-444610ADD313}" dt="2023-05-04T02:47:42.666" v="13" actId="20577"/>
          <ac:spMkLst>
            <pc:docMk/>
            <pc:sldMk cId="2158886557" sldId="384"/>
            <ac:spMk id="11" creationId="{23418ADF-358F-4647-A511-FCFFEDA83429}"/>
          </ac:spMkLst>
        </pc:spChg>
      </pc:sldChg>
      <pc:sldChg chg="ord">
        <pc:chgData name="Raut, Shivani Sampat" userId="377ece32-9adb-4b28-95a6-5ca0797cfbaa" providerId="ADAL" clId="{B36D1604-52B9-48BD-9071-444610ADD313}" dt="2023-05-04T03:21:41.486" v="677"/>
        <pc:sldMkLst>
          <pc:docMk/>
          <pc:sldMk cId="2313234867" sldId="389"/>
        </pc:sldMkLst>
      </pc:sldChg>
      <pc:sldChg chg="addSp delSp modSp mod">
        <pc:chgData name="Raut, Shivani Sampat" userId="377ece32-9adb-4b28-95a6-5ca0797cfbaa" providerId="ADAL" clId="{B36D1604-52B9-48BD-9071-444610ADD313}" dt="2023-05-04T03:40:52.584" v="827" actId="478"/>
        <pc:sldMkLst>
          <pc:docMk/>
          <pc:sldMk cId="3247798845" sldId="391"/>
        </pc:sldMkLst>
        <pc:spChg chg="add del mod">
          <ac:chgData name="Raut, Shivani Sampat" userId="377ece32-9adb-4b28-95a6-5ca0797cfbaa" providerId="ADAL" clId="{B36D1604-52B9-48BD-9071-444610ADD313}" dt="2023-05-04T03:40:44.498" v="825" actId="478"/>
          <ac:spMkLst>
            <pc:docMk/>
            <pc:sldMk cId="3247798845" sldId="391"/>
            <ac:spMk id="3" creationId="{1168C217-1572-4BD7-2217-391E45CFBE6C}"/>
          </ac:spMkLst>
        </pc:spChg>
        <pc:spChg chg="del">
          <ac:chgData name="Raut, Shivani Sampat" userId="377ece32-9adb-4b28-95a6-5ca0797cfbaa" providerId="ADAL" clId="{B36D1604-52B9-48BD-9071-444610ADD313}" dt="2023-05-04T03:40:52.584" v="827" actId="478"/>
          <ac:spMkLst>
            <pc:docMk/>
            <pc:sldMk cId="3247798845" sldId="391"/>
            <ac:spMk id="4" creationId="{7823E305-6365-4345-8BD1-4A31C61D96CB}"/>
          </ac:spMkLst>
        </pc:spChg>
        <pc:spChg chg="del">
          <ac:chgData name="Raut, Shivani Sampat" userId="377ece32-9adb-4b28-95a6-5ca0797cfbaa" providerId="ADAL" clId="{B36D1604-52B9-48BD-9071-444610ADD313}" dt="2023-05-04T03:40:48.804" v="826" actId="478"/>
          <ac:spMkLst>
            <pc:docMk/>
            <pc:sldMk cId="3247798845" sldId="391"/>
            <ac:spMk id="5" creationId="{0B37A3FF-ED32-4C4A-A21F-848A3BF6F896}"/>
          </ac:spMkLst>
        </pc:spChg>
        <pc:spChg chg="del">
          <ac:chgData name="Raut, Shivani Sampat" userId="377ece32-9adb-4b28-95a6-5ca0797cfbaa" providerId="ADAL" clId="{B36D1604-52B9-48BD-9071-444610ADD313}" dt="2023-05-04T03:40:42.730" v="824" actId="21"/>
          <ac:spMkLst>
            <pc:docMk/>
            <pc:sldMk cId="3247798845" sldId="391"/>
            <ac:spMk id="23" creationId="{8E5E4638-9BCB-4C2E-914F-CC868E2020D5}"/>
          </ac:spMkLst>
        </pc:spChg>
      </pc:sldChg>
      <pc:sldChg chg="addSp delSp modSp mod">
        <pc:chgData name="Raut, Shivani Sampat" userId="377ece32-9adb-4b28-95a6-5ca0797cfbaa" providerId="ADAL" clId="{B36D1604-52B9-48BD-9071-444610ADD313}" dt="2023-05-04T04:20:32.102" v="1113" actId="478"/>
        <pc:sldMkLst>
          <pc:docMk/>
          <pc:sldMk cId="1296678881" sldId="392"/>
        </pc:sldMkLst>
        <pc:spChg chg="add del mod">
          <ac:chgData name="Raut, Shivani Sampat" userId="377ece32-9adb-4b28-95a6-5ca0797cfbaa" providerId="ADAL" clId="{B36D1604-52B9-48BD-9071-444610ADD313}" dt="2023-05-04T03:37:30.769" v="741" actId="478"/>
          <ac:spMkLst>
            <pc:docMk/>
            <pc:sldMk cId="1296678881" sldId="392"/>
            <ac:spMk id="3" creationId="{DF295336-7EF3-7CA0-D1FE-C358C4565ACF}"/>
          </ac:spMkLst>
        </pc:spChg>
        <pc:spChg chg="mod">
          <ac:chgData name="Raut, Shivani Sampat" userId="377ece32-9adb-4b28-95a6-5ca0797cfbaa" providerId="ADAL" clId="{B36D1604-52B9-48BD-9071-444610ADD313}" dt="2023-05-04T04:20:17.115" v="1109" actId="20577"/>
          <ac:spMkLst>
            <pc:docMk/>
            <pc:sldMk cId="1296678881" sldId="392"/>
            <ac:spMk id="7" creationId="{4B18D636-CC10-4B1E-AA38-419DCCF2D9C9}"/>
          </ac:spMkLst>
        </pc:spChg>
        <pc:spChg chg="del">
          <ac:chgData name="Raut, Shivani Sampat" userId="377ece32-9adb-4b28-95a6-5ca0797cfbaa" providerId="ADAL" clId="{B36D1604-52B9-48BD-9071-444610ADD313}" dt="2023-05-04T03:37:23.417" v="740" actId="478"/>
          <ac:spMkLst>
            <pc:docMk/>
            <pc:sldMk cId="1296678881" sldId="392"/>
            <ac:spMk id="9" creationId="{0D098C43-2F2A-4100-89BC-5931039293FA}"/>
          </ac:spMkLst>
        </pc:spChg>
        <pc:spChg chg="del mod">
          <ac:chgData name="Raut, Shivani Sampat" userId="377ece32-9adb-4b28-95a6-5ca0797cfbaa" providerId="ADAL" clId="{B36D1604-52B9-48BD-9071-444610ADD313}" dt="2023-05-04T04:20:22.010" v="1110" actId="478"/>
          <ac:spMkLst>
            <pc:docMk/>
            <pc:sldMk cId="1296678881" sldId="392"/>
            <ac:spMk id="10" creationId="{1DB251F7-EBE7-46AC-A920-FFE2C5AF68EA}"/>
          </ac:spMkLst>
        </pc:spChg>
        <pc:spChg chg="del mod">
          <ac:chgData name="Raut, Shivani Sampat" userId="377ece32-9adb-4b28-95a6-5ca0797cfbaa" providerId="ADAL" clId="{B36D1604-52B9-48BD-9071-444610ADD313}" dt="2023-05-04T04:20:28.876" v="1112" actId="478"/>
          <ac:spMkLst>
            <pc:docMk/>
            <pc:sldMk cId="1296678881" sldId="392"/>
            <ac:spMk id="11" creationId="{60726BA7-44D6-4116-90E3-38325026EAAD}"/>
          </ac:spMkLst>
        </pc:spChg>
        <pc:spChg chg="del mod">
          <ac:chgData name="Raut, Shivani Sampat" userId="377ece32-9adb-4b28-95a6-5ca0797cfbaa" providerId="ADAL" clId="{B36D1604-52B9-48BD-9071-444610ADD313}" dt="2023-05-04T04:20:32.102" v="1113" actId="478"/>
          <ac:spMkLst>
            <pc:docMk/>
            <pc:sldMk cId="1296678881" sldId="392"/>
            <ac:spMk id="12" creationId="{7FB7F30B-2A84-4C44-BC5A-E826ED6E74A2}"/>
          </ac:spMkLst>
        </pc:spChg>
        <pc:spChg chg="add mod">
          <ac:chgData name="Raut, Shivani Sampat" userId="377ece32-9adb-4b28-95a6-5ca0797cfbaa" providerId="ADAL" clId="{B36D1604-52B9-48BD-9071-444610ADD313}" dt="2023-05-04T04:20:22.010" v="1110" actId="478"/>
          <ac:spMkLst>
            <pc:docMk/>
            <pc:sldMk cId="1296678881" sldId="392"/>
            <ac:spMk id="13" creationId="{FC69BBA5-7A53-6941-EC64-FCEA6F7FB2F5}"/>
          </ac:spMkLst>
        </pc:spChg>
        <pc:spChg chg="add mod">
          <ac:chgData name="Raut, Shivani Sampat" userId="377ece32-9adb-4b28-95a6-5ca0797cfbaa" providerId="ADAL" clId="{B36D1604-52B9-48BD-9071-444610ADD313}" dt="2023-05-04T04:20:28.876" v="1112" actId="478"/>
          <ac:spMkLst>
            <pc:docMk/>
            <pc:sldMk cId="1296678881" sldId="392"/>
            <ac:spMk id="15" creationId="{26811035-6798-C9BD-2E3E-7605067984B1}"/>
          </ac:spMkLst>
        </pc:spChg>
        <pc:spChg chg="add mod">
          <ac:chgData name="Raut, Shivani Sampat" userId="377ece32-9adb-4b28-95a6-5ca0797cfbaa" providerId="ADAL" clId="{B36D1604-52B9-48BD-9071-444610ADD313}" dt="2023-05-04T04:20:32.102" v="1113" actId="478"/>
          <ac:spMkLst>
            <pc:docMk/>
            <pc:sldMk cId="1296678881" sldId="392"/>
            <ac:spMk id="17" creationId="{B9720289-F068-842F-DACD-8A5DAE344CCC}"/>
          </ac:spMkLst>
        </pc:spChg>
      </pc:sldChg>
      <pc:sldChg chg="modSp mod">
        <pc:chgData name="Raut, Shivani Sampat" userId="377ece32-9adb-4b28-95a6-5ca0797cfbaa" providerId="ADAL" clId="{B36D1604-52B9-48BD-9071-444610ADD313}" dt="2023-05-04T03:32:47.140" v="691" actId="1076"/>
        <pc:sldMkLst>
          <pc:docMk/>
          <pc:sldMk cId="2887486505" sldId="397"/>
        </pc:sldMkLst>
        <pc:spChg chg="mod">
          <ac:chgData name="Raut, Shivani Sampat" userId="377ece32-9adb-4b28-95a6-5ca0797cfbaa" providerId="ADAL" clId="{B36D1604-52B9-48BD-9071-444610ADD313}" dt="2023-05-04T03:32:47.140" v="691" actId="1076"/>
          <ac:spMkLst>
            <pc:docMk/>
            <pc:sldMk cId="2887486505" sldId="397"/>
            <ac:spMk id="10" creationId="{1DB251F7-EBE7-46AC-A920-FFE2C5AF68EA}"/>
          </ac:spMkLst>
        </pc:spChg>
      </pc:sldChg>
      <pc:sldChg chg="addSp delSp modSp new mod setBg">
        <pc:chgData name="Raut, Shivani Sampat" userId="377ece32-9adb-4b28-95a6-5ca0797cfbaa" providerId="ADAL" clId="{B36D1604-52B9-48BD-9071-444610ADD313}" dt="2023-05-04T18:04:07.725" v="1212" actId="20577"/>
        <pc:sldMkLst>
          <pc:docMk/>
          <pc:sldMk cId="1448085177" sldId="398"/>
        </pc:sldMkLst>
        <pc:spChg chg="mod">
          <ac:chgData name="Raut, Shivani Sampat" userId="377ece32-9adb-4b28-95a6-5ca0797cfbaa" providerId="ADAL" clId="{B36D1604-52B9-48BD-9071-444610ADD313}" dt="2023-05-04T18:04:07.725" v="1212" actId="20577"/>
          <ac:spMkLst>
            <pc:docMk/>
            <pc:sldMk cId="1448085177" sldId="398"/>
            <ac:spMk id="2" creationId="{4BC74B92-9036-13CF-C21B-2ED745F9C347}"/>
          </ac:spMkLst>
        </pc:spChg>
        <pc:spChg chg="del">
          <ac:chgData name="Raut, Shivani Sampat" userId="377ece32-9adb-4b28-95a6-5ca0797cfbaa" providerId="ADAL" clId="{B36D1604-52B9-48BD-9071-444610ADD313}" dt="2023-05-04T03:10:40.269" v="273" actId="478"/>
          <ac:spMkLst>
            <pc:docMk/>
            <pc:sldMk cId="1448085177" sldId="398"/>
            <ac:spMk id="3" creationId="{3D550731-DD69-55C1-7252-D698971CA937}"/>
          </ac:spMkLst>
        </pc:spChg>
        <pc:spChg chg="mod">
          <ac:chgData name="Raut, Shivani Sampat" userId="377ece32-9adb-4b28-95a6-5ca0797cfbaa" providerId="ADAL" clId="{B36D1604-52B9-48BD-9071-444610ADD313}" dt="2023-05-04T03:10:55.804" v="277" actId="26606"/>
          <ac:spMkLst>
            <pc:docMk/>
            <pc:sldMk cId="1448085177" sldId="398"/>
            <ac:spMk id="4" creationId="{7B05C9CD-F830-22E2-77E2-5554CA84626D}"/>
          </ac:spMkLst>
        </pc:spChg>
        <pc:spChg chg="mod">
          <ac:chgData name="Raut, Shivani Sampat" userId="377ece32-9adb-4b28-95a6-5ca0797cfbaa" providerId="ADAL" clId="{B36D1604-52B9-48BD-9071-444610ADD313}" dt="2023-05-04T03:10:55.804" v="277" actId="26606"/>
          <ac:spMkLst>
            <pc:docMk/>
            <pc:sldMk cId="1448085177" sldId="398"/>
            <ac:spMk id="5" creationId="{C0C34B4D-AD08-D9F5-6F32-E31296F1EA59}"/>
          </ac:spMkLst>
        </pc:spChg>
        <pc:spChg chg="mod">
          <ac:chgData name="Raut, Shivani Sampat" userId="377ece32-9adb-4b28-95a6-5ca0797cfbaa" providerId="ADAL" clId="{B36D1604-52B9-48BD-9071-444610ADD313}" dt="2023-05-04T03:10:55.804" v="277" actId="26606"/>
          <ac:spMkLst>
            <pc:docMk/>
            <pc:sldMk cId="1448085177" sldId="398"/>
            <ac:spMk id="6" creationId="{3F95107E-BB2E-E8CA-5F7D-B501AB1A76A9}"/>
          </ac:spMkLst>
        </pc:spChg>
        <pc:spChg chg="add">
          <ac:chgData name="Raut, Shivani Sampat" userId="377ece32-9adb-4b28-95a6-5ca0797cfbaa" providerId="ADAL" clId="{B36D1604-52B9-48BD-9071-444610ADD313}" dt="2023-05-04T03:10:55.804" v="277" actId="26606"/>
          <ac:spMkLst>
            <pc:docMk/>
            <pc:sldMk cId="1448085177" sldId="398"/>
            <ac:spMk id="12" creationId="{82184FF4-7029-4ED7-813A-192E60608764}"/>
          </ac:spMkLst>
        </pc:spChg>
        <pc:spChg chg="add">
          <ac:chgData name="Raut, Shivani Sampat" userId="377ece32-9adb-4b28-95a6-5ca0797cfbaa" providerId="ADAL" clId="{B36D1604-52B9-48BD-9071-444610ADD313}" dt="2023-05-04T03:10:55.804" v="277" actId="26606"/>
          <ac:spMkLst>
            <pc:docMk/>
            <pc:sldMk cId="1448085177" sldId="398"/>
            <ac:spMk id="14" creationId="{AAA7AB09-557C-41AD-9113-FF9F68FA1035}"/>
          </ac:spMkLst>
        </pc:spChg>
        <pc:spChg chg="add">
          <ac:chgData name="Raut, Shivani Sampat" userId="377ece32-9adb-4b28-95a6-5ca0797cfbaa" providerId="ADAL" clId="{B36D1604-52B9-48BD-9071-444610ADD313}" dt="2023-05-04T03:10:55.804" v="277" actId="26606"/>
          <ac:spMkLst>
            <pc:docMk/>
            <pc:sldMk cId="1448085177" sldId="398"/>
            <ac:spMk id="16" creationId="{EF99ECAA-1F11-4937-BBA6-51935AB44C9D}"/>
          </ac:spMkLst>
        </pc:spChg>
        <pc:spChg chg="add">
          <ac:chgData name="Raut, Shivani Sampat" userId="377ece32-9adb-4b28-95a6-5ca0797cfbaa" providerId="ADAL" clId="{B36D1604-52B9-48BD-9071-444610ADD313}" dt="2023-05-04T03:10:55.804" v="277" actId="26606"/>
          <ac:spMkLst>
            <pc:docMk/>
            <pc:sldMk cId="1448085177" sldId="398"/>
            <ac:spMk id="24" creationId="{1DB043B4-68C6-45B9-82AC-A5800EADB8DB}"/>
          </ac:spMkLst>
        </pc:spChg>
        <pc:spChg chg="add">
          <ac:chgData name="Raut, Shivani Sampat" userId="377ece32-9adb-4b28-95a6-5ca0797cfbaa" providerId="ADAL" clId="{B36D1604-52B9-48BD-9071-444610ADD313}" dt="2023-05-04T03:10:55.804" v="277" actId="26606"/>
          <ac:spMkLst>
            <pc:docMk/>
            <pc:sldMk cId="1448085177" sldId="398"/>
            <ac:spMk id="26" creationId="{28A00A08-E4E6-4184-B484-E0E034072AE0}"/>
          </ac:spMkLst>
        </pc:spChg>
        <pc:grpChg chg="add">
          <ac:chgData name="Raut, Shivani Sampat" userId="377ece32-9adb-4b28-95a6-5ca0797cfbaa" providerId="ADAL" clId="{B36D1604-52B9-48BD-9071-444610ADD313}" dt="2023-05-04T03:10:55.804" v="277" actId="26606"/>
          <ac:grpSpMkLst>
            <pc:docMk/>
            <pc:sldMk cId="1448085177" sldId="398"/>
            <ac:grpSpMk id="18" creationId="{79DE9FAB-6BBA-4CFE-B67D-77B47F01ECA4}"/>
          </ac:grpSpMkLst>
        </pc:grpChg>
        <pc:grpChg chg="add">
          <ac:chgData name="Raut, Shivani Sampat" userId="377ece32-9adb-4b28-95a6-5ca0797cfbaa" providerId="ADAL" clId="{B36D1604-52B9-48BD-9071-444610ADD313}" dt="2023-05-04T03:10:55.804" v="277" actId="26606"/>
          <ac:grpSpMkLst>
            <pc:docMk/>
            <pc:sldMk cId="1448085177" sldId="398"/>
            <ac:grpSpMk id="28" creationId="{0780E404-3121-4F33-AF2D-65F659A97798}"/>
          </ac:grpSpMkLst>
        </pc:grpChg>
        <pc:grpChg chg="add">
          <ac:chgData name="Raut, Shivani Sampat" userId="377ece32-9adb-4b28-95a6-5ca0797cfbaa" providerId="ADAL" clId="{B36D1604-52B9-48BD-9071-444610ADD313}" dt="2023-05-04T03:10:55.804" v="277" actId="26606"/>
          <ac:grpSpMkLst>
            <pc:docMk/>
            <pc:sldMk cId="1448085177" sldId="398"/>
            <ac:grpSpMk id="32" creationId="{4B158E9A-DBF4-4AA7-B6B7-8C8EB2FBDD68}"/>
          </ac:grpSpMkLst>
        </pc:grpChg>
        <pc:graphicFrameChg chg="add mod">
          <ac:chgData name="Raut, Shivani Sampat" userId="377ece32-9adb-4b28-95a6-5ca0797cfbaa" providerId="ADAL" clId="{B36D1604-52B9-48BD-9071-444610ADD313}" dt="2023-05-04T03:10:55.804" v="277" actId="26606"/>
          <ac:graphicFrameMkLst>
            <pc:docMk/>
            <pc:sldMk cId="1448085177" sldId="398"/>
            <ac:graphicFrameMk id="7" creationId="{F87E3595-F994-2113-7FA3-80378F4701F5}"/>
          </ac:graphicFrameMkLst>
        </pc:graphicFrameChg>
        <pc:graphicFrameChg chg="add del mod modGraphic">
          <ac:chgData name="Raut, Shivani Sampat" userId="377ece32-9adb-4b28-95a6-5ca0797cfbaa" providerId="ADAL" clId="{B36D1604-52B9-48BD-9071-444610ADD313}" dt="2023-05-04T03:12:19.994" v="293"/>
          <ac:graphicFrameMkLst>
            <pc:docMk/>
            <pc:sldMk cId="1448085177" sldId="398"/>
            <ac:graphicFrameMk id="8" creationId="{9EDB1A3A-57E8-FF72-B3FE-F956C260AF6C}"/>
          </ac:graphicFrameMkLst>
        </pc:graphicFrameChg>
      </pc:sldChg>
      <pc:sldChg chg="addSp delSp modSp add mod">
        <pc:chgData name="Raut, Shivani Sampat" userId="377ece32-9adb-4b28-95a6-5ca0797cfbaa" providerId="ADAL" clId="{B36D1604-52B9-48BD-9071-444610ADD313}" dt="2023-05-04T04:17:52.661" v="1101" actId="26606"/>
        <pc:sldMkLst>
          <pc:docMk/>
          <pc:sldMk cId="2929316640" sldId="399"/>
        </pc:sldMkLst>
        <pc:spChg chg="del">
          <ac:chgData name="Raut, Shivani Sampat" userId="377ece32-9adb-4b28-95a6-5ca0797cfbaa" providerId="ADAL" clId="{B36D1604-52B9-48BD-9071-444610ADD313}" dt="2023-05-04T04:14:38.760" v="1076" actId="478"/>
          <ac:spMkLst>
            <pc:docMk/>
            <pc:sldMk cId="2929316640" sldId="399"/>
            <ac:spMk id="4" creationId="{0C329F70-04F7-4C70-BCF8-D4371F54EF2F}"/>
          </ac:spMkLst>
        </pc:spChg>
        <pc:spChg chg="mod">
          <ac:chgData name="Raut, Shivani Sampat" userId="377ece32-9adb-4b28-95a6-5ca0797cfbaa" providerId="ADAL" clId="{B36D1604-52B9-48BD-9071-444610ADD313}" dt="2023-05-04T04:15:13.197" v="1091" actId="1076"/>
          <ac:spMkLst>
            <pc:docMk/>
            <pc:sldMk cId="2929316640" sldId="399"/>
            <ac:spMk id="7" creationId="{4B18D636-CC10-4B1E-AA38-419DCCF2D9C9}"/>
          </ac:spMkLst>
        </pc:spChg>
        <pc:spChg chg="add del mod">
          <ac:chgData name="Raut, Shivani Sampat" userId="377ece32-9adb-4b28-95a6-5ca0797cfbaa" providerId="ADAL" clId="{B36D1604-52B9-48BD-9071-444610ADD313}" dt="2023-05-04T04:17:52.661" v="1101" actId="26606"/>
          <ac:spMkLst>
            <pc:docMk/>
            <pc:sldMk cId="2929316640" sldId="399"/>
            <ac:spMk id="10" creationId="{1DB251F7-EBE7-46AC-A920-FFE2C5AF68EA}"/>
          </ac:spMkLst>
        </pc:spChg>
        <pc:graphicFrameChg chg="add del">
          <ac:chgData name="Raut, Shivani Sampat" userId="377ece32-9adb-4b28-95a6-5ca0797cfbaa" providerId="ADAL" clId="{B36D1604-52B9-48BD-9071-444610ADD313}" dt="2023-05-04T04:17:52.661" v="1101" actId="26606"/>
          <ac:graphicFrameMkLst>
            <pc:docMk/>
            <pc:sldMk cId="2929316640" sldId="399"/>
            <ac:graphicFrameMk id="29" creationId="{3E46FDB0-A77B-6E9D-4E88-ABFB65A73982}"/>
          </ac:graphicFrameMkLst>
        </pc:graphicFrameChg>
        <pc:picChg chg="add mod">
          <ac:chgData name="Raut, Shivani Sampat" userId="377ece32-9adb-4b28-95a6-5ca0797cfbaa" providerId="ADAL" clId="{B36D1604-52B9-48BD-9071-444610ADD313}" dt="2023-05-04T04:16:28.463" v="1099" actId="1440"/>
          <ac:picMkLst>
            <pc:docMk/>
            <pc:sldMk cId="2929316640" sldId="399"/>
            <ac:picMk id="2" creationId="{B6B0B04D-4E0B-7273-F72E-6220EFA4CC14}"/>
          </ac:picMkLst>
        </pc:picChg>
      </pc:sldChg>
      <pc:sldChg chg="addSp delSp modSp new mod setBg">
        <pc:chgData name="Raut, Shivani Sampat" userId="377ece32-9adb-4b28-95a6-5ca0797cfbaa" providerId="ADAL" clId="{B36D1604-52B9-48BD-9071-444610ADD313}" dt="2023-05-04T04:10:58.148" v="1071" actId="1035"/>
        <pc:sldMkLst>
          <pc:docMk/>
          <pc:sldMk cId="830437845" sldId="400"/>
        </pc:sldMkLst>
        <pc:spChg chg="del">
          <ac:chgData name="Raut, Shivani Sampat" userId="377ece32-9adb-4b28-95a6-5ca0797cfbaa" providerId="ADAL" clId="{B36D1604-52B9-48BD-9071-444610ADD313}" dt="2023-05-04T03:46:49.577" v="829" actId="478"/>
          <ac:spMkLst>
            <pc:docMk/>
            <pc:sldMk cId="830437845" sldId="400"/>
            <ac:spMk id="2" creationId="{4F6DB69D-3CBF-345D-7BF0-23393FC561F4}"/>
          </ac:spMkLst>
        </pc:spChg>
        <pc:spChg chg="del">
          <ac:chgData name="Raut, Shivani Sampat" userId="377ece32-9adb-4b28-95a6-5ca0797cfbaa" providerId="ADAL" clId="{B36D1604-52B9-48BD-9071-444610ADD313}" dt="2023-05-04T03:46:49.577" v="829" actId="478"/>
          <ac:spMkLst>
            <pc:docMk/>
            <pc:sldMk cId="830437845" sldId="400"/>
            <ac:spMk id="3" creationId="{1BF88C37-585D-017D-5675-E832D9B7B599}"/>
          </ac:spMkLst>
        </pc:spChg>
        <pc:spChg chg="del">
          <ac:chgData name="Raut, Shivani Sampat" userId="377ece32-9adb-4b28-95a6-5ca0797cfbaa" providerId="ADAL" clId="{B36D1604-52B9-48BD-9071-444610ADD313}" dt="2023-05-04T03:46:49.577" v="829" actId="478"/>
          <ac:spMkLst>
            <pc:docMk/>
            <pc:sldMk cId="830437845" sldId="400"/>
            <ac:spMk id="4" creationId="{D981999A-9EFF-0A68-81B9-1B456F3B7BF0}"/>
          </ac:spMkLst>
        </pc:spChg>
        <pc:spChg chg="del">
          <ac:chgData name="Raut, Shivani Sampat" userId="377ece32-9adb-4b28-95a6-5ca0797cfbaa" providerId="ADAL" clId="{B36D1604-52B9-48BD-9071-444610ADD313}" dt="2023-05-04T03:46:49.577" v="829" actId="478"/>
          <ac:spMkLst>
            <pc:docMk/>
            <pc:sldMk cId="830437845" sldId="400"/>
            <ac:spMk id="5" creationId="{DCBC0EAE-4BED-4DFC-E2CE-48DFCCAB1471}"/>
          </ac:spMkLst>
        </pc:spChg>
        <pc:spChg chg="del">
          <ac:chgData name="Raut, Shivani Sampat" userId="377ece32-9adb-4b28-95a6-5ca0797cfbaa" providerId="ADAL" clId="{B36D1604-52B9-48BD-9071-444610ADD313}" dt="2023-05-04T03:46:49.577" v="829" actId="478"/>
          <ac:spMkLst>
            <pc:docMk/>
            <pc:sldMk cId="830437845" sldId="400"/>
            <ac:spMk id="6" creationId="{6F0A948C-1229-EA09-8E2E-84BEA0D821D1}"/>
          </ac:spMkLst>
        </pc:spChg>
        <pc:spChg chg="del">
          <ac:chgData name="Raut, Shivani Sampat" userId="377ece32-9adb-4b28-95a6-5ca0797cfbaa" providerId="ADAL" clId="{B36D1604-52B9-48BD-9071-444610ADD313}" dt="2023-05-04T03:46:49.577" v="829" actId="478"/>
          <ac:spMkLst>
            <pc:docMk/>
            <pc:sldMk cId="830437845" sldId="400"/>
            <ac:spMk id="7" creationId="{AAC7D630-ADA3-E2BD-BA47-7A13F33F0D7E}"/>
          </ac:spMkLst>
        </pc:spChg>
        <pc:spChg chg="del">
          <ac:chgData name="Raut, Shivani Sampat" userId="377ece32-9adb-4b28-95a6-5ca0797cfbaa" providerId="ADAL" clId="{B36D1604-52B9-48BD-9071-444610ADD313}" dt="2023-05-04T03:46:49.577" v="829" actId="478"/>
          <ac:spMkLst>
            <pc:docMk/>
            <pc:sldMk cId="830437845" sldId="400"/>
            <ac:spMk id="8" creationId="{D37489D3-5C14-40B1-4567-147B688ED89C}"/>
          </ac:spMkLst>
        </pc:spChg>
        <pc:spChg chg="del">
          <ac:chgData name="Raut, Shivani Sampat" userId="377ece32-9adb-4b28-95a6-5ca0797cfbaa" providerId="ADAL" clId="{B36D1604-52B9-48BD-9071-444610ADD313}" dt="2023-05-04T03:46:49.577" v="829" actId="478"/>
          <ac:spMkLst>
            <pc:docMk/>
            <pc:sldMk cId="830437845" sldId="400"/>
            <ac:spMk id="9" creationId="{3F906556-CFCB-0AF2-2D50-00DD1930F042}"/>
          </ac:spMkLst>
        </pc:spChg>
        <pc:spChg chg="add del">
          <ac:chgData name="Raut, Shivani Sampat" userId="377ece32-9adb-4b28-95a6-5ca0797cfbaa" providerId="ADAL" clId="{B36D1604-52B9-48BD-9071-444610ADD313}" dt="2023-05-04T03:47:25.655" v="833" actId="22"/>
          <ac:spMkLst>
            <pc:docMk/>
            <pc:sldMk cId="830437845" sldId="400"/>
            <ac:spMk id="12" creationId="{9400D019-63F2-80D2-202B-A3F0789BFECA}"/>
          </ac:spMkLst>
        </pc:spChg>
        <pc:spChg chg="add del mod">
          <ac:chgData name="Raut, Shivani Sampat" userId="377ece32-9adb-4b28-95a6-5ca0797cfbaa" providerId="ADAL" clId="{B36D1604-52B9-48BD-9071-444610ADD313}" dt="2023-05-04T03:49:22.900" v="897" actId="21"/>
          <ac:spMkLst>
            <pc:docMk/>
            <pc:sldMk cId="830437845" sldId="400"/>
            <ac:spMk id="14" creationId="{4B82F21D-9B34-1CFB-793D-0C8E2AB8D181}"/>
          </ac:spMkLst>
        </pc:spChg>
        <pc:spChg chg="add del">
          <ac:chgData name="Raut, Shivani Sampat" userId="377ece32-9adb-4b28-95a6-5ca0797cfbaa" providerId="ADAL" clId="{B36D1604-52B9-48BD-9071-444610ADD313}" dt="2023-05-04T04:06:00.845" v="1012" actId="26606"/>
          <ac:spMkLst>
            <pc:docMk/>
            <pc:sldMk cId="830437845" sldId="400"/>
            <ac:spMk id="24" creationId="{25B97239-2685-48C8-8104-1D4E4E383D82}"/>
          </ac:spMkLst>
        </pc:spChg>
        <pc:spChg chg="add del">
          <ac:chgData name="Raut, Shivani Sampat" userId="377ece32-9adb-4b28-95a6-5ca0797cfbaa" providerId="ADAL" clId="{B36D1604-52B9-48BD-9071-444610ADD313}" dt="2023-05-04T04:06:47.822" v="1030" actId="26606"/>
          <ac:spMkLst>
            <pc:docMk/>
            <pc:sldMk cId="830437845" sldId="400"/>
            <ac:spMk id="25" creationId="{4169DD87-3EBE-44CA-9654-8AE0466B2779}"/>
          </ac:spMkLst>
        </pc:spChg>
        <pc:spChg chg="add del">
          <ac:chgData name="Raut, Shivani Sampat" userId="377ece32-9adb-4b28-95a6-5ca0797cfbaa" providerId="ADAL" clId="{B36D1604-52B9-48BD-9071-444610ADD313}" dt="2023-05-04T04:06:06.579" v="1014" actId="26606"/>
          <ac:spMkLst>
            <pc:docMk/>
            <pc:sldMk cId="830437845" sldId="400"/>
            <ac:spMk id="26" creationId="{BF494AE6-A88C-448B-B1B7-80259E6F4FE0}"/>
          </ac:spMkLst>
        </pc:spChg>
        <pc:spChg chg="add del">
          <ac:chgData name="Raut, Shivani Sampat" userId="377ece32-9adb-4b28-95a6-5ca0797cfbaa" providerId="ADAL" clId="{B36D1604-52B9-48BD-9071-444610ADD313}" dt="2023-05-04T04:04:35.553" v="989" actId="26606"/>
          <ac:spMkLst>
            <pc:docMk/>
            <pc:sldMk cId="830437845" sldId="400"/>
            <ac:spMk id="27" creationId="{19B2EB12-332C-4DCC-9746-30DD4690F95F}"/>
          </ac:spMkLst>
        </pc:spChg>
        <pc:spChg chg="add del">
          <ac:chgData name="Raut, Shivani Sampat" userId="377ece32-9adb-4b28-95a6-5ca0797cfbaa" providerId="ADAL" clId="{B36D1604-52B9-48BD-9071-444610ADD313}" dt="2023-05-04T04:06:11.321" v="1016" actId="26606"/>
          <ac:spMkLst>
            <pc:docMk/>
            <pc:sldMk cId="830437845" sldId="400"/>
            <ac:spMk id="28" creationId="{6742736B-1326-450B-9240-348937388E6A}"/>
          </ac:spMkLst>
        </pc:spChg>
        <pc:spChg chg="add del">
          <ac:chgData name="Raut, Shivani Sampat" userId="377ece32-9adb-4b28-95a6-5ca0797cfbaa" providerId="ADAL" clId="{B36D1604-52B9-48BD-9071-444610ADD313}" dt="2023-05-04T04:06:14.297" v="1018" actId="26606"/>
          <ac:spMkLst>
            <pc:docMk/>
            <pc:sldMk cId="830437845" sldId="400"/>
            <ac:spMk id="30" creationId="{B96FC576-AE30-4C09-A12C-0582F2A6A067}"/>
          </ac:spMkLst>
        </pc:spChg>
        <pc:spChg chg="add del">
          <ac:chgData name="Raut, Shivani Sampat" userId="377ece32-9adb-4b28-95a6-5ca0797cfbaa" providerId="ADAL" clId="{B36D1604-52B9-48BD-9071-444610ADD313}" dt="2023-05-04T04:06:20.794" v="1022" actId="26606"/>
          <ac:spMkLst>
            <pc:docMk/>
            <pc:sldMk cId="830437845" sldId="400"/>
            <ac:spMk id="31" creationId="{39F96DC1-4B54-4B36-B945-425E4C04AFBD}"/>
          </ac:spMkLst>
        </pc:spChg>
        <pc:spChg chg="add del">
          <ac:chgData name="Raut, Shivani Sampat" userId="377ece32-9adb-4b28-95a6-5ca0797cfbaa" providerId="ADAL" clId="{B36D1604-52B9-48BD-9071-444610ADD313}" dt="2023-05-04T04:06:16.382" v="1020" actId="26606"/>
          <ac:spMkLst>
            <pc:docMk/>
            <pc:sldMk cId="830437845" sldId="400"/>
            <ac:spMk id="32" creationId="{08CE49EB-6CAF-4479-B93F-85773D92A38E}"/>
          </ac:spMkLst>
        </pc:spChg>
        <pc:spChg chg="add del">
          <ac:chgData name="Raut, Shivani Sampat" userId="377ece32-9adb-4b28-95a6-5ca0797cfbaa" providerId="ADAL" clId="{B36D1604-52B9-48BD-9071-444610ADD313}" dt="2023-05-04T04:06:20.794" v="1022" actId="26606"/>
          <ac:spMkLst>
            <pc:docMk/>
            <pc:sldMk cId="830437845" sldId="400"/>
            <ac:spMk id="34" creationId="{0959F59E-86AC-4677-BFB0-9CD55AB10761}"/>
          </ac:spMkLst>
        </pc:spChg>
        <pc:spChg chg="add del">
          <ac:chgData name="Raut, Shivani Sampat" userId="377ece32-9adb-4b28-95a6-5ca0797cfbaa" providerId="ADAL" clId="{B36D1604-52B9-48BD-9071-444610ADD313}" dt="2023-05-04T04:06:20.794" v="1022" actId="26606"/>
          <ac:spMkLst>
            <pc:docMk/>
            <pc:sldMk cId="830437845" sldId="400"/>
            <ac:spMk id="35" creationId="{0185CD32-2E94-4663-81AE-CC54E44AC2FC}"/>
          </ac:spMkLst>
        </pc:spChg>
        <pc:spChg chg="add del">
          <ac:chgData name="Raut, Shivani Sampat" userId="377ece32-9adb-4b28-95a6-5ca0797cfbaa" providerId="ADAL" clId="{B36D1604-52B9-48BD-9071-444610ADD313}" dt="2023-05-04T04:06:20.794" v="1022" actId="26606"/>
          <ac:spMkLst>
            <pc:docMk/>
            <pc:sldMk cId="830437845" sldId="400"/>
            <ac:spMk id="36" creationId="{997ED08E-7CE7-4539-8E16-6A356378B3D3}"/>
          </ac:spMkLst>
        </pc:spChg>
        <pc:spChg chg="add del">
          <ac:chgData name="Raut, Shivani Sampat" userId="377ece32-9adb-4b28-95a6-5ca0797cfbaa" providerId="ADAL" clId="{B36D1604-52B9-48BD-9071-444610ADD313}" dt="2023-05-04T04:06:20.794" v="1022" actId="26606"/>
          <ac:spMkLst>
            <pc:docMk/>
            <pc:sldMk cId="830437845" sldId="400"/>
            <ac:spMk id="38" creationId="{A4F450A1-0760-4C39-82E4-515AA4FC9473}"/>
          </ac:spMkLst>
        </pc:spChg>
        <pc:spChg chg="add">
          <ac:chgData name="Raut, Shivani Sampat" userId="377ece32-9adb-4b28-95a6-5ca0797cfbaa" providerId="ADAL" clId="{B36D1604-52B9-48BD-9071-444610ADD313}" dt="2023-05-04T04:06:47.832" v="1031" actId="26606"/>
          <ac:spMkLst>
            <pc:docMk/>
            <pc:sldMk cId="830437845" sldId="400"/>
            <ac:spMk id="39" creationId="{B63E10B8-7A5C-4E1D-BE92-AAA068608C08}"/>
          </ac:spMkLst>
        </pc:spChg>
        <pc:spChg chg="add del">
          <ac:chgData name="Raut, Shivani Sampat" userId="377ece32-9adb-4b28-95a6-5ca0797cfbaa" providerId="ADAL" clId="{B36D1604-52B9-48BD-9071-444610ADD313}" dt="2023-05-04T04:06:28.180" v="1024" actId="26606"/>
          <ac:spMkLst>
            <pc:docMk/>
            <pc:sldMk cId="830437845" sldId="400"/>
            <ac:spMk id="40" creationId="{12E8CD4E-6381-4807-AA5B-CE0024A8BE19}"/>
          </ac:spMkLst>
        </pc:spChg>
        <pc:spChg chg="add del">
          <ac:chgData name="Raut, Shivani Sampat" userId="377ece32-9adb-4b28-95a6-5ca0797cfbaa" providerId="ADAL" clId="{B36D1604-52B9-48BD-9071-444610ADD313}" dt="2023-05-04T04:06:28.180" v="1024" actId="26606"/>
          <ac:spMkLst>
            <pc:docMk/>
            <pc:sldMk cId="830437845" sldId="400"/>
            <ac:spMk id="42" creationId="{7C6A4DDC-3049-4FEA-B9FF-CBCF8B277BBF}"/>
          </ac:spMkLst>
        </pc:spChg>
        <pc:spChg chg="add del">
          <ac:chgData name="Raut, Shivani Sampat" userId="377ece32-9adb-4b28-95a6-5ca0797cfbaa" providerId="ADAL" clId="{B36D1604-52B9-48BD-9071-444610ADD313}" dt="2023-05-04T04:06:28.180" v="1024" actId="26606"/>
          <ac:spMkLst>
            <pc:docMk/>
            <pc:sldMk cId="830437845" sldId="400"/>
            <ac:spMk id="43" creationId="{87BCB2CF-F2CE-43B5-93CB-386479577889}"/>
          </ac:spMkLst>
        </pc:spChg>
        <pc:spChg chg="add del">
          <ac:chgData name="Raut, Shivani Sampat" userId="377ece32-9adb-4b28-95a6-5ca0797cfbaa" providerId="ADAL" clId="{B36D1604-52B9-48BD-9071-444610ADD313}" dt="2023-05-04T04:06:28.180" v="1024" actId="26606"/>
          <ac:spMkLst>
            <pc:docMk/>
            <pc:sldMk cId="830437845" sldId="400"/>
            <ac:spMk id="44" creationId="{2C68A941-4039-4496-9008-274182DFFEDF}"/>
          </ac:spMkLst>
        </pc:spChg>
        <pc:spChg chg="add del">
          <ac:chgData name="Raut, Shivani Sampat" userId="377ece32-9adb-4b28-95a6-5ca0797cfbaa" providerId="ADAL" clId="{B36D1604-52B9-48BD-9071-444610ADD313}" dt="2023-05-04T04:04:38.321" v="991" actId="26606"/>
          <ac:spMkLst>
            <pc:docMk/>
            <pc:sldMk cId="830437845" sldId="400"/>
            <ac:spMk id="45" creationId="{6742736B-1326-450B-9240-348937388E6A}"/>
          </ac:spMkLst>
        </pc:spChg>
        <pc:spChg chg="add del">
          <ac:chgData name="Raut, Shivani Sampat" userId="377ece32-9adb-4b28-95a6-5ca0797cfbaa" providerId="ADAL" clId="{B36D1604-52B9-48BD-9071-444610ADD313}" dt="2023-05-04T04:06:28.180" v="1024" actId="26606"/>
          <ac:spMkLst>
            <pc:docMk/>
            <pc:sldMk cId="830437845" sldId="400"/>
            <ac:spMk id="46" creationId="{878B897E-FBB2-4D71-AA1C-3C4DA4A264C9}"/>
          </ac:spMkLst>
        </pc:spChg>
        <pc:spChg chg="add del">
          <ac:chgData name="Raut, Shivani Sampat" userId="377ece32-9adb-4b28-95a6-5ca0797cfbaa" providerId="ADAL" clId="{B36D1604-52B9-48BD-9071-444610ADD313}" dt="2023-05-04T04:05:02.253" v="993" actId="26606"/>
          <ac:spMkLst>
            <pc:docMk/>
            <pc:sldMk cId="830437845" sldId="400"/>
            <ac:spMk id="47" creationId="{19B2EB12-332C-4DCC-9746-30DD4690F95F}"/>
          </ac:spMkLst>
        </pc:spChg>
        <pc:spChg chg="add del">
          <ac:chgData name="Raut, Shivani Sampat" userId="377ece32-9adb-4b28-95a6-5ca0797cfbaa" providerId="ADAL" clId="{B36D1604-52B9-48BD-9071-444610ADD313}" dt="2023-05-04T04:06:39.142" v="1026" actId="26606"/>
          <ac:spMkLst>
            <pc:docMk/>
            <pc:sldMk cId="830437845" sldId="400"/>
            <ac:spMk id="52" creationId="{B63E10B8-7A5C-4E1D-BE92-AAA068608C08}"/>
          </ac:spMkLst>
        </pc:spChg>
        <pc:spChg chg="add del">
          <ac:chgData name="Raut, Shivani Sampat" userId="377ece32-9adb-4b28-95a6-5ca0797cfbaa" providerId="ADAL" clId="{B36D1604-52B9-48BD-9071-444610ADD313}" dt="2023-05-04T04:05:16.078" v="995" actId="26606"/>
          <ac:spMkLst>
            <pc:docMk/>
            <pc:sldMk cId="830437845" sldId="400"/>
            <ac:spMk id="53" creationId="{6742736B-1326-450B-9240-348937388E6A}"/>
          </ac:spMkLst>
        </pc:spChg>
        <pc:spChg chg="add del">
          <ac:chgData name="Raut, Shivani Sampat" userId="377ece32-9adb-4b28-95a6-5ca0797cfbaa" providerId="ADAL" clId="{B36D1604-52B9-48BD-9071-444610ADD313}" dt="2023-05-04T04:06:39.142" v="1026" actId="26606"/>
          <ac:spMkLst>
            <pc:docMk/>
            <pc:sldMk cId="830437845" sldId="400"/>
            <ac:spMk id="54" creationId="{E1C32068-6A8E-44A5-BE2D-65E7EC2DBF9A}"/>
          </ac:spMkLst>
        </pc:spChg>
        <pc:spChg chg="add del">
          <ac:chgData name="Raut, Shivani Sampat" userId="377ece32-9adb-4b28-95a6-5ca0797cfbaa" providerId="ADAL" clId="{B36D1604-52B9-48BD-9071-444610ADD313}" dt="2023-05-04T04:06:39.142" v="1026" actId="26606"/>
          <ac:spMkLst>
            <pc:docMk/>
            <pc:sldMk cId="830437845" sldId="400"/>
            <ac:spMk id="55" creationId="{83940A33-AE5F-4FC1-AFFF-1BC5DD32E14C}"/>
          </ac:spMkLst>
        </pc:spChg>
        <pc:spChg chg="add del">
          <ac:chgData name="Raut, Shivani Sampat" userId="377ece32-9adb-4b28-95a6-5ca0797cfbaa" providerId="ADAL" clId="{B36D1604-52B9-48BD-9071-444610ADD313}" dt="2023-05-04T04:06:39.142" v="1026" actId="26606"/>
          <ac:spMkLst>
            <pc:docMk/>
            <pc:sldMk cId="830437845" sldId="400"/>
            <ac:spMk id="56" creationId="{9310DD53-17D0-4A12-A0E2-72F3334878B5}"/>
          </ac:spMkLst>
        </pc:spChg>
        <pc:spChg chg="add">
          <ac:chgData name="Raut, Shivani Sampat" userId="377ece32-9adb-4b28-95a6-5ca0797cfbaa" providerId="ADAL" clId="{B36D1604-52B9-48BD-9071-444610ADD313}" dt="2023-05-04T04:06:47.832" v="1031" actId="26606"/>
          <ac:spMkLst>
            <pc:docMk/>
            <pc:sldMk cId="830437845" sldId="400"/>
            <ac:spMk id="57" creationId="{E1C32068-6A8E-44A5-BE2D-65E7EC2DBF9A}"/>
          </ac:spMkLst>
        </pc:spChg>
        <pc:spChg chg="add del">
          <ac:chgData name="Raut, Shivani Sampat" userId="377ece32-9adb-4b28-95a6-5ca0797cfbaa" providerId="ADAL" clId="{B36D1604-52B9-48BD-9071-444610ADD313}" dt="2023-05-04T04:06:41.484" v="1028" actId="26606"/>
          <ac:spMkLst>
            <pc:docMk/>
            <pc:sldMk cId="830437845" sldId="400"/>
            <ac:spMk id="58" creationId="{25414FA1-2D4C-41DB-83DE-4F3E38C10A63}"/>
          </ac:spMkLst>
        </pc:spChg>
        <pc:spChg chg="add">
          <ac:chgData name="Raut, Shivani Sampat" userId="377ece32-9adb-4b28-95a6-5ca0797cfbaa" providerId="ADAL" clId="{B36D1604-52B9-48BD-9071-444610ADD313}" dt="2023-05-04T04:06:47.832" v="1031" actId="26606"/>
          <ac:spMkLst>
            <pc:docMk/>
            <pc:sldMk cId="830437845" sldId="400"/>
            <ac:spMk id="59" creationId="{83940A33-AE5F-4FC1-AFFF-1BC5DD32E14C}"/>
          </ac:spMkLst>
        </pc:spChg>
        <pc:spChg chg="add">
          <ac:chgData name="Raut, Shivani Sampat" userId="377ece32-9adb-4b28-95a6-5ca0797cfbaa" providerId="ADAL" clId="{B36D1604-52B9-48BD-9071-444610ADD313}" dt="2023-05-04T04:06:47.832" v="1031" actId="26606"/>
          <ac:spMkLst>
            <pc:docMk/>
            <pc:sldMk cId="830437845" sldId="400"/>
            <ac:spMk id="60" creationId="{9310DD53-17D0-4A12-A0E2-72F3334878B5}"/>
          </ac:spMkLst>
        </pc:spChg>
        <pc:grpChg chg="add del">
          <ac:chgData name="Raut, Shivani Sampat" userId="377ece32-9adb-4b28-95a6-5ca0797cfbaa" providerId="ADAL" clId="{B36D1604-52B9-48BD-9071-444610ADD313}" dt="2023-05-04T04:04:35.553" v="989" actId="26606"/>
          <ac:grpSpMkLst>
            <pc:docMk/>
            <pc:sldMk cId="830437845" sldId="400"/>
            <ac:grpSpMk id="29" creationId="{AFD40B55-BABB-4B33-ADD3-0C2340430678}"/>
          </ac:grpSpMkLst>
        </pc:grpChg>
        <pc:grpChg chg="add del">
          <ac:chgData name="Raut, Shivani Sampat" userId="377ece32-9adb-4b28-95a6-5ca0797cfbaa" providerId="ADAL" clId="{B36D1604-52B9-48BD-9071-444610ADD313}" dt="2023-05-04T04:04:35.553" v="989" actId="26606"/>
          <ac:grpSpMkLst>
            <pc:docMk/>
            <pc:sldMk cId="830437845" sldId="400"/>
            <ac:grpSpMk id="33" creationId="{E616EDA1-F722-4C6A-AD2F-E487C7EBE6BD}"/>
          </ac:grpSpMkLst>
        </pc:grpChg>
        <pc:grpChg chg="add del">
          <ac:chgData name="Raut, Shivani Sampat" userId="377ece32-9adb-4b28-95a6-5ca0797cfbaa" providerId="ADAL" clId="{B36D1604-52B9-48BD-9071-444610ADD313}" dt="2023-05-04T04:04:35.553" v="989" actId="26606"/>
          <ac:grpSpMkLst>
            <pc:docMk/>
            <pc:sldMk cId="830437845" sldId="400"/>
            <ac:grpSpMk id="37" creationId="{718BCC2B-0684-4382-A2D3-C9ADC776876E}"/>
          </ac:grpSpMkLst>
        </pc:grpChg>
        <pc:grpChg chg="add del">
          <ac:chgData name="Raut, Shivani Sampat" userId="377ece32-9adb-4b28-95a6-5ca0797cfbaa" providerId="ADAL" clId="{B36D1604-52B9-48BD-9071-444610ADD313}" dt="2023-05-04T04:04:35.553" v="989" actId="26606"/>
          <ac:grpSpMkLst>
            <pc:docMk/>
            <pc:sldMk cId="830437845" sldId="400"/>
            <ac:grpSpMk id="41" creationId="{B5D0BDB0-2E17-4D86-BEE1-1A1817E04694}"/>
          </ac:grpSpMkLst>
        </pc:grpChg>
        <pc:grpChg chg="add del">
          <ac:chgData name="Raut, Shivani Sampat" userId="377ece32-9adb-4b28-95a6-5ca0797cfbaa" providerId="ADAL" clId="{B36D1604-52B9-48BD-9071-444610ADD313}" dt="2023-05-04T04:05:02.253" v="993" actId="26606"/>
          <ac:grpSpMkLst>
            <pc:docMk/>
            <pc:sldMk cId="830437845" sldId="400"/>
            <ac:grpSpMk id="48" creationId="{AFD40B55-BABB-4B33-ADD3-0C2340430678}"/>
          </ac:grpSpMkLst>
        </pc:grpChg>
        <pc:grpChg chg="add del">
          <ac:chgData name="Raut, Shivani Sampat" userId="377ece32-9adb-4b28-95a6-5ca0797cfbaa" providerId="ADAL" clId="{B36D1604-52B9-48BD-9071-444610ADD313}" dt="2023-05-04T04:05:02.253" v="993" actId="26606"/>
          <ac:grpSpMkLst>
            <pc:docMk/>
            <pc:sldMk cId="830437845" sldId="400"/>
            <ac:grpSpMk id="49" creationId="{E616EDA1-F722-4C6A-AD2F-E487C7EBE6BD}"/>
          </ac:grpSpMkLst>
        </pc:grpChg>
        <pc:grpChg chg="add del">
          <ac:chgData name="Raut, Shivani Sampat" userId="377ece32-9adb-4b28-95a6-5ca0797cfbaa" providerId="ADAL" clId="{B36D1604-52B9-48BD-9071-444610ADD313}" dt="2023-05-04T04:05:02.253" v="993" actId="26606"/>
          <ac:grpSpMkLst>
            <pc:docMk/>
            <pc:sldMk cId="830437845" sldId="400"/>
            <ac:grpSpMk id="50" creationId="{718BCC2B-0684-4382-A2D3-C9ADC776876E}"/>
          </ac:grpSpMkLst>
        </pc:grpChg>
        <pc:grpChg chg="add del">
          <ac:chgData name="Raut, Shivani Sampat" userId="377ece32-9adb-4b28-95a6-5ca0797cfbaa" providerId="ADAL" clId="{B36D1604-52B9-48BD-9071-444610ADD313}" dt="2023-05-04T04:05:02.253" v="993" actId="26606"/>
          <ac:grpSpMkLst>
            <pc:docMk/>
            <pc:sldMk cId="830437845" sldId="400"/>
            <ac:grpSpMk id="51" creationId="{B5D0BDB0-2E17-4D86-BEE1-1A1817E04694}"/>
          </ac:grpSpMkLst>
        </pc:grpChg>
        <pc:picChg chg="add del mod">
          <ac:chgData name="Raut, Shivani Sampat" userId="377ece32-9adb-4b28-95a6-5ca0797cfbaa" providerId="ADAL" clId="{B36D1604-52B9-48BD-9071-444610ADD313}" dt="2023-05-04T03:47:21.933" v="831" actId="478"/>
          <ac:picMkLst>
            <pc:docMk/>
            <pc:sldMk cId="830437845" sldId="400"/>
            <ac:picMk id="10" creationId="{9FA5E2BF-4E38-4496-F6A2-A2E6FE86CF11}"/>
          </ac:picMkLst>
        </pc:picChg>
        <pc:picChg chg="add mod ord">
          <ac:chgData name="Raut, Shivani Sampat" userId="377ece32-9adb-4b28-95a6-5ca0797cfbaa" providerId="ADAL" clId="{B36D1604-52B9-48BD-9071-444610ADD313}" dt="2023-05-04T04:10:58.148" v="1071" actId="1035"/>
          <ac:picMkLst>
            <pc:docMk/>
            <pc:sldMk cId="830437845" sldId="400"/>
            <ac:picMk id="15" creationId="{F454716A-7454-6CC7-A0F4-855FAA85A11F}"/>
          </ac:picMkLst>
        </pc:picChg>
        <pc:picChg chg="add mod ord">
          <ac:chgData name="Raut, Shivani Sampat" userId="377ece32-9adb-4b28-95a6-5ca0797cfbaa" providerId="ADAL" clId="{B36D1604-52B9-48BD-9071-444610ADD313}" dt="2023-05-04T04:10:40.072" v="1061" actId="1036"/>
          <ac:picMkLst>
            <pc:docMk/>
            <pc:sldMk cId="830437845" sldId="400"/>
            <ac:picMk id="16" creationId="{809FD76C-ADE3-CB41-B742-3CA7D1F4298B}"/>
          </ac:picMkLst>
        </pc:picChg>
        <pc:picChg chg="add del mod">
          <ac:chgData name="Raut, Shivani Sampat" userId="377ece32-9adb-4b28-95a6-5ca0797cfbaa" providerId="ADAL" clId="{B36D1604-52B9-48BD-9071-444610ADD313}" dt="2023-05-04T04:02:21.744" v="981" actId="478"/>
          <ac:picMkLst>
            <pc:docMk/>
            <pc:sldMk cId="830437845" sldId="400"/>
            <ac:picMk id="17" creationId="{4F8AD9CB-358E-21E7-57FF-13547C59448E}"/>
          </ac:picMkLst>
        </pc:picChg>
        <pc:picChg chg="add del mod">
          <ac:chgData name="Raut, Shivani Sampat" userId="377ece32-9adb-4b28-95a6-5ca0797cfbaa" providerId="ADAL" clId="{B36D1604-52B9-48BD-9071-444610ADD313}" dt="2023-05-04T04:05:17.673" v="997" actId="478"/>
          <ac:picMkLst>
            <pc:docMk/>
            <pc:sldMk cId="830437845" sldId="400"/>
            <ac:picMk id="18" creationId="{F4167927-3E40-2FAD-D400-D35AB90CD1AA}"/>
          </ac:picMkLst>
        </pc:picChg>
        <pc:picChg chg="add del mod">
          <ac:chgData name="Raut, Shivani Sampat" userId="377ece32-9adb-4b28-95a6-5ca0797cfbaa" providerId="ADAL" clId="{B36D1604-52B9-48BD-9071-444610ADD313}" dt="2023-05-04T04:03:08.871" v="986" actId="478"/>
          <ac:picMkLst>
            <pc:docMk/>
            <pc:sldMk cId="830437845" sldId="400"/>
            <ac:picMk id="19" creationId="{BCC57654-A109-4A33-EE04-78ACE4DEADDC}"/>
          </ac:picMkLst>
        </pc:picChg>
        <pc:picChg chg="add del mod">
          <ac:chgData name="Raut, Shivani Sampat" userId="377ece32-9adb-4b28-95a6-5ca0797cfbaa" providerId="ADAL" clId="{B36D1604-52B9-48BD-9071-444610ADD313}" dt="2023-05-04T04:03:02.150" v="983" actId="478"/>
          <ac:picMkLst>
            <pc:docMk/>
            <pc:sldMk cId="830437845" sldId="400"/>
            <ac:picMk id="20" creationId="{978387C2-173A-E727-0A21-B5CD74AC53C3}"/>
          </ac:picMkLst>
        </pc:picChg>
        <pc:picChg chg="add mod ord">
          <ac:chgData name="Raut, Shivani Sampat" userId="377ece32-9adb-4b28-95a6-5ca0797cfbaa" providerId="ADAL" clId="{B36D1604-52B9-48BD-9071-444610ADD313}" dt="2023-05-04T04:07:08.642" v="1033" actId="962"/>
          <ac:picMkLst>
            <pc:docMk/>
            <pc:sldMk cId="830437845" sldId="400"/>
            <ac:picMk id="21" creationId="{89F8483D-87B9-53E6-EB6A-DBD77C4363B0}"/>
          </ac:picMkLst>
        </pc:picChg>
        <pc:picChg chg="add mod ord">
          <ac:chgData name="Raut, Shivani Sampat" userId="377ece32-9adb-4b28-95a6-5ca0797cfbaa" providerId="ADAL" clId="{B36D1604-52B9-48BD-9071-444610ADD313}" dt="2023-05-04T04:10:06.834" v="1043" actId="1036"/>
          <ac:picMkLst>
            <pc:docMk/>
            <pc:sldMk cId="830437845" sldId="400"/>
            <ac:picMk id="22" creationId="{D849A7B0-4F4C-46DE-E0EE-76689D6623A0}"/>
          </ac:picMkLst>
        </pc:picChg>
      </pc:sldChg>
      <pc:sldChg chg="addSp delSp modSp new mod ord">
        <pc:chgData name="Raut, Shivani Sampat" userId="377ece32-9adb-4b28-95a6-5ca0797cfbaa" providerId="ADAL" clId="{B36D1604-52B9-48BD-9071-444610ADD313}" dt="2023-05-04T03:50:42.938" v="907" actId="1076"/>
        <pc:sldMkLst>
          <pc:docMk/>
          <pc:sldMk cId="2850204979" sldId="401"/>
        </pc:sldMkLst>
        <pc:spChg chg="del">
          <ac:chgData name="Raut, Shivani Sampat" userId="377ece32-9adb-4b28-95a6-5ca0797cfbaa" providerId="ADAL" clId="{B36D1604-52B9-48BD-9071-444610ADD313}" dt="2023-05-04T03:48:10.334" v="887" actId="478"/>
          <ac:spMkLst>
            <pc:docMk/>
            <pc:sldMk cId="2850204979" sldId="401"/>
            <ac:spMk id="2" creationId="{F4DC023C-C601-C0C5-2259-6A37567A6B23}"/>
          </ac:spMkLst>
        </pc:spChg>
        <pc:spChg chg="del">
          <ac:chgData name="Raut, Shivani Sampat" userId="377ece32-9adb-4b28-95a6-5ca0797cfbaa" providerId="ADAL" clId="{B36D1604-52B9-48BD-9071-444610ADD313}" dt="2023-05-04T03:48:10.334" v="887" actId="478"/>
          <ac:spMkLst>
            <pc:docMk/>
            <pc:sldMk cId="2850204979" sldId="401"/>
            <ac:spMk id="3" creationId="{281D91EE-EEF6-FF97-6463-15309146EBFA}"/>
          </ac:spMkLst>
        </pc:spChg>
        <pc:spChg chg="del">
          <ac:chgData name="Raut, Shivani Sampat" userId="377ece32-9adb-4b28-95a6-5ca0797cfbaa" providerId="ADAL" clId="{B36D1604-52B9-48BD-9071-444610ADD313}" dt="2023-05-04T03:48:10.334" v="887" actId="478"/>
          <ac:spMkLst>
            <pc:docMk/>
            <pc:sldMk cId="2850204979" sldId="401"/>
            <ac:spMk id="4" creationId="{273D7B8F-6F2E-9E55-D817-F7DD00287785}"/>
          </ac:spMkLst>
        </pc:spChg>
        <pc:spChg chg="del">
          <ac:chgData name="Raut, Shivani Sampat" userId="377ece32-9adb-4b28-95a6-5ca0797cfbaa" providerId="ADAL" clId="{B36D1604-52B9-48BD-9071-444610ADD313}" dt="2023-05-04T03:48:10.334" v="887" actId="478"/>
          <ac:spMkLst>
            <pc:docMk/>
            <pc:sldMk cId="2850204979" sldId="401"/>
            <ac:spMk id="5" creationId="{4D4BFCD7-FC93-7247-F9E8-58B0BE506E28}"/>
          </ac:spMkLst>
        </pc:spChg>
        <pc:spChg chg="del">
          <ac:chgData name="Raut, Shivani Sampat" userId="377ece32-9adb-4b28-95a6-5ca0797cfbaa" providerId="ADAL" clId="{B36D1604-52B9-48BD-9071-444610ADD313}" dt="2023-05-04T03:48:10.334" v="887" actId="478"/>
          <ac:spMkLst>
            <pc:docMk/>
            <pc:sldMk cId="2850204979" sldId="401"/>
            <ac:spMk id="6" creationId="{68FFA315-24AB-FC3C-6F58-4EF7ED0D6938}"/>
          </ac:spMkLst>
        </pc:spChg>
        <pc:spChg chg="del">
          <ac:chgData name="Raut, Shivani Sampat" userId="377ece32-9adb-4b28-95a6-5ca0797cfbaa" providerId="ADAL" clId="{B36D1604-52B9-48BD-9071-444610ADD313}" dt="2023-05-04T03:48:10.334" v="887" actId="478"/>
          <ac:spMkLst>
            <pc:docMk/>
            <pc:sldMk cId="2850204979" sldId="401"/>
            <ac:spMk id="7" creationId="{FC106684-33AA-4E88-CA21-0212B1FE791B}"/>
          </ac:spMkLst>
        </pc:spChg>
        <pc:spChg chg="del">
          <ac:chgData name="Raut, Shivani Sampat" userId="377ece32-9adb-4b28-95a6-5ca0797cfbaa" providerId="ADAL" clId="{B36D1604-52B9-48BD-9071-444610ADD313}" dt="2023-05-04T03:48:10.334" v="887" actId="478"/>
          <ac:spMkLst>
            <pc:docMk/>
            <pc:sldMk cId="2850204979" sldId="401"/>
            <ac:spMk id="8" creationId="{865AC8F7-396F-D085-CC16-3FC6F46A2C8D}"/>
          </ac:spMkLst>
        </pc:spChg>
        <pc:spChg chg="del">
          <ac:chgData name="Raut, Shivani Sampat" userId="377ece32-9adb-4b28-95a6-5ca0797cfbaa" providerId="ADAL" clId="{B36D1604-52B9-48BD-9071-444610ADD313}" dt="2023-05-04T03:48:10.334" v="887" actId="478"/>
          <ac:spMkLst>
            <pc:docMk/>
            <pc:sldMk cId="2850204979" sldId="401"/>
            <ac:spMk id="9" creationId="{BE3F32FE-9F45-C7B0-E415-A6153520A18A}"/>
          </ac:spMkLst>
        </pc:spChg>
        <pc:spChg chg="add mod">
          <ac:chgData name="Raut, Shivani Sampat" userId="377ece32-9adb-4b28-95a6-5ca0797cfbaa" providerId="ADAL" clId="{B36D1604-52B9-48BD-9071-444610ADD313}" dt="2023-05-04T03:50:34.618" v="905" actId="1076"/>
          <ac:spMkLst>
            <pc:docMk/>
            <pc:sldMk cId="2850204979" sldId="401"/>
            <ac:spMk id="12" creationId="{653EB5FB-D396-5C0E-C0BC-7465FCC4BB3B}"/>
          </ac:spMkLst>
        </pc:spChg>
        <pc:spChg chg="add mod">
          <ac:chgData name="Raut, Shivani Sampat" userId="377ece32-9adb-4b28-95a6-5ca0797cfbaa" providerId="ADAL" clId="{B36D1604-52B9-48BD-9071-444610ADD313}" dt="2023-05-04T03:50:42.938" v="907" actId="1076"/>
          <ac:spMkLst>
            <pc:docMk/>
            <pc:sldMk cId="2850204979" sldId="401"/>
            <ac:spMk id="14" creationId="{782041DD-041E-9F28-3F03-8424B4758408}"/>
          </ac:spMkLst>
        </pc:spChg>
        <pc:picChg chg="add mod">
          <ac:chgData name="Raut, Shivani Sampat" userId="377ece32-9adb-4b28-95a6-5ca0797cfbaa" providerId="ADAL" clId="{B36D1604-52B9-48BD-9071-444610ADD313}" dt="2023-05-04T03:50:06.760" v="902" actId="1440"/>
          <ac:picMkLst>
            <pc:docMk/>
            <pc:sldMk cId="2850204979" sldId="401"/>
            <ac:picMk id="10" creationId="{1BE989A4-0766-09AA-7F2F-9347B280807D}"/>
          </ac:picMkLst>
        </pc:picChg>
        <pc:picChg chg="add mod">
          <ac:chgData name="Raut, Shivani Sampat" userId="377ece32-9adb-4b28-95a6-5ca0797cfbaa" providerId="ADAL" clId="{B36D1604-52B9-48BD-9071-444610ADD313}" dt="2023-05-04T03:50:24.766" v="904" actId="1076"/>
          <ac:picMkLst>
            <pc:docMk/>
            <pc:sldMk cId="2850204979" sldId="401"/>
            <ac:picMk id="13" creationId="{72719A03-845F-718E-961A-04EE148E9703}"/>
          </ac:picMkLst>
        </pc:picChg>
      </pc:sldChg>
      <pc:sldChg chg="delSp modSp new mod">
        <pc:chgData name="Raut, Shivani Sampat" userId="377ece32-9adb-4b28-95a6-5ca0797cfbaa" providerId="ADAL" clId="{B36D1604-52B9-48BD-9071-444610ADD313}" dt="2023-05-04T03:59:30.998" v="968" actId="478"/>
        <pc:sldMkLst>
          <pc:docMk/>
          <pc:sldMk cId="3199983624" sldId="402"/>
        </pc:sldMkLst>
        <pc:spChg chg="mod">
          <ac:chgData name="Raut, Shivani Sampat" userId="377ece32-9adb-4b28-95a6-5ca0797cfbaa" providerId="ADAL" clId="{B36D1604-52B9-48BD-9071-444610ADD313}" dt="2023-05-04T03:55:38.618" v="929" actId="20577"/>
          <ac:spMkLst>
            <pc:docMk/>
            <pc:sldMk cId="3199983624" sldId="402"/>
            <ac:spMk id="2" creationId="{55D6F0EB-ECC7-4663-599B-E2AA6AAAD355}"/>
          </ac:spMkLst>
        </pc:spChg>
        <pc:spChg chg="del">
          <ac:chgData name="Raut, Shivani Sampat" userId="377ece32-9adb-4b28-95a6-5ca0797cfbaa" providerId="ADAL" clId="{B36D1604-52B9-48BD-9071-444610ADD313}" dt="2023-05-04T03:55:43.713" v="930" actId="478"/>
          <ac:spMkLst>
            <pc:docMk/>
            <pc:sldMk cId="3199983624" sldId="402"/>
            <ac:spMk id="3" creationId="{92BA0680-84FC-3BD8-7CB7-31A6D8F6DBFD}"/>
          </ac:spMkLst>
        </pc:spChg>
        <pc:spChg chg="mod">
          <ac:chgData name="Raut, Shivani Sampat" userId="377ece32-9adb-4b28-95a6-5ca0797cfbaa" providerId="ADAL" clId="{B36D1604-52B9-48BD-9071-444610ADD313}" dt="2023-05-04T03:59:16.679" v="966" actId="20577"/>
          <ac:spMkLst>
            <pc:docMk/>
            <pc:sldMk cId="3199983624" sldId="402"/>
            <ac:spMk id="4" creationId="{1924E797-A3C3-566E-D445-F8761CCCA5F8}"/>
          </ac:spMkLst>
        </pc:spChg>
        <pc:spChg chg="mod">
          <ac:chgData name="Raut, Shivani Sampat" userId="377ece32-9adb-4b28-95a6-5ca0797cfbaa" providerId="ADAL" clId="{B36D1604-52B9-48BD-9071-444610ADD313}" dt="2023-05-04T03:56:43.193" v="940" actId="1076"/>
          <ac:spMkLst>
            <pc:docMk/>
            <pc:sldMk cId="3199983624" sldId="402"/>
            <ac:spMk id="5" creationId="{0B23DDB1-A1EA-E9B2-5E83-454AE3A0A3FC}"/>
          </ac:spMkLst>
        </pc:spChg>
        <pc:spChg chg="del">
          <ac:chgData name="Raut, Shivani Sampat" userId="377ece32-9adb-4b28-95a6-5ca0797cfbaa" providerId="ADAL" clId="{B36D1604-52B9-48BD-9071-444610ADD313}" dt="2023-05-04T03:56:01.545" v="936" actId="478"/>
          <ac:spMkLst>
            <pc:docMk/>
            <pc:sldMk cId="3199983624" sldId="402"/>
            <ac:spMk id="6" creationId="{CF534467-A199-F8DF-78E5-630A2F9EFFFF}"/>
          </ac:spMkLst>
        </pc:spChg>
        <pc:spChg chg="del">
          <ac:chgData name="Raut, Shivani Sampat" userId="377ece32-9adb-4b28-95a6-5ca0797cfbaa" providerId="ADAL" clId="{B36D1604-52B9-48BD-9071-444610ADD313}" dt="2023-05-04T03:59:27.085" v="967" actId="478"/>
          <ac:spMkLst>
            <pc:docMk/>
            <pc:sldMk cId="3199983624" sldId="402"/>
            <ac:spMk id="7" creationId="{E3925472-9E5A-945A-7D46-C84150D035C8}"/>
          </ac:spMkLst>
        </pc:spChg>
        <pc:spChg chg="del">
          <ac:chgData name="Raut, Shivani Sampat" userId="377ece32-9adb-4b28-95a6-5ca0797cfbaa" providerId="ADAL" clId="{B36D1604-52B9-48BD-9071-444610ADD313}" dt="2023-05-04T03:59:30.998" v="968" actId="478"/>
          <ac:spMkLst>
            <pc:docMk/>
            <pc:sldMk cId="3199983624" sldId="402"/>
            <ac:spMk id="8" creationId="{1D7D1F77-9DA7-B8ED-C8DE-0E038B179151}"/>
          </ac:spMkLst>
        </pc:spChg>
      </pc:sldChg>
      <pc:sldChg chg="modSp add del mod">
        <pc:chgData name="Raut, Shivani Sampat" userId="377ece32-9adb-4b28-95a6-5ca0797cfbaa" providerId="ADAL" clId="{B36D1604-52B9-48BD-9071-444610ADD313}" dt="2023-05-04T04:22:21.425" v="1192" actId="47"/>
        <pc:sldMkLst>
          <pc:docMk/>
          <pc:sldMk cId="1950079150" sldId="403"/>
        </pc:sldMkLst>
        <pc:spChg chg="mod">
          <ac:chgData name="Raut, Shivani Sampat" userId="377ece32-9adb-4b28-95a6-5ca0797cfbaa" providerId="ADAL" clId="{B36D1604-52B9-48BD-9071-444610ADD313}" dt="2023-05-04T04:20:55.325" v="1126" actId="20577"/>
          <ac:spMkLst>
            <pc:docMk/>
            <pc:sldMk cId="1950079150" sldId="403"/>
            <ac:spMk id="7" creationId="{4B18D636-CC10-4B1E-AA38-419DCCF2D9C9}"/>
          </ac:spMkLst>
        </pc:spChg>
      </pc:sldChg>
      <pc:sldChg chg="add del">
        <pc:chgData name="Raut, Shivani Sampat" userId="377ece32-9adb-4b28-95a6-5ca0797cfbaa" providerId="ADAL" clId="{B36D1604-52B9-48BD-9071-444610ADD313}" dt="2023-05-04T04:22:28.533" v="1193" actId="47"/>
        <pc:sldMkLst>
          <pc:docMk/>
          <pc:sldMk cId="4066142759" sldId="404"/>
        </pc:sldMkLst>
      </pc:sldChg>
      <pc:sldChg chg="add del">
        <pc:chgData name="Raut, Shivani Sampat" userId="377ece32-9adb-4b28-95a6-5ca0797cfbaa" providerId="ADAL" clId="{B36D1604-52B9-48BD-9071-444610ADD313}" dt="2023-05-04T04:22:30.893" v="1194" actId="47"/>
        <pc:sldMkLst>
          <pc:docMk/>
          <pc:sldMk cId="309922959" sldId="405"/>
        </pc:sldMkLst>
      </pc:sldChg>
      <pc:sldChg chg="add del">
        <pc:chgData name="Raut, Shivani Sampat" userId="377ece32-9adb-4b28-95a6-5ca0797cfbaa" providerId="ADAL" clId="{B36D1604-52B9-48BD-9071-444610ADD313}" dt="2023-05-04T04:22:34.652" v="1195" actId="47"/>
        <pc:sldMkLst>
          <pc:docMk/>
          <pc:sldMk cId="2331975781" sldId="406"/>
        </pc:sldMkLst>
      </pc:sldChg>
      <pc:sldChg chg="add del">
        <pc:chgData name="Raut, Shivani Sampat" userId="377ece32-9adb-4b28-95a6-5ca0797cfbaa" providerId="ADAL" clId="{B36D1604-52B9-48BD-9071-444610ADD313}" dt="2023-05-04T04:22:38.587" v="1196" actId="2696"/>
        <pc:sldMkLst>
          <pc:docMk/>
          <pc:sldMk cId="2417064017" sldId="407"/>
        </pc:sldMkLst>
      </pc:sldChg>
      <pc:sldChg chg="add">
        <pc:chgData name="Raut, Shivani Sampat" userId="377ece32-9adb-4b28-95a6-5ca0797cfbaa" providerId="ADAL" clId="{B36D1604-52B9-48BD-9071-444610ADD313}" dt="2023-05-04T04:22:44.597" v="1197"/>
        <pc:sldMkLst>
          <pc:docMk/>
          <pc:sldMk cId="3479360207" sldId="407"/>
        </pc:sldMkLst>
      </pc:sldChg>
      <pc:sldChg chg="modSp add mod">
        <pc:chgData name="Raut, Shivani Sampat" userId="377ece32-9adb-4b28-95a6-5ca0797cfbaa" providerId="ADAL" clId="{B36D1604-52B9-48BD-9071-444610ADD313}" dt="2023-05-04T04:21:06.473" v="1140" actId="20577"/>
        <pc:sldMkLst>
          <pc:docMk/>
          <pc:sldMk cId="3084398955" sldId="408"/>
        </pc:sldMkLst>
        <pc:spChg chg="mod">
          <ac:chgData name="Raut, Shivani Sampat" userId="377ece32-9adb-4b28-95a6-5ca0797cfbaa" providerId="ADAL" clId="{B36D1604-52B9-48BD-9071-444610ADD313}" dt="2023-05-04T04:21:06.473" v="1140" actId="20577"/>
          <ac:spMkLst>
            <pc:docMk/>
            <pc:sldMk cId="3084398955" sldId="408"/>
            <ac:spMk id="7" creationId="{4B18D636-CC10-4B1E-AA38-419DCCF2D9C9}"/>
          </ac:spMkLst>
        </pc:spChg>
      </pc:sldChg>
      <pc:sldChg chg="modSp add mod">
        <pc:chgData name="Raut, Shivani Sampat" userId="377ece32-9adb-4b28-95a6-5ca0797cfbaa" providerId="ADAL" clId="{B36D1604-52B9-48BD-9071-444610ADD313}" dt="2023-05-04T04:21:14.453" v="1144" actId="20577"/>
        <pc:sldMkLst>
          <pc:docMk/>
          <pc:sldMk cId="1715793414" sldId="409"/>
        </pc:sldMkLst>
        <pc:spChg chg="mod">
          <ac:chgData name="Raut, Shivani Sampat" userId="377ece32-9adb-4b28-95a6-5ca0797cfbaa" providerId="ADAL" clId="{B36D1604-52B9-48BD-9071-444610ADD313}" dt="2023-05-04T04:21:14.453" v="1144" actId="20577"/>
          <ac:spMkLst>
            <pc:docMk/>
            <pc:sldMk cId="1715793414" sldId="409"/>
            <ac:spMk id="7" creationId="{4B18D636-CC10-4B1E-AA38-419DCCF2D9C9}"/>
          </ac:spMkLst>
        </pc:spChg>
      </pc:sldChg>
      <pc:sldChg chg="modSp add mod">
        <pc:chgData name="Raut, Shivani Sampat" userId="377ece32-9adb-4b28-95a6-5ca0797cfbaa" providerId="ADAL" clId="{B36D1604-52B9-48BD-9071-444610ADD313}" dt="2023-05-04T04:21:32.399" v="1167" actId="20577"/>
        <pc:sldMkLst>
          <pc:docMk/>
          <pc:sldMk cId="642520771" sldId="410"/>
        </pc:sldMkLst>
        <pc:spChg chg="mod">
          <ac:chgData name="Raut, Shivani Sampat" userId="377ece32-9adb-4b28-95a6-5ca0797cfbaa" providerId="ADAL" clId="{B36D1604-52B9-48BD-9071-444610ADD313}" dt="2023-05-04T04:21:32.399" v="1167" actId="20577"/>
          <ac:spMkLst>
            <pc:docMk/>
            <pc:sldMk cId="642520771" sldId="410"/>
            <ac:spMk id="7" creationId="{4B18D636-CC10-4B1E-AA38-419DCCF2D9C9}"/>
          </ac:spMkLst>
        </pc:spChg>
      </pc:sldChg>
      <pc:sldChg chg="modSp add mod">
        <pc:chgData name="Raut, Shivani Sampat" userId="377ece32-9adb-4b28-95a6-5ca0797cfbaa" providerId="ADAL" clId="{B36D1604-52B9-48BD-9071-444610ADD313}" dt="2023-05-04T04:22:08.668" v="1187" actId="20577"/>
        <pc:sldMkLst>
          <pc:docMk/>
          <pc:sldMk cId="3789297332" sldId="411"/>
        </pc:sldMkLst>
        <pc:spChg chg="mod">
          <ac:chgData name="Raut, Shivani Sampat" userId="377ece32-9adb-4b28-95a6-5ca0797cfbaa" providerId="ADAL" clId="{B36D1604-52B9-48BD-9071-444610ADD313}" dt="2023-05-04T04:22:08.668" v="1187" actId="20577"/>
          <ac:spMkLst>
            <pc:docMk/>
            <pc:sldMk cId="3789297332" sldId="411"/>
            <ac:spMk id="7" creationId="{4B18D636-CC10-4B1E-AA38-419DCCF2D9C9}"/>
          </ac:spMkLst>
        </pc:spChg>
      </pc:sldChg>
      <pc:sldChg chg="modSp add mod">
        <pc:chgData name="Raut, Shivani Sampat" userId="377ece32-9adb-4b28-95a6-5ca0797cfbaa" providerId="ADAL" clId="{B36D1604-52B9-48BD-9071-444610ADD313}" dt="2023-05-04T04:22:18.112" v="1191" actId="20577"/>
        <pc:sldMkLst>
          <pc:docMk/>
          <pc:sldMk cId="963474863" sldId="412"/>
        </pc:sldMkLst>
        <pc:spChg chg="mod">
          <ac:chgData name="Raut, Shivani Sampat" userId="377ece32-9adb-4b28-95a6-5ca0797cfbaa" providerId="ADAL" clId="{B36D1604-52B9-48BD-9071-444610ADD313}" dt="2023-05-04T04:22:18.112" v="1191" actId="20577"/>
          <ac:spMkLst>
            <pc:docMk/>
            <pc:sldMk cId="963474863" sldId="412"/>
            <ac:spMk id="7" creationId="{4B18D636-CC10-4B1E-AA38-419DCCF2D9C9}"/>
          </ac:spMkLst>
        </pc:spChg>
      </pc:sldChg>
      <pc:sldChg chg="addSp delSp modSp new del mod">
        <pc:chgData name="Raut, Shivani Sampat" userId="377ece32-9adb-4b28-95a6-5ca0797cfbaa" providerId="ADAL" clId="{B36D1604-52B9-48BD-9071-444610ADD313}" dt="2023-05-04T04:25:59.945" v="1208" actId="47"/>
        <pc:sldMkLst>
          <pc:docMk/>
          <pc:sldMk cId="1133950762" sldId="413"/>
        </pc:sldMkLst>
        <pc:spChg chg="del">
          <ac:chgData name="Raut, Shivani Sampat" userId="377ece32-9adb-4b28-95a6-5ca0797cfbaa" providerId="ADAL" clId="{B36D1604-52B9-48BD-9071-444610ADD313}" dt="2023-05-04T04:25:14.965" v="1200" actId="478"/>
          <ac:spMkLst>
            <pc:docMk/>
            <pc:sldMk cId="1133950762" sldId="413"/>
            <ac:spMk id="3" creationId="{3434AD2D-3C01-5A45-4911-4FB62ABBB807}"/>
          </ac:spMkLst>
        </pc:spChg>
        <pc:spChg chg="del">
          <ac:chgData name="Raut, Shivani Sampat" userId="377ece32-9adb-4b28-95a6-5ca0797cfbaa" providerId="ADAL" clId="{B36D1604-52B9-48BD-9071-444610ADD313}" dt="2023-05-04T04:25:14.965" v="1200" actId="478"/>
          <ac:spMkLst>
            <pc:docMk/>
            <pc:sldMk cId="1133950762" sldId="413"/>
            <ac:spMk id="4" creationId="{4D9108DF-AC20-B256-FD66-AA947D3E3A4F}"/>
          </ac:spMkLst>
        </pc:spChg>
        <pc:spChg chg="del">
          <ac:chgData name="Raut, Shivani Sampat" userId="377ece32-9adb-4b28-95a6-5ca0797cfbaa" providerId="ADAL" clId="{B36D1604-52B9-48BD-9071-444610ADD313}" dt="2023-05-04T04:25:14.965" v="1200" actId="478"/>
          <ac:spMkLst>
            <pc:docMk/>
            <pc:sldMk cId="1133950762" sldId="413"/>
            <ac:spMk id="5" creationId="{0698D2E4-3F44-67B5-E004-7A52D01CBD33}"/>
          </ac:spMkLst>
        </pc:spChg>
        <pc:spChg chg="del">
          <ac:chgData name="Raut, Shivani Sampat" userId="377ece32-9adb-4b28-95a6-5ca0797cfbaa" providerId="ADAL" clId="{B36D1604-52B9-48BD-9071-444610ADD313}" dt="2023-05-04T04:25:14.965" v="1200" actId="478"/>
          <ac:spMkLst>
            <pc:docMk/>
            <pc:sldMk cId="1133950762" sldId="413"/>
            <ac:spMk id="6" creationId="{FB95F48E-FF0D-4166-3EDF-92083D1431A8}"/>
          </ac:spMkLst>
        </pc:spChg>
        <pc:spChg chg="del">
          <ac:chgData name="Raut, Shivani Sampat" userId="377ece32-9adb-4b28-95a6-5ca0797cfbaa" providerId="ADAL" clId="{B36D1604-52B9-48BD-9071-444610ADD313}" dt="2023-05-04T04:25:14.965" v="1200" actId="478"/>
          <ac:spMkLst>
            <pc:docMk/>
            <pc:sldMk cId="1133950762" sldId="413"/>
            <ac:spMk id="7" creationId="{6F5D269B-80B1-664C-533A-5DA84D7EED78}"/>
          </ac:spMkLst>
        </pc:spChg>
        <pc:spChg chg="del">
          <ac:chgData name="Raut, Shivani Sampat" userId="377ece32-9adb-4b28-95a6-5ca0797cfbaa" providerId="ADAL" clId="{B36D1604-52B9-48BD-9071-444610ADD313}" dt="2023-05-04T04:25:14.965" v="1200" actId="478"/>
          <ac:spMkLst>
            <pc:docMk/>
            <pc:sldMk cId="1133950762" sldId="413"/>
            <ac:spMk id="8" creationId="{3A0C1375-3917-D746-EF56-451105E4AAC2}"/>
          </ac:spMkLst>
        </pc:spChg>
        <pc:spChg chg="del">
          <ac:chgData name="Raut, Shivani Sampat" userId="377ece32-9adb-4b28-95a6-5ca0797cfbaa" providerId="ADAL" clId="{B36D1604-52B9-48BD-9071-444610ADD313}" dt="2023-05-04T04:25:14.965" v="1200" actId="478"/>
          <ac:spMkLst>
            <pc:docMk/>
            <pc:sldMk cId="1133950762" sldId="413"/>
            <ac:spMk id="9" creationId="{2FF9FBB3-7D3F-9A3A-F14E-D4050A543FCA}"/>
          </ac:spMkLst>
        </pc:spChg>
        <pc:spChg chg="add mod">
          <ac:chgData name="Raut, Shivani Sampat" userId="377ece32-9adb-4b28-95a6-5ca0797cfbaa" providerId="ADAL" clId="{B36D1604-52B9-48BD-9071-444610ADD313}" dt="2023-05-04T04:25:50.505" v="1207" actId="20577"/>
          <ac:spMkLst>
            <pc:docMk/>
            <pc:sldMk cId="1133950762" sldId="413"/>
            <ac:spMk id="11" creationId="{414E4DB7-EE22-691B-FD5F-E9251A03DFEE}"/>
          </ac:spMkLst>
        </pc:spChg>
      </pc:sldChg>
    </pc:docChg>
  </pc:docChgLst>
  <pc:docChgLst>
    <pc:chgData name="Raut, Shivani Sampat" userId="S::ssraut@iu.edu::377ece32-9adb-4b28-95a6-5ca0797cfbaa" providerId="AD" clId="Web-{9DFFB404-4375-418C-BCC6-6AC9B98755A7}"/>
    <pc:docChg chg="modSld">
      <pc:chgData name="Raut, Shivani Sampat" userId="S::ssraut@iu.edu::377ece32-9adb-4b28-95a6-5ca0797cfbaa" providerId="AD" clId="Web-{9DFFB404-4375-418C-BCC6-6AC9B98755A7}" dt="2023-05-03T00:53:57.379" v="6" actId="20577"/>
      <pc:docMkLst>
        <pc:docMk/>
      </pc:docMkLst>
      <pc:sldChg chg="modSp">
        <pc:chgData name="Raut, Shivani Sampat" userId="S::ssraut@iu.edu::377ece32-9adb-4b28-95a6-5ca0797cfbaa" providerId="AD" clId="Web-{9DFFB404-4375-418C-BCC6-6AC9B98755A7}" dt="2023-05-03T00:50:04.389" v="0" actId="20577"/>
        <pc:sldMkLst>
          <pc:docMk/>
          <pc:sldMk cId="752814286" sldId="257"/>
        </pc:sldMkLst>
        <pc:spChg chg="mod">
          <ac:chgData name="Raut, Shivani Sampat" userId="S::ssraut@iu.edu::377ece32-9adb-4b28-95a6-5ca0797cfbaa" providerId="AD" clId="Web-{9DFFB404-4375-418C-BCC6-6AC9B98755A7}" dt="2023-05-03T00:50:04.389" v="0" actId="20577"/>
          <ac:spMkLst>
            <pc:docMk/>
            <pc:sldMk cId="752814286" sldId="257"/>
            <ac:spMk id="2" creationId="{286E938C-9D94-4B05-979A-D39FFC457291}"/>
          </ac:spMkLst>
        </pc:spChg>
      </pc:sldChg>
      <pc:sldChg chg="modSp">
        <pc:chgData name="Raut, Shivani Sampat" userId="S::ssraut@iu.edu::377ece32-9adb-4b28-95a6-5ca0797cfbaa" providerId="AD" clId="Web-{9DFFB404-4375-418C-BCC6-6AC9B98755A7}" dt="2023-05-03T00:53:57.379" v="6" actId="20577"/>
        <pc:sldMkLst>
          <pc:docMk/>
          <pc:sldMk cId="2313234867" sldId="389"/>
        </pc:sldMkLst>
        <pc:spChg chg="mod">
          <ac:chgData name="Raut, Shivani Sampat" userId="S::ssraut@iu.edu::377ece32-9adb-4b28-95a6-5ca0797cfbaa" providerId="AD" clId="Web-{9DFFB404-4375-418C-BCC6-6AC9B98755A7}" dt="2023-05-03T00:53:57.379" v="6" actId="20577"/>
          <ac:spMkLst>
            <pc:docMk/>
            <pc:sldMk cId="2313234867" sldId="389"/>
            <ac:spMk id="3" creationId="{D3B60D6F-4D0F-4D33-B2A7-159C8583FF00}"/>
          </ac:spMkLst>
        </pc:spChg>
      </pc:sldChg>
    </pc:docChg>
  </pc:docChgLst>
  <pc:docChgLst>
    <pc:chgData name="Raut, Shivani Sampat" userId="377ece32-9adb-4b28-95a6-5ca0797cfbaa" providerId="ADAL" clId="{F0748994-73B7-497A-BEDA-991EDCE33CA7}"/>
    <pc:docChg chg="addSld delSld modSld">
      <pc:chgData name="Raut, Shivani Sampat" userId="377ece32-9adb-4b28-95a6-5ca0797cfbaa" providerId="ADAL" clId="{F0748994-73B7-497A-BEDA-991EDCE33CA7}" dt="2023-05-05T18:00:12.336" v="9"/>
      <pc:docMkLst>
        <pc:docMk/>
      </pc:docMkLst>
      <pc:sldChg chg="add del">
        <pc:chgData name="Raut, Shivani Sampat" userId="377ece32-9adb-4b28-95a6-5ca0797cfbaa" providerId="ADAL" clId="{F0748994-73B7-497A-BEDA-991EDCE33CA7}" dt="2023-05-05T18:00:12.336" v="9"/>
        <pc:sldMkLst>
          <pc:docMk/>
          <pc:sldMk cId="2496947791" sldId="278"/>
        </pc:sldMkLst>
      </pc:sldChg>
      <pc:sldChg chg="delSp add del setBg delDesignElem">
        <pc:chgData name="Raut, Shivani Sampat" userId="377ece32-9adb-4b28-95a6-5ca0797cfbaa" providerId="ADAL" clId="{F0748994-73B7-497A-BEDA-991EDCE33CA7}" dt="2023-05-05T18:00:12.336" v="9"/>
        <pc:sldMkLst>
          <pc:docMk/>
          <pc:sldMk cId="1448085177" sldId="398"/>
        </pc:sldMkLst>
        <pc:spChg chg="del">
          <ac:chgData name="Raut, Shivani Sampat" userId="377ece32-9adb-4b28-95a6-5ca0797cfbaa" providerId="ADAL" clId="{F0748994-73B7-497A-BEDA-991EDCE33CA7}" dt="2023-05-05T18:00:12.336" v="9"/>
          <ac:spMkLst>
            <pc:docMk/>
            <pc:sldMk cId="1448085177" sldId="398"/>
            <ac:spMk id="12" creationId="{82184FF4-7029-4ED7-813A-192E60608764}"/>
          </ac:spMkLst>
        </pc:spChg>
        <pc:spChg chg="del">
          <ac:chgData name="Raut, Shivani Sampat" userId="377ece32-9adb-4b28-95a6-5ca0797cfbaa" providerId="ADAL" clId="{F0748994-73B7-497A-BEDA-991EDCE33CA7}" dt="2023-05-05T18:00:12.336" v="9"/>
          <ac:spMkLst>
            <pc:docMk/>
            <pc:sldMk cId="1448085177" sldId="398"/>
            <ac:spMk id="14" creationId="{AAA7AB09-557C-41AD-9113-FF9F68FA1035}"/>
          </ac:spMkLst>
        </pc:spChg>
        <pc:spChg chg="del">
          <ac:chgData name="Raut, Shivani Sampat" userId="377ece32-9adb-4b28-95a6-5ca0797cfbaa" providerId="ADAL" clId="{F0748994-73B7-497A-BEDA-991EDCE33CA7}" dt="2023-05-05T18:00:12.336" v="9"/>
          <ac:spMkLst>
            <pc:docMk/>
            <pc:sldMk cId="1448085177" sldId="398"/>
            <ac:spMk id="16" creationId="{EF99ECAA-1F11-4937-BBA6-51935AB44C9D}"/>
          </ac:spMkLst>
        </pc:spChg>
        <pc:spChg chg="del">
          <ac:chgData name="Raut, Shivani Sampat" userId="377ece32-9adb-4b28-95a6-5ca0797cfbaa" providerId="ADAL" clId="{F0748994-73B7-497A-BEDA-991EDCE33CA7}" dt="2023-05-05T18:00:12.336" v="9"/>
          <ac:spMkLst>
            <pc:docMk/>
            <pc:sldMk cId="1448085177" sldId="398"/>
            <ac:spMk id="24" creationId="{1DB043B4-68C6-45B9-82AC-A5800EADB8DB}"/>
          </ac:spMkLst>
        </pc:spChg>
        <pc:spChg chg="del">
          <ac:chgData name="Raut, Shivani Sampat" userId="377ece32-9adb-4b28-95a6-5ca0797cfbaa" providerId="ADAL" clId="{F0748994-73B7-497A-BEDA-991EDCE33CA7}" dt="2023-05-05T18:00:12.336" v="9"/>
          <ac:spMkLst>
            <pc:docMk/>
            <pc:sldMk cId="1448085177" sldId="398"/>
            <ac:spMk id="26" creationId="{28A00A08-E4E6-4184-B484-E0E034072AE0}"/>
          </ac:spMkLst>
        </pc:spChg>
        <pc:grpChg chg="del">
          <ac:chgData name="Raut, Shivani Sampat" userId="377ece32-9adb-4b28-95a6-5ca0797cfbaa" providerId="ADAL" clId="{F0748994-73B7-497A-BEDA-991EDCE33CA7}" dt="2023-05-05T18:00:12.336" v="9"/>
          <ac:grpSpMkLst>
            <pc:docMk/>
            <pc:sldMk cId="1448085177" sldId="398"/>
            <ac:grpSpMk id="18" creationId="{79DE9FAB-6BBA-4CFE-B67D-77B47F01ECA4}"/>
          </ac:grpSpMkLst>
        </pc:grpChg>
        <pc:grpChg chg="del">
          <ac:chgData name="Raut, Shivani Sampat" userId="377ece32-9adb-4b28-95a6-5ca0797cfbaa" providerId="ADAL" clId="{F0748994-73B7-497A-BEDA-991EDCE33CA7}" dt="2023-05-05T18:00:12.336" v="9"/>
          <ac:grpSpMkLst>
            <pc:docMk/>
            <pc:sldMk cId="1448085177" sldId="398"/>
            <ac:grpSpMk id="28" creationId="{0780E404-3121-4F33-AF2D-65F659A97798}"/>
          </ac:grpSpMkLst>
        </pc:grpChg>
        <pc:grpChg chg="del">
          <ac:chgData name="Raut, Shivani Sampat" userId="377ece32-9adb-4b28-95a6-5ca0797cfbaa" providerId="ADAL" clId="{F0748994-73B7-497A-BEDA-991EDCE33CA7}" dt="2023-05-05T18:00:12.336" v="9"/>
          <ac:grpSpMkLst>
            <pc:docMk/>
            <pc:sldMk cId="1448085177" sldId="398"/>
            <ac:grpSpMk id="32" creationId="{4B158E9A-DBF4-4AA7-B6B7-8C8EB2FBDD68}"/>
          </ac:grpSpMkLst>
        </pc:grpChg>
      </pc:sldChg>
      <pc:sldChg chg="add del">
        <pc:chgData name="Raut, Shivani Sampat" userId="377ece32-9adb-4b28-95a6-5ca0797cfbaa" providerId="ADAL" clId="{F0748994-73B7-497A-BEDA-991EDCE33CA7}" dt="2023-05-05T15:51:43.284" v="3"/>
        <pc:sldMkLst>
          <pc:docMk/>
          <pc:sldMk cId="1715793414" sldId="409"/>
        </pc:sldMkLst>
      </pc:sldChg>
      <pc:sldChg chg="add del">
        <pc:chgData name="Raut, Shivani Sampat" userId="377ece32-9adb-4b28-95a6-5ca0797cfbaa" providerId="ADAL" clId="{F0748994-73B7-497A-BEDA-991EDCE33CA7}" dt="2023-05-05T15:51:43.284" v="3"/>
        <pc:sldMkLst>
          <pc:docMk/>
          <pc:sldMk cId="642520771" sldId="410"/>
        </pc:sldMkLst>
      </pc:sldChg>
      <pc:sldChg chg="add del">
        <pc:chgData name="Raut, Shivani Sampat" userId="377ece32-9adb-4b28-95a6-5ca0797cfbaa" providerId="ADAL" clId="{F0748994-73B7-497A-BEDA-991EDCE33CA7}" dt="2023-05-05T15:51:43.284" v="3"/>
        <pc:sldMkLst>
          <pc:docMk/>
          <pc:sldMk cId="3789297332" sldId="411"/>
        </pc:sldMkLst>
      </pc:sldChg>
      <pc:sldChg chg="modSp add del mod">
        <pc:chgData name="Raut, Shivani Sampat" userId="377ece32-9adb-4b28-95a6-5ca0797cfbaa" providerId="ADAL" clId="{F0748994-73B7-497A-BEDA-991EDCE33CA7}" dt="2023-05-05T18:00:12.336" v="9"/>
        <pc:sldMkLst>
          <pc:docMk/>
          <pc:sldMk cId="963474863" sldId="412"/>
        </pc:sldMkLst>
        <pc:spChg chg="mod">
          <ac:chgData name="Raut, Shivani Sampat" userId="377ece32-9adb-4b28-95a6-5ca0797cfbaa" providerId="ADAL" clId="{F0748994-73B7-497A-BEDA-991EDCE33CA7}" dt="2023-05-05T17:58:38.906" v="6" actId="1076"/>
          <ac:spMkLst>
            <pc:docMk/>
            <pc:sldMk cId="963474863" sldId="412"/>
            <ac:spMk id="13" creationId="{FC69BBA5-7A53-6941-EC64-FCEA6F7FB2F5}"/>
          </ac:spMkLst>
        </pc:spChg>
      </pc:sldChg>
      <pc:sldChg chg="add del">
        <pc:chgData name="Raut, Shivani Sampat" userId="377ece32-9adb-4b28-95a6-5ca0797cfbaa" providerId="ADAL" clId="{F0748994-73B7-497A-BEDA-991EDCE33CA7}" dt="2023-05-05T15:51:34.992" v="1"/>
        <pc:sldMkLst>
          <pc:docMk/>
          <pc:sldMk cId="3005919465" sldId="413"/>
        </pc:sldMkLst>
      </pc:sldChg>
      <pc:sldChg chg="add del">
        <pc:chgData name="Raut, Shivani Sampat" userId="377ece32-9adb-4b28-95a6-5ca0797cfbaa" providerId="ADAL" clId="{F0748994-73B7-497A-BEDA-991EDCE33CA7}" dt="2023-05-05T15:51:34.992" v="1"/>
        <pc:sldMkLst>
          <pc:docMk/>
          <pc:sldMk cId="1283209718" sldId="414"/>
        </pc:sldMkLst>
      </pc:sldChg>
      <pc:sldChg chg="add del">
        <pc:chgData name="Raut, Shivani Sampat" userId="377ece32-9adb-4b28-95a6-5ca0797cfbaa" providerId="ADAL" clId="{F0748994-73B7-497A-BEDA-991EDCE33CA7}" dt="2023-05-05T15:51:34.992" v="1"/>
        <pc:sldMkLst>
          <pc:docMk/>
          <pc:sldMk cId="315250212" sldId="415"/>
        </pc:sldMkLst>
      </pc:sldChg>
    </pc:docChg>
  </pc:docChgLst>
  <pc:docChgLst>
    <pc:chgData name="Gast, Chris" userId="S::cgast@iu.edu::64142ccd-cdf7-490a-a3cf-10bd342cb51b" providerId="AD" clId="Web-{961E4250-8508-4898-BF98-0000139007C2}"/>
    <pc:docChg chg="modSld">
      <pc:chgData name="Gast, Chris" userId="S::cgast@iu.edu::64142ccd-cdf7-490a-a3cf-10bd342cb51b" providerId="AD" clId="Web-{961E4250-8508-4898-BF98-0000139007C2}" dt="2023-05-04T19:40:50.612" v="4" actId="14100"/>
      <pc:docMkLst>
        <pc:docMk/>
      </pc:docMkLst>
      <pc:sldChg chg="addSp delSp modSp">
        <pc:chgData name="Gast, Chris" userId="S::cgast@iu.edu::64142ccd-cdf7-490a-a3cf-10bd342cb51b" providerId="AD" clId="Web-{961E4250-8508-4898-BF98-0000139007C2}" dt="2023-05-04T19:40:50.612" v="4" actId="14100"/>
        <pc:sldMkLst>
          <pc:docMk/>
          <pc:sldMk cId="3789297332" sldId="411"/>
        </pc:sldMkLst>
        <pc:picChg chg="del">
          <ac:chgData name="Gast, Chris" userId="S::cgast@iu.edu::64142ccd-cdf7-490a-a3cf-10bd342cb51b" providerId="AD" clId="Web-{961E4250-8508-4898-BF98-0000139007C2}" dt="2023-05-04T19:40:43.393" v="3"/>
          <ac:picMkLst>
            <pc:docMk/>
            <pc:sldMk cId="3789297332" sldId="411"/>
            <ac:picMk id="2" creationId="{01559798-F2A7-B071-35AD-2278BDA4FFCC}"/>
          </ac:picMkLst>
        </pc:picChg>
        <pc:picChg chg="add mod">
          <ac:chgData name="Gast, Chris" userId="S::cgast@iu.edu::64142ccd-cdf7-490a-a3cf-10bd342cb51b" providerId="AD" clId="Web-{961E4250-8508-4898-BF98-0000139007C2}" dt="2023-05-04T19:40:50.612" v="4" actId="14100"/>
          <ac:picMkLst>
            <pc:docMk/>
            <pc:sldMk cId="3789297332" sldId="411"/>
            <ac:picMk id="3" creationId="{2CA480AD-1905-3CFA-08BD-9CB067FC65BC}"/>
          </ac:picMkLst>
        </pc:picChg>
      </pc:sldChg>
    </pc:docChg>
  </pc:docChgLst>
  <pc:docChgLst>
    <pc:chgData name="Gast, Chris" userId="S::cgast@iu.edu::64142ccd-cdf7-490a-a3cf-10bd342cb51b" providerId="AD" clId="Web-{8BD12559-7F2C-4B95-8A20-152D348BB105}"/>
    <pc:docChg chg="modSld">
      <pc:chgData name="Gast, Chris" userId="S::cgast@iu.edu::64142ccd-cdf7-490a-a3cf-10bd342cb51b" providerId="AD" clId="Web-{8BD12559-7F2C-4B95-8A20-152D348BB105}" dt="2023-05-05T18:45:47.223" v="13" actId="20577"/>
      <pc:docMkLst>
        <pc:docMk/>
      </pc:docMkLst>
      <pc:sldChg chg="modSp">
        <pc:chgData name="Gast, Chris" userId="S::cgast@iu.edu::64142ccd-cdf7-490a-a3cf-10bd342cb51b" providerId="AD" clId="Web-{8BD12559-7F2C-4B95-8A20-152D348BB105}" dt="2023-05-05T18:45:47.223" v="13" actId="20577"/>
        <pc:sldMkLst>
          <pc:docMk/>
          <pc:sldMk cId="2850204979" sldId="401"/>
        </pc:sldMkLst>
        <pc:spChg chg="mod">
          <ac:chgData name="Gast, Chris" userId="S::cgast@iu.edu::64142ccd-cdf7-490a-a3cf-10bd342cb51b" providerId="AD" clId="Web-{8BD12559-7F2C-4B95-8A20-152D348BB105}" dt="2023-05-05T18:45:47.223" v="13" actId="20577"/>
          <ac:spMkLst>
            <pc:docMk/>
            <pc:sldMk cId="2850204979" sldId="401"/>
            <ac:spMk id="14" creationId="{782041DD-041E-9F28-3F03-8424B4758408}"/>
          </ac:spMkLst>
        </pc:spChg>
      </pc:sldChg>
    </pc:docChg>
  </pc:docChgLst>
  <pc:docChgLst>
    <pc:chgData name="Gast, Chris" userId="S::cgast@iu.edu::64142ccd-cdf7-490a-a3cf-10bd342cb51b" providerId="AD" clId="Web-{04A654A6-3C07-4C48-A249-D405961C0147}"/>
    <pc:docChg chg="modSld">
      <pc:chgData name="Gast, Chris" userId="S::cgast@iu.edu::64142ccd-cdf7-490a-a3cf-10bd342cb51b" providerId="AD" clId="Web-{04A654A6-3C07-4C48-A249-D405961C0147}" dt="2023-05-04T00:48:42.711" v="14"/>
      <pc:docMkLst>
        <pc:docMk/>
      </pc:docMkLst>
      <pc:sldChg chg="addSp delSp modSp">
        <pc:chgData name="Gast, Chris" userId="S::cgast@iu.edu::64142ccd-cdf7-490a-a3cf-10bd342cb51b" providerId="AD" clId="Web-{04A654A6-3C07-4C48-A249-D405961C0147}" dt="2023-05-04T00:48:42.711" v="14"/>
        <pc:sldMkLst>
          <pc:docMk/>
          <pc:sldMk cId="3891345585" sldId="270"/>
        </pc:sldMkLst>
        <pc:spChg chg="add mod">
          <ac:chgData name="Gast, Chris" userId="S::cgast@iu.edu::64142ccd-cdf7-490a-a3cf-10bd342cb51b" providerId="AD" clId="Web-{04A654A6-3C07-4C48-A249-D405961C0147}" dt="2023-05-04T00:48:09.554" v="11" actId="1076"/>
          <ac:spMkLst>
            <pc:docMk/>
            <pc:sldMk cId="3891345585" sldId="270"/>
            <ac:spMk id="2" creationId="{901C3336-92C8-C0E7-D3C6-33EDEA88A9FF}"/>
          </ac:spMkLst>
        </pc:spChg>
        <pc:spChg chg="add del">
          <ac:chgData name="Gast, Chris" userId="S::cgast@iu.edu::64142ccd-cdf7-490a-a3cf-10bd342cb51b" providerId="AD" clId="Web-{04A654A6-3C07-4C48-A249-D405961C0147}" dt="2023-05-04T00:48:42.711" v="14"/>
          <ac:spMkLst>
            <pc:docMk/>
            <pc:sldMk cId="3891345585" sldId="270"/>
            <ac:spMk id="3" creationId="{1A6C2960-FE06-44B8-97CD-11897E255421}"/>
          </ac:spMkLst>
        </pc:spChg>
        <pc:spChg chg="del">
          <ac:chgData name="Gast, Chris" userId="S::cgast@iu.edu::64142ccd-cdf7-490a-a3cf-10bd342cb51b" providerId="AD" clId="Web-{04A654A6-3C07-4C48-A249-D405961C0147}" dt="2023-05-04T00:48:16.445" v="12"/>
          <ac:spMkLst>
            <pc:docMk/>
            <pc:sldMk cId="3891345585" sldId="270"/>
            <ac:spMk id="5" creationId="{06A3302E-502D-4151-81C9-5FD6AF9596D6}"/>
          </ac:spMkLst>
        </pc:spChg>
      </pc:sldChg>
      <pc:sldChg chg="modSp">
        <pc:chgData name="Gast, Chris" userId="S::cgast@iu.edu::64142ccd-cdf7-490a-a3cf-10bd342cb51b" providerId="AD" clId="Web-{04A654A6-3C07-4C48-A249-D405961C0147}" dt="2023-05-04T00:46:33.472" v="1"/>
        <pc:sldMkLst>
          <pc:docMk/>
          <pc:sldMk cId="560021826" sldId="317"/>
        </pc:sldMkLst>
        <pc:picChg chg="ord">
          <ac:chgData name="Gast, Chris" userId="S::cgast@iu.edu::64142ccd-cdf7-490a-a3cf-10bd342cb51b" providerId="AD" clId="Web-{04A654A6-3C07-4C48-A249-D405961C0147}" dt="2023-05-04T00:46:33.472" v="1"/>
          <ac:picMkLst>
            <pc:docMk/>
            <pc:sldMk cId="560021826" sldId="317"/>
            <ac:picMk id="8" creationId="{5FED7C55-F545-49A1-90FD-D853A25AB453}"/>
          </ac:picMkLst>
        </pc:picChg>
      </pc:sldChg>
    </pc:docChg>
  </pc:docChgLst>
  <pc:docChgLst>
    <pc:chgData name="Gast, Chris" userId="S::cgast@iu.edu::64142ccd-cdf7-490a-a3cf-10bd342cb51b" providerId="AD" clId="Web-{7050E393-CF2A-4935-A473-FB0B1E2A36E9}"/>
    <pc:docChg chg="modSld">
      <pc:chgData name="Gast, Chris" userId="S::cgast@iu.edu::64142ccd-cdf7-490a-a3cf-10bd342cb51b" providerId="AD" clId="Web-{7050E393-CF2A-4935-A473-FB0B1E2A36E9}" dt="2023-05-04T19:51:25.922" v="8" actId="14100"/>
      <pc:docMkLst>
        <pc:docMk/>
      </pc:docMkLst>
      <pc:sldChg chg="addSp modSp">
        <pc:chgData name="Gast, Chris" userId="S::cgast@iu.edu::64142ccd-cdf7-490a-a3cf-10bd342cb51b" providerId="AD" clId="Web-{7050E393-CF2A-4935-A473-FB0B1E2A36E9}" dt="2023-05-04T19:51:25.922" v="8" actId="14100"/>
        <pc:sldMkLst>
          <pc:docMk/>
          <pc:sldMk cId="1715793414" sldId="409"/>
        </pc:sldMkLst>
        <pc:spChg chg="mod">
          <ac:chgData name="Gast, Chris" userId="S::cgast@iu.edu::64142ccd-cdf7-490a-a3cf-10bd342cb51b" providerId="AD" clId="Web-{7050E393-CF2A-4935-A473-FB0B1E2A36E9}" dt="2023-05-04T19:51:25.922" v="8" actId="14100"/>
          <ac:spMkLst>
            <pc:docMk/>
            <pc:sldMk cId="1715793414" sldId="409"/>
            <ac:spMk id="13" creationId="{FC69BBA5-7A53-6941-EC64-FCEA6F7FB2F5}"/>
          </ac:spMkLst>
        </pc:spChg>
        <pc:picChg chg="add mod">
          <ac:chgData name="Gast, Chris" userId="S::cgast@iu.edu::64142ccd-cdf7-490a-a3cf-10bd342cb51b" providerId="AD" clId="Web-{7050E393-CF2A-4935-A473-FB0B1E2A36E9}" dt="2023-05-04T19:51:00.561" v="2" actId="1076"/>
          <ac:picMkLst>
            <pc:docMk/>
            <pc:sldMk cId="1715793414" sldId="409"/>
            <ac:picMk id="2" creationId="{09F120AA-4D38-1641-3BE4-CFA58197CF47}"/>
          </ac:picMkLst>
        </pc:picChg>
      </pc:sldChg>
    </pc:docChg>
  </pc:docChgLst>
  <pc:docChgLst>
    <pc:chgData name="Chris Gast" userId="64142ccd-cdf7-490a-a3cf-10bd342cb51b" providerId="ADAL" clId="{EA275193-7732-4AB6-BF84-4C99CD55D727}"/>
    <pc:docChg chg="undo custSel modSld">
      <pc:chgData name="Chris Gast" userId="64142ccd-cdf7-490a-a3cf-10bd342cb51b" providerId="ADAL" clId="{EA275193-7732-4AB6-BF84-4C99CD55D727}" dt="2023-05-05T18:22:36.548" v="76" actId="20577"/>
      <pc:docMkLst>
        <pc:docMk/>
      </pc:docMkLst>
      <pc:sldChg chg="modSp mod">
        <pc:chgData name="Chris Gast" userId="64142ccd-cdf7-490a-a3cf-10bd342cb51b" providerId="ADAL" clId="{EA275193-7732-4AB6-BF84-4C99CD55D727}" dt="2023-05-05T18:22:36.548" v="76" actId="20577"/>
        <pc:sldMkLst>
          <pc:docMk/>
          <pc:sldMk cId="2887486505" sldId="397"/>
        </pc:sldMkLst>
        <pc:spChg chg="mod">
          <ac:chgData name="Chris Gast" userId="64142ccd-cdf7-490a-a3cf-10bd342cb51b" providerId="ADAL" clId="{EA275193-7732-4AB6-BF84-4C99CD55D727}" dt="2023-05-05T18:22:36.548" v="76" actId="20577"/>
          <ac:spMkLst>
            <pc:docMk/>
            <pc:sldMk cId="2887486505" sldId="397"/>
            <ac:spMk id="10" creationId="{1DB251F7-EBE7-46AC-A920-FFE2C5AF68EA}"/>
          </ac:spMkLst>
        </pc:spChg>
      </pc:sldChg>
    </pc:docChg>
  </pc:docChgLst>
  <pc:docChgLst>
    <pc:chgData name="Gast, Chris" userId="S::cgast@iu.edu::64142ccd-cdf7-490a-a3cf-10bd342cb51b" providerId="AD" clId="Web-{2C04985E-3262-453F-B432-5C287FCC9168}"/>
    <pc:docChg chg="sldOrd">
      <pc:chgData name="Gast, Chris" userId="S::cgast@iu.edu::64142ccd-cdf7-490a-a3cf-10bd342cb51b" providerId="AD" clId="Web-{2C04985E-3262-453F-B432-5C287FCC9168}" dt="2023-05-05T20:19:16.822" v="1"/>
      <pc:docMkLst>
        <pc:docMk/>
      </pc:docMkLst>
      <pc:sldChg chg="ord">
        <pc:chgData name="Gast, Chris" userId="S::cgast@iu.edu::64142ccd-cdf7-490a-a3cf-10bd342cb51b" providerId="AD" clId="Web-{2C04985E-3262-453F-B432-5C287FCC9168}" dt="2023-05-05T20:19:16.822" v="1"/>
        <pc:sldMkLst>
          <pc:docMk/>
          <pc:sldMk cId="830437845" sldId="400"/>
        </pc:sldMkLst>
      </pc:sldChg>
      <pc:sldChg chg="ord">
        <pc:chgData name="Gast, Chris" userId="S::cgast@iu.edu::64142ccd-cdf7-490a-a3cf-10bd342cb51b" providerId="AD" clId="Web-{2C04985E-3262-453F-B432-5C287FCC9168}" dt="2023-05-05T20:19:12.041" v="0"/>
        <pc:sldMkLst>
          <pc:docMk/>
          <pc:sldMk cId="2850204979" sldId="401"/>
        </pc:sldMkLst>
      </pc:sldChg>
    </pc:docChg>
  </pc:docChgLst>
  <pc:docChgLst>
    <pc:chgData name="Khalil, Hussein" userId="S::huskhal@iu.edu::4225b110-464e-4140-82ac-1bc9ccb8d135" providerId="AD" clId="Web-{BAE2C9E0-1C79-4B92-B144-56AEB846A4B5}"/>
    <pc:docChg chg="modSld">
      <pc:chgData name="Khalil, Hussein" userId="S::huskhal@iu.edu::4225b110-464e-4140-82ac-1bc9ccb8d135" providerId="AD" clId="Web-{BAE2C9E0-1C79-4B92-B144-56AEB846A4B5}" dt="2023-05-03T14:04:27.781" v="26" actId="20577"/>
      <pc:docMkLst>
        <pc:docMk/>
      </pc:docMkLst>
      <pc:sldChg chg="modSp">
        <pc:chgData name="Khalil, Hussein" userId="S::huskhal@iu.edu::4225b110-464e-4140-82ac-1bc9ccb8d135" providerId="AD" clId="Web-{BAE2C9E0-1C79-4B92-B144-56AEB846A4B5}" dt="2023-05-03T14:04:19.702" v="25" actId="20577"/>
        <pc:sldMkLst>
          <pc:docMk/>
          <pc:sldMk cId="752814286" sldId="257"/>
        </pc:sldMkLst>
        <pc:spChg chg="mod">
          <ac:chgData name="Khalil, Hussein" userId="S::huskhal@iu.edu::4225b110-464e-4140-82ac-1bc9ccb8d135" providerId="AD" clId="Web-{BAE2C9E0-1C79-4B92-B144-56AEB846A4B5}" dt="2023-05-03T14:04:08.545" v="20" actId="20577"/>
          <ac:spMkLst>
            <pc:docMk/>
            <pc:sldMk cId="752814286" sldId="257"/>
            <ac:spMk id="2" creationId="{286E938C-9D94-4B05-979A-D39FFC457291}"/>
          </ac:spMkLst>
        </pc:spChg>
        <pc:spChg chg="mod">
          <ac:chgData name="Khalil, Hussein" userId="S::huskhal@iu.edu::4225b110-464e-4140-82ac-1bc9ccb8d135" providerId="AD" clId="Web-{BAE2C9E0-1C79-4B92-B144-56AEB846A4B5}" dt="2023-05-03T14:04:19.702" v="25" actId="20577"/>
          <ac:spMkLst>
            <pc:docMk/>
            <pc:sldMk cId="752814286" sldId="257"/>
            <ac:spMk id="3" creationId="{D9A11267-FC52-4990-8D98-010AFABA5544}"/>
          </ac:spMkLst>
        </pc:spChg>
      </pc:sldChg>
      <pc:sldChg chg="modSp">
        <pc:chgData name="Khalil, Hussein" userId="S::huskhal@iu.edu::4225b110-464e-4140-82ac-1bc9ccb8d135" providerId="AD" clId="Web-{BAE2C9E0-1C79-4B92-B144-56AEB846A4B5}" dt="2023-05-03T14:04:27.781" v="26" actId="20577"/>
        <pc:sldMkLst>
          <pc:docMk/>
          <pc:sldMk cId="2313234867" sldId="389"/>
        </pc:sldMkLst>
        <pc:spChg chg="mod">
          <ac:chgData name="Khalil, Hussein" userId="S::huskhal@iu.edu::4225b110-464e-4140-82ac-1bc9ccb8d135" providerId="AD" clId="Web-{BAE2C9E0-1C79-4B92-B144-56AEB846A4B5}" dt="2023-05-03T14:04:27.781" v="26" actId="20577"/>
          <ac:spMkLst>
            <pc:docMk/>
            <pc:sldMk cId="2313234867" sldId="389"/>
            <ac:spMk id="3" creationId="{D3B60D6F-4D0F-4D33-B2A7-159C8583FF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8E_565006B9.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cat>
            <c:strRef>
              <c:f>Sheet1!$A$2:$A$7</c:f>
              <c:strCache>
                <c:ptCount val="6"/>
                <c:pt idx="0">
                  <c:v>Logistic Regression </c:v>
                </c:pt>
                <c:pt idx="1">
                  <c:v>LDA</c:v>
                </c:pt>
                <c:pt idx="2">
                  <c:v>Naïve Bayes</c:v>
                </c:pt>
                <c:pt idx="3">
                  <c:v>KNN</c:v>
                </c:pt>
                <c:pt idx="4">
                  <c:v>Random Forest</c:v>
                </c:pt>
                <c:pt idx="5">
                  <c:v>SVM</c:v>
                </c:pt>
              </c:strCache>
            </c:strRef>
          </c:cat>
          <c:val>
            <c:numRef>
              <c:f>Sheet1!$B$2:$B$7</c:f>
              <c:numCache>
                <c:formatCode>0.00%</c:formatCode>
                <c:ptCount val="6"/>
                <c:pt idx="0">
                  <c:v>0.72519999999999996</c:v>
                </c:pt>
                <c:pt idx="1">
                  <c:v>0.72330000000000005</c:v>
                </c:pt>
                <c:pt idx="2">
                  <c:v>0.7339</c:v>
                </c:pt>
                <c:pt idx="3">
                  <c:v>0.73080000000000001</c:v>
                </c:pt>
                <c:pt idx="4">
                  <c:v>0.77559999999999996</c:v>
                </c:pt>
                <c:pt idx="5">
                  <c:v>0.72740000000000005</c:v>
                </c:pt>
              </c:numCache>
            </c:numRef>
          </c:val>
          <c:extLst>
            <c:ext xmlns:c16="http://schemas.microsoft.com/office/drawing/2014/chart" uri="{C3380CC4-5D6E-409C-BE32-E72D297353CC}">
              <c16:uniqueId val="{00000000-5758-4F14-B1A2-71AFDEC7FFD8}"/>
            </c:ext>
          </c:extLst>
        </c:ser>
        <c:ser>
          <c:idx val="1"/>
          <c:order val="1"/>
          <c:tx>
            <c:strRef>
              <c:f>Sheet1!$C$1</c:f>
              <c:strCache>
                <c:ptCount val="1"/>
                <c:pt idx="0">
                  <c:v>Sensitivity</c:v>
                </c:pt>
              </c:strCache>
            </c:strRef>
          </c:tx>
          <c:spPr>
            <a:solidFill>
              <a:schemeClr val="accent2"/>
            </a:solidFill>
            <a:ln>
              <a:noFill/>
            </a:ln>
            <a:effectLst/>
          </c:spPr>
          <c:invertIfNegative val="0"/>
          <c:cat>
            <c:strRef>
              <c:f>Sheet1!$A$2:$A$7</c:f>
              <c:strCache>
                <c:ptCount val="6"/>
                <c:pt idx="0">
                  <c:v>Logistic Regression </c:v>
                </c:pt>
                <c:pt idx="1">
                  <c:v>LDA</c:v>
                </c:pt>
                <c:pt idx="2">
                  <c:v>Naïve Bayes</c:v>
                </c:pt>
                <c:pt idx="3">
                  <c:v>KNN</c:v>
                </c:pt>
                <c:pt idx="4">
                  <c:v>Random Forest</c:v>
                </c:pt>
                <c:pt idx="5">
                  <c:v>SVM</c:v>
                </c:pt>
              </c:strCache>
            </c:strRef>
          </c:cat>
          <c:val>
            <c:numRef>
              <c:f>Sheet1!$C$2:$C$7</c:f>
              <c:numCache>
                <c:formatCode>0.00%</c:formatCode>
                <c:ptCount val="6"/>
                <c:pt idx="0">
                  <c:v>0.75419999999999998</c:v>
                </c:pt>
                <c:pt idx="1">
                  <c:v>0.68720000000000003</c:v>
                </c:pt>
                <c:pt idx="2">
                  <c:v>0.74219999999999997</c:v>
                </c:pt>
                <c:pt idx="3">
                  <c:v>0.76549999999999996</c:v>
                </c:pt>
                <c:pt idx="4">
                  <c:v>0.8155</c:v>
                </c:pt>
                <c:pt idx="5">
                  <c:v>0.67869999999999997</c:v>
                </c:pt>
              </c:numCache>
            </c:numRef>
          </c:val>
          <c:extLst>
            <c:ext xmlns:c16="http://schemas.microsoft.com/office/drawing/2014/chart" uri="{C3380CC4-5D6E-409C-BE32-E72D297353CC}">
              <c16:uniqueId val="{00000001-5758-4F14-B1A2-71AFDEC7FFD8}"/>
            </c:ext>
          </c:extLst>
        </c:ser>
        <c:ser>
          <c:idx val="2"/>
          <c:order val="2"/>
          <c:tx>
            <c:strRef>
              <c:f>Sheet1!$D$1</c:f>
              <c:strCache>
                <c:ptCount val="1"/>
                <c:pt idx="0">
                  <c:v>Specificity</c:v>
                </c:pt>
              </c:strCache>
            </c:strRef>
          </c:tx>
          <c:spPr>
            <a:solidFill>
              <a:schemeClr val="accent3"/>
            </a:solidFill>
            <a:ln>
              <a:noFill/>
            </a:ln>
            <a:effectLst/>
          </c:spPr>
          <c:invertIfNegative val="0"/>
          <c:cat>
            <c:strRef>
              <c:f>Sheet1!$A$2:$A$7</c:f>
              <c:strCache>
                <c:ptCount val="6"/>
                <c:pt idx="0">
                  <c:v>Logistic Regression </c:v>
                </c:pt>
                <c:pt idx="1">
                  <c:v>LDA</c:v>
                </c:pt>
                <c:pt idx="2">
                  <c:v>Naïve Bayes</c:v>
                </c:pt>
                <c:pt idx="3">
                  <c:v>KNN</c:v>
                </c:pt>
                <c:pt idx="4">
                  <c:v>Random Forest</c:v>
                </c:pt>
                <c:pt idx="5">
                  <c:v>SVM</c:v>
                </c:pt>
              </c:strCache>
            </c:strRef>
          </c:cat>
          <c:val>
            <c:numRef>
              <c:f>Sheet1!$D$2:$D$7</c:f>
              <c:numCache>
                <c:formatCode>0.00%</c:formatCode>
                <c:ptCount val="6"/>
                <c:pt idx="0">
                  <c:v>0.69569999999999999</c:v>
                </c:pt>
                <c:pt idx="1">
                  <c:v>0.75870000000000004</c:v>
                </c:pt>
                <c:pt idx="2">
                  <c:v>0.72540000000000004</c:v>
                </c:pt>
                <c:pt idx="3">
                  <c:v>0.69589999999999996</c:v>
                </c:pt>
                <c:pt idx="4">
                  <c:v>0.73480000000000001</c:v>
                </c:pt>
                <c:pt idx="5">
                  <c:v>0.77510000000000001</c:v>
                </c:pt>
              </c:numCache>
            </c:numRef>
          </c:val>
          <c:extLst>
            <c:ext xmlns:c16="http://schemas.microsoft.com/office/drawing/2014/chart" uri="{C3380CC4-5D6E-409C-BE32-E72D297353CC}">
              <c16:uniqueId val="{00000002-5758-4F14-B1A2-71AFDEC7FFD8}"/>
            </c:ext>
          </c:extLst>
        </c:ser>
        <c:dLbls>
          <c:showLegendKey val="0"/>
          <c:showVal val="0"/>
          <c:showCatName val="0"/>
          <c:showSerName val="0"/>
          <c:showPercent val="0"/>
          <c:showBubbleSize val="0"/>
        </c:dLbls>
        <c:gapWidth val="219"/>
        <c:overlap val="-27"/>
        <c:axId val="250879056"/>
        <c:axId val="250878096"/>
      </c:barChart>
      <c:catAx>
        <c:axId val="250879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0878096"/>
        <c:crosses val="autoZero"/>
        <c:auto val="1"/>
        <c:lblAlgn val="ctr"/>
        <c:lblOffset val="100"/>
        <c:noMultiLvlLbl val="0"/>
      </c:catAx>
      <c:valAx>
        <c:axId val="250878096"/>
        <c:scaling>
          <c:orientation val="minMax"/>
          <c:min val="0.55000000000000004"/>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0879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a:latin typeface="+mn-lt"/>
            </a:rPr>
            <a:t>Step 1</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a:latin typeface="+mn-lt"/>
            </a:rPr>
            <a:t>Understanding the Data</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a:latin typeface="+mn-lt"/>
            </a:rPr>
            <a:t>Step 2</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a:latin typeface="+mn-lt"/>
            </a:rPr>
            <a:t>Perform Exploratory Data Analysis</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a:latin typeface="+mn-lt"/>
            </a:rPr>
            <a:t>Step 3</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a:t>Perform Data Cleaning and Data Balancing</a:t>
          </a:r>
          <a:endParaRPr lang="en-US" sz="180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a:latin typeface="+mn-lt"/>
            </a:rPr>
            <a:t>Step 4</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a:latin typeface="+mn-lt"/>
            </a:rPr>
            <a:t>Step 4</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a:t>Perform hyper-parameter tuning and cross validation</a:t>
          </a:r>
          <a:endParaRPr lang="en-US" sz="180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a:latin typeface="+mn-lt"/>
            </a:rPr>
            <a:t>Train different classification models</a:t>
          </a: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a:latin typeface="+mn-lt"/>
            </a:rPr>
            <a:t>Step 1</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latin typeface="+mn-lt"/>
            </a:rPr>
            <a:t>Understanding the Data</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a:latin typeface="+mn-lt"/>
            </a:rPr>
            <a:t>Step 2</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latin typeface="+mn-lt"/>
            </a:rPr>
            <a:t>Perform Exploratory Data Analysis</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a:latin typeface="+mn-lt"/>
            </a:rPr>
            <a:t>Step 3</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t>Perform Data Cleaning and Data Balancing</a:t>
          </a:r>
          <a:endParaRPr lang="en-US" sz="1800" kern="120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latin typeface="+mn-lt"/>
            </a:rPr>
            <a:t>Step 4</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latin typeface="+mn-lt"/>
            </a:rPr>
            <a:t>Train different classification models</a:t>
          </a: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latin typeface="+mn-lt"/>
            </a:rPr>
            <a:t>Step 4</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t>Perform hyper-parameter tuning and cross validation</a:t>
          </a:r>
          <a:endParaRPr lang="en-US" sz="1800" kern="120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5/5/2023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3330350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10402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3073494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218869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700834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3714546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34666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3726274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350784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3</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693873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828544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908171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1921928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70329"/>
            <a:ext cx="3565524" cy="4160371"/>
          </a:xfrm>
        </p:spPr>
        <p:txBody>
          <a:bodyPr anchor="b" anchorCtr="0">
            <a:normAutofit fontScale="90000"/>
          </a:bodyPr>
          <a:lstStyle/>
          <a:p>
            <a:r>
              <a:rPr lang="en-US">
                <a:solidFill>
                  <a:schemeClr val="tx1">
                    <a:lumMod val="65000"/>
                    <a:lumOff val="35000"/>
                  </a:schemeClr>
                </a:solidFill>
              </a:rPr>
              <a:t>Predicting Diabetes: A Comparative Analysis of Machine Learning Algorithms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4" y="4823759"/>
            <a:ext cx="3565524" cy="1731963"/>
          </a:xfrm>
        </p:spPr>
        <p:txBody>
          <a:bodyPr vert="horz" wrap="square" lIns="0" tIns="0" rIns="0" bIns="0" rtlCol="0" anchor="t">
            <a:normAutofit/>
          </a:bodyPr>
          <a:lstStyle/>
          <a:p>
            <a:r>
              <a:rPr lang="en-US"/>
              <a:t> INFO-H 515 Final Project</a:t>
            </a:r>
            <a:br>
              <a:rPr lang="en-US"/>
            </a:br>
            <a:r>
              <a:rPr lang="en-US"/>
              <a:t>Gast, Chris</a:t>
            </a:r>
            <a:br>
              <a:rPr lang="en-US"/>
            </a:br>
            <a:r>
              <a:rPr lang="en-US" err="1"/>
              <a:t>Ghoradkar</a:t>
            </a:r>
            <a:r>
              <a:rPr lang="en-US"/>
              <a:t>, </a:t>
            </a:r>
            <a:r>
              <a:rPr lang="en-US" err="1"/>
              <a:t>Priyesh</a:t>
            </a:r>
            <a:r>
              <a:rPr lang="en-US"/>
              <a:t> </a:t>
            </a:r>
            <a:br>
              <a:rPr lang="en-US"/>
            </a:br>
            <a:r>
              <a:rPr lang="en-US"/>
              <a:t>Khalil, Hussein</a:t>
            </a:r>
            <a:br>
              <a:rPr lang="en-US"/>
            </a:br>
            <a:r>
              <a:rPr lang="en-US"/>
              <a:t>Raut, Shivani</a:t>
            </a:r>
          </a:p>
        </p:txBody>
      </p:sp>
      <p:sp>
        <p:nvSpPr>
          <p:cNvPr id="6" name="Date Placeholder 3">
            <a:extLst>
              <a:ext uri="{FF2B5EF4-FFF2-40B4-BE49-F238E27FC236}">
                <a16:creationId xmlns:a16="http://schemas.microsoft.com/office/drawing/2014/main" id="{52AA4CC1-2449-8638-DFB6-BCA55A2E3F92}"/>
              </a:ext>
            </a:extLst>
          </p:cNvPr>
          <p:cNvSpPr txBox="1">
            <a:spLocks/>
          </p:cNvSpPr>
          <p:nvPr/>
        </p:nvSpPr>
        <p:spPr>
          <a:xfrm>
            <a:off x="9483092" y="6555722"/>
            <a:ext cx="2628900" cy="15388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Aft>
                <a:spcPts val="600"/>
              </a:spcAft>
            </a:pPr>
            <a:r>
              <a:rPr lang="en-US" sz="1000">
                <a:solidFill>
                  <a:schemeClr val="tx1">
                    <a:alpha val="80000"/>
                  </a:schemeClr>
                </a:solidFill>
              </a:rPr>
              <a:t>May 4, 2023</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27929"/>
          </a:xfrm>
        </p:spPr>
        <p:txBody>
          <a:bodyPr>
            <a:normAutofit/>
          </a:bodyPr>
          <a:lstStyle/>
          <a:p>
            <a:r>
              <a:rPr lang="en-US"/>
              <a:t>Data: The BRFSS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grpSp>
        <p:nvGrpSpPr>
          <p:cNvPr id="14" name="Group 13">
            <a:extLst>
              <a:ext uri="{FF2B5EF4-FFF2-40B4-BE49-F238E27FC236}">
                <a16:creationId xmlns:a16="http://schemas.microsoft.com/office/drawing/2014/main" id="{B19C6890-48DA-E0D7-3FC1-A10EBF3C3053}"/>
              </a:ext>
              <a:ext uri="{C183D7F6-B498-43B3-948B-1728B52AA6E4}">
                <adec:decorative xmlns:adec="http://schemas.microsoft.com/office/drawing/2017/decorative" val="1"/>
              </a:ext>
            </a:extLst>
          </p:cNvPr>
          <p:cNvGrpSpPr/>
          <p:nvPr/>
        </p:nvGrpSpPr>
        <p:grpSpPr>
          <a:xfrm>
            <a:off x="10379261" y="4270370"/>
            <a:ext cx="1335600" cy="1262947"/>
            <a:chOff x="10145015" y="2343978"/>
            <a:chExt cx="1335600" cy="1262947"/>
          </a:xfrm>
        </p:grpSpPr>
        <p:sp>
          <p:nvSpPr>
            <p:cNvPr id="15" name="Freeform: Shape 14">
              <a:extLst>
                <a:ext uri="{FF2B5EF4-FFF2-40B4-BE49-F238E27FC236}">
                  <a16:creationId xmlns:a16="http://schemas.microsoft.com/office/drawing/2014/main" id="{A1CAB97F-1B73-1F3B-3CF3-7E62E50CAB0C}"/>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F00A9FBF-3995-226C-4DEC-8BB99DF321A9}"/>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id="{901C3336-92C8-C0E7-D3C6-33EDEA88A9FF}"/>
              </a:ext>
            </a:extLst>
          </p:cNvPr>
          <p:cNvSpPr txBox="1"/>
          <p:nvPr/>
        </p:nvSpPr>
        <p:spPr>
          <a:xfrm>
            <a:off x="550862" y="6225039"/>
            <a:ext cx="10971068"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t>1: Rolle-Lake L, Robbins E. Behavioral Risk Factor Surveillance System. In: </a:t>
            </a:r>
            <a:r>
              <a:rPr lang="en-US" sz="900" err="1"/>
              <a:t>StatPearls</a:t>
            </a:r>
            <a:r>
              <a:rPr lang="en-US" sz="900"/>
              <a:t> [Internet]. Treasure Island (FL): </a:t>
            </a:r>
            <a:r>
              <a:rPr lang="en-US" sz="900" err="1"/>
              <a:t>StatPearls</a:t>
            </a:r>
            <a:r>
              <a:rPr lang="en-US" sz="900"/>
              <a:t> Publishing; 2023 [cited 2023 Apr 18]. Available from: http://www.ncbi.nlm.nih.gov/books/NBK553031/</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292055"/>
            <a:ext cx="11104829" cy="4155973"/>
          </a:xfrm>
        </p:spPr>
        <p:txBody>
          <a:bodyPr/>
          <a:lstStyle/>
          <a:p>
            <a:r>
              <a:rPr lang="en-US" sz="2000"/>
              <a:t>The </a:t>
            </a:r>
            <a:r>
              <a:rPr lang="en-US" sz="2000" b="1"/>
              <a:t>2015 Behavioral Risk Factor Surveillance System (BRFSS)</a:t>
            </a:r>
            <a:r>
              <a:rPr lang="en-US" sz="2000"/>
              <a:t> is a random digit dialed combined land line and mobile phone health survey conducted by the US Center for Disease Control (CDC)</a:t>
            </a:r>
            <a:r>
              <a:rPr lang="en-US" sz="2000" baseline="30000"/>
              <a:t>1</a:t>
            </a:r>
          </a:p>
          <a:p>
            <a:r>
              <a:rPr lang="en-US" sz="2000"/>
              <a:t>253,680 survey responses</a:t>
            </a:r>
          </a:p>
          <a:p>
            <a:r>
              <a:rPr lang="en-US" sz="2000"/>
              <a:t>Covers all 50 US states, as well as the District of Columbia, Guam, and Puerto Rico</a:t>
            </a:r>
          </a:p>
          <a:p>
            <a:r>
              <a:rPr lang="en-US" sz="2000"/>
              <a:t>The 2015 BRFSS focuses on collecting self-reported information on health risk behaviors, and the data includes 22 variables covering:</a:t>
            </a:r>
          </a:p>
          <a:p>
            <a:pPr lvl="1"/>
            <a:r>
              <a:rPr lang="en-US"/>
              <a:t>Demographic information</a:t>
            </a:r>
          </a:p>
          <a:p>
            <a:pPr lvl="1"/>
            <a:r>
              <a:rPr lang="en-US"/>
              <a:t>Lifestyle and dietary habits</a:t>
            </a:r>
          </a:p>
          <a:p>
            <a:pPr lvl="1"/>
            <a:r>
              <a:rPr lang="en-US"/>
              <a:t>Prevalence of chronic conditions</a:t>
            </a:r>
          </a:p>
          <a:p>
            <a:pPr lvl="1"/>
            <a:r>
              <a:rPr lang="en-US"/>
              <a:t>Use of preventative healthcare services</a:t>
            </a:r>
          </a:p>
        </p:txBody>
      </p:sp>
    </p:spTree>
    <p:extLst>
      <p:ext uri="{BB962C8B-B14F-4D97-AF65-F5344CB8AC3E}">
        <p14:creationId xmlns:p14="http://schemas.microsoft.com/office/powerpoint/2010/main" val="1419028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27929"/>
          </a:xfrm>
        </p:spPr>
        <p:txBody>
          <a:bodyPr>
            <a:normAutofit/>
          </a:bodyPr>
          <a:lstStyle/>
          <a:p>
            <a:r>
              <a:rPr lang="en-US"/>
              <a:t>Initial Data Processing</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grpSp>
        <p:nvGrpSpPr>
          <p:cNvPr id="14" name="Group 13">
            <a:extLst>
              <a:ext uri="{FF2B5EF4-FFF2-40B4-BE49-F238E27FC236}">
                <a16:creationId xmlns:a16="http://schemas.microsoft.com/office/drawing/2014/main" id="{B19C6890-48DA-E0D7-3FC1-A10EBF3C3053}"/>
              </a:ext>
              <a:ext uri="{C183D7F6-B498-43B3-948B-1728B52AA6E4}">
                <adec:decorative xmlns:adec="http://schemas.microsoft.com/office/drawing/2017/decorative" val="1"/>
              </a:ext>
            </a:extLst>
          </p:cNvPr>
          <p:cNvGrpSpPr/>
          <p:nvPr/>
        </p:nvGrpSpPr>
        <p:grpSpPr>
          <a:xfrm>
            <a:off x="10379261" y="4270370"/>
            <a:ext cx="1335600" cy="1262947"/>
            <a:chOff x="10145015" y="2343978"/>
            <a:chExt cx="1335600" cy="1262947"/>
          </a:xfrm>
        </p:grpSpPr>
        <p:sp>
          <p:nvSpPr>
            <p:cNvPr id="15" name="Freeform: Shape 14">
              <a:extLst>
                <a:ext uri="{FF2B5EF4-FFF2-40B4-BE49-F238E27FC236}">
                  <a16:creationId xmlns:a16="http://schemas.microsoft.com/office/drawing/2014/main" id="{A1CAB97F-1B73-1F3B-3CF3-7E62E50CAB0C}"/>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F00A9FBF-3995-226C-4DEC-8BB99DF321A9}"/>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995499"/>
            <a:ext cx="11104829" cy="4155973"/>
          </a:xfrm>
        </p:spPr>
        <p:txBody>
          <a:bodyPr/>
          <a:lstStyle/>
          <a:p>
            <a:r>
              <a:rPr lang="en-US" sz="2000"/>
              <a:t>In order to limit our scope to a binary classification problem we recoded the Diabetes variable from a 3 level factor (0 = no diabetes, 1 = prediabetes, 2 = diabetes) to a binary format (0 = no diabetes, 1 = prediabetes or diabetes)</a:t>
            </a:r>
          </a:p>
          <a:p>
            <a:r>
              <a:rPr lang="en-US" sz="2000"/>
              <a:t>All categorical values were converted to factors</a:t>
            </a:r>
          </a:p>
          <a:p>
            <a:r>
              <a:rPr lang="en-US" sz="2000"/>
              <a:t>All numerical variables were treated as continuous</a:t>
            </a:r>
          </a:p>
          <a:p>
            <a:r>
              <a:rPr lang="en-US" sz="2000"/>
              <a:t>We confirmed no missing values were present, and removed duplicate instances, which reduced the dataset to 229,712 responses</a:t>
            </a:r>
            <a:br>
              <a:rPr lang="en-US" sz="2000"/>
            </a:br>
            <a:endParaRPr lang="en-US" sz="2000"/>
          </a:p>
          <a:p>
            <a:endParaRPr lang="en-US" sz="2000"/>
          </a:p>
          <a:p>
            <a:endParaRPr lang="en-US" sz="2000"/>
          </a:p>
          <a:p>
            <a:endParaRPr lang="en-US" sz="2000"/>
          </a:p>
        </p:txBody>
      </p:sp>
    </p:spTree>
    <p:extLst>
      <p:ext uri="{BB962C8B-B14F-4D97-AF65-F5344CB8AC3E}">
        <p14:creationId xmlns:p14="http://schemas.microsoft.com/office/powerpoint/2010/main" val="4271777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27929"/>
          </a:xfrm>
        </p:spPr>
        <p:txBody>
          <a:bodyPr>
            <a:normAutofit/>
          </a:bodyPr>
          <a:lstStyle/>
          <a:p>
            <a:r>
              <a:rPr lang="en-US"/>
              <a:t>Data Exploration</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grpSp>
        <p:nvGrpSpPr>
          <p:cNvPr id="14" name="Group 13">
            <a:extLst>
              <a:ext uri="{FF2B5EF4-FFF2-40B4-BE49-F238E27FC236}">
                <a16:creationId xmlns:a16="http://schemas.microsoft.com/office/drawing/2014/main" id="{B19C6890-48DA-E0D7-3FC1-A10EBF3C3053}"/>
              </a:ext>
              <a:ext uri="{C183D7F6-B498-43B3-948B-1728B52AA6E4}">
                <adec:decorative xmlns:adec="http://schemas.microsoft.com/office/drawing/2017/decorative" val="1"/>
              </a:ext>
            </a:extLst>
          </p:cNvPr>
          <p:cNvGrpSpPr/>
          <p:nvPr/>
        </p:nvGrpSpPr>
        <p:grpSpPr>
          <a:xfrm>
            <a:off x="10379261" y="4270370"/>
            <a:ext cx="1335600" cy="1262947"/>
            <a:chOff x="10145015" y="2343978"/>
            <a:chExt cx="1335600" cy="1262947"/>
          </a:xfrm>
        </p:grpSpPr>
        <p:sp>
          <p:nvSpPr>
            <p:cNvPr id="15" name="Freeform: Shape 14">
              <a:extLst>
                <a:ext uri="{FF2B5EF4-FFF2-40B4-BE49-F238E27FC236}">
                  <a16:creationId xmlns:a16="http://schemas.microsoft.com/office/drawing/2014/main" id="{A1CAB97F-1B73-1F3B-3CF3-7E62E50CAB0C}"/>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F00A9FBF-3995-226C-4DEC-8BB99DF321A9}"/>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387189" y="1639000"/>
            <a:ext cx="11104829" cy="4669725"/>
          </a:xfrm>
        </p:spPr>
        <p:txBody>
          <a:bodyPr/>
          <a:lstStyle/>
          <a:p>
            <a:r>
              <a:rPr lang="en-US" sz="2000"/>
              <a:t>Exploratory data analysis was conducted on variables using frequencies, percentages, means, medians, and visualizations.</a:t>
            </a:r>
          </a:p>
          <a:p>
            <a:r>
              <a:rPr lang="en-US" sz="2000"/>
              <a:t>Correlation coefficients were computed to understand relationships between variables.</a:t>
            </a:r>
          </a:p>
          <a:p>
            <a:r>
              <a:rPr lang="en-US" sz="2000"/>
              <a:t>Class imbalance was noted for diabetes, with the minority class only represented in 17% of samples.</a:t>
            </a:r>
          </a:p>
          <a:p>
            <a:r>
              <a:rPr lang="en-US" sz="2000"/>
              <a:t>A random sample of 100,000 instances was used for model training and test.</a:t>
            </a:r>
          </a:p>
          <a:p>
            <a:r>
              <a:rPr lang="en-US" sz="2000"/>
              <a:t>The sample was split into a 70,000-sample training set and a 30,000-sample testing set</a:t>
            </a:r>
          </a:p>
          <a:p>
            <a:r>
              <a:rPr lang="en-US" sz="2000"/>
              <a:t>Random over-sampling was chosen to ensure even representation of both diabetes categories. The ROSE package in R was used for this oversampling</a:t>
            </a:r>
          </a:p>
          <a:p>
            <a:endParaRPr lang="en-US" sz="2000"/>
          </a:p>
        </p:txBody>
      </p:sp>
    </p:spTree>
    <p:extLst>
      <p:ext uri="{BB962C8B-B14F-4D97-AF65-F5344CB8AC3E}">
        <p14:creationId xmlns:p14="http://schemas.microsoft.com/office/powerpoint/2010/main" val="2887486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a:extLst>
              <a:ext uri="{FF2B5EF4-FFF2-40B4-BE49-F238E27FC236}">
                <a16:creationId xmlns:a16="http://schemas.microsoft.com/office/drawing/2014/main" id="{1BE989A4-0766-09AA-7F2F-9347B280807D}"/>
              </a:ext>
            </a:extLst>
          </p:cNvPr>
          <p:cNvPicPr/>
          <p:nvPr/>
        </p:nvPicPr>
        <p:blipFill>
          <a:blip r:embed="rId2"/>
          <a:srcRect/>
          <a:stretch/>
        </p:blipFill>
        <p:spPr bwMode="auto">
          <a:xfrm>
            <a:off x="488814" y="760379"/>
            <a:ext cx="5334000" cy="4267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a:extLst>
              <a:ext uri="{FF2B5EF4-FFF2-40B4-BE49-F238E27FC236}">
                <a16:creationId xmlns:a16="http://schemas.microsoft.com/office/drawing/2014/main" id="{653EB5FB-D396-5C0E-C0BC-7465FCC4BB3B}"/>
              </a:ext>
            </a:extLst>
          </p:cNvPr>
          <p:cNvSpPr txBox="1"/>
          <p:nvPr/>
        </p:nvSpPr>
        <p:spPr>
          <a:xfrm>
            <a:off x="488814" y="5367756"/>
            <a:ext cx="6094378" cy="1200329"/>
          </a:xfrm>
          <a:prstGeom prst="rect">
            <a:avLst/>
          </a:prstGeom>
          <a:noFill/>
        </p:spPr>
        <p:txBody>
          <a:bodyPr wrap="square">
            <a:spAutoFit/>
          </a:bodyPr>
          <a:lstStyle/>
          <a:p>
            <a:pPr marL="0" marR="0">
              <a:spcBef>
                <a:spcPts val="900"/>
              </a:spcBef>
              <a:spcAft>
                <a:spcPts val="900"/>
              </a:spcAft>
            </a:pPr>
            <a:r>
              <a:rPr lang="en-US" sz="1800">
                <a:effectLst/>
                <a:latin typeface="Cambria" panose="02040503050406030204" pitchFamily="18" charset="0"/>
                <a:ea typeface="Cambria" panose="02040503050406030204" pitchFamily="18" charset="0"/>
                <a:cs typeface="Times New Roman" panose="02020603050405020304" pitchFamily="18" charset="0"/>
              </a:rPr>
              <a:t>The data is imbalanced with 17% of the respondents having diabetics. Measures to be taken to balance the dataset. Techniques like Sampling methods, SMOTE, ROSE package over sampling or under sampling can be used.</a:t>
            </a:r>
          </a:p>
        </p:txBody>
      </p:sp>
      <p:pic>
        <p:nvPicPr>
          <p:cNvPr id="13" name="Picture">
            <a:extLst>
              <a:ext uri="{FF2B5EF4-FFF2-40B4-BE49-F238E27FC236}">
                <a16:creationId xmlns:a16="http://schemas.microsoft.com/office/drawing/2014/main" id="{72719A03-845F-718E-961A-04EE148E9703}"/>
              </a:ext>
            </a:extLst>
          </p:cNvPr>
          <p:cNvPicPr/>
          <p:nvPr/>
        </p:nvPicPr>
        <p:blipFill>
          <a:blip r:embed="rId3"/>
          <a:stretch>
            <a:fillRect/>
          </a:stretch>
        </p:blipFill>
        <p:spPr bwMode="auto">
          <a:xfrm>
            <a:off x="6583192" y="986175"/>
            <a:ext cx="5334000" cy="355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TextBox 13">
            <a:extLst>
              <a:ext uri="{FF2B5EF4-FFF2-40B4-BE49-F238E27FC236}">
                <a16:creationId xmlns:a16="http://schemas.microsoft.com/office/drawing/2014/main" id="{782041DD-041E-9F28-3F03-8424B4758408}"/>
              </a:ext>
            </a:extLst>
          </p:cNvPr>
          <p:cNvSpPr txBox="1"/>
          <p:nvPr/>
        </p:nvSpPr>
        <p:spPr>
          <a:xfrm>
            <a:off x="6583192" y="5367755"/>
            <a:ext cx="5421550" cy="1200329"/>
          </a:xfrm>
          <a:prstGeom prst="rect">
            <a:avLst/>
          </a:prstGeom>
          <a:noFill/>
        </p:spPr>
        <p:txBody>
          <a:bodyPr wrap="square" lIns="91440" tIns="45720" rIns="91440" bIns="45720" anchor="t">
            <a:spAutoFit/>
          </a:bodyPr>
          <a:lstStyle/>
          <a:p>
            <a:r>
              <a:rPr lang="en-US"/>
              <a:t>After calculating the correlation matrix, variables that have high correlation with Diabetes: BMI, </a:t>
            </a:r>
            <a:r>
              <a:rPr lang="en-US" err="1"/>
              <a:t>DiffWalk</a:t>
            </a:r>
            <a:r>
              <a:rPr lang="en-US"/>
              <a:t>, </a:t>
            </a:r>
            <a:r>
              <a:rPr lang="en-US" err="1"/>
              <a:t>PhysHlth</a:t>
            </a:r>
            <a:r>
              <a:rPr lang="en-US"/>
              <a:t>, </a:t>
            </a:r>
            <a:r>
              <a:rPr lang="en-US" err="1"/>
              <a:t>HighChol</a:t>
            </a:r>
            <a:r>
              <a:rPr lang="en-US"/>
              <a:t>, </a:t>
            </a:r>
            <a:r>
              <a:rPr lang="en-US" err="1"/>
              <a:t>HighBP</a:t>
            </a:r>
            <a:r>
              <a:rPr lang="en-US"/>
              <a:t>, and Age, Education, </a:t>
            </a:r>
            <a:r>
              <a:rPr lang="en-US" err="1"/>
              <a:t>GenHlth</a:t>
            </a:r>
            <a:r>
              <a:rPr lang="en-US"/>
              <a:t>, and Income</a:t>
            </a:r>
          </a:p>
        </p:txBody>
      </p:sp>
    </p:spTree>
    <p:extLst>
      <p:ext uri="{BB962C8B-B14F-4D97-AF65-F5344CB8AC3E}">
        <p14:creationId xmlns:p14="http://schemas.microsoft.com/office/powerpoint/2010/main" val="2850204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26">
            <a:extLst>
              <a:ext uri="{FF2B5EF4-FFF2-40B4-BE49-F238E27FC236}">
                <a16:creationId xmlns:a16="http://schemas.microsoft.com/office/drawing/2014/main" id="{B63E10B8-7A5C-4E1D-BE92-AAA068608C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5804"/>
            <a:ext cx="5533524" cy="3510776"/>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a:extLst>
              <a:ext uri="{FF2B5EF4-FFF2-40B4-BE49-F238E27FC236}">
                <a16:creationId xmlns:a16="http://schemas.microsoft.com/office/drawing/2014/main" id="{D849A7B0-4F4C-46DE-E0EE-76689D6623A0}"/>
              </a:ext>
            </a:extLst>
          </p:cNvPr>
          <p:cNvPicPr/>
          <p:nvPr/>
        </p:nvPicPr>
        <p:blipFill>
          <a:blip r:embed="rId2"/>
          <a:stretch>
            <a:fillRect/>
          </a:stretch>
        </p:blipFill>
        <p:spPr bwMode="auto">
          <a:xfrm>
            <a:off x="1177047" y="551807"/>
            <a:ext cx="4143983" cy="3397625"/>
          </a:xfrm>
          <a:prstGeom prst="rect">
            <a:avLst/>
          </a:prstGeom>
          <a:noFill/>
        </p:spPr>
      </p:pic>
      <p:sp>
        <p:nvSpPr>
          <p:cNvPr id="57" name="Rectangle 28">
            <a:extLst>
              <a:ext uri="{FF2B5EF4-FFF2-40B4-BE49-F238E27FC236}">
                <a16:creationId xmlns:a16="http://schemas.microsoft.com/office/drawing/2014/main" id="{E1C32068-6A8E-44A5-BE2D-65E7EC2DB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3" y="4157449"/>
            <a:ext cx="2686328" cy="221684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a:extLst>
              <a:ext uri="{FF2B5EF4-FFF2-40B4-BE49-F238E27FC236}">
                <a16:creationId xmlns:a16="http://schemas.microsoft.com/office/drawing/2014/main" id="{F454716A-7454-6CC7-A0F4-855FAA85A11F}"/>
              </a:ext>
            </a:extLst>
          </p:cNvPr>
          <p:cNvPicPr/>
          <p:nvPr/>
        </p:nvPicPr>
        <p:blipFill>
          <a:blip r:embed="rId3"/>
          <a:stretch>
            <a:fillRect/>
          </a:stretch>
        </p:blipFill>
        <p:spPr bwMode="auto">
          <a:xfrm>
            <a:off x="583660" y="4207932"/>
            <a:ext cx="2480553" cy="2135080"/>
          </a:xfrm>
          <a:prstGeom prst="rect">
            <a:avLst/>
          </a:prstGeom>
          <a:noFill/>
        </p:spPr>
      </p:pic>
      <p:sp>
        <p:nvSpPr>
          <p:cNvPr id="59" name="Rectangle 30">
            <a:extLst>
              <a:ext uri="{FF2B5EF4-FFF2-40B4-BE49-F238E27FC236}">
                <a16:creationId xmlns:a16="http://schemas.microsoft.com/office/drawing/2014/main" id="{83940A33-AE5F-4FC1-AFFF-1BC5DD32E1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1827" y="4157449"/>
            <a:ext cx="2686328" cy="221684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descr="A graph of high cholesterol and diabetes&#10;&#10;Description automatically generated with low confidence">
            <a:extLst>
              <a:ext uri="{FF2B5EF4-FFF2-40B4-BE49-F238E27FC236}">
                <a16:creationId xmlns:a16="http://schemas.microsoft.com/office/drawing/2014/main" id="{809FD76C-ADE3-CB41-B742-3CA7D1F4298B}"/>
              </a:ext>
            </a:extLst>
          </p:cNvPr>
          <p:cNvPicPr/>
          <p:nvPr/>
        </p:nvPicPr>
        <p:blipFill>
          <a:blip r:embed="rId4"/>
          <a:stretch>
            <a:fillRect/>
          </a:stretch>
        </p:blipFill>
        <p:spPr bwMode="auto">
          <a:xfrm>
            <a:off x="3386862" y="4237116"/>
            <a:ext cx="2585923" cy="2059349"/>
          </a:xfrm>
          <a:prstGeom prst="rect">
            <a:avLst/>
          </a:prstGeom>
          <a:noFill/>
        </p:spPr>
      </p:pic>
      <p:sp>
        <p:nvSpPr>
          <p:cNvPr id="60" name="Rectangle 32">
            <a:extLst>
              <a:ext uri="{FF2B5EF4-FFF2-40B4-BE49-F238E27FC236}">
                <a16:creationId xmlns:a16="http://schemas.microsoft.com/office/drawing/2014/main" id="{9310DD53-17D0-4A12-A0E2-72F33348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6188" y="485805"/>
            <a:ext cx="5511179" cy="5888484"/>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a:extLst>
              <a:ext uri="{FF2B5EF4-FFF2-40B4-BE49-F238E27FC236}">
                <a16:creationId xmlns:a16="http://schemas.microsoft.com/office/drawing/2014/main" id="{89F8483D-87B9-53E6-EB6A-DBD77C4363B0}"/>
              </a:ext>
            </a:extLst>
          </p:cNvPr>
          <p:cNvPicPr/>
          <p:nvPr/>
        </p:nvPicPr>
        <p:blipFill>
          <a:blip r:embed="rId5"/>
          <a:stretch>
            <a:fillRect/>
          </a:stretch>
        </p:blipFill>
        <p:spPr bwMode="auto">
          <a:xfrm>
            <a:off x="6373177" y="1367167"/>
            <a:ext cx="5157201" cy="4125759"/>
          </a:xfrm>
          <a:prstGeom prst="rect">
            <a:avLst/>
          </a:prstGeom>
          <a:noFill/>
        </p:spPr>
      </p:pic>
    </p:spTree>
    <p:extLst>
      <p:ext uri="{BB962C8B-B14F-4D97-AF65-F5344CB8AC3E}">
        <p14:creationId xmlns:p14="http://schemas.microsoft.com/office/powerpoint/2010/main" val="83043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F0EB-ECC7-4663-599B-E2AA6AAAD355}"/>
              </a:ext>
            </a:extLst>
          </p:cNvPr>
          <p:cNvSpPr>
            <a:spLocks noGrp="1"/>
          </p:cNvSpPr>
          <p:nvPr>
            <p:ph type="title"/>
          </p:nvPr>
        </p:nvSpPr>
        <p:spPr/>
        <p:txBody>
          <a:bodyPr/>
          <a:lstStyle/>
          <a:p>
            <a:r>
              <a:rPr lang="en-US"/>
              <a:t>Special Note on EDA</a:t>
            </a:r>
          </a:p>
        </p:txBody>
      </p:sp>
      <p:sp>
        <p:nvSpPr>
          <p:cNvPr id="4" name="Content Placeholder 3">
            <a:extLst>
              <a:ext uri="{FF2B5EF4-FFF2-40B4-BE49-F238E27FC236}">
                <a16:creationId xmlns:a16="http://schemas.microsoft.com/office/drawing/2014/main" id="{1924E797-A3C3-566E-D445-F8761CCCA5F8}"/>
              </a:ext>
            </a:extLst>
          </p:cNvPr>
          <p:cNvSpPr>
            <a:spLocks noGrp="1"/>
          </p:cNvSpPr>
          <p:nvPr>
            <p:ph sz="half" idx="2"/>
          </p:nvPr>
        </p:nvSpPr>
        <p:spPr>
          <a:xfrm>
            <a:off x="550863" y="2001320"/>
            <a:ext cx="11097550" cy="4385847"/>
          </a:xfrm>
        </p:spPr>
        <p:txBody>
          <a:bodyPr/>
          <a:lstStyle/>
          <a:p>
            <a:r>
              <a:rPr lang="en-US"/>
              <a:t>The study noted a class imbalance for diabetes where the minority class was represented in only 17% of the samples. This can lead to biased model predictions favoring the majority class. Under-sampling and over-sampling techniques were considered as solutions, and random over-sampling was chosen to ensure both categories were evenly represented.</a:t>
            </a:r>
          </a:p>
          <a:p>
            <a:r>
              <a:rPr lang="en-US"/>
              <a:t>We chose to employ random over-sampling as provided by the ROSE package in R to ensure both categories for diabetes are evenly represented. ROSE uses a smoothed bootstrap technique to generate artificial samples of both majority and minority classes, resulting in a dataset with a balanced target class.  After applying ROSE, we obtained a balanced dataset. </a:t>
            </a:r>
          </a:p>
        </p:txBody>
      </p:sp>
      <p:sp>
        <p:nvSpPr>
          <p:cNvPr id="5" name="Text Placeholder 4">
            <a:extLst>
              <a:ext uri="{FF2B5EF4-FFF2-40B4-BE49-F238E27FC236}">
                <a16:creationId xmlns:a16="http://schemas.microsoft.com/office/drawing/2014/main" id="{0B23DDB1-A1EA-E9B2-5E83-454AE3A0A3FC}"/>
              </a:ext>
            </a:extLst>
          </p:cNvPr>
          <p:cNvSpPr>
            <a:spLocks noGrp="1"/>
          </p:cNvSpPr>
          <p:nvPr>
            <p:ph type="body" sz="quarter" idx="3"/>
          </p:nvPr>
        </p:nvSpPr>
        <p:spPr>
          <a:xfrm>
            <a:off x="550862" y="1360387"/>
            <a:ext cx="5436392" cy="535354"/>
          </a:xfrm>
        </p:spPr>
        <p:txBody>
          <a:bodyPr/>
          <a:lstStyle/>
          <a:p>
            <a:r>
              <a:rPr lang="en-US"/>
              <a:t>Rose</a:t>
            </a:r>
          </a:p>
        </p:txBody>
      </p:sp>
      <p:sp>
        <p:nvSpPr>
          <p:cNvPr id="9" name="Slide Number Placeholder 8">
            <a:extLst>
              <a:ext uri="{FF2B5EF4-FFF2-40B4-BE49-F238E27FC236}">
                <a16:creationId xmlns:a16="http://schemas.microsoft.com/office/drawing/2014/main" id="{71BCB544-69B4-AA26-BA1C-F9E397A3B4D3}"/>
              </a:ext>
            </a:extLst>
          </p:cNvPr>
          <p:cNvSpPr>
            <a:spLocks noGrp="1"/>
          </p:cNvSpPr>
          <p:nvPr>
            <p:ph type="sldNum" sz="quarter" idx="12"/>
          </p:nvPr>
        </p:nvSpPr>
        <p:spPr/>
        <p:txBody>
          <a:bodyPr/>
          <a:lstStyle/>
          <a:p>
            <a:fld id="{DBA1B0FB-D917-4C8C-928F-313BD683BF39}" type="slidenum">
              <a:rPr lang="en-US" smtClean="0"/>
              <a:t>15</a:t>
            </a:fld>
            <a:endParaRPr lang="en-US"/>
          </a:p>
        </p:txBody>
      </p:sp>
    </p:spTree>
    <p:extLst>
      <p:ext uri="{BB962C8B-B14F-4D97-AF65-F5344CB8AC3E}">
        <p14:creationId xmlns:p14="http://schemas.microsoft.com/office/powerpoint/2010/main" val="3199983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43586" y="274638"/>
            <a:ext cx="11097551" cy="927929"/>
          </a:xfrm>
        </p:spPr>
        <p:txBody>
          <a:bodyPr>
            <a:normAutofit/>
          </a:bodyPr>
          <a:lstStyle/>
          <a:p>
            <a:r>
              <a:rPr lang="en-US"/>
              <a:t>Variable Selection</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grpSp>
        <p:nvGrpSpPr>
          <p:cNvPr id="14" name="Group 13">
            <a:extLst>
              <a:ext uri="{FF2B5EF4-FFF2-40B4-BE49-F238E27FC236}">
                <a16:creationId xmlns:a16="http://schemas.microsoft.com/office/drawing/2014/main" id="{B19C6890-48DA-E0D7-3FC1-A10EBF3C3053}"/>
              </a:ext>
              <a:ext uri="{C183D7F6-B498-43B3-948B-1728B52AA6E4}">
                <adec:decorative xmlns:adec="http://schemas.microsoft.com/office/drawing/2017/decorative" val="1"/>
              </a:ext>
            </a:extLst>
          </p:cNvPr>
          <p:cNvGrpSpPr/>
          <p:nvPr/>
        </p:nvGrpSpPr>
        <p:grpSpPr>
          <a:xfrm>
            <a:off x="10379261" y="4270370"/>
            <a:ext cx="1335600" cy="1262947"/>
            <a:chOff x="10145015" y="2343978"/>
            <a:chExt cx="1335600" cy="1262947"/>
          </a:xfrm>
        </p:grpSpPr>
        <p:sp>
          <p:nvSpPr>
            <p:cNvPr id="15" name="Freeform: Shape 14">
              <a:extLst>
                <a:ext uri="{FF2B5EF4-FFF2-40B4-BE49-F238E27FC236}">
                  <a16:creationId xmlns:a16="http://schemas.microsoft.com/office/drawing/2014/main" id="{A1CAB97F-1B73-1F3B-3CF3-7E62E50CAB0C}"/>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F00A9FBF-3995-226C-4DEC-8BB99DF321A9}"/>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377462" y="1304871"/>
            <a:ext cx="5896878" cy="4155973"/>
          </a:xfrm>
        </p:spPr>
        <p:txBody>
          <a:bodyPr/>
          <a:lstStyle/>
          <a:p>
            <a:r>
              <a:rPr lang="en-US"/>
              <a:t>The study identified important features for predicting diabetes, including BMI, </a:t>
            </a:r>
            <a:r>
              <a:rPr lang="en-US" err="1"/>
              <a:t>Diffwalk</a:t>
            </a:r>
            <a:r>
              <a:rPr lang="en-US"/>
              <a:t>, </a:t>
            </a:r>
            <a:r>
              <a:rPr lang="en-US" err="1"/>
              <a:t>Physhlth</a:t>
            </a:r>
            <a:r>
              <a:rPr lang="en-US"/>
              <a:t>, </a:t>
            </a:r>
            <a:r>
              <a:rPr lang="en-US" err="1"/>
              <a:t>HighChol</a:t>
            </a:r>
            <a:r>
              <a:rPr lang="en-US"/>
              <a:t>, </a:t>
            </a:r>
            <a:r>
              <a:rPr lang="en-US" err="1"/>
              <a:t>HighBP</a:t>
            </a:r>
            <a:r>
              <a:rPr lang="en-US"/>
              <a:t>, Age, Education, </a:t>
            </a:r>
            <a:r>
              <a:rPr lang="en-US" err="1"/>
              <a:t>GenHlth</a:t>
            </a:r>
            <a:r>
              <a:rPr lang="en-US"/>
              <a:t>, and Income. </a:t>
            </a:r>
          </a:p>
          <a:p>
            <a:r>
              <a:rPr lang="en-US"/>
              <a:t>A Random Forest Classification model was used to identify the most important features, and the Out-of-Bag (OOB) error rate was 22.33%. </a:t>
            </a:r>
          </a:p>
          <a:p>
            <a:r>
              <a:rPr lang="en-US"/>
              <a:t>The selected potential predictors for the models included BMI, </a:t>
            </a:r>
            <a:r>
              <a:rPr lang="en-US" err="1"/>
              <a:t>PhysHlth</a:t>
            </a:r>
            <a:r>
              <a:rPr lang="en-US"/>
              <a:t>, </a:t>
            </a:r>
            <a:r>
              <a:rPr lang="en-US" err="1"/>
              <a:t>MentHlth</a:t>
            </a:r>
            <a:r>
              <a:rPr lang="en-US"/>
              <a:t>, Age, </a:t>
            </a:r>
            <a:r>
              <a:rPr lang="en-US" err="1"/>
              <a:t>GenHlth</a:t>
            </a:r>
            <a:r>
              <a:rPr lang="en-US"/>
              <a:t>, Income, </a:t>
            </a:r>
            <a:r>
              <a:rPr lang="en-US" err="1"/>
              <a:t>HighBP</a:t>
            </a:r>
            <a:r>
              <a:rPr lang="en-US"/>
              <a:t>, Education, </a:t>
            </a:r>
            <a:r>
              <a:rPr lang="en-US" err="1"/>
              <a:t>DiffWalk</a:t>
            </a:r>
            <a:r>
              <a:rPr lang="en-US"/>
              <a:t>, and </a:t>
            </a:r>
            <a:r>
              <a:rPr lang="en-US" err="1"/>
              <a:t>HighChol</a:t>
            </a:r>
            <a:r>
              <a:rPr lang="en-US"/>
              <a:t>.</a:t>
            </a:r>
          </a:p>
        </p:txBody>
      </p:sp>
      <p:pic>
        <p:nvPicPr>
          <p:cNvPr id="2" name="Picture 1" descr="A picture containing text, screenshot, diagram, font&#10;&#10;Description automatically generated">
            <a:extLst>
              <a:ext uri="{FF2B5EF4-FFF2-40B4-BE49-F238E27FC236}">
                <a16:creationId xmlns:a16="http://schemas.microsoft.com/office/drawing/2014/main" id="{B6B0B04D-4E0B-7273-F72E-6220EFA4CC1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bwMode="auto">
          <a:xfrm>
            <a:off x="6274340" y="1304871"/>
            <a:ext cx="5566743" cy="39757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29316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a:t>Analysis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a:t>A variety of classification models were considered to predict diabetes for each respondent.</a:t>
            </a:r>
          </a:p>
          <a:p>
            <a:r>
              <a:rPr lang="en-US"/>
              <a:t>Cross-validation was performed and the outcomes for each classification model were compared.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sz="2400"/>
              <a:t>Models</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a:t>Logistic Regression, </a:t>
            </a:r>
          </a:p>
          <a:p>
            <a:r>
              <a:rPr lang="en-US"/>
              <a:t>Linear Discriminant Analysis (LDA)</a:t>
            </a:r>
          </a:p>
          <a:p>
            <a:r>
              <a:rPr lang="en-US"/>
              <a:t>Naïve Bayes</a:t>
            </a:r>
          </a:p>
          <a:p>
            <a:r>
              <a:rPr lang="en-US"/>
              <a:t>Random Forest</a:t>
            </a:r>
          </a:p>
          <a:p>
            <a:r>
              <a:rPr lang="en-US"/>
              <a:t>K-Nearest Neighbors(KNN)</a:t>
            </a:r>
          </a:p>
          <a:p>
            <a:r>
              <a:rPr lang="en-US"/>
              <a:t>Support Vector Machines (SVM)</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79360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a:t>Discussion</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Tree>
    <p:extLst>
      <p:ext uri="{BB962C8B-B14F-4D97-AF65-F5344CB8AC3E}">
        <p14:creationId xmlns:p14="http://schemas.microsoft.com/office/powerpoint/2010/main" val="3521561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a:t>K Nearest Neighbors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Content Placeholder 12">
            <a:extLst>
              <a:ext uri="{FF2B5EF4-FFF2-40B4-BE49-F238E27FC236}">
                <a16:creationId xmlns:a16="http://schemas.microsoft.com/office/drawing/2014/main" id="{FC69BBA5-7A53-6941-EC64-FCEA6F7FB2F5}"/>
              </a:ext>
            </a:extLst>
          </p:cNvPr>
          <p:cNvSpPr>
            <a:spLocks noGrp="1"/>
          </p:cNvSpPr>
          <p:nvPr>
            <p:ph sz="half" idx="2"/>
          </p:nvPr>
        </p:nvSpPr>
        <p:spPr>
          <a:xfrm>
            <a:off x="543586" y="1655253"/>
            <a:ext cx="11097551" cy="4137490"/>
          </a:xfrm>
        </p:spPr>
        <p:txBody>
          <a:bodyPr/>
          <a:lstStyle/>
          <a:p>
            <a:r>
              <a:rPr lang="en-US" sz="2000"/>
              <a:t>A KNN model was constructed, and a variety of K-values</a:t>
            </a:r>
            <a:br>
              <a:rPr lang="en-US" sz="2000"/>
            </a:br>
            <a:r>
              <a:rPr lang="en-US" sz="2000"/>
              <a:t>from 1 to 22 were evaluated to find the K-value with the</a:t>
            </a:r>
            <a:br>
              <a:rPr lang="en-US" sz="2000"/>
            </a:br>
            <a:r>
              <a:rPr lang="en-US" sz="2000"/>
              <a:t>highest proportion of correctly classified instances within</a:t>
            </a:r>
            <a:br>
              <a:rPr lang="en-US" sz="2000"/>
            </a:br>
            <a:r>
              <a:rPr lang="en-US" sz="2000"/>
              <a:t>the training set</a:t>
            </a:r>
          </a:p>
          <a:p>
            <a:r>
              <a:rPr lang="en-US" sz="2000"/>
              <a:t>Optimization of K-value based on training set accuracy</a:t>
            </a:r>
            <a:br>
              <a:rPr lang="en-US" sz="2000"/>
            </a:br>
            <a:r>
              <a:rPr lang="en-US" sz="2000"/>
              <a:t>was performed, and an optimal K-value of 19 was selected</a:t>
            </a:r>
          </a:p>
          <a:p>
            <a:r>
              <a:rPr lang="en-US" sz="2000"/>
              <a:t>5-fold cross-validation was performed to assess the</a:t>
            </a:r>
            <a:br>
              <a:rPr lang="en-US" sz="2000"/>
            </a:br>
            <a:r>
              <a:rPr lang="en-US" sz="2000"/>
              <a:t>generalization performance of the KNN model</a:t>
            </a:r>
          </a:p>
          <a:p>
            <a:r>
              <a:rPr lang="en-US" sz="2000"/>
              <a:t>The final model was evaluated against the test set and resulted in 73.08% accuracy, 76.55% sensitivity, 71.71% precision, and 69.59% specificity</a:t>
            </a:r>
          </a:p>
        </p:txBody>
      </p:sp>
      <p:pic>
        <p:nvPicPr>
          <p:cNvPr id="1026" name="Picture 2" descr="A picture containing text, diagram, line, font&#10;&#10;Description automatically generated">
            <a:extLst>
              <a:ext uri="{FF2B5EF4-FFF2-40B4-BE49-F238E27FC236}">
                <a16:creationId xmlns:a16="http://schemas.microsoft.com/office/drawing/2014/main" id="{26F5DFEF-F8C6-15FF-6706-BD220E22E3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5787" y="1376276"/>
            <a:ext cx="4705350"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678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a:t>INTRODUCTION</a:t>
            </a:r>
          </a:p>
          <a:p>
            <a:r>
              <a:rPr lang="en-US"/>
              <a:t>METHODOLOGY</a:t>
            </a:r>
            <a:endParaRPr lang="en-US">
              <a:solidFill>
                <a:srgbClr val="FFFFFF">
                  <a:alpha val="60000"/>
                </a:srgbClr>
              </a:solidFill>
            </a:endParaRPr>
          </a:p>
          <a:p>
            <a:r>
              <a:rPr lang="en-US"/>
              <a:t>RESULTS</a:t>
            </a:r>
          </a:p>
          <a:p>
            <a:r>
              <a:rPr lang="en-US"/>
              <a:t>EVALUATION</a:t>
            </a:r>
            <a:endParaRPr lang="en-US">
              <a:solidFill>
                <a:srgbClr val="FFFFFF">
                  <a:alpha val="60000"/>
                </a:srgbClr>
              </a:solidFill>
            </a:endParaRPr>
          </a:p>
          <a:p>
            <a:r>
              <a:rPr lang="en-US"/>
              <a:t>DISCUSSION</a:t>
            </a:r>
          </a:p>
          <a:p>
            <a:endParaRPr lang="en-US"/>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a:t>Random Forest/Tree Models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Content Placeholder 12">
            <a:extLst>
              <a:ext uri="{FF2B5EF4-FFF2-40B4-BE49-F238E27FC236}">
                <a16:creationId xmlns:a16="http://schemas.microsoft.com/office/drawing/2014/main" id="{FC69BBA5-7A53-6941-EC64-FCEA6F7FB2F5}"/>
              </a:ext>
            </a:extLst>
          </p:cNvPr>
          <p:cNvSpPr>
            <a:spLocks noGrp="1"/>
          </p:cNvSpPr>
          <p:nvPr>
            <p:ph sz="half" idx="2"/>
          </p:nvPr>
        </p:nvSpPr>
        <p:spPr>
          <a:xfrm>
            <a:off x="550862" y="1340442"/>
            <a:ext cx="10941156" cy="4968283"/>
          </a:xfrm>
        </p:spPr>
        <p:txBody>
          <a:bodyPr/>
          <a:lstStyle/>
          <a:p>
            <a:r>
              <a:rPr lang="en-US" sz="2000"/>
              <a:t>Several types of tree and forest models, including</a:t>
            </a:r>
            <a:br>
              <a:rPr lang="en-US" sz="2000"/>
            </a:br>
            <a:r>
              <a:rPr lang="en-US" sz="2000"/>
              <a:t>a greedy decision tree, a random forest, bagging,</a:t>
            </a:r>
            <a:br>
              <a:rPr lang="en-US" sz="2000"/>
            </a:br>
            <a:r>
              <a:rPr lang="en-US" sz="2000"/>
              <a:t>and a tuned random forest were investigated</a:t>
            </a:r>
          </a:p>
          <a:p>
            <a:r>
              <a:rPr lang="en-US" sz="2000"/>
              <a:t>A Random Forest model using all predictors</a:t>
            </a:r>
            <a:br>
              <a:rPr lang="en-US" sz="2000"/>
            </a:br>
            <a:r>
              <a:rPr lang="en-US" sz="2000"/>
              <a:t>performed the best, with a test set accuracy</a:t>
            </a:r>
            <a:br>
              <a:rPr lang="en-US" sz="2000"/>
            </a:br>
            <a:r>
              <a:rPr lang="en-US" sz="2000"/>
              <a:t>of 77.56%, sensitivity of 81.55%, and specificity</a:t>
            </a:r>
            <a:br>
              <a:rPr lang="en-US" sz="2000"/>
            </a:br>
            <a:r>
              <a:rPr lang="en-US" sz="2000"/>
              <a:t>of 73.48%</a:t>
            </a:r>
          </a:p>
          <a:p>
            <a:r>
              <a:rPr lang="en-US" sz="2000"/>
              <a:t>This model identified BMI, </a:t>
            </a:r>
            <a:r>
              <a:rPr lang="en-US" sz="2000" err="1"/>
              <a:t>PhysHlth</a:t>
            </a:r>
            <a:r>
              <a:rPr lang="en-US" sz="2000"/>
              <a:t>, </a:t>
            </a:r>
            <a:r>
              <a:rPr lang="en-US" sz="2000" err="1"/>
              <a:t>MentHlth</a:t>
            </a:r>
            <a:r>
              <a:rPr lang="en-US" sz="2000"/>
              <a:t>,</a:t>
            </a:r>
            <a:br>
              <a:rPr lang="en-US" sz="2000"/>
            </a:br>
            <a:r>
              <a:rPr lang="en-US" sz="2000"/>
              <a:t>Age, </a:t>
            </a:r>
            <a:r>
              <a:rPr lang="en-US" sz="2000" err="1"/>
              <a:t>GenHlth</a:t>
            </a:r>
            <a:r>
              <a:rPr lang="en-US" sz="2000"/>
              <a:t>, Income, and </a:t>
            </a:r>
            <a:r>
              <a:rPr lang="en-US" sz="2000" err="1"/>
              <a:t>HighBP</a:t>
            </a:r>
            <a:r>
              <a:rPr lang="en-US" sz="2000"/>
              <a:t> as important</a:t>
            </a:r>
            <a:br>
              <a:rPr lang="en-US" sz="2000"/>
            </a:br>
            <a:r>
              <a:rPr lang="en-US" sz="2000"/>
              <a:t>predictors of the presence of diabetes</a:t>
            </a:r>
          </a:p>
          <a:p>
            <a:r>
              <a:rPr lang="en-US" sz="2000"/>
              <a:t>A grid of parameters for the random forest model was created with different values for </a:t>
            </a:r>
            <a:r>
              <a:rPr lang="en-US" sz="2000" err="1"/>
              <a:t>mtry</a:t>
            </a:r>
            <a:r>
              <a:rPr lang="en-US" sz="2000"/>
              <a:t>, </a:t>
            </a:r>
            <a:r>
              <a:rPr lang="en-US" sz="2000" err="1"/>
              <a:t>nodesize</a:t>
            </a:r>
            <a:r>
              <a:rPr lang="en-US" sz="2000"/>
              <a:t>, and </a:t>
            </a:r>
            <a:r>
              <a:rPr lang="en-US" sz="2000" err="1"/>
              <a:t>ntree</a:t>
            </a:r>
            <a:r>
              <a:rPr lang="en-US" sz="2000"/>
              <a:t>, and a forest was run for each combination and the model with the lowest OOB error.  This tuning did not outperform the initial model with the default values of </a:t>
            </a:r>
            <a:r>
              <a:rPr lang="en-US" sz="2000" err="1"/>
              <a:t>mtry</a:t>
            </a:r>
            <a:r>
              <a:rPr lang="en-US" sz="2000"/>
              <a:t> and </a:t>
            </a:r>
            <a:r>
              <a:rPr lang="en-US" sz="2000" err="1"/>
              <a:t>nodesize</a:t>
            </a:r>
            <a:r>
              <a:rPr lang="en-US" sz="2000"/>
              <a:t> and an </a:t>
            </a:r>
            <a:r>
              <a:rPr lang="en-US" sz="2000" err="1"/>
              <a:t>ntree</a:t>
            </a:r>
            <a:r>
              <a:rPr lang="en-US" sz="2000"/>
              <a:t> = 1,000</a:t>
            </a:r>
          </a:p>
        </p:txBody>
      </p:sp>
      <p:pic>
        <p:nvPicPr>
          <p:cNvPr id="8" name="Picture 7" descr="Chart, scatter chart&#10;&#10;Description automatically generated">
            <a:extLst>
              <a:ext uri="{FF2B5EF4-FFF2-40B4-BE49-F238E27FC236}">
                <a16:creationId xmlns:a16="http://schemas.microsoft.com/office/drawing/2014/main" id="{FFCC1800-BB50-7916-7505-91E9C03E32B2}"/>
              </a:ext>
            </a:extLst>
          </p:cNvPr>
          <p:cNvPicPr>
            <a:picLocks noChangeAspect="1"/>
          </p:cNvPicPr>
          <p:nvPr/>
        </p:nvPicPr>
        <p:blipFill>
          <a:blip r:embed="rId3"/>
          <a:stretch>
            <a:fillRect/>
          </a:stretch>
        </p:blipFill>
        <p:spPr>
          <a:xfrm>
            <a:off x="6296658" y="1340442"/>
            <a:ext cx="5529157" cy="3605138"/>
          </a:xfrm>
          <a:prstGeom prst="rect">
            <a:avLst/>
          </a:prstGeom>
        </p:spPr>
      </p:pic>
    </p:spTree>
    <p:extLst>
      <p:ext uri="{BB962C8B-B14F-4D97-AF65-F5344CB8AC3E}">
        <p14:creationId xmlns:p14="http://schemas.microsoft.com/office/powerpoint/2010/main" val="3084398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a:t>Logistic Regression</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Content Placeholder 12">
            <a:extLst>
              <a:ext uri="{FF2B5EF4-FFF2-40B4-BE49-F238E27FC236}">
                <a16:creationId xmlns:a16="http://schemas.microsoft.com/office/drawing/2014/main" id="{FC69BBA5-7A53-6941-EC64-FCEA6F7FB2F5}"/>
              </a:ext>
            </a:extLst>
          </p:cNvPr>
          <p:cNvSpPr>
            <a:spLocks noGrp="1"/>
          </p:cNvSpPr>
          <p:nvPr>
            <p:ph sz="half" idx="2"/>
          </p:nvPr>
        </p:nvSpPr>
        <p:spPr>
          <a:xfrm>
            <a:off x="550861" y="1524292"/>
            <a:ext cx="11025787" cy="2420292"/>
          </a:xfrm>
        </p:spPr>
        <p:txBody>
          <a:bodyPr vert="horz" wrap="square" lIns="0" tIns="0" rIns="0" bIns="0" rtlCol="0" anchor="t">
            <a:noAutofit/>
          </a:bodyPr>
          <a:lstStyle/>
          <a:p>
            <a:r>
              <a:rPr lang="en-US" sz="2000"/>
              <a:t>Logistic Regression model was used to predict diabetes or prediabetes.</a:t>
            </a:r>
          </a:p>
          <a:p>
            <a:r>
              <a:rPr lang="en-US" sz="2000"/>
              <a:t>9 out of 21 feature variables were used, selected based on significance and variable importance.</a:t>
            </a:r>
          </a:p>
          <a:p>
            <a:r>
              <a:rPr lang="en-US" sz="2000"/>
              <a:t>Fitted variables: BMI, </a:t>
            </a:r>
            <a:r>
              <a:rPr lang="en-US" sz="2000" err="1"/>
              <a:t>PhysHlth</a:t>
            </a:r>
            <a:r>
              <a:rPr lang="en-US" sz="2000"/>
              <a:t>, </a:t>
            </a:r>
            <a:r>
              <a:rPr lang="en-US" sz="2000" err="1"/>
              <a:t>MentHlth</a:t>
            </a:r>
            <a:r>
              <a:rPr lang="en-US" sz="2000"/>
              <a:t>, Age, </a:t>
            </a:r>
            <a:r>
              <a:rPr lang="en-US" sz="2000" err="1"/>
              <a:t>GenHlth</a:t>
            </a:r>
            <a:r>
              <a:rPr lang="en-US" sz="2000"/>
              <a:t>, Income, </a:t>
            </a:r>
            <a:r>
              <a:rPr lang="en-US" sz="2000" err="1"/>
              <a:t>HighBP</a:t>
            </a:r>
            <a:r>
              <a:rPr lang="en-US" sz="2000"/>
              <a:t>, Education, and </a:t>
            </a:r>
            <a:r>
              <a:rPr lang="en-US" sz="2000" err="1"/>
              <a:t>HighChol</a:t>
            </a:r>
            <a:r>
              <a:rPr lang="en-US" sz="2000"/>
              <a:t>.</a:t>
            </a:r>
          </a:p>
          <a:p>
            <a:r>
              <a:rPr lang="en-US" sz="2000"/>
              <a:t>Test data results: accuracy - 72.52%, sensitivity - 75.42%, specificity - 69.57%, precision - 71.64%, negative predictive value - 73.53%.</a:t>
            </a:r>
          </a:p>
        </p:txBody>
      </p:sp>
      <p:pic>
        <p:nvPicPr>
          <p:cNvPr id="3" name="Picture 3" descr="Chart, histogram&#10;&#10;Description automatically generated">
            <a:extLst>
              <a:ext uri="{FF2B5EF4-FFF2-40B4-BE49-F238E27FC236}">
                <a16:creationId xmlns:a16="http://schemas.microsoft.com/office/drawing/2014/main" id="{2CA480AD-1905-3CFA-08BD-9CB067FC65BC}"/>
              </a:ext>
            </a:extLst>
          </p:cNvPr>
          <p:cNvPicPr>
            <a:picLocks noChangeAspect="1"/>
          </p:cNvPicPr>
          <p:nvPr/>
        </p:nvPicPr>
        <p:blipFill>
          <a:blip r:embed="rId3"/>
          <a:stretch>
            <a:fillRect/>
          </a:stretch>
        </p:blipFill>
        <p:spPr>
          <a:xfrm>
            <a:off x="7355862" y="3802248"/>
            <a:ext cx="4007426" cy="2859973"/>
          </a:xfrm>
          <a:prstGeom prst="rect">
            <a:avLst/>
          </a:prstGeom>
        </p:spPr>
      </p:pic>
      <p:sp>
        <p:nvSpPr>
          <p:cNvPr id="5" name="Content Placeholder 12">
            <a:extLst>
              <a:ext uri="{FF2B5EF4-FFF2-40B4-BE49-F238E27FC236}">
                <a16:creationId xmlns:a16="http://schemas.microsoft.com/office/drawing/2014/main" id="{B5527743-BA73-9F48-A0F6-1D5540C6E0FA}"/>
              </a:ext>
            </a:extLst>
          </p:cNvPr>
          <p:cNvSpPr txBox="1">
            <a:spLocks/>
          </p:cNvSpPr>
          <p:nvPr/>
        </p:nvSpPr>
        <p:spPr>
          <a:xfrm>
            <a:off x="550861" y="4569155"/>
            <a:ext cx="6947220" cy="2420292"/>
          </a:xfrm>
          <a:prstGeom prst="rect">
            <a:avLst/>
          </a:prstGeom>
        </p:spPr>
        <p:txBody>
          <a:bodyPr vert="horz" wrap="square" lIns="0" tIns="0" rIns="0" bIns="0" rtlCol="0" anchor="t">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K-fold cross-validation (k=10) was used to assess model performance and reliability using the 'caret' package in R.</a:t>
            </a:r>
          </a:p>
          <a:p>
            <a:r>
              <a:rPr lang="en-US" sz="2000"/>
              <a:t>Cross-validated model achieved an average accuracy of 73.25%, which is close to the test data results.</a:t>
            </a:r>
          </a:p>
        </p:txBody>
      </p:sp>
    </p:spTree>
    <p:extLst>
      <p:ext uri="{BB962C8B-B14F-4D97-AF65-F5344CB8AC3E}">
        <p14:creationId xmlns:p14="http://schemas.microsoft.com/office/powerpoint/2010/main" val="3789297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a:t>LDA</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Content Placeholder 12">
            <a:extLst>
              <a:ext uri="{FF2B5EF4-FFF2-40B4-BE49-F238E27FC236}">
                <a16:creationId xmlns:a16="http://schemas.microsoft.com/office/drawing/2014/main" id="{FC69BBA5-7A53-6941-EC64-FCEA6F7FB2F5}"/>
              </a:ext>
            </a:extLst>
          </p:cNvPr>
          <p:cNvSpPr>
            <a:spLocks noGrp="1"/>
          </p:cNvSpPr>
          <p:nvPr>
            <p:ph sz="half" idx="2"/>
          </p:nvPr>
        </p:nvSpPr>
        <p:spPr>
          <a:xfrm>
            <a:off x="550862" y="1374948"/>
            <a:ext cx="10844603" cy="5134264"/>
          </a:xfrm>
        </p:spPr>
        <p:txBody>
          <a:bodyPr vert="horz" wrap="square" lIns="0" tIns="0" rIns="0" bIns="0" rtlCol="0" anchor="t">
            <a:noAutofit/>
          </a:bodyPr>
          <a:lstStyle/>
          <a:p>
            <a:pPr>
              <a:lnSpc>
                <a:spcPct val="150000"/>
              </a:lnSpc>
            </a:pPr>
            <a:r>
              <a:rPr lang="en-US" sz="2000"/>
              <a:t>Linear Discriminant Analysis (LDA) was explored as an alternative machine learning algorithm to predict diabetes using 9 predictor variables.</a:t>
            </a:r>
          </a:p>
          <a:p>
            <a:pPr>
              <a:lnSpc>
                <a:spcPct val="150000"/>
              </a:lnSpc>
            </a:pPr>
            <a:r>
              <a:rPr lang="en-US" sz="2000"/>
              <a:t>The LDA model yielded an accuracy of 73.71%, sensitivity of 68.72%, specificity of 75.87%, precision of 73.65%, and negative predictive value of 71.20%.</a:t>
            </a:r>
          </a:p>
          <a:p>
            <a:pPr>
              <a:lnSpc>
                <a:spcPct val="150000"/>
              </a:lnSpc>
            </a:pPr>
            <a:r>
              <a:rPr lang="en-US" sz="2000"/>
              <a:t>K-fold cross-validation (k=10) was applied using the same                                                         package employed for logistic regression.</a:t>
            </a:r>
          </a:p>
          <a:p>
            <a:pPr>
              <a:lnSpc>
                <a:spcPct val="150000"/>
              </a:lnSpc>
            </a:pPr>
            <a:r>
              <a:rPr lang="en-US" sz="2000"/>
              <a:t>The average accuracy of the LDA model after k-fold                                                                             cross-validation was 72.17%.</a:t>
            </a:r>
            <a:endParaRPr lang="en-US">
              <a:solidFill>
                <a:srgbClr val="FFFFFF">
                  <a:alpha val="60000"/>
                </a:srgbClr>
              </a:solidFill>
            </a:endParaRPr>
          </a:p>
        </p:txBody>
      </p:sp>
      <p:pic>
        <p:nvPicPr>
          <p:cNvPr id="4" name="Picture 2" descr="Chart, histogram&#10;&#10;Description automatically generated">
            <a:extLst>
              <a:ext uri="{FF2B5EF4-FFF2-40B4-BE49-F238E27FC236}">
                <a16:creationId xmlns:a16="http://schemas.microsoft.com/office/drawing/2014/main" id="{1B1688F1-3CCF-1BDE-170A-0F8E037C5620}"/>
              </a:ext>
            </a:extLst>
          </p:cNvPr>
          <p:cNvPicPr>
            <a:picLocks noChangeAspect="1"/>
          </p:cNvPicPr>
          <p:nvPr/>
        </p:nvPicPr>
        <p:blipFill>
          <a:blip r:embed="rId3"/>
          <a:stretch>
            <a:fillRect/>
          </a:stretch>
        </p:blipFill>
        <p:spPr>
          <a:xfrm>
            <a:off x="7110947" y="3396059"/>
            <a:ext cx="4284518" cy="3059133"/>
          </a:xfrm>
          <a:prstGeom prst="rect">
            <a:avLst/>
          </a:prstGeom>
        </p:spPr>
      </p:pic>
    </p:spTree>
    <p:extLst>
      <p:ext uri="{BB962C8B-B14F-4D97-AF65-F5344CB8AC3E}">
        <p14:creationId xmlns:p14="http://schemas.microsoft.com/office/powerpoint/2010/main" val="1715793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a:t>Naïve Bayes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Content Placeholder 12">
            <a:extLst>
              <a:ext uri="{FF2B5EF4-FFF2-40B4-BE49-F238E27FC236}">
                <a16:creationId xmlns:a16="http://schemas.microsoft.com/office/drawing/2014/main" id="{FC69BBA5-7A53-6941-EC64-FCEA6F7FB2F5}"/>
              </a:ext>
            </a:extLst>
          </p:cNvPr>
          <p:cNvSpPr>
            <a:spLocks noGrp="1"/>
          </p:cNvSpPr>
          <p:nvPr>
            <p:ph sz="half" idx="2"/>
          </p:nvPr>
        </p:nvSpPr>
        <p:spPr>
          <a:xfrm>
            <a:off x="412536" y="1702048"/>
            <a:ext cx="11097551" cy="5040497"/>
          </a:xfrm>
        </p:spPr>
        <p:txBody>
          <a:bodyPr/>
          <a:lstStyle/>
          <a:p>
            <a:r>
              <a:rPr lang="en-US" sz="2000"/>
              <a:t>Naïve Bayes is a classification algorithm which assumes that all predictors are independent, which may not always be true in reality.</a:t>
            </a:r>
          </a:p>
          <a:p>
            <a:r>
              <a:rPr lang="en-US" sz="2000"/>
              <a:t>Despite this, it can still produce useful results.</a:t>
            </a:r>
          </a:p>
          <a:p>
            <a:r>
              <a:rPr lang="en-US" sz="2000"/>
              <a:t>The algorithm was trained using variables like                                                                                     BMI, </a:t>
            </a:r>
            <a:r>
              <a:rPr lang="en-US" sz="2000" err="1"/>
              <a:t>PhysHlth</a:t>
            </a:r>
            <a:r>
              <a:rPr lang="en-US" sz="2000"/>
              <a:t>, Age, </a:t>
            </a:r>
            <a:r>
              <a:rPr lang="en-US" sz="2000" err="1"/>
              <a:t>MentHlth</a:t>
            </a:r>
            <a:r>
              <a:rPr lang="en-US" sz="2000"/>
              <a:t>, </a:t>
            </a:r>
            <a:r>
              <a:rPr lang="en-US" sz="2000" err="1"/>
              <a:t>GenHlth</a:t>
            </a:r>
            <a:r>
              <a:rPr lang="en-US" sz="2000"/>
              <a:t>, Income,                                                                                                   </a:t>
            </a:r>
            <a:r>
              <a:rPr lang="en-US" sz="2000" err="1"/>
              <a:t>HighBP</a:t>
            </a:r>
            <a:r>
              <a:rPr lang="en-US" sz="2000"/>
              <a:t>, Education, </a:t>
            </a:r>
            <a:r>
              <a:rPr lang="en-US" sz="2000" err="1"/>
              <a:t>HighChol</a:t>
            </a:r>
            <a:r>
              <a:rPr lang="en-US" sz="2000"/>
              <a:t>.</a:t>
            </a:r>
          </a:p>
          <a:p>
            <a:r>
              <a:rPr lang="en-US" sz="2000"/>
              <a:t>The trained model achieved an accuracy of 73.39%,                                                                                                a precision of 73.36%, a sensitivity of 74.22%,                                                                                                      and a specificity of 72.54%.</a:t>
            </a:r>
          </a:p>
        </p:txBody>
      </p:sp>
      <p:pic>
        <p:nvPicPr>
          <p:cNvPr id="8" name="Picture 7" descr="Chart, histogram&#10;&#10;Description automatically generated">
            <a:extLst>
              <a:ext uri="{FF2B5EF4-FFF2-40B4-BE49-F238E27FC236}">
                <a16:creationId xmlns:a16="http://schemas.microsoft.com/office/drawing/2014/main" id="{F016A06A-A569-79D1-43D9-A3D20EEF6ADF}"/>
              </a:ext>
            </a:extLst>
          </p:cNvPr>
          <p:cNvPicPr>
            <a:picLocks noChangeAspect="1"/>
          </p:cNvPicPr>
          <p:nvPr/>
        </p:nvPicPr>
        <p:blipFill>
          <a:blip r:embed="rId3"/>
          <a:stretch>
            <a:fillRect/>
          </a:stretch>
        </p:blipFill>
        <p:spPr>
          <a:xfrm>
            <a:off x="6096000" y="2457113"/>
            <a:ext cx="5768892" cy="3761451"/>
          </a:xfrm>
          <a:prstGeom prst="rect">
            <a:avLst/>
          </a:prstGeom>
        </p:spPr>
      </p:pic>
    </p:spTree>
    <p:extLst>
      <p:ext uri="{BB962C8B-B14F-4D97-AF65-F5344CB8AC3E}">
        <p14:creationId xmlns:p14="http://schemas.microsoft.com/office/powerpoint/2010/main" val="642520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a:t>SVM</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Content Placeholder 12">
            <a:extLst>
              <a:ext uri="{FF2B5EF4-FFF2-40B4-BE49-F238E27FC236}">
                <a16:creationId xmlns:a16="http://schemas.microsoft.com/office/drawing/2014/main" id="{FC69BBA5-7A53-6941-EC64-FCEA6F7FB2F5}"/>
              </a:ext>
            </a:extLst>
          </p:cNvPr>
          <p:cNvSpPr>
            <a:spLocks noGrp="1"/>
          </p:cNvSpPr>
          <p:nvPr>
            <p:ph sz="half" idx="2"/>
          </p:nvPr>
        </p:nvSpPr>
        <p:spPr>
          <a:xfrm>
            <a:off x="464832" y="1881275"/>
            <a:ext cx="11262336" cy="4887830"/>
          </a:xfrm>
        </p:spPr>
        <p:txBody>
          <a:bodyPr/>
          <a:lstStyle/>
          <a:p>
            <a:r>
              <a:rPr lang="en-US" sz="2000"/>
              <a:t>Support Vector Machines (SVM) is a powerful and flexible machine learning algorithm.</a:t>
            </a:r>
          </a:p>
          <a:p>
            <a:r>
              <a:rPr lang="en-US" sz="2000"/>
              <a:t>It works well for both linearly separable and non-linearly separable data, making it suitable for a wide range of problems.</a:t>
            </a:r>
          </a:p>
          <a:p>
            <a:r>
              <a:rPr lang="en-US" sz="2000"/>
              <a:t>The 'e1071' library was used to train the SVM model on the training data.</a:t>
            </a:r>
          </a:p>
          <a:p>
            <a:r>
              <a:rPr lang="en-US" sz="2000"/>
              <a:t>The radial basis function kernel was used for training the SVM model.</a:t>
            </a:r>
          </a:p>
          <a:p>
            <a:r>
              <a:rPr lang="en-US" sz="2000"/>
              <a:t>The cost and gamma parameters were set to 1 and 0.1, respectively.</a:t>
            </a:r>
          </a:p>
          <a:p>
            <a:r>
              <a:rPr lang="en-US" sz="2000"/>
              <a:t>The SVM model achieved an accuracy of 72.74%,  sensitivity (true positive rate) of 67.87%,  specificity (true negative rate) of 77.51%, precision (positive predictive value) of 74.76% and negative predictive value of 71.09% was achieved.</a:t>
            </a:r>
          </a:p>
        </p:txBody>
      </p:sp>
    </p:spTree>
    <p:extLst>
      <p:ext uri="{BB962C8B-B14F-4D97-AF65-F5344CB8AC3E}">
        <p14:creationId xmlns:p14="http://schemas.microsoft.com/office/powerpoint/2010/main" val="963474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a:t>Results and Evaluation</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nvPr>
        </p:nvGraphicFramePr>
        <p:xfrm>
          <a:off x="757016" y="1925999"/>
          <a:ext cx="5191568" cy="3666046"/>
        </p:xfrm>
        <a:graphic>
          <a:graphicData uri="http://schemas.openxmlformats.org/drawingml/2006/table">
            <a:tbl>
              <a:tblPr firstRow="1" bandRow="1">
                <a:tableStyleId>{7DF18680-E054-41AD-8BC1-D1AEF772440D}</a:tableStyleId>
              </a:tblPr>
              <a:tblGrid>
                <a:gridCol w="1297892">
                  <a:extLst>
                    <a:ext uri="{9D8B030D-6E8A-4147-A177-3AD203B41FA5}">
                      <a16:colId xmlns:a16="http://schemas.microsoft.com/office/drawing/2014/main" val="562691606"/>
                    </a:ext>
                  </a:extLst>
                </a:gridCol>
                <a:gridCol w="1297892">
                  <a:extLst>
                    <a:ext uri="{9D8B030D-6E8A-4147-A177-3AD203B41FA5}">
                      <a16:colId xmlns:a16="http://schemas.microsoft.com/office/drawing/2014/main" val="3970149589"/>
                    </a:ext>
                  </a:extLst>
                </a:gridCol>
                <a:gridCol w="1297892">
                  <a:extLst>
                    <a:ext uri="{9D8B030D-6E8A-4147-A177-3AD203B41FA5}">
                      <a16:colId xmlns:a16="http://schemas.microsoft.com/office/drawing/2014/main" val="1552287268"/>
                    </a:ext>
                  </a:extLst>
                </a:gridCol>
                <a:gridCol w="1297892">
                  <a:extLst>
                    <a:ext uri="{9D8B030D-6E8A-4147-A177-3AD203B41FA5}">
                      <a16:colId xmlns:a16="http://schemas.microsoft.com/office/drawing/2014/main" val="3637583548"/>
                    </a:ext>
                  </a:extLst>
                </a:gridCol>
              </a:tblGrid>
              <a:tr h="421587">
                <a:tc>
                  <a:txBody>
                    <a:bodyPr/>
                    <a:lstStyle/>
                    <a:p>
                      <a:pPr algn="ctr"/>
                      <a:endParaRPr lang="en-US"/>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a:t>Accuracy</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a:t>Sensitivity</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a:t>Specificity</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641575">
                <a:tc>
                  <a:txBody>
                    <a:bodyPr/>
                    <a:lstStyle/>
                    <a:p>
                      <a:pPr algn="ctr"/>
                      <a:r>
                        <a:rPr lang="en-US">
                          <a:solidFill>
                            <a:schemeClr val="tx1"/>
                          </a:solidFill>
                        </a:rPr>
                        <a:t>Logistic Regression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72.52%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75.42%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69.57%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21587">
                <a:tc>
                  <a:txBody>
                    <a:bodyPr/>
                    <a:lstStyle/>
                    <a:p>
                      <a:pPr algn="ctr"/>
                      <a:r>
                        <a:rPr lang="en-US">
                          <a:solidFill>
                            <a:schemeClr val="tx1"/>
                          </a:solidFill>
                        </a:rPr>
                        <a:t>LDA</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72.33%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 68.72%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75.87%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21587">
                <a:tc>
                  <a:txBody>
                    <a:bodyPr/>
                    <a:lstStyle/>
                    <a:p>
                      <a:pPr algn="ctr"/>
                      <a:r>
                        <a:rPr lang="en-US">
                          <a:solidFill>
                            <a:schemeClr val="tx1"/>
                          </a:solidFill>
                        </a:rPr>
                        <a:t>Naïve Bayes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73.39%</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74.22%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 72.54%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21587">
                <a:tc>
                  <a:txBody>
                    <a:bodyPr/>
                    <a:lstStyle/>
                    <a:p>
                      <a:pPr algn="ctr"/>
                      <a:r>
                        <a:rPr lang="en-US">
                          <a:solidFill>
                            <a:schemeClr val="tx1"/>
                          </a:solidFill>
                        </a:rPr>
                        <a:t>KNN</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73.08%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76.55%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 69.59%</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r h="916536">
                <a:tc>
                  <a:txBody>
                    <a:bodyPr/>
                    <a:lstStyle/>
                    <a:p>
                      <a:pPr algn="ctr"/>
                      <a:r>
                        <a:rPr lang="en-US">
                          <a:solidFill>
                            <a:schemeClr val="tx1"/>
                          </a:solidFill>
                        </a:rPr>
                        <a:t>Random Forest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a:solidFill>
                          <a:schemeClr val="tx1"/>
                        </a:solidFill>
                      </a:endParaRPr>
                    </a:p>
                    <a:p>
                      <a:pPr algn="ctr"/>
                      <a:r>
                        <a:rPr lang="en-US">
                          <a:solidFill>
                            <a:schemeClr val="tx1"/>
                          </a:solidFill>
                        </a:rPr>
                        <a:t>77.56%</a:t>
                      </a:r>
                    </a:p>
                    <a:p>
                      <a:pPr algn="ctr"/>
                      <a:endParaRPr lang="en-US">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 81.55%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73.48%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9118124"/>
                  </a:ext>
                </a:extLst>
              </a:tr>
              <a:tr h="421587">
                <a:tc>
                  <a:txBody>
                    <a:bodyPr/>
                    <a:lstStyle/>
                    <a:p>
                      <a:pPr algn="ctr"/>
                      <a:r>
                        <a:rPr lang="en-US">
                          <a:solidFill>
                            <a:schemeClr val="tx1"/>
                          </a:solidFill>
                        </a:rPr>
                        <a:t>SVM</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72.74%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 67.87%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 77.51%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7090564"/>
                  </a:ext>
                </a:extLst>
              </a:tr>
            </a:tbl>
          </a:graphicData>
        </a:graphic>
      </p:graphicFrame>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25</a:t>
            </a:fld>
            <a:endParaRPr lang="en-US"/>
          </a:p>
        </p:txBody>
      </p:sp>
      <p:sp>
        <p:nvSpPr>
          <p:cNvPr id="5" name="TextBox 4">
            <a:extLst>
              <a:ext uri="{FF2B5EF4-FFF2-40B4-BE49-F238E27FC236}">
                <a16:creationId xmlns:a16="http://schemas.microsoft.com/office/drawing/2014/main" id="{77881640-CAB6-B3DB-E08B-82BF171C3536}"/>
              </a:ext>
            </a:extLst>
          </p:cNvPr>
          <p:cNvSpPr txBox="1"/>
          <p:nvPr/>
        </p:nvSpPr>
        <p:spPr>
          <a:xfrm>
            <a:off x="550862" y="6291768"/>
            <a:ext cx="109710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t>1: Qin Y, Wu J, Xiao W, Wang K, Huang A, Liu B, et al. Machine Learning Models for Data-Driven Prediction of Diabetes by Lifestyle Type. Int J Environ Res Public Health. 2022 Nov 15;19(22):15027</a:t>
            </a:r>
          </a:p>
          <a:p>
            <a:r>
              <a:rPr lang="en-US" sz="900"/>
              <a:t>2: Chang V, Bailey J, Xu QA, Sun Z. Pima Indians diabetes mellitus classification based on machine learning (ML) algorithms. Neural </a:t>
            </a:r>
            <a:r>
              <a:rPr lang="en-US" sz="900" err="1"/>
              <a:t>Comput</a:t>
            </a:r>
            <a:r>
              <a:rPr lang="en-US" sz="900"/>
              <a:t> Appl. 2022 Mar 24;1–17</a:t>
            </a:r>
          </a:p>
        </p:txBody>
      </p:sp>
      <p:sp>
        <p:nvSpPr>
          <p:cNvPr id="6" name="Content Placeholder 12">
            <a:extLst>
              <a:ext uri="{FF2B5EF4-FFF2-40B4-BE49-F238E27FC236}">
                <a16:creationId xmlns:a16="http://schemas.microsoft.com/office/drawing/2014/main" id="{D70BF549-970F-D784-324C-E61068748F4F}"/>
              </a:ext>
            </a:extLst>
          </p:cNvPr>
          <p:cNvSpPr txBox="1">
            <a:spLocks/>
          </p:cNvSpPr>
          <p:nvPr/>
        </p:nvSpPr>
        <p:spPr>
          <a:xfrm>
            <a:off x="6459537" y="2459078"/>
            <a:ext cx="5285423" cy="4791456"/>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BMI, </a:t>
            </a:r>
            <a:r>
              <a:rPr lang="en-US" sz="1800" err="1"/>
              <a:t>PhysHlth</a:t>
            </a:r>
            <a:r>
              <a:rPr lang="en-US" sz="1800"/>
              <a:t>, </a:t>
            </a:r>
            <a:r>
              <a:rPr lang="en-US" sz="1800" err="1"/>
              <a:t>MentHlth</a:t>
            </a:r>
            <a:r>
              <a:rPr lang="en-US" sz="1800"/>
              <a:t>, Age, </a:t>
            </a:r>
            <a:r>
              <a:rPr lang="en-US" sz="1800" err="1"/>
              <a:t>GenHlth</a:t>
            </a:r>
            <a:r>
              <a:rPr lang="en-US" sz="1800"/>
              <a:t>, Income, and </a:t>
            </a:r>
            <a:r>
              <a:rPr lang="en-US" sz="1800" err="1"/>
              <a:t>HighBP</a:t>
            </a:r>
            <a:r>
              <a:rPr lang="en-US" sz="1800"/>
              <a:t> were identified as important predictors of the presence of diabetes by the model.</a:t>
            </a:r>
          </a:p>
          <a:p>
            <a:r>
              <a:rPr lang="en-US" sz="1800"/>
              <a:t>These predictors were consistent with those used in other models.</a:t>
            </a:r>
          </a:p>
          <a:p>
            <a:endParaRPr lang="en-US" sz="1800"/>
          </a:p>
        </p:txBody>
      </p:sp>
    </p:spTree>
    <p:extLst>
      <p:ext uri="{BB962C8B-B14F-4D97-AF65-F5344CB8AC3E}">
        <p14:creationId xmlns:p14="http://schemas.microsoft.com/office/powerpoint/2010/main" val="2496947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F95107E-BB2E-E8CA-5F7D-B501AB1A76A9}"/>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26</a:t>
            </a:fld>
            <a:endParaRPr lang="en-US">
              <a:solidFill>
                <a:schemeClr val="tx1">
                  <a:alpha val="80000"/>
                </a:schemeClr>
              </a:solidFill>
            </a:endParaRPr>
          </a:p>
        </p:txBody>
      </p:sp>
      <p:graphicFrame>
        <p:nvGraphicFramePr>
          <p:cNvPr id="5" name="Chart 4">
            <a:extLst>
              <a:ext uri="{FF2B5EF4-FFF2-40B4-BE49-F238E27FC236}">
                <a16:creationId xmlns:a16="http://schemas.microsoft.com/office/drawing/2014/main" id="{DF18B7E5-2A7A-84D2-5DF2-8EEC5700B32B}"/>
              </a:ext>
            </a:extLst>
          </p:cNvPr>
          <p:cNvGraphicFramePr/>
          <p:nvPr/>
        </p:nvGraphicFramePr>
        <p:xfrm>
          <a:off x="281171" y="619828"/>
          <a:ext cx="7345363" cy="5761037"/>
        </p:xfrm>
        <a:graphic>
          <a:graphicData uri="http://schemas.openxmlformats.org/drawingml/2006/chart">
            <c:chart xmlns:c="http://schemas.openxmlformats.org/drawingml/2006/chart" xmlns:r="http://schemas.openxmlformats.org/officeDocument/2006/relationships" r:id="rId2"/>
          </a:graphicData>
        </a:graphic>
      </p:graphicFrame>
      <p:sp>
        <p:nvSpPr>
          <p:cNvPr id="8" name="Content Placeholder 12">
            <a:extLst>
              <a:ext uri="{FF2B5EF4-FFF2-40B4-BE49-F238E27FC236}">
                <a16:creationId xmlns:a16="http://schemas.microsoft.com/office/drawing/2014/main" id="{76768C5C-3815-6133-F85E-0CA8A00EDAA4}"/>
              </a:ext>
            </a:extLst>
          </p:cNvPr>
          <p:cNvSpPr txBox="1">
            <a:spLocks/>
          </p:cNvSpPr>
          <p:nvPr/>
        </p:nvSpPr>
        <p:spPr>
          <a:xfrm>
            <a:off x="7887489" y="1314265"/>
            <a:ext cx="4101311" cy="4791456"/>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Random forest model performed the best overall among the classification models explored.</a:t>
            </a:r>
          </a:p>
          <a:p>
            <a:r>
              <a:rPr lang="en-US" sz="1800"/>
              <a:t>The model had an accuracy of 77.56%, sensitivity of 81.55%, and specificity of 73.48%.</a:t>
            </a:r>
          </a:p>
          <a:p>
            <a:r>
              <a:rPr lang="en-US" sz="1800"/>
              <a:t>Previous research also has shown that ensemble methods, such as random forest, are effective in handling complex, high-dimensional data.</a:t>
            </a:r>
          </a:p>
        </p:txBody>
      </p:sp>
    </p:spTree>
    <p:extLst>
      <p:ext uri="{BB962C8B-B14F-4D97-AF65-F5344CB8AC3E}">
        <p14:creationId xmlns:p14="http://schemas.microsoft.com/office/powerpoint/2010/main" val="1448085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27</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4087506463"/>
              </p:ext>
            </p:extLst>
          </p:nvPr>
        </p:nvGraphicFramePr>
        <p:xfrm>
          <a:off x="549538" y="1527747"/>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2624630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6783792" cy="2986234"/>
          </a:xfrm>
        </p:spPr>
        <p:txBody>
          <a:bodyPr vert="horz" wrap="square" lIns="0" tIns="0" rIns="0" bIns="0" rtlCol="0" anchor="b" anchorCtr="0">
            <a:normAutofit/>
          </a:bodyPr>
          <a:lstStyle/>
          <a:p>
            <a:pPr>
              <a:lnSpc>
                <a:spcPct val="100000"/>
              </a:lnSpc>
            </a:pPr>
            <a:r>
              <a:rPr lang="en-US" sz="6400" kern="1200">
                <a:solidFill>
                  <a:schemeClr val="tx1"/>
                </a:solidFill>
                <a:latin typeface="+mj-lt"/>
                <a:ea typeface="+mj-ea"/>
                <a:cs typeface="+mj-cs"/>
              </a:rPr>
              <a:t>INTRODUCTION</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27929"/>
          </a:xfrm>
        </p:spPr>
        <p:txBody>
          <a:bodyPr>
            <a:normAutofit/>
          </a:bodyPr>
          <a:lstStyle/>
          <a:p>
            <a:r>
              <a:rPr lang="en-US"/>
              <a:t>Prediabetes and Diabetes</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59" y="1351291"/>
            <a:ext cx="5437186" cy="535354"/>
          </a:xfrm>
        </p:spPr>
        <p:txBody>
          <a:bodyPr/>
          <a:lstStyle/>
          <a:p>
            <a:r>
              <a:rPr lang="en-US"/>
              <a:t>A growing problem</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2242" y="1988405"/>
            <a:ext cx="11104829" cy="1814780"/>
          </a:xfrm>
        </p:spPr>
        <p:txBody>
          <a:bodyPr/>
          <a:lstStyle/>
          <a:p>
            <a:r>
              <a:rPr lang="en-US"/>
              <a:t>Estimated that 451 million adults were diagnosed with diabetes worldwide in 2017</a:t>
            </a:r>
            <a:r>
              <a:rPr lang="en-US" baseline="30000"/>
              <a:t>1</a:t>
            </a:r>
          </a:p>
          <a:p>
            <a:r>
              <a:rPr lang="en-US"/>
              <a:t>By 2045, it is expected that 693 million adults will have been diagnosed with diabetes</a:t>
            </a:r>
            <a:r>
              <a:rPr lang="en-US" baseline="30000"/>
              <a:t>1</a:t>
            </a:r>
            <a:endParaRPr lang="en-US"/>
          </a:p>
          <a:p>
            <a:r>
              <a:rPr lang="en-US"/>
              <a:t>Diabetes is one of the most prevalent non-communicable diseases worldwide </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B19C6890-48DA-E0D7-3FC1-A10EBF3C3053}"/>
              </a:ext>
              <a:ext uri="{C183D7F6-B498-43B3-948B-1728B52AA6E4}">
                <adec:decorative xmlns:adec="http://schemas.microsoft.com/office/drawing/2017/decorative" val="1"/>
              </a:ext>
            </a:extLst>
          </p:cNvPr>
          <p:cNvGrpSpPr/>
          <p:nvPr/>
        </p:nvGrpSpPr>
        <p:grpSpPr>
          <a:xfrm>
            <a:off x="10379261" y="4270370"/>
            <a:ext cx="1335600" cy="1262947"/>
            <a:chOff x="10145015" y="2343978"/>
            <a:chExt cx="1335600" cy="1262947"/>
          </a:xfrm>
        </p:grpSpPr>
        <p:sp>
          <p:nvSpPr>
            <p:cNvPr id="15" name="Freeform: Shape 14">
              <a:extLst>
                <a:ext uri="{FF2B5EF4-FFF2-40B4-BE49-F238E27FC236}">
                  <a16:creationId xmlns:a16="http://schemas.microsoft.com/office/drawing/2014/main" id="{A1CAB97F-1B73-1F3B-3CF3-7E62E50CAB0C}"/>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F00A9FBF-3995-226C-4DEC-8BB99DF321A9}"/>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7" name="Text Placeholder 8">
            <a:extLst>
              <a:ext uri="{FF2B5EF4-FFF2-40B4-BE49-F238E27FC236}">
                <a16:creationId xmlns:a16="http://schemas.microsoft.com/office/drawing/2014/main" id="{F2561AD0-5D2D-4111-5D35-14778E5FF365}"/>
              </a:ext>
            </a:extLst>
          </p:cNvPr>
          <p:cNvSpPr txBox="1">
            <a:spLocks/>
          </p:cNvSpPr>
          <p:nvPr/>
        </p:nvSpPr>
        <p:spPr>
          <a:xfrm>
            <a:off x="550859" y="3963967"/>
            <a:ext cx="5437186" cy="535354"/>
          </a:xfrm>
          <a:prstGeom prst="rect">
            <a:avLst/>
          </a:prstGeom>
        </p:spPr>
        <p:txBody>
          <a:bodyPr vert="horz" wrap="square" lIns="0" tIns="0" rIns="0" bIns="0" rtlCol="0" anchor="b">
            <a:no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400" b="0" kern="1200" cap="all" spc="200" baseline="0">
                <a:solidFill>
                  <a:schemeClr val="tx1"/>
                </a:solidFill>
                <a:latin typeface="+mn-lt"/>
                <a:ea typeface="+mn-ea"/>
                <a:cs typeface="+mn-cs"/>
              </a:defRPr>
            </a:lvl1pPr>
            <a:lvl2pPr marL="457200" indent="0" algn="l" defTabSz="914400" rtl="0" eaLnBrk="1" latinLnBrk="0" hangingPunct="1">
              <a:lnSpc>
                <a:spcPct val="110000"/>
              </a:lnSpc>
              <a:spcBef>
                <a:spcPts val="500"/>
              </a:spcBef>
              <a:spcAft>
                <a:spcPts val="800"/>
              </a:spcAft>
              <a:buFont typeface="Arial" panose="020B0604020202020204" pitchFamily="34" charset="0"/>
              <a:buNone/>
              <a:defRPr sz="2000" b="1" kern="1200">
                <a:solidFill>
                  <a:schemeClr val="tx1">
                    <a:alpha val="60000"/>
                  </a:schemeClr>
                </a:solidFill>
                <a:latin typeface="+mn-lt"/>
                <a:ea typeface="+mn-ea"/>
                <a:cs typeface="+mn-cs"/>
              </a:defRPr>
            </a:lvl2pPr>
            <a:lvl3pPr marL="914400" indent="0" algn="l" defTabSz="914400" rtl="0" eaLnBrk="1" latinLnBrk="0" hangingPunct="1">
              <a:lnSpc>
                <a:spcPct val="110000"/>
              </a:lnSpc>
              <a:spcBef>
                <a:spcPts val="500"/>
              </a:spcBef>
              <a:spcAft>
                <a:spcPts val="800"/>
              </a:spcAft>
              <a:buFont typeface="Arial" panose="020B0604020202020204" pitchFamily="34" charset="0"/>
              <a:buNone/>
              <a:defRPr sz="1800" b="1" kern="1200">
                <a:solidFill>
                  <a:schemeClr val="tx1">
                    <a:alpha val="60000"/>
                  </a:schemeClr>
                </a:solidFill>
                <a:latin typeface="+mn-lt"/>
                <a:ea typeface="+mn-ea"/>
                <a:cs typeface="+mn-cs"/>
              </a:defRPr>
            </a:lvl3pPr>
            <a:lvl4pPr marL="1371600" indent="0" algn="l" defTabSz="914400" rtl="0" eaLnBrk="1" latinLnBrk="0" hangingPunct="1">
              <a:lnSpc>
                <a:spcPct val="110000"/>
              </a:lnSpc>
              <a:spcBef>
                <a:spcPts val="500"/>
              </a:spcBef>
              <a:spcAft>
                <a:spcPts val="800"/>
              </a:spcAft>
              <a:buFont typeface="Arial" panose="020B0604020202020204" pitchFamily="34" charset="0"/>
              <a:buNone/>
              <a:defRPr sz="1600" b="1" kern="1200">
                <a:solidFill>
                  <a:schemeClr val="tx1">
                    <a:alpha val="60000"/>
                  </a:schemeClr>
                </a:solidFill>
                <a:latin typeface="+mn-lt"/>
                <a:ea typeface="+mn-ea"/>
                <a:cs typeface="+mn-cs"/>
              </a:defRPr>
            </a:lvl4pPr>
            <a:lvl5pPr marL="1828800" indent="0" algn="l" defTabSz="914400" rtl="0" eaLnBrk="1" latinLnBrk="0" hangingPunct="1">
              <a:lnSpc>
                <a:spcPct val="110000"/>
              </a:lnSpc>
              <a:spcBef>
                <a:spcPts val="500"/>
              </a:spcBef>
              <a:spcAft>
                <a:spcPts val="800"/>
              </a:spcAft>
              <a:buFont typeface="Arial" panose="020B0604020202020204" pitchFamily="34" charset="0"/>
              <a:buNone/>
              <a:defRPr sz="1600" b="1" kern="120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The prediabetes/diabetes link</a:t>
            </a:r>
          </a:p>
        </p:txBody>
      </p:sp>
      <p:sp>
        <p:nvSpPr>
          <p:cNvPr id="18" name="Content Placeholder 9">
            <a:extLst>
              <a:ext uri="{FF2B5EF4-FFF2-40B4-BE49-F238E27FC236}">
                <a16:creationId xmlns:a16="http://schemas.microsoft.com/office/drawing/2014/main" id="{CA1C55A0-257D-5F85-DCD0-4CE9CFE67E46}"/>
              </a:ext>
            </a:extLst>
          </p:cNvPr>
          <p:cNvSpPr txBox="1">
            <a:spLocks/>
          </p:cNvSpPr>
          <p:nvPr/>
        </p:nvSpPr>
        <p:spPr>
          <a:xfrm>
            <a:off x="552242" y="4601081"/>
            <a:ext cx="11087511" cy="1130712"/>
          </a:xfrm>
          <a:prstGeom prst="rect">
            <a:avLst/>
          </a:prstGeom>
        </p:spPr>
        <p:txBody>
          <a:bodyPr vert="horz" wrap="square" lIns="0" tIns="0" rIns="0" bIns="0" rtlCol="0" anchor="t">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According to an American Diabetes Association (ADA) panel, up to 70% of individuals with prediabetes will eventually develop diabetes</a:t>
            </a:r>
            <a:r>
              <a:rPr lang="en-US" baseline="30000"/>
              <a:t>2</a:t>
            </a:r>
            <a:endParaRPr lang="en-US"/>
          </a:p>
          <a:p>
            <a:pPr marL="0" indent="0">
              <a:buNone/>
            </a:pPr>
            <a:endParaRPr lang="en-US">
              <a:solidFill>
                <a:srgbClr val="FFFFFF">
                  <a:alpha val="60000"/>
                </a:srgbClr>
              </a:solidFill>
            </a:endParaRPr>
          </a:p>
        </p:txBody>
      </p:sp>
      <p:sp>
        <p:nvSpPr>
          <p:cNvPr id="2" name="TextBox 1">
            <a:extLst>
              <a:ext uri="{FF2B5EF4-FFF2-40B4-BE49-F238E27FC236}">
                <a16:creationId xmlns:a16="http://schemas.microsoft.com/office/drawing/2014/main" id="{901C3336-92C8-C0E7-D3C6-33EDEA88A9FF}"/>
              </a:ext>
            </a:extLst>
          </p:cNvPr>
          <p:cNvSpPr txBox="1"/>
          <p:nvPr/>
        </p:nvSpPr>
        <p:spPr>
          <a:xfrm>
            <a:off x="550859" y="5923947"/>
            <a:ext cx="109710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t>1: Cho NH, Shaw JE, </a:t>
            </a:r>
            <a:r>
              <a:rPr lang="en-US" sz="900" err="1"/>
              <a:t>Karuranga</a:t>
            </a:r>
            <a:r>
              <a:rPr lang="en-US" sz="900"/>
              <a:t> S, Huang Y, da Rocha Fernandes JD, Ohlrogge AW, et al. IDF Diabetes Atlas: Global estimates of diabetes prevalence for 2017 and projections for 2045. Diabetes Research and Clinical Practice. 2018 Apr 1;138:271–81. </a:t>
            </a:r>
          </a:p>
          <a:p>
            <a:r>
              <a:rPr lang="en-US" sz="900"/>
              <a:t>2: </a:t>
            </a:r>
            <a:r>
              <a:rPr lang="en-US" sz="900" err="1"/>
              <a:t>Tabák</a:t>
            </a:r>
            <a:r>
              <a:rPr lang="en-US" sz="900"/>
              <a:t> AG, Herder C, </a:t>
            </a:r>
            <a:r>
              <a:rPr lang="en-US" sz="900" err="1"/>
              <a:t>Rathmann</a:t>
            </a:r>
            <a:r>
              <a:rPr lang="en-US" sz="900"/>
              <a:t> W, Brunner EJ, </a:t>
            </a:r>
            <a:r>
              <a:rPr lang="en-US" sz="900" err="1"/>
              <a:t>Kivimäki</a:t>
            </a:r>
            <a:r>
              <a:rPr lang="en-US" sz="900"/>
              <a:t> M. Prediabetes: a high-risk state for diabetes development. Lancet. 2012 Jun 16;379(9833):2279-90. </a:t>
            </a:r>
            <a:r>
              <a:rPr lang="en-US" sz="900" err="1"/>
              <a:t>doi</a:t>
            </a:r>
            <a:r>
              <a:rPr lang="en-US" sz="900"/>
              <a:t>: 10.1016/S0140-6736(12)60283-9. </a:t>
            </a:r>
            <a:r>
              <a:rPr lang="en-US" sz="900" err="1"/>
              <a:t>Epub</a:t>
            </a:r>
            <a:r>
              <a:rPr lang="en-US" sz="900"/>
              <a:t> 2012 Jun 9. PMID: 22683128; PMCID: PMC3891203.</a:t>
            </a:r>
          </a:p>
        </p:txBody>
      </p:sp>
    </p:spTree>
    <p:extLst>
      <p:ext uri="{BB962C8B-B14F-4D97-AF65-F5344CB8AC3E}">
        <p14:creationId xmlns:p14="http://schemas.microsoft.com/office/powerpoint/2010/main" val="3891345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27929"/>
          </a:xfrm>
        </p:spPr>
        <p:txBody>
          <a:bodyPr>
            <a:normAutofit/>
          </a:bodyPr>
          <a:lstStyle/>
          <a:p>
            <a:r>
              <a:rPr lang="en-US"/>
              <a:t>Diabetes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grpSp>
        <p:nvGrpSpPr>
          <p:cNvPr id="14" name="Group 13">
            <a:extLst>
              <a:ext uri="{FF2B5EF4-FFF2-40B4-BE49-F238E27FC236}">
                <a16:creationId xmlns:a16="http://schemas.microsoft.com/office/drawing/2014/main" id="{B19C6890-48DA-E0D7-3FC1-A10EBF3C3053}"/>
              </a:ext>
              <a:ext uri="{C183D7F6-B498-43B3-948B-1728B52AA6E4}">
                <adec:decorative xmlns:adec="http://schemas.microsoft.com/office/drawing/2017/decorative" val="1"/>
              </a:ext>
            </a:extLst>
          </p:cNvPr>
          <p:cNvGrpSpPr/>
          <p:nvPr/>
        </p:nvGrpSpPr>
        <p:grpSpPr>
          <a:xfrm>
            <a:off x="10379261" y="4270370"/>
            <a:ext cx="1335600" cy="1262947"/>
            <a:chOff x="10145015" y="2343978"/>
            <a:chExt cx="1335600" cy="1262947"/>
          </a:xfrm>
        </p:grpSpPr>
        <p:sp>
          <p:nvSpPr>
            <p:cNvPr id="15" name="Freeform: Shape 14">
              <a:extLst>
                <a:ext uri="{FF2B5EF4-FFF2-40B4-BE49-F238E27FC236}">
                  <a16:creationId xmlns:a16="http://schemas.microsoft.com/office/drawing/2014/main" id="{A1CAB97F-1B73-1F3B-3CF3-7E62E50CAB0C}"/>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F00A9FBF-3995-226C-4DEC-8BB99DF321A9}"/>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id="{901C3336-92C8-C0E7-D3C6-33EDEA88A9FF}"/>
              </a:ext>
            </a:extLst>
          </p:cNvPr>
          <p:cNvSpPr txBox="1"/>
          <p:nvPr/>
        </p:nvSpPr>
        <p:spPr>
          <a:xfrm>
            <a:off x="550862" y="6047352"/>
            <a:ext cx="10971068"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t>1: </a:t>
            </a:r>
            <a:r>
              <a:rPr lang="en-US" sz="900" err="1"/>
              <a:t>Banday</a:t>
            </a:r>
            <a:r>
              <a:rPr lang="en-US" sz="900"/>
              <a:t> MZ, Sameer AS, Nissar S. Pathophysiology of diabetes: An overview. Avicenna J Med. 2020 Oct 13;10(4):174–88.</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574228"/>
            <a:ext cx="11104829" cy="3873800"/>
          </a:xfrm>
        </p:spPr>
        <p:txBody>
          <a:bodyPr/>
          <a:lstStyle/>
          <a:p>
            <a:r>
              <a:rPr lang="en-US"/>
              <a:t>Nearly 1/3</a:t>
            </a:r>
            <a:r>
              <a:rPr lang="en-US" baseline="30000"/>
              <a:t>rd</a:t>
            </a:r>
            <a:r>
              <a:rPr lang="en-US"/>
              <a:t> of patients with diabetes are unaware of their status due to presentation that is commonly asymptomatic</a:t>
            </a:r>
            <a:r>
              <a:rPr lang="en-US" baseline="30000"/>
              <a:t>1</a:t>
            </a:r>
          </a:p>
          <a:p>
            <a:r>
              <a:rPr lang="en-US"/>
              <a:t>High glucose levels from diabetes can result in:</a:t>
            </a:r>
          </a:p>
          <a:p>
            <a:pPr lvl="1"/>
            <a:r>
              <a:rPr lang="en-US"/>
              <a:t>Cardiovascular disease</a:t>
            </a:r>
          </a:p>
          <a:p>
            <a:pPr lvl="1"/>
            <a:r>
              <a:rPr lang="en-US"/>
              <a:t>Blindness</a:t>
            </a:r>
          </a:p>
          <a:p>
            <a:pPr lvl="1"/>
            <a:r>
              <a:rPr lang="en-US"/>
              <a:t>Renal failure</a:t>
            </a:r>
            <a:br>
              <a:rPr lang="en-US"/>
            </a:br>
            <a:endParaRPr lang="en-US" sz="500"/>
          </a:p>
          <a:p>
            <a:r>
              <a:rPr lang="en-US"/>
              <a:t>Early and accurate identification can minimize disease progression and complications</a:t>
            </a:r>
          </a:p>
        </p:txBody>
      </p:sp>
    </p:spTree>
    <p:extLst>
      <p:ext uri="{BB962C8B-B14F-4D97-AF65-F5344CB8AC3E}">
        <p14:creationId xmlns:p14="http://schemas.microsoft.com/office/powerpoint/2010/main" val="636636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27929"/>
          </a:xfrm>
        </p:spPr>
        <p:txBody>
          <a:bodyPr>
            <a:normAutofit/>
          </a:bodyPr>
          <a:lstStyle/>
          <a:p>
            <a:r>
              <a:rPr lang="en-US"/>
              <a:t>Studies and Literature</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grpSp>
        <p:nvGrpSpPr>
          <p:cNvPr id="14" name="Group 13">
            <a:extLst>
              <a:ext uri="{FF2B5EF4-FFF2-40B4-BE49-F238E27FC236}">
                <a16:creationId xmlns:a16="http://schemas.microsoft.com/office/drawing/2014/main" id="{B19C6890-48DA-E0D7-3FC1-A10EBF3C3053}"/>
              </a:ext>
              <a:ext uri="{C183D7F6-B498-43B3-948B-1728B52AA6E4}">
                <adec:decorative xmlns:adec="http://schemas.microsoft.com/office/drawing/2017/decorative" val="1"/>
              </a:ext>
            </a:extLst>
          </p:cNvPr>
          <p:cNvGrpSpPr/>
          <p:nvPr/>
        </p:nvGrpSpPr>
        <p:grpSpPr>
          <a:xfrm>
            <a:off x="10379261" y="4270370"/>
            <a:ext cx="1335600" cy="1262947"/>
            <a:chOff x="10145015" y="2343978"/>
            <a:chExt cx="1335600" cy="1262947"/>
          </a:xfrm>
        </p:grpSpPr>
        <p:sp>
          <p:nvSpPr>
            <p:cNvPr id="15" name="Freeform: Shape 14">
              <a:extLst>
                <a:ext uri="{FF2B5EF4-FFF2-40B4-BE49-F238E27FC236}">
                  <a16:creationId xmlns:a16="http://schemas.microsoft.com/office/drawing/2014/main" id="{A1CAB97F-1B73-1F3B-3CF3-7E62E50CAB0C}"/>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F00A9FBF-3995-226C-4DEC-8BB99DF321A9}"/>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id="{901C3336-92C8-C0E7-D3C6-33EDEA88A9FF}"/>
              </a:ext>
            </a:extLst>
          </p:cNvPr>
          <p:cNvSpPr txBox="1"/>
          <p:nvPr/>
        </p:nvSpPr>
        <p:spPr>
          <a:xfrm>
            <a:off x="550862" y="5864791"/>
            <a:ext cx="10971068" cy="5078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t>1: Qin Y, Wu J, Xiao W, Wang K, Huang A, Liu B, et al. Machine Learning Models for Data-Driven Prediction of Diabetes by Lifestyle Type. Int J Environ Res Public Health. 2022 Nov 15;19(22):15027</a:t>
            </a:r>
          </a:p>
          <a:p>
            <a:r>
              <a:rPr lang="en-US" sz="900"/>
              <a:t>2: Chang V, Bailey J, Xu QA, Sun Z. Pima Indians diabetes mellitus classification based on machine learning (ML) algorithms. Neural </a:t>
            </a:r>
            <a:r>
              <a:rPr lang="en-US" sz="900" err="1"/>
              <a:t>Comput</a:t>
            </a:r>
            <a:r>
              <a:rPr lang="en-US" sz="900"/>
              <a:t> Appl. 2022 Mar 24;1–17</a:t>
            </a:r>
            <a:br>
              <a:rPr lang="en-US" sz="900"/>
            </a:br>
            <a:r>
              <a:rPr lang="en-US" sz="900"/>
              <a:t>3: </a:t>
            </a:r>
            <a:r>
              <a:rPr lang="en-US" sz="900" err="1"/>
              <a:t>Çalişir</a:t>
            </a:r>
            <a:r>
              <a:rPr lang="en-US" sz="900"/>
              <a:t> D, </a:t>
            </a:r>
            <a:r>
              <a:rPr lang="en-US" sz="900" err="1"/>
              <a:t>Doğantekin</a:t>
            </a:r>
            <a:r>
              <a:rPr lang="en-US" sz="900"/>
              <a:t> E. An automatic diabetes diagnosis system based on LDA-Wavelet Support Vector Machine Classifier. Expert Systems with Applications. 2011 Jul 1;38(7):8311–5.</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574228"/>
            <a:ext cx="11104829" cy="3873800"/>
          </a:xfrm>
        </p:spPr>
        <p:txBody>
          <a:bodyPr/>
          <a:lstStyle/>
          <a:p>
            <a:r>
              <a:rPr lang="en-US" sz="2000"/>
              <a:t>The National Health and Nutrition database trained and tested five different models for predicting diabetes and were able to identify diabetes with up to 82.1% accuracy</a:t>
            </a:r>
            <a:r>
              <a:rPr lang="en-US" sz="2000" baseline="30000"/>
              <a:t>1</a:t>
            </a:r>
            <a:endParaRPr lang="en-US" sz="2000"/>
          </a:p>
          <a:p>
            <a:r>
              <a:rPr lang="en-US" sz="2000"/>
              <a:t>A study of diabetes in the Pima Indians was analyzed using several methods, including Naïve Bayes, a random forest, and a J48 decision tree.  The random forest model achieved 79.57% accuracy and the Naïve Bayes was accurate 79.13% of the time on a 3-factor data subset</a:t>
            </a:r>
            <a:r>
              <a:rPr lang="en-US" sz="2000" baseline="30000"/>
              <a:t>2</a:t>
            </a:r>
            <a:endParaRPr lang="en-US" sz="2000"/>
          </a:p>
          <a:p>
            <a:r>
              <a:rPr lang="en-US" sz="2000" err="1"/>
              <a:t>Çalişir</a:t>
            </a:r>
            <a:r>
              <a:rPr lang="en-US" sz="2000"/>
              <a:t> and </a:t>
            </a:r>
            <a:r>
              <a:rPr lang="en-US" sz="2000" err="1"/>
              <a:t>Doğantekin</a:t>
            </a:r>
            <a:r>
              <a:rPr lang="en-US" sz="2000"/>
              <a:t> used a multi-stage approach, with a Linear Discriminant Analysis (LDA) method for feature extraction feeding into a classification stage using </a:t>
            </a:r>
            <a:r>
              <a:rPr lang="en-US" sz="2000" err="1"/>
              <a:t>Morlet</a:t>
            </a:r>
            <a:r>
              <a:rPr lang="en-US" sz="2000"/>
              <a:t> Wavelet Support Vector Machine (MWSVM). This model achieved a classification accuracy of 89.74%</a:t>
            </a:r>
            <a:r>
              <a:rPr lang="en-US" sz="2000" baseline="30000"/>
              <a:t>3</a:t>
            </a:r>
            <a:r>
              <a:rPr lang="en-US" sz="2000"/>
              <a:t> </a:t>
            </a:r>
          </a:p>
          <a:p>
            <a:r>
              <a:rPr lang="en-US" sz="2000"/>
              <a:t>These are just of a few of the many studies using supervised learning to classify diabetes patients</a:t>
            </a:r>
          </a:p>
        </p:txBody>
      </p:sp>
    </p:spTree>
    <p:extLst>
      <p:ext uri="{BB962C8B-B14F-4D97-AF65-F5344CB8AC3E}">
        <p14:creationId xmlns:p14="http://schemas.microsoft.com/office/powerpoint/2010/main" val="3817057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a:t>Walt Disney</a:t>
            </a:r>
          </a:p>
          <a:p>
            <a:endParaRPr lang="en-US"/>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9551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sz="5400"/>
              <a:t>Methodology</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Tree>
    <p:extLst>
      <p:ext uri="{BB962C8B-B14F-4D97-AF65-F5344CB8AC3E}">
        <p14:creationId xmlns:p14="http://schemas.microsoft.com/office/powerpoint/2010/main" val="215888655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91C1319E576AB478AFEAEEC88927EAB" ma:contentTypeVersion="6" ma:contentTypeDescription="Create a new document." ma:contentTypeScope="" ma:versionID="54308c8b03345e3922322847d573a194">
  <xsd:schema xmlns:xsd="http://www.w3.org/2001/XMLSchema" xmlns:xs="http://www.w3.org/2001/XMLSchema" xmlns:p="http://schemas.microsoft.com/office/2006/metadata/properties" xmlns:ns2="a6097da0-852f-4070-8231-0e3e7e24b684" xmlns:ns3="2da78ea4-0d90-4e84-b3cf-19ae8c339c8b" targetNamespace="http://schemas.microsoft.com/office/2006/metadata/properties" ma:root="true" ma:fieldsID="94b2d5c2db1625d82ab598f4d153dbae" ns2:_="" ns3:_="">
    <xsd:import namespace="a6097da0-852f-4070-8231-0e3e7e24b684"/>
    <xsd:import namespace="2da78ea4-0d90-4e84-b3cf-19ae8c339c8b"/>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097da0-852f-4070-8231-0e3e7e24b68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da78ea4-0d90-4e84-b3cf-19ae8c339c8b"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B1BA540-FCBF-4200-B8D8-5B9A68D40CAD}">
  <ds:schemaRefs>
    <ds:schemaRef ds:uri="2da78ea4-0d90-4e84-b3cf-19ae8c339c8b"/>
    <ds:schemaRef ds:uri="a6097da0-852f-4070-8231-0e3e7e24b68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2da78ea4-0d90-4e84-b3cf-19ae8c339c8b"/>
    <ds:schemaRef ds:uri="a6097da0-852f-4070-8231-0e3e7e24b68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{120C2D82-80C4-425A-AA8F-7F15F647E7F0}tf33713516_win32</Template>
  <Application>Microsoft Office PowerPoint</Application>
  <PresentationFormat>Widescreen</PresentationFormat>
  <Slides>27</Slides>
  <Notes>19</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3DFloatVTI</vt:lpstr>
      <vt:lpstr>Predicting Diabetes: A Comparative Analysis of Machine Learning Algorithms</vt:lpstr>
      <vt:lpstr>Agenda</vt:lpstr>
      <vt:lpstr>Timeline</vt:lpstr>
      <vt:lpstr>INTRODUCTION</vt:lpstr>
      <vt:lpstr>Prediabetes and Diabetes</vt:lpstr>
      <vt:lpstr>Diabetes</vt:lpstr>
      <vt:lpstr>Studies and Literature</vt:lpstr>
      <vt:lpstr>The way to get started is to quit talking and begin doing.</vt:lpstr>
      <vt:lpstr>Methodology</vt:lpstr>
      <vt:lpstr>Data: The BRFSS</vt:lpstr>
      <vt:lpstr>Initial Data Processing</vt:lpstr>
      <vt:lpstr>Data Exploration</vt:lpstr>
      <vt:lpstr>PowerPoint Presentation</vt:lpstr>
      <vt:lpstr>PowerPoint Presentation</vt:lpstr>
      <vt:lpstr>Special Note on EDA</vt:lpstr>
      <vt:lpstr>Variable Selection</vt:lpstr>
      <vt:lpstr>Analysis</vt:lpstr>
      <vt:lpstr>Discussion</vt:lpstr>
      <vt:lpstr>K Nearest Neighbors</vt:lpstr>
      <vt:lpstr>Random Forest/Tree Models</vt:lpstr>
      <vt:lpstr>Logistic Regression</vt:lpstr>
      <vt:lpstr>LDA</vt:lpstr>
      <vt:lpstr>Naïve Bayes</vt:lpstr>
      <vt:lpstr>SVM</vt:lpstr>
      <vt:lpstr>Results and Evaluation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dc:title>
  <dc:creator>Shivani Raut</dc:creator>
  <cp:revision>3</cp:revision>
  <dcterms:created xsi:type="dcterms:W3CDTF">2023-05-02T16:57:23Z</dcterms:created>
  <dcterms:modified xsi:type="dcterms:W3CDTF">2023-05-05T20:19:22Z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0x010100891C1319E576AB478AFEAEEC88927EAB</vt:lpwstr>
  </property>
</Properties>
</file>