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25B1-4F12-43B9-BDBE-5055414C58FF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20A91-5E5D-4589-BE49-A65C42FFF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6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022-8630-444F-AF64-50E6CAC8A5AE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1A99-560E-4693-8F02-F417340E200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89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022-8630-444F-AF64-50E6CAC8A5AE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1A99-560E-4693-8F02-F417340E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45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022-8630-444F-AF64-50E6CAC8A5AE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1A99-560E-4693-8F02-F417340E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761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022-8630-444F-AF64-50E6CAC8A5AE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1A99-560E-4693-8F02-F417340E200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1641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022-8630-444F-AF64-50E6CAC8A5AE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1A99-560E-4693-8F02-F417340E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149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022-8630-444F-AF64-50E6CAC8A5AE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1A99-560E-4693-8F02-F417340E200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8869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022-8630-444F-AF64-50E6CAC8A5AE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1A99-560E-4693-8F02-F417340E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416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022-8630-444F-AF64-50E6CAC8A5AE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1A99-560E-4693-8F02-F417340E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835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022-8630-444F-AF64-50E6CAC8A5AE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1A99-560E-4693-8F02-F417340E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3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022-8630-444F-AF64-50E6CAC8A5AE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1A99-560E-4693-8F02-F417340E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63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022-8630-444F-AF64-50E6CAC8A5AE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1A99-560E-4693-8F02-F417340E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38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022-8630-444F-AF64-50E6CAC8A5AE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1A99-560E-4693-8F02-F417340E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13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022-8630-444F-AF64-50E6CAC8A5AE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1A99-560E-4693-8F02-F417340E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0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022-8630-444F-AF64-50E6CAC8A5AE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1A99-560E-4693-8F02-F417340E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3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022-8630-444F-AF64-50E6CAC8A5AE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1A99-560E-4693-8F02-F417340E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49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022-8630-444F-AF64-50E6CAC8A5AE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1A99-560E-4693-8F02-F417340E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61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022-8630-444F-AF64-50E6CAC8A5AE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1A99-560E-4693-8F02-F417340E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91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793022-8630-444F-AF64-50E6CAC8A5AE}" type="datetimeFigureOut">
              <a:rPr lang="en-IN" smtClean="0"/>
              <a:t>11-10-2018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551A99-560E-4693-8F02-F417340E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746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GCvZs55mEM" TargetMode="External"/><Relationship Id="rId2" Type="http://schemas.openxmlformats.org/officeDocument/2006/relationships/hyperlink" Target="https://codewithc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P1KabM0mfOA" TargetMode="External"/><Relationship Id="rId5" Type="http://schemas.openxmlformats.org/officeDocument/2006/relationships/hyperlink" Target="https://www.google.co.in/url?sa=t&amp;source=web&amp;rct=j&amp;url=https://www.cs.colorado.edu/~main/bgi/doc/initwindow.html&amp;ved=2ahUKEwjZ_O_q5_7dAhVTcCsKHQioAZAQFjAXegQIABAB&amp;usg=AOvVaw12-dD-0zAy9kzQEIx1tYsU" TargetMode="External"/><Relationship Id="rId4" Type="http://schemas.openxmlformats.org/officeDocument/2006/relationships/hyperlink" Target="https://youtu.be/R7RvaQR-mm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3709-948F-4421-B7EB-1A7CAE2A9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967665"/>
            <a:ext cx="8001000" cy="2325951"/>
          </a:xfrm>
        </p:spPr>
        <p:txBody>
          <a:bodyPr>
            <a:normAutofit fontScale="90000"/>
          </a:bodyPr>
          <a:lstStyle/>
          <a:p>
            <a:r>
              <a:rPr lang="sv-SE" sz="5300" dirty="0">
                <a:solidFill>
                  <a:schemeClr val="bg2">
                    <a:lumMod val="50000"/>
                  </a:schemeClr>
                </a:solidFill>
              </a:rPr>
              <a:t>R-MARS Banking Solutions Pvt. Ltd.</a:t>
            </a:r>
            <a:br>
              <a:rPr lang="sv-SE" sz="31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br>
              <a:rPr lang="sv-SE" sz="31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en-IN" sz="3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C55DB-B3FA-4CC2-80AC-BA3754A5E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293617"/>
            <a:ext cx="6400800" cy="2497584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Created by: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amji Rastogi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udrika Chaudhary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akanksha Shivani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iya Saxena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anidhya Panwar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E01E1-EA05-4138-A240-C02934073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81" y="3985229"/>
            <a:ext cx="4792412" cy="172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062E86-5EFD-4B80-A2BC-4DF9C63E0796}"/>
              </a:ext>
            </a:extLst>
          </p:cNvPr>
          <p:cNvSpPr/>
          <p:nvPr/>
        </p:nvSpPr>
        <p:spPr>
          <a:xfrm>
            <a:off x="630314" y="117603"/>
            <a:ext cx="194420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738757-7A06-4D72-8BF9-B252A4854AEA}"/>
              </a:ext>
            </a:extLst>
          </p:cNvPr>
          <p:cNvSpPr txBox="1"/>
          <p:nvPr/>
        </p:nvSpPr>
        <p:spPr>
          <a:xfrm>
            <a:off x="630315" y="1482572"/>
            <a:ext cx="10466772" cy="120032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 provide </a:t>
            </a:r>
            <a:r>
              <a:rPr lang="en-US" b="1" dirty="0">
                <a:solidFill>
                  <a:srgbClr val="FFC000"/>
                </a:solidFill>
              </a:rPr>
              <a:t>Easy and Secure</a:t>
            </a:r>
            <a:r>
              <a:rPr lang="en-US" dirty="0"/>
              <a:t> banking to all on just a few clicks.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br>
              <a:rPr lang="en-US" dirty="0"/>
            </a:br>
            <a:r>
              <a:rPr lang="en-US" dirty="0"/>
              <a:t>We, at R-MARS Banking Solutions Pvt. Ltd., are doing our utmost to provide you with the best banking experience.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11A3C-2A53-417D-80DC-93462B2EE49B}"/>
              </a:ext>
            </a:extLst>
          </p:cNvPr>
          <p:cNvSpPr/>
          <p:nvPr/>
        </p:nvSpPr>
        <p:spPr>
          <a:xfrm>
            <a:off x="491214" y="2847539"/>
            <a:ext cx="464895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Developer’s views</a:t>
            </a:r>
            <a:endParaRPr lang="en-IN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C6361-A14A-4231-AFA9-C850F1C27ADA}"/>
              </a:ext>
            </a:extLst>
          </p:cNvPr>
          <p:cNvSpPr txBox="1"/>
          <p:nvPr/>
        </p:nvSpPr>
        <p:spPr>
          <a:xfrm>
            <a:off x="630315" y="3799643"/>
            <a:ext cx="10315852" cy="230832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Hi, We at R-MARS Banking Solutions Pvt. Ltd. have written and developed this site so that people can have a simple banking solution in their hands. We're committed to provide easy and secure banking to all on a few clicks. No one is perfect in this world and nothing is eternally best. But we can always try to do better. We hope it will help you.</a:t>
            </a:r>
          </a:p>
          <a:p>
            <a:r>
              <a:rPr lang="en-US" b="1" dirty="0"/>
              <a:t>                                                                                   </a:t>
            </a:r>
          </a:p>
          <a:p>
            <a:r>
              <a:rPr lang="en-US" b="1" dirty="0"/>
              <a:t>                                                                                           - R-MARS Banking Solutions Pvt. Ltd.</a:t>
            </a:r>
            <a:endParaRPr lang="en-US" dirty="0"/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26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9BF577-6E4B-403C-8499-20D3265421F9}"/>
              </a:ext>
            </a:extLst>
          </p:cNvPr>
          <p:cNvSpPr txBox="1"/>
          <p:nvPr/>
        </p:nvSpPr>
        <p:spPr>
          <a:xfrm>
            <a:off x="550414" y="435005"/>
            <a:ext cx="11265763" cy="2954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  <a:latin typeface="Candara" panose="020E0502030303020204" pitchFamily="34" charset="0"/>
              </a:rPr>
              <a:t>We, at R-MARS, provide you with following facilities: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Savings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Debit/credit cards.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Instant loan approvals.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NEFT.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Net banking.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Fixed deposits.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anose="020B0609040504020204" pitchFamily="49" charset="0"/>
              </a:rPr>
              <a:t>Detailed transaction history.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B1FBA-1265-4335-93EC-18F441C6115A}"/>
              </a:ext>
            </a:extLst>
          </p:cNvPr>
          <p:cNvSpPr/>
          <p:nvPr/>
        </p:nvSpPr>
        <p:spPr>
          <a:xfrm>
            <a:off x="2094442" y="4041534"/>
            <a:ext cx="814517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Banking 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has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never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been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thi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easy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!!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752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653ED-B58E-4B0C-A21A-186E7FCFB195}"/>
              </a:ext>
            </a:extLst>
          </p:cNvPr>
          <p:cNvSpPr txBox="1"/>
          <p:nvPr/>
        </p:nvSpPr>
        <p:spPr>
          <a:xfrm>
            <a:off x="417250" y="956541"/>
            <a:ext cx="9800948" cy="34163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Want to buy a Car or a house or want to get the best of education for your child? </a:t>
            </a: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Whatever be your need, R-MARS has got you covered! </a:t>
            </a: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R-MARS Banking Solutions Pvt. Ltd. is now offering 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Instant Loan Approvals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worldwide!</a:t>
            </a: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  <a:p>
            <a:r>
              <a:rPr lang="en-US" b="1" dirty="0">
                <a:solidFill>
                  <a:schemeClr val="accent1"/>
                </a:solidFill>
              </a:rPr>
              <a:t>Rate of Interests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Home Loan (10%)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Car Loan (10%)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Education Loan (8%)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Personal Loan (12%)</a:t>
            </a:r>
            <a:br>
              <a:rPr lang="en-US" dirty="0">
                <a:solidFill>
                  <a:schemeClr val="accent1"/>
                </a:solidFill>
              </a:rPr>
            </a:b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72CD2-47D5-4FD6-99E8-03BEB14F9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21" y="4758431"/>
            <a:ext cx="3672393" cy="18776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0BF82E-EE82-443E-9BE6-F0CAF21B10CD}"/>
              </a:ext>
            </a:extLst>
          </p:cNvPr>
          <p:cNvSpPr/>
          <p:nvPr/>
        </p:nvSpPr>
        <p:spPr>
          <a:xfrm>
            <a:off x="-69814" y="0"/>
            <a:ext cx="672806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Loan Department</a:t>
            </a:r>
            <a:endParaRPr lang="en-I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485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5743B-5B2D-4B8B-A0DD-A6DE765555FB}"/>
              </a:ext>
            </a:extLst>
          </p:cNvPr>
          <p:cNvSpPr txBox="1"/>
          <p:nvPr/>
        </p:nvSpPr>
        <p:spPr>
          <a:xfrm>
            <a:off x="878889" y="994299"/>
            <a:ext cx="10022890" cy="42473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R-MARS Banking Solutions Pvt. Ltd. is now offering wide range of cards!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Master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Visa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Rupay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Platinum Cards*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Name Embossed Cards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 * Subjected to a Minimum Account Balance of 1,00,000 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11AC4-F932-4DCD-9498-F61C2A0A7CA6}"/>
              </a:ext>
            </a:extLst>
          </p:cNvPr>
          <p:cNvSpPr/>
          <p:nvPr/>
        </p:nvSpPr>
        <p:spPr>
          <a:xfrm>
            <a:off x="1560815" y="184821"/>
            <a:ext cx="768083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Real time</a:t>
            </a:r>
            <a:r>
              <a:rPr lang="en-IN" sz="3600" b="1" dirty="0"/>
              <a:t> </a:t>
            </a:r>
            <a:r>
              <a:rPr lang="en-IN" sz="36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Transactions</a:t>
            </a:r>
            <a:r>
              <a:rPr lang="en-IN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52C7A-3EBB-451A-B5D2-B4683342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584" y="4662446"/>
            <a:ext cx="2958390" cy="198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2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F1BF2A-473B-4BA5-B706-11C91193C7D1}"/>
              </a:ext>
            </a:extLst>
          </p:cNvPr>
          <p:cNvSpPr/>
          <p:nvPr/>
        </p:nvSpPr>
        <p:spPr>
          <a:xfrm>
            <a:off x="407765" y="213012"/>
            <a:ext cx="9197873" cy="17400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Customer Care Department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03DF5-3942-4980-9C30-3D1688F7CCC0}"/>
              </a:ext>
            </a:extLst>
          </p:cNvPr>
          <p:cNvSpPr txBox="1"/>
          <p:nvPr/>
        </p:nvSpPr>
        <p:spPr>
          <a:xfrm>
            <a:off x="603681" y="2045742"/>
            <a:ext cx="9001957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Care for our customers is our first and foremost priority!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Get in touch for a world-class customer service experience.</a:t>
            </a:r>
          </a:p>
          <a:p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Best customer satisfaction is our ultimate 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moto.😄</a:t>
            </a:r>
            <a:endParaRPr lang="en-US" dirty="0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If you have any queries or have to give any suggestions, send the mail to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n-US" dirty="0">
                <a:solidFill>
                  <a:srgbClr val="FFFF00"/>
                </a:solidFill>
              </a:rPr>
              <a:t>rmarsbankingsolutions@gmail.com</a:t>
            </a:r>
            <a:r>
              <a:rPr lang="en-US" dirty="0"/>
              <a:t> 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or call us on </a:t>
            </a:r>
            <a:r>
              <a:rPr lang="en-US" dirty="0">
                <a:solidFill>
                  <a:srgbClr val="FFFF00"/>
                </a:solidFill>
              </a:rPr>
              <a:t>+91-789-567-7940.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CBF42-2E2B-40B3-AA91-9EBE5587A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366" y="4446721"/>
            <a:ext cx="2285636" cy="228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EB4097-B373-414F-A997-AFA16742E0CA}"/>
              </a:ext>
            </a:extLst>
          </p:cNvPr>
          <p:cNvSpPr txBox="1"/>
          <p:nvPr/>
        </p:nvSpPr>
        <p:spPr>
          <a:xfrm>
            <a:off x="1251751" y="1482571"/>
            <a:ext cx="10049523" cy="39703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Contact:</a:t>
            </a:r>
          </a:p>
          <a:p>
            <a:endParaRPr lang="en-IN" b="1" dirty="0"/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Address: KIET Group Of Institutions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Meerut-Ghaziabad Highway, Muradnagar , Ghaziabad, UP, 201206, India</a:t>
            </a:r>
          </a:p>
          <a:p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Contact Numbers: 7895677940 , 7754842121</a:t>
            </a:r>
          </a:p>
          <a:p>
            <a:r>
              <a:rPr lang="en-IN" dirty="0">
                <a:solidFill>
                  <a:srgbClr val="002060"/>
                </a:solidFill>
              </a:rPr>
              <a:t>R-MARS Banking Solutions Pvt. Ltd. 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Developed by: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Sanidhya Panwar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Riya Saxena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Mudrika Chaudhary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Aakanksha Shivani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Ramji Rastogi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D1EE3A-218B-4E70-9A97-22E7EA8BE077}"/>
              </a:ext>
            </a:extLst>
          </p:cNvPr>
          <p:cNvSpPr/>
          <p:nvPr/>
        </p:nvSpPr>
        <p:spPr>
          <a:xfrm>
            <a:off x="1251751" y="144236"/>
            <a:ext cx="78123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For Further Enquiries</a:t>
            </a:r>
          </a:p>
        </p:txBody>
      </p:sp>
    </p:spTree>
    <p:extLst>
      <p:ext uri="{BB962C8B-B14F-4D97-AF65-F5344CB8AC3E}">
        <p14:creationId xmlns:p14="http://schemas.microsoft.com/office/powerpoint/2010/main" val="113655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3F8EBE-7D24-479F-98E3-817A6D3247EF}"/>
              </a:ext>
            </a:extLst>
          </p:cNvPr>
          <p:cNvSpPr/>
          <p:nvPr/>
        </p:nvSpPr>
        <p:spPr>
          <a:xfrm>
            <a:off x="3255161" y="321790"/>
            <a:ext cx="4474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spc="50" dirty="0">
                <a:ln w="0"/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Bibliography</a:t>
            </a:r>
            <a:endParaRPr lang="en-US" sz="5400" b="1" u="sng" cap="none" spc="50" dirty="0">
              <a:ln w="0"/>
              <a:solidFill>
                <a:schemeClr val="accent1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9C7AE-8742-456E-9C7F-34C528663E1D}"/>
              </a:ext>
            </a:extLst>
          </p:cNvPr>
          <p:cNvSpPr txBox="1"/>
          <p:nvPr/>
        </p:nvSpPr>
        <p:spPr>
          <a:xfrm>
            <a:off x="1074198" y="2246050"/>
            <a:ext cx="1034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6B799-2719-4455-ACCC-C5D670571159}"/>
              </a:ext>
            </a:extLst>
          </p:cNvPr>
          <p:cNvSpPr txBox="1"/>
          <p:nvPr/>
        </p:nvSpPr>
        <p:spPr>
          <a:xfrm>
            <a:off x="976544" y="2175029"/>
            <a:ext cx="10564427" cy="313932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IN" dirty="0"/>
              <a:t>For idea of code-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https://Codewithc.com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For graphics: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https://youtu.be/8GCvZs55mEM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https://youtu.be/R7RvaQR-mm0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https://www.google.co.in/url?sa=t&amp;source=web&amp;rct=j&amp;url=https://www.cs.colorado.edu/~main/bgi/doc/initwindow.html&amp;ved=2ahUKEwjZ_O_q5_7dAhVTcCsKHQioAZAQFjAXegQIABAB&amp;usg=AOvVaw12-dD-0zAy9kzQEIx1tYsU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https://youtu.be/P1KabM0mfOA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69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366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Candara</vt:lpstr>
      <vt:lpstr>Century Gothic</vt:lpstr>
      <vt:lpstr>Lucida Console</vt:lpstr>
      <vt:lpstr>Wingdings</vt:lpstr>
      <vt:lpstr>Wingdings 3</vt:lpstr>
      <vt:lpstr>Slice</vt:lpstr>
      <vt:lpstr>R-MARS Banking Solutions Pvt. Ltd.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R-MARS</dc:title>
  <dc:creator>ashishs602@outlook.com</dc:creator>
  <cp:lastModifiedBy>Ashish Saxena</cp:lastModifiedBy>
  <cp:revision>34</cp:revision>
  <dcterms:created xsi:type="dcterms:W3CDTF">2018-09-30T17:12:23Z</dcterms:created>
  <dcterms:modified xsi:type="dcterms:W3CDTF">2018-10-11T18:15:48Z</dcterms:modified>
</cp:coreProperties>
</file>