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41"/>
  </p:notesMasterIdLst>
  <p:sldIdLst>
    <p:sldId id="256" r:id="rId2"/>
    <p:sldId id="284" r:id="rId3"/>
    <p:sldId id="286" r:id="rId4"/>
    <p:sldId id="257" r:id="rId5"/>
    <p:sldId id="285" r:id="rId6"/>
    <p:sldId id="258" r:id="rId7"/>
    <p:sldId id="260" r:id="rId8"/>
    <p:sldId id="261" r:id="rId9"/>
    <p:sldId id="263" r:id="rId10"/>
    <p:sldId id="302" r:id="rId11"/>
    <p:sldId id="295" r:id="rId12"/>
    <p:sldId id="296" r:id="rId13"/>
    <p:sldId id="303" r:id="rId14"/>
    <p:sldId id="299" r:id="rId15"/>
    <p:sldId id="262" r:id="rId16"/>
    <p:sldId id="287" r:id="rId17"/>
    <p:sldId id="266" r:id="rId18"/>
    <p:sldId id="267" r:id="rId19"/>
    <p:sldId id="268" r:id="rId20"/>
    <p:sldId id="269" r:id="rId21"/>
    <p:sldId id="271" r:id="rId22"/>
    <p:sldId id="273" r:id="rId23"/>
    <p:sldId id="274" r:id="rId24"/>
    <p:sldId id="277" r:id="rId25"/>
    <p:sldId id="278" r:id="rId26"/>
    <p:sldId id="279" r:id="rId27"/>
    <p:sldId id="280" r:id="rId28"/>
    <p:sldId id="305" r:id="rId29"/>
    <p:sldId id="281" r:id="rId30"/>
    <p:sldId id="306" r:id="rId31"/>
    <p:sldId id="300" r:id="rId32"/>
    <p:sldId id="289" r:id="rId33"/>
    <p:sldId id="290" r:id="rId34"/>
    <p:sldId id="291" r:id="rId35"/>
    <p:sldId id="292" r:id="rId36"/>
    <p:sldId id="293" r:id="rId37"/>
    <p:sldId id="294" r:id="rId38"/>
    <p:sldId id="307" r:id="rId39"/>
    <p:sldId id="30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7D9"/>
    <a:srgbClr val="040119"/>
    <a:srgbClr val="0033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3A5D4E-5C53-48E6-B94D-7D9F4AA14867}" type="doc">
      <dgm:prSet loTypeId="urn:microsoft.com/office/officeart/2017/3/layout/DropPinTimeline" loCatId="process" qsTypeId="urn:microsoft.com/office/officeart/2005/8/quickstyle/simple2" qsCatId="simple" csTypeId="urn:microsoft.com/office/officeart/2005/8/colors/colorful2" csCatId="colorful" phldr="1"/>
      <dgm:spPr/>
      <dgm:t>
        <a:bodyPr/>
        <a:lstStyle/>
        <a:p>
          <a:endParaRPr lang="en-US"/>
        </a:p>
      </dgm:t>
    </dgm:pt>
    <dgm:pt modelId="{8C0F61B3-1EEF-40DB-A7AE-1F3B7E0EA293}">
      <dgm:prSet/>
      <dgm:spPr/>
      <dgm:t>
        <a:bodyPr/>
        <a:lstStyle/>
        <a:p>
          <a:pPr>
            <a:defRPr b="1"/>
          </a:pPr>
          <a:r>
            <a:rPr lang="en-US">
              <a:latin typeface="Times New Roman" panose="02020603050405020304" pitchFamily="18" charset="0"/>
              <a:cs typeface="Times New Roman" panose="02020603050405020304" pitchFamily="18" charset="0"/>
            </a:rPr>
            <a:t>2019–2020</a:t>
          </a:r>
        </a:p>
      </dgm:t>
    </dgm:pt>
    <dgm:pt modelId="{318549F7-A41B-49A9-A5B4-3EEC8684E799}" type="parTrans" cxnId="{37AF1B8E-CC56-4879-A6F3-FFE76D20DE65}">
      <dgm:prSet/>
      <dgm:spPr/>
      <dgm:t>
        <a:bodyPr/>
        <a:lstStyle/>
        <a:p>
          <a:endParaRPr lang="en-US">
            <a:latin typeface="Times New Roman" panose="02020603050405020304" pitchFamily="18" charset="0"/>
            <a:cs typeface="Times New Roman" panose="02020603050405020304" pitchFamily="18" charset="0"/>
          </a:endParaRPr>
        </a:p>
      </dgm:t>
    </dgm:pt>
    <dgm:pt modelId="{67283276-C31B-441B-B170-17BB2D786703}" type="sibTrans" cxnId="{37AF1B8E-CC56-4879-A6F3-FFE76D20DE65}">
      <dgm:prSet/>
      <dgm:spPr/>
      <dgm:t>
        <a:bodyPr/>
        <a:lstStyle/>
        <a:p>
          <a:endParaRPr lang="en-US">
            <a:latin typeface="Times New Roman" panose="02020603050405020304" pitchFamily="18" charset="0"/>
            <a:cs typeface="Times New Roman" panose="02020603050405020304" pitchFamily="18" charset="0"/>
          </a:endParaRPr>
        </a:p>
      </dgm:t>
    </dgm:pt>
    <dgm:pt modelId="{2E1B6383-F55B-4384-99B3-8B1A826A7155}">
      <dgm:prSet custT="1"/>
      <dgm:spPr/>
      <dgm:t>
        <a:bodyPr/>
        <a:lstStyle/>
        <a:p>
          <a:r>
            <a:rPr lang="en-US" sz="1400" dirty="0">
              <a:latin typeface="Times New Roman" panose="02020603050405020304" pitchFamily="18" charset="0"/>
              <a:cs typeface="Times New Roman" panose="02020603050405020304" pitchFamily="18" charset="0"/>
            </a:rPr>
            <a:t>The 2019–20 coronavirus pandemic is an ongoing pandemic of coronavirus disease 2019 (COVID-19) caused by severe acute respiratory syndrome coronavirus 2.</a:t>
          </a:r>
        </a:p>
      </dgm:t>
    </dgm:pt>
    <dgm:pt modelId="{005857C4-0969-49A0-862C-A803EA3E49D0}" type="parTrans" cxnId="{7F0FF319-A4A0-474E-9CDA-5ABD4E0CAE7B}">
      <dgm:prSet/>
      <dgm:spPr/>
      <dgm:t>
        <a:bodyPr/>
        <a:lstStyle/>
        <a:p>
          <a:endParaRPr lang="en-US">
            <a:latin typeface="Times New Roman" panose="02020603050405020304" pitchFamily="18" charset="0"/>
            <a:cs typeface="Times New Roman" panose="02020603050405020304" pitchFamily="18" charset="0"/>
          </a:endParaRPr>
        </a:p>
      </dgm:t>
    </dgm:pt>
    <dgm:pt modelId="{29BC1D66-6815-4D88-BD97-71F10390B3D9}" type="sibTrans" cxnId="{7F0FF319-A4A0-474E-9CDA-5ABD4E0CAE7B}">
      <dgm:prSet/>
      <dgm:spPr/>
      <dgm:t>
        <a:bodyPr/>
        <a:lstStyle/>
        <a:p>
          <a:endParaRPr lang="en-US">
            <a:latin typeface="Times New Roman" panose="02020603050405020304" pitchFamily="18" charset="0"/>
            <a:cs typeface="Times New Roman" panose="02020603050405020304" pitchFamily="18" charset="0"/>
          </a:endParaRPr>
        </a:p>
      </dgm:t>
    </dgm:pt>
    <dgm:pt modelId="{C8A52A9B-4B3E-459E-BAB0-DD3D1CD8950B}">
      <dgm:prSet/>
      <dgm:spPr/>
      <dgm:t>
        <a:bodyPr/>
        <a:lstStyle/>
        <a:p>
          <a:pPr>
            <a:defRPr b="1"/>
          </a:pPr>
          <a:r>
            <a:rPr lang="en-US" dirty="0">
              <a:latin typeface="Times New Roman" panose="02020603050405020304" pitchFamily="18" charset="0"/>
              <a:cs typeface="Times New Roman" panose="02020603050405020304" pitchFamily="18" charset="0"/>
            </a:rPr>
            <a:t>30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Jan. 2020</a:t>
          </a:r>
        </a:p>
      </dgm:t>
    </dgm:pt>
    <dgm:pt modelId="{86F2A5BB-C90A-4BA0-892E-AFB91F1EB6CD}" type="parTrans" cxnId="{E4A6DE72-F953-4A0C-B489-0211D47DC210}">
      <dgm:prSet/>
      <dgm:spPr/>
      <dgm:t>
        <a:bodyPr/>
        <a:lstStyle/>
        <a:p>
          <a:endParaRPr lang="en-US">
            <a:latin typeface="Times New Roman" panose="02020603050405020304" pitchFamily="18" charset="0"/>
            <a:cs typeface="Times New Roman" panose="02020603050405020304" pitchFamily="18" charset="0"/>
          </a:endParaRPr>
        </a:p>
      </dgm:t>
    </dgm:pt>
    <dgm:pt modelId="{54867451-F750-4F8E-89C7-4CD0124C7E20}" type="sibTrans" cxnId="{E4A6DE72-F953-4A0C-B489-0211D47DC210}">
      <dgm:prSet/>
      <dgm:spPr/>
      <dgm:t>
        <a:bodyPr/>
        <a:lstStyle/>
        <a:p>
          <a:endParaRPr lang="en-US">
            <a:latin typeface="Times New Roman" panose="02020603050405020304" pitchFamily="18" charset="0"/>
            <a:cs typeface="Times New Roman" panose="02020603050405020304" pitchFamily="18" charset="0"/>
          </a:endParaRPr>
        </a:p>
      </dgm:t>
    </dgm:pt>
    <dgm:pt modelId="{A7B4D04E-B4E2-4489-BB37-A283B76C4C9B}">
      <dgm:prSet/>
      <dgm:spPr/>
      <dgm:t>
        <a:bodyPr/>
        <a:lstStyle/>
        <a:p>
          <a:r>
            <a:rPr lang="en-US" dirty="0">
              <a:latin typeface="Times New Roman" panose="02020603050405020304" pitchFamily="18" charset="0"/>
              <a:cs typeface="Times New Roman" panose="02020603050405020304" pitchFamily="18" charset="0"/>
            </a:rPr>
            <a:t>The World Health Organization declared the outbreak to be a Public Health Emergency of International Concern on January 30, 2020, and recognized it as a pandemic on March 2020.</a:t>
          </a:r>
        </a:p>
      </dgm:t>
    </dgm:pt>
    <dgm:pt modelId="{6E15E3F7-D43E-4D4B-BB16-B05BA5AB5547}" type="parTrans" cxnId="{3C2F786F-D766-4B85-A9F7-CD6823BB824C}">
      <dgm:prSet/>
      <dgm:spPr/>
      <dgm:t>
        <a:bodyPr/>
        <a:lstStyle/>
        <a:p>
          <a:endParaRPr lang="en-US">
            <a:latin typeface="Times New Roman" panose="02020603050405020304" pitchFamily="18" charset="0"/>
            <a:cs typeface="Times New Roman" panose="02020603050405020304" pitchFamily="18" charset="0"/>
          </a:endParaRPr>
        </a:p>
      </dgm:t>
    </dgm:pt>
    <dgm:pt modelId="{9D342BFF-1683-4B57-AED9-77989B365819}" type="sibTrans" cxnId="{3C2F786F-D766-4B85-A9F7-CD6823BB824C}">
      <dgm:prSet/>
      <dgm:spPr/>
      <dgm:t>
        <a:bodyPr/>
        <a:lstStyle/>
        <a:p>
          <a:endParaRPr lang="en-US">
            <a:latin typeface="Times New Roman" panose="02020603050405020304" pitchFamily="18" charset="0"/>
            <a:cs typeface="Times New Roman" panose="02020603050405020304" pitchFamily="18" charset="0"/>
          </a:endParaRPr>
        </a:p>
      </dgm:t>
    </dgm:pt>
    <dgm:pt modelId="{49EB0A67-DF74-4CA0-B82A-F843E94F9E1D}">
      <dgm:prSet/>
      <dgm:spPr/>
      <dgm:t>
        <a:bodyPr/>
        <a:lstStyle/>
        <a:p>
          <a:pPr>
            <a:defRPr b="1"/>
          </a:pPr>
          <a:r>
            <a:rPr lang="en-US" dirty="0">
              <a:latin typeface="Times New Roman" panose="02020603050405020304" pitchFamily="18" charset="0"/>
              <a:cs typeface="Times New Roman" panose="02020603050405020304" pitchFamily="18" charset="0"/>
            </a:rPr>
            <a:t>11</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Dec. 2019</a:t>
          </a:r>
        </a:p>
      </dgm:t>
    </dgm:pt>
    <dgm:pt modelId="{B06BE279-4FB5-4FC3-9C42-DFB7FD88E328}" type="parTrans" cxnId="{91564F19-0275-442C-A350-9847BE61816E}">
      <dgm:prSet/>
      <dgm:spPr/>
      <dgm:t>
        <a:bodyPr/>
        <a:lstStyle/>
        <a:p>
          <a:endParaRPr lang="en-US">
            <a:latin typeface="Times New Roman" panose="02020603050405020304" pitchFamily="18" charset="0"/>
            <a:cs typeface="Times New Roman" panose="02020603050405020304" pitchFamily="18" charset="0"/>
          </a:endParaRPr>
        </a:p>
      </dgm:t>
    </dgm:pt>
    <dgm:pt modelId="{D892E9D3-F3A9-4B6B-93D7-710259AE90CE}" type="sibTrans" cxnId="{91564F19-0275-442C-A350-9847BE61816E}">
      <dgm:prSet/>
      <dgm:spPr/>
      <dgm:t>
        <a:bodyPr/>
        <a:lstStyle/>
        <a:p>
          <a:endParaRPr lang="en-US">
            <a:latin typeface="Times New Roman" panose="02020603050405020304" pitchFamily="18" charset="0"/>
            <a:cs typeface="Times New Roman" panose="02020603050405020304" pitchFamily="18" charset="0"/>
          </a:endParaRPr>
        </a:p>
      </dgm:t>
    </dgm:pt>
    <dgm:pt modelId="{8216F84C-1845-4972-9CCB-6182FC6EC350}">
      <dgm:prSet custT="1"/>
      <dgm:spPr/>
      <dgm:t>
        <a:bodyPr/>
        <a:lstStyle/>
        <a:p>
          <a:r>
            <a:rPr lang="en-US" sz="1400" dirty="0">
              <a:latin typeface="Times New Roman" panose="02020603050405020304" pitchFamily="18" charset="0"/>
              <a:cs typeface="Times New Roman" panose="02020603050405020304" pitchFamily="18" charset="0"/>
            </a:rPr>
            <a:t>The outbreak was identified in Wuhan, China, in December 2019.</a:t>
          </a:r>
        </a:p>
      </dgm:t>
    </dgm:pt>
    <dgm:pt modelId="{26FCCE63-B939-4BFB-B148-04E0379D4014}" type="parTrans" cxnId="{862A84FC-643D-44CE-B403-9B69B9453BD1}">
      <dgm:prSet/>
      <dgm:spPr/>
      <dgm:t>
        <a:bodyPr/>
        <a:lstStyle/>
        <a:p>
          <a:endParaRPr lang="en-US">
            <a:latin typeface="Times New Roman" panose="02020603050405020304" pitchFamily="18" charset="0"/>
            <a:cs typeface="Times New Roman" panose="02020603050405020304" pitchFamily="18" charset="0"/>
          </a:endParaRPr>
        </a:p>
      </dgm:t>
    </dgm:pt>
    <dgm:pt modelId="{97C2E9AB-7DB5-48D1-8497-0909F067FFA0}" type="sibTrans" cxnId="{862A84FC-643D-44CE-B403-9B69B9453BD1}">
      <dgm:prSet/>
      <dgm:spPr/>
      <dgm:t>
        <a:bodyPr/>
        <a:lstStyle/>
        <a:p>
          <a:endParaRPr lang="en-US">
            <a:latin typeface="Times New Roman" panose="02020603050405020304" pitchFamily="18" charset="0"/>
            <a:cs typeface="Times New Roman" panose="02020603050405020304" pitchFamily="18" charset="0"/>
          </a:endParaRPr>
        </a:p>
      </dgm:t>
    </dgm:pt>
    <dgm:pt modelId="{8D0673FF-2A71-405A-BC52-98C212EACF96}">
      <dgm:prSet/>
      <dgm:spPr/>
      <dgm:t>
        <a:bodyPr/>
        <a:lstStyle/>
        <a:p>
          <a:pPr>
            <a:defRPr b="1"/>
          </a:pPr>
          <a:r>
            <a:rPr lang="en-US" dirty="0">
              <a:latin typeface="Times New Roman" panose="02020603050405020304" pitchFamily="18" charset="0"/>
              <a:cs typeface="Times New Roman" panose="02020603050405020304" pitchFamily="18" charset="0"/>
            </a:rPr>
            <a:t>20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Apr. 2020</a:t>
          </a:r>
        </a:p>
      </dgm:t>
    </dgm:pt>
    <dgm:pt modelId="{31537FB3-9D47-4D0E-9734-29B31FD5B756}" type="parTrans" cxnId="{79E9F138-A949-43A5-8973-704132CC3C1C}">
      <dgm:prSet/>
      <dgm:spPr/>
      <dgm:t>
        <a:bodyPr/>
        <a:lstStyle/>
        <a:p>
          <a:endParaRPr lang="en-US">
            <a:latin typeface="Times New Roman" panose="02020603050405020304" pitchFamily="18" charset="0"/>
            <a:cs typeface="Times New Roman" panose="02020603050405020304" pitchFamily="18" charset="0"/>
          </a:endParaRPr>
        </a:p>
      </dgm:t>
    </dgm:pt>
    <dgm:pt modelId="{9BCE2D68-08F9-4B5D-B56F-ED8BBDA9E07A}" type="sibTrans" cxnId="{79E9F138-A949-43A5-8973-704132CC3C1C}">
      <dgm:prSet/>
      <dgm:spPr/>
      <dgm:t>
        <a:bodyPr/>
        <a:lstStyle/>
        <a:p>
          <a:endParaRPr lang="en-US">
            <a:latin typeface="Times New Roman" panose="02020603050405020304" pitchFamily="18" charset="0"/>
            <a:cs typeface="Times New Roman" panose="02020603050405020304" pitchFamily="18" charset="0"/>
          </a:endParaRPr>
        </a:p>
      </dgm:t>
    </dgm:pt>
    <dgm:pt modelId="{D0EABDE8-9507-4218-B84B-630ABB4EB92C}">
      <dgm:prSet custT="1"/>
      <dgm:spPr/>
      <dgm:t>
        <a:bodyPr/>
        <a:lstStyle/>
        <a:p>
          <a:r>
            <a:rPr lang="en-US" sz="1400" dirty="0">
              <a:latin typeface="Times New Roman" panose="02020603050405020304" pitchFamily="18" charset="0"/>
              <a:cs typeface="Times New Roman" panose="02020603050405020304" pitchFamily="18" charset="0"/>
            </a:rPr>
            <a:t>The state of New York has seen over 15,000 deaths, more than any other state. As of April 20, 2020, the U.S. has the most confirmed active cases and deaths in the world.</a:t>
          </a:r>
        </a:p>
      </dgm:t>
    </dgm:pt>
    <dgm:pt modelId="{0E699AA7-F1BC-4EA7-B88D-FFF556324B4F}" type="parTrans" cxnId="{4699B4E8-119F-42C2-9E4D-35F104E14CDD}">
      <dgm:prSet/>
      <dgm:spPr/>
      <dgm:t>
        <a:bodyPr/>
        <a:lstStyle/>
        <a:p>
          <a:endParaRPr lang="en-US">
            <a:latin typeface="Times New Roman" panose="02020603050405020304" pitchFamily="18" charset="0"/>
            <a:cs typeface="Times New Roman" panose="02020603050405020304" pitchFamily="18" charset="0"/>
          </a:endParaRPr>
        </a:p>
      </dgm:t>
    </dgm:pt>
    <dgm:pt modelId="{46D17F42-CF11-4ED2-A541-DCA2D3D8F0DD}" type="sibTrans" cxnId="{4699B4E8-119F-42C2-9E4D-35F104E14CDD}">
      <dgm:prSet/>
      <dgm:spPr/>
      <dgm:t>
        <a:bodyPr/>
        <a:lstStyle/>
        <a:p>
          <a:endParaRPr lang="en-US">
            <a:latin typeface="Times New Roman" panose="02020603050405020304" pitchFamily="18" charset="0"/>
            <a:cs typeface="Times New Roman" panose="02020603050405020304" pitchFamily="18" charset="0"/>
          </a:endParaRPr>
        </a:p>
      </dgm:t>
    </dgm:pt>
    <dgm:pt modelId="{DCF70684-81EE-4430-BA58-808DDB3C07DF}">
      <dgm:prSet/>
      <dgm:spPr/>
      <dgm:t>
        <a:bodyPr/>
        <a:lstStyle/>
        <a:p>
          <a:pPr>
            <a:defRPr b="1"/>
          </a:pPr>
          <a:r>
            <a:rPr lang="en-US" dirty="0">
              <a:latin typeface="Times New Roman" panose="02020603050405020304" pitchFamily="18" charset="0"/>
              <a:cs typeface="Times New Roman" panose="02020603050405020304" pitchFamily="18" charset="0"/>
            </a:rPr>
            <a:t>20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Jan. 2020</a:t>
          </a:r>
        </a:p>
      </dgm:t>
    </dgm:pt>
    <dgm:pt modelId="{0558F598-CCEF-4F09-A065-28BE7CC9AE50}" type="parTrans" cxnId="{2B365A2D-A3D4-472E-A246-8D1A28B3D091}">
      <dgm:prSet/>
      <dgm:spPr/>
      <dgm:t>
        <a:bodyPr/>
        <a:lstStyle/>
        <a:p>
          <a:endParaRPr lang="en-US">
            <a:latin typeface="Times New Roman" panose="02020603050405020304" pitchFamily="18" charset="0"/>
            <a:cs typeface="Times New Roman" panose="02020603050405020304" pitchFamily="18" charset="0"/>
          </a:endParaRPr>
        </a:p>
      </dgm:t>
    </dgm:pt>
    <dgm:pt modelId="{0D17102B-73FB-4C17-8730-B1DAC541AF5A}" type="sibTrans" cxnId="{2B365A2D-A3D4-472E-A246-8D1A28B3D091}">
      <dgm:prSet/>
      <dgm:spPr/>
      <dgm:t>
        <a:bodyPr/>
        <a:lstStyle/>
        <a:p>
          <a:endParaRPr lang="en-US">
            <a:latin typeface="Times New Roman" panose="02020603050405020304" pitchFamily="18" charset="0"/>
            <a:cs typeface="Times New Roman" panose="02020603050405020304" pitchFamily="18" charset="0"/>
          </a:endParaRPr>
        </a:p>
      </dgm:t>
    </dgm:pt>
    <dgm:pt modelId="{86CE4754-35A8-42CB-B87E-879B0EEF2046}">
      <dgm:prSet custT="1"/>
      <dgm:spPr/>
      <dgm:t>
        <a:bodyPr/>
        <a:lstStyle/>
        <a:p>
          <a:r>
            <a:rPr lang="en-US" sz="1400" dirty="0">
              <a:latin typeface="Times New Roman" panose="02020603050405020304" pitchFamily="18" charset="0"/>
              <a:cs typeface="Times New Roman" panose="02020603050405020304" pitchFamily="18" charset="0"/>
            </a:rPr>
            <a:t>The first known case of COVID-19 in the U.S. was confirmed on January 20, 2020, in a 35-year-old person who had returned from Wuhan, China, five days earlier.</a:t>
          </a:r>
        </a:p>
      </dgm:t>
    </dgm:pt>
    <dgm:pt modelId="{8D4DDAAE-670D-4013-99BA-A10C420AB888}" type="parTrans" cxnId="{6C80C382-5D37-4583-8FC8-E47F4767A472}">
      <dgm:prSet/>
      <dgm:spPr/>
      <dgm:t>
        <a:bodyPr/>
        <a:lstStyle/>
        <a:p>
          <a:endParaRPr lang="en-US">
            <a:latin typeface="Times New Roman" panose="02020603050405020304" pitchFamily="18" charset="0"/>
            <a:cs typeface="Times New Roman" panose="02020603050405020304" pitchFamily="18" charset="0"/>
          </a:endParaRPr>
        </a:p>
      </dgm:t>
    </dgm:pt>
    <dgm:pt modelId="{4C24D9A4-31A7-4923-89B7-6973EA33B01F}" type="sibTrans" cxnId="{6C80C382-5D37-4583-8FC8-E47F4767A472}">
      <dgm:prSet/>
      <dgm:spPr/>
      <dgm:t>
        <a:bodyPr/>
        <a:lstStyle/>
        <a:p>
          <a:endParaRPr lang="en-US">
            <a:latin typeface="Times New Roman" panose="02020603050405020304" pitchFamily="18" charset="0"/>
            <a:cs typeface="Times New Roman" panose="02020603050405020304" pitchFamily="18" charset="0"/>
          </a:endParaRPr>
        </a:p>
      </dgm:t>
    </dgm:pt>
    <dgm:pt modelId="{65D88F47-0CB6-470F-B5BC-F9DD13FD80DE}" type="pres">
      <dgm:prSet presAssocID="{A83A5D4E-5C53-48E6-B94D-7D9F4AA14867}" presName="root" presStyleCnt="0">
        <dgm:presLayoutVars>
          <dgm:chMax/>
          <dgm:chPref/>
          <dgm:animLvl val="lvl"/>
        </dgm:presLayoutVars>
      </dgm:prSet>
      <dgm:spPr/>
    </dgm:pt>
    <dgm:pt modelId="{02A9F04B-BE5D-42F2-9766-95D5A47390E3}" type="pres">
      <dgm:prSet presAssocID="{A83A5D4E-5C53-48E6-B94D-7D9F4AA14867}" presName="divider" presStyleLbl="fgAcc1" presStyleIdx="0" presStyleCnt="6"/>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52AD330B-74F8-44BA-ACC0-E891F9215867}" type="pres">
      <dgm:prSet presAssocID="{A83A5D4E-5C53-48E6-B94D-7D9F4AA14867}" presName="nodes" presStyleCnt="0">
        <dgm:presLayoutVars>
          <dgm:chMax/>
          <dgm:chPref/>
          <dgm:animLvl val="lvl"/>
        </dgm:presLayoutVars>
      </dgm:prSet>
      <dgm:spPr/>
    </dgm:pt>
    <dgm:pt modelId="{0248ED45-3834-4BF7-BCDF-640129EB3F02}" type="pres">
      <dgm:prSet presAssocID="{8C0F61B3-1EEF-40DB-A7AE-1F3B7E0EA293}" presName="composite" presStyleCnt="0"/>
      <dgm:spPr/>
    </dgm:pt>
    <dgm:pt modelId="{65DA756A-AA35-41B1-B0C1-F4DDBE761348}" type="pres">
      <dgm:prSet presAssocID="{8C0F61B3-1EEF-40DB-A7AE-1F3B7E0EA293}" presName="ConnectorPoint" presStyleLbl="lnNode1" presStyleIdx="0" presStyleCnt="5"/>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2BD7DCEF-603E-4045-B01A-F327420A2E71}" type="pres">
      <dgm:prSet presAssocID="{8C0F61B3-1EEF-40DB-A7AE-1F3B7E0EA293}" presName="DropPinPlaceHolder" presStyleCnt="0"/>
      <dgm:spPr/>
    </dgm:pt>
    <dgm:pt modelId="{8DBEA61A-CCD0-43FE-A412-269F8EFE5464}" type="pres">
      <dgm:prSet presAssocID="{8C0F61B3-1EEF-40DB-A7AE-1F3B7E0EA293}" presName="DropPin" presStyleLbl="alignNode1" presStyleIdx="0" presStyleCnt="5"/>
      <dgm:spPr/>
    </dgm:pt>
    <dgm:pt modelId="{C43696B3-F8FB-42B2-9033-281DE61483BC}" type="pres">
      <dgm:prSet presAssocID="{8C0F61B3-1EEF-40DB-A7AE-1F3B7E0EA293}" presName="Ellipse" presStyleLbl="fgAcc1" presStyleIdx="1" presStyleCnt="6"/>
      <dgm:spPr>
        <a:solidFill>
          <a:schemeClr val="lt1">
            <a:alpha val="90000"/>
            <a:hueOff val="0"/>
            <a:satOff val="0"/>
            <a:lumOff val="0"/>
            <a:alphaOff val="0"/>
          </a:schemeClr>
        </a:solidFill>
        <a:ln w="12700" cap="flat" cmpd="sng" algn="ctr">
          <a:noFill/>
          <a:prstDash val="solid"/>
        </a:ln>
        <a:effectLst/>
      </dgm:spPr>
    </dgm:pt>
    <dgm:pt modelId="{902AC4BC-81A7-4B18-B3B0-7EBCD0A66555}" type="pres">
      <dgm:prSet presAssocID="{8C0F61B3-1EEF-40DB-A7AE-1F3B7E0EA293}" presName="L2TextContainer" presStyleLbl="revTx" presStyleIdx="0" presStyleCnt="10">
        <dgm:presLayoutVars>
          <dgm:bulletEnabled val="1"/>
        </dgm:presLayoutVars>
      </dgm:prSet>
      <dgm:spPr/>
    </dgm:pt>
    <dgm:pt modelId="{E67DF629-EAC8-4183-9D9C-EE467C32EE17}" type="pres">
      <dgm:prSet presAssocID="{8C0F61B3-1EEF-40DB-A7AE-1F3B7E0EA293}" presName="L1TextContainer" presStyleLbl="revTx" presStyleIdx="1" presStyleCnt="10">
        <dgm:presLayoutVars>
          <dgm:chMax val="1"/>
          <dgm:chPref val="1"/>
          <dgm:bulletEnabled val="1"/>
        </dgm:presLayoutVars>
      </dgm:prSet>
      <dgm:spPr/>
    </dgm:pt>
    <dgm:pt modelId="{FB8AD62B-02EC-420E-9745-627987ADFE49}" type="pres">
      <dgm:prSet presAssocID="{8C0F61B3-1EEF-40DB-A7AE-1F3B7E0EA293}" presName="ConnectLine" presStyleLbl="sibTrans1D1" presStyleIdx="0" presStyleCnt="5"/>
      <dgm:spPr>
        <a:noFill/>
        <a:ln w="12700" cap="flat" cmpd="sng" algn="ctr">
          <a:solidFill>
            <a:schemeClr val="accent2">
              <a:hueOff val="0"/>
              <a:satOff val="0"/>
              <a:lumOff val="0"/>
              <a:alphaOff val="0"/>
            </a:schemeClr>
          </a:solidFill>
          <a:prstDash val="dash"/>
        </a:ln>
        <a:effectLst/>
      </dgm:spPr>
    </dgm:pt>
    <dgm:pt modelId="{669AAB98-BE75-4B41-82A4-6DD204C20032}" type="pres">
      <dgm:prSet presAssocID="{8C0F61B3-1EEF-40DB-A7AE-1F3B7E0EA293}" presName="EmptyPlaceHolder" presStyleCnt="0"/>
      <dgm:spPr/>
    </dgm:pt>
    <dgm:pt modelId="{81417DD4-C780-4FF2-9E43-A14AE8A480B8}" type="pres">
      <dgm:prSet presAssocID="{67283276-C31B-441B-B170-17BB2D786703}" presName="spaceBetweenRectangles" presStyleCnt="0"/>
      <dgm:spPr/>
    </dgm:pt>
    <dgm:pt modelId="{A61F9690-A86B-49E8-84C6-CCE5D1D1ACCB}" type="pres">
      <dgm:prSet presAssocID="{C8A52A9B-4B3E-459E-BAB0-DD3D1CD8950B}" presName="composite" presStyleCnt="0"/>
      <dgm:spPr/>
    </dgm:pt>
    <dgm:pt modelId="{EFAD8106-FCD6-45AA-A130-2414F9354B50}" type="pres">
      <dgm:prSet presAssocID="{C8A52A9B-4B3E-459E-BAB0-DD3D1CD8950B}" presName="ConnectorPoint" presStyleLbl="lnNode1" presStyleIdx="1" presStyleCnt="5"/>
      <dgm:spPr>
        <a:solidFill>
          <a:schemeClr val="accent2">
            <a:hueOff val="280298"/>
            <a:satOff val="-12591"/>
            <a:lumOff val="1667"/>
            <a:alphaOff val="0"/>
          </a:schemeClr>
        </a:solidFill>
        <a:ln w="6350" cap="flat" cmpd="sng" algn="ctr">
          <a:solidFill>
            <a:schemeClr val="lt1">
              <a:hueOff val="0"/>
              <a:satOff val="0"/>
              <a:lumOff val="0"/>
              <a:alphaOff val="0"/>
            </a:schemeClr>
          </a:solidFill>
          <a:prstDash val="solid"/>
        </a:ln>
        <a:effectLst/>
      </dgm:spPr>
    </dgm:pt>
    <dgm:pt modelId="{1A9FE3D3-AE3B-4B07-820F-E866CD5A8183}" type="pres">
      <dgm:prSet presAssocID="{C8A52A9B-4B3E-459E-BAB0-DD3D1CD8950B}" presName="DropPinPlaceHolder" presStyleCnt="0"/>
      <dgm:spPr/>
    </dgm:pt>
    <dgm:pt modelId="{8D2045C2-F6EE-4212-A937-941661527F40}" type="pres">
      <dgm:prSet presAssocID="{C8A52A9B-4B3E-459E-BAB0-DD3D1CD8950B}" presName="DropPin" presStyleLbl="alignNode1" presStyleIdx="1" presStyleCnt="5"/>
      <dgm:spPr/>
    </dgm:pt>
    <dgm:pt modelId="{F815CA1E-A045-4878-BF9F-B497190BD9CC}" type="pres">
      <dgm:prSet presAssocID="{C8A52A9B-4B3E-459E-BAB0-DD3D1CD8950B}" presName="Ellipse" presStyleLbl="fgAcc1" presStyleIdx="2" presStyleCnt="6"/>
      <dgm:spPr>
        <a:solidFill>
          <a:schemeClr val="lt1">
            <a:alpha val="90000"/>
            <a:hueOff val="0"/>
            <a:satOff val="0"/>
            <a:lumOff val="0"/>
            <a:alphaOff val="0"/>
          </a:schemeClr>
        </a:solidFill>
        <a:ln w="12700" cap="flat" cmpd="sng" algn="ctr">
          <a:noFill/>
          <a:prstDash val="solid"/>
        </a:ln>
        <a:effectLst/>
      </dgm:spPr>
    </dgm:pt>
    <dgm:pt modelId="{76A8097D-DB3C-47BE-A406-64D6423E8680}" type="pres">
      <dgm:prSet presAssocID="{C8A52A9B-4B3E-459E-BAB0-DD3D1CD8950B}" presName="L2TextContainer" presStyleLbl="revTx" presStyleIdx="2" presStyleCnt="10">
        <dgm:presLayoutVars>
          <dgm:bulletEnabled val="1"/>
        </dgm:presLayoutVars>
      </dgm:prSet>
      <dgm:spPr/>
    </dgm:pt>
    <dgm:pt modelId="{0EF8CCA4-54C1-4DC1-91B6-A702126204A5}" type="pres">
      <dgm:prSet presAssocID="{C8A52A9B-4B3E-459E-BAB0-DD3D1CD8950B}" presName="L1TextContainer" presStyleLbl="revTx" presStyleIdx="3" presStyleCnt="10">
        <dgm:presLayoutVars>
          <dgm:chMax val="1"/>
          <dgm:chPref val="1"/>
          <dgm:bulletEnabled val="1"/>
        </dgm:presLayoutVars>
      </dgm:prSet>
      <dgm:spPr/>
    </dgm:pt>
    <dgm:pt modelId="{4F9FCCD6-9092-47C7-B8C7-A5E9AFE8C711}" type="pres">
      <dgm:prSet presAssocID="{C8A52A9B-4B3E-459E-BAB0-DD3D1CD8950B}" presName="ConnectLine" presStyleLbl="sibTrans1D1" presStyleIdx="1" presStyleCnt="5"/>
      <dgm:spPr>
        <a:noFill/>
        <a:ln w="12700" cap="flat" cmpd="sng" algn="ctr">
          <a:solidFill>
            <a:schemeClr val="accent2">
              <a:hueOff val="280298"/>
              <a:satOff val="-12591"/>
              <a:lumOff val="1667"/>
              <a:alphaOff val="0"/>
            </a:schemeClr>
          </a:solidFill>
          <a:prstDash val="dash"/>
        </a:ln>
        <a:effectLst/>
      </dgm:spPr>
    </dgm:pt>
    <dgm:pt modelId="{404E6D44-6A2E-4735-8877-2157C3824BB4}" type="pres">
      <dgm:prSet presAssocID="{C8A52A9B-4B3E-459E-BAB0-DD3D1CD8950B}" presName="EmptyPlaceHolder" presStyleCnt="0"/>
      <dgm:spPr/>
    </dgm:pt>
    <dgm:pt modelId="{C6B43641-4D55-45FE-BD5C-DCD0B39EED01}" type="pres">
      <dgm:prSet presAssocID="{54867451-F750-4F8E-89C7-4CD0124C7E20}" presName="spaceBetweenRectangles" presStyleCnt="0"/>
      <dgm:spPr/>
    </dgm:pt>
    <dgm:pt modelId="{228633DD-91D5-410B-98C8-33C267229148}" type="pres">
      <dgm:prSet presAssocID="{49EB0A67-DF74-4CA0-B82A-F843E94F9E1D}" presName="composite" presStyleCnt="0"/>
      <dgm:spPr/>
    </dgm:pt>
    <dgm:pt modelId="{6E500E47-AE8D-4AA0-A3DD-1F7163FC1BE5}" type="pres">
      <dgm:prSet presAssocID="{49EB0A67-DF74-4CA0-B82A-F843E94F9E1D}" presName="ConnectorPoint" presStyleLbl="lnNode1" presStyleIdx="2" presStyleCnt="5"/>
      <dgm:spPr>
        <a:solidFill>
          <a:schemeClr val="accent2">
            <a:hueOff val="560596"/>
            <a:satOff val="-25182"/>
            <a:lumOff val="3334"/>
            <a:alphaOff val="0"/>
          </a:schemeClr>
        </a:solidFill>
        <a:ln w="6350" cap="flat" cmpd="sng" algn="ctr">
          <a:solidFill>
            <a:schemeClr val="lt1">
              <a:hueOff val="0"/>
              <a:satOff val="0"/>
              <a:lumOff val="0"/>
              <a:alphaOff val="0"/>
            </a:schemeClr>
          </a:solidFill>
          <a:prstDash val="solid"/>
        </a:ln>
        <a:effectLst/>
      </dgm:spPr>
    </dgm:pt>
    <dgm:pt modelId="{C3F2DFD9-F30C-42EF-986C-600170B8AC10}" type="pres">
      <dgm:prSet presAssocID="{49EB0A67-DF74-4CA0-B82A-F843E94F9E1D}" presName="DropPinPlaceHolder" presStyleCnt="0"/>
      <dgm:spPr/>
    </dgm:pt>
    <dgm:pt modelId="{64694663-5167-49F4-93CB-C66648E9649C}" type="pres">
      <dgm:prSet presAssocID="{49EB0A67-DF74-4CA0-B82A-F843E94F9E1D}" presName="DropPin" presStyleLbl="alignNode1" presStyleIdx="2" presStyleCnt="5"/>
      <dgm:spPr/>
    </dgm:pt>
    <dgm:pt modelId="{A06536A3-7D19-4802-B543-43F16062485E}" type="pres">
      <dgm:prSet presAssocID="{49EB0A67-DF74-4CA0-B82A-F843E94F9E1D}" presName="Ellipse" presStyleLbl="fgAcc1" presStyleIdx="3" presStyleCnt="6"/>
      <dgm:spPr>
        <a:solidFill>
          <a:schemeClr val="lt1">
            <a:alpha val="90000"/>
            <a:hueOff val="0"/>
            <a:satOff val="0"/>
            <a:lumOff val="0"/>
            <a:alphaOff val="0"/>
          </a:schemeClr>
        </a:solidFill>
        <a:ln w="12700" cap="flat" cmpd="sng" algn="ctr">
          <a:noFill/>
          <a:prstDash val="solid"/>
        </a:ln>
        <a:effectLst/>
      </dgm:spPr>
    </dgm:pt>
    <dgm:pt modelId="{819137D7-C414-4061-8A39-AB23B14504E4}" type="pres">
      <dgm:prSet presAssocID="{49EB0A67-DF74-4CA0-B82A-F843E94F9E1D}" presName="L2TextContainer" presStyleLbl="revTx" presStyleIdx="4" presStyleCnt="10">
        <dgm:presLayoutVars>
          <dgm:bulletEnabled val="1"/>
        </dgm:presLayoutVars>
      </dgm:prSet>
      <dgm:spPr/>
    </dgm:pt>
    <dgm:pt modelId="{A2ED6172-E99A-408A-A957-A23AA78DCBC3}" type="pres">
      <dgm:prSet presAssocID="{49EB0A67-DF74-4CA0-B82A-F843E94F9E1D}" presName="L1TextContainer" presStyleLbl="revTx" presStyleIdx="5" presStyleCnt="10" custScaleY="103288">
        <dgm:presLayoutVars>
          <dgm:chMax val="1"/>
          <dgm:chPref val="1"/>
          <dgm:bulletEnabled val="1"/>
        </dgm:presLayoutVars>
      </dgm:prSet>
      <dgm:spPr/>
    </dgm:pt>
    <dgm:pt modelId="{2FBC112D-94CE-4A3A-A6B5-E0BB766BA4C8}" type="pres">
      <dgm:prSet presAssocID="{49EB0A67-DF74-4CA0-B82A-F843E94F9E1D}" presName="ConnectLine" presStyleLbl="sibTrans1D1" presStyleIdx="2" presStyleCnt="5"/>
      <dgm:spPr>
        <a:noFill/>
        <a:ln w="12700" cap="flat" cmpd="sng" algn="ctr">
          <a:solidFill>
            <a:schemeClr val="accent2">
              <a:hueOff val="560596"/>
              <a:satOff val="-25182"/>
              <a:lumOff val="3334"/>
              <a:alphaOff val="0"/>
            </a:schemeClr>
          </a:solidFill>
          <a:prstDash val="dash"/>
        </a:ln>
        <a:effectLst/>
      </dgm:spPr>
    </dgm:pt>
    <dgm:pt modelId="{5F95EECF-D6DC-4B84-8A12-23E5103873B6}" type="pres">
      <dgm:prSet presAssocID="{49EB0A67-DF74-4CA0-B82A-F843E94F9E1D}" presName="EmptyPlaceHolder" presStyleCnt="0"/>
      <dgm:spPr/>
    </dgm:pt>
    <dgm:pt modelId="{BBF62DBF-5A95-40EF-ADD9-51EFFB8E874B}" type="pres">
      <dgm:prSet presAssocID="{D892E9D3-F3A9-4B6B-93D7-710259AE90CE}" presName="spaceBetweenRectangles" presStyleCnt="0"/>
      <dgm:spPr/>
    </dgm:pt>
    <dgm:pt modelId="{75F9517F-1903-49B3-9042-785A623393AB}" type="pres">
      <dgm:prSet presAssocID="{8D0673FF-2A71-405A-BC52-98C212EACF96}" presName="composite" presStyleCnt="0"/>
      <dgm:spPr/>
    </dgm:pt>
    <dgm:pt modelId="{0740672E-E3AC-4437-AC06-65D7DFD752B2}" type="pres">
      <dgm:prSet presAssocID="{8D0673FF-2A71-405A-BC52-98C212EACF96}" presName="ConnectorPoint" presStyleLbl="lnNode1" presStyleIdx="3" presStyleCnt="5"/>
      <dgm:spPr>
        <a:solidFill>
          <a:schemeClr val="accent2">
            <a:hueOff val="840893"/>
            <a:satOff val="-37774"/>
            <a:lumOff val="5000"/>
            <a:alphaOff val="0"/>
          </a:schemeClr>
        </a:solidFill>
        <a:ln w="6350" cap="flat" cmpd="sng" algn="ctr">
          <a:solidFill>
            <a:schemeClr val="lt1">
              <a:hueOff val="0"/>
              <a:satOff val="0"/>
              <a:lumOff val="0"/>
              <a:alphaOff val="0"/>
            </a:schemeClr>
          </a:solidFill>
          <a:prstDash val="solid"/>
        </a:ln>
        <a:effectLst/>
      </dgm:spPr>
    </dgm:pt>
    <dgm:pt modelId="{C72BB71F-048B-437D-ABD8-DFEB21443A82}" type="pres">
      <dgm:prSet presAssocID="{8D0673FF-2A71-405A-BC52-98C212EACF96}" presName="DropPinPlaceHolder" presStyleCnt="0"/>
      <dgm:spPr/>
    </dgm:pt>
    <dgm:pt modelId="{8A4B9D69-F10F-4438-AD35-9BE7CD68450A}" type="pres">
      <dgm:prSet presAssocID="{8D0673FF-2A71-405A-BC52-98C212EACF96}" presName="DropPin" presStyleLbl="alignNode1" presStyleIdx="3" presStyleCnt="5"/>
      <dgm:spPr/>
    </dgm:pt>
    <dgm:pt modelId="{DF7E834F-48AA-4378-B1FB-1CBB1F243E34}" type="pres">
      <dgm:prSet presAssocID="{8D0673FF-2A71-405A-BC52-98C212EACF96}" presName="Ellipse" presStyleLbl="fgAcc1" presStyleIdx="4" presStyleCnt="6"/>
      <dgm:spPr>
        <a:solidFill>
          <a:schemeClr val="lt1">
            <a:alpha val="90000"/>
            <a:hueOff val="0"/>
            <a:satOff val="0"/>
            <a:lumOff val="0"/>
            <a:alphaOff val="0"/>
          </a:schemeClr>
        </a:solidFill>
        <a:ln w="12700" cap="flat" cmpd="sng" algn="ctr">
          <a:noFill/>
          <a:prstDash val="solid"/>
        </a:ln>
        <a:effectLst/>
      </dgm:spPr>
    </dgm:pt>
    <dgm:pt modelId="{12A36653-8DAD-4B73-8896-0566A0283CE8}" type="pres">
      <dgm:prSet presAssocID="{8D0673FF-2A71-405A-BC52-98C212EACF96}" presName="L2TextContainer" presStyleLbl="revTx" presStyleIdx="6" presStyleCnt="10">
        <dgm:presLayoutVars>
          <dgm:bulletEnabled val="1"/>
        </dgm:presLayoutVars>
      </dgm:prSet>
      <dgm:spPr/>
    </dgm:pt>
    <dgm:pt modelId="{69EAE1FC-5D5D-41A4-B753-7C7ADC371871}" type="pres">
      <dgm:prSet presAssocID="{8D0673FF-2A71-405A-BC52-98C212EACF96}" presName="L1TextContainer" presStyleLbl="revTx" presStyleIdx="7" presStyleCnt="10">
        <dgm:presLayoutVars>
          <dgm:chMax val="1"/>
          <dgm:chPref val="1"/>
          <dgm:bulletEnabled val="1"/>
        </dgm:presLayoutVars>
      </dgm:prSet>
      <dgm:spPr/>
    </dgm:pt>
    <dgm:pt modelId="{9A42D580-3350-4101-91CF-80E4BF6D426E}" type="pres">
      <dgm:prSet presAssocID="{8D0673FF-2A71-405A-BC52-98C212EACF96}" presName="ConnectLine" presStyleLbl="sibTrans1D1" presStyleIdx="3" presStyleCnt="5"/>
      <dgm:spPr>
        <a:noFill/>
        <a:ln w="12700" cap="flat" cmpd="sng" algn="ctr">
          <a:solidFill>
            <a:schemeClr val="accent2">
              <a:hueOff val="840893"/>
              <a:satOff val="-37774"/>
              <a:lumOff val="5000"/>
              <a:alphaOff val="0"/>
            </a:schemeClr>
          </a:solidFill>
          <a:prstDash val="dash"/>
        </a:ln>
        <a:effectLst/>
      </dgm:spPr>
    </dgm:pt>
    <dgm:pt modelId="{42A7394F-EF01-4B8B-9E5B-A579CCCEEEB5}" type="pres">
      <dgm:prSet presAssocID="{8D0673FF-2A71-405A-BC52-98C212EACF96}" presName="EmptyPlaceHolder" presStyleCnt="0"/>
      <dgm:spPr/>
    </dgm:pt>
    <dgm:pt modelId="{496B0547-2924-432F-888C-E2ECE29C0643}" type="pres">
      <dgm:prSet presAssocID="{9BCE2D68-08F9-4B5D-B56F-ED8BBDA9E07A}" presName="spaceBetweenRectangles" presStyleCnt="0"/>
      <dgm:spPr/>
    </dgm:pt>
    <dgm:pt modelId="{D60CB8E4-53FD-400C-8733-57BB57AF64E1}" type="pres">
      <dgm:prSet presAssocID="{DCF70684-81EE-4430-BA58-808DDB3C07DF}" presName="composite" presStyleCnt="0"/>
      <dgm:spPr/>
    </dgm:pt>
    <dgm:pt modelId="{E4770795-49BA-4127-956B-007BCE93F4A0}" type="pres">
      <dgm:prSet presAssocID="{DCF70684-81EE-4430-BA58-808DDB3C07DF}" presName="ConnectorPoint" presStyleLbl="lnNode1" presStyleIdx="4" presStyleCnt="5"/>
      <dgm:spPr>
        <a:solidFill>
          <a:schemeClr val="accent2">
            <a:hueOff val="1121191"/>
            <a:satOff val="-50365"/>
            <a:lumOff val="6667"/>
            <a:alphaOff val="0"/>
          </a:schemeClr>
        </a:solidFill>
        <a:ln w="6350" cap="flat" cmpd="sng" algn="ctr">
          <a:solidFill>
            <a:schemeClr val="lt1">
              <a:hueOff val="0"/>
              <a:satOff val="0"/>
              <a:lumOff val="0"/>
              <a:alphaOff val="0"/>
            </a:schemeClr>
          </a:solidFill>
          <a:prstDash val="solid"/>
        </a:ln>
        <a:effectLst/>
      </dgm:spPr>
    </dgm:pt>
    <dgm:pt modelId="{16CDA589-01BE-4EF8-85F6-9E13C54F821F}" type="pres">
      <dgm:prSet presAssocID="{DCF70684-81EE-4430-BA58-808DDB3C07DF}" presName="DropPinPlaceHolder" presStyleCnt="0"/>
      <dgm:spPr/>
    </dgm:pt>
    <dgm:pt modelId="{E97638D5-D586-40A5-934F-0401EADDF18A}" type="pres">
      <dgm:prSet presAssocID="{DCF70684-81EE-4430-BA58-808DDB3C07DF}" presName="DropPin" presStyleLbl="alignNode1" presStyleIdx="4" presStyleCnt="5"/>
      <dgm:spPr/>
    </dgm:pt>
    <dgm:pt modelId="{B79E8F29-FCB4-45B0-B719-A3F95EA6CBEE}" type="pres">
      <dgm:prSet presAssocID="{DCF70684-81EE-4430-BA58-808DDB3C07DF}" presName="Ellipse" presStyleLbl="fgAcc1" presStyleIdx="5" presStyleCnt="6"/>
      <dgm:spPr>
        <a:solidFill>
          <a:schemeClr val="lt1">
            <a:alpha val="90000"/>
            <a:hueOff val="0"/>
            <a:satOff val="0"/>
            <a:lumOff val="0"/>
            <a:alphaOff val="0"/>
          </a:schemeClr>
        </a:solidFill>
        <a:ln w="12700" cap="flat" cmpd="sng" algn="ctr">
          <a:noFill/>
          <a:prstDash val="solid"/>
        </a:ln>
        <a:effectLst/>
      </dgm:spPr>
    </dgm:pt>
    <dgm:pt modelId="{9073CA0A-ABCF-4D13-9C5F-E8DAF42DF6A0}" type="pres">
      <dgm:prSet presAssocID="{DCF70684-81EE-4430-BA58-808DDB3C07DF}" presName="L2TextContainer" presStyleLbl="revTx" presStyleIdx="8" presStyleCnt="10">
        <dgm:presLayoutVars>
          <dgm:bulletEnabled val="1"/>
        </dgm:presLayoutVars>
      </dgm:prSet>
      <dgm:spPr/>
    </dgm:pt>
    <dgm:pt modelId="{95DA8464-0DA0-40CD-8F85-2E1C3F9686A0}" type="pres">
      <dgm:prSet presAssocID="{DCF70684-81EE-4430-BA58-808DDB3C07DF}" presName="L1TextContainer" presStyleLbl="revTx" presStyleIdx="9" presStyleCnt="10">
        <dgm:presLayoutVars>
          <dgm:chMax val="1"/>
          <dgm:chPref val="1"/>
          <dgm:bulletEnabled val="1"/>
        </dgm:presLayoutVars>
      </dgm:prSet>
      <dgm:spPr/>
    </dgm:pt>
    <dgm:pt modelId="{03F5B59B-DA32-48C5-809D-D8B3A8E0F6D2}" type="pres">
      <dgm:prSet presAssocID="{DCF70684-81EE-4430-BA58-808DDB3C07DF}" presName="ConnectLine" presStyleLbl="sibTrans1D1" presStyleIdx="4" presStyleCnt="5"/>
      <dgm:spPr>
        <a:noFill/>
        <a:ln w="12700" cap="flat" cmpd="sng" algn="ctr">
          <a:solidFill>
            <a:schemeClr val="accent2">
              <a:hueOff val="1121191"/>
              <a:satOff val="-50365"/>
              <a:lumOff val="6667"/>
              <a:alphaOff val="0"/>
            </a:schemeClr>
          </a:solidFill>
          <a:prstDash val="dash"/>
        </a:ln>
        <a:effectLst/>
      </dgm:spPr>
    </dgm:pt>
    <dgm:pt modelId="{2B1CA6E8-8E23-4AE3-9CE3-763C74A1D9DD}" type="pres">
      <dgm:prSet presAssocID="{DCF70684-81EE-4430-BA58-808DDB3C07DF}" presName="EmptyPlaceHolder" presStyleCnt="0"/>
      <dgm:spPr/>
    </dgm:pt>
  </dgm:ptLst>
  <dgm:cxnLst>
    <dgm:cxn modelId="{581C6503-063D-4012-AFFD-B9D075EA1458}" type="presOf" srcId="{49EB0A67-DF74-4CA0-B82A-F843E94F9E1D}" destId="{A2ED6172-E99A-408A-A957-A23AA78DCBC3}" srcOrd="0" destOrd="0" presId="urn:microsoft.com/office/officeart/2017/3/layout/DropPinTimeline"/>
    <dgm:cxn modelId="{91564F19-0275-442C-A350-9847BE61816E}" srcId="{A83A5D4E-5C53-48E6-B94D-7D9F4AA14867}" destId="{49EB0A67-DF74-4CA0-B82A-F843E94F9E1D}" srcOrd="2" destOrd="0" parTransId="{B06BE279-4FB5-4FC3-9C42-DFB7FD88E328}" sibTransId="{D892E9D3-F3A9-4B6B-93D7-710259AE90CE}"/>
    <dgm:cxn modelId="{7F0FF319-A4A0-474E-9CDA-5ABD4E0CAE7B}" srcId="{8C0F61B3-1EEF-40DB-A7AE-1F3B7E0EA293}" destId="{2E1B6383-F55B-4384-99B3-8B1A826A7155}" srcOrd="0" destOrd="0" parTransId="{005857C4-0969-49A0-862C-A803EA3E49D0}" sibTransId="{29BC1D66-6815-4D88-BD97-71F10390B3D9}"/>
    <dgm:cxn modelId="{39BD9327-2EFB-47D9-8481-F171CA3CE64C}" type="presOf" srcId="{8C0F61B3-1EEF-40DB-A7AE-1F3B7E0EA293}" destId="{E67DF629-EAC8-4183-9D9C-EE467C32EE17}" srcOrd="0" destOrd="0" presId="urn:microsoft.com/office/officeart/2017/3/layout/DropPinTimeline"/>
    <dgm:cxn modelId="{2B365A2D-A3D4-472E-A246-8D1A28B3D091}" srcId="{A83A5D4E-5C53-48E6-B94D-7D9F4AA14867}" destId="{DCF70684-81EE-4430-BA58-808DDB3C07DF}" srcOrd="4" destOrd="0" parTransId="{0558F598-CCEF-4F09-A065-28BE7CC9AE50}" sibTransId="{0D17102B-73FB-4C17-8730-B1DAC541AF5A}"/>
    <dgm:cxn modelId="{79E9F138-A949-43A5-8973-704132CC3C1C}" srcId="{A83A5D4E-5C53-48E6-B94D-7D9F4AA14867}" destId="{8D0673FF-2A71-405A-BC52-98C212EACF96}" srcOrd="3" destOrd="0" parTransId="{31537FB3-9D47-4D0E-9734-29B31FD5B756}" sibTransId="{9BCE2D68-08F9-4B5D-B56F-ED8BBDA9E07A}"/>
    <dgm:cxn modelId="{6B3D9E68-4492-4951-A7B7-9377DD565292}" type="presOf" srcId="{2E1B6383-F55B-4384-99B3-8B1A826A7155}" destId="{902AC4BC-81A7-4B18-B3B0-7EBCD0A66555}" srcOrd="0" destOrd="0" presId="urn:microsoft.com/office/officeart/2017/3/layout/DropPinTimeline"/>
    <dgm:cxn modelId="{3C2F786F-D766-4B85-A9F7-CD6823BB824C}" srcId="{C8A52A9B-4B3E-459E-BAB0-DD3D1CD8950B}" destId="{A7B4D04E-B4E2-4489-BB37-A283B76C4C9B}" srcOrd="0" destOrd="0" parTransId="{6E15E3F7-D43E-4D4B-BB16-B05BA5AB5547}" sibTransId="{9D342BFF-1683-4B57-AED9-77989B365819}"/>
    <dgm:cxn modelId="{E4A6DE72-F953-4A0C-B489-0211D47DC210}" srcId="{A83A5D4E-5C53-48E6-B94D-7D9F4AA14867}" destId="{C8A52A9B-4B3E-459E-BAB0-DD3D1CD8950B}" srcOrd="1" destOrd="0" parTransId="{86F2A5BB-C90A-4BA0-892E-AFB91F1EB6CD}" sibTransId="{54867451-F750-4F8E-89C7-4CD0124C7E20}"/>
    <dgm:cxn modelId="{0BED5955-C11D-4EA1-B3CA-46D4BFAACFD1}" type="presOf" srcId="{8D0673FF-2A71-405A-BC52-98C212EACF96}" destId="{69EAE1FC-5D5D-41A4-B753-7C7ADC371871}" srcOrd="0" destOrd="0" presId="urn:microsoft.com/office/officeart/2017/3/layout/DropPinTimeline"/>
    <dgm:cxn modelId="{6C80C382-5D37-4583-8FC8-E47F4767A472}" srcId="{DCF70684-81EE-4430-BA58-808DDB3C07DF}" destId="{86CE4754-35A8-42CB-B87E-879B0EEF2046}" srcOrd="0" destOrd="0" parTransId="{8D4DDAAE-670D-4013-99BA-A10C420AB888}" sibTransId="{4C24D9A4-31A7-4923-89B7-6973EA33B01F}"/>
    <dgm:cxn modelId="{37AF1B8E-CC56-4879-A6F3-FFE76D20DE65}" srcId="{A83A5D4E-5C53-48E6-B94D-7D9F4AA14867}" destId="{8C0F61B3-1EEF-40DB-A7AE-1F3B7E0EA293}" srcOrd="0" destOrd="0" parTransId="{318549F7-A41B-49A9-A5B4-3EEC8684E799}" sibTransId="{67283276-C31B-441B-B170-17BB2D786703}"/>
    <dgm:cxn modelId="{6EE689A4-F9E2-4B16-A82D-6E70AC9BF5C6}" type="presOf" srcId="{A83A5D4E-5C53-48E6-B94D-7D9F4AA14867}" destId="{65D88F47-0CB6-470F-B5BC-F9DD13FD80DE}" srcOrd="0" destOrd="0" presId="urn:microsoft.com/office/officeart/2017/3/layout/DropPinTimeline"/>
    <dgm:cxn modelId="{2C2F7FA9-B9D2-40D2-910C-AEE39730A5E8}" type="presOf" srcId="{D0EABDE8-9507-4218-B84B-630ABB4EB92C}" destId="{12A36653-8DAD-4B73-8896-0566A0283CE8}" srcOrd="0" destOrd="0" presId="urn:microsoft.com/office/officeart/2017/3/layout/DropPinTimeline"/>
    <dgm:cxn modelId="{C54AEEAA-917E-4382-A2A4-87F25307EB90}" type="presOf" srcId="{8216F84C-1845-4972-9CCB-6182FC6EC350}" destId="{819137D7-C414-4061-8A39-AB23B14504E4}" srcOrd="0" destOrd="0" presId="urn:microsoft.com/office/officeart/2017/3/layout/DropPinTimeline"/>
    <dgm:cxn modelId="{B56CFDC0-BFB5-47F2-A27D-86862FDAF98C}" type="presOf" srcId="{A7B4D04E-B4E2-4489-BB37-A283B76C4C9B}" destId="{76A8097D-DB3C-47BE-A406-64D6423E8680}" srcOrd="0" destOrd="0" presId="urn:microsoft.com/office/officeart/2017/3/layout/DropPinTimeline"/>
    <dgm:cxn modelId="{9402FBD8-CFB4-4CD4-8AD7-5414AC6EE86C}" type="presOf" srcId="{C8A52A9B-4B3E-459E-BAB0-DD3D1CD8950B}" destId="{0EF8CCA4-54C1-4DC1-91B6-A702126204A5}" srcOrd="0" destOrd="0" presId="urn:microsoft.com/office/officeart/2017/3/layout/DropPinTimeline"/>
    <dgm:cxn modelId="{C717A1E4-6607-47FA-B6AE-0AA84A38AF1E}" type="presOf" srcId="{86CE4754-35A8-42CB-B87E-879B0EEF2046}" destId="{9073CA0A-ABCF-4D13-9C5F-E8DAF42DF6A0}" srcOrd="0" destOrd="0" presId="urn:microsoft.com/office/officeart/2017/3/layout/DropPinTimeline"/>
    <dgm:cxn modelId="{4699B4E8-119F-42C2-9E4D-35F104E14CDD}" srcId="{8D0673FF-2A71-405A-BC52-98C212EACF96}" destId="{D0EABDE8-9507-4218-B84B-630ABB4EB92C}" srcOrd="0" destOrd="0" parTransId="{0E699AA7-F1BC-4EA7-B88D-FFF556324B4F}" sibTransId="{46D17F42-CF11-4ED2-A541-DCA2D3D8F0DD}"/>
    <dgm:cxn modelId="{B568A1F0-8E6D-4190-B931-A97057A6A713}" type="presOf" srcId="{DCF70684-81EE-4430-BA58-808DDB3C07DF}" destId="{95DA8464-0DA0-40CD-8F85-2E1C3F9686A0}" srcOrd="0" destOrd="0" presId="urn:microsoft.com/office/officeart/2017/3/layout/DropPinTimeline"/>
    <dgm:cxn modelId="{862A84FC-643D-44CE-B403-9B69B9453BD1}" srcId="{49EB0A67-DF74-4CA0-B82A-F843E94F9E1D}" destId="{8216F84C-1845-4972-9CCB-6182FC6EC350}" srcOrd="0" destOrd="0" parTransId="{26FCCE63-B939-4BFB-B148-04E0379D4014}" sibTransId="{97C2E9AB-7DB5-48D1-8497-0909F067FFA0}"/>
    <dgm:cxn modelId="{A1F3AEF8-E2B1-49BA-93B2-C0F46FE445D9}" type="presParOf" srcId="{65D88F47-0CB6-470F-B5BC-F9DD13FD80DE}" destId="{02A9F04B-BE5D-42F2-9766-95D5A47390E3}" srcOrd="0" destOrd="0" presId="urn:microsoft.com/office/officeart/2017/3/layout/DropPinTimeline"/>
    <dgm:cxn modelId="{5EB7BF2B-A8F7-4B4F-92E8-EC1F823B5C40}" type="presParOf" srcId="{65D88F47-0CB6-470F-B5BC-F9DD13FD80DE}" destId="{52AD330B-74F8-44BA-ACC0-E891F9215867}" srcOrd="1" destOrd="0" presId="urn:microsoft.com/office/officeart/2017/3/layout/DropPinTimeline"/>
    <dgm:cxn modelId="{7560FB11-C59C-4AF4-B38E-25BF2AE3BC1D}" type="presParOf" srcId="{52AD330B-74F8-44BA-ACC0-E891F9215867}" destId="{0248ED45-3834-4BF7-BCDF-640129EB3F02}" srcOrd="0" destOrd="0" presId="urn:microsoft.com/office/officeart/2017/3/layout/DropPinTimeline"/>
    <dgm:cxn modelId="{4558FD50-E200-40A0-B7E1-67DF30226997}" type="presParOf" srcId="{0248ED45-3834-4BF7-BCDF-640129EB3F02}" destId="{65DA756A-AA35-41B1-B0C1-F4DDBE761348}" srcOrd="0" destOrd="0" presId="urn:microsoft.com/office/officeart/2017/3/layout/DropPinTimeline"/>
    <dgm:cxn modelId="{EDAF654B-24E0-46ED-A069-09836B8FC952}" type="presParOf" srcId="{0248ED45-3834-4BF7-BCDF-640129EB3F02}" destId="{2BD7DCEF-603E-4045-B01A-F327420A2E71}" srcOrd="1" destOrd="0" presId="urn:microsoft.com/office/officeart/2017/3/layout/DropPinTimeline"/>
    <dgm:cxn modelId="{6266BC7C-6593-4FB5-A17D-94F427667720}" type="presParOf" srcId="{2BD7DCEF-603E-4045-B01A-F327420A2E71}" destId="{8DBEA61A-CCD0-43FE-A412-269F8EFE5464}" srcOrd="0" destOrd="0" presId="urn:microsoft.com/office/officeart/2017/3/layout/DropPinTimeline"/>
    <dgm:cxn modelId="{566D7112-5E5C-4F72-BD78-7B4E9D6CC75B}" type="presParOf" srcId="{2BD7DCEF-603E-4045-B01A-F327420A2E71}" destId="{C43696B3-F8FB-42B2-9033-281DE61483BC}" srcOrd="1" destOrd="0" presId="urn:microsoft.com/office/officeart/2017/3/layout/DropPinTimeline"/>
    <dgm:cxn modelId="{A0F4AD8B-C4AF-4DBC-8E5A-B8FC61385843}" type="presParOf" srcId="{0248ED45-3834-4BF7-BCDF-640129EB3F02}" destId="{902AC4BC-81A7-4B18-B3B0-7EBCD0A66555}" srcOrd="2" destOrd="0" presId="urn:microsoft.com/office/officeart/2017/3/layout/DropPinTimeline"/>
    <dgm:cxn modelId="{C7F1C496-68DA-425B-A8C9-C60F3E99CB11}" type="presParOf" srcId="{0248ED45-3834-4BF7-BCDF-640129EB3F02}" destId="{E67DF629-EAC8-4183-9D9C-EE467C32EE17}" srcOrd="3" destOrd="0" presId="urn:microsoft.com/office/officeart/2017/3/layout/DropPinTimeline"/>
    <dgm:cxn modelId="{FA090769-40BD-4523-8A04-9218679E1B52}" type="presParOf" srcId="{0248ED45-3834-4BF7-BCDF-640129EB3F02}" destId="{FB8AD62B-02EC-420E-9745-627987ADFE49}" srcOrd="4" destOrd="0" presId="urn:microsoft.com/office/officeart/2017/3/layout/DropPinTimeline"/>
    <dgm:cxn modelId="{74BC232E-92C0-4A46-B659-0AAA1E861C43}" type="presParOf" srcId="{0248ED45-3834-4BF7-BCDF-640129EB3F02}" destId="{669AAB98-BE75-4B41-82A4-6DD204C20032}" srcOrd="5" destOrd="0" presId="urn:microsoft.com/office/officeart/2017/3/layout/DropPinTimeline"/>
    <dgm:cxn modelId="{0E9A38F0-4688-4DC5-A712-F4731C8B3A28}" type="presParOf" srcId="{52AD330B-74F8-44BA-ACC0-E891F9215867}" destId="{81417DD4-C780-4FF2-9E43-A14AE8A480B8}" srcOrd="1" destOrd="0" presId="urn:microsoft.com/office/officeart/2017/3/layout/DropPinTimeline"/>
    <dgm:cxn modelId="{F771EF5B-50E4-4570-A2DD-B4A3A3CAC505}" type="presParOf" srcId="{52AD330B-74F8-44BA-ACC0-E891F9215867}" destId="{A61F9690-A86B-49E8-84C6-CCE5D1D1ACCB}" srcOrd="2" destOrd="0" presId="urn:microsoft.com/office/officeart/2017/3/layout/DropPinTimeline"/>
    <dgm:cxn modelId="{8190437C-F824-46AE-AEE0-FB83B55BB481}" type="presParOf" srcId="{A61F9690-A86B-49E8-84C6-CCE5D1D1ACCB}" destId="{EFAD8106-FCD6-45AA-A130-2414F9354B50}" srcOrd="0" destOrd="0" presId="urn:microsoft.com/office/officeart/2017/3/layout/DropPinTimeline"/>
    <dgm:cxn modelId="{B106A862-9A2A-41ED-9946-A7E1D18418A9}" type="presParOf" srcId="{A61F9690-A86B-49E8-84C6-CCE5D1D1ACCB}" destId="{1A9FE3D3-AE3B-4B07-820F-E866CD5A8183}" srcOrd="1" destOrd="0" presId="urn:microsoft.com/office/officeart/2017/3/layout/DropPinTimeline"/>
    <dgm:cxn modelId="{00F06067-A7D6-4E12-A771-1313D72E340B}" type="presParOf" srcId="{1A9FE3D3-AE3B-4B07-820F-E866CD5A8183}" destId="{8D2045C2-F6EE-4212-A937-941661527F40}" srcOrd="0" destOrd="0" presId="urn:microsoft.com/office/officeart/2017/3/layout/DropPinTimeline"/>
    <dgm:cxn modelId="{B810B607-B5AA-4134-9D60-B3019AEF9F3E}" type="presParOf" srcId="{1A9FE3D3-AE3B-4B07-820F-E866CD5A8183}" destId="{F815CA1E-A045-4878-BF9F-B497190BD9CC}" srcOrd="1" destOrd="0" presId="urn:microsoft.com/office/officeart/2017/3/layout/DropPinTimeline"/>
    <dgm:cxn modelId="{A742FC9F-965B-45BE-AF81-BBA12B2384C2}" type="presParOf" srcId="{A61F9690-A86B-49E8-84C6-CCE5D1D1ACCB}" destId="{76A8097D-DB3C-47BE-A406-64D6423E8680}" srcOrd="2" destOrd="0" presId="urn:microsoft.com/office/officeart/2017/3/layout/DropPinTimeline"/>
    <dgm:cxn modelId="{C7931D08-57EE-4B1A-82D2-170D5751AD18}" type="presParOf" srcId="{A61F9690-A86B-49E8-84C6-CCE5D1D1ACCB}" destId="{0EF8CCA4-54C1-4DC1-91B6-A702126204A5}" srcOrd="3" destOrd="0" presId="urn:microsoft.com/office/officeart/2017/3/layout/DropPinTimeline"/>
    <dgm:cxn modelId="{8072E9E7-226D-40C7-B0E8-0FD936EDF39C}" type="presParOf" srcId="{A61F9690-A86B-49E8-84C6-CCE5D1D1ACCB}" destId="{4F9FCCD6-9092-47C7-B8C7-A5E9AFE8C711}" srcOrd="4" destOrd="0" presId="urn:microsoft.com/office/officeart/2017/3/layout/DropPinTimeline"/>
    <dgm:cxn modelId="{87712F31-D9EC-4A37-A900-8AE8BA10B3F5}" type="presParOf" srcId="{A61F9690-A86B-49E8-84C6-CCE5D1D1ACCB}" destId="{404E6D44-6A2E-4735-8877-2157C3824BB4}" srcOrd="5" destOrd="0" presId="urn:microsoft.com/office/officeart/2017/3/layout/DropPinTimeline"/>
    <dgm:cxn modelId="{35A9C9C5-79AA-41A2-83C2-72EF41AAC8A3}" type="presParOf" srcId="{52AD330B-74F8-44BA-ACC0-E891F9215867}" destId="{C6B43641-4D55-45FE-BD5C-DCD0B39EED01}" srcOrd="3" destOrd="0" presId="urn:microsoft.com/office/officeart/2017/3/layout/DropPinTimeline"/>
    <dgm:cxn modelId="{157C51EC-C546-4983-B5FB-F250ECE74026}" type="presParOf" srcId="{52AD330B-74F8-44BA-ACC0-E891F9215867}" destId="{228633DD-91D5-410B-98C8-33C267229148}" srcOrd="4" destOrd="0" presId="urn:microsoft.com/office/officeart/2017/3/layout/DropPinTimeline"/>
    <dgm:cxn modelId="{83EDCC52-D4DA-4971-9416-1D886490BBD3}" type="presParOf" srcId="{228633DD-91D5-410B-98C8-33C267229148}" destId="{6E500E47-AE8D-4AA0-A3DD-1F7163FC1BE5}" srcOrd="0" destOrd="0" presId="urn:microsoft.com/office/officeart/2017/3/layout/DropPinTimeline"/>
    <dgm:cxn modelId="{BF7B8CA2-EA51-4720-B1A7-8DBD76B47B08}" type="presParOf" srcId="{228633DD-91D5-410B-98C8-33C267229148}" destId="{C3F2DFD9-F30C-42EF-986C-600170B8AC10}" srcOrd="1" destOrd="0" presId="urn:microsoft.com/office/officeart/2017/3/layout/DropPinTimeline"/>
    <dgm:cxn modelId="{3E16D366-9A1D-410B-BF48-31AA88BFBD4A}" type="presParOf" srcId="{C3F2DFD9-F30C-42EF-986C-600170B8AC10}" destId="{64694663-5167-49F4-93CB-C66648E9649C}" srcOrd="0" destOrd="0" presId="urn:microsoft.com/office/officeart/2017/3/layout/DropPinTimeline"/>
    <dgm:cxn modelId="{E55CE64A-B9DF-4473-9735-E6C6828B992E}" type="presParOf" srcId="{C3F2DFD9-F30C-42EF-986C-600170B8AC10}" destId="{A06536A3-7D19-4802-B543-43F16062485E}" srcOrd="1" destOrd="0" presId="urn:microsoft.com/office/officeart/2017/3/layout/DropPinTimeline"/>
    <dgm:cxn modelId="{EE650BB0-3DA0-43FF-AE96-31882CE84841}" type="presParOf" srcId="{228633DD-91D5-410B-98C8-33C267229148}" destId="{819137D7-C414-4061-8A39-AB23B14504E4}" srcOrd="2" destOrd="0" presId="urn:microsoft.com/office/officeart/2017/3/layout/DropPinTimeline"/>
    <dgm:cxn modelId="{C24C4802-E499-4739-9ABD-C242DF59AFEA}" type="presParOf" srcId="{228633DD-91D5-410B-98C8-33C267229148}" destId="{A2ED6172-E99A-408A-A957-A23AA78DCBC3}" srcOrd="3" destOrd="0" presId="urn:microsoft.com/office/officeart/2017/3/layout/DropPinTimeline"/>
    <dgm:cxn modelId="{994A17B1-B291-4260-95BD-32DC8C24E2DB}" type="presParOf" srcId="{228633DD-91D5-410B-98C8-33C267229148}" destId="{2FBC112D-94CE-4A3A-A6B5-E0BB766BA4C8}" srcOrd="4" destOrd="0" presId="urn:microsoft.com/office/officeart/2017/3/layout/DropPinTimeline"/>
    <dgm:cxn modelId="{D557ED9E-CE51-477E-91C8-498E7FCC2451}" type="presParOf" srcId="{228633DD-91D5-410B-98C8-33C267229148}" destId="{5F95EECF-D6DC-4B84-8A12-23E5103873B6}" srcOrd="5" destOrd="0" presId="urn:microsoft.com/office/officeart/2017/3/layout/DropPinTimeline"/>
    <dgm:cxn modelId="{2BE74FD5-1369-47A4-A48D-7ECD0CA56FB4}" type="presParOf" srcId="{52AD330B-74F8-44BA-ACC0-E891F9215867}" destId="{BBF62DBF-5A95-40EF-ADD9-51EFFB8E874B}" srcOrd="5" destOrd="0" presId="urn:microsoft.com/office/officeart/2017/3/layout/DropPinTimeline"/>
    <dgm:cxn modelId="{A37F681B-B253-4DFF-86BE-8CCCF571E33F}" type="presParOf" srcId="{52AD330B-74F8-44BA-ACC0-E891F9215867}" destId="{75F9517F-1903-49B3-9042-785A623393AB}" srcOrd="6" destOrd="0" presId="urn:microsoft.com/office/officeart/2017/3/layout/DropPinTimeline"/>
    <dgm:cxn modelId="{3819EDF1-7D00-4B64-AA77-FAA0ADEA35E7}" type="presParOf" srcId="{75F9517F-1903-49B3-9042-785A623393AB}" destId="{0740672E-E3AC-4437-AC06-65D7DFD752B2}" srcOrd="0" destOrd="0" presId="urn:microsoft.com/office/officeart/2017/3/layout/DropPinTimeline"/>
    <dgm:cxn modelId="{5703F504-6F70-495E-BAA7-ACC5AE0F1C8E}" type="presParOf" srcId="{75F9517F-1903-49B3-9042-785A623393AB}" destId="{C72BB71F-048B-437D-ABD8-DFEB21443A82}" srcOrd="1" destOrd="0" presId="urn:microsoft.com/office/officeart/2017/3/layout/DropPinTimeline"/>
    <dgm:cxn modelId="{47296EEB-F7D4-4169-8480-B9419FED3530}" type="presParOf" srcId="{C72BB71F-048B-437D-ABD8-DFEB21443A82}" destId="{8A4B9D69-F10F-4438-AD35-9BE7CD68450A}" srcOrd="0" destOrd="0" presId="urn:microsoft.com/office/officeart/2017/3/layout/DropPinTimeline"/>
    <dgm:cxn modelId="{CD7A4B56-930A-4D31-9E97-E20697860AE7}" type="presParOf" srcId="{C72BB71F-048B-437D-ABD8-DFEB21443A82}" destId="{DF7E834F-48AA-4378-B1FB-1CBB1F243E34}" srcOrd="1" destOrd="0" presId="urn:microsoft.com/office/officeart/2017/3/layout/DropPinTimeline"/>
    <dgm:cxn modelId="{585F0778-48A1-444E-A187-F398DFF351CC}" type="presParOf" srcId="{75F9517F-1903-49B3-9042-785A623393AB}" destId="{12A36653-8DAD-4B73-8896-0566A0283CE8}" srcOrd="2" destOrd="0" presId="urn:microsoft.com/office/officeart/2017/3/layout/DropPinTimeline"/>
    <dgm:cxn modelId="{A7810222-BF20-4C96-9469-509C59443CA8}" type="presParOf" srcId="{75F9517F-1903-49B3-9042-785A623393AB}" destId="{69EAE1FC-5D5D-41A4-B753-7C7ADC371871}" srcOrd="3" destOrd="0" presId="urn:microsoft.com/office/officeart/2017/3/layout/DropPinTimeline"/>
    <dgm:cxn modelId="{6C6292A5-0013-48C6-AC7E-9AA2DC197033}" type="presParOf" srcId="{75F9517F-1903-49B3-9042-785A623393AB}" destId="{9A42D580-3350-4101-91CF-80E4BF6D426E}" srcOrd="4" destOrd="0" presId="urn:microsoft.com/office/officeart/2017/3/layout/DropPinTimeline"/>
    <dgm:cxn modelId="{0DDD38B3-BA9C-4518-B3C2-06F3096B3173}" type="presParOf" srcId="{75F9517F-1903-49B3-9042-785A623393AB}" destId="{42A7394F-EF01-4B8B-9E5B-A579CCCEEEB5}" srcOrd="5" destOrd="0" presId="urn:microsoft.com/office/officeart/2017/3/layout/DropPinTimeline"/>
    <dgm:cxn modelId="{A9C5EC49-C75D-41F5-9307-3E59B9E79BD2}" type="presParOf" srcId="{52AD330B-74F8-44BA-ACC0-E891F9215867}" destId="{496B0547-2924-432F-888C-E2ECE29C0643}" srcOrd="7" destOrd="0" presId="urn:microsoft.com/office/officeart/2017/3/layout/DropPinTimeline"/>
    <dgm:cxn modelId="{31EB676D-8D1F-4402-999E-7CCBE338F7D5}" type="presParOf" srcId="{52AD330B-74F8-44BA-ACC0-E891F9215867}" destId="{D60CB8E4-53FD-400C-8733-57BB57AF64E1}" srcOrd="8" destOrd="0" presId="urn:microsoft.com/office/officeart/2017/3/layout/DropPinTimeline"/>
    <dgm:cxn modelId="{87BF26E7-131D-4E7D-ADCC-E8CFBFFE0145}" type="presParOf" srcId="{D60CB8E4-53FD-400C-8733-57BB57AF64E1}" destId="{E4770795-49BA-4127-956B-007BCE93F4A0}" srcOrd="0" destOrd="0" presId="urn:microsoft.com/office/officeart/2017/3/layout/DropPinTimeline"/>
    <dgm:cxn modelId="{878B4BFE-687E-4146-ACBB-E9FFA3AD9D06}" type="presParOf" srcId="{D60CB8E4-53FD-400C-8733-57BB57AF64E1}" destId="{16CDA589-01BE-4EF8-85F6-9E13C54F821F}" srcOrd="1" destOrd="0" presId="urn:microsoft.com/office/officeart/2017/3/layout/DropPinTimeline"/>
    <dgm:cxn modelId="{DECEDDAB-260E-490C-A1BC-EE2553432DD4}" type="presParOf" srcId="{16CDA589-01BE-4EF8-85F6-9E13C54F821F}" destId="{E97638D5-D586-40A5-934F-0401EADDF18A}" srcOrd="0" destOrd="0" presId="urn:microsoft.com/office/officeart/2017/3/layout/DropPinTimeline"/>
    <dgm:cxn modelId="{7928BFB9-097A-496D-8D51-C0BE49BD4FF8}" type="presParOf" srcId="{16CDA589-01BE-4EF8-85F6-9E13C54F821F}" destId="{B79E8F29-FCB4-45B0-B719-A3F95EA6CBEE}" srcOrd="1" destOrd="0" presId="urn:microsoft.com/office/officeart/2017/3/layout/DropPinTimeline"/>
    <dgm:cxn modelId="{DF8D2533-3810-4B63-9660-649357CFAEA1}" type="presParOf" srcId="{D60CB8E4-53FD-400C-8733-57BB57AF64E1}" destId="{9073CA0A-ABCF-4D13-9C5F-E8DAF42DF6A0}" srcOrd="2" destOrd="0" presId="urn:microsoft.com/office/officeart/2017/3/layout/DropPinTimeline"/>
    <dgm:cxn modelId="{82BBB2A6-3ECA-4053-B612-A75CA69F756A}" type="presParOf" srcId="{D60CB8E4-53FD-400C-8733-57BB57AF64E1}" destId="{95DA8464-0DA0-40CD-8F85-2E1C3F9686A0}" srcOrd="3" destOrd="0" presId="urn:microsoft.com/office/officeart/2017/3/layout/DropPinTimeline"/>
    <dgm:cxn modelId="{B9251925-C23D-4F07-B48D-13CB0BE482DB}" type="presParOf" srcId="{D60CB8E4-53FD-400C-8733-57BB57AF64E1}" destId="{03F5B59B-DA32-48C5-809D-D8B3A8E0F6D2}" srcOrd="4" destOrd="0" presId="urn:microsoft.com/office/officeart/2017/3/layout/DropPinTimeline"/>
    <dgm:cxn modelId="{A23C942B-8D9C-44CF-ACF8-7BA02BDA80D5}" type="presParOf" srcId="{D60CB8E4-53FD-400C-8733-57BB57AF64E1}" destId="{2B1CA6E8-8E23-4AE3-9CE3-763C74A1D9DD}"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802A70-1CBD-47EC-94AA-C146E7AB49D0}" type="doc">
      <dgm:prSet loTypeId="urn:microsoft.com/office/officeart/2005/8/layout/default" loCatId="list" qsTypeId="urn:microsoft.com/office/officeart/2005/8/quickstyle/simple2" qsCatId="simple" csTypeId="urn:microsoft.com/office/officeart/2005/8/colors/colorful1" csCatId="colorful" phldr="1"/>
      <dgm:spPr/>
      <dgm:t>
        <a:bodyPr/>
        <a:lstStyle/>
        <a:p>
          <a:endParaRPr lang="en-US"/>
        </a:p>
      </dgm:t>
    </dgm:pt>
    <dgm:pt modelId="{AA7D31C7-8950-471A-AC43-17B1F77C637A}">
      <dgm:prSet custT="1"/>
      <dgm:spPr/>
      <dgm:t>
        <a:bodyPr/>
        <a:lstStyle/>
        <a:p>
          <a:r>
            <a:rPr lang="en-US" sz="3200" b="1" dirty="0">
              <a:latin typeface="Times New Roman" panose="02020603050405020304" pitchFamily="18" charset="0"/>
              <a:cs typeface="Times New Roman" panose="02020603050405020304" pitchFamily="18" charset="0"/>
            </a:rPr>
            <a:t>Sibo Bai</a:t>
          </a:r>
          <a:endParaRPr lang="en-US" sz="3200" dirty="0">
            <a:latin typeface="Times New Roman" panose="02020603050405020304" pitchFamily="18" charset="0"/>
            <a:cs typeface="Times New Roman" panose="02020603050405020304" pitchFamily="18" charset="0"/>
          </a:endParaRPr>
        </a:p>
      </dgm:t>
    </dgm:pt>
    <dgm:pt modelId="{E358BDCB-71F0-44EB-BF08-285FB215BBF8}" type="parTrans" cxnId="{1489AF74-4B46-4DD6-82F2-EB1848A8801D}">
      <dgm:prSet/>
      <dgm:spPr/>
      <dgm:t>
        <a:bodyPr/>
        <a:lstStyle/>
        <a:p>
          <a:endParaRPr lang="en-US"/>
        </a:p>
      </dgm:t>
    </dgm:pt>
    <dgm:pt modelId="{8BF0A050-B05C-4A16-AF07-0B22AF7ED6B4}" type="sibTrans" cxnId="{1489AF74-4B46-4DD6-82F2-EB1848A8801D}">
      <dgm:prSet/>
      <dgm:spPr/>
      <dgm:t>
        <a:bodyPr/>
        <a:lstStyle/>
        <a:p>
          <a:endParaRPr lang="en-US"/>
        </a:p>
      </dgm:t>
    </dgm:pt>
    <dgm:pt modelId="{8073864F-7699-4DBE-8590-F65F51FDD198}">
      <dgm:prSet custT="1"/>
      <dgm:spPr/>
      <dgm:t>
        <a:bodyPr/>
        <a:lstStyle/>
        <a:p>
          <a:r>
            <a:rPr lang="en-US" sz="2800" b="1" dirty="0">
              <a:latin typeface="Times New Roman" panose="02020603050405020304" pitchFamily="18" charset="0"/>
              <a:cs typeface="Times New Roman" panose="02020603050405020304" pitchFamily="18" charset="0"/>
            </a:rPr>
            <a:t>Shivani Agrawal</a:t>
          </a:r>
          <a:endParaRPr lang="en-US" sz="2800" dirty="0">
            <a:latin typeface="Times New Roman" panose="02020603050405020304" pitchFamily="18" charset="0"/>
            <a:cs typeface="Times New Roman" panose="02020603050405020304" pitchFamily="18" charset="0"/>
          </a:endParaRPr>
        </a:p>
      </dgm:t>
    </dgm:pt>
    <dgm:pt modelId="{02E5C18E-4413-40BB-94DA-82B43C05B505}" type="parTrans" cxnId="{BDECBDB3-0DEE-4C28-976C-F0A2C61B0283}">
      <dgm:prSet/>
      <dgm:spPr/>
      <dgm:t>
        <a:bodyPr/>
        <a:lstStyle/>
        <a:p>
          <a:endParaRPr lang="en-US"/>
        </a:p>
      </dgm:t>
    </dgm:pt>
    <dgm:pt modelId="{CC5D0E2C-D06F-4E0D-A7A4-07CD1D040E6E}" type="sibTrans" cxnId="{BDECBDB3-0DEE-4C28-976C-F0A2C61B0283}">
      <dgm:prSet/>
      <dgm:spPr/>
      <dgm:t>
        <a:bodyPr/>
        <a:lstStyle/>
        <a:p>
          <a:endParaRPr lang="en-US"/>
        </a:p>
      </dgm:t>
    </dgm:pt>
    <dgm:pt modelId="{A7F72E29-F2F5-4815-AD51-992338DAC687}">
      <dgm:prSet custT="1"/>
      <dgm:spPr/>
      <dgm:t>
        <a:bodyPr/>
        <a:lstStyle/>
        <a:p>
          <a:r>
            <a:rPr lang="en-US" sz="2800" b="1" dirty="0">
              <a:latin typeface="Times New Roman" panose="02020603050405020304" pitchFamily="18" charset="0"/>
              <a:cs typeface="Times New Roman" panose="02020603050405020304" pitchFamily="18" charset="0"/>
            </a:rPr>
            <a:t>Sarthak  Agrawal</a:t>
          </a:r>
          <a:endParaRPr lang="en-US" sz="2800" dirty="0">
            <a:latin typeface="Times New Roman" panose="02020603050405020304" pitchFamily="18" charset="0"/>
            <a:cs typeface="Times New Roman" panose="02020603050405020304" pitchFamily="18" charset="0"/>
          </a:endParaRPr>
        </a:p>
      </dgm:t>
    </dgm:pt>
    <dgm:pt modelId="{6C228CA6-6313-4277-92AC-883D8CB6692C}" type="parTrans" cxnId="{182B6621-000A-4AEC-A82F-D61212C53B45}">
      <dgm:prSet/>
      <dgm:spPr/>
      <dgm:t>
        <a:bodyPr/>
        <a:lstStyle/>
        <a:p>
          <a:endParaRPr lang="en-US"/>
        </a:p>
      </dgm:t>
    </dgm:pt>
    <dgm:pt modelId="{9DB3F421-6515-43F7-B414-5823B9868E6A}" type="sibTrans" cxnId="{182B6621-000A-4AEC-A82F-D61212C53B45}">
      <dgm:prSet/>
      <dgm:spPr/>
      <dgm:t>
        <a:bodyPr/>
        <a:lstStyle/>
        <a:p>
          <a:endParaRPr lang="en-US"/>
        </a:p>
      </dgm:t>
    </dgm:pt>
    <dgm:pt modelId="{ECC11189-FF3F-4BDE-A802-780FA19A2793}">
      <dgm:prSet custT="1"/>
      <dgm:spPr/>
      <dgm:t>
        <a:bodyPr/>
        <a:lstStyle/>
        <a:p>
          <a:r>
            <a:rPr lang="en-US" sz="2800" b="1" dirty="0">
              <a:latin typeface="Times New Roman" panose="02020603050405020304" pitchFamily="18" charset="0"/>
              <a:cs typeface="Times New Roman" panose="02020603050405020304" pitchFamily="18" charset="0"/>
            </a:rPr>
            <a:t>Vaibhavi Kulkarni</a:t>
          </a:r>
          <a:endParaRPr lang="en-US" sz="2800" dirty="0">
            <a:latin typeface="Times New Roman" panose="02020603050405020304" pitchFamily="18" charset="0"/>
            <a:cs typeface="Times New Roman" panose="02020603050405020304" pitchFamily="18" charset="0"/>
          </a:endParaRPr>
        </a:p>
      </dgm:t>
    </dgm:pt>
    <dgm:pt modelId="{9C1624AE-FF9D-466D-B271-2FF8CFF471E9}" type="parTrans" cxnId="{B3125647-FC6E-44E6-8E6A-5D974D074B39}">
      <dgm:prSet/>
      <dgm:spPr/>
      <dgm:t>
        <a:bodyPr/>
        <a:lstStyle/>
        <a:p>
          <a:endParaRPr lang="en-US"/>
        </a:p>
      </dgm:t>
    </dgm:pt>
    <dgm:pt modelId="{927C2498-1836-4763-ACD9-3B7ED1D63838}" type="sibTrans" cxnId="{B3125647-FC6E-44E6-8E6A-5D974D074B39}">
      <dgm:prSet/>
      <dgm:spPr/>
      <dgm:t>
        <a:bodyPr/>
        <a:lstStyle/>
        <a:p>
          <a:endParaRPr lang="en-US"/>
        </a:p>
      </dgm:t>
    </dgm:pt>
    <dgm:pt modelId="{61CABAED-09B9-4C77-B046-5691F2B6AB1B}">
      <dgm:prSet custT="1"/>
      <dgm:spPr/>
      <dgm:t>
        <a:bodyPr/>
        <a:lstStyle/>
        <a:p>
          <a:r>
            <a:rPr lang="en-US" sz="2800" b="1" dirty="0">
              <a:latin typeface="Times New Roman" panose="02020603050405020304" pitchFamily="18" charset="0"/>
              <a:cs typeface="Times New Roman" panose="02020603050405020304" pitchFamily="18" charset="0"/>
            </a:rPr>
            <a:t>Shreeya Deshpande</a:t>
          </a:r>
          <a:endParaRPr lang="en-US" sz="2800" dirty="0">
            <a:latin typeface="Times New Roman" panose="02020603050405020304" pitchFamily="18" charset="0"/>
            <a:cs typeface="Times New Roman" panose="02020603050405020304" pitchFamily="18" charset="0"/>
          </a:endParaRPr>
        </a:p>
      </dgm:t>
    </dgm:pt>
    <dgm:pt modelId="{05BCC4BC-DC17-4537-B4C9-BCC8405F2D46}" type="parTrans" cxnId="{EFE7B1DD-74FC-48BA-8A9B-EEBBED8DFBC6}">
      <dgm:prSet/>
      <dgm:spPr/>
      <dgm:t>
        <a:bodyPr/>
        <a:lstStyle/>
        <a:p>
          <a:endParaRPr lang="en-US"/>
        </a:p>
      </dgm:t>
    </dgm:pt>
    <dgm:pt modelId="{405AE84B-31FB-4680-8F1A-B69F2EBC5E5C}" type="sibTrans" cxnId="{EFE7B1DD-74FC-48BA-8A9B-EEBBED8DFBC6}">
      <dgm:prSet/>
      <dgm:spPr/>
      <dgm:t>
        <a:bodyPr/>
        <a:lstStyle/>
        <a:p>
          <a:endParaRPr lang="en-US"/>
        </a:p>
      </dgm:t>
    </dgm:pt>
    <dgm:pt modelId="{5FF04949-9C7F-4E49-8271-3EBB3119C9B0}">
      <dgm:prSet custT="1"/>
      <dgm:spPr/>
      <dgm:t>
        <a:bodyPr/>
        <a:lstStyle/>
        <a:p>
          <a:r>
            <a:rPr lang="en-US" sz="2800" b="1" dirty="0">
              <a:latin typeface="Times New Roman" panose="02020603050405020304" pitchFamily="18" charset="0"/>
              <a:cs typeface="Times New Roman" panose="02020603050405020304" pitchFamily="18" charset="0"/>
            </a:rPr>
            <a:t>Ramakant Sunil Chaudhari</a:t>
          </a:r>
          <a:endParaRPr lang="en-US" sz="2800" dirty="0">
            <a:latin typeface="Times New Roman" panose="02020603050405020304" pitchFamily="18" charset="0"/>
            <a:cs typeface="Times New Roman" panose="02020603050405020304" pitchFamily="18" charset="0"/>
          </a:endParaRPr>
        </a:p>
      </dgm:t>
    </dgm:pt>
    <dgm:pt modelId="{33C8854F-1176-46C7-A81E-8A4F262D263A}" type="parTrans" cxnId="{1B0AE426-E7B3-4C01-91B3-5216E6B1CFB1}">
      <dgm:prSet/>
      <dgm:spPr/>
      <dgm:t>
        <a:bodyPr/>
        <a:lstStyle/>
        <a:p>
          <a:endParaRPr lang="en-US"/>
        </a:p>
      </dgm:t>
    </dgm:pt>
    <dgm:pt modelId="{E1DF9CCA-923D-482B-B442-EB2FE750EB34}" type="sibTrans" cxnId="{1B0AE426-E7B3-4C01-91B3-5216E6B1CFB1}">
      <dgm:prSet/>
      <dgm:spPr/>
      <dgm:t>
        <a:bodyPr/>
        <a:lstStyle/>
        <a:p>
          <a:endParaRPr lang="en-US"/>
        </a:p>
      </dgm:t>
    </dgm:pt>
    <dgm:pt modelId="{29343B64-1472-46D9-9580-0FF62243A483}" type="pres">
      <dgm:prSet presAssocID="{D1802A70-1CBD-47EC-94AA-C146E7AB49D0}" presName="diagram" presStyleCnt="0">
        <dgm:presLayoutVars>
          <dgm:dir/>
          <dgm:resizeHandles val="exact"/>
        </dgm:presLayoutVars>
      </dgm:prSet>
      <dgm:spPr/>
    </dgm:pt>
    <dgm:pt modelId="{666F435F-1CB3-448C-B54C-AC42BDF29DE3}" type="pres">
      <dgm:prSet presAssocID="{AA7D31C7-8950-471A-AC43-17B1F77C637A}" presName="node" presStyleLbl="node1" presStyleIdx="0" presStyleCnt="6" custLinFactNeighborY="-1737">
        <dgm:presLayoutVars>
          <dgm:bulletEnabled val="1"/>
        </dgm:presLayoutVars>
      </dgm:prSet>
      <dgm:spPr/>
    </dgm:pt>
    <dgm:pt modelId="{B97F4E9B-A98A-49A3-AFCF-02C82CD46816}" type="pres">
      <dgm:prSet presAssocID="{8BF0A050-B05C-4A16-AF07-0B22AF7ED6B4}" presName="sibTrans" presStyleCnt="0"/>
      <dgm:spPr/>
    </dgm:pt>
    <dgm:pt modelId="{A2832C09-EBAC-4039-B719-F7F004877F2A}" type="pres">
      <dgm:prSet presAssocID="{8073864F-7699-4DBE-8590-F65F51FDD198}" presName="node" presStyleLbl="node1" presStyleIdx="1" presStyleCnt="6">
        <dgm:presLayoutVars>
          <dgm:bulletEnabled val="1"/>
        </dgm:presLayoutVars>
      </dgm:prSet>
      <dgm:spPr/>
    </dgm:pt>
    <dgm:pt modelId="{6BCA070B-7562-4610-AB0E-5D60779DF6EC}" type="pres">
      <dgm:prSet presAssocID="{CC5D0E2C-D06F-4E0D-A7A4-07CD1D040E6E}" presName="sibTrans" presStyleCnt="0"/>
      <dgm:spPr/>
    </dgm:pt>
    <dgm:pt modelId="{5CA41510-E821-462C-9178-8B1926F45803}" type="pres">
      <dgm:prSet presAssocID="{A7F72E29-F2F5-4815-AD51-992338DAC687}" presName="node" presStyleLbl="node1" presStyleIdx="2" presStyleCnt="6">
        <dgm:presLayoutVars>
          <dgm:bulletEnabled val="1"/>
        </dgm:presLayoutVars>
      </dgm:prSet>
      <dgm:spPr/>
    </dgm:pt>
    <dgm:pt modelId="{C12C2480-873E-4EC9-92EB-9074AE9ACC7B}" type="pres">
      <dgm:prSet presAssocID="{9DB3F421-6515-43F7-B414-5823B9868E6A}" presName="sibTrans" presStyleCnt="0"/>
      <dgm:spPr/>
    </dgm:pt>
    <dgm:pt modelId="{3FE4711E-C398-482E-B71C-0B398F7D0C53}" type="pres">
      <dgm:prSet presAssocID="{ECC11189-FF3F-4BDE-A802-780FA19A2793}" presName="node" presStyleLbl="node1" presStyleIdx="3" presStyleCnt="6">
        <dgm:presLayoutVars>
          <dgm:bulletEnabled val="1"/>
        </dgm:presLayoutVars>
      </dgm:prSet>
      <dgm:spPr/>
    </dgm:pt>
    <dgm:pt modelId="{14100FD1-246B-456E-8AE7-2399347C1E24}" type="pres">
      <dgm:prSet presAssocID="{927C2498-1836-4763-ACD9-3B7ED1D63838}" presName="sibTrans" presStyleCnt="0"/>
      <dgm:spPr/>
    </dgm:pt>
    <dgm:pt modelId="{5F4EA48C-4DE6-412C-A421-AC44052BDDB9}" type="pres">
      <dgm:prSet presAssocID="{61CABAED-09B9-4C77-B046-5691F2B6AB1B}" presName="node" presStyleLbl="node1" presStyleIdx="4" presStyleCnt="6">
        <dgm:presLayoutVars>
          <dgm:bulletEnabled val="1"/>
        </dgm:presLayoutVars>
      </dgm:prSet>
      <dgm:spPr/>
    </dgm:pt>
    <dgm:pt modelId="{461FC546-1724-4AAB-BC68-FF980429565B}" type="pres">
      <dgm:prSet presAssocID="{405AE84B-31FB-4680-8F1A-B69F2EBC5E5C}" presName="sibTrans" presStyleCnt="0"/>
      <dgm:spPr/>
    </dgm:pt>
    <dgm:pt modelId="{BD59D16A-576C-473C-9F23-AB7C4014FEBA}" type="pres">
      <dgm:prSet presAssocID="{5FF04949-9C7F-4E49-8271-3EBB3119C9B0}" presName="node" presStyleLbl="node1" presStyleIdx="5" presStyleCnt="6">
        <dgm:presLayoutVars>
          <dgm:bulletEnabled val="1"/>
        </dgm:presLayoutVars>
      </dgm:prSet>
      <dgm:spPr/>
    </dgm:pt>
  </dgm:ptLst>
  <dgm:cxnLst>
    <dgm:cxn modelId="{0F6F7D09-9C5C-4A8C-BC8C-D08521FC6488}" type="presOf" srcId="{8073864F-7699-4DBE-8590-F65F51FDD198}" destId="{A2832C09-EBAC-4039-B719-F7F004877F2A}" srcOrd="0" destOrd="0" presId="urn:microsoft.com/office/officeart/2005/8/layout/default"/>
    <dgm:cxn modelId="{B4E24B0C-6689-4850-B52B-0E9560655615}" type="presOf" srcId="{ECC11189-FF3F-4BDE-A802-780FA19A2793}" destId="{3FE4711E-C398-482E-B71C-0B398F7D0C53}" srcOrd="0" destOrd="0" presId="urn:microsoft.com/office/officeart/2005/8/layout/default"/>
    <dgm:cxn modelId="{182B6621-000A-4AEC-A82F-D61212C53B45}" srcId="{D1802A70-1CBD-47EC-94AA-C146E7AB49D0}" destId="{A7F72E29-F2F5-4815-AD51-992338DAC687}" srcOrd="2" destOrd="0" parTransId="{6C228CA6-6313-4277-92AC-883D8CB6692C}" sibTransId="{9DB3F421-6515-43F7-B414-5823B9868E6A}"/>
    <dgm:cxn modelId="{1B0AE426-E7B3-4C01-91B3-5216E6B1CFB1}" srcId="{D1802A70-1CBD-47EC-94AA-C146E7AB49D0}" destId="{5FF04949-9C7F-4E49-8271-3EBB3119C9B0}" srcOrd="5" destOrd="0" parTransId="{33C8854F-1176-46C7-A81E-8A4F262D263A}" sibTransId="{E1DF9CCA-923D-482B-B442-EB2FE750EB34}"/>
    <dgm:cxn modelId="{4F57D63E-2E1C-4DA2-BDCF-FBC3F1682D55}" type="presOf" srcId="{D1802A70-1CBD-47EC-94AA-C146E7AB49D0}" destId="{29343B64-1472-46D9-9580-0FF62243A483}" srcOrd="0" destOrd="0" presId="urn:microsoft.com/office/officeart/2005/8/layout/default"/>
    <dgm:cxn modelId="{D0CB7945-254D-4E28-A6AD-0365BF6A81C9}" type="presOf" srcId="{AA7D31C7-8950-471A-AC43-17B1F77C637A}" destId="{666F435F-1CB3-448C-B54C-AC42BDF29DE3}" srcOrd="0" destOrd="0" presId="urn:microsoft.com/office/officeart/2005/8/layout/default"/>
    <dgm:cxn modelId="{B3125647-FC6E-44E6-8E6A-5D974D074B39}" srcId="{D1802A70-1CBD-47EC-94AA-C146E7AB49D0}" destId="{ECC11189-FF3F-4BDE-A802-780FA19A2793}" srcOrd="3" destOrd="0" parTransId="{9C1624AE-FF9D-466D-B271-2FF8CFF471E9}" sibTransId="{927C2498-1836-4763-ACD9-3B7ED1D63838}"/>
    <dgm:cxn modelId="{A16FC84D-62C9-4F70-B20E-91B7EC2D7B28}" type="presOf" srcId="{5FF04949-9C7F-4E49-8271-3EBB3119C9B0}" destId="{BD59D16A-576C-473C-9F23-AB7C4014FEBA}" srcOrd="0" destOrd="0" presId="urn:microsoft.com/office/officeart/2005/8/layout/default"/>
    <dgm:cxn modelId="{1489AF74-4B46-4DD6-82F2-EB1848A8801D}" srcId="{D1802A70-1CBD-47EC-94AA-C146E7AB49D0}" destId="{AA7D31C7-8950-471A-AC43-17B1F77C637A}" srcOrd="0" destOrd="0" parTransId="{E358BDCB-71F0-44EB-BF08-285FB215BBF8}" sibTransId="{8BF0A050-B05C-4A16-AF07-0B22AF7ED6B4}"/>
    <dgm:cxn modelId="{06236D94-016A-456C-A503-F5A6BB832151}" type="presOf" srcId="{A7F72E29-F2F5-4815-AD51-992338DAC687}" destId="{5CA41510-E821-462C-9178-8B1926F45803}" srcOrd="0" destOrd="0" presId="urn:microsoft.com/office/officeart/2005/8/layout/default"/>
    <dgm:cxn modelId="{E4B06AA1-E4B1-4685-B0D7-C100AB515A10}" type="presOf" srcId="{61CABAED-09B9-4C77-B046-5691F2B6AB1B}" destId="{5F4EA48C-4DE6-412C-A421-AC44052BDDB9}" srcOrd="0" destOrd="0" presId="urn:microsoft.com/office/officeart/2005/8/layout/default"/>
    <dgm:cxn modelId="{BDECBDB3-0DEE-4C28-976C-F0A2C61B0283}" srcId="{D1802A70-1CBD-47EC-94AA-C146E7AB49D0}" destId="{8073864F-7699-4DBE-8590-F65F51FDD198}" srcOrd="1" destOrd="0" parTransId="{02E5C18E-4413-40BB-94DA-82B43C05B505}" sibTransId="{CC5D0E2C-D06F-4E0D-A7A4-07CD1D040E6E}"/>
    <dgm:cxn modelId="{EFE7B1DD-74FC-48BA-8A9B-EEBBED8DFBC6}" srcId="{D1802A70-1CBD-47EC-94AA-C146E7AB49D0}" destId="{61CABAED-09B9-4C77-B046-5691F2B6AB1B}" srcOrd="4" destOrd="0" parTransId="{05BCC4BC-DC17-4537-B4C9-BCC8405F2D46}" sibTransId="{405AE84B-31FB-4680-8F1A-B69F2EBC5E5C}"/>
    <dgm:cxn modelId="{1C9F435F-8478-45BB-9650-C386285CE02D}" type="presParOf" srcId="{29343B64-1472-46D9-9580-0FF62243A483}" destId="{666F435F-1CB3-448C-B54C-AC42BDF29DE3}" srcOrd="0" destOrd="0" presId="urn:microsoft.com/office/officeart/2005/8/layout/default"/>
    <dgm:cxn modelId="{289D8338-A1EB-4921-9E0A-AF38E6CB1FA7}" type="presParOf" srcId="{29343B64-1472-46D9-9580-0FF62243A483}" destId="{B97F4E9B-A98A-49A3-AFCF-02C82CD46816}" srcOrd="1" destOrd="0" presId="urn:microsoft.com/office/officeart/2005/8/layout/default"/>
    <dgm:cxn modelId="{94F624A3-00EE-408D-8CDD-E61256EE009B}" type="presParOf" srcId="{29343B64-1472-46D9-9580-0FF62243A483}" destId="{A2832C09-EBAC-4039-B719-F7F004877F2A}" srcOrd="2" destOrd="0" presId="urn:microsoft.com/office/officeart/2005/8/layout/default"/>
    <dgm:cxn modelId="{503D3F78-2573-490A-B7D6-C6FA43D17FE6}" type="presParOf" srcId="{29343B64-1472-46D9-9580-0FF62243A483}" destId="{6BCA070B-7562-4610-AB0E-5D60779DF6EC}" srcOrd="3" destOrd="0" presId="urn:microsoft.com/office/officeart/2005/8/layout/default"/>
    <dgm:cxn modelId="{9045247C-D401-47CA-96C8-EEC6016FB0F1}" type="presParOf" srcId="{29343B64-1472-46D9-9580-0FF62243A483}" destId="{5CA41510-E821-462C-9178-8B1926F45803}" srcOrd="4" destOrd="0" presId="urn:microsoft.com/office/officeart/2005/8/layout/default"/>
    <dgm:cxn modelId="{E313A1BA-2D69-46E3-A137-68EA5A45127E}" type="presParOf" srcId="{29343B64-1472-46D9-9580-0FF62243A483}" destId="{C12C2480-873E-4EC9-92EB-9074AE9ACC7B}" srcOrd="5" destOrd="0" presId="urn:microsoft.com/office/officeart/2005/8/layout/default"/>
    <dgm:cxn modelId="{E5AB0DAE-F2FE-4280-BDE6-483F079025FD}" type="presParOf" srcId="{29343B64-1472-46D9-9580-0FF62243A483}" destId="{3FE4711E-C398-482E-B71C-0B398F7D0C53}" srcOrd="6" destOrd="0" presId="urn:microsoft.com/office/officeart/2005/8/layout/default"/>
    <dgm:cxn modelId="{8FD22AC3-0C59-4CA4-A9C7-1E72556BC3A3}" type="presParOf" srcId="{29343B64-1472-46D9-9580-0FF62243A483}" destId="{14100FD1-246B-456E-8AE7-2399347C1E24}" srcOrd="7" destOrd="0" presId="urn:microsoft.com/office/officeart/2005/8/layout/default"/>
    <dgm:cxn modelId="{F50D10AB-B670-4C34-B05A-66383E6D6919}" type="presParOf" srcId="{29343B64-1472-46D9-9580-0FF62243A483}" destId="{5F4EA48C-4DE6-412C-A421-AC44052BDDB9}" srcOrd="8" destOrd="0" presId="urn:microsoft.com/office/officeart/2005/8/layout/default"/>
    <dgm:cxn modelId="{AD804701-DE00-4F4E-AE01-4A624044AF4C}" type="presParOf" srcId="{29343B64-1472-46D9-9580-0FF62243A483}" destId="{461FC546-1724-4AAB-BC68-FF980429565B}" srcOrd="9" destOrd="0" presId="urn:microsoft.com/office/officeart/2005/8/layout/default"/>
    <dgm:cxn modelId="{83F99F84-C443-4AA5-A0E1-4F7846DC3518}" type="presParOf" srcId="{29343B64-1472-46D9-9580-0FF62243A483}" destId="{BD59D16A-576C-473C-9F23-AB7C4014FEB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F85E39-F15E-43AC-8FD7-0675E83E355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795CE7-0B8D-46A9-BA9F-C33F31B9E4DC}">
      <dgm:prSet custT="1"/>
      <dgm:spPr/>
      <dgm:t>
        <a:bodyPr/>
        <a:lstStyle/>
        <a:p>
          <a:pPr>
            <a:defRPr cap="all"/>
          </a:pPr>
          <a:r>
            <a:rPr lang="en-US" sz="2000" dirty="0">
              <a:latin typeface="Times New Roman" panose="02020603050405020304" pitchFamily="18" charset="0"/>
              <a:cs typeface="Times New Roman" panose="02020603050405020304" pitchFamily="18" charset="0"/>
            </a:rPr>
            <a:t>Data Preparation</a:t>
          </a:r>
        </a:p>
      </dgm:t>
    </dgm:pt>
    <dgm:pt modelId="{D18754EA-94EC-4D50-9EA8-C00ECE708D0E}" type="parTrans" cxnId="{46BE4F2A-87C7-4A25-88E5-842E67AE5777}">
      <dgm:prSet/>
      <dgm:spPr/>
      <dgm:t>
        <a:bodyPr/>
        <a:lstStyle/>
        <a:p>
          <a:endParaRPr lang="en-US"/>
        </a:p>
      </dgm:t>
    </dgm:pt>
    <dgm:pt modelId="{8869394B-2C62-4C49-B22E-C498D070DC91}" type="sibTrans" cxnId="{46BE4F2A-87C7-4A25-88E5-842E67AE5777}">
      <dgm:prSet/>
      <dgm:spPr/>
      <dgm:t>
        <a:bodyPr/>
        <a:lstStyle/>
        <a:p>
          <a:endParaRPr lang="en-US"/>
        </a:p>
      </dgm:t>
    </dgm:pt>
    <dgm:pt modelId="{13D8F4BA-DABA-4078-AF21-D6C10873F1E5}">
      <dgm:prSet custT="1"/>
      <dgm:spPr/>
      <dgm:t>
        <a:bodyPr/>
        <a:lstStyle/>
        <a:p>
          <a:pPr>
            <a:defRPr cap="all"/>
          </a:pPr>
          <a:r>
            <a:rPr lang="en-US" sz="2000" dirty="0">
              <a:latin typeface="Times New Roman" panose="02020603050405020304" pitchFamily="18" charset="0"/>
              <a:cs typeface="Times New Roman" panose="02020603050405020304" pitchFamily="18" charset="0"/>
            </a:rPr>
            <a:t>Provisioning and Transformation</a:t>
          </a:r>
        </a:p>
      </dgm:t>
    </dgm:pt>
    <dgm:pt modelId="{E7C37E65-385A-464A-9CA2-201DCC3BFCA0}" type="parTrans" cxnId="{CE9BEB9D-B4EF-41BF-90D5-26CF83818B2F}">
      <dgm:prSet/>
      <dgm:spPr/>
      <dgm:t>
        <a:bodyPr/>
        <a:lstStyle/>
        <a:p>
          <a:endParaRPr lang="en-US"/>
        </a:p>
      </dgm:t>
    </dgm:pt>
    <dgm:pt modelId="{93EB6AC0-86F4-405E-BCF2-867206C7D5A6}" type="sibTrans" cxnId="{CE9BEB9D-B4EF-41BF-90D5-26CF83818B2F}">
      <dgm:prSet/>
      <dgm:spPr/>
      <dgm:t>
        <a:bodyPr/>
        <a:lstStyle/>
        <a:p>
          <a:endParaRPr lang="en-US"/>
        </a:p>
      </dgm:t>
    </dgm:pt>
    <dgm:pt modelId="{2610F3DA-DDC2-41C8-A34A-4CBA8FFF7D2C}">
      <dgm:prSet custT="1"/>
      <dgm:spPr/>
      <dgm:t>
        <a:bodyPr/>
        <a:lstStyle/>
        <a:p>
          <a:pPr>
            <a:defRPr cap="all"/>
          </a:pPr>
          <a:r>
            <a:rPr lang="en-US" sz="2000" dirty="0">
              <a:latin typeface="Times New Roman" panose="02020603050405020304" pitchFamily="18" charset="0"/>
              <a:cs typeface="Times New Roman" panose="02020603050405020304" pitchFamily="18" charset="0"/>
            </a:rPr>
            <a:t>Dashboard Implementation</a:t>
          </a:r>
        </a:p>
      </dgm:t>
    </dgm:pt>
    <dgm:pt modelId="{73697729-DAF1-4EE9-919A-9051DE28C7C0}" type="parTrans" cxnId="{356A4CC6-E61B-40F6-B671-AB7DADD03346}">
      <dgm:prSet/>
      <dgm:spPr/>
      <dgm:t>
        <a:bodyPr/>
        <a:lstStyle/>
        <a:p>
          <a:endParaRPr lang="en-US"/>
        </a:p>
      </dgm:t>
    </dgm:pt>
    <dgm:pt modelId="{F2DDE352-FF33-4894-9B64-7E6A10E4CED3}" type="sibTrans" cxnId="{356A4CC6-E61B-40F6-B671-AB7DADD03346}">
      <dgm:prSet/>
      <dgm:spPr/>
      <dgm:t>
        <a:bodyPr/>
        <a:lstStyle/>
        <a:p>
          <a:endParaRPr lang="en-US"/>
        </a:p>
      </dgm:t>
    </dgm:pt>
    <dgm:pt modelId="{11CE89A8-4EB4-4AB8-908A-CB0C5D76DAA7}">
      <dgm:prSet custT="1"/>
      <dgm:spPr/>
      <dgm:t>
        <a:bodyPr/>
        <a:lstStyle/>
        <a:p>
          <a:pPr>
            <a:defRPr cap="all"/>
          </a:pPr>
          <a:r>
            <a:rPr lang="en-US" sz="2000" dirty="0">
              <a:latin typeface="Times New Roman" panose="02020603050405020304" pitchFamily="18" charset="0"/>
              <a:cs typeface="Times New Roman" panose="02020603050405020304" pitchFamily="18" charset="0"/>
            </a:rPr>
            <a:t>Analysis and storytelling of data</a:t>
          </a:r>
        </a:p>
      </dgm:t>
    </dgm:pt>
    <dgm:pt modelId="{29813B8A-A108-4526-B7B3-67C4802230B9}" type="parTrans" cxnId="{85D6124D-45AA-4727-AD84-4782FF736070}">
      <dgm:prSet/>
      <dgm:spPr/>
      <dgm:t>
        <a:bodyPr/>
        <a:lstStyle/>
        <a:p>
          <a:endParaRPr lang="en-US"/>
        </a:p>
      </dgm:t>
    </dgm:pt>
    <dgm:pt modelId="{EB2B58B3-F5CF-4063-B1CC-12D486640CEC}" type="sibTrans" cxnId="{85D6124D-45AA-4727-AD84-4782FF736070}">
      <dgm:prSet/>
      <dgm:spPr/>
      <dgm:t>
        <a:bodyPr/>
        <a:lstStyle/>
        <a:p>
          <a:endParaRPr lang="en-US"/>
        </a:p>
      </dgm:t>
    </dgm:pt>
    <dgm:pt modelId="{241548FA-0404-49C7-8857-A21E369B196A}" type="pres">
      <dgm:prSet presAssocID="{76F85E39-F15E-43AC-8FD7-0675E83E355F}" presName="root" presStyleCnt="0">
        <dgm:presLayoutVars>
          <dgm:dir/>
          <dgm:resizeHandles val="exact"/>
        </dgm:presLayoutVars>
      </dgm:prSet>
      <dgm:spPr/>
    </dgm:pt>
    <dgm:pt modelId="{EC10184F-3A8C-4B1C-897C-65197A180E20}" type="pres">
      <dgm:prSet presAssocID="{7F795CE7-0B8D-46A9-BA9F-C33F31B9E4DC}" presName="compNode" presStyleCnt="0"/>
      <dgm:spPr/>
    </dgm:pt>
    <dgm:pt modelId="{5E56CC69-C22F-45F4-93B6-EBD7E56D54CE}" type="pres">
      <dgm:prSet presAssocID="{7F795CE7-0B8D-46A9-BA9F-C33F31B9E4DC}" presName="iconBgRect" presStyleLbl="bgShp" presStyleIdx="0" presStyleCnt="4"/>
      <dgm:spPr/>
    </dgm:pt>
    <dgm:pt modelId="{93D9F32D-51DA-4032-A644-6D9A32A9878A}" type="pres">
      <dgm:prSet presAssocID="{7F795CE7-0B8D-46A9-BA9F-C33F31B9E4D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FF225D9-A3B8-40F9-9907-3AE4EDC01C14}" type="pres">
      <dgm:prSet presAssocID="{7F795CE7-0B8D-46A9-BA9F-C33F31B9E4DC}" presName="spaceRect" presStyleCnt="0"/>
      <dgm:spPr/>
    </dgm:pt>
    <dgm:pt modelId="{ACD16549-C9F7-4143-88BB-623F9757BD93}" type="pres">
      <dgm:prSet presAssocID="{7F795CE7-0B8D-46A9-BA9F-C33F31B9E4DC}" presName="textRect" presStyleLbl="revTx" presStyleIdx="0" presStyleCnt="4">
        <dgm:presLayoutVars>
          <dgm:chMax val="1"/>
          <dgm:chPref val="1"/>
        </dgm:presLayoutVars>
      </dgm:prSet>
      <dgm:spPr/>
    </dgm:pt>
    <dgm:pt modelId="{28610591-E8DF-40C6-97A6-B35B343A5B1B}" type="pres">
      <dgm:prSet presAssocID="{8869394B-2C62-4C49-B22E-C498D070DC91}" presName="sibTrans" presStyleCnt="0"/>
      <dgm:spPr/>
    </dgm:pt>
    <dgm:pt modelId="{8FFB805C-3A7A-41C7-A68D-5BE61AD43439}" type="pres">
      <dgm:prSet presAssocID="{13D8F4BA-DABA-4078-AF21-D6C10873F1E5}" presName="compNode" presStyleCnt="0"/>
      <dgm:spPr/>
    </dgm:pt>
    <dgm:pt modelId="{CBF3FB60-BEC4-42BC-B9D9-CA923BA4E730}" type="pres">
      <dgm:prSet presAssocID="{13D8F4BA-DABA-4078-AF21-D6C10873F1E5}" presName="iconBgRect" presStyleLbl="bgShp" presStyleIdx="1" presStyleCnt="4"/>
      <dgm:spPr/>
    </dgm:pt>
    <dgm:pt modelId="{A768FB36-A6F1-4587-9D94-3D4395A33661}" type="pres">
      <dgm:prSet presAssocID="{13D8F4BA-DABA-4078-AF21-D6C10873F1E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DF7EEA08-C5CC-4272-AF76-DF88EAE1ECE9}" type="pres">
      <dgm:prSet presAssocID="{13D8F4BA-DABA-4078-AF21-D6C10873F1E5}" presName="spaceRect" presStyleCnt="0"/>
      <dgm:spPr/>
    </dgm:pt>
    <dgm:pt modelId="{3AF2D965-0927-4FF2-998D-6AF37F8455F1}" type="pres">
      <dgm:prSet presAssocID="{13D8F4BA-DABA-4078-AF21-D6C10873F1E5}" presName="textRect" presStyleLbl="revTx" presStyleIdx="1" presStyleCnt="4" custScaleX="112548">
        <dgm:presLayoutVars>
          <dgm:chMax val="1"/>
          <dgm:chPref val="1"/>
        </dgm:presLayoutVars>
      </dgm:prSet>
      <dgm:spPr/>
    </dgm:pt>
    <dgm:pt modelId="{13FE9013-8FA5-441D-8EA8-0AFE8D76D71C}" type="pres">
      <dgm:prSet presAssocID="{93EB6AC0-86F4-405E-BCF2-867206C7D5A6}" presName="sibTrans" presStyleCnt="0"/>
      <dgm:spPr/>
    </dgm:pt>
    <dgm:pt modelId="{DF5BEDB2-5ADE-4197-BA8C-B93C7F8ECE03}" type="pres">
      <dgm:prSet presAssocID="{2610F3DA-DDC2-41C8-A34A-4CBA8FFF7D2C}" presName="compNode" presStyleCnt="0"/>
      <dgm:spPr/>
    </dgm:pt>
    <dgm:pt modelId="{4327E74A-7E6E-4F7A-8F0B-F57A569ABD09}" type="pres">
      <dgm:prSet presAssocID="{2610F3DA-DDC2-41C8-A34A-4CBA8FFF7D2C}" presName="iconBgRect" presStyleLbl="bgShp" presStyleIdx="2" presStyleCnt="4"/>
      <dgm:spPr/>
    </dgm:pt>
    <dgm:pt modelId="{5A01B636-89D8-4724-AD40-AE25AD9D0CBF}" type="pres">
      <dgm:prSet presAssocID="{2610F3DA-DDC2-41C8-A34A-4CBA8FFF7D2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A35AAE3A-880B-465A-85DA-0D747E9183E0}" type="pres">
      <dgm:prSet presAssocID="{2610F3DA-DDC2-41C8-A34A-4CBA8FFF7D2C}" presName="spaceRect" presStyleCnt="0"/>
      <dgm:spPr/>
    </dgm:pt>
    <dgm:pt modelId="{C4C645E2-94C4-45A3-8B46-E2E8A4C11FA9}" type="pres">
      <dgm:prSet presAssocID="{2610F3DA-DDC2-41C8-A34A-4CBA8FFF7D2C}" presName="textRect" presStyleLbl="revTx" presStyleIdx="2" presStyleCnt="4" custScaleX="111539">
        <dgm:presLayoutVars>
          <dgm:chMax val="1"/>
          <dgm:chPref val="1"/>
        </dgm:presLayoutVars>
      </dgm:prSet>
      <dgm:spPr/>
    </dgm:pt>
    <dgm:pt modelId="{EBBE2C05-3BA3-4D4E-8C57-5706709EE444}" type="pres">
      <dgm:prSet presAssocID="{F2DDE352-FF33-4894-9B64-7E6A10E4CED3}" presName="sibTrans" presStyleCnt="0"/>
      <dgm:spPr/>
    </dgm:pt>
    <dgm:pt modelId="{9F48D820-017F-4FE5-8DC3-2B75ED7D50D7}" type="pres">
      <dgm:prSet presAssocID="{11CE89A8-4EB4-4AB8-908A-CB0C5D76DAA7}" presName="compNode" presStyleCnt="0"/>
      <dgm:spPr/>
    </dgm:pt>
    <dgm:pt modelId="{0A7F1C1C-6B8B-4DC1-8A08-1F3101679F51}" type="pres">
      <dgm:prSet presAssocID="{11CE89A8-4EB4-4AB8-908A-CB0C5D76DAA7}" presName="iconBgRect" presStyleLbl="bgShp" presStyleIdx="3" presStyleCnt="4"/>
      <dgm:spPr/>
    </dgm:pt>
    <dgm:pt modelId="{24C8FAAD-93BA-440E-8FE6-B9D108FC074D}" type="pres">
      <dgm:prSet presAssocID="{11CE89A8-4EB4-4AB8-908A-CB0C5D76DAA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75562566-EED6-45BD-B1A0-94340DA987BA}" type="pres">
      <dgm:prSet presAssocID="{11CE89A8-4EB4-4AB8-908A-CB0C5D76DAA7}" presName="spaceRect" presStyleCnt="0"/>
      <dgm:spPr/>
    </dgm:pt>
    <dgm:pt modelId="{50B976C3-925F-4BC8-BBC0-514966B63157}" type="pres">
      <dgm:prSet presAssocID="{11CE89A8-4EB4-4AB8-908A-CB0C5D76DAA7}" presName="textRect" presStyleLbl="revTx" presStyleIdx="3" presStyleCnt="4">
        <dgm:presLayoutVars>
          <dgm:chMax val="1"/>
          <dgm:chPref val="1"/>
        </dgm:presLayoutVars>
      </dgm:prSet>
      <dgm:spPr/>
    </dgm:pt>
  </dgm:ptLst>
  <dgm:cxnLst>
    <dgm:cxn modelId="{939A1E23-738C-457E-AC3B-0B5C01553309}" type="presOf" srcId="{11CE89A8-4EB4-4AB8-908A-CB0C5D76DAA7}" destId="{50B976C3-925F-4BC8-BBC0-514966B63157}" srcOrd="0" destOrd="0" presId="urn:microsoft.com/office/officeart/2018/5/layout/IconCircleLabelList"/>
    <dgm:cxn modelId="{46BE4F2A-87C7-4A25-88E5-842E67AE5777}" srcId="{76F85E39-F15E-43AC-8FD7-0675E83E355F}" destId="{7F795CE7-0B8D-46A9-BA9F-C33F31B9E4DC}" srcOrd="0" destOrd="0" parTransId="{D18754EA-94EC-4D50-9EA8-C00ECE708D0E}" sibTransId="{8869394B-2C62-4C49-B22E-C498D070DC91}"/>
    <dgm:cxn modelId="{095F5434-159C-41B8-BE2E-A8A239A3CDED}" type="presOf" srcId="{13D8F4BA-DABA-4078-AF21-D6C10873F1E5}" destId="{3AF2D965-0927-4FF2-998D-6AF37F8455F1}" srcOrd="0" destOrd="0" presId="urn:microsoft.com/office/officeart/2018/5/layout/IconCircleLabelList"/>
    <dgm:cxn modelId="{B5031248-C024-4260-B75A-760EB486A90E}" type="presOf" srcId="{2610F3DA-DDC2-41C8-A34A-4CBA8FFF7D2C}" destId="{C4C645E2-94C4-45A3-8B46-E2E8A4C11FA9}" srcOrd="0" destOrd="0" presId="urn:microsoft.com/office/officeart/2018/5/layout/IconCircleLabelList"/>
    <dgm:cxn modelId="{85D6124D-45AA-4727-AD84-4782FF736070}" srcId="{76F85E39-F15E-43AC-8FD7-0675E83E355F}" destId="{11CE89A8-4EB4-4AB8-908A-CB0C5D76DAA7}" srcOrd="3" destOrd="0" parTransId="{29813B8A-A108-4526-B7B3-67C4802230B9}" sibTransId="{EB2B58B3-F5CF-4063-B1CC-12D486640CEC}"/>
    <dgm:cxn modelId="{33B4E350-D314-4F91-B5A0-71600850984A}" type="presOf" srcId="{7F795CE7-0B8D-46A9-BA9F-C33F31B9E4DC}" destId="{ACD16549-C9F7-4143-88BB-623F9757BD93}" srcOrd="0" destOrd="0" presId="urn:microsoft.com/office/officeart/2018/5/layout/IconCircleLabelList"/>
    <dgm:cxn modelId="{CE9BEB9D-B4EF-41BF-90D5-26CF83818B2F}" srcId="{76F85E39-F15E-43AC-8FD7-0675E83E355F}" destId="{13D8F4BA-DABA-4078-AF21-D6C10873F1E5}" srcOrd="1" destOrd="0" parTransId="{E7C37E65-385A-464A-9CA2-201DCC3BFCA0}" sibTransId="{93EB6AC0-86F4-405E-BCF2-867206C7D5A6}"/>
    <dgm:cxn modelId="{356A4CC6-E61B-40F6-B671-AB7DADD03346}" srcId="{76F85E39-F15E-43AC-8FD7-0675E83E355F}" destId="{2610F3DA-DDC2-41C8-A34A-4CBA8FFF7D2C}" srcOrd="2" destOrd="0" parTransId="{73697729-DAF1-4EE9-919A-9051DE28C7C0}" sibTransId="{F2DDE352-FF33-4894-9B64-7E6A10E4CED3}"/>
    <dgm:cxn modelId="{6F9930C8-1050-456F-92AB-83EE0E90C956}" type="presOf" srcId="{76F85E39-F15E-43AC-8FD7-0675E83E355F}" destId="{241548FA-0404-49C7-8857-A21E369B196A}" srcOrd="0" destOrd="0" presId="urn:microsoft.com/office/officeart/2018/5/layout/IconCircleLabelList"/>
    <dgm:cxn modelId="{8DD120C5-1D50-41CA-A8A3-98C703E23AA0}" type="presParOf" srcId="{241548FA-0404-49C7-8857-A21E369B196A}" destId="{EC10184F-3A8C-4B1C-897C-65197A180E20}" srcOrd="0" destOrd="0" presId="urn:microsoft.com/office/officeart/2018/5/layout/IconCircleLabelList"/>
    <dgm:cxn modelId="{8620EFCC-DD13-4A75-A07E-84C9A892DAF3}" type="presParOf" srcId="{EC10184F-3A8C-4B1C-897C-65197A180E20}" destId="{5E56CC69-C22F-45F4-93B6-EBD7E56D54CE}" srcOrd="0" destOrd="0" presId="urn:microsoft.com/office/officeart/2018/5/layout/IconCircleLabelList"/>
    <dgm:cxn modelId="{EE2F69E8-81A4-4D36-B082-985A07EFABF3}" type="presParOf" srcId="{EC10184F-3A8C-4B1C-897C-65197A180E20}" destId="{93D9F32D-51DA-4032-A644-6D9A32A9878A}" srcOrd="1" destOrd="0" presId="urn:microsoft.com/office/officeart/2018/5/layout/IconCircleLabelList"/>
    <dgm:cxn modelId="{E039508C-8FFC-44FB-A77E-AEDAF318669A}" type="presParOf" srcId="{EC10184F-3A8C-4B1C-897C-65197A180E20}" destId="{FFF225D9-A3B8-40F9-9907-3AE4EDC01C14}" srcOrd="2" destOrd="0" presId="urn:microsoft.com/office/officeart/2018/5/layout/IconCircleLabelList"/>
    <dgm:cxn modelId="{F7BF20A7-75D1-43F2-9B0F-ACDA33CC549E}" type="presParOf" srcId="{EC10184F-3A8C-4B1C-897C-65197A180E20}" destId="{ACD16549-C9F7-4143-88BB-623F9757BD93}" srcOrd="3" destOrd="0" presId="urn:microsoft.com/office/officeart/2018/5/layout/IconCircleLabelList"/>
    <dgm:cxn modelId="{E144F1F1-4041-4F73-9BE6-B5578D824AD6}" type="presParOf" srcId="{241548FA-0404-49C7-8857-A21E369B196A}" destId="{28610591-E8DF-40C6-97A6-B35B343A5B1B}" srcOrd="1" destOrd="0" presId="urn:microsoft.com/office/officeart/2018/5/layout/IconCircleLabelList"/>
    <dgm:cxn modelId="{F3A4E47A-6AA0-43A7-9E2D-7FD08A076CD5}" type="presParOf" srcId="{241548FA-0404-49C7-8857-A21E369B196A}" destId="{8FFB805C-3A7A-41C7-A68D-5BE61AD43439}" srcOrd="2" destOrd="0" presId="urn:microsoft.com/office/officeart/2018/5/layout/IconCircleLabelList"/>
    <dgm:cxn modelId="{DB820D90-B812-41DD-A0FE-F5F6D16ACDA7}" type="presParOf" srcId="{8FFB805C-3A7A-41C7-A68D-5BE61AD43439}" destId="{CBF3FB60-BEC4-42BC-B9D9-CA923BA4E730}" srcOrd="0" destOrd="0" presId="urn:microsoft.com/office/officeart/2018/5/layout/IconCircleLabelList"/>
    <dgm:cxn modelId="{5C8CAFF1-3097-4F1D-B1CF-6E6C888B9287}" type="presParOf" srcId="{8FFB805C-3A7A-41C7-A68D-5BE61AD43439}" destId="{A768FB36-A6F1-4587-9D94-3D4395A33661}" srcOrd="1" destOrd="0" presId="urn:microsoft.com/office/officeart/2018/5/layout/IconCircleLabelList"/>
    <dgm:cxn modelId="{8ABEF2CC-4AF2-4489-A407-916F71F41281}" type="presParOf" srcId="{8FFB805C-3A7A-41C7-A68D-5BE61AD43439}" destId="{DF7EEA08-C5CC-4272-AF76-DF88EAE1ECE9}" srcOrd="2" destOrd="0" presId="urn:microsoft.com/office/officeart/2018/5/layout/IconCircleLabelList"/>
    <dgm:cxn modelId="{82A8E61D-083F-4D1C-A7C4-332C7D6DB288}" type="presParOf" srcId="{8FFB805C-3A7A-41C7-A68D-5BE61AD43439}" destId="{3AF2D965-0927-4FF2-998D-6AF37F8455F1}" srcOrd="3" destOrd="0" presId="urn:microsoft.com/office/officeart/2018/5/layout/IconCircleLabelList"/>
    <dgm:cxn modelId="{E4AE6FA7-7512-4399-8D60-7EEBE86654D2}" type="presParOf" srcId="{241548FA-0404-49C7-8857-A21E369B196A}" destId="{13FE9013-8FA5-441D-8EA8-0AFE8D76D71C}" srcOrd="3" destOrd="0" presId="urn:microsoft.com/office/officeart/2018/5/layout/IconCircleLabelList"/>
    <dgm:cxn modelId="{62387ECD-F3DD-4C4C-8A1E-02197971C284}" type="presParOf" srcId="{241548FA-0404-49C7-8857-A21E369B196A}" destId="{DF5BEDB2-5ADE-4197-BA8C-B93C7F8ECE03}" srcOrd="4" destOrd="0" presId="urn:microsoft.com/office/officeart/2018/5/layout/IconCircleLabelList"/>
    <dgm:cxn modelId="{010A795A-64C3-48DF-8861-A8B10AC4C0E7}" type="presParOf" srcId="{DF5BEDB2-5ADE-4197-BA8C-B93C7F8ECE03}" destId="{4327E74A-7E6E-4F7A-8F0B-F57A569ABD09}" srcOrd="0" destOrd="0" presId="urn:microsoft.com/office/officeart/2018/5/layout/IconCircleLabelList"/>
    <dgm:cxn modelId="{5CD49D7B-2153-4D36-84F4-E456DD992B02}" type="presParOf" srcId="{DF5BEDB2-5ADE-4197-BA8C-B93C7F8ECE03}" destId="{5A01B636-89D8-4724-AD40-AE25AD9D0CBF}" srcOrd="1" destOrd="0" presId="urn:microsoft.com/office/officeart/2018/5/layout/IconCircleLabelList"/>
    <dgm:cxn modelId="{C617FEA4-6D58-40AD-AECF-B987F96E8283}" type="presParOf" srcId="{DF5BEDB2-5ADE-4197-BA8C-B93C7F8ECE03}" destId="{A35AAE3A-880B-465A-85DA-0D747E9183E0}" srcOrd="2" destOrd="0" presId="urn:microsoft.com/office/officeart/2018/5/layout/IconCircleLabelList"/>
    <dgm:cxn modelId="{2B9CAF9A-9041-48C3-9AF6-83782474B2EB}" type="presParOf" srcId="{DF5BEDB2-5ADE-4197-BA8C-B93C7F8ECE03}" destId="{C4C645E2-94C4-45A3-8B46-E2E8A4C11FA9}" srcOrd="3" destOrd="0" presId="urn:microsoft.com/office/officeart/2018/5/layout/IconCircleLabelList"/>
    <dgm:cxn modelId="{C7FAB2B8-06FD-4AA6-B352-D98CB0A8FA4C}" type="presParOf" srcId="{241548FA-0404-49C7-8857-A21E369B196A}" destId="{EBBE2C05-3BA3-4D4E-8C57-5706709EE444}" srcOrd="5" destOrd="0" presId="urn:microsoft.com/office/officeart/2018/5/layout/IconCircleLabelList"/>
    <dgm:cxn modelId="{DC842816-204D-4786-9060-E1720D5C620C}" type="presParOf" srcId="{241548FA-0404-49C7-8857-A21E369B196A}" destId="{9F48D820-017F-4FE5-8DC3-2B75ED7D50D7}" srcOrd="6" destOrd="0" presId="urn:microsoft.com/office/officeart/2018/5/layout/IconCircleLabelList"/>
    <dgm:cxn modelId="{EA8DC1F0-E5F1-46C7-BFA8-5DDE57FB74AE}" type="presParOf" srcId="{9F48D820-017F-4FE5-8DC3-2B75ED7D50D7}" destId="{0A7F1C1C-6B8B-4DC1-8A08-1F3101679F51}" srcOrd="0" destOrd="0" presId="urn:microsoft.com/office/officeart/2018/5/layout/IconCircleLabelList"/>
    <dgm:cxn modelId="{C6154024-8BAB-4323-AA28-3EE9EADA4B51}" type="presParOf" srcId="{9F48D820-017F-4FE5-8DC3-2B75ED7D50D7}" destId="{24C8FAAD-93BA-440E-8FE6-B9D108FC074D}" srcOrd="1" destOrd="0" presId="urn:microsoft.com/office/officeart/2018/5/layout/IconCircleLabelList"/>
    <dgm:cxn modelId="{41E23A4D-F523-41E9-A229-8C4836141B7C}" type="presParOf" srcId="{9F48D820-017F-4FE5-8DC3-2B75ED7D50D7}" destId="{75562566-EED6-45BD-B1A0-94340DA987BA}" srcOrd="2" destOrd="0" presId="urn:microsoft.com/office/officeart/2018/5/layout/IconCircleLabelList"/>
    <dgm:cxn modelId="{4B65E653-96A7-40FA-85FE-839881361FF5}" type="presParOf" srcId="{9F48D820-017F-4FE5-8DC3-2B75ED7D50D7}" destId="{50B976C3-925F-4BC8-BBC0-514966B6315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9F04B-BE5D-42F2-9766-95D5A47390E3}">
      <dsp:nvSpPr>
        <dsp:cNvPr id="0" name=""/>
        <dsp:cNvSpPr/>
      </dsp:nvSpPr>
      <dsp:spPr>
        <a:xfrm>
          <a:off x="0" y="2165350"/>
          <a:ext cx="10182225"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8DBEA61A-CCD0-43FE-A412-269F8EFE5464}">
      <dsp:nvSpPr>
        <dsp:cNvPr id="0" name=""/>
        <dsp:cNvSpPr/>
      </dsp:nvSpPr>
      <dsp:spPr>
        <a:xfrm rot="8100000">
          <a:off x="67500" y="499028"/>
          <a:ext cx="318475" cy="318475"/>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43696B3-F8FB-42B2-9033-281DE61483BC}">
      <dsp:nvSpPr>
        <dsp:cNvPr id="0" name=""/>
        <dsp:cNvSpPr/>
      </dsp:nvSpPr>
      <dsp:spPr>
        <a:xfrm>
          <a:off x="102880" y="534408"/>
          <a:ext cx="247716" cy="24771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02AC4BC-81A7-4B18-B3B0-7EBCD0A66555}">
      <dsp:nvSpPr>
        <dsp:cNvPr id="0" name=""/>
        <dsp:cNvSpPr/>
      </dsp:nvSpPr>
      <dsp:spPr>
        <a:xfrm>
          <a:off x="451935" y="883462"/>
          <a:ext cx="2823722" cy="1281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The 2019–20 coronavirus pandemic is an ongoing pandemic of coronavirus disease 2019 (COVID-19) caused by severe acute respiratory syndrome coronavirus 2.</a:t>
          </a:r>
        </a:p>
      </dsp:txBody>
      <dsp:txXfrm>
        <a:off x="451935" y="883462"/>
        <a:ext cx="2823722" cy="1281887"/>
      </dsp:txXfrm>
    </dsp:sp>
    <dsp:sp modelId="{E67DF629-EAC8-4183-9D9C-EE467C32EE17}">
      <dsp:nvSpPr>
        <dsp:cNvPr id="0" name=""/>
        <dsp:cNvSpPr/>
      </dsp:nvSpPr>
      <dsp:spPr>
        <a:xfrm>
          <a:off x="451935" y="433069"/>
          <a:ext cx="2823722" cy="450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a:latin typeface="Times New Roman" panose="02020603050405020304" pitchFamily="18" charset="0"/>
              <a:cs typeface="Times New Roman" panose="02020603050405020304" pitchFamily="18" charset="0"/>
            </a:rPr>
            <a:t>2019–2020</a:t>
          </a:r>
        </a:p>
      </dsp:txBody>
      <dsp:txXfrm>
        <a:off x="451935" y="433069"/>
        <a:ext cx="2823722" cy="450392"/>
      </dsp:txXfrm>
    </dsp:sp>
    <dsp:sp modelId="{FB8AD62B-02EC-420E-9745-627987ADFE49}">
      <dsp:nvSpPr>
        <dsp:cNvPr id="0" name=""/>
        <dsp:cNvSpPr/>
      </dsp:nvSpPr>
      <dsp:spPr>
        <a:xfrm>
          <a:off x="226738" y="883462"/>
          <a:ext cx="0" cy="1281887"/>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5DA756A-AA35-41B1-B0C1-F4DDBE761348}">
      <dsp:nvSpPr>
        <dsp:cNvPr id="0" name=""/>
        <dsp:cNvSpPr/>
      </dsp:nvSpPr>
      <dsp:spPr>
        <a:xfrm>
          <a:off x="186203" y="2124814"/>
          <a:ext cx="81070" cy="81070"/>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D2045C2-F6EE-4212-A937-941661527F40}">
      <dsp:nvSpPr>
        <dsp:cNvPr id="0" name=""/>
        <dsp:cNvSpPr/>
      </dsp:nvSpPr>
      <dsp:spPr>
        <a:xfrm rot="18900000">
          <a:off x="1761767" y="3513195"/>
          <a:ext cx="318475" cy="318475"/>
        </a:xfrm>
        <a:prstGeom prst="teardrop">
          <a:avLst>
            <a:gd name="adj" fmla="val 115000"/>
          </a:avLst>
        </a:prstGeom>
        <a:solidFill>
          <a:schemeClr val="accent2">
            <a:hueOff val="280298"/>
            <a:satOff val="-12591"/>
            <a:lumOff val="1667"/>
            <a:alphaOff val="0"/>
          </a:schemeClr>
        </a:solidFill>
        <a:ln w="12700" cap="flat" cmpd="sng" algn="ctr">
          <a:solidFill>
            <a:schemeClr val="accent2">
              <a:hueOff val="280298"/>
              <a:satOff val="-12591"/>
              <a:lumOff val="166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815CA1E-A045-4878-BF9F-B497190BD9CC}">
      <dsp:nvSpPr>
        <dsp:cNvPr id="0" name=""/>
        <dsp:cNvSpPr/>
      </dsp:nvSpPr>
      <dsp:spPr>
        <a:xfrm>
          <a:off x="1797146" y="3548575"/>
          <a:ext cx="247716" cy="24771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76A8097D-DB3C-47BE-A406-64D6423E8680}">
      <dsp:nvSpPr>
        <dsp:cNvPr id="0" name=""/>
        <dsp:cNvSpPr/>
      </dsp:nvSpPr>
      <dsp:spPr>
        <a:xfrm>
          <a:off x="2146201" y="2165350"/>
          <a:ext cx="2823722" cy="1281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The World Health Organization declared the outbreak to be a Public Health Emergency of International Concern on January 30, 2020, and recognized it as a pandemic on March 2020.</a:t>
          </a:r>
        </a:p>
      </dsp:txBody>
      <dsp:txXfrm>
        <a:off x="2146201" y="2165350"/>
        <a:ext cx="2823722" cy="1281887"/>
      </dsp:txXfrm>
    </dsp:sp>
    <dsp:sp modelId="{0EF8CCA4-54C1-4DC1-91B6-A702126204A5}">
      <dsp:nvSpPr>
        <dsp:cNvPr id="0" name=""/>
        <dsp:cNvSpPr/>
      </dsp:nvSpPr>
      <dsp:spPr>
        <a:xfrm>
          <a:off x="2146201" y="3447237"/>
          <a:ext cx="2823722" cy="450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latin typeface="Times New Roman" panose="02020603050405020304" pitchFamily="18" charset="0"/>
              <a:cs typeface="Times New Roman" panose="02020603050405020304" pitchFamily="18" charset="0"/>
            </a:rPr>
            <a:t>30</a:t>
          </a:r>
          <a:r>
            <a:rPr lang="en-US" sz="1700" kern="1200" baseline="30000" dirty="0">
              <a:latin typeface="Times New Roman" panose="02020603050405020304" pitchFamily="18" charset="0"/>
              <a:cs typeface="Times New Roman" panose="02020603050405020304" pitchFamily="18" charset="0"/>
            </a:rPr>
            <a:t>th</a:t>
          </a:r>
          <a:r>
            <a:rPr lang="en-US" sz="1700" kern="1200" dirty="0">
              <a:latin typeface="Times New Roman" panose="02020603050405020304" pitchFamily="18" charset="0"/>
              <a:cs typeface="Times New Roman" panose="02020603050405020304" pitchFamily="18" charset="0"/>
            </a:rPr>
            <a:t> Jan. 2020</a:t>
          </a:r>
        </a:p>
      </dsp:txBody>
      <dsp:txXfrm>
        <a:off x="2146201" y="3447237"/>
        <a:ext cx="2823722" cy="450392"/>
      </dsp:txXfrm>
    </dsp:sp>
    <dsp:sp modelId="{4F9FCCD6-9092-47C7-B8C7-A5E9AFE8C711}">
      <dsp:nvSpPr>
        <dsp:cNvPr id="0" name=""/>
        <dsp:cNvSpPr/>
      </dsp:nvSpPr>
      <dsp:spPr>
        <a:xfrm>
          <a:off x="1921004" y="2165350"/>
          <a:ext cx="0" cy="1281887"/>
        </a:xfrm>
        <a:prstGeom prst="line">
          <a:avLst/>
        </a:prstGeom>
        <a:noFill/>
        <a:ln w="12700" cap="flat" cmpd="sng" algn="ctr">
          <a:solidFill>
            <a:schemeClr val="accent2">
              <a:hueOff val="280298"/>
              <a:satOff val="-12591"/>
              <a:lumOff val="1667"/>
              <a:alphaOff val="0"/>
            </a:schemeClr>
          </a:solidFill>
          <a:prstDash val="dash"/>
        </a:ln>
        <a:effectLst/>
      </dsp:spPr>
      <dsp:style>
        <a:lnRef idx="1">
          <a:scrgbClr r="0" g="0" b="0"/>
        </a:lnRef>
        <a:fillRef idx="0">
          <a:scrgbClr r="0" g="0" b="0"/>
        </a:fillRef>
        <a:effectRef idx="0">
          <a:scrgbClr r="0" g="0" b="0"/>
        </a:effectRef>
        <a:fontRef idx="minor"/>
      </dsp:style>
    </dsp:sp>
    <dsp:sp modelId="{EFAD8106-FCD6-45AA-A130-2414F9354B50}">
      <dsp:nvSpPr>
        <dsp:cNvPr id="0" name=""/>
        <dsp:cNvSpPr/>
      </dsp:nvSpPr>
      <dsp:spPr>
        <a:xfrm>
          <a:off x="1879576" y="2124814"/>
          <a:ext cx="81070" cy="81070"/>
        </a:xfrm>
        <a:prstGeom prst="ellipse">
          <a:avLst/>
        </a:prstGeom>
        <a:solidFill>
          <a:schemeClr val="accent2">
            <a:hueOff val="280298"/>
            <a:satOff val="-12591"/>
            <a:lumOff val="1667"/>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4694663-5167-49F4-93CB-C66648E9649C}">
      <dsp:nvSpPr>
        <dsp:cNvPr id="0" name=""/>
        <dsp:cNvSpPr/>
      </dsp:nvSpPr>
      <dsp:spPr>
        <a:xfrm rot="8100000">
          <a:off x="3456033" y="502730"/>
          <a:ext cx="318475" cy="318475"/>
        </a:xfrm>
        <a:prstGeom prst="teardrop">
          <a:avLst>
            <a:gd name="adj" fmla="val 115000"/>
          </a:avLst>
        </a:prstGeom>
        <a:solidFill>
          <a:schemeClr val="accent2">
            <a:hueOff val="560596"/>
            <a:satOff val="-25182"/>
            <a:lumOff val="3334"/>
            <a:alphaOff val="0"/>
          </a:schemeClr>
        </a:solidFill>
        <a:ln w="12700" cap="flat" cmpd="sng" algn="ctr">
          <a:solidFill>
            <a:schemeClr val="accent2">
              <a:hueOff val="560596"/>
              <a:satOff val="-25182"/>
              <a:lumOff val="3334"/>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06536A3-7D19-4802-B543-43F16062485E}">
      <dsp:nvSpPr>
        <dsp:cNvPr id="0" name=""/>
        <dsp:cNvSpPr/>
      </dsp:nvSpPr>
      <dsp:spPr>
        <a:xfrm>
          <a:off x="3491412" y="538110"/>
          <a:ext cx="247716" cy="24771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819137D7-C414-4061-8A39-AB23B14504E4}">
      <dsp:nvSpPr>
        <dsp:cNvPr id="0" name=""/>
        <dsp:cNvSpPr/>
      </dsp:nvSpPr>
      <dsp:spPr>
        <a:xfrm>
          <a:off x="3840467" y="866090"/>
          <a:ext cx="2823722" cy="132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The outbreak was identified in Wuhan, China, in December 2019.</a:t>
          </a:r>
        </a:p>
      </dsp:txBody>
      <dsp:txXfrm>
        <a:off x="3840467" y="866090"/>
        <a:ext cx="2823722" cy="1324035"/>
      </dsp:txXfrm>
    </dsp:sp>
    <dsp:sp modelId="{A2ED6172-E99A-408A-A957-A23AA78DCBC3}">
      <dsp:nvSpPr>
        <dsp:cNvPr id="0" name=""/>
        <dsp:cNvSpPr/>
      </dsp:nvSpPr>
      <dsp:spPr>
        <a:xfrm>
          <a:off x="3840467" y="429367"/>
          <a:ext cx="2823722" cy="465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latin typeface="Times New Roman" panose="02020603050405020304" pitchFamily="18" charset="0"/>
              <a:cs typeface="Times New Roman" panose="02020603050405020304" pitchFamily="18" charset="0"/>
            </a:rPr>
            <a:t>11</a:t>
          </a:r>
          <a:r>
            <a:rPr lang="en-US" sz="1700" kern="1200" baseline="30000" dirty="0">
              <a:latin typeface="Times New Roman" panose="02020603050405020304" pitchFamily="18" charset="0"/>
              <a:cs typeface="Times New Roman" panose="02020603050405020304" pitchFamily="18" charset="0"/>
            </a:rPr>
            <a:t>th</a:t>
          </a:r>
          <a:r>
            <a:rPr lang="en-US" sz="1700" kern="1200" dirty="0">
              <a:latin typeface="Times New Roman" panose="02020603050405020304" pitchFamily="18" charset="0"/>
              <a:cs typeface="Times New Roman" panose="02020603050405020304" pitchFamily="18" charset="0"/>
            </a:rPr>
            <a:t> Dec. 2019</a:t>
          </a:r>
        </a:p>
      </dsp:txBody>
      <dsp:txXfrm>
        <a:off x="3840467" y="429367"/>
        <a:ext cx="2823722" cy="465201"/>
      </dsp:txXfrm>
    </dsp:sp>
    <dsp:sp modelId="{2FBC112D-94CE-4A3A-A6B5-E0BB766BA4C8}">
      <dsp:nvSpPr>
        <dsp:cNvPr id="0" name=""/>
        <dsp:cNvSpPr/>
      </dsp:nvSpPr>
      <dsp:spPr>
        <a:xfrm>
          <a:off x="3615271" y="887165"/>
          <a:ext cx="0" cy="1281887"/>
        </a:xfrm>
        <a:prstGeom prst="line">
          <a:avLst/>
        </a:prstGeom>
        <a:noFill/>
        <a:ln w="12700" cap="flat" cmpd="sng" algn="ctr">
          <a:solidFill>
            <a:schemeClr val="accent2">
              <a:hueOff val="560596"/>
              <a:satOff val="-25182"/>
              <a:lumOff val="3334"/>
              <a:alphaOff val="0"/>
            </a:schemeClr>
          </a:solidFill>
          <a:prstDash val="dash"/>
        </a:ln>
        <a:effectLst/>
      </dsp:spPr>
      <dsp:style>
        <a:lnRef idx="1">
          <a:scrgbClr r="0" g="0" b="0"/>
        </a:lnRef>
        <a:fillRef idx="0">
          <a:scrgbClr r="0" g="0" b="0"/>
        </a:fillRef>
        <a:effectRef idx="0">
          <a:scrgbClr r="0" g="0" b="0"/>
        </a:effectRef>
        <a:fontRef idx="minor"/>
      </dsp:style>
    </dsp:sp>
    <dsp:sp modelId="{6E500E47-AE8D-4AA0-A3DD-1F7163FC1BE5}">
      <dsp:nvSpPr>
        <dsp:cNvPr id="0" name=""/>
        <dsp:cNvSpPr/>
      </dsp:nvSpPr>
      <dsp:spPr>
        <a:xfrm>
          <a:off x="3573842" y="2128516"/>
          <a:ext cx="81070" cy="81070"/>
        </a:xfrm>
        <a:prstGeom prst="ellipse">
          <a:avLst/>
        </a:prstGeom>
        <a:solidFill>
          <a:schemeClr val="accent2">
            <a:hueOff val="560596"/>
            <a:satOff val="-25182"/>
            <a:lumOff val="3334"/>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A4B9D69-F10F-4438-AD35-9BE7CD68450A}">
      <dsp:nvSpPr>
        <dsp:cNvPr id="0" name=""/>
        <dsp:cNvSpPr/>
      </dsp:nvSpPr>
      <dsp:spPr>
        <a:xfrm rot="18900000">
          <a:off x="5150299" y="3513195"/>
          <a:ext cx="318475" cy="318475"/>
        </a:xfrm>
        <a:prstGeom prst="teardrop">
          <a:avLst>
            <a:gd name="adj" fmla="val 115000"/>
          </a:avLst>
        </a:prstGeom>
        <a:solidFill>
          <a:schemeClr val="accent2">
            <a:hueOff val="840893"/>
            <a:satOff val="-37774"/>
            <a:lumOff val="5000"/>
            <a:alphaOff val="0"/>
          </a:schemeClr>
        </a:solidFill>
        <a:ln w="12700" cap="flat" cmpd="sng" algn="ctr">
          <a:solidFill>
            <a:schemeClr val="accent2">
              <a:hueOff val="840893"/>
              <a:satOff val="-37774"/>
              <a:lumOff val="500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F7E834F-48AA-4378-B1FB-1CBB1F243E34}">
      <dsp:nvSpPr>
        <dsp:cNvPr id="0" name=""/>
        <dsp:cNvSpPr/>
      </dsp:nvSpPr>
      <dsp:spPr>
        <a:xfrm>
          <a:off x="5185679" y="3548575"/>
          <a:ext cx="247716" cy="24771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2A36653-8DAD-4B73-8896-0566A0283CE8}">
      <dsp:nvSpPr>
        <dsp:cNvPr id="0" name=""/>
        <dsp:cNvSpPr/>
      </dsp:nvSpPr>
      <dsp:spPr>
        <a:xfrm>
          <a:off x="5534733" y="2165350"/>
          <a:ext cx="2823722" cy="1281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The state of New York has seen over 15,000 deaths, more than any other state. As of April 20, 2020, the U.S. has the most confirmed active cases and deaths in the world.</a:t>
          </a:r>
        </a:p>
      </dsp:txBody>
      <dsp:txXfrm>
        <a:off x="5534733" y="2165350"/>
        <a:ext cx="2823722" cy="1281887"/>
      </dsp:txXfrm>
    </dsp:sp>
    <dsp:sp modelId="{69EAE1FC-5D5D-41A4-B753-7C7ADC371871}">
      <dsp:nvSpPr>
        <dsp:cNvPr id="0" name=""/>
        <dsp:cNvSpPr/>
      </dsp:nvSpPr>
      <dsp:spPr>
        <a:xfrm>
          <a:off x="5534733" y="3447237"/>
          <a:ext cx="2823722" cy="450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latin typeface="Times New Roman" panose="02020603050405020304" pitchFamily="18" charset="0"/>
              <a:cs typeface="Times New Roman" panose="02020603050405020304" pitchFamily="18" charset="0"/>
            </a:rPr>
            <a:t>20</a:t>
          </a:r>
          <a:r>
            <a:rPr lang="en-US" sz="1700" kern="1200" baseline="30000" dirty="0">
              <a:latin typeface="Times New Roman" panose="02020603050405020304" pitchFamily="18" charset="0"/>
              <a:cs typeface="Times New Roman" panose="02020603050405020304" pitchFamily="18" charset="0"/>
            </a:rPr>
            <a:t>th</a:t>
          </a:r>
          <a:r>
            <a:rPr lang="en-US" sz="1700" kern="1200" dirty="0">
              <a:latin typeface="Times New Roman" panose="02020603050405020304" pitchFamily="18" charset="0"/>
              <a:cs typeface="Times New Roman" panose="02020603050405020304" pitchFamily="18" charset="0"/>
            </a:rPr>
            <a:t> Apr. 2020</a:t>
          </a:r>
        </a:p>
      </dsp:txBody>
      <dsp:txXfrm>
        <a:off x="5534733" y="3447237"/>
        <a:ext cx="2823722" cy="450392"/>
      </dsp:txXfrm>
    </dsp:sp>
    <dsp:sp modelId="{9A42D580-3350-4101-91CF-80E4BF6D426E}">
      <dsp:nvSpPr>
        <dsp:cNvPr id="0" name=""/>
        <dsp:cNvSpPr/>
      </dsp:nvSpPr>
      <dsp:spPr>
        <a:xfrm>
          <a:off x="5309537" y="2165350"/>
          <a:ext cx="0" cy="1281887"/>
        </a:xfrm>
        <a:prstGeom prst="line">
          <a:avLst/>
        </a:prstGeom>
        <a:noFill/>
        <a:ln w="12700" cap="flat" cmpd="sng" algn="ctr">
          <a:solidFill>
            <a:schemeClr val="accent2">
              <a:hueOff val="840893"/>
              <a:satOff val="-37774"/>
              <a:lumOff val="5000"/>
              <a:alphaOff val="0"/>
            </a:schemeClr>
          </a:solidFill>
          <a:prstDash val="dash"/>
        </a:ln>
        <a:effectLst/>
      </dsp:spPr>
      <dsp:style>
        <a:lnRef idx="1">
          <a:scrgbClr r="0" g="0" b="0"/>
        </a:lnRef>
        <a:fillRef idx="0">
          <a:scrgbClr r="0" g="0" b="0"/>
        </a:fillRef>
        <a:effectRef idx="0">
          <a:scrgbClr r="0" g="0" b="0"/>
        </a:effectRef>
        <a:fontRef idx="minor"/>
      </dsp:style>
    </dsp:sp>
    <dsp:sp modelId="{0740672E-E3AC-4437-AC06-65D7DFD752B2}">
      <dsp:nvSpPr>
        <dsp:cNvPr id="0" name=""/>
        <dsp:cNvSpPr/>
      </dsp:nvSpPr>
      <dsp:spPr>
        <a:xfrm>
          <a:off x="5268108" y="2124814"/>
          <a:ext cx="81070" cy="81070"/>
        </a:xfrm>
        <a:prstGeom prst="ellipse">
          <a:avLst/>
        </a:prstGeom>
        <a:solidFill>
          <a:schemeClr val="accent2">
            <a:hueOff val="840893"/>
            <a:satOff val="-37774"/>
            <a:lumOff val="500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97638D5-D586-40A5-934F-0401EADDF18A}">
      <dsp:nvSpPr>
        <dsp:cNvPr id="0" name=""/>
        <dsp:cNvSpPr/>
      </dsp:nvSpPr>
      <dsp:spPr>
        <a:xfrm rot="8100000">
          <a:off x="6844565" y="499028"/>
          <a:ext cx="318475" cy="318475"/>
        </a:xfrm>
        <a:prstGeom prst="teardrop">
          <a:avLst>
            <a:gd name="adj" fmla="val 115000"/>
          </a:avLst>
        </a:prstGeom>
        <a:solidFill>
          <a:schemeClr val="accent2">
            <a:hueOff val="1121191"/>
            <a:satOff val="-50365"/>
            <a:lumOff val="6667"/>
            <a:alphaOff val="0"/>
          </a:schemeClr>
        </a:solidFill>
        <a:ln w="12700" cap="flat" cmpd="sng" algn="ctr">
          <a:solidFill>
            <a:schemeClr val="accent2">
              <a:hueOff val="1121191"/>
              <a:satOff val="-50365"/>
              <a:lumOff val="666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79E8F29-FCB4-45B0-B719-A3F95EA6CBEE}">
      <dsp:nvSpPr>
        <dsp:cNvPr id="0" name=""/>
        <dsp:cNvSpPr/>
      </dsp:nvSpPr>
      <dsp:spPr>
        <a:xfrm>
          <a:off x="6879945" y="534408"/>
          <a:ext cx="247716" cy="247716"/>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073CA0A-ABCF-4D13-9C5F-E8DAF42DF6A0}">
      <dsp:nvSpPr>
        <dsp:cNvPr id="0" name=""/>
        <dsp:cNvSpPr/>
      </dsp:nvSpPr>
      <dsp:spPr>
        <a:xfrm>
          <a:off x="7228999" y="883462"/>
          <a:ext cx="2823722" cy="1281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The first known case of COVID-19 in the U.S. was confirmed on January 20, 2020, in a 35-year-old person who had returned from Wuhan, China, five days earlier.</a:t>
          </a:r>
        </a:p>
      </dsp:txBody>
      <dsp:txXfrm>
        <a:off x="7228999" y="883462"/>
        <a:ext cx="2823722" cy="1281887"/>
      </dsp:txXfrm>
    </dsp:sp>
    <dsp:sp modelId="{95DA8464-0DA0-40CD-8F85-2E1C3F9686A0}">
      <dsp:nvSpPr>
        <dsp:cNvPr id="0" name=""/>
        <dsp:cNvSpPr/>
      </dsp:nvSpPr>
      <dsp:spPr>
        <a:xfrm>
          <a:off x="7228999" y="433069"/>
          <a:ext cx="2823722" cy="450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latin typeface="Times New Roman" panose="02020603050405020304" pitchFamily="18" charset="0"/>
              <a:cs typeface="Times New Roman" panose="02020603050405020304" pitchFamily="18" charset="0"/>
            </a:rPr>
            <a:t>20</a:t>
          </a:r>
          <a:r>
            <a:rPr lang="en-US" sz="1700" kern="1200" baseline="30000" dirty="0">
              <a:latin typeface="Times New Roman" panose="02020603050405020304" pitchFamily="18" charset="0"/>
              <a:cs typeface="Times New Roman" panose="02020603050405020304" pitchFamily="18" charset="0"/>
            </a:rPr>
            <a:t>th</a:t>
          </a:r>
          <a:r>
            <a:rPr lang="en-US" sz="1700" kern="1200" dirty="0">
              <a:latin typeface="Times New Roman" panose="02020603050405020304" pitchFamily="18" charset="0"/>
              <a:cs typeface="Times New Roman" panose="02020603050405020304" pitchFamily="18" charset="0"/>
            </a:rPr>
            <a:t> Jan. 2020</a:t>
          </a:r>
        </a:p>
      </dsp:txBody>
      <dsp:txXfrm>
        <a:off x="7228999" y="433069"/>
        <a:ext cx="2823722" cy="450392"/>
      </dsp:txXfrm>
    </dsp:sp>
    <dsp:sp modelId="{03F5B59B-DA32-48C5-809D-D8B3A8E0F6D2}">
      <dsp:nvSpPr>
        <dsp:cNvPr id="0" name=""/>
        <dsp:cNvSpPr/>
      </dsp:nvSpPr>
      <dsp:spPr>
        <a:xfrm>
          <a:off x="7003803" y="883462"/>
          <a:ext cx="0" cy="1281887"/>
        </a:xfrm>
        <a:prstGeom prst="line">
          <a:avLst/>
        </a:prstGeom>
        <a:noFill/>
        <a:ln w="12700" cap="flat" cmpd="sng" algn="ctr">
          <a:solidFill>
            <a:schemeClr val="accent2">
              <a:hueOff val="1121191"/>
              <a:satOff val="-50365"/>
              <a:lumOff val="6667"/>
              <a:alphaOff val="0"/>
            </a:schemeClr>
          </a:solidFill>
          <a:prstDash val="dash"/>
        </a:ln>
        <a:effectLst/>
      </dsp:spPr>
      <dsp:style>
        <a:lnRef idx="1">
          <a:scrgbClr r="0" g="0" b="0"/>
        </a:lnRef>
        <a:fillRef idx="0">
          <a:scrgbClr r="0" g="0" b="0"/>
        </a:fillRef>
        <a:effectRef idx="0">
          <a:scrgbClr r="0" g="0" b="0"/>
        </a:effectRef>
        <a:fontRef idx="minor"/>
      </dsp:style>
    </dsp:sp>
    <dsp:sp modelId="{E4770795-49BA-4127-956B-007BCE93F4A0}">
      <dsp:nvSpPr>
        <dsp:cNvPr id="0" name=""/>
        <dsp:cNvSpPr/>
      </dsp:nvSpPr>
      <dsp:spPr>
        <a:xfrm>
          <a:off x="6962374" y="2124814"/>
          <a:ext cx="81070" cy="81070"/>
        </a:xfrm>
        <a:prstGeom prst="ellipse">
          <a:avLst/>
        </a:prstGeom>
        <a:solidFill>
          <a:schemeClr val="accent2">
            <a:hueOff val="1121191"/>
            <a:satOff val="-50365"/>
            <a:lumOff val="6667"/>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F435F-1CB3-448C-B54C-AC42BDF29DE3}">
      <dsp:nvSpPr>
        <dsp:cNvPr id="0" name=""/>
        <dsp:cNvSpPr/>
      </dsp:nvSpPr>
      <dsp:spPr>
        <a:xfrm>
          <a:off x="447913" y="0"/>
          <a:ext cx="2863304" cy="171798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latin typeface="Times New Roman" panose="02020603050405020304" pitchFamily="18" charset="0"/>
              <a:cs typeface="Times New Roman" panose="02020603050405020304" pitchFamily="18" charset="0"/>
            </a:rPr>
            <a:t>Sibo Bai</a:t>
          </a:r>
          <a:endParaRPr lang="en-US" sz="3200" kern="1200" dirty="0">
            <a:latin typeface="Times New Roman" panose="02020603050405020304" pitchFamily="18" charset="0"/>
            <a:cs typeface="Times New Roman" panose="02020603050405020304" pitchFamily="18" charset="0"/>
          </a:endParaRPr>
        </a:p>
      </dsp:txBody>
      <dsp:txXfrm>
        <a:off x="447913" y="0"/>
        <a:ext cx="2863304" cy="1717982"/>
      </dsp:txXfrm>
    </dsp:sp>
    <dsp:sp modelId="{A2832C09-EBAC-4039-B719-F7F004877F2A}">
      <dsp:nvSpPr>
        <dsp:cNvPr id="0" name=""/>
        <dsp:cNvSpPr/>
      </dsp:nvSpPr>
      <dsp:spPr>
        <a:xfrm>
          <a:off x="3597547" y="1658"/>
          <a:ext cx="2863304" cy="1717982"/>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Shivani Agrawal</a:t>
          </a:r>
          <a:endParaRPr lang="en-US" sz="2800" kern="1200" dirty="0">
            <a:latin typeface="Times New Roman" panose="02020603050405020304" pitchFamily="18" charset="0"/>
            <a:cs typeface="Times New Roman" panose="02020603050405020304" pitchFamily="18" charset="0"/>
          </a:endParaRPr>
        </a:p>
      </dsp:txBody>
      <dsp:txXfrm>
        <a:off x="3597547" y="1658"/>
        <a:ext cx="2863304" cy="1717982"/>
      </dsp:txXfrm>
    </dsp:sp>
    <dsp:sp modelId="{5CA41510-E821-462C-9178-8B1926F45803}">
      <dsp:nvSpPr>
        <dsp:cNvPr id="0" name=""/>
        <dsp:cNvSpPr/>
      </dsp:nvSpPr>
      <dsp:spPr>
        <a:xfrm>
          <a:off x="6747182" y="1658"/>
          <a:ext cx="2863304" cy="171798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Sarthak  Agrawal</a:t>
          </a:r>
          <a:endParaRPr lang="en-US" sz="2800" kern="1200" dirty="0">
            <a:latin typeface="Times New Roman" panose="02020603050405020304" pitchFamily="18" charset="0"/>
            <a:cs typeface="Times New Roman" panose="02020603050405020304" pitchFamily="18" charset="0"/>
          </a:endParaRPr>
        </a:p>
      </dsp:txBody>
      <dsp:txXfrm>
        <a:off x="6747182" y="1658"/>
        <a:ext cx="2863304" cy="1717982"/>
      </dsp:txXfrm>
    </dsp:sp>
    <dsp:sp modelId="{3FE4711E-C398-482E-B71C-0B398F7D0C53}">
      <dsp:nvSpPr>
        <dsp:cNvPr id="0" name=""/>
        <dsp:cNvSpPr/>
      </dsp:nvSpPr>
      <dsp:spPr>
        <a:xfrm>
          <a:off x="447913" y="2005971"/>
          <a:ext cx="2863304" cy="171798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Vaibhavi Kulkarni</a:t>
          </a:r>
          <a:endParaRPr lang="en-US" sz="2800" kern="1200" dirty="0">
            <a:latin typeface="Times New Roman" panose="02020603050405020304" pitchFamily="18" charset="0"/>
            <a:cs typeface="Times New Roman" panose="02020603050405020304" pitchFamily="18" charset="0"/>
          </a:endParaRPr>
        </a:p>
      </dsp:txBody>
      <dsp:txXfrm>
        <a:off x="447913" y="2005971"/>
        <a:ext cx="2863304" cy="1717982"/>
      </dsp:txXfrm>
    </dsp:sp>
    <dsp:sp modelId="{5F4EA48C-4DE6-412C-A421-AC44052BDDB9}">
      <dsp:nvSpPr>
        <dsp:cNvPr id="0" name=""/>
        <dsp:cNvSpPr/>
      </dsp:nvSpPr>
      <dsp:spPr>
        <a:xfrm>
          <a:off x="3597547" y="2005971"/>
          <a:ext cx="2863304" cy="1717982"/>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Shreeya Deshpande</a:t>
          </a:r>
          <a:endParaRPr lang="en-US" sz="2800" kern="1200" dirty="0">
            <a:latin typeface="Times New Roman" panose="02020603050405020304" pitchFamily="18" charset="0"/>
            <a:cs typeface="Times New Roman" panose="02020603050405020304" pitchFamily="18" charset="0"/>
          </a:endParaRPr>
        </a:p>
      </dsp:txBody>
      <dsp:txXfrm>
        <a:off x="3597547" y="2005971"/>
        <a:ext cx="2863304" cy="1717982"/>
      </dsp:txXfrm>
    </dsp:sp>
    <dsp:sp modelId="{BD59D16A-576C-473C-9F23-AB7C4014FEBA}">
      <dsp:nvSpPr>
        <dsp:cNvPr id="0" name=""/>
        <dsp:cNvSpPr/>
      </dsp:nvSpPr>
      <dsp:spPr>
        <a:xfrm>
          <a:off x="6747182" y="2005971"/>
          <a:ext cx="2863304" cy="171798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Ramakant Sunil Chaudhari</a:t>
          </a:r>
          <a:endParaRPr lang="en-US" sz="2800" kern="1200" dirty="0">
            <a:latin typeface="Times New Roman" panose="02020603050405020304" pitchFamily="18" charset="0"/>
            <a:cs typeface="Times New Roman" panose="02020603050405020304" pitchFamily="18" charset="0"/>
          </a:endParaRPr>
        </a:p>
      </dsp:txBody>
      <dsp:txXfrm>
        <a:off x="6747182" y="2005971"/>
        <a:ext cx="2863304" cy="17179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6CC69-C22F-45F4-93B6-EBD7E56D54CE}">
      <dsp:nvSpPr>
        <dsp:cNvPr id="0" name=""/>
        <dsp:cNvSpPr/>
      </dsp:nvSpPr>
      <dsp:spPr>
        <a:xfrm>
          <a:off x="526265" y="634575"/>
          <a:ext cx="1255425" cy="12554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D9F32D-51DA-4032-A644-6D9A32A9878A}">
      <dsp:nvSpPr>
        <dsp:cNvPr id="0" name=""/>
        <dsp:cNvSpPr/>
      </dsp:nvSpPr>
      <dsp:spPr>
        <a:xfrm>
          <a:off x="793815" y="902125"/>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CD16549-C9F7-4143-88BB-623F9757BD93}">
      <dsp:nvSpPr>
        <dsp:cNvPr id="0" name=""/>
        <dsp:cNvSpPr/>
      </dsp:nvSpPr>
      <dsp:spPr>
        <a:xfrm>
          <a:off x="124941" y="2281036"/>
          <a:ext cx="2058075"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latin typeface="Times New Roman" panose="02020603050405020304" pitchFamily="18" charset="0"/>
              <a:cs typeface="Times New Roman" panose="02020603050405020304" pitchFamily="18" charset="0"/>
            </a:rPr>
            <a:t>Data Preparation</a:t>
          </a:r>
        </a:p>
      </dsp:txBody>
      <dsp:txXfrm>
        <a:off x="124941" y="2281036"/>
        <a:ext cx="2058075" cy="810000"/>
      </dsp:txXfrm>
    </dsp:sp>
    <dsp:sp modelId="{CBF3FB60-BEC4-42BC-B9D9-CA923BA4E730}">
      <dsp:nvSpPr>
        <dsp:cNvPr id="0" name=""/>
        <dsp:cNvSpPr/>
      </dsp:nvSpPr>
      <dsp:spPr>
        <a:xfrm>
          <a:off x="3073627" y="634575"/>
          <a:ext cx="1255425" cy="12554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68FB36-A6F1-4587-9D94-3D4395A33661}">
      <dsp:nvSpPr>
        <dsp:cNvPr id="0" name=""/>
        <dsp:cNvSpPr/>
      </dsp:nvSpPr>
      <dsp:spPr>
        <a:xfrm>
          <a:off x="3341177" y="902125"/>
          <a:ext cx="720326" cy="720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F2D965-0927-4FF2-998D-6AF37F8455F1}">
      <dsp:nvSpPr>
        <dsp:cNvPr id="0" name=""/>
        <dsp:cNvSpPr/>
      </dsp:nvSpPr>
      <dsp:spPr>
        <a:xfrm>
          <a:off x="2543179" y="2281036"/>
          <a:ext cx="2316322"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latin typeface="Times New Roman" panose="02020603050405020304" pitchFamily="18" charset="0"/>
              <a:cs typeface="Times New Roman" panose="02020603050405020304" pitchFamily="18" charset="0"/>
            </a:rPr>
            <a:t>Provisioning and Transformation</a:t>
          </a:r>
        </a:p>
      </dsp:txBody>
      <dsp:txXfrm>
        <a:off x="2543179" y="2281036"/>
        <a:ext cx="2316322" cy="810000"/>
      </dsp:txXfrm>
    </dsp:sp>
    <dsp:sp modelId="{4327E74A-7E6E-4F7A-8F0B-F57A569ABD09}">
      <dsp:nvSpPr>
        <dsp:cNvPr id="0" name=""/>
        <dsp:cNvSpPr/>
      </dsp:nvSpPr>
      <dsp:spPr>
        <a:xfrm>
          <a:off x="5739729" y="634575"/>
          <a:ext cx="1255425" cy="12554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01B636-89D8-4724-AD40-AE25AD9D0CBF}">
      <dsp:nvSpPr>
        <dsp:cNvPr id="0" name=""/>
        <dsp:cNvSpPr/>
      </dsp:nvSpPr>
      <dsp:spPr>
        <a:xfrm>
          <a:off x="6007279" y="902125"/>
          <a:ext cx="720326" cy="720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C645E2-94C4-45A3-8B46-E2E8A4C11FA9}">
      <dsp:nvSpPr>
        <dsp:cNvPr id="0" name=""/>
        <dsp:cNvSpPr/>
      </dsp:nvSpPr>
      <dsp:spPr>
        <a:xfrm>
          <a:off x="5219664" y="2281036"/>
          <a:ext cx="2295556"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latin typeface="Times New Roman" panose="02020603050405020304" pitchFamily="18" charset="0"/>
              <a:cs typeface="Times New Roman" panose="02020603050405020304" pitchFamily="18" charset="0"/>
            </a:rPr>
            <a:t>Dashboard Implementation</a:t>
          </a:r>
        </a:p>
      </dsp:txBody>
      <dsp:txXfrm>
        <a:off x="5219664" y="2281036"/>
        <a:ext cx="2295556" cy="810000"/>
      </dsp:txXfrm>
    </dsp:sp>
    <dsp:sp modelId="{0A7F1C1C-6B8B-4DC1-8A08-1F3101679F51}">
      <dsp:nvSpPr>
        <dsp:cNvPr id="0" name=""/>
        <dsp:cNvSpPr/>
      </dsp:nvSpPr>
      <dsp:spPr>
        <a:xfrm>
          <a:off x="8276708" y="634575"/>
          <a:ext cx="1255425" cy="12554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C8FAAD-93BA-440E-8FE6-B9D108FC074D}">
      <dsp:nvSpPr>
        <dsp:cNvPr id="0" name=""/>
        <dsp:cNvSpPr/>
      </dsp:nvSpPr>
      <dsp:spPr>
        <a:xfrm>
          <a:off x="8544258" y="902125"/>
          <a:ext cx="720326" cy="720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B976C3-925F-4BC8-BBC0-514966B63157}">
      <dsp:nvSpPr>
        <dsp:cNvPr id="0" name=""/>
        <dsp:cNvSpPr/>
      </dsp:nvSpPr>
      <dsp:spPr>
        <a:xfrm>
          <a:off x="7875383" y="2281036"/>
          <a:ext cx="2058075"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latin typeface="Times New Roman" panose="02020603050405020304" pitchFamily="18" charset="0"/>
              <a:cs typeface="Times New Roman" panose="02020603050405020304" pitchFamily="18" charset="0"/>
            </a:rPr>
            <a:t>Analysis and storytelling of data</a:t>
          </a:r>
        </a:p>
      </dsp:txBody>
      <dsp:txXfrm>
        <a:off x="7875383" y="2281036"/>
        <a:ext cx="2058075" cy="810000"/>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570B3-2544-445B-862B-16D7CC8D0518}" type="datetimeFigureOut">
              <a:rPr lang="en-US" smtClean="0"/>
              <a:t>4/28/2020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71D75A-5F98-48F3-B03C-9CA93DC85FCA}" type="slidenum">
              <a:rPr lang="en-US" smtClean="0"/>
              <a:t>‹#›</a:t>
            </a:fld>
            <a:endParaRPr lang="en-US"/>
          </a:p>
        </p:txBody>
      </p:sp>
    </p:spTree>
    <p:extLst>
      <p:ext uri="{BB962C8B-B14F-4D97-AF65-F5344CB8AC3E}">
        <p14:creationId xmlns:p14="http://schemas.microsoft.com/office/powerpoint/2010/main" val="2771541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45318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1445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8374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2175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361345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6719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9768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0643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1980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4/28/2020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99795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7635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4/28/2020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50035894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34" r:id="rId5"/>
    <p:sldLayoutId id="2147483829" r:id="rId6"/>
    <p:sldLayoutId id="2147483830" r:id="rId7"/>
    <p:sldLayoutId id="2147483831" r:id="rId8"/>
    <p:sldLayoutId id="2147483832" r:id="rId9"/>
    <p:sldLayoutId id="2147483833" r:id="rId10"/>
    <p:sldLayoutId id="2147483835" r:id="rId11"/>
  </p:sldLayoutIdLst>
  <p:hf sldNum="0" hdr="0" ftr="0" dt="0"/>
  <p:txStyles>
    <p:titleStyle>
      <a:lvl1pPr algn="l" defTabSz="914400" rtl="0" eaLnBrk="1" latinLnBrk="0" hangingPunct="1">
        <a:lnSpc>
          <a:spcPct val="90000"/>
        </a:lnSpc>
        <a:spcBef>
          <a:spcPct val="0"/>
        </a:spcBef>
        <a:buNone/>
        <a:defRPr lang="en-US" sz="42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Yorkville, IL - Official Website">
            <a:extLst>
              <a:ext uri="{FF2B5EF4-FFF2-40B4-BE49-F238E27FC236}">
                <a16:creationId xmlns:a16="http://schemas.microsoft.com/office/drawing/2014/main" id="{1B90D3CA-D205-4524-A6BE-1073F7316B35}"/>
              </a:ext>
            </a:extLst>
          </p:cNvPr>
          <p:cNvPicPr>
            <a:picLocks noChangeAspect="1" noChangeArrowheads="1"/>
          </p:cNvPicPr>
          <p:nvPr/>
        </p:nvPicPr>
        <p:blipFill rotWithShape="1">
          <a:blip r:embed="rId2">
            <a:alphaModFix amt="45000"/>
            <a:extLst>
              <a:ext uri="{28A0092B-C50C-407E-A947-70E740481C1C}">
                <a14:useLocalDpi xmlns:a14="http://schemas.microsoft.com/office/drawing/2010/main" val="0"/>
              </a:ext>
            </a:extLst>
          </a:blip>
          <a:srcRect t="21486" b="2226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136">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951AE816-4470-4466-B5E2-DD0C7FCC5473}"/>
              </a:ext>
            </a:extLst>
          </p:cNvPr>
          <p:cNvSpPr>
            <a:spLocks noGrp="1"/>
          </p:cNvSpPr>
          <p:nvPr>
            <p:ph type="ctrTitle"/>
          </p:nvPr>
        </p:nvSpPr>
        <p:spPr>
          <a:xfrm>
            <a:off x="1769532" y="2091263"/>
            <a:ext cx="8652938" cy="2461504"/>
          </a:xfrm>
        </p:spPr>
        <p:txBody>
          <a:bodyPr>
            <a:normAutofit/>
          </a:bodyPr>
          <a:lstStyle/>
          <a:p>
            <a:r>
              <a:rPr lang="en-US" dirty="0">
                <a:latin typeface="Times New Roman" panose="02020603050405020304" pitchFamily="18" charset="0"/>
                <a:cs typeface="Times New Roman" panose="02020603050405020304" pitchFamily="18" charset="0"/>
              </a:rPr>
              <a:t>COVID-19</a:t>
            </a:r>
            <a:endParaRPr lang="en-US" dirty="0"/>
          </a:p>
        </p:txBody>
      </p:sp>
      <p:sp>
        <p:nvSpPr>
          <p:cNvPr id="3" name="Subtitle 2">
            <a:extLst>
              <a:ext uri="{FF2B5EF4-FFF2-40B4-BE49-F238E27FC236}">
                <a16:creationId xmlns:a16="http://schemas.microsoft.com/office/drawing/2014/main" id="{C7E843DA-2AE3-48B1-BC48-C314EB794721}"/>
              </a:ext>
            </a:extLst>
          </p:cNvPr>
          <p:cNvSpPr>
            <a:spLocks noGrp="1"/>
          </p:cNvSpPr>
          <p:nvPr>
            <p:ph type="subTitle" idx="1"/>
          </p:nvPr>
        </p:nvSpPr>
        <p:spPr>
          <a:xfrm>
            <a:off x="1769532" y="4623127"/>
            <a:ext cx="8655200" cy="609288"/>
          </a:xfrm>
        </p:spPr>
        <p:txBody>
          <a:bodyPr>
            <a:normAutofit/>
          </a:bodyPr>
          <a:lstStyle/>
          <a:p>
            <a:pPr>
              <a:lnSpc>
                <a:spcPct val="100000"/>
              </a:lnSpc>
              <a:spcAft>
                <a:spcPts val="600"/>
              </a:spcAft>
            </a:pPr>
            <a:r>
              <a:rPr lang="en-US" sz="2000" b="1" dirty="0">
                <a:solidFill>
                  <a:schemeClr val="tx1"/>
                </a:solidFill>
                <a:latin typeface="Times New Roman" panose="02020603050405020304" pitchFamily="18" charset="0"/>
                <a:cs typeface="Times New Roman" panose="02020603050405020304" pitchFamily="18" charset="0"/>
              </a:rPr>
              <a:t>Group 6</a:t>
            </a:r>
          </a:p>
          <a:p>
            <a:pPr>
              <a:lnSpc>
                <a:spcPct val="100000"/>
              </a:lnSpc>
              <a:spcAft>
                <a:spcPts val="600"/>
              </a:spcAft>
            </a:pPr>
            <a:endParaRPr lang="en-US" sz="500" dirty="0">
              <a:solidFill>
                <a:schemeClr val="tx1"/>
              </a:solidFill>
            </a:endParaRPr>
          </a:p>
        </p:txBody>
      </p:sp>
      <p:sp>
        <p:nvSpPr>
          <p:cNvPr id="1030" name="Rectangle 138">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4220350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8DB4B7D-6E19-4B1E-A0ED-621919C15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5" name="Rectangle 14">
            <a:extLst>
              <a:ext uri="{FF2B5EF4-FFF2-40B4-BE49-F238E27FC236}">
                <a16:creationId xmlns:a16="http://schemas.microsoft.com/office/drawing/2014/main" id="{4CB196DE-BC07-4C0A-9A6F-6FFD5F775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7" name="Rectangle 16">
            <a:extLst>
              <a:ext uri="{FF2B5EF4-FFF2-40B4-BE49-F238E27FC236}">
                <a16:creationId xmlns:a16="http://schemas.microsoft.com/office/drawing/2014/main" id="{2C13C32D-C8E0-49CB-AF18-A6A13B7FE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1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0" name="Straight Connector 19">
              <a:extLst>
                <a:ext uri="{FF2B5EF4-FFF2-40B4-BE49-F238E27FC236}">
                  <a16:creationId xmlns:a16="http://schemas.microsoft.com/office/drawing/2014/main" id="{65E3DF13-4412-4927-AA38-F077B5A4CB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69EC13-67CE-4C90-95BA-1F7D7F3D38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A59492E-0F24-4A22-B24D-A110B4031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useBgFill="1">
        <p:nvSpPr>
          <p:cNvPr id="24" name="Rectangle 23">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68B22E51-7BF7-4016-A742-475BE7B34D85}"/>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4792" b="-2"/>
          <a:stretch/>
        </p:blipFill>
        <p:spPr>
          <a:xfrm>
            <a:off x="-1" y="10"/>
            <a:ext cx="6095997" cy="4530063"/>
          </a:xfrm>
          <a:prstGeom prst="rect">
            <a:avLst/>
          </a:prstGeom>
        </p:spPr>
      </p:pic>
      <p:pic>
        <p:nvPicPr>
          <p:cNvPr id="6" name="Content Placeholder 10" descr="A screenshot of a cell phone&#10;&#10;Description automatically generated">
            <a:extLst>
              <a:ext uri="{FF2B5EF4-FFF2-40B4-BE49-F238E27FC236}">
                <a16:creationId xmlns:a16="http://schemas.microsoft.com/office/drawing/2014/main" id="{E6DDDC33-D867-41B1-83E2-E0CE576EB82E}"/>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12316"/>
          <a:stretch/>
        </p:blipFill>
        <p:spPr>
          <a:xfrm>
            <a:off x="6096004" y="10"/>
            <a:ext cx="6095996" cy="4530063"/>
          </a:xfrm>
          <a:prstGeom prst="rect">
            <a:avLst/>
          </a:prstGeom>
        </p:spPr>
      </p:pic>
      <p:sp>
        <p:nvSpPr>
          <p:cNvPr id="26" name="Rectangle 25">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28" name="Rectangle 27">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845E08D2-96CB-4D60-8E1A-E32C7BFD9786}"/>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3600" b="1" cap="all" spc="-100" dirty="0">
                <a:solidFill>
                  <a:schemeClr val="tx1"/>
                </a:solidFill>
                <a:latin typeface="Times New Roman" panose="02020603050405020304" pitchFamily="18" charset="0"/>
                <a:cs typeface="Times New Roman" panose="02020603050405020304" pitchFamily="18" charset="0"/>
              </a:rPr>
              <a:t>Result of the data</a:t>
            </a:r>
          </a:p>
        </p:txBody>
      </p:sp>
    </p:spTree>
    <p:extLst>
      <p:ext uri="{BB962C8B-B14F-4D97-AF65-F5344CB8AC3E}">
        <p14:creationId xmlns:p14="http://schemas.microsoft.com/office/powerpoint/2010/main" val="258455010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F2DA216D-46AA-4897-8071-1C17B8BADDB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486" b="6549"/>
          <a:stretch/>
        </p:blipFill>
        <p:spPr>
          <a:xfrm>
            <a:off x="-1" y="10"/>
            <a:ext cx="12192000" cy="4551026"/>
          </a:xfrm>
          <a:prstGeom prst="rect">
            <a:avLst/>
          </a:prstGeom>
        </p:spPr>
      </p:pic>
      <p:sp>
        <p:nvSpPr>
          <p:cNvPr id="25" name="Rectangle 24">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27" name="Rectangle 26">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27F1F3C-C940-4581-92A3-C332BEFE0733}"/>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3600" b="1" cap="all" spc="-100" dirty="0">
                <a:solidFill>
                  <a:schemeClr val="tx1"/>
                </a:solidFill>
                <a:latin typeface="Times New Roman" panose="02020603050405020304" pitchFamily="18" charset="0"/>
                <a:cs typeface="Times New Roman" panose="02020603050405020304" pitchFamily="18" charset="0"/>
              </a:rPr>
              <a:t>Summary</a:t>
            </a:r>
            <a:r>
              <a:rPr lang="en-US" sz="3200" b="1" cap="all" spc="-100" dirty="0">
                <a:solidFill>
                  <a:schemeClr val="tx1"/>
                </a:solidFill>
                <a:latin typeface="Times New Roman" panose="02020603050405020304" pitchFamily="18" charset="0"/>
                <a:cs typeface="Times New Roman" panose="02020603050405020304" pitchFamily="18" charset="0"/>
              </a:rPr>
              <a:t>() - To Check if we have any null value</a:t>
            </a:r>
          </a:p>
        </p:txBody>
      </p:sp>
    </p:spTree>
    <p:extLst>
      <p:ext uri="{BB962C8B-B14F-4D97-AF65-F5344CB8AC3E}">
        <p14:creationId xmlns:p14="http://schemas.microsoft.com/office/powerpoint/2010/main" val="114442524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D10DDBCE-1AEC-4930-ADE9-A21A3307B2C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8180" b="15048"/>
          <a:stretch/>
        </p:blipFill>
        <p:spPr>
          <a:xfrm>
            <a:off x="-1" y="10"/>
            <a:ext cx="12192000" cy="4551026"/>
          </a:xfrm>
          <a:prstGeom prst="rect">
            <a:avLst/>
          </a:prstGeom>
        </p:spPr>
      </p:pic>
      <p:sp>
        <p:nvSpPr>
          <p:cNvPr id="25" name="Rectangle 24">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27" name="Rectangle 26">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70D5F3CC-8CD9-4B55-8155-BF2B5B077CA5}"/>
              </a:ext>
            </a:extLst>
          </p:cNvPr>
          <p:cNvSpPr>
            <a:spLocks noGrp="1"/>
          </p:cNvSpPr>
          <p:nvPr>
            <p:ph type="title"/>
          </p:nvPr>
        </p:nvSpPr>
        <p:spPr>
          <a:xfrm>
            <a:off x="372723" y="4956811"/>
            <a:ext cx="11439414" cy="1243964"/>
          </a:xfrm>
        </p:spPr>
        <p:txBody>
          <a:bodyPr vert="horz" lIns="91440" tIns="45720" rIns="91440" bIns="45720" rtlCol="0" anchor="ctr">
            <a:noAutofit/>
          </a:bodyPr>
          <a:lstStyle/>
          <a:p>
            <a:pPr algn="ctr">
              <a:lnSpc>
                <a:spcPct val="83000"/>
              </a:lnSpc>
            </a:pPr>
            <a:r>
              <a:rPr lang="en-US" sz="3200" b="1" cap="all" spc="-100" dirty="0">
                <a:solidFill>
                  <a:schemeClr val="tx1"/>
                </a:solidFill>
                <a:latin typeface="Times New Roman" panose="02020603050405020304" pitchFamily="18" charset="0"/>
                <a:cs typeface="Times New Roman" panose="02020603050405020304" pitchFamily="18" charset="0"/>
              </a:rPr>
              <a:t>No pre- processing is needed for cases and death column - As we do not see any missing data</a:t>
            </a:r>
          </a:p>
        </p:txBody>
      </p:sp>
    </p:spTree>
    <p:extLst>
      <p:ext uri="{BB962C8B-B14F-4D97-AF65-F5344CB8AC3E}">
        <p14:creationId xmlns:p14="http://schemas.microsoft.com/office/powerpoint/2010/main" val="256084103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CC660-5795-4752-96BD-BDFDFC267BFC}"/>
              </a:ext>
            </a:extLst>
          </p:cNvPr>
          <p:cNvSpPr>
            <a:spLocks noGrp="1"/>
          </p:cNvSpPr>
          <p:nvPr>
            <p:ph type="title"/>
          </p:nvPr>
        </p:nvSpPr>
        <p:spPr/>
        <p:txBody>
          <a:bodyPr>
            <a:noAutofit/>
          </a:bodyPr>
          <a:lstStyle/>
          <a:p>
            <a:r>
              <a:rPr lang="en-US" sz="3200" b="1" dirty="0">
                <a:latin typeface="Times New Roman" panose="02020603050405020304" pitchFamily="18" charset="0"/>
                <a:cs typeface="Times New Roman" panose="02020603050405020304" pitchFamily="18" charset="0"/>
              </a:rPr>
              <a:t>Here, we have eliminated ‘</a:t>
            </a:r>
            <a:r>
              <a:rPr lang="en-US" sz="3200" b="1" dirty="0" err="1">
                <a:latin typeface="Times New Roman" panose="02020603050405020304" pitchFamily="18" charset="0"/>
                <a:cs typeface="Times New Roman" panose="02020603050405020304" pitchFamily="18" charset="0"/>
              </a:rPr>
              <a:t>fips</a:t>
            </a:r>
            <a:r>
              <a:rPr lang="en-US" sz="3200" b="1" dirty="0">
                <a:latin typeface="Times New Roman" panose="02020603050405020304" pitchFamily="18" charset="0"/>
                <a:cs typeface="Times New Roman" panose="02020603050405020304" pitchFamily="18" charset="0"/>
              </a:rPr>
              <a:t>’ column as it is of no use and using view() we checked whether it is removed or not</a:t>
            </a:r>
          </a:p>
        </p:txBody>
      </p:sp>
      <p:pic>
        <p:nvPicPr>
          <p:cNvPr id="6" name="Content Placeholder 4" descr="A screenshot of a social media post&#10;&#10;Description automatically generated">
            <a:extLst>
              <a:ext uri="{FF2B5EF4-FFF2-40B4-BE49-F238E27FC236}">
                <a16:creationId xmlns:a16="http://schemas.microsoft.com/office/drawing/2014/main" id="{04D99FBC-E27D-4DDE-8C5F-76E8BBF2099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61125" y="2399122"/>
            <a:ext cx="4664075" cy="2059756"/>
          </a:xfrm>
        </p:spPr>
      </p:pic>
      <p:sp>
        <p:nvSpPr>
          <p:cNvPr id="9" name="TextBox 8">
            <a:extLst>
              <a:ext uri="{FF2B5EF4-FFF2-40B4-BE49-F238E27FC236}">
                <a16:creationId xmlns:a16="http://schemas.microsoft.com/office/drawing/2014/main" id="{411ACBC6-AD18-4CEA-8880-D88C6FB6DB35}"/>
              </a:ext>
            </a:extLst>
          </p:cNvPr>
          <p:cNvSpPr txBox="1"/>
          <p:nvPr/>
        </p:nvSpPr>
        <p:spPr>
          <a:xfrm>
            <a:off x="6570710" y="4458878"/>
            <a:ext cx="4553294" cy="156966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Created new data frame after removing the column</a:t>
            </a:r>
          </a:p>
        </p:txBody>
      </p:sp>
      <p:pic>
        <p:nvPicPr>
          <p:cNvPr id="13" name="Content Placeholder 12" descr="A screenshot of a cell phone&#10;&#10;Description automatically generated">
            <a:extLst>
              <a:ext uri="{FF2B5EF4-FFF2-40B4-BE49-F238E27FC236}">
                <a16:creationId xmlns:a16="http://schemas.microsoft.com/office/drawing/2014/main" id="{375FB0B8-D3E7-4169-AFE1-45A0D83C00D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67996" y="2255520"/>
            <a:ext cx="4661683" cy="3596005"/>
          </a:xfrm>
        </p:spPr>
      </p:pic>
    </p:spTree>
    <p:extLst>
      <p:ext uri="{BB962C8B-B14F-4D97-AF65-F5344CB8AC3E}">
        <p14:creationId xmlns:p14="http://schemas.microsoft.com/office/powerpoint/2010/main" val="2650554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7" name="Rectangle 16">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9" name="Rectangle 18">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1" name="Group 2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2" name="Straight Connector 21">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descr="A screenshot of a cell phone&#10;&#10;Description automatically generated">
            <a:extLst>
              <a:ext uri="{FF2B5EF4-FFF2-40B4-BE49-F238E27FC236}">
                <a16:creationId xmlns:a16="http://schemas.microsoft.com/office/drawing/2014/main" id="{3A080DCA-5A90-41EE-B1D6-1D4BCD5B57F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302" b="-1"/>
          <a:stretch/>
        </p:blipFill>
        <p:spPr>
          <a:xfrm>
            <a:off x="4646383" y="10"/>
            <a:ext cx="7545616" cy="6857990"/>
          </a:xfrm>
          <a:prstGeom prst="rect">
            <a:avLst/>
          </a:prstGeom>
        </p:spPr>
      </p:pic>
      <p:sp>
        <p:nvSpPr>
          <p:cNvPr id="28" name="Rectangle 27">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sp>
      <p:sp>
        <p:nvSpPr>
          <p:cNvPr id="30" name="Rectangle 29">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927F4BC0-3C09-4AE4-A994-3AF665A8B06D}"/>
              </a:ext>
            </a:extLst>
          </p:cNvPr>
          <p:cNvSpPr>
            <a:spLocks noGrp="1"/>
          </p:cNvSpPr>
          <p:nvPr>
            <p:ph type="title"/>
          </p:nvPr>
        </p:nvSpPr>
        <p:spPr>
          <a:xfrm>
            <a:off x="466524" y="1340361"/>
            <a:ext cx="3729162" cy="3341700"/>
          </a:xfrm>
        </p:spPr>
        <p:txBody>
          <a:bodyPr vert="horz" lIns="91440" tIns="45720" rIns="91440" bIns="45720" rtlCol="0" anchor="ctr">
            <a:normAutofit/>
          </a:bodyPr>
          <a:lstStyle/>
          <a:p>
            <a:pPr algn="ctr">
              <a:lnSpc>
                <a:spcPct val="83000"/>
              </a:lnSpc>
            </a:pPr>
            <a:r>
              <a:rPr lang="en-US" sz="4000" b="1" cap="all" spc="-100" dirty="0">
                <a:solidFill>
                  <a:schemeClr val="tx1"/>
                </a:solidFill>
                <a:latin typeface="Times New Roman" panose="02020603050405020304" pitchFamily="18" charset="0"/>
                <a:cs typeface="Times New Roman" panose="02020603050405020304" pitchFamily="18" charset="0"/>
              </a:rPr>
              <a:t> Our final data looks like this</a:t>
            </a:r>
          </a:p>
        </p:txBody>
      </p:sp>
    </p:spTree>
    <p:extLst>
      <p:ext uri="{BB962C8B-B14F-4D97-AF65-F5344CB8AC3E}">
        <p14:creationId xmlns:p14="http://schemas.microsoft.com/office/powerpoint/2010/main" val="71020313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5" name="Rectangle 10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07" name="Rectangle 10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9" name="Rectangle 10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1" name="Group 11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2" name="Straight Connector 11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6" name="Rectangle 115">
            <a:extLst>
              <a:ext uri="{FF2B5EF4-FFF2-40B4-BE49-F238E27FC236}">
                <a16:creationId xmlns:a16="http://schemas.microsoft.com/office/drawing/2014/main" id="{18D8845F-30A4-4D73-83CB-ABA691F5A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20" name="Rectangle 119">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F44C8647-E81F-4C7E-856F-44631E010806}"/>
              </a:ext>
            </a:extLst>
          </p:cNvPr>
          <p:cNvSpPr>
            <a:spLocks noGrp="1"/>
          </p:cNvSpPr>
          <p:nvPr>
            <p:ph type="title"/>
          </p:nvPr>
        </p:nvSpPr>
        <p:spPr>
          <a:xfrm>
            <a:off x="1241170" y="3755360"/>
            <a:ext cx="9732773" cy="2010522"/>
          </a:xfrm>
        </p:spPr>
        <p:txBody>
          <a:bodyPr vert="horz" lIns="91440" tIns="45720" rIns="91440" bIns="45720" rtlCol="0" anchor="ctr">
            <a:normAutofit/>
          </a:bodyPr>
          <a:lstStyle/>
          <a:p>
            <a:pPr algn="ctr">
              <a:lnSpc>
                <a:spcPct val="83000"/>
              </a:lnSpc>
            </a:pPr>
            <a:r>
              <a:rPr lang="en-US" sz="5100" b="1" cap="all" spc="-100" dirty="0">
                <a:latin typeface="Times New Roman" panose="02020603050405020304" pitchFamily="18" charset="0"/>
                <a:cs typeface="Times New Roman" panose="02020603050405020304" pitchFamily="18" charset="0"/>
              </a:rPr>
              <a:t> </a:t>
            </a:r>
            <a:r>
              <a:rPr lang="en-US" sz="4400" b="1" cap="all" spc="-100" dirty="0">
                <a:latin typeface="Times New Roman" panose="02020603050405020304" pitchFamily="18" charset="0"/>
                <a:cs typeface="Times New Roman" panose="02020603050405020304" pitchFamily="18" charset="0"/>
              </a:rPr>
              <a:t>Provisioning and Transformation USING SQLYOG </a:t>
            </a:r>
            <a:br>
              <a:rPr lang="en-US" sz="4400" b="1" cap="all" spc="-100" dirty="0">
                <a:latin typeface="Times New Roman" panose="02020603050405020304" pitchFamily="18" charset="0"/>
                <a:cs typeface="Times New Roman" panose="02020603050405020304" pitchFamily="18" charset="0"/>
              </a:rPr>
            </a:br>
            <a:r>
              <a:rPr lang="en-US" sz="4400" b="1" cap="all" spc="-100" dirty="0">
                <a:latin typeface="Times New Roman" panose="02020603050405020304" pitchFamily="18" charset="0"/>
                <a:cs typeface="Times New Roman" panose="02020603050405020304" pitchFamily="18" charset="0"/>
              </a:rPr>
              <a:t>&amp; Pentaho</a:t>
            </a:r>
          </a:p>
        </p:txBody>
      </p:sp>
      <p:sp>
        <p:nvSpPr>
          <p:cNvPr id="122" name="Rectangle 121">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4" name="Straight Connector 123">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6" name="Graphic 45" descr="Syncing Cloud">
            <a:extLst>
              <a:ext uri="{FF2B5EF4-FFF2-40B4-BE49-F238E27FC236}">
                <a16:creationId xmlns:a16="http://schemas.microsoft.com/office/drawing/2014/main" id="{5F62060B-BAC2-46EB-BC27-67331A2798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2937" y="1395172"/>
            <a:ext cx="2216708" cy="2216708"/>
          </a:xfrm>
          <a:prstGeom prst="rect">
            <a:avLst/>
          </a:prstGeom>
        </p:spPr>
      </p:pic>
    </p:spTree>
    <p:extLst>
      <p:ext uri="{BB962C8B-B14F-4D97-AF65-F5344CB8AC3E}">
        <p14:creationId xmlns:p14="http://schemas.microsoft.com/office/powerpoint/2010/main" val="272183027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6" name="Rectangle 15">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8" name="Rectangle 17">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0"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B070B38E-14D4-4C65-9751-1DF13A3CC5D5}"/>
              </a:ext>
            </a:extLst>
          </p:cNvPr>
          <p:cNvPicPr>
            <a:picLocks noGrp="1" noChangeAspect="1"/>
          </p:cNvPicPr>
          <p:nvPr>
            <p:ph idx="1"/>
          </p:nvPr>
        </p:nvPicPr>
        <p:blipFill rotWithShape="1">
          <a:blip r:embed="rId2">
            <a:alphaModFix amt="45000"/>
          </a:blip>
          <a:srcRect r="31999" b="-1"/>
          <a:stretch/>
        </p:blipFill>
        <p:spPr>
          <a:xfrm>
            <a:off x="20" y="0"/>
            <a:ext cx="12191980" cy="7203430"/>
          </a:xfrm>
          <a:prstGeom prst="rect">
            <a:avLst/>
          </a:prstGeom>
        </p:spPr>
      </p:pic>
      <p:sp>
        <p:nvSpPr>
          <p:cNvPr id="29" name="Rectangle 28">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96180331-E72D-4663-9513-069D8C030853}"/>
              </a:ext>
            </a:extLst>
          </p:cNvPr>
          <p:cNvSpPr>
            <a:spLocks noGrp="1"/>
          </p:cNvSpPr>
          <p:nvPr>
            <p:ph type="title"/>
          </p:nvPr>
        </p:nvSpPr>
        <p:spPr>
          <a:xfrm>
            <a:off x="1571625" y="1514476"/>
            <a:ext cx="9039225" cy="3810000"/>
          </a:xfrm>
        </p:spPr>
        <p:txBody>
          <a:bodyPr vert="horz" lIns="91440" tIns="45720" rIns="91440" bIns="45720" rtlCol="0" anchor="ctr">
            <a:normAutofit/>
          </a:bodyPr>
          <a:lstStyle/>
          <a:p>
            <a:pPr marL="342900" indent="-342900" algn="ctr">
              <a:lnSpc>
                <a:spcPct val="83000"/>
              </a:lnSpc>
            </a:pPr>
            <a:r>
              <a:rPr lang="en-US" sz="2200" b="1" cap="all" spc="-100" dirty="0">
                <a:solidFill>
                  <a:schemeClr val="bg1"/>
                </a:solidFill>
                <a:latin typeface="Times New Roman" panose="02020603050405020304" pitchFamily="18" charset="0"/>
                <a:cs typeface="Times New Roman" panose="02020603050405020304" pitchFamily="18" charset="0"/>
              </a:rPr>
              <a:t>Pentaho Data Integration / Kettle is the component of Pentaho responsible for the Extract, Transform and Load (ETL) processes.</a:t>
            </a:r>
            <a:br>
              <a:rPr lang="en-US" sz="2200" b="1" cap="all" spc="-100" dirty="0">
                <a:solidFill>
                  <a:schemeClr val="bg1"/>
                </a:solidFill>
                <a:latin typeface="Times New Roman" panose="02020603050405020304" pitchFamily="18" charset="0"/>
                <a:cs typeface="Times New Roman" panose="02020603050405020304" pitchFamily="18" charset="0"/>
              </a:rPr>
            </a:br>
            <a:r>
              <a:rPr lang="en-US" sz="2200" b="1" cap="all" spc="-100" dirty="0">
                <a:solidFill>
                  <a:schemeClr val="bg1"/>
                </a:solidFill>
                <a:latin typeface="Times New Roman" panose="02020603050405020304" pitchFamily="18" charset="0"/>
                <a:cs typeface="Times New Roman" panose="02020603050405020304" pitchFamily="18" charset="0"/>
              </a:rPr>
              <a:t> </a:t>
            </a:r>
            <a:br>
              <a:rPr lang="en-US" sz="2200" b="1" cap="all" spc="-100" dirty="0">
                <a:solidFill>
                  <a:schemeClr val="bg1"/>
                </a:solidFill>
                <a:latin typeface="Times New Roman" panose="02020603050405020304" pitchFamily="18" charset="0"/>
                <a:cs typeface="Times New Roman" panose="02020603050405020304" pitchFamily="18" charset="0"/>
              </a:rPr>
            </a:br>
            <a:r>
              <a:rPr lang="en-US" sz="2200" b="1" cap="all" spc="-100" dirty="0">
                <a:solidFill>
                  <a:schemeClr val="bg1"/>
                </a:solidFill>
                <a:latin typeface="Times New Roman" panose="02020603050405020304" pitchFamily="18" charset="0"/>
                <a:cs typeface="Times New Roman" panose="02020603050405020304" pitchFamily="18" charset="0"/>
              </a:rPr>
              <a:t>ETL tools are most frequently used in data warehouse environments, PDI can also be used for other purposes like Migrating of data between applications or database</a:t>
            </a:r>
          </a:p>
        </p:txBody>
      </p:sp>
      <p:sp>
        <p:nvSpPr>
          <p:cNvPr id="31" name="Rectangle 30">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90419565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F39A09-061C-4C20-9CE1-6D0158A550EB}"/>
              </a:ext>
            </a:extLst>
          </p:cNvPr>
          <p:cNvSpPr>
            <a:spLocks noGrp="1"/>
          </p:cNvSpPr>
          <p:nvPr>
            <p:ph type="title"/>
          </p:nvPr>
        </p:nvSpPr>
        <p:spPr>
          <a:xfrm>
            <a:off x="557720" y="612842"/>
            <a:ext cx="2312480" cy="3969317"/>
          </a:xfrm>
        </p:spPr>
        <p:txBody>
          <a:bodyPr vert="horz" lIns="91440" tIns="45720" rIns="91440" bIns="45720" rtlCol="0" anchor="b">
            <a:normAutofit fontScale="90000"/>
          </a:bodyPr>
          <a:lstStyle/>
          <a:p>
            <a:r>
              <a:rPr lang="en-US" sz="2200" cap="all" spc="-100" dirty="0"/>
              <a:t>                  </a:t>
            </a:r>
            <a:br>
              <a:rPr lang="en-US" sz="2200" cap="all" spc="-100" dirty="0"/>
            </a:br>
            <a:br>
              <a:rPr lang="en-US" sz="2200" cap="all" spc="-100" dirty="0"/>
            </a:br>
            <a:br>
              <a:rPr lang="en-US" sz="4400" b="1" cap="all" spc="-100" dirty="0">
                <a:latin typeface="Times New Roman" panose="02020603050405020304" pitchFamily="18" charset="0"/>
                <a:cs typeface="Times New Roman" panose="02020603050405020304" pitchFamily="18" charset="0"/>
              </a:rPr>
            </a:br>
            <a:br>
              <a:rPr lang="en-US" sz="4000" b="1" cap="all" spc="-100" dirty="0">
                <a:latin typeface="Times New Roman" panose="02020603050405020304" pitchFamily="18" charset="0"/>
                <a:cs typeface="Times New Roman" panose="02020603050405020304" pitchFamily="18" charset="0"/>
              </a:rPr>
            </a:br>
            <a:r>
              <a:rPr lang="en-US" sz="4000" b="1" cap="all" spc="-100" dirty="0">
                <a:latin typeface="Times New Roman" panose="02020603050405020304" pitchFamily="18" charset="0"/>
                <a:cs typeface="Times New Roman" panose="02020603050405020304" pitchFamily="18" charset="0"/>
              </a:rPr>
              <a:t>Text file input i.e. </a:t>
            </a:r>
            <a:r>
              <a:rPr lang="en-US" sz="4000" b="1" cap="all" spc="-100" dirty="0" err="1">
                <a:latin typeface="Times New Roman" panose="02020603050405020304" pitchFamily="18" charset="0"/>
                <a:cs typeface="Times New Roman" panose="02020603050405020304" pitchFamily="18" charset="0"/>
              </a:rPr>
              <a:t>Source_Data</a:t>
            </a:r>
            <a:br>
              <a:rPr lang="en-US" sz="4000" cap="all" spc="-100" dirty="0">
                <a:latin typeface="Times New Roman" panose="02020603050405020304" pitchFamily="18" charset="0"/>
                <a:cs typeface="Times New Roman" panose="02020603050405020304" pitchFamily="18" charset="0"/>
              </a:rPr>
            </a:br>
            <a:endParaRPr lang="en-US" sz="4000" cap="all" spc="-100" dirty="0">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10" name="Picture 9">
            <a:extLst>
              <a:ext uri="{FF2B5EF4-FFF2-40B4-BE49-F238E27FC236}">
                <a16:creationId xmlns:a16="http://schemas.microsoft.com/office/drawing/2014/main" id="{4E43B0F7-F402-4DE8-B069-B8604967615E}"/>
              </a:ext>
            </a:extLst>
          </p:cNvPr>
          <p:cNvPicPr/>
          <p:nvPr/>
        </p:nvPicPr>
        <p:blipFill>
          <a:blip r:embed="rId2"/>
          <a:stretch>
            <a:fillRect/>
          </a:stretch>
        </p:blipFill>
        <p:spPr>
          <a:xfrm>
            <a:off x="3569764" y="612842"/>
            <a:ext cx="7413831" cy="4904673"/>
          </a:xfrm>
          <a:prstGeom prst="rect">
            <a:avLst/>
          </a:prstGeom>
        </p:spPr>
      </p:pic>
    </p:spTree>
    <p:extLst>
      <p:ext uri="{BB962C8B-B14F-4D97-AF65-F5344CB8AC3E}">
        <p14:creationId xmlns:p14="http://schemas.microsoft.com/office/powerpoint/2010/main" val="58420902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E4A06-60EF-473F-B0A4-B1D7551D96C5}"/>
              </a:ext>
            </a:extLst>
          </p:cNvPr>
          <p:cNvSpPr>
            <a:spLocks noGrp="1"/>
          </p:cNvSpPr>
          <p:nvPr>
            <p:ph type="title"/>
          </p:nvPr>
        </p:nvSpPr>
        <p:spPr>
          <a:xfrm>
            <a:off x="557720" y="612842"/>
            <a:ext cx="2312480" cy="4690677"/>
          </a:xfrm>
        </p:spPr>
        <p:txBody>
          <a:bodyPr anchor="b">
            <a:normAutofit/>
          </a:bodyPr>
          <a:lstStyle/>
          <a:p>
            <a:r>
              <a:rPr lang="en-IN" sz="3600" b="1" dirty="0">
                <a:latin typeface="Times New Roman" panose="02020603050405020304" pitchFamily="18" charset="0"/>
                <a:cs typeface="Times New Roman" panose="02020603050405020304" pitchFamily="18" charset="0"/>
              </a:rPr>
              <a:t>File Path replaced with internal variable</a:t>
            </a:r>
            <a:br>
              <a:rPr lang="en-US" sz="2400" dirty="0"/>
            </a:br>
            <a:endParaRPr lang="en-US" sz="2400" dirty="0"/>
          </a:p>
        </p:txBody>
      </p:sp>
      <p:sp>
        <p:nvSpPr>
          <p:cNvPr id="17" name="Rectangle 1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8" name="Picture 7">
            <a:extLst>
              <a:ext uri="{FF2B5EF4-FFF2-40B4-BE49-F238E27FC236}">
                <a16:creationId xmlns:a16="http://schemas.microsoft.com/office/drawing/2014/main" id="{33D13DEB-0239-42BD-87EA-DA6CA04C0F2F}"/>
              </a:ext>
            </a:extLst>
          </p:cNvPr>
          <p:cNvPicPr/>
          <p:nvPr/>
        </p:nvPicPr>
        <p:blipFill>
          <a:blip r:embed="rId2"/>
          <a:stretch>
            <a:fillRect/>
          </a:stretch>
        </p:blipFill>
        <p:spPr>
          <a:xfrm>
            <a:off x="3819525" y="612842"/>
            <a:ext cx="7715249" cy="4690677"/>
          </a:xfrm>
          <a:prstGeom prst="rect">
            <a:avLst/>
          </a:prstGeom>
        </p:spPr>
      </p:pic>
    </p:spTree>
    <p:extLst>
      <p:ext uri="{BB962C8B-B14F-4D97-AF65-F5344CB8AC3E}">
        <p14:creationId xmlns:p14="http://schemas.microsoft.com/office/powerpoint/2010/main" val="273823544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445236-42B1-4EAA-A567-0EB5FC73B57E}"/>
              </a:ext>
            </a:extLst>
          </p:cNvPr>
          <p:cNvSpPr>
            <a:spLocks noGrp="1"/>
          </p:cNvSpPr>
          <p:nvPr>
            <p:ph type="title"/>
          </p:nvPr>
        </p:nvSpPr>
        <p:spPr>
          <a:xfrm>
            <a:off x="557720" y="612842"/>
            <a:ext cx="2312480" cy="4426517"/>
          </a:xfrm>
        </p:spPr>
        <p:txBody>
          <a:bodyPr anchor="b">
            <a:normAutofit/>
          </a:bodyPr>
          <a:lstStyle/>
          <a:p>
            <a:r>
              <a:rPr lang="en-IN" sz="3600" b="1" dirty="0">
                <a:latin typeface="Times New Roman" panose="02020603050405020304" pitchFamily="18" charset="0"/>
                <a:cs typeface="Times New Roman" panose="02020603050405020304" pitchFamily="18" charset="0"/>
              </a:rPr>
              <a:t>Preview if file is loaded properly</a:t>
            </a:r>
            <a:br>
              <a:rPr lang="en-US" sz="2400" dirty="0"/>
            </a:br>
            <a:endParaRPr lang="en-US" sz="2400" dirty="0"/>
          </a:p>
        </p:txBody>
      </p:sp>
      <p:sp>
        <p:nvSpPr>
          <p:cNvPr id="17" name="Rectangle 1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8" name="Picture 7">
            <a:extLst>
              <a:ext uri="{FF2B5EF4-FFF2-40B4-BE49-F238E27FC236}">
                <a16:creationId xmlns:a16="http://schemas.microsoft.com/office/drawing/2014/main" id="{FC2F7C15-2015-434D-AD34-904631C21153}"/>
              </a:ext>
            </a:extLst>
          </p:cNvPr>
          <p:cNvPicPr/>
          <p:nvPr/>
        </p:nvPicPr>
        <p:blipFill>
          <a:blip r:embed="rId2"/>
          <a:stretch>
            <a:fillRect/>
          </a:stretch>
        </p:blipFill>
        <p:spPr>
          <a:xfrm>
            <a:off x="3752850" y="622367"/>
            <a:ext cx="7881430" cy="5111683"/>
          </a:xfrm>
          <a:prstGeom prst="rect">
            <a:avLst/>
          </a:prstGeom>
        </p:spPr>
      </p:pic>
    </p:spTree>
    <p:extLst>
      <p:ext uri="{BB962C8B-B14F-4D97-AF65-F5344CB8AC3E}">
        <p14:creationId xmlns:p14="http://schemas.microsoft.com/office/powerpoint/2010/main" val="194203178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7" name="Rectangle 36">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9" name="Rectangle 38">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1" name="Group 4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2" name="Straight Connector 41">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keyboard&#10;&#10;Description automatically generated">
            <a:extLst>
              <a:ext uri="{FF2B5EF4-FFF2-40B4-BE49-F238E27FC236}">
                <a16:creationId xmlns:a16="http://schemas.microsoft.com/office/drawing/2014/main" id="{8728DFAB-F86D-49DE-AE2E-CE5F797DDB89}"/>
              </a:ext>
            </a:extLst>
          </p:cNvPr>
          <p:cNvPicPr>
            <a:picLocks noChangeAspect="1"/>
          </p:cNvPicPr>
          <p:nvPr/>
        </p:nvPicPr>
        <p:blipFill rotWithShape="1">
          <a:blip r:embed="rId2">
            <a:alphaModFix amt="45000"/>
          </a:blip>
          <a:srcRect t="12563" b="3168"/>
          <a:stretch/>
        </p:blipFill>
        <p:spPr>
          <a:xfrm>
            <a:off x="20" y="-152390"/>
            <a:ext cx="12191980" cy="6857990"/>
          </a:xfrm>
          <a:prstGeom prst="rect">
            <a:avLst/>
          </a:prstGeom>
        </p:spPr>
      </p:pic>
      <p:sp>
        <p:nvSpPr>
          <p:cNvPr id="50" name="Rectangle 49">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C5DF1721-EE0A-413C-9EE7-54B913930940}"/>
              </a:ext>
            </a:extLst>
          </p:cNvPr>
          <p:cNvSpPr>
            <a:spLocks noGrp="1"/>
          </p:cNvSpPr>
          <p:nvPr>
            <p:ph type="title"/>
          </p:nvPr>
        </p:nvSpPr>
        <p:spPr>
          <a:xfrm>
            <a:off x="1769532" y="2091263"/>
            <a:ext cx="8652938" cy="2461504"/>
          </a:xfrm>
        </p:spPr>
        <p:txBody>
          <a:bodyPr vert="horz" lIns="91440" tIns="45720" rIns="91440" bIns="45720" rtlCol="0" anchor="ctr">
            <a:normAutofit/>
          </a:bodyPr>
          <a:lstStyle/>
          <a:p>
            <a:pPr algn="ctr">
              <a:lnSpc>
                <a:spcPct val="83000"/>
              </a:lnSpc>
            </a:pPr>
            <a:r>
              <a:rPr lang="en-US" sz="6800" cap="all" spc="-100" dirty="0"/>
              <a:t>                  </a:t>
            </a:r>
            <a:r>
              <a:rPr lang="en-US" sz="4800" b="1" cap="all" spc="-100" dirty="0">
                <a:solidFill>
                  <a:schemeClr val="bg1"/>
                </a:solidFill>
                <a:latin typeface="Times New Roman" panose="02020603050405020304" pitchFamily="18" charset="0"/>
                <a:cs typeface="Times New Roman" panose="02020603050405020304" pitchFamily="18" charset="0"/>
              </a:rPr>
              <a:t>INTRODUCTION</a:t>
            </a:r>
            <a:r>
              <a:rPr lang="en-US" sz="6800" cap="all" spc="-100" dirty="0"/>
              <a:t> </a:t>
            </a:r>
          </a:p>
        </p:txBody>
      </p:sp>
      <p:sp>
        <p:nvSpPr>
          <p:cNvPr id="52" name="Rectangle 51">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3322313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7CA70F-AA55-4C45-A705-FEAB8B5409C4}"/>
              </a:ext>
            </a:extLst>
          </p:cNvPr>
          <p:cNvSpPr>
            <a:spLocks noGrp="1"/>
          </p:cNvSpPr>
          <p:nvPr>
            <p:ph type="title"/>
          </p:nvPr>
        </p:nvSpPr>
        <p:spPr>
          <a:xfrm>
            <a:off x="557720" y="612842"/>
            <a:ext cx="2312480" cy="4757445"/>
          </a:xfrm>
        </p:spPr>
        <p:txBody>
          <a:bodyPr anchor="b">
            <a:normAutofit/>
          </a:bodyPr>
          <a:lstStyle/>
          <a:p>
            <a:r>
              <a:rPr lang="en-IN" sz="3600" b="1" dirty="0">
                <a:latin typeface="Times New Roman" panose="02020603050405020304" pitchFamily="18" charset="0"/>
                <a:cs typeface="Times New Roman" panose="02020603050405020304" pitchFamily="18" charset="0"/>
              </a:rPr>
              <a:t>As our file is in CSV format.</a:t>
            </a:r>
            <a:br>
              <a:rPr lang="en-IN" sz="3600" b="1" dirty="0">
                <a:latin typeface="Times New Roman" panose="02020603050405020304" pitchFamily="18" charset="0"/>
                <a:cs typeface="Times New Roman" panose="02020603050405020304" pitchFamily="18" charset="0"/>
              </a:rPr>
            </a:b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We  need “,”as a separator</a:t>
            </a:r>
            <a:r>
              <a:rPr lang="en-IN" sz="3600" dirty="0">
                <a:latin typeface="Times New Roman" panose="02020603050405020304" pitchFamily="18" charset="0"/>
                <a:cs typeface="Times New Roman" panose="02020603050405020304" pitchFamily="18" charset="0"/>
              </a:rPr>
              <a:t>.</a:t>
            </a:r>
            <a:br>
              <a:rPr lang="en-US" sz="2400" dirty="0"/>
            </a:br>
            <a:endParaRPr lang="en-US" sz="2400" dirty="0"/>
          </a:p>
        </p:txBody>
      </p:sp>
      <p:sp>
        <p:nvSpPr>
          <p:cNvPr id="17" name="Rectangle 1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8" name="Picture 7">
            <a:extLst>
              <a:ext uri="{FF2B5EF4-FFF2-40B4-BE49-F238E27FC236}">
                <a16:creationId xmlns:a16="http://schemas.microsoft.com/office/drawing/2014/main" id="{686D8535-236B-4CAB-97F0-DB1F904EF673}"/>
              </a:ext>
            </a:extLst>
          </p:cNvPr>
          <p:cNvPicPr/>
          <p:nvPr/>
        </p:nvPicPr>
        <p:blipFill>
          <a:blip r:embed="rId2"/>
          <a:stretch>
            <a:fillRect/>
          </a:stretch>
        </p:blipFill>
        <p:spPr>
          <a:xfrm>
            <a:off x="3657600" y="612842"/>
            <a:ext cx="7976680" cy="4757445"/>
          </a:xfrm>
          <a:prstGeom prst="rect">
            <a:avLst/>
          </a:prstGeom>
        </p:spPr>
      </p:pic>
    </p:spTree>
    <p:extLst>
      <p:ext uri="{BB962C8B-B14F-4D97-AF65-F5344CB8AC3E}">
        <p14:creationId xmlns:p14="http://schemas.microsoft.com/office/powerpoint/2010/main" val="275887208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83DCCA-4A26-4C3A-B790-F1843B17E9DD}"/>
              </a:ext>
            </a:extLst>
          </p:cNvPr>
          <p:cNvSpPr>
            <a:spLocks noGrp="1"/>
          </p:cNvSpPr>
          <p:nvPr>
            <p:ph type="title"/>
          </p:nvPr>
        </p:nvSpPr>
        <p:spPr>
          <a:xfrm>
            <a:off x="557720" y="612841"/>
            <a:ext cx="2312480" cy="5549833"/>
          </a:xfrm>
        </p:spPr>
        <p:txBody>
          <a:bodyPr anchor="b">
            <a:normAutofit fontScale="90000"/>
          </a:bodyPr>
          <a:lstStyle/>
          <a:p>
            <a:r>
              <a:rPr lang="en-IN" sz="3600" b="1" dirty="0">
                <a:latin typeface="Times New Roman" panose="02020603050405020304" pitchFamily="18" charset="0"/>
                <a:cs typeface="Times New Roman" panose="02020603050405020304" pitchFamily="18" charset="0"/>
              </a:rPr>
              <a:t>Changed format from integers to string and removed other parameters w.r.t position, length and precision.</a:t>
            </a:r>
            <a:br>
              <a:rPr lang="en-US" sz="1500" dirty="0"/>
            </a:br>
            <a:endParaRPr lang="en-US" sz="1500" dirty="0"/>
          </a:p>
        </p:txBody>
      </p:sp>
      <p:sp>
        <p:nvSpPr>
          <p:cNvPr id="17" name="Rectangle 1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8" name="Picture 7">
            <a:extLst>
              <a:ext uri="{FF2B5EF4-FFF2-40B4-BE49-F238E27FC236}">
                <a16:creationId xmlns:a16="http://schemas.microsoft.com/office/drawing/2014/main" id="{F7232C4D-C1D4-47FF-A1DB-54E2CFD5E15D}"/>
              </a:ext>
            </a:extLst>
          </p:cNvPr>
          <p:cNvPicPr/>
          <p:nvPr/>
        </p:nvPicPr>
        <p:blipFill>
          <a:blip r:embed="rId2"/>
          <a:stretch>
            <a:fillRect/>
          </a:stretch>
        </p:blipFill>
        <p:spPr>
          <a:xfrm>
            <a:off x="3733800" y="612841"/>
            <a:ext cx="7900480" cy="4721159"/>
          </a:xfrm>
          <a:prstGeom prst="rect">
            <a:avLst/>
          </a:prstGeom>
        </p:spPr>
      </p:pic>
    </p:spTree>
    <p:extLst>
      <p:ext uri="{BB962C8B-B14F-4D97-AF65-F5344CB8AC3E}">
        <p14:creationId xmlns:p14="http://schemas.microsoft.com/office/powerpoint/2010/main" val="94365216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6" name="Rectangle 25">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8" name="Rectangle 27">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0" name="Group 2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1" name="Straight Connector 30">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6119"/>
            <a:ext cx="12192000" cy="2251881"/>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41" name="Rectangle 4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7C0CA3A1-219D-4F19-8F38-91C6FCF43839}"/>
              </a:ext>
            </a:extLst>
          </p:cNvPr>
          <p:cNvSpPr>
            <a:spLocks noGrp="1"/>
          </p:cNvSpPr>
          <p:nvPr>
            <p:ph type="title"/>
          </p:nvPr>
        </p:nvSpPr>
        <p:spPr>
          <a:xfrm>
            <a:off x="372722" y="4692767"/>
            <a:ext cx="11453517" cy="1836557"/>
          </a:xfrm>
        </p:spPr>
        <p:txBody>
          <a:bodyPr vert="horz" lIns="91440" tIns="45720" rIns="91440" bIns="45720" rtlCol="0" anchor="ctr">
            <a:normAutofit fontScale="90000"/>
          </a:bodyPr>
          <a:lstStyle/>
          <a:p>
            <a:pPr algn="ctr">
              <a:lnSpc>
                <a:spcPct val="83000"/>
              </a:lnSpc>
            </a:pPr>
            <a:br>
              <a:rPr lang="en-US" sz="2200" b="1" cap="all" spc="-100" dirty="0">
                <a:solidFill>
                  <a:schemeClr val="tx1"/>
                </a:solidFill>
                <a:latin typeface="Times New Roman" panose="02020603050405020304" pitchFamily="18" charset="0"/>
                <a:cs typeface="Times New Roman" panose="02020603050405020304" pitchFamily="18" charset="0"/>
              </a:rPr>
            </a:br>
            <a:r>
              <a:rPr lang="en-US" sz="2200" b="1" cap="all" spc="-100" dirty="0">
                <a:solidFill>
                  <a:schemeClr val="tx1"/>
                </a:solidFill>
                <a:latin typeface="Times New Roman" panose="02020603050405020304" pitchFamily="18" charset="0"/>
                <a:cs typeface="Times New Roman" panose="02020603050405020304" pitchFamily="18" charset="0"/>
              </a:rPr>
              <a:t>Then Created new MySQL database connection for table output and covid19datamart  in </a:t>
            </a:r>
            <a:r>
              <a:rPr lang="en-US" sz="2200" b="1" cap="all" spc="-100" dirty="0" err="1">
                <a:solidFill>
                  <a:schemeClr val="tx1"/>
                </a:solidFill>
                <a:latin typeface="Times New Roman" panose="02020603050405020304" pitchFamily="18" charset="0"/>
                <a:cs typeface="Times New Roman" panose="02020603050405020304" pitchFamily="18" charset="0"/>
              </a:rPr>
              <a:t>SQLYog</a:t>
            </a:r>
            <a:r>
              <a:rPr lang="en-US" sz="2200" b="1" cap="all" spc="-100" dirty="0">
                <a:solidFill>
                  <a:schemeClr val="tx1"/>
                </a:solidFill>
                <a:latin typeface="Times New Roman" panose="02020603050405020304" pitchFamily="18" charset="0"/>
                <a:cs typeface="Times New Roman" panose="02020603050405020304" pitchFamily="18" charset="0"/>
              </a:rPr>
              <a:t>.</a:t>
            </a:r>
            <a:br>
              <a:rPr lang="en-US" sz="2200" b="1" cap="all" spc="-100" dirty="0">
                <a:solidFill>
                  <a:schemeClr val="tx1"/>
                </a:solidFill>
                <a:latin typeface="Times New Roman" panose="02020603050405020304" pitchFamily="18" charset="0"/>
                <a:cs typeface="Times New Roman" panose="02020603050405020304" pitchFamily="18" charset="0"/>
              </a:rPr>
            </a:br>
            <a:br>
              <a:rPr lang="en-US" sz="2200" b="1" cap="all" spc="-100" dirty="0">
                <a:solidFill>
                  <a:schemeClr val="tx1"/>
                </a:solidFill>
                <a:latin typeface="Times New Roman" panose="02020603050405020304" pitchFamily="18" charset="0"/>
                <a:cs typeface="Times New Roman" panose="02020603050405020304" pitchFamily="18" charset="0"/>
              </a:rPr>
            </a:br>
            <a:r>
              <a:rPr lang="en-US" sz="2200" b="1" cap="all" spc="-100" dirty="0">
                <a:solidFill>
                  <a:schemeClr val="tx1"/>
                </a:solidFill>
                <a:latin typeface="Times New Roman" panose="02020603050405020304" pitchFamily="18" charset="0"/>
                <a:cs typeface="Times New Roman" panose="02020603050405020304" pitchFamily="18" charset="0"/>
              </a:rPr>
              <a:t>Connection Name: covid’19</a:t>
            </a:r>
            <a:br>
              <a:rPr lang="en-US" sz="2200" b="1" cap="all" spc="-100" dirty="0">
                <a:solidFill>
                  <a:schemeClr val="tx1"/>
                </a:solidFill>
                <a:latin typeface="Times New Roman" panose="02020603050405020304" pitchFamily="18" charset="0"/>
                <a:cs typeface="Times New Roman" panose="02020603050405020304" pitchFamily="18" charset="0"/>
              </a:rPr>
            </a:br>
            <a:br>
              <a:rPr lang="en-US" sz="2200" b="1" cap="all" spc="-100" dirty="0">
                <a:solidFill>
                  <a:schemeClr val="tx1"/>
                </a:solidFill>
                <a:latin typeface="Times New Roman" panose="02020603050405020304" pitchFamily="18" charset="0"/>
                <a:cs typeface="Times New Roman" panose="02020603050405020304" pitchFamily="18" charset="0"/>
              </a:rPr>
            </a:br>
            <a:r>
              <a:rPr lang="en-US" sz="2200" b="1" cap="all" spc="-100" dirty="0">
                <a:solidFill>
                  <a:schemeClr val="tx1"/>
                </a:solidFill>
                <a:latin typeface="Times New Roman" panose="02020603050405020304" pitchFamily="18" charset="0"/>
                <a:cs typeface="Times New Roman" panose="02020603050405020304" pitchFamily="18" charset="0"/>
              </a:rPr>
              <a:t>Database name: covid19datamart database.</a:t>
            </a:r>
            <a:br>
              <a:rPr lang="en-US" sz="2000" b="1" cap="all" spc="-100" dirty="0">
                <a:solidFill>
                  <a:schemeClr val="tx1"/>
                </a:solidFill>
                <a:latin typeface="Times New Roman" panose="02020603050405020304" pitchFamily="18" charset="0"/>
                <a:cs typeface="Times New Roman" panose="02020603050405020304" pitchFamily="18" charset="0"/>
              </a:rPr>
            </a:br>
            <a:br>
              <a:rPr lang="en-US" sz="1100" cap="all" spc="-100" dirty="0">
                <a:solidFill>
                  <a:schemeClr val="tx1"/>
                </a:solidFill>
              </a:rPr>
            </a:br>
            <a:br>
              <a:rPr lang="en-US" sz="1100" cap="all" spc="-100" dirty="0">
                <a:solidFill>
                  <a:schemeClr val="tx1"/>
                </a:solidFill>
              </a:rPr>
            </a:br>
            <a:endParaRPr lang="en-US" sz="1100" cap="all" spc="-100" dirty="0">
              <a:solidFill>
                <a:schemeClr val="tx1"/>
              </a:solidFill>
            </a:endParaRPr>
          </a:p>
        </p:txBody>
      </p:sp>
      <p:cxnSp>
        <p:nvCxnSpPr>
          <p:cNvPr id="43" name="Straight Connector 42">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71B1EAF7-6EA6-457D-854B-F5D11D38FC0C}"/>
              </a:ext>
            </a:extLst>
          </p:cNvPr>
          <p:cNvPicPr/>
          <p:nvPr/>
        </p:nvPicPr>
        <p:blipFill>
          <a:blip r:embed="rId2"/>
          <a:stretch>
            <a:fillRect/>
          </a:stretch>
        </p:blipFill>
        <p:spPr>
          <a:xfrm>
            <a:off x="188596" y="1150367"/>
            <a:ext cx="5731510" cy="2901950"/>
          </a:xfrm>
          <a:prstGeom prst="rect">
            <a:avLst/>
          </a:prstGeom>
        </p:spPr>
      </p:pic>
      <p:pic>
        <p:nvPicPr>
          <p:cNvPr id="19" name="Picture 18">
            <a:extLst>
              <a:ext uri="{FF2B5EF4-FFF2-40B4-BE49-F238E27FC236}">
                <a16:creationId xmlns:a16="http://schemas.microsoft.com/office/drawing/2014/main" id="{ED1D611E-5843-4089-926B-58EDE2F9A74B}"/>
              </a:ext>
            </a:extLst>
          </p:cNvPr>
          <p:cNvPicPr/>
          <p:nvPr/>
        </p:nvPicPr>
        <p:blipFill>
          <a:blip r:embed="rId3"/>
          <a:stretch>
            <a:fillRect/>
          </a:stretch>
        </p:blipFill>
        <p:spPr>
          <a:xfrm>
            <a:off x="6398376" y="1150367"/>
            <a:ext cx="5143500" cy="2009775"/>
          </a:xfrm>
          <a:prstGeom prst="rect">
            <a:avLst/>
          </a:prstGeom>
        </p:spPr>
      </p:pic>
    </p:spTree>
    <p:extLst>
      <p:ext uri="{BB962C8B-B14F-4D97-AF65-F5344CB8AC3E}">
        <p14:creationId xmlns:p14="http://schemas.microsoft.com/office/powerpoint/2010/main" val="3762900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6" name="Rectangle 25">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8" name="Rectangle 27">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0" name="Group 2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1" name="Straight Connector 30">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DBC970B-ADA8-485A-A4AB-791C96C74445}"/>
              </a:ext>
            </a:extLst>
          </p:cNvPr>
          <p:cNvPicPr/>
          <p:nvPr/>
        </p:nvPicPr>
        <p:blipFill rotWithShape="1">
          <a:blip r:embed="rId2"/>
          <a:srcRect t="7554" b="16266"/>
          <a:stretch/>
        </p:blipFill>
        <p:spPr>
          <a:xfrm>
            <a:off x="-1" y="10"/>
            <a:ext cx="12192000" cy="4551026"/>
          </a:xfrm>
          <a:prstGeom prst="rect">
            <a:avLst/>
          </a:prstGeom>
        </p:spPr>
      </p:pic>
      <p:sp>
        <p:nvSpPr>
          <p:cNvPr id="37" name="Rectangle 36">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39" name="Rectangle 38">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089BC119-FDE0-4729-93FA-FA11D1C1E992}"/>
              </a:ext>
            </a:extLst>
          </p:cNvPr>
          <p:cNvSpPr>
            <a:spLocks noGrp="1"/>
          </p:cNvSpPr>
          <p:nvPr>
            <p:ph type="title"/>
          </p:nvPr>
        </p:nvSpPr>
        <p:spPr>
          <a:xfrm>
            <a:off x="372723" y="4956811"/>
            <a:ext cx="11439414" cy="1453631"/>
          </a:xfrm>
        </p:spPr>
        <p:txBody>
          <a:bodyPr vert="horz" lIns="91440" tIns="45720" rIns="91440" bIns="45720" rtlCol="0" anchor="ctr">
            <a:normAutofit fontScale="90000"/>
          </a:bodyPr>
          <a:lstStyle/>
          <a:p>
            <a:pPr algn="ctr">
              <a:lnSpc>
                <a:spcPct val="83000"/>
              </a:lnSpc>
            </a:pPr>
            <a:r>
              <a:rPr lang="en-US" sz="2700" b="1" cap="all" spc="-100" dirty="0">
                <a:solidFill>
                  <a:schemeClr val="tx1"/>
                </a:solidFill>
                <a:latin typeface="Times New Roman" panose="02020603050405020304" pitchFamily="18" charset="0"/>
                <a:cs typeface="Times New Roman" panose="02020603050405020304" pitchFamily="18" charset="0"/>
              </a:rPr>
              <a:t>Before creating </a:t>
            </a:r>
            <a:r>
              <a:rPr lang="en-US" sz="2700" b="1" cap="all" spc="-100" dirty="0" err="1">
                <a:solidFill>
                  <a:schemeClr val="tx1"/>
                </a:solidFill>
                <a:latin typeface="Times New Roman" panose="02020603050405020304" pitchFamily="18" charset="0"/>
                <a:cs typeface="Times New Roman" panose="02020603050405020304" pitchFamily="18" charset="0"/>
              </a:rPr>
              <a:t>db</a:t>
            </a:r>
            <a:r>
              <a:rPr lang="en-US" sz="2700" b="1" cap="all" spc="-100" dirty="0">
                <a:solidFill>
                  <a:schemeClr val="tx1"/>
                </a:solidFill>
                <a:latin typeface="Times New Roman" panose="02020603050405020304" pitchFamily="18" charset="0"/>
                <a:cs typeface="Times New Roman" panose="02020603050405020304" pitchFamily="18" charset="0"/>
              </a:rPr>
              <a:t> connection we need </a:t>
            </a:r>
            <a:r>
              <a:rPr lang="en-US" sz="2700" b="1" cap="all" spc="-100" dirty="0" err="1">
                <a:solidFill>
                  <a:schemeClr val="tx1"/>
                </a:solidFill>
                <a:latin typeface="Times New Roman" panose="02020603050405020304" pitchFamily="18" charset="0"/>
                <a:cs typeface="Times New Roman" panose="02020603050405020304" pitchFamily="18" charset="0"/>
              </a:rPr>
              <a:t>db</a:t>
            </a:r>
            <a:r>
              <a:rPr lang="en-US" sz="2700" b="1" cap="all" spc="-100" dirty="0">
                <a:solidFill>
                  <a:schemeClr val="tx1"/>
                </a:solidFill>
                <a:latin typeface="Times New Roman" panose="02020603050405020304" pitchFamily="18" charset="0"/>
                <a:cs typeface="Times New Roman" panose="02020603050405020304" pitchFamily="18" charset="0"/>
              </a:rPr>
              <a:t> in </a:t>
            </a:r>
            <a:r>
              <a:rPr lang="en-US" sz="2700" b="1" cap="all" spc="-100" dirty="0" err="1">
                <a:solidFill>
                  <a:schemeClr val="tx1"/>
                </a:solidFill>
                <a:latin typeface="Times New Roman" panose="02020603050405020304" pitchFamily="18" charset="0"/>
                <a:cs typeface="Times New Roman" panose="02020603050405020304" pitchFamily="18" charset="0"/>
              </a:rPr>
              <a:t>SQLyog</a:t>
            </a:r>
            <a:r>
              <a:rPr lang="en-US" sz="2700" b="1" cap="all" spc="-100" dirty="0">
                <a:solidFill>
                  <a:schemeClr val="tx1"/>
                </a:solidFill>
                <a:latin typeface="Times New Roman" panose="02020603050405020304" pitchFamily="18" charset="0"/>
                <a:cs typeface="Times New Roman" panose="02020603050405020304" pitchFamily="18" charset="0"/>
              </a:rPr>
              <a:t> as shown:</a:t>
            </a:r>
            <a:br>
              <a:rPr lang="en-US" sz="2700" b="1" cap="all" spc="-100" dirty="0">
                <a:solidFill>
                  <a:schemeClr val="tx1"/>
                </a:solidFill>
                <a:latin typeface="Times New Roman" panose="02020603050405020304" pitchFamily="18" charset="0"/>
                <a:cs typeface="Times New Roman" panose="02020603050405020304" pitchFamily="18" charset="0"/>
              </a:rPr>
            </a:br>
            <a:br>
              <a:rPr lang="en-US" sz="2700" b="1" cap="all" spc="-100" dirty="0">
                <a:solidFill>
                  <a:schemeClr val="tx1"/>
                </a:solidFill>
                <a:latin typeface="Times New Roman" panose="02020603050405020304" pitchFamily="18" charset="0"/>
                <a:cs typeface="Times New Roman" panose="02020603050405020304" pitchFamily="18" charset="0"/>
              </a:rPr>
            </a:br>
            <a:br>
              <a:rPr lang="en-US" sz="2700" b="1" cap="all" spc="-100" dirty="0">
                <a:solidFill>
                  <a:schemeClr val="tx1"/>
                </a:solidFill>
                <a:latin typeface="Times New Roman" panose="02020603050405020304" pitchFamily="18" charset="0"/>
                <a:cs typeface="Times New Roman" panose="02020603050405020304" pitchFamily="18" charset="0"/>
              </a:rPr>
            </a:br>
            <a:r>
              <a:rPr lang="en-US" sz="2700" b="1" cap="all" spc="-100" dirty="0">
                <a:solidFill>
                  <a:schemeClr val="tx1"/>
                </a:solidFill>
                <a:latin typeface="Times New Roman" panose="02020603050405020304" pitchFamily="18" charset="0"/>
                <a:cs typeface="Times New Roman" panose="02020603050405020304" pitchFamily="18" charset="0"/>
              </a:rPr>
              <a:t>Tested Connection: OK</a:t>
            </a:r>
            <a:br>
              <a:rPr lang="en-US" sz="1100" cap="all" spc="-100" dirty="0">
                <a:solidFill>
                  <a:schemeClr val="tx1"/>
                </a:solidFill>
              </a:rPr>
            </a:br>
            <a:r>
              <a:rPr lang="en-US" sz="1100" cap="all" spc="-100" dirty="0">
                <a:solidFill>
                  <a:schemeClr val="tx1"/>
                </a:solidFill>
              </a:rPr>
              <a:t> </a:t>
            </a:r>
            <a:br>
              <a:rPr lang="en-US" sz="1100" cap="all" spc="-100" dirty="0">
                <a:solidFill>
                  <a:schemeClr val="tx1"/>
                </a:solidFill>
              </a:rPr>
            </a:br>
            <a:endParaRPr lang="en-US" sz="1100" cap="all" spc="-100" dirty="0">
              <a:solidFill>
                <a:schemeClr val="tx1"/>
              </a:solidFill>
            </a:endParaRPr>
          </a:p>
        </p:txBody>
      </p:sp>
    </p:spTree>
    <p:extLst>
      <p:ext uri="{BB962C8B-B14F-4D97-AF65-F5344CB8AC3E}">
        <p14:creationId xmlns:p14="http://schemas.microsoft.com/office/powerpoint/2010/main" val="1398491881"/>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BEDB1-28AB-4A1D-BD73-0AB0B4D41723}"/>
              </a:ext>
            </a:extLst>
          </p:cNvPr>
          <p:cNvSpPr>
            <a:spLocks noGrp="1"/>
          </p:cNvSpPr>
          <p:nvPr>
            <p:ph type="title"/>
          </p:nvPr>
        </p:nvSpPr>
        <p:spPr>
          <a:xfrm>
            <a:off x="1066800" y="642594"/>
            <a:ext cx="10058400" cy="830606"/>
          </a:xfrm>
        </p:spPr>
        <p:txBody>
          <a:bodyPr>
            <a:normAutofit fontScale="90000"/>
          </a:bodyPr>
          <a:lstStyle/>
          <a:p>
            <a:r>
              <a:rPr lang="en-IN" dirty="0"/>
              <a:t> </a:t>
            </a:r>
            <a:br>
              <a:rPr lang="en-IN" dirty="0"/>
            </a:br>
            <a:r>
              <a:rPr lang="en-IN" dirty="0"/>
              <a:t>             </a:t>
            </a:r>
            <a:r>
              <a:rPr lang="en-IN" sz="4000" b="1" dirty="0">
                <a:latin typeface="Times New Roman" panose="02020603050405020304" pitchFamily="18" charset="0"/>
                <a:cs typeface="Times New Roman" panose="02020603050405020304" pitchFamily="18" charset="0"/>
              </a:rPr>
              <a:t>Creation of Table: covid19_report</a:t>
            </a:r>
            <a:br>
              <a:rPr lang="en-US" dirty="0"/>
            </a:br>
            <a:endParaRPr lang="en-US" dirty="0"/>
          </a:p>
        </p:txBody>
      </p:sp>
      <p:sp>
        <p:nvSpPr>
          <p:cNvPr id="3" name="Text Placeholder 2">
            <a:extLst>
              <a:ext uri="{FF2B5EF4-FFF2-40B4-BE49-F238E27FC236}">
                <a16:creationId xmlns:a16="http://schemas.microsoft.com/office/drawing/2014/main" id="{CC93D5E3-03EF-4726-8B33-24625D22F37F}"/>
              </a:ext>
            </a:extLst>
          </p:cNvPr>
          <p:cNvSpPr>
            <a:spLocks noGrp="1"/>
          </p:cNvSpPr>
          <p:nvPr>
            <p:ph type="body" idx="1"/>
          </p:nvPr>
        </p:nvSpPr>
        <p:spPr>
          <a:xfrm>
            <a:off x="1066799" y="1664764"/>
            <a:ext cx="4905375" cy="1215595"/>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Here,  we changed date field to </a:t>
            </a:r>
            <a:r>
              <a:rPr lang="en-IN" sz="2400" dirty="0" err="1">
                <a:latin typeface="Times New Roman" panose="02020603050405020304" pitchFamily="18" charset="0"/>
                <a:cs typeface="Times New Roman" panose="02020603050405020304" pitchFamily="18" charset="0"/>
              </a:rPr>
              <a:t>date_reported</a:t>
            </a:r>
            <a:r>
              <a:rPr lang="en-IN" sz="2400" dirty="0">
                <a:latin typeface="Times New Roman" panose="02020603050405020304" pitchFamily="18" charset="0"/>
                <a:cs typeface="Times New Roman" panose="02020603050405020304" pitchFamily="18" charset="0"/>
              </a:rPr>
              <a:t> to avoid </a:t>
            </a:r>
            <a:r>
              <a:rPr lang="en-IN" sz="2400" dirty="0" err="1">
                <a:latin typeface="Times New Roman" panose="02020603050405020304" pitchFamily="18" charset="0"/>
                <a:cs typeface="Times New Roman" panose="02020603050405020304" pitchFamily="18" charset="0"/>
              </a:rPr>
              <a:t>sql_query</a:t>
            </a:r>
            <a:r>
              <a:rPr lang="en-IN" sz="2400" dirty="0">
                <a:latin typeface="Times New Roman" panose="02020603050405020304" pitchFamily="18" charset="0"/>
                <a:cs typeface="Times New Roman" panose="02020603050405020304" pitchFamily="18" charset="0"/>
              </a:rPr>
              <a:t> error.</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5" name="Text Placeholder 4">
            <a:extLst>
              <a:ext uri="{FF2B5EF4-FFF2-40B4-BE49-F238E27FC236}">
                <a16:creationId xmlns:a16="http://schemas.microsoft.com/office/drawing/2014/main" id="{00D6E2FA-4A29-4B89-9F82-68EC523C062B}"/>
              </a:ext>
            </a:extLst>
          </p:cNvPr>
          <p:cNvSpPr>
            <a:spLocks noGrp="1"/>
          </p:cNvSpPr>
          <p:nvPr>
            <p:ph type="body" sz="quarter" idx="3"/>
          </p:nvPr>
        </p:nvSpPr>
        <p:spPr>
          <a:xfrm>
            <a:off x="6675120" y="1664764"/>
            <a:ext cx="4663440" cy="830605"/>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  SQL query executed successfully.</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4" name="Content Placeholder 3">
            <a:extLst>
              <a:ext uri="{FF2B5EF4-FFF2-40B4-BE49-F238E27FC236}">
                <a16:creationId xmlns:a16="http://schemas.microsoft.com/office/drawing/2014/main" id="{94C6294F-5C9A-4A8F-8AA0-4DEF7BB4FD63}"/>
              </a:ext>
            </a:extLst>
          </p:cNvPr>
          <p:cNvPicPr>
            <a:picLocks noGrp="1" noChangeAspect="1"/>
          </p:cNvPicPr>
          <p:nvPr>
            <p:ph sz="half" idx="2"/>
          </p:nvPr>
        </p:nvPicPr>
        <p:blipFill>
          <a:blip r:embed="rId2"/>
          <a:stretch>
            <a:fillRect/>
          </a:stretch>
        </p:blipFill>
        <p:spPr>
          <a:xfrm>
            <a:off x="937895" y="2800350"/>
            <a:ext cx="5861416" cy="3317535"/>
          </a:xfrm>
          <a:prstGeom prst="rect">
            <a:avLst/>
          </a:prstGeom>
        </p:spPr>
      </p:pic>
      <p:pic>
        <p:nvPicPr>
          <p:cNvPr id="12" name="Content Placeholder 11">
            <a:extLst>
              <a:ext uri="{FF2B5EF4-FFF2-40B4-BE49-F238E27FC236}">
                <a16:creationId xmlns:a16="http://schemas.microsoft.com/office/drawing/2014/main" id="{E43F9BD9-34CD-436C-B2AC-8BA62986C61C}"/>
              </a:ext>
            </a:extLst>
          </p:cNvPr>
          <p:cNvPicPr>
            <a:picLocks noGrp="1"/>
          </p:cNvPicPr>
          <p:nvPr>
            <p:ph sz="quarter" idx="4"/>
          </p:nvPr>
        </p:nvPicPr>
        <p:blipFill>
          <a:blip r:embed="rId3"/>
          <a:stretch>
            <a:fillRect/>
          </a:stretch>
        </p:blipFill>
        <p:spPr>
          <a:xfrm>
            <a:off x="7372351" y="2495369"/>
            <a:ext cx="3752850" cy="3622516"/>
          </a:xfrm>
          <a:prstGeom prst="rect">
            <a:avLst/>
          </a:prstGeom>
        </p:spPr>
      </p:pic>
    </p:spTree>
    <p:extLst>
      <p:ext uri="{BB962C8B-B14F-4D97-AF65-F5344CB8AC3E}">
        <p14:creationId xmlns:p14="http://schemas.microsoft.com/office/powerpoint/2010/main" val="3780625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5" name="Rectangle 34">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7" name="Rectangle 36">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9" name="Group 3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0" name="Straight Connector 39">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20">
            <a:extLst>
              <a:ext uri="{FF2B5EF4-FFF2-40B4-BE49-F238E27FC236}">
                <a16:creationId xmlns:a16="http://schemas.microsoft.com/office/drawing/2014/main" id="{FAF0CA2D-FDFB-4BE3-986E-E1E9641E4DB4}"/>
              </a:ext>
            </a:extLst>
          </p:cNvPr>
          <p:cNvPicPr>
            <a:picLocks noGrp="1"/>
          </p:cNvPicPr>
          <p:nvPr>
            <p:ph idx="1"/>
          </p:nvPr>
        </p:nvPicPr>
        <p:blipFill rotWithShape="1">
          <a:blip r:embed="rId2"/>
          <a:srcRect r="5101" b="-1"/>
          <a:stretch/>
        </p:blipFill>
        <p:spPr>
          <a:xfrm>
            <a:off x="4646383" y="10"/>
            <a:ext cx="7545616" cy="6857990"/>
          </a:xfrm>
          <a:prstGeom prst="rect">
            <a:avLst/>
          </a:prstGeom>
        </p:spPr>
      </p:pic>
      <p:sp>
        <p:nvSpPr>
          <p:cNvPr id="46" name="Rectangle 45">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sp>
      <p:sp>
        <p:nvSpPr>
          <p:cNvPr id="48" name="Rectangle 47">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A2DBA60-7DF7-457D-AF1D-AEB8A3F5EBEC}"/>
              </a:ext>
            </a:extLst>
          </p:cNvPr>
          <p:cNvSpPr>
            <a:spLocks noGrp="1"/>
          </p:cNvSpPr>
          <p:nvPr>
            <p:ph type="title"/>
          </p:nvPr>
        </p:nvSpPr>
        <p:spPr>
          <a:xfrm>
            <a:off x="466524" y="1340361"/>
            <a:ext cx="3729162" cy="4106024"/>
          </a:xfrm>
        </p:spPr>
        <p:txBody>
          <a:bodyPr vert="horz" lIns="91440" tIns="45720" rIns="91440" bIns="45720" rtlCol="0" anchor="ctr">
            <a:normAutofit/>
          </a:bodyPr>
          <a:lstStyle/>
          <a:p>
            <a:pPr algn="ctr">
              <a:lnSpc>
                <a:spcPct val="83000"/>
              </a:lnSpc>
            </a:pPr>
            <a:r>
              <a:rPr lang="en-US" sz="3600" b="1" cap="all" spc="-100" dirty="0">
                <a:solidFill>
                  <a:schemeClr val="tx1"/>
                </a:solidFill>
                <a:latin typeface="Times New Roman" panose="02020603050405020304" pitchFamily="18" charset="0"/>
                <a:cs typeface="Times New Roman" panose="02020603050405020304" pitchFamily="18" charset="0"/>
              </a:rPr>
              <a:t>Checked Truncate Table so that every run will load fresh data.</a:t>
            </a:r>
            <a:br>
              <a:rPr lang="en-US" sz="3600" b="1" cap="all" spc="-100" dirty="0">
                <a:solidFill>
                  <a:schemeClr val="tx1"/>
                </a:solidFill>
                <a:latin typeface="Times New Roman" panose="02020603050405020304" pitchFamily="18" charset="0"/>
                <a:cs typeface="Times New Roman" panose="02020603050405020304" pitchFamily="18" charset="0"/>
              </a:rPr>
            </a:br>
            <a:endParaRPr lang="en-US" sz="3600" b="1" cap="all" spc="-1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163063"/>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3BD27-A9D1-462C-9D0E-9574437A5D1E}"/>
              </a:ext>
            </a:extLst>
          </p:cNvPr>
          <p:cNvSpPr>
            <a:spLocks noGrp="1"/>
          </p:cNvSpPr>
          <p:nvPr>
            <p:ph type="title"/>
          </p:nvPr>
        </p:nvSpPr>
        <p:spPr>
          <a:xfrm>
            <a:off x="557720" y="612842"/>
            <a:ext cx="2312480" cy="5198677"/>
          </a:xfrm>
        </p:spPr>
        <p:txBody>
          <a:bodyPr anchor="b">
            <a:normAutofit/>
          </a:bodyPr>
          <a:lstStyle/>
          <a:p>
            <a:r>
              <a:rPr lang="en-IN" sz="3600" b="1" dirty="0">
                <a:latin typeface="Times New Roman" panose="02020603050405020304" pitchFamily="18" charset="0"/>
                <a:cs typeface="Times New Roman" panose="02020603050405020304" pitchFamily="18" charset="0"/>
              </a:rPr>
              <a:t>Mapped Source fields to </a:t>
            </a:r>
            <a:r>
              <a:rPr lang="en-IN" sz="3600" b="1" dirty="0" err="1">
                <a:latin typeface="Times New Roman" panose="02020603050405020304" pitchFamily="18" charset="0"/>
                <a:cs typeface="Times New Roman" panose="02020603050405020304" pitchFamily="18" charset="0"/>
              </a:rPr>
              <a:t>Sql_Table</a:t>
            </a:r>
            <a:r>
              <a:rPr lang="en-IN" sz="3600" b="1" dirty="0">
                <a:latin typeface="Times New Roman" panose="02020603050405020304" pitchFamily="18" charset="0"/>
                <a:cs typeface="Times New Roman" panose="02020603050405020304" pitchFamily="18" charset="0"/>
              </a:rPr>
              <a:t> fields i.e. target table “COVID19_report”</a:t>
            </a:r>
            <a:br>
              <a:rPr lang="en-US" sz="1500" dirty="0"/>
            </a:br>
            <a:endParaRPr lang="en-US" sz="1500" dirty="0"/>
          </a:p>
        </p:txBody>
      </p:sp>
      <p:sp>
        <p:nvSpPr>
          <p:cNvPr id="17" name="Rectangle 1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8" name="Picture 7">
            <a:extLst>
              <a:ext uri="{FF2B5EF4-FFF2-40B4-BE49-F238E27FC236}">
                <a16:creationId xmlns:a16="http://schemas.microsoft.com/office/drawing/2014/main" id="{0810880A-AF29-4195-8BC8-56FED058805C}"/>
              </a:ext>
            </a:extLst>
          </p:cNvPr>
          <p:cNvPicPr/>
          <p:nvPr/>
        </p:nvPicPr>
        <p:blipFill>
          <a:blip r:embed="rId2"/>
          <a:stretch>
            <a:fillRect/>
          </a:stretch>
        </p:blipFill>
        <p:spPr>
          <a:xfrm>
            <a:off x="3762375" y="771526"/>
            <a:ext cx="7871906" cy="5305424"/>
          </a:xfrm>
          <a:prstGeom prst="rect">
            <a:avLst/>
          </a:prstGeom>
        </p:spPr>
      </p:pic>
    </p:spTree>
    <p:extLst>
      <p:ext uri="{BB962C8B-B14F-4D97-AF65-F5344CB8AC3E}">
        <p14:creationId xmlns:p14="http://schemas.microsoft.com/office/powerpoint/2010/main" val="3925239098"/>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5" name="Rectangle 14">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7" name="Rectangle 16">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1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0" name="Straight Connector 19">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586C42AE-74A4-43B1-8915-5CF082087164}"/>
              </a:ext>
            </a:extLst>
          </p:cNvPr>
          <p:cNvPicPr>
            <a:picLocks noGrp="1"/>
          </p:cNvPicPr>
          <p:nvPr>
            <p:ph idx="1"/>
          </p:nvPr>
        </p:nvPicPr>
        <p:blipFill rotWithShape="1">
          <a:blip r:embed="rId2"/>
          <a:srcRect l="4006" r="37679"/>
          <a:stretch/>
        </p:blipFill>
        <p:spPr>
          <a:xfrm>
            <a:off x="4646382" y="10"/>
            <a:ext cx="7545617" cy="3233520"/>
          </a:xfrm>
          <a:prstGeom prst="rect">
            <a:avLst/>
          </a:prstGeom>
        </p:spPr>
      </p:pic>
      <p:sp>
        <p:nvSpPr>
          <p:cNvPr id="26" name="Rectangle 25">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sp>
      <p:sp>
        <p:nvSpPr>
          <p:cNvPr id="28" name="Rectangle 27">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2D67C41D-1EE9-4254-89AF-26A141575610}"/>
              </a:ext>
            </a:extLst>
          </p:cNvPr>
          <p:cNvSpPr>
            <a:spLocks noGrp="1"/>
          </p:cNvSpPr>
          <p:nvPr>
            <p:ph type="title"/>
          </p:nvPr>
        </p:nvSpPr>
        <p:spPr>
          <a:xfrm>
            <a:off x="466524" y="409576"/>
            <a:ext cx="3729162" cy="6096000"/>
          </a:xfrm>
        </p:spPr>
        <p:txBody>
          <a:bodyPr vert="horz" lIns="91440" tIns="45720" rIns="91440" bIns="45720" rtlCol="0" anchor="ctr">
            <a:normAutofit/>
          </a:bodyPr>
          <a:lstStyle/>
          <a:p>
            <a:pPr algn="ctr">
              <a:lnSpc>
                <a:spcPct val="83000"/>
              </a:lnSpc>
            </a:pPr>
            <a:br>
              <a:rPr lang="en-US" sz="2800" b="1" cap="all" spc="-100" dirty="0">
                <a:solidFill>
                  <a:schemeClr val="tx1"/>
                </a:solidFill>
                <a:latin typeface="Times New Roman" panose="02020603050405020304" pitchFamily="18" charset="0"/>
                <a:cs typeface="Times New Roman" panose="02020603050405020304" pitchFamily="18" charset="0"/>
              </a:rPr>
            </a:br>
            <a:r>
              <a:rPr lang="en-US" sz="2800" b="1" cap="all" spc="-100" dirty="0">
                <a:solidFill>
                  <a:schemeClr val="tx1"/>
                </a:solidFill>
                <a:latin typeface="Times New Roman" panose="02020603050405020304" pitchFamily="18" charset="0"/>
                <a:cs typeface="Times New Roman" panose="02020603050405020304" pitchFamily="18" charset="0"/>
              </a:rPr>
              <a:t>After successful run of transformation, Source data is pushed to </a:t>
            </a:r>
            <a:r>
              <a:rPr lang="en-US" sz="2800" b="1" cap="all" spc="-100" dirty="0" err="1">
                <a:solidFill>
                  <a:schemeClr val="tx1"/>
                </a:solidFill>
                <a:latin typeface="Times New Roman" panose="02020603050405020304" pitchFamily="18" charset="0"/>
                <a:cs typeface="Times New Roman" panose="02020603050405020304" pitchFamily="18" charset="0"/>
              </a:rPr>
              <a:t>sql</a:t>
            </a:r>
            <a:r>
              <a:rPr lang="en-US" sz="2800" b="1" cap="all" spc="-100" dirty="0">
                <a:solidFill>
                  <a:schemeClr val="tx1"/>
                </a:solidFill>
                <a:latin typeface="Times New Roman" panose="02020603050405020304" pitchFamily="18" charset="0"/>
                <a:cs typeface="Times New Roman" panose="02020603050405020304" pitchFamily="18" charset="0"/>
              </a:rPr>
              <a:t> table “covid19_report”</a:t>
            </a:r>
            <a:endParaRPr lang="en-US" sz="2400" b="1" cap="all" spc="-100" dirty="0">
              <a:solidFill>
                <a:schemeClr val="tx1"/>
              </a:solidFill>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71F51B39-CF53-4F06-8D94-89B7200AC39D}"/>
              </a:ext>
            </a:extLst>
          </p:cNvPr>
          <p:cNvPicPr/>
          <p:nvPr/>
        </p:nvPicPr>
        <p:blipFill>
          <a:blip r:embed="rId3"/>
          <a:stretch>
            <a:fillRect/>
          </a:stretch>
        </p:blipFill>
        <p:spPr>
          <a:xfrm>
            <a:off x="4662210" y="3262106"/>
            <a:ext cx="7545617" cy="3624470"/>
          </a:xfrm>
          <a:prstGeom prst="rect">
            <a:avLst/>
          </a:prstGeom>
        </p:spPr>
      </p:pic>
    </p:spTree>
    <p:extLst>
      <p:ext uri="{BB962C8B-B14F-4D97-AF65-F5344CB8AC3E}">
        <p14:creationId xmlns:p14="http://schemas.microsoft.com/office/powerpoint/2010/main" val="946900007"/>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20404030301010803"/>
              <a:ea typeface="+mn-ea"/>
              <a:cs typeface="+mn-cs"/>
            </a:endParaRPr>
          </a:p>
        </p:txBody>
      </p:sp>
      <p:sp useBgFill="1">
        <p:nvSpPr>
          <p:cNvPr id="13" name="Rectangle 12">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5" name="Rectangle 14">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7" name="Rectangle 16">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1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0" name="Straight Connector 19">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20404030301010803"/>
              <a:ea typeface="+mn-ea"/>
              <a:cs typeface="+mn-cs"/>
            </a:endParaRPr>
          </a:p>
        </p:txBody>
      </p:sp>
      <p:sp>
        <p:nvSpPr>
          <p:cNvPr id="26" name="Rectangle 25">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sp>
      <p:sp>
        <p:nvSpPr>
          <p:cNvPr id="28" name="Rectangle 27">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2D67C41D-1EE9-4254-89AF-26A141575610}"/>
              </a:ext>
            </a:extLst>
          </p:cNvPr>
          <p:cNvSpPr>
            <a:spLocks noGrp="1"/>
          </p:cNvSpPr>
          <p:nvPr>
            <p:ph type="title"/>
          </p:nvPr>
        </p:nvSpPr>
        <p:spPr>
          <a:xfrm>
            <a:off x="466524" y="409576"/>
            <a:ext cx="3729162" cy="6096000"/>
          </a:xfrm>
        </p:spPr>
        <p:txBody>
          <a:bodyPr vert="horz" lIns="91440" tIns="45720" rIns="91440" bIns="45720" rtlCol="0" anchor="ctr">
            <a:normAutofit fontScale="90000"/>
          </a:bodyPr>
          <a:lstStyle/>
          <a:p>
            <a:pPr algn="ctr">
              <a:lnSpc>
                <a:spcPct val="83000"/>
              </a:lnSpc>
            </a:pPr>
            <a:br>
              <a:rPr lang="en-US" sz="2800" b="1" cap="all" spc="-100" dirty="0">
                <a:solidFill>
                  <a:schemeClr val="tx1"/>
                </a:solidFill>
                <a:latin typeface="Times New Roman" panose="02020603050405020304" pitchFamily="18" charset="0"/>
                <a:cs typeface="Times New Roman" panose="02020603050405020304" pitchFamily="18" charset="0"/>
              </a:rPr>
            </a:br>
            <a:r>
              <a:rPr lang="en-IN" sz="3600" dirty="0"/>
              <a:t>Above query will create new table “COVID19_state_daily_report” and have grouped cases/deaths according to state and date_reported to give newly_confirmed cases/deaths on daily basis</a:t>
            </a:r>
            <a:endParaRPr lang="en-US" sz="3600" b="1" cap="all" spc="-100" dirty="0">
              <a:solidFill>
                <a:schemeClr val="tx1"/>
              </a:solidFill>
              <a:latin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31108920-1480-4645-B369-EE8498F60DA0}"/>
              </a:ext>
            </a:extLst>
          </p:cNvPr>
          <p:cNvPicPr/>
          <p:nvPr/>
        </p:nvPicPr>
        <p:blipFill>
          <a:blip r:embed="rId2"/>
          <a:stretch>
            <a:fillRect/>
          </a:stretch>
        </p:blipFill>
        <p:spPr>
          <a:xfrm>
            <a:off x="4638164" y="0"/>
            <a:ext cx="8961755" cy="6858000"/>
          </a:xfrm>
          <a:prstGeom prst="rect">
            <a:avLst/>
          </a:prstGeom>
        </p:spPr>
      </p:pic>
    </p:spTree>
    <p:extLst>
      <p:ext uri="{BB962C8B-B14F-4D97-AF65-F5344CB8AC3E}">
        <p14:creationId xmlns:p14="http://schemas.microsoft.com/office/powerpoint/2010/main" val="3681776118"/>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6" name="Rectangle 25">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8" name="Rectangle 27">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0" name="Group 2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1" name="Straight Connector 30">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39" name="Rectangle 38">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E13693BB-4537-4DF8-AF4F-2C509C7D509A}"/>
              </a:ext>
            </a:extLst>
          </p:cNvPr>
          <p:cNvSpPr>
            <a:spLocks noGrp="1"/>
          </p:cNvSpPr>
          <p:nvPr>
            <p:ph type="title"/>
          </p:nvPr>
        </p:nvSpPr>
        <p:spPr>
          <a:xfrm>
            <a:off x="372723" y="4956811"/>
            <a:ext cx="11439414" cy="1453631"/>
          </a:xfrm>
        </p:spPr>
        <p:txBody>
          <a:bodyPr vert="horz" lIns="91440" tIns="45720" rIns="91440" bIns="45720" rtlCol="0" anchor="ctr">
            <a:noAutofit/>
          </a:bodyPr>
          <a:lstStyle/>
          <a:p>
            <a:pPr algn="ctr">
              <a:lnSpc>
                <a:spcPct val="83000"/>
              </a:lnSpc>
            </a:pPr>
            <a:br>
              <a:rPr lang="en-US" sz="2400" b="1" cap="all" spc="-100" dirty="0">
                <a:solidFill>
                  <a:schemeClr val="tx1"/>
                </a:solidFill>
                <a:latin typeface="Times New Roman" panose="02020603050405020304" pitchFamily="18" charset="0"/>
                <a:cs typeface="Times New Roman" panose="02020603050405020304" pitchFamily="18" charset="0"/>
              </a:rPr>
            </a:br>
            <a:r>
              <a:rPr lang="en-US" sz="2400" b="1" cap="all" spc="-100" dirty="0">
                <a:solidFill>
                  <a:schemeClr val="tx1"/>
                </a:solidFill>
                <a:latin typeface="Times New Roman" panose="02020603050405020304" pitchFamily="18" charset="0"/>
                <a:cs typeface="Times New Roman" panose="02020603050405020304" pitchFamily="18" charset="0"/>
              </a:rPr>
              <a:t>This query created </a:t>
            </a:r>
            <a:r>
              <a:rPr lang="en-US" sz="2400" b="1" cap="all" spc="-100" dirty="0" err="1">
                <a:solidFill>
                  <a:schemeClr val="tx1"/>
                </a:solidFill>
                <a:latin typeface="Times New Roman" panose="02020603050405020304" pitchFamily="18" charset="0"/>
                <a:cs typeface="Times New Roman" panose="02020603050405020304" pitchFamily="18" charset="0"/>
              </a:rPr>
              <a:t>state_seq</a:t>
            </a:r>
            <a:r>
              <a:rPr lang="en-US" sz="2400" b="1" cap="all" spc="-100" dirty="0">
                <a:solidFill>
                  <a:schemeClr val="tx1"/>
                </a:solidFill>
                <a:latin typeface="Times New Roman" panose="02020603050405020304" pitchFamily="18" charset="0"/>
                <a:cs typeface="Times New Roman" panose="02020603050405020304" pitchFamily="18" charset="0"/>
              </a:rPr>
              <a:t> column in new table “COVID19_state_seq”  .</a:t>
            </a:r>
            <a:br>
              <a:rPr lang="en-US" sz="2400" b="1" cap="all" spc="-100" dirty="0">
                <a:solidFill>
                  <a:schemeClr val="tx1"/>
                </a:solidFill>
                <a:latin typeface="Times New Roman" panose="02020603050405020304" pitchFamily="18" charset="0"/>
                <a:cs typeface="Times New Roman" panose="02020603050405020304" pitchFamily="18" charset="0"/>
              </a:rPr>
            </a:br>
            <a:br>
              <a:rPr lang="en-US" sz="2400" b="1" cap="all" spc="-100" dirty="0">
                <a:solidFill>
                  <a:schemeClr val="tx1"/>
                </a:solidFill>
                <a:latin typeface="Times New Roman" panose="02020603050405020304" pitchFamily="18" charset="0"/>
                <a:cs typeface="Times New Roman" panose="02020603050405020304" pitchFamily="18" charset="0"/>
              </a:rPr>
            </a:br>
            <a:r>
              <a:rPr lang="en-US" sz="2400" b="1" cap="all" spc="-100" dirty="0">
                <a:solidFill>
                  <a:schemeClr val="tx1"/>
                </a:solidFill>
                <a:latin typeface="Times New Roman" panose="02020603050405020304" pitchFamily="18" charset="0"/>
                <a:cs typeface="Times New Roman" panose="02020603050405020304" pitchFamily="18" charset="0"/>
              </a:rPr>
              <a:t>This seq will  be needed to obtain cumulative number of cases/deaths.</a:t>
            </a:r>
            <a:br>
              <a:rPr lang="en-US" sz="2000" b="1" cap="all" spc="-100" dirty="0">
                <a:solidFill>
                  <a:schemeClr val="tx1"/>
                </a:solidFill>
                <a:latin typeface="Times New Roman" panose="02020603050405020304" pitchFamily="18" charset="0"/>
                <a:cs typeface="Times New Roman" panose="02020603050405020304" pitchFamily="18" charset="0"/>
              </a:rPr>
            </a:br>
            <a:endParaRPr lang="en-US" sz="2000" b="1" cap="all" spc="-100" dirty="0">
              <a:solidFill>
                <a:schemeClr val="tx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AF61B8CB-C480-4D41-B17C-4569D5A117FD}"/>
              </a:ext>
            </a:extLst>
          </p:cNvPr>
          <p:cNvPicPr/>
          <p:nvPr/>
        </p:nvPicPr>
        <p:blipFill>
          <a:blip r:embed="rId2"/>
          <a:stretch>
            <a:fillRect/>
          </a:stretch>
        </p:blipFill>
        <p:spPr>
          <a:xfrm>
            <a:off x="0" y="1"/>
            <a:ext cx="12191999" cy="4563472"/>
          </a:xfrm>
          <a:prstGeom prst="rect">
            <a:avLst/>
          </a:prstGeom>
        </p:spPr>
      </p:pic>
    </p:spTree>
    <p:extLst>
      <p:ext uri="{BB962C8B-B14F-4D97-AF65-F5344CB8AC3E}">
        <p14:creationId xmlns:p14="http://schemas.microsoft.com/office/powerpoint/2010/main" val="346408083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A0567D8B-4355-4D46-A26B-CD9F5356AE07}"/>
              </a:ext>
            </a:extLst>
          </p:cNvPr>
          <p:cNvSpPr>
            <a:spLocks noGrp="1"/>
          </p:cNvSpPr>
          <p:nvPr>
            <p:ph type="title"/>
          </p:nvPr>
        </p:nvSpPr>
        <p:spPr>
          <a:xfrm>
            <a:off x="1066800" y="642594"/>
            <a:ext cx="10058400" cy="1371600"/>
          </a:xfrm>
        </p:spPr>
        <p:txBody>
          <a:bodyPr>
            <a:normAutofit/>
          </a:bodyPr>
          <a:lstStyle/>
          <a:p>
            <a:pPr algn="ctr"/>
            <a:r>
              <a:rPr lang="en-US" sz="4800" b="1" dirty="0">
                <a:latin typeface="Times New Roman" panose="02020603050405020304" pitchFamily="18" charset="0"/>
                <a:cs typeface="Times New Roman" panose="02020603050405020304" pitchFamily="18" charset="0"/>
              </a:rPr>
              <a:t>COVID-19</a:t>
            </a:r>
          </a:p>
        </p:txBody>
      </p:sp>
      <p:graphicFrame>
        <p:nvGraphicFramePr>
          <p:cNvPr id="16" name="Content Placeholder 2">
            <a:extLst>
              <a:ext uri="{FF2B5EF4-FFF2-40B4-BE49-F238E27FC236}">
                <a16:creationId xmlns:a16="http://schemas.microsoft.com/office/drawing/2014/main" id="{A50F2405-7F13-4875-97DC-E3B08C73D05D}"/>
              </a:ext>
            </a:extLst>
          </p:cNvPr>
          <p:cNvGraphicFramePr/>
          <p:nvPr>
            <p:extLst>
              <p:ext uri="{D42A27DB-BD31-4B8C-83A1-F6EECF244321}">
                <p14:modId xmlns:p14="http://schemas.microsoft.com/office/powerpoint/2010/main" val="2506575256"/>
              </p:ext>
            </p:extLst>
          </p:nvPr>
        </p:nvGraphicFramePr>
        <p:xfrm>
          <a:off x="942975" y="1704975"/>
          <a:ext cx="10182225" cy="4330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3454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20404030301010803"/>
              <a:ea typeface="+mn-ea"/>
              <a:cs typeface="+mn-cs"/>
            </a:endParaRPr>
          </a:p>
        </p:txBody>
      </p:sp>
      <p:sp useBgFill="1">
        <p:nvSpPr>
          <p:cNvPr id="24" name="Rectangle 23">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6" name="Rectangle 25">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8" name="Rectangle 27">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0" name="Group 2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31" name="Straight Connector 30">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20404030301010803"/>
              <a:ea typeface="+mn-ea"/>
              <a:cs typeface="+mn-cs"/>
            </a:endParaRPr>
          </a:p>
        </p:txBody>
      </p:sp>
      <p:sp>
        <p:nvSpPr>
          <p:cNvPr id="37" name="Rectangle 36">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39" name="Rectangle 38">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E13693BB-4537-4DF8-AF4F-2C509C7D509A}"/>
              </a:ext>
            </a:extLst>
          </p:cNvPr>
          <p:cNvSpPr>
            <a:spLocks noGrp="1"/>
          </p:cNvSpPr>
          <p:nvPr>
            <p:ph type="title"/>
          </p:nvPr>
        </p:nvSpPr>
        <p:spPr>
          <a:xfrm>
            <a:off x="372723" y="4956811"/>
            <a:ext cx="11439414" cy="1453631"/>
          </a:xfrm>
        </p:spPr>
        <p:txBody>
          <a:bodyPr vert="horz" lIns="91440" tIns="45720" rIns="91440" bIns="45720" rtlCol="0" anchor="ctr">
            <a:noAutofit/>
          </a:bodyPr>
          <a:lstStyle/>
          <a:p>
            <a:pPr algn="ctr">
              <a:lnSpc>
                <a:spcPct val="83000"/>
              </a:lnSpc>
            </a:pPr>
            <a:br>
              <a:rPr lang="en-US" sz="2400" b="1" cap="all" spc="-100" dirty="0">
                <a:solidFill>
                  <a:schemeClr val="tx1"/>
                </a:solidFill>
                <a:latin typeface="Times New Roman" panose="02020603050405020304" pitchFamily="18" charset="0"/>
                <a:cs typeface="Times New Roman" panose="02020603050405020304" pitchFamily="18" charset="0"/>
              </a:rPr>
            </a:br>
            <a:r>
              <a:rPr lang="en-US" sz="2400" b="1" cap="all" spc="-100" dirty="0">
                <a:solidFill>
                  <a:schemeClr val="tx1"/>
                </a:solidFill>
                <a:latin typeface="Times New Roman" panose="02020603050405020304" pitchFamily="18" charset="0"/>
                <a:cs typeface="Times New Roman" panose="02020603050405020304" pitchFamily="18" charset="0"/>
              </a:rPr>
              <a:t>Above query created using inner join will give cumulative report </a:t>
            </a:r>
            <a:r>
              <a:rPr lang="en-US" sz="2400" b="1" cap="all" spc="-100" dirty="0" err="1">
                <a:solidFill>
                  <a:schemeClr val="tx1"/>
                </a:solidFill>
                <a:latin typeface="Times New Roman" panose="02020603050405020304" pitchFamily="18" charset="0"/>
                <a:cs typeface="Times New Roman" panose="02020603050405020304" pitchFamily="18" charset="0"/>
              </a:rPr>
              <a:t>i.e</a:t>
            </a:r>
            <a:r>
              <a:rPr lang="en-US" sz="2400" b="1" cap="all" spc="-100" dirty="0">
                <a:solidFill>
                  <a:schemeClr val="tx1"/>
                </a:solidFill>
                <a:latin typeface="Times New Roman" panose="02020603050405020304" pitchFamily="18" charset="0"/>
                <a:cs typeface="Times New Roman" panose="02020603050405020304" pitchFamily="18" charset="0"/>
              </a:rPr>
              <a:t>  Total cases/deaths in till date.</a:t>
            </a:r>
            <a:br>
              <a:rPr lang="en-US" sz="2400" b="1" cap="all" spc="-100" dirty="0">
                <a:solidFill>
                  <a:schemeClr val="tx1"/>
                </a:solidFill>
                <a:latin typeface="Times New Roman" panose="02020603050405020304" pitchFamily="18" charset="0"/>
                <a:cs typeface="Times New Roman" panose="02020603050405020304" pitchFamily="18" charset="0"/>
              </a:rPr>
            </a:br>
            <a:br>
              <a:rPr lang="en-US" sz="2400" b="1" cap="all" spc="-100" dirty="0">
                <a:solidFill>
                  <a:schemeClr val="tx1"/>
                </a:solidFill>
                <a:latin typeface="Times New Roman" panose="02020603050405020304" pitchFamily="18" charset="0"/>
                <a:cs typeface="Times New Roman" panose="02020603050405020304" pitchFamily="18" charset="0"/>
              </a:rPr>
            </a:br>
            <a:r>
              <a:rPr lang="en-US" sz="2400" b="1" cap="all" spc="-100" dirty="0">
                <a:solidFill>
                  <a:schemeClr val="tx1"/>
                </a:solidFill>
                <a:latin typeface="Times New Roman" panose="02020603050405020304" pitchFamily="18" charset="0"/>
                <a:cs typeface="Times New Roman" panose="02020603050405020304" pitchFamily="18" charset="0"/>
              </a:rPr>
              <a:t>With this report we can analyze  cumulative number of cases/deaths.</a:t>
            </a:r>
            <a:br>
              <a:rPr lang="en-US" sz="2000" b="1" cap="all" spc="-100" dirty="0">
                <a:solidFill>
                  <a:schemeClr val="tx1"/>
                </a:solidFill>
                <a:latin typeface="Times New Roman" panose="02020603050405020304" pitchFamily="18" charset="0"/>
                <a:cs typeface="Times New Roman" panose="02020603050405020304" pitchFamily="18" charset="0"/>
              </a:rPr>
            </a:br>
            <a:endParaRPr lang="en-US" sz="2000" b="1" cap="all" spc="-100" dirty="0">
              <a:solidFill>
                <a:schemeClr val="tx1"/>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39C68B3F-EF47-4D04-BC4B-FC491AFA75DB}"/>
              </a:ext>
            </a:extLst>
          </p:cNvPr>
          <p:cNvPicPr/>
          <p:nvPr/>
        </p:nvPicPr>
        <p:blipFill>
          <a:blip r:embed="rId2"/>
          <a:stretch>
            <a:fillRect/>
          </a:stretch>
        </p:blipFill>
        <p:spPr>
          <a:xfrm>
            <a:off x="0" y="0"/>
            <a:ext cx="12025883" cy="4563473"/>
          </a:xfrm>
          <a:prstGeom prst="rect">
            <a:avLst/>
          </a:prstGeom>
        </p:spPr>
      </p:pic>
    </p:spTree>
    <p:extLst>
      <p:ext uri="{BB962C8B-B14F-4D97-AF65-F5344CB8AC3E}">
        <p14:creationId xmlns:p14="http://schemas.microsoft.com/office/powerpoint/2010/main" val="420511663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26" name="Rectangle 25">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5B4C87FF-9090-41C6-844B-E6553610DF5D}"/>
              </a:ext>
            </a:extLst>
          </p:cNvPr>
          <p:cNvSpPr>
            <a:spLocks noGrp="1"/>
          </p:cNvSpPr>
          <p:nvPr>
            <p:ph type="title"/>
          </p:nvPr>
        </p:nvSpPr>
        <p:spPr>
          <a:xfrm>
            <a:off x="372723" y="4956811"/>
            <a:ext cx="11439414" cy="1453631"/>
          </a:xfrm>
        </p:spPr>
        <p:txBody>
          <a:bodyPr vert="horz" lIns="91440" tIns="45720" rIns="91440" bIns="45720" rtlCol="0" anchor="ctr">
            <a:normAutofit/>
          </a:bodyPr>
          <a:lstStyle/>
          <a:p>
            <a:pPr algn="ctr">
              <a:lnSpc>
                <a:spcPct val="83000"/>
              </a:lnSpc>
            </a:pPr>
            <a:r>
              <a:rPr lang="en-US" sz="3600" b="1" cap="all" spc="-100" dirty="0">
                <a:solidFill>
                  <a:schemeClr val="tx1"/>
                </a:solidFill>
                <a:latin typeface="Times New Roman" panose="02020603050405020304" pitchFamily="18" charset="0"/>
                <a:cs typeface="Times New Roman" panose="02020603050405020304" pitchFamily="18" charset="0"/>
              </a:rPr>
              <a:t>total count of cases/deaths per state</a:t>
            </a:r>
          </a:p>
        </p:txBody>
      </p:sp>
      <p:pic>
        <p:nvPicPr>
          <p:cNvPr id="21" name="Picture 20">
            <a:extLst>
              <a:ext uri="{FF2B5EF4-FFF2-40B4-BE49-F238E27FC236}">
                <a16:creationId xmlns:a16="http://schemas.microsoft.com/office/drawing/2014/main" id="{3F834460-7329-4AC5-8AB5-63EFF0113F4E}"/>
              </a:ext>
            </a:extLst>
          </p:cNvPr>
          <p:cNvPicPr/>
          <p:nvPr/>
        </p:nvPicPr>
        <p:blipFill>
          <a:blip r:embed="rId2"/>
          <a:stretch>
            <a:fillRect/>
          </a:stretch>
        </p:blipFill>
        <p:spPr>
          <a:xfrm>
            <a:off x="0" y="-1"/>
            <a:ext cx="12192000" cy="4579747"/>
          </a:xfrm>
          <a:prstGeom prst="rect">
            <a:avLst/>
          </a:prstGeom>
        </p:spPr>
      </p:pic>
    </p:spTree>
    <p:extLst>
      <p:ext uri="{BB962C8B-B14F-4D97-AF65-F5344CB8AC3E}">
        <p14:creationId xmlns:p14="http://schemas.microsoft.com/office/powerpoint/2010/main" val="1852775873"/>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3" name="Rectangle 192">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94" name="Rectangle 193">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95" name="Rectangle 19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6" name="Group 19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7" name="Straight Connector 196">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00" name="Rectangle 199">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1" name="Rectangle 200">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S. state - Wikipedia">
            <a:extLst>
              <a:ext uri="{FF2B5EF4-FFF2-40B4-BE49-F238E27FC236}">
                <a16:creationId xmlns:a16="http://schemas.microsoft.com/office/drawing/2014/main" id="{A7043964-D58C-41FE-9720-67B6CBDB9D85}"/>
              </a:ext>
            </a:extLst>
          </p:cNvPr>
          <p:cNvPicPr>
            <a:picLocks noChangeAspect="1" noChangeArrowheads="1"/>
          </p:cNvPicPr>
          <p:nvPr/>
        </p:nvPicPr>
        <p:blipFill rotWithShape="1">
          <a:blip r:embed="rId2">
            <a:alphaModFix amt="45000"/>
            <a:extLst>
              <a:ext uri="{28A0092B-C50C-407E-A947-70E740481C1C}">
                <a14:useLocalDpi xmlns:a14="http://schemas.microsoft.com/office/drawing/2010/main" val="0"/>
              </a:ext>
            </a:extLst>
          </a:blip>
          <a:srcRect t="177" b="607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2" name="Rectangle 20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09C47717-8C15-416C-BDD5-92C2EC82FDFE}"/>
              </a:ext>
            </a:extLst>
          </p:cNvPr>
          <p:cNvSpPr>
            <a:spLocks noGrp="1"/>
          </p:cNvSpPr>
          <p:nvPr>
            <p:ph type="title"/>
          </p:nvPr>
        </p:nvSpPr>
        <p:spPr>
          <a:xfrm>
            <a:off x="1769532" y="2091263"/>
            <a:ext cx="8652938" cy="2461504"/>
          </a:xfrm>
        </p:spPr>
        <p:txBody>
          <a:bodyPr vert="horz" lIns="91440" tIns="45720" rIns="91440" bIns="45720" rtlCol="0" anchor="ctr">
            <a:normAutofit fontScale="90000"/>
          </a:bodyPr>
          <a:lstStyle/>
          <a:p>
            <a:pPr algn="ctr">
              <a:lnSpc>
                <a:spcPct val="83000"/>
              </a:lnSpc>
            </a:pPr>
            <a:r>
              <a:rPr lang="en-US" sz="5300" b="1" cap="all" spc="-100" dirty="0">
                <a:latin typeface="Times New Roman" panose="02020603050405020304" pitchFamily="18" charset="0"/>
                <a:cs typeface="Times New Roman" panose="02020603050405020304" pitchFamily="18" charset="0"/>
              </a:rPr>
              <a:t> Dashboard Implementation</a:t>
            </a:r>
            <a:br>
              <a:rPr lang="en-US" sz="5300" b="1" cap="all" spc="-100" dirty="0">
                <a:latin typeface="Times New Roman" panose="02020603050405020304" pitchFamily="18" charset="0"/>
                <a:cs typeface="Times New Roman" panose="02020603050405020304" pitchFamily="18" charset="0"/>
              </a:rPr>
            </a:br>
            <a:r>
              <a:rPr lang="en-US" sz="5300" b="1" cap="all" spc="-100" dirty="0">
                <a:latin typeface="Times New Roman" panose="02020603050405020304" pitchFamily="18" charset="0"/>
                <a:cs typeface="Times New Roman" panose="02020603050405020304" pitchFamily="18" charset="0"/>
              </a:rPr>
              <a:t> (Visualization)</a:t>
            </a:r>
            <a:br>
              <a:rPr lang="en-US" sz="4300" cap="all" spc="-100" dirty="0"/>
            </a:br>
            <a:r>
              <a:rPr lang="en-US" sz="4300" cap="all" spc="-100" dirty="0"/>
              <a:t>                       </a:t>
            </a:r>
          </a:p>
        </p:txBody>
      </p:sp>
      <p:sp>
        <p:nvSpPr>
          <p:cNvPr id="203" name="Rectangle 20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788466663"/>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225158-4CF3-4D8F-A163-D6F75FBBA901}"/>
              </a:ext>
            </a:extLst>
          </p:cNvPr>
          <p:cNvSpPr>
            <a:spLocks noGrp="1"/>
          </p:cNvSpPr>
          <p:nvPr>
            <p:ph type="title"/>
          </p:nvPr>
        </p:nvSpPr>
        <p:spPr>
          <a:xfrm>
            <a:off x="557720" y="612842"/>
            <a:ext cx="2312480" cy="5483158"/>
          </a:xfrm>
        </p:spPr>
        <p:txBody>
          <a:bodyPr anchor="b">
            <a:normAutofit/>
          </a:bodyPr>
          <a:lstStyle/>
          <a:p>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CASES PER STATE- NEW JERSEY</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A screenshot of a computer&#10;&#10;Description automatically generated">
            <a:extLst>
              <a:ext uri="{FF2B5EF4-FFF2-40B4-BE49-F238E27FC236}">
                <a16:creationId xmlns:a16="http://schemas.microsoft.com/office/drawing/2014/main" id="{CD290204-5988-4E7F-B0AE-773CD6AFF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244" y="896414"/>
            <a:ext cx="8035154" cy="4519771"/>
          </a:xfrm>
          <a:prstGeom prst="rect">
            <a:avLst/>
          </a:prstGeom>
        </p:spPr>
      </p:pic>
    </p:spTree>
    <p:extLst>
      <p:ext uri="{BB962C8B-B14F-4D97-AF65-F5344CB8AC3E}">
        <p14:creationId xmlns:p14="http://schemas.microsoft.com/office/powerpoint/2010/main" val="1856436260"/>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45">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8" name="Rectangle 47">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0" name="Rectangle 49">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2" name="Group 5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3" name="Straight Connector 52">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7" name="Rectangle 56">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F643A6AB-BFBF-4854-BCFC-52A7126EF85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1022" b="12617"/>
          <a:stretch/>
        </p:blipFill>
        <p:spPr>
          <a:xfrm>
            <a:off x="166116" y="162462"/>
            <a:ext cx="11094720" cy="4141434"/>
          </a:xfrm>
          <a:prstGeom prst="rect">
            <a:avLst/>
          </a:prstGeom>
        </p:spPr>
      </p:pic>
      <p:sp>
        <p:nvSpPr>
          <p:cNvPr id="59" name="Rectangle 5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61" name="Rectangle 6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B497E433-88F8-43F3-890C-F0A67D596037}"/>
              </a:ext>
            </a:extLst>
          </p:cNvPr>
          <p:cNvSpPr>
            <a:spLocks noGrp="1"/>
          </p:cNvSpPr>
          <p:nvPr>
            <p:ph type="title"/>
          </p:nvPr>
        </p:nvSpPr>
        <p:spPr>
          <a:xfrm>
            <a:off x="372723" y="4956811"/>
            <a:ext cx="11439414" cy="1337309"/>
          </a:xfrm>
        </p:spPr>
        <p:txBody>
          <a:bodyPr vert="horz" lIns="91440" tIns="45720" rIns="91440" bIns="45720" rtlCol="0" anchor="ctr">
            <a:normAutofit/>
          </a:bodyPr>
          <a:lstStyle/>
          <a:p>
            <a:pPr algn="ctr">
              <a:lnSpc>
                <a:spcPct val="83000"/>
              </a:lnSpc>
            </a:pPr>
            <a:r>
              <a:rPr lang="en-US" sz="4400" b="1" cap="all" spc="-100" dirty="0">
                <a:solidFill>
                  <a:schemeClr val="tx1"/>
                </a:solidFill>
                <a:latin typeface="Times New Roman" panose="02020603050405020304" pitchFamily="18" charset="0"/>
                <a:cs typeface="Times New Roman" panose="02020603050405020304" pitchFamily="18" charset="0"/>
              </a:rPr>
              <a:t>CASES AS PER STATES</a:t>
            </a:r>
          </a:p>
        </p:txBody>
      </p:sp>
    </p:spTree>
    <p:extLst>
      <p:ext uri="{BB962C8B-B14F-4D97-AF65-F5344CB8AC3E}">
        <p14:creationId xmlns:p14="http://schemas.microsoft.com/office/powerpoint/2010/main" val="565791598"/>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7"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1" name="Rectangle 30">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E39F3B61-CCA3-4587-9501-8311DBE0E339}"/>
              </a:ext>
            </a:extLst>
          </p:cNvPr>
          <p:cNvSpPr>
            <a:spLocks noGrp="1"/>
          </p:cNvSpPr>
          <p:nvPr>
            <p:ph type="title"/>
          </p:nvPr>
        </p:nvSpPr>
        <p:spPr>
          <a:xfrm>
            <a:off x="1021081" y="1559768"/>
            <a:ext cx="3213694" cy="3408472"/>
          </a:xfrm>
        </p:spPr>
        <p:txBody>
          <a:bodyPr vert="horz" lIns="91440" tIns="45720" rIns="91440" bIns="45720" rtlCol="0" anchor="ctr">
            <a:normAutofit/>
          </a:bodyPr>
          <a:lstStyle/>
          <a:p>
            <a:pPr algn="ctr">
              <a:lnSpc>
                <a:spcPct val="83000"/>
              </a:lnSpc>
            </a:pPr>
            <a:r>
              <a:rPr lang="en-US" sz="3600" b="1" cap="all" spc="-100" dirty="0">
                <a:solidFill>
                  <a:schemeClr val="bg1"/>
                </a:solidFill>
                <a:latin typeface="Times New Roman" panose="02020603050405020304" pitchFamily="18" charset="0"/>
                <a:cs typeface="Times New Roman" panose="02020603050405020304" pitchFamily="18" charset="0"/>
              </a:rPr>
              <a:t> STATE WISE COMPARISON</a:t>
            </a:r>
          </a:p>
        </p:txBody>
      </p:sp>
      <p:sp>
        <p:nvSpPr>
          <p:cNvPr id="33" name="Rectangle 32">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map&#10;&#10;Description automatically generated">
            <a:extLst>
              <a:ext uri="{FF2B5EF4-FFF2-40B4-BE49-F238E27FC236}">
                <a16:creationId xmlns:a16="http://schemas.microsoft.com/office/drawing/2014/main" id="{5F9C84CF-F627-4339-B893-AD3321E258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34129" y="1265346"/>
            <a:ext cx="7180250" cy="4038889"/>
          </a:xfrm>
          <a:prstGeom prst="rect">
            <a:avLst/>
          </a:prstGeom>
        </p:spPr>
      </p:pic>
    </p:spTree>
    <p:extLst>
      <p:ext uri="{BB962C8B-B14F-4D97-AF65-F5344CB8AC3E}">
        <p14:creationId xmlns:p14="http://schemas.microsoft.com/office/powerpoint/2010/main" val="4252589974"/>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9">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C8ED6-4B0E-43A7-941D-1D33B0F438A0}"/>
              </a:ext>
            </a:extLst>
          </p:cNvPr>
          <p:cNvSpPr>
            <a:spLocks noGrp="1"/>
          </p:cNvSpPr>
          <p:nvPr>
            <p:ph type="title"/>
          </p:nvPr>
        </p:nvSpPr>
        <p:spPr>
          <a:xfrm>
            <a:off x="557719" y="612842"/>
            <a:ext cx="2477581" cy="4650037"/>
          </a:xfrm>
        </p:spPr>
        <p:txBody>
          <a:bodyPr vert="horz" lIns="91440" tIns="45720" rIns="91440" bIns="45720" rtlCol="0" anchor="b">
            <a:normAutofit/>
          </a:bodyPr>
          <a:lstStyle/>
          <a:p>
            <a:r>
              <a:rPr lang="en-US" sz="2000" cap="all" spc="-100" dirty="0">
                <a:latin typeface="Times New Roman" panose="02020603050405020304" pitchFamily="18" charset="0"/>
                <a:cs typeface="Times New Roman" panose="02020603050405020304" pitchFamily="18" charset="0"/>
              </a:rPr>
              <a:t> </a:t>
            </a:r>
            <a:r>
              <a:rPr lang="en-US" sz="3600" cap="all" spc="-100" dirty="0">
                <a:latin typeface="Times New Roman" panose="02020603050405020304" pitchFamily="18" charset="0"/>
                <a:cs typeface="Times New Roman" panose="02020603050405020304" pitchFamily="18" charset="0"/>
              </a:rPr>
              <a:t>Report New York as it has most reported cases</a:t>
            </a:r>
          </a:p>
        </p:txBody>
      </p:sp>
      <p:sp>
        <p:nvSpPr>
          <p:cNvPr id="52" name="Rectangle 51">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a:extLst>
              <a:ext uri="{FF2B5EF4-FFF2-40B4-BE49-F238E27FC236}">
                <a16:creationId xmlns:a16="http://schemas.microsoft.com/office/drawing/2014/main" id="{46443FD3-29A5-4FE2-86A9-8460F70FF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8240" y="1178560"/>
            <a:ext cx="7996156" cy="4497835"/>
          </a:xfrm>
          <a:prstGeom prst="rect">
            <a:avLst/>
          </a:prstGeom>
        </p:spPr>
      </p:pic>
    </p:spTree>
    <p:extLst>
      <p:ext uri="{BB962C8B-B14F-4D97-AF65-F5344CB8AC3E}">
        <p14:creationId xmlns:p14="http://schemas.microsoft.com/office/powerpoint/2010/main" val="271331123"/>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E50168DD-5B20-4E4E-8CFF-0B28DE52BBF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4076" b="9563"/>
          <a:stretch/>
        </p:blipFill>
        <p:spPr>
          <a:xfrm>
            <a:off x="166116" y="114420"/>
            <a:ext cx="12025884" cy="4415653"/>
          </a:xfrm>
          <a:prstGeom prst="rect">
            <a:avLst/>
          </a:prstGeom>
        </p:spPr>
      </p:pic>
      <p:sp>
        <p:nvSpPr>
          <p:cNvPr id="25" name="Rectangle 24">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27" name="Rectangle 26">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A6FACE00-E969-4A8D-B9E4-EAF497AC259F}"/>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3600" b="1" cap="all" spc="-100" dirty="0">
                <a:solidFill>
                  <a:schemeClr val="tx1"/>
                </a:solidFill>
                <a:latin typeface="Times New Roman" panose="02020603050405020304" pitchFamily="18" charset="0"/>
                <a:cs typeface="Times New Roman" panose="02020603050405020304" pitchFamily="18" charset="0"/>
              </a:rPr>
              <a:t>Cases vs Death Count</a:t>
            </a:r>
          </a:p>
        </p:txBody>
      </p:sp>
    </p:spTree>
    <p:extLst>
      <p:ext uri="{BB962C8B-B14F-4D97-AF65-F5344CB8AC3E}">
        <p14:creationId xmlns:p14="http://schemas.microsoft.com/office/powerpoint/2010/main" val="1098148697"/>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B550C77-FDFF-4F58-86F2-A27CF0F3D781}"/>
              </a:ext>
            </a:extLst>
          </p:cNvPr>
          <p:cNvSpPr>
            <a:spLocks noGrp="1"/>
          </p:cNvSpPr>
          <p:nvPr>
            <p:ph type="title"/>
          </p:nvPr>
        </p:nvSpPr>
        <p:spPr>
          <a:xfrm>
            <a:off x="676240" y="875324"/>
            <a:ext cx="3536510" cy="5093520"/>
          </a:xfrm>
        </p:spPr>
        <p:txBody>
          <a:bodyPr>
            <a:normAutofit/>
          </a:bodyPr>
          <a:lstStyle/>
          <a:p>
            <a:pPr algn="ctr"/>
            <a:r>
              <a:rPr lang="en-US" sz="4400" b="1">
                <a:solidFill>
                  <a:schemeClr val="tx1"/>
                </a:solidFill>
                <a:latin typeface="Times New Roman" panose="02020603050405020304" pitchFamily="18" charset="0"/>
                <a:cs typeface="Times New Roman" panose="02020603050405020304" pitchFamily="18" charset="0"/>
              </a:rPr>
              <a:t>Our Analysis</a:t>
            </a:r>
          </a:p>
        </p:txBody>
      </p:sp>
      <p:sp>
        <p:nvSpPr>
          <p:cNvPr id="3" name="Content Placeholder 2">
            <a:extLst>
              <a:ext uri="{FF2B5EF4-FFF2-40B4-BE49-F238E27FC236}">
                <a16:creationId xmlns:a16="http://schemas.microsoft.com/office/drawing/2014/main" id="{D0A0643C-F8D6-43FC-BD20-F6664066055D}"/>
              </a:ext>
            </a:extLst>
          </p:cNvPr>
          <p:cNvSpPr>
            <a:spLocks noGrp="1"/>
          </p:cNvSpPr>
          <p:nvPr>
            <p:ph idx="1"/>
          </p:nvPr>
        </p:nvSpPr>
        <p:spPr>
          <a:xfrm>
            <a:off x="5478124" y="237745"/>
            <a:ext cx="5647076" cy="6382512"/>
          </a:xfrm>
        </p:spPr>
        <p:txBody>
          <a:bodyPr anchor="ctr">
            <a:normAutofit/>
          </a:bodyPr>
          <a:lstStyle/>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dirty="0">
                <a:latin typeface="Times New Roman" panose="02020603050405020304" pitchFamily="18" charset="0"/>
                <a:cs typeface="Times New Roman" panose="02020603050405020304" pitchFamily="18" charset="0"/>
              </a:rPr>
              <a:t>Deaths across America spiked as Covid-19 began its spread, and many were never attributed to the new coronavirus. Our analysis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includes the data between 21</a:t>
            </a:r>
            <a:r>
              <a:rPr lang="en-US" sz="1800" baseline="30000" dirty="0">
                <a:latin typeface="Times New Roman" panose="02020603050405020304" pitchFamily="18" charset="0"/>
                <a:cs typeface="Times New Roman" panose="02020603050405020304" pitchFamily="18" charset="0"/>
              </a:rPr>
              <a:t>st</a:t>
            </a:r>
            <a:r>
              <a:rPr lang="en-US" sz="1800" dirty="0">
                <a:latin typeface="Times New Roman" panose="02020603050405020304" pitchFamily="18" charset="0"/>
                <a:cs typeface="Times New Roman" panose="02020603050405020304" pitchFamily="18" charset="0"/>
              </a:rPr>
              <a:t> January to12</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April 2020.The data is from Kaggle website. </a:t>
            </a:r>
          </a:p>
          <a:p>
            <a:pPr>
              <a:lnSpc>
                <a:spcPct val="100000"/>
              </a:lnSpc>
            </a:pPr>
            <a:r>
              <a:rPr lang="en-US" sz="1800" dirty="0">
                <a:latin typeface="Times New Roman" panose="02020603050405020304" pitchFamily="18" charset="0"/>
                <a:cs typeface="Times New Roman" panose="02020603050405020304" pitchFamily="18" charset="0"/>
              </a:rPr>
              <a:t>Notable increases in deaths were seen in March and early April. This was especially true in New York and New Jersey, states hard-hit by the pandemic. Using data from this website we found that 15,000 excess deaths from March 1 to April 4.</a:t>
            </a:r>
          </a:p>
          <a:p>
            <a:pPr>
              <a:lnSpc>
                <a:spcPct val="100000"/>
              </a:lnSpc>
            </a:pPr>
            <a:r>
              <a:rPr lang="en-US" sz="1800" dirty="0">
                <a:latin typeface="Times New Roman" panose="02020603050405020304" pitchFamily="18" charset="0"/>
                <a:cs typeface="Times New Roman" panose="02020603050405020304" pitchFamily="18" charset="0"/>
              </a:rPr>
              <a:t>In the state of New York in county Westchester on day 4 we could see total 13,089 cases which are highest in comparison with all other county.</a:t>
            </a:r>
          </a:p>
          <a:p>
            <a:pPr>
              <a:lnSpc>
                <a:spcPct val="100000"/>
              </a:lnSpc>
            </a:pPr>
            <a:r>
              <a:rPr lang="en-US" sz="1800" dirty="0">
                <a:latin typeface="Times New Roman" panose="02020603050405020304" pitchFamily="18" charset="0"/>
                <a:cs typeface="Times New Roman" panose="02020603050405020304" pitchFamily="18" charset="0"/>
              </a:rPr>
              <a:t>After visualizing the data, we could see the number of cases day by day.</a:t>
            </a:r>
          </a:p>
          <a:p>
            <a:pPr>
              <a:lnSpc>
                <a:spcPct val="100000"/>
              </a:lnSpc>
            </a:pPr>
            <a:r>
              <a:rPr lang="en-US" sz="1800" dirty="0">
                <a:latin typeface="Times New Roman" panose="02020603050405020304" pitchFamily="18" charset="0"/>
                <a:cs typeface="Times New Roman" panose="02020603050405020304" pitchFamily="18" charset="0"/>
              </a:rPr>
              <a:t>We could measure and compare number of deaths per identified positive cases which is not too much. </a:t>
            </a:r>
          </a:p>
          <a:p>
            <a:pPr>
              <a:lnSpc>
                <a:spcPct val="100000"/>
              </a:lnSpc>
            </a:pPr>
            <a:r>
              <a:rPr lang="en-US" sz="1800" dirty="0">
                <a:latin typeface="Times New Roman" panose="02020603050405020304" pitchFamily="18" charset="0"/>
                <a:cs typeface="Times New Roman" panose="02020603050405020304" pitchFamily="18" charset="0"/>
              </a:rPr>
              <a:t>That means people are recovering from this </a:t>
            </a:r>
            <a:r>
              <a:rPr lang="en-US" sz="1800" dirty="0" err="1">
                <a:latin typeface="Times New Roman" panose="02020603050405020304" pitchFamily="18" charset="0"/>
                <a:cs typeface="Times New Roman" panose="02020603050405020304" pitchFamily="18" charset="0"/>
              </a:rPr>
              <a:t>covid</a:t>
            </a:r>
            <a:r>
              <a:rPr lang="en-US" sz="1800" dirty="0">
                <a:latin typeface="Times New Roman" panose="02020603050405020304" pitchFamily="18" charset="0"/>
                <a:cs typeface="Times New Roman" panose="02020603050405020304" pitchFamily="18" charset="0"/>
              </a:rPr>
              <a:t> 19 even though the cases are increasing on daily basis</a:t>
            </a:r>
          </a:p>
          <a:p>
            <a:pPr>
              <a:lnSpc>
                <a:spcPct val="100000"/>
              </a:lnSpc>
            </a:pPr>
            <a:endParaRPr lang="en-US" sz="1700" dirty="0"/>
          </a:p>
          <a:p>
            <a:pPr>
              <a:lnSpc>
                <a:spcPct val="100000"/>
              </a:lnSpc>
            </a:pPr>
            <a:endParaRPr lang="en-US" sz="1700" dirty="0"/>
          </a:p>
        </p:txBody>
      </p:sp>
    </p:spTree>
    <p:extLst>
      <p:ext uri="{BB962C8B-B14F-4D97-AF65-F5344CB8AC3E}">
        <p14:creationId xmlns:p14="http://schemas.microsoft.com/office/powerpoint/2010/main" val="3593233952"/>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6" name="Straight Connector 1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587E6BD8-6F47-49AE-8639-9A2EB05FCEB5}"/>
              </a:ext>
            </a:extLst>
          </p:cNvPr>
          <p:cNvSpPr>
            <a:spLocks noGrp="1"/>
          </p:cNvSpPr>
          <p:nvPr>
            <p:ph type="title"/>
          </p:nvPr>
        </p:nvSpPr>
        <p:spPr>
          <a:xfrm>
            <a:off x="1263520" y="1272800"/>
            <a:ext cx="6544620" cy="4312402"/>
          </a:xfrm>
        </p:spPr>
        <p:txBody>
          <a:bodyPr vert="horz" lIns="91440" tIns="45720" rIns="91440" bIns="45720" rtlCol="0" anchor="ctr">
            <a:normAutofit/>
          </a:bodyPr>
          <a:lstStyle/>
          <a:p>
            <a:pPr algn="r">
              <a:lnSpc>
                <a:spcPct val="83000"/>
              </a:lnSpc>
            </a:pPr>
            <a:r>
              <a:rPr lang="en-US" sz="6800" cap="all" spc="-100" dirty="0">
                <a:solidFill>
                  <a:schemeClr val="tx1"/>
                </a:solidFill>
              </a:rPr>
              <a:t>                       </a:t>
            </a:r>
            <a:r>
              <a:rPr lang="en-US" sz="6800" b="1" cap="all" spc="-100" dirty="0">
                <a:solidFill>
                  <a:schemeClr val="tx1"/>
                </a:solidFill>
                <a:latin typeface="Times New Roman" panose="02020603050405020304" pitchFamily="18" charset="0"/>
                <a:cs typeface="Times New Roman" panose="02020603050405020304" pitchFamily="18" charset="0"/>
              </a:rPr>
              <a:t>THANK YOU</a:t>
            </a:r>
          </a:p>
        </p:txBody>
      </p:sp>
      <p:cxnSp>
        <p:nvCxnSpPr>
          <p:cNvPr id="26" name="Straight Connector 2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48308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6A19BFE8-355F-4FE3-A625-7B086101C39C}"/>
              </a:ext>
            </a:extLst>
          </p:cNvPr>
          <p:cNvSpPr>
            <a:spLocks noGrp="1"/>
          </p:cNvSpPr>
          <p:nvPr>
            <p:ph type="title"/>
          </p:nvPr>
        </p:nvSpPr>
        <p:spPr>
          <a:xfrm>
            <a:off x="1066800" y="642594"/>
            <a:ext cx="10058400" cy="1371600"/>
          </a:xfrm>
        </p:spPr>
        <p:txBody>
          <a:bodyPr>
            <a:normAutofit fontScale="90000"/>
          </a:bodyPr>
          <a:lstStyle/>
          <a:p>
            <a:pPr algn="ctr"/>
            <a:br>
              <a:rPr lang="en-US" sz="2300" b="1" dirty="0"/>
            </a:br>
            <a:r>
              <a:rPr lang="en-US" sz="2300" b="1" dirty="0"/>
              <a:t>        </a:t>
            </a:r>
            <a:r>
              <a:rPr lang="en-US" sz="4000" b="1" dirty="0">
                <a:latin typeface="Times New Roman" panose="02020603050405020304" pitchFamily="18" charset="0"/>
                <a:cs typeface="Times New Roman" panose="02020603050405020304" pitchFamily="18" charset="0"/>
              </a:rPr>
              <a:t>ITMD 526 Data Warehousing</a:t>
            </a:r>
            <a:br>
              <a:rPr lang="en-US" sz="2300" dirty="0"/>
            </a:br>
            <a:br>
              <a:rPr lang="en-US" sz="2300" dirty="0"/>
            </a:br>
            <a:endParaRPr lang="en-US" sz="2300" dirty="0"/>
          </a:p>
        </p:txBody>
      </p:sp>
      <p:graphicFrame>
        <p:nvGraphicFramePr>
          <p:cNvPr id="5" name="Content Placeholder 2">
            <a:extLst>
              <a:ext uri="{FF2B5EF4-FFF2-40B4-BE49-F238E27FC236}">
                <a16:creationId xmlns:a16="http://schemas.microsoft.com/office/drawing/2014/main" id="{B08E1470-0EEE-4FDD-AFB1-89A384F074FF}"/>
              </a:ext>
            </a:extLst>
          </p:cNvPr>
          <p:cNvGraphicFramePr>
            <a:graphicFrameLocks noGrp="1"/>
          </p:cNvGraphicFramePr>
          <p:nvPr>
            <p:ph idx="1"/>
            <p:extLst>
              <p:ext uri="{D42A27DB-BD31-4B8C-83A1-F6EECF244321}">
                <p14:modId xmlns:p14="http://schemas.microsoft.com/office/powerpoint/2010/main" val="84428408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048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2F36-1970-493E-AB38-136AF227CA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DATA</a:t>
            </a:r>
          </a:p>
        </p:txBody>
      </p:sp>
      <p:sp>
        <p:nvSpPr>
          <p:cNvPr id="9" name="Content Placeholder 8">
            <a:extLst>
              <a:ext uri="{FF2B5EF4-FFF2-40B4-BE49-F238E27FC236}">
                <a16:creationId xmlns:a16="http://schemas.microsoft.com/office/drawing/2014/main" id="{ABCDB4AB-E3BC-46D5-834B-A9752A483669}"/>
              </a:ext>
            </a:extLst>
          </p:cNvPr>
          <p:cNvSpPr>
            <a:spLocks noGrp="1"/>
          </p:cNvSpPr>
          <p:nvPr>
            <p:ph idx="1"/>
          </p:nvPr>
        </p:nvSpPr>
        <p:spPr>
          <a:xfrm>
            <a:off x="1066800" y="1656080"/>
            <a:ext cx="10058400" cy="4296664"/>
          </a:xfrm>
        </p:spPr>
        <p:txBody>
          <a:bodyPr/>
          <a:lstStyle/>
          <a:p>
            <a:pPr marL="0" indent="0">
              <a:buNone/>
            </a:pPr>
            <a:r>
              <a:rPr lang="en-US" sz="2400" dirty="0">
                <a:latin typeface="Times New Roman" panose="02020603050405020304" pitchFamily="18" charset="0"/>
                <a:cs typeface="Times New Roman" panose="02020603050405020304" pitchFamily="18" charset="0"/>
              </a:rPr>
              <a:t>                              Tracking Covid-19 cases in the US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Since January, novel coronavirus has spread to nearly every state and territory</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data below is based on data from the Kaggle website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These numbers are updated every 15 minutes, but we have taken data from 21</a:t>
            </a:r>
            <a:r>
              <a:rPr lang="en-US" sz="2400" baseline="30000" dirty="0">
                <a:latin typeface="Times New Roman" panose="02020603050405020304" pitchFamily="18" charset="0"/>
                <a:cs typeface="Times New Roman" panose="02020603050405020304" pitchFamily="18" charset="0"/>
              </a:rPr>
              <a:t>st</a:t>
            </a:r>
            <a:r>
              <a:rPr lang="en-US" sz="2400" dirty="0">
                <a:latin typeface="Times New Roman" panose="02020603050405020304" pitchFamily="18" charset="0"/>
                <a:cs typeface="Times New Roman" panose="02020603050405020304" pitchFamily="18" charset="0"/>
              </a:rPr>
              <a:t> January to 12</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April 2020</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8C658FF-7B64-40F0-91BC-FB491A7DC1BC}"/>
              </a:ext>
            </a:extLst>
          </p:cNvPr>
          <p:cNvPicPr>
            <a:picLocks noChangeAspect="1"/>
          </p:cNvPicPr>
          <p:nvPr/>
        </p:nvPicPr>
        <p:blipFill>
          <a:blip r:embed="rId2"/>
          <a:stretch>
            <a:fillRect/>
          </a:stretch>
        </p:blipFill>
        <p:spPr>
          <a:xfrm>
            <a:off x="1066800" y="4081315"/>
            <a:ext cx="10058400" cy="2134091"/>
          </a:xfrm>
          <a:prstGeom prst="rect">
            <a:avLst/>
          </a:prstGeom>
        </p:spPr>
      </p:pic>
    </p:spTree>
    <p:extLst>
      <p:ext uri="{BB962C8B-B14F-4D97-AF65-F5344CB8AC3E}">
        <p14:creationId xmlns:p14="http://schemas.microsoft.com/office/powerpoint/2010/main" val="263028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6339CB27-CB98-4921-878D-65980D18874F}"/>
              </a:ext>
            </a:extLst>
          </p:cNvPr>
          <p:cNvSpPr>
            <a:spLocks noGrp="1"/>
          </p:cNvSpPr>
          <p:nvPr>
            <p:ph type="title"/>
          </p:nvPr>
        </p:nvSpPr>
        <p:spPr>
          <a:xfrm>
            <a:off x="1066800" y="642594"/>
            <a:ext cx="10058400" cy="1371600"/>
          </a:xfrm>
        </p:spPr>
        <p:txBody>
          <a:bodyPr>
            <a:normAutofit/>
          </a:bodyPr>
          <a:lstStyle/>
          <a:p>
            <a:pPr algn="ctr"/>
            <a:r>
              <a:rPr lang="en-US" sz="4400" b="1" dirty="0">
                <a:latin typeface="Times New Roman" panose="02020603050405020304" pitchFamily="18" charset="0"/>
                <a:cs typeface="Times New Roman" panose="02020603050405020304" pitchFamily="18" charset="0"/>
              </a:rPr>
              <a:t>CATALOGUE </a:t>
            </a:r>
          </a:p>
        </p:txBody>
      </p:sp>
      <p:graphicFrame>
        <p:nvGraphicFramePr>
          <p:cNvPr id="5" name="Content Placeholder 2">
            <a:extLst>
              <a:ext uri="{FF2B5EF4-FFF2-40B4-BE49-F238E27FC236}">
                <a16:creationId xmlns:a16="http://schemas.microsoft.com/office/drawing/2014/main" id="{9517CFA8-D1BA-4F43-82EE-EA674CE93F11}"/>
              </a:ext>
            </a:extLst>
          </p:cNvPr>
          <p:cNvGraphicFramePr>
            <a:graphicFrameLocks noGrp="1"/>
          </p:cNvGraphicFramePr>
          <p:nvPr>
            <p:ph idx="1"/>
            <p:extLst>
              <p:ext uri="{D42A27DB-BD31-4B8C-83A1-F6EECF244321}">
                <p14:modId xmlns:p14="http://schemas.microsoft.com/office/powerpoint/2010/main" val="259293682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972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Rectangle 55">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8" name="Rectangle 57">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60" name="Rectangle 59">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2" name="Group 6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63" name="Straight Connector 62">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67" name="Rectangle 66">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CF8636E-4CE7-4833-A6A4-1135E6A76428}"/>
              </a:ext>
            </a:extLst>
          </p:cNvPr>
          <p:cNvPicPr>
            <a:picLocks noChangeAspect="1"/>
          </p:cNvPicPr>
          <p:nvPr/>
        </p:nvPicPr>
        <p:blipFill rotWithShape="1">
          <a:blip r:embed="rId2"/>
          <a:srcRect t="15394" b="28684"/>
          <a:stretch/>
        </p:blipFill>
        <p:spPr>
          <a:xfrm>
            <a:off x="-1" y="10"/>
            <a:ext cx="12192000" cy="4551026"/>
          </a:xfrm>
          <a:prstGeom prst="rect">
            <a:avLst/>
          </a:prstGeom>
        </p:spPr>
      </p:pic>
      <p:sp>
        <p:nvSpPr>
          <p:cNvPr id="69" name="Rectangle 6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71" name="Rectangle 7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B5BE6E00-E81F-4948-8446-B6F00D1C0117}"/>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4400" b="1" cap="all" spc="-100" dirty="0">
                <a:solidFill>
                  <a:schemeClr val="tx1"/>
                </a:solidFill>
                <a:latin typeface="Times New Roman" panose="02020603050405020304" pitchFamily="18" charset="0"/>
                <a:cs typeface="Times New Roman" panose="02020603050405020304" pitchFamily="18" charset="0"/>
              </a:rPr>
              <a:t>                         Data Preparation</a:t>
            </a:r>
          </a:p>
        </p:txBody>
      </p:sp>
    </p:spTree>
    <p:extLst>
      <p:ext uri="{BB962C8B-B14F-4D97-AF65-F5344CB8AC3E}">
        <p14:creationId xmlns:p14="http://schemas.microsoft.com/office/powerpoint/2010/main" val="39815890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3" name="Rectangle 19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4" name="Rectangle 192">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065" name="Rectangle 19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066" name="Rectangle 19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067" name="Group 19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7" name="Straight Connector 196">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068" name="Rectangle 199">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069" name="Rectangle 200">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70" name="Rectangle 201">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Rectangle 202">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072" name="Rectangle 203">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58D7E4DF-9FE0-4003-9FB6-CD540FB45DF6}"/>
              </a:ext>
            </a:extLst>
          </p:cNvPr>
          <p:cNvSpPr>
            <a:spLocks noGrp="1"/>
          </p:cNvSpPr>
          <p:nvPr>
            <p:ph type="title"/>
          </p:nvPr>
        </p:nvSpPr>
        <p:spPr>
          <a:xfrm>
            <a:off x="925032" y="4519486"/>
            <a:ext cx="10366743" cy="1054907"/>
          </a:xfrm>
        </p:spPr>
        <p:txBody>
          <a:bodyPr vert="horz" lIns="91440" tIns="45720" rIns="91440" bIns="45720" rtlCol="0" anchor="ctr">
            <a:normAutofit/>
          </a:bodyPr>
          <a:lstStyle/>
          <a:p>
            <a:pPr algn="ctr">
              <a:lnSpc>
                <a:spcPct val="83000"/>
              </a:lnSpc>
            </a:pPr>
            <a:r>
              <a:rPr lang="en-US" sz="3600" b="1" cap="all" spc="-100" dirty="0">
                <a:solidFill>
                  <a:schemeClr val="bg1"/>
                </a:solidFill>
                <a:latin typeface="Times New Roman" panose="02020603050405020304" pitchFamily="18" charset="0"/>
                <a:cs typeface="Times New Roman" panose="02020603050405020304" pitchFamily="18" charset="0"/>
              </a:rPr>
              <a:t>Loading the data from the .csv file and creating a </a:t>
            </a:r>
            <a:r>
              <a:rPr lang="en-US" sz="3600" b="1" cap="all" spc="-100" dirty="0" err="1">
                <a:solidFill>
                  <a:schemeClr val="bg1"/>
                </a:solidFill>
                <a:latin typeface="Times New Roman" panose="02020603050405020304" pitchFamily="18" charset="0"/>
                <a:cs typeface="Times New Roman" panose="02020603050405020304" pitchFamily="18" charset="0"/>
              </a:rPr>
              <a:t>dataframe</a:t>
            </a:r>
            <a:r>
              <a:rPr lang="en-US" sz="3600" b="1" cap="all" spc="-100" dirty="0">
                <a:solidFill>
                  <a:schemeClr val="bg1"/>
                </a:solidFill>
                <a:latin typeface="Times New Roman" panose="02020603050405020304" pitchFamily="18" charset="0"/>
                <a:cs typeface="Times New Roman" panose="02020603050405020304" pitchFamily="18" charset="0"/>
              </a:rPr>
              <a:t> as </a:t>
            </a:r>
            <a:r>
              <a:rPr lang="en-US" sz="3600" b="1" cap="all" spc="-100" dirty="0" err="1">
                <a:solidFill>
                  <a:schemeClr val="bg1"/>
                </a:solidFill>
                <a:latin typeface="Times New Roman" panose="02020603050405020304" pitchFamily="18" charset="0"/>
                <a:cs typeface="Times New Roman" panose="02020603050405020304" pitchFamily="18" charset="0"/>
              </a:rPr>
              <a:t>mydata</a:t>
            </a:r>
            <a:endParaRPr lang="en-US" sz="3600" b="1" cap="all" spc="-100" dirty="0">
              <a:solidFill>
                <a:schemeClr val="bg1"/>
              </a:solidFill>
              <a:latin typeface="Times New Roman" panose="02020603050405020304" pitchFamily="18" charset="0"/>
              <a:cs typeface="Times New Roman" panose="02020603050405020304" pitchFamily="18" charset="0"/>
            </a:endParaRPr>
          </a:p>
        </p:txBody>
      </p:sp>
      <p:pic>
        <p:nvPicPr>
          <p:cNvPr id="22" name="Content Placeholder 4" descr="A screenshot of a social media post&#10;&#10;Description automatically generated">
            <a:extLst>
              <a:ext uri="{FF2B5EF4-FFF2-40B4-BE49-F238E27FC236}">
                <a16:creationId xmlns:a16="http://schemas.microsoft.com/office/drawing/2014/main" id="{D6F249E4-787A-48C2-B02B-3A16581EC0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5513" y="372568"/>
            <a:ext cx="10058400" cy="3723676"/>
          </a:xfrm>
        </p:spPr>
      </p:pic>
    </p:spTree>
    <p:extLst>
      <p:ext uri="{BB962C8B-B14F-4D97-AF65-F5344CB8AC3E}">
        <p14:creationId xmlns:p14="http://schemas.microsoft.com/office/powerpoint/2010/main" val="313334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77" name="Rectangle 76">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9" name="Group 7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80" name="Straight Connector 79">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84" name="Rectangle 83">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92" name="Rectangle 91">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7BE94B5-9997-4088-926C-FE8AC4609BFE}"/>
              </a:ext>
            </a:extLst>
          </p:cNvPr>
          <p:cNvSpPr>
            <a:spLocks noGrp="1"/>
          </p:cNvSpPr>
          <p:nvPr>
            <p:ph type="title"/>
          </p:nvPr>
        </p:nvSpPr>
        <p:spPr>
          <a:xfrm>
            <a:off x="925032" y="4519486"/>
            <a:ext cx="10366743" cy="1054907"/>
          </a:xfrm>
        </p:spPr>
        <p:txBody>
          <a:bodyPr vert="horz" lIns="91440" tIns="45720" rIns="91440" bIns="45720" rtlCol="0" anchor="ctr">
            <a:normAutofit/>
          </a:bodyPr>
          <a:lstStyle/>
          <a:p>
            <a:pPr algn="ctr">
              <a:lnSpc>
                <a:spcPct val="83000"/>
              </a:lnSpc>
            </a:pPr>
            <a:r>
              <a:rPr lang="en-US" sz="3600" b="1" cap="all" spc="-100" dirty="0">
                <a:solidFill>
                  <a:schemeClr val="bg1"/>
                </a:solidFill>
                <a:latin typeface="Times New Roman" panose="02020603050405020304" pitchFamily="18" charset="0"/>
                <a:cs typeface="Times New Roman" panose="02020603050405020304" pitchFamily="18" charset="0"/>
              </a:rPr>
              <a:t>Using ‘view’ we are checking the file</a:t>
            </a:r>
          </a:p>
        </p:txBody>
      </p:sp>
      <p:pic>
        <p:nvPicPr>
          <p:cNvPr id="5" name="Content Placeholder 4" descr="A screenshot of a social media post&#10;&#10;Description automatically generated">
            <a:extLst>
              <a:ext uri="{FF2B5EF4-FFF2-40B4-BE49-F238E27FC236}">
                <a16:creationId xmlns:a16="http://schemas.microsoft.com/office/drawing/2014/main" id="{2E376BCE-D091-424E-9820-78D2982A70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4301" y="290513"/>
            <a:ext cx="8960824" cy="3849687"/>
          </a:xfrm>
        </p:spPr>
      </p:pic>
    </p:spTree>
    <p:extLst>
      <p:ext uri="{BB962C8B-B14F-4D97-AF65-F5344CB8AC3E}">
        <p14:creationId xmlns:p14="http://schemas.microsoft.com/office/powerpoint/2010/main" val="3348256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509</Words>
  <Application>Microsoft Office PowerPoint</Application>
  <PresentationFormat>Widescreen</PresentationFormat>
  <Paragraphs>74</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Century Schoolbook</vt:lpstr>
      <vt:lpstr>Franklin Gothic Book</vt:lpstr>
      <vt:lpstr>Garamond</vt:lpstr>
      <vt:lpstr>Times New Roman</vt:lpstr>
      <vt:lpstr>Wingdings</vt:lpstr>
      <vt:lpstr>SavonVTI</vt:lpstr>
      <vt:lpstr>COVID-19</vt:lpstr>
      <vt:lpstr>                  INTRODUCTION </vt:lpstr>
      <vt:lpstr>COVID-19</vt:lpstr>
      <vt:lpstr>         ITMD 526 Data Warehousing  </vt:lpstr>
      <vt:lpstr>                            DATA</vt:lpstr>
      <vt:lpstr>CATALOGUE </vt:lpstr>
      <vt:lpstr>                         Data Preparation</vt:lpstr>
      <vt:lpstr>Loading the data from the .csv file and creating a dataframe as mydata</vt:lpstr>
      <vt:lpstr>Using ‘view’ we are checking the file</vt:lpstr>
      <vt:lpstr>Result of the data</vt:lpstr>
      <vt:lpstr>Summary() - To Check if we have any null value</vt:lpstr>
      <vt:lpstr>No pre- processing is needed for cases and death column - As we do not see any missing data</vt:lpstr>
      <vt:lpstr>Here, we have eliminated ‘fips’ column as it is of no use and using view() we checked whether it is removed or not</vt:lpstr>
      <vt:lpstr> Our final data looks like this</vt:lpstr>
      <vt:lpstr> Provisioning and Transformation USING SQLYOG  &amp; Pentaho</vt:lpstr>
      <vt:lpstr>Pentaho Data Integration / Kettle is the component of Pentaho responsible for the Extract, Transform and Load (ETL) processes.   ETL tools are most frequently used in data warehouse environments, PDI can also be used for other purposes like Migrating of data between applications or database</vt:lpstr>
      <vt:lpstr>                      Text file input i.e. Source_Data </vt:lpstr>
      <vt:lpstr>File Path replaced with internal variable </vt:lpstr>
      <vt:lpstr>Preview if file is loaded properly </vt:lpstr>
      <vt:lpstr>As our file is in CSV format.  We  need “,”as a separator. </vt:lpstr>
      <vt:lpstr>Changed format from integers to string and removed other parameters w.r.t position, length and precision. </vt:lpstr>
      <vt:lpstr> Then Created new MySQL database connection for table output and covid19datamart  in SQLYog.  Connection Name: covid’19  Database name: covid19datamart database.   </vt:lpstr>
      <vt:lpstr>Before creating db connection we need db in SQLyog as shown:   Tested Connection: OK   </vt:lpstr>
      <vt:lpstr>               Creation of Table: covid19_report </vt:lpstr>
      <vt:lpstr>Checked Truncate Table so that every run will load fresh data. </vt:lpstr>
      <vt:lpstr>Mapped Source fields to Sql_Table fields i.e. target table “COVID19_report” </vt:lpstr>
      <vt:lpstr> After successful run of transformation, Source data is pushed to sql table “covid19_report”</vt:lpstr>
      <vt:lpstr> Above query will create new table “COVID19_state_daily_report” and have grouped cases/deaths according to state and date_reported to give newly_confirmed cases/deaths on daily basis</vt:lpstr>
      <vt:lpstr> This query created state_seq column in new table “COVID19_state_seq”  .  This seq will  be needed to obtain cumulative number of cases/deaths. </vt:lpstr>
      <vt:lpstr> Above query created using inner join will give cumulative report i.e  Total cases/deaths in till date.  With this report we can analyze  cumulative number of cases/deaths. </vt:lpstr>
      <vt:lpstr>total count of cases/deaths per state</vt:lpstr>
      <vt:lpstr> Dashboard Implementation  (Visualization)                        </vt:lpstr>
      <vt:lpstr> CASES PER STATE- NEW JERSEY</vt:lpstr>
      <vt:lpstr>CASES AS PER STATES</vt:lpstr>
      <vt:lpstr> STATE WISE COMPARISON</vt:lpstr>
      <vt:lpstr> Report New York as it has most reported cases</vt:lpstr>
      <vt:lpstr>Cases vs Death Count</vt:lpstr>
      <vt:lpstr>Our Analysis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vaibhavi kulkarni</dc:creator>
  <cp:lastModifiedBy>Shivani Agrawal</cp:lastModifiedBy>
  <cp:revision>2</cp:revision>
  <dcterms:created xsi:type="dcterms:W3CDTF">2020-04-28T19:29:27Z</dcterms:created>
  <dcterms:modified xsi:type="dcterms:W3CDTF">2020-04-29T04:38:03Z</dcterms:modified>
</cp:coreProperties>
</file>