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aleway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bold.fntdata"/><Relationship Id="rId25" Type="http://schemas.openxmlformats.org/officeDocument/2006/relationships/font" Target="fonts/RalewayMedium-regular.fntdata"/><Relationship Id="rId28" Type="http://schemas.openxmlformats.org/officeDocument/2006/relationships/font" Target="fonts/RalewayMedium-boldItalic.fntdata"/><Relationship Id="rId27" Type="http://schemas.openxmlformats.org/officeDocument/2006/relationships/font" Target="fonts/Raleway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b13c22c1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b13c22c1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13c22c1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13c22c1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13c22c18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13c22c1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13c22c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13c22c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13c22c18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13c22c1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13c22c18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13c22c1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13c22c18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b13c22c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13c22c18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b13c22c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13c22c18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13c22c1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Trainee Onboarding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24625" y="2671925"/>
            <a:ext cx="7688100" cy="1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Web Scraping a popular website www.naukri.com and</a:t>
            </a:r>
            <a:endParaRPr sz="23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  extracting different types of data available there.</a:t>
            </a:r>
            <a:endParaRPr sz="23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❖"/>
            </a:pPr>
            <a:r>
              <a:rPr lang="en" sz="14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scope of the project can be for scraping years of data of different types of jobs from a variety of websites.</a:t>
            </a:r>
            <a:endParaRPr sz="1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❖"/>
            </a:pPr>
            <a:r>
              <a:rPr lang="en" sz="14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can scrape as much data as we want and can use the available tools on Google Cloud Platform to derive some more insights and useful information.</a:t>
            </a:r>
            <a:endParaRPr sz="1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 Medium"/>
              <a:buChar char="❖"/>
            </a:pPr>
            <a:r>
              <a:rPr lang="en" sz="14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Similarly we can use this project  to convert unstructured or data into something useful.</a:t>
            </a:r>
            <a:endParaRPr sz="14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451000"/>
            <a:ext cx="33744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Flow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Modules </a:t>
            </a: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Description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Dashboard Snapshot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Scope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Char char="❖"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174225" y="451000"/>
            <a:ext cx="33744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can divide the project into 4 major parts.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1)Extract: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Web Scraping via python [running on VM]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2)Load: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movement from GCS to BQ [Cloud function]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3) Transform: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DataFlow[Apache Beam)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4)Visualization: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Data Studio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4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/>
              <a:t>Process Flow</a:t>
            </a:r>
            <a:endParaRPr sz="2611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3125"/>
            <a:ext cx="8611050" cy="3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Through Scraper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399450" y="645975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399450" y="2176863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362900" y="3725950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557350" y="16941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557350" y="32127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514550" y="849400"/>
            <a:ext cx="10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Scraped       on 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514550" y="2290125"/>
            <a:ext cx="72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naukri.com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900" y="3725950"/>
            <a:ext cx="691200" cy="10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7"/>
          <p:cNvSpPr txBox="1"/>
          <p:nvPr/>
        </p:nvSpPr>
        <p:spPr>
          <a:xfrm>
            <a:off x="5850425" y="3924650"/>
            <a:ext cx="9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Scrapped csv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650" y="2146400"/>
            <a:ext cx="1238001" cy="103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750" y="645975"/>
            <a:ext cx="1035900" cy="1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transformation through Apache Beam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399450" y="645975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399450" y="2176863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399450" y="3646825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557350" y="16941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557350" y="32127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734600" y="963825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432500" y="645975"/>
            <a:ext cx="85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Scraped CSV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513" y="2209775"/>
            <a:ext cx="1138975" cy="9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18"/>
          <p:cNvSpPr txBox="1"/>
          <p:nvPr/>
        </p:nvSpPr>
        <p:spPr>
          <a:xfrm>
            <a:off x="5577100" y="3728375"/>
            <a:ext cx="12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Cleaned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CSV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888" y="3646825"/>
            <a:ext cx="856821" cy="10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838" y="645975"/>
            <a:ext cx="856821" cy="10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migration from GCS to BQ using cloud function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399450" y="645975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399450" y="2176863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399450" y="3646825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557350" y="16941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557350" y="32127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734600" y="963825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517825" y="866475"/>
            <a:ext cx="8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GCS      bucket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77100" y="3728375"/>
            <a:ext cx="12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Data loaded to BQ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400" y="656325"/>
            <a:ext cx="1138949" cy="10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5582275" y="2208700"/>
            <a:ext cx="97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Cloud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triggered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325" y="3646825"/>
            <a:ext cx="1035325" cy="10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050" y="2166425"/>
            <a:ext cx="1248302" cy="1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BQ to Data Studio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399450" y="2176863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265375" y="656325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557350" y="16941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557350" y="3212775"/>
            <a:ext cx="207300" cy="4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5734600" y="963825"/>
            <a:ext cx="1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399450" y="866475"/>
            <a:ext cx="12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Data loaded to BQ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509150" y="2208700"/>
            <a:ext cx="136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transformation in BQ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650" y="630400"/>
            <a:ext cx="1096924" cy="10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825" y="2208700"/>
            <a:ext cx="933825" cy="1004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0"/>
          <p:cNvSpPr/>
          <p:nvPr/>
        </p:nvSpPr>
        <p:spPr>
          <a:xfrm>
            <a:off x="5399450" y="3671500"/>
            <a:ext cx="2596200" cy="1035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125" y="3671500"/>
            <a:ext cx="1178525" cy="10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0"/>
          <p:cNvSpPr txBox="1"/>
          <p:nvPr/>
        </p:nvSpPr>
        <p:spPr>
          <a:xfrm>
            <a:off x="5501700" y="3695475"/>
            <a:ext cx="12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Studio      for visualisation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❖"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Freshers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Freshers get idea about what types of jobs are in demand.</a:t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❖"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startups and organizations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Startups and organizations use this project as a reference to set their requirements</a:t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