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F8D4CA"/>
          </a:solidFill>
        </a:fill>
      </a:tcStyle>
    </a:wholeTbl>
    <a:band2H>
      <a:tcTxStyle/>
      <a:tcStyle>
        <a:tcBdr/>
        <a:fill>
          <a:solidFill>
            <a:srgbClr val="FBEBE7"/>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1"/>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381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1"/>
          </a:solid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381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EDDACD"/>
          </a:solidFill>
        </a:fill>
      </a:tcStyle>
    </a:wholeTbl>
    <a:band2H>
      <a:tcTxStyle/>
      <a:tcStyle>
        <a:tcBdr/>
        <a:fill>
          <a:solidFill>
            <a:srgbClr val="F6EDE8"/>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3"/>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381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3"/>
          </a:solid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381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DED3D3"/>
          </a:solidFill>
        </a:fill>
      </a:tcStyle>
    </a:wholeTbl>
    <a:band2H>
      <a:tcTxStyle/>
      <a:tcStyle>
        <a:tcBdr/>
        <a:fill>
          <a:solidFill>
            <a:srgbClr val="EFEAEA"/>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6"/>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381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6"/>
          </a:solid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381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000000"/>
          </a:solidFill>
        </a:fill>
      </a:tcStyle>
    </a:band2H>
    <a:firstCol>
      <a:tcTxStyle b="on"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000000"/>
          </a:solidFill>
        </a:fill>
      </a:tcStyle>
    </a:lastRow>
    <a:firstRow>
      <a:tcTxStyle b="on" i="off">
        <a:fontRef idx="major">
          <a:srgbClr val="000000"/>
        </a:fontRef>
        <a:srgbClr val="000000"/>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381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solid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381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7" name="Shape 117"/>
          <p:cNvSpPr>
            <a:spLocks noGrp="1" noRot="1" noChangeAspect="1"/>
          </p:cNvSpPr>
          <p:nvPr>
            <p:ph type="sldImg"/>
          </p:nvPr>
        </p:nvSpPr>
        <p:spPr>
          <a:xfrm>
            <a:off x="1143000" y="685800"/>
            <a:ext cx="4572000" cy="3429000"/>
          </a:xfrm>
          <a:prstGeom prst="rect">
            <a:avLst/>
          </a:prstGeom>
        </p:spPr>
        <p:txBody>
          <a:bodyPr/>
          <a:lstStyle/>
          <a:p>
            <a:endParaRPr/>
          </a:p>
        </p:txBody>
      </p:sp>
      <p:sp>
        <p:nvSpPr>
          <p:cNvPr id="118" name="Shape 11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Franklin Gothic Book"/>
      </a:defRPr>
    </a:lvl1pPr>
    <a:lvl2pPr indent="228600" latinLnBrk="0">
      <a:defRPr sz="1200">
        <a:latin typeface="+mn-lt"/>
        <a:ea typeface="+mn-ea"/>
        <a:cs typeface="+mn-cs"/>
        <a:sym typeface="Franklin Gothic Book"/>
      </a:defRPr>
    </a:lvl2pPr>
    <a:lvl3pPr indent="457200" latinLnBrk="0">
      <a:defRPr sz="1200">
        <a:latin typeface="+mn-lt"/>
        <a:ea typeface="+mn-ea"/>
        <a:cs typeface="+mn-cs"/>
        <a:sym typeface="Franklin Gothic Book"/>
      </a:defRPr>
    </a:lvl3pPr>
    <a:lvl4pPr indent="685800" latinLnBrk="0">
      <a:defRPr sz="1200">
        <a:latin typeface="+mn-lt"/>
        <a:ea typeface="+mn-ea"/>
        <a:cs typeface="+mn-cs"/>
        <a:sym typeface="Franklin Gothic Book"/>
      </a:defRPr>
    </a:lvl4pPr>
    <a:lvl5pPr indent="914400" latinLnBrk="0">
      <a:defRPr sz="1200">
        <a:latin typeface="+mn-lt"/>
        <a:ea typeface="+mn-ea"/>
        <a:cs typeface="+mn-cs"/>
        <a:sym typeface="Franklin Gothic Book"/>
      </a:defRPr>
    </a:lvl5pPr>
    <a:lvl6pPr indent="1143000" latinLnBrk="0">
      <a:defRPr sz="1200">
        <a:latin typeface="+mn-lt"/>
        <a:ea typeface="+mn-ea"/>
        <a:cs typeface="+mn-cs"/>
        <a:sym typeface="Franklin Gothic Book"/>
      </a:defRPr>
    </a:lvl6pPr>
    <a:lvl7pPr indent="1371600" latinLnBrk="0">
      <a:defRPr sz="1200">
        <a:latin typeface="+mn-lt"/>
        <a:ea typeface="+mn-ea"/>
        <a:cs typeface="+mn-cs"/>
        <a:sym typeface="Franklin Gothic Book"/>
      </a:defRPr>
    </a:lvl7pPr>
    <a:lvl8pPr indent="1600200" latinLnBrk="0">
      <a:defRPr sz="1200">
        <a:latin typeface="+mn-lt"/>
        <a:ea typeface="+mn-ea"/>
        <a:cs typeface="+mn-cs"/>
        <a:sym typeface="Franklin Gothic Book"/>
      </a:defRPr>
    </a:lvl8pPr>
    <a:lvl9pPr indent="1828800" latinLnBrk="0">
      <a:defRPr sz="1200">
        <a:latin typeface="+mn-lt"/>
        <a:ea typeface="+mn-ea"/>
        <a:cs typeface="+mn-cs"/>
        <a:sym typeface="Franklin Gothic Book"/>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3" name="Title Text"/>
          <p:cNvSpPr txBox="1">
            <a:spLocks noGrp="1"/>
          </p:cNvSpPr>
          <p:nvPr>
            <p:ph type="title"/>
          </p:nvPr>
        </p:nvSpPr>
        <p:spPr>
          <a:prstGeom prst="rect">
            <a:avLst/>
          </a:prstGeom>
        </p:spPr>
        <p:txBody>
          <a:bodyPr/>
          <a:lstStyle/>
          <a:p>
            <a:r>
              <a:t>Title Text</a:t>
            </a:r>
          </a:p>
        </p:txBody>
      </p:sp>
      <p:sp>
        <p:nvSpPr>
          <p:cNvPr id="14" name="Body Level One…"/>
          <p:cNvSpPr txBox="1">
            <a:spLocks noGrp="1"/>
          </p:cNvSpPr>
          <p:nvPr>
            <p:ph type="body" sz="quarter"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107" name="Rectangle 7"/>
          <p:cNvSpPr/>
          <p:nvPr/>
        </p:nvSpPr>
        <p:spPr>
          <a:xfrm>
            <a:off x="0" y="4578350"/>
            <a:ext cx="12188825" cy="2279650"/>
          </a:xfrm>
          <a:prstGeom prst="rect">
            <a:avLst/>
          </a:prstGeom>
          <a:solidFill>
            <a:srgbClr val="262626"/>
          </a:solidFill>
          <a:ln w="12700">
            <a:miter lim="400000"/>
          </a:ln>
        </p:spPr>
        <p:txBody>
          <a:bodyPr lIns="45718" tIns="45718" rIns="45718" bIns="45718"/>
          <a:lstStyle/>
          <a:p>
            <a:pPr>
              <a:defRPr>
                <a:latin typeface="+mn-lt"/>
                <a:ea typeface="+mn-ea"/>
                <a:cs typeface="+mn-cs"/>
                <a:sym typeface="Franklin Gothic Book"/>
              </a:defRPr>
            </a:pPr>
            <a:endParaRPr/>
          </a:p>
        </p:txBody>
      </p:sp>
      <p:sp>
        <p:nvSpPr>
          <p:cNvPr id="108" name="Picture Placeholder 2"/>
          <p:cNvSpPr>
            <a:spLocks noGrp="1"/>
          </p:cNvSpPr>
          <p:nvPr>
            <p:ph type="pic" idx="13"/>
          </p:nvPr>
        </p:nvSpPr>
        <p:spPr>
          <a:xfrm>
            <a:off x="12" y="0"/>
            <a:ext cx="12191990" cy="4578350"/>
          </a:xfrm>
          <a:prstGeom prst="rect">
            <a:avLst/>
          </a:prstGeom>
        </p:spPr>
        <p:txBody>
          <a:bodyPr lIns="91439" tIns="45719" rIns="91439" bIns="45719">
            <a:noAutofit/>
          </a:bodyPr>
          <a:lstStyle/>
          <a:p>
            <a:endParaRPr/>
          </a:p>
        </p:txBody>
      </p:sp>
      <p:sp>
        <p:nvSpPr>
          <p:cNvPr id="109" name="Title Text"/>
          <p:cNvSpPr txBox="1">
            <a:spLocks noGrp="1"/>
          </p:cNvSpPr>
          <p:nvPr>
            <p:ph type="title"/>
          </p:nvPr>
        </p:nvSpPr>
        <p:spPr>
          <a:xfrm>
            <a:off x="1097277" y="4799362"/>
            <a:ext cx="10113648" cy="743685"/>
          </a:xfrm>
          <a:prstGeom prst="rect">
            <a:avLst/>
          </a:prstGeom>
        </p:spPr>
        <p:txBody>
          <a:bodyPr lIns="0" tIns="0" rIns="0" bIns="0"/>
          <a:lstStyle>
            <a:lvl1pPr>
              <a:defRPr sz="3600">
                <a:solidFill>
                  <a:srgbClr val="FFFFFF"/>
                </a:solidFill>
              </a:defRPr>
            </a:lvl1pPr>
          </a:lstStyle>
          <a:p>
            <a:r>
              <a:t>Title Text</a:t>
            </a:r>
          </a:p>
        </p:txBody>
      </p:sp>
      <p:sp>
        <p:nvSpPr>
          <p:cNvPr id="110" name="Body Level One…"/>
          <p:cNvSpPr txBox="1">
            <a:spLocks noGrp="1"/>
          </p:cNvSpPr>
          <p:nvPr>
            <p:ph type="body" sz="quarter" idx="1"/>
          </p:nvPr>
        </p:nvSpPr>
        <p:spPr>
          <a:xfrm>
            <a:off x="1097277" y="5715000"/>
            <a:ext cx="10113268" cy="609600"/>
          </a:xfrm>
          <a:prstGeom prst="rect">
            <a:avLst/>
          </a:prstGeom>
        </p:spPr>
        <p:txBody>
          <a:bodyPr lIns="0" tIns="0" rIns="0" bIns="0"/>
          <a:lstStyle>
            <a:lvl1pPr>
              <a:spcBef>
                <a:spcPts val="600"/>
              </a:spcBef>
              <a:defRPr sz="1800" cap="none" spc="0">
                <a:solidFill>
                  <a:srgbClr val="FFFFFF"/>
                </a:solidFill>
              </a:defRPr>
            </a:lvl1pPr>
            <a:lvl2pPr>
              <a:spcBef>
                <a:spcPts val="600"/>
              </a:spcBef>
              <a:defRPr sz="1800" cap="none" spc="0">
                <a:solidFill>
                  <a:srgbClr val="FFFFFF"/>
                </a:solidFill>
              </a:defRPr>
            </a:lvl2pPr>
            <a:lvl3pPr>
              <a:spcBef>
                <a:spcPts val="600"/>
              </a:spcBef>
              <a:defRPr sz="1800" cap="none" spc="0">
                <a:solidFill>
                  <a:srgbClr val="FFFFFF"/>
                </a:solidFill>
              </a:defRPr>
            </a:lvl3pPr>
            <a:lvl4pPr>
              <a:spcBef>
                <a:spcPts val="600"/>
              </a:spcBef>
              <a:defRPr sz="1800" cap="none" spc="0">
                <a:solidFill>
                  <a:srgbClr val="FFFFFF"/>
                </a:solidFill>
              </a:defRPr>
            </a:lvl4pPr>
            <a:lvl5pPr>
              <a:spcBef>
                <a:spcPts val="600"/>
              </a:spcBef>
              <a:defRPr sz="1800" cap="none" spc="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1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Slide 0">
    <p:bg>
      <p:bgPr>
        <a:solidFill>
          <a:srgbClr val="000000"/>
        </a:solidFill>
        <a:effectLst/>
      </p:bgPr>
    </p:bg>
    <p:spTree>
      <p:nvGrpSpPr>
        <p:cNvPr id="1" name=""/>
        <p:cNvGrpSpPr/>
        <p:nvPr/>
      </p:nvGrpSpPr>
      <p:grpSpPr>
        <a:xfrm>
          <a:off x="0" y="0"/>
          <a:ext cx="0" cy="0"/>
          <a:chOff x="0" y="0"/>
          <a:chExt cx="0" cy="0"/>
        </a:xfrm>
      </p:grpSpPr>
      <p:sp>
        <p:nvSpPr>
          <p:cNvPr id="22" name="Rectangle 9"/>
          <p:cNvSpPr/>
          <p:nvPr/>
        </p:nvSpPr>
        <p:spPr>
          <a:xfrm>
            <a:off x="3175" y="6400800"/>
            <a:ext cx="12188825" cy="457200"/>
          </a:xfrm>
          <a:prstGeom prst="rect">
            <a:avLst/>
          </a:prstGeom>
          <a:solidFill>
            <a:srgbClr val="262626"/>
          </a:solidFill>
          <a:ln w="12700">
            <a:miter lim="400000"/>
          </a:ln>
        </p:spPr>
        <p:txBody>
          <a:bodyPr lIns="45718" tIns="45718" rIns="45718" bIns="45718"/>
          <a:lstStyle/>
          <a:p>
            <a:pPr>
              <a:defRPr>
                <a:solidFill>
                  <a:srgbClr val="FFFFFF"/>
                </a:solidFill>
                <a:latin typeface="+mn-lt"/>
                <a:ea typeface="+mn-ea"/>
                <a:cs typeface="+mn-cs"/>
                <a:sym typeface="Franklin Gothic Book"/>
              </a:defRPr>
            </a:pPr>
            <a:endParaRPr/>
          </a:p>
        </p:txBody>
      </p:sp>
      <p:sp>
        <p:nvSpPr>
          <p:cNvPr id="23" name="Title Text"/>
          <p:cNvSpPr txBox="1">
            <a:spLocks noGrp="1"/>
          </p:cNvSpPr>
          <p:nvPr>
            <p:ph type="title"/>
          </p:nvPr>
        </p:nvSpPr>
        <p:spPr>
          <a:prstGeom prst="rect">
            <a:avLst/>
          </a:prstGeom>
        </p:spPr>
        <p:txBody>
          <a:bodyPr/>
          <a:lstStyle>
            <a:lvl1pPr>
              <a:defRPr>
                <a:solidFill>
                  <a:srgbClr val="FFFFFF"/>
                </a:solidFill>
              </a:defRPr>
            </a:lvl1pPr>
          </a:lstStyle>
          <a:p>
            <a:r>
              <a:t>Title Text</a:t>
            </a:r>
          </a:p>
        </p:txBody>
      </p:sp>
      <p:sp>
        <p:nvSpPr>
          <p:cNvPr id="24" name="Body Level One…"/>
          <p:cNvSpPr txBox="1">
            <a:spLocks noGrp="1"/>
          </p:cNvSpPr>
          <p:nvPr>
            <p:ph type="body" sz="quarter" idx="1"/>
          </p:nvPr>
        </p:nvSpPr>
        <p:spPr>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25" name="Straight Connector 8"/>
          <p:cNvSpPr/>
          <p:nvPr/>
        </p:nvSpPr>
        <p:spPr>
          <a:xfrm>
            <a:off x="1207656" y="4474741"/>
            <a:ext cx="9875523" cy="1"/>
          </a:xfrm>
          <a:prstGeom prst="line">
            <a:avLst/>
          </a:prstGeom>
          <a:ln w="12700">
            <a:solidFill>
              <a:srgbClr val="FFFFFF"/>
            </a:solidFill>
          </a:ln>
        </p:spPr>
        <p:txBody>
          <a:bodyPr lIns="45718" tIns="45718" rIns="45718" bIns="45718"/>
          <a:lstStyle/>
          <a:p>
            <a:endParaRPr/>
          </a:p>
        </p:txBody>
      </p:sp>
      <p:sp>
        <p:nvSpPr>
          <p:cNvPr id="2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33" name="Rectangle 6"/>
          <p:cNvSpPr/>
          <p:nvPr/>
        </p:nvSpPr>
        <p:spPr>
          <a:xfrm>
            <a:off x="3175" y="6400800"/>
            <a:ext cx="12188825" cy="457200"/>
          </a:xfrm>
          <a:prstGeom prst="rect">
            <a:avLst/>
          </a:prstGeom>
          <a:solidFill>
            <a:srgbClr val="262626"/>
          </a:solidFill>
          <a:ln w="12700">
            <a:miter lim="400000"/>
          </a:ln>
        </p:spPr>
        <p:txBody>
          <a:bodyPr lIns="45718" tIns="45718" rIns="45718" bIns="45718"/>
          <a:lstStyle/>
          <a:p>
            <a:pPr>
              <a:defRPr>
                <a:latin typeface="+mn-lt"/>
                <a:ea typeface="+mn-ea"/>
                <a:cs typeface="+mn-cs"/>
                <a:sym typeface="Franklin Gothic Book"/>
              </a:defRPr>
            </a:pPr>
            <a:endParaRPr/>
          </a:p>
        </p:txBody>
      </p:sp>
      <p:sp>
        <p:nvSpPr>
          <p:cNvPr id="34" name="Straight Connector 9"/>
          <p:cNvSpPr/>
          <p:nvPr/>
        </p:nvSpPr>
        <p:spPr>
          <a:xfrm>
            <a:off x="1193532" y="1897378"/>
            <a:ext cx="9966961" cy="1"/>
          </a:xfrm>
          <a:prstGeom prst="line">
            <a:avLst/>
          </a:prstGeom>
          <a:ln w="12700">
            <a:solidFill>
              <a:srgbClr val="404040"/>
            </a:solidFill>
          </a:ln>
        </p:spPr>
        <p:txBody>
          <a:bodyPr lIns="45718" tIns="45718" rIns="45718" bIns="45718"/>
          <a:lstStyle/>
          <a:p>
            <a:endParaRPr/>
          </a:p>
        </p:txBody>
      </p:sp>
      <p:sp>
        <p:nvSpPr>
          <p:cNvPr id="35" name="Title Text"/>
          <p:cNvSpPr txBox="1">
            <a:spLocks noGrp="1"/>
          </p:cNvSpPr>
          <p:nvPr>
            <p:ph type="title"/>
          </p:nvPr>
        </p:nvSpPr>
        <p:spPr>
          <a:xfrm>
            <a:off x="1097280" y="286603"/>
            <a:ext cx="10058401" cy="1450757"/>
          </a:xfrm>
          <a:prstGeom prst="rect">
            <a:avLst/>
          </a:prstGeom>
        </p:spPr>
        <p:txBody>
          <a:bodyPr/>
          <a:lstStyle>
            <a:lvl1pPr>
              <a:defRPr sz="4700" spc="-49">
                <a:solidFill>
                  <a:srgbClr val="404040"/>
                </a:solidFill>
              </a:defRPr>
            </a:lvl1pPr>
          </a:lstStyle>
          <a:p>
            <a:r>
              <a:t>Title Text</a:t>
            </a:r>
          </a:p>
        </p:txBody>
      </p:sp>
      <p:sp>
        <p:nvSpPr>
          <p:cNvPr id="36" name="Body Level One…"/>
          <p:cNvSpPr txBox="1">
            <a:spLocks noGrp="1"/>
          </p:cNvSpPr>
          <p:nvPr>
            <p:ph type="body" idx="1"/>
          </p:nvPr>
        </p:nvSpPr>
        <p:spPr>
          <a:xfrm>
            <a:off x="1097280" y="2108200"/>
            <a:ext cx="10058401" cy="3760893"/>
          </a:xfrm>
          <a:prstGeom prst="rect">
            <a:avLst/>
          </a:prstGeom>
        </p:spPr>
        <p:txBody>
          <a:bodyPr lIns="0" tIns="0" rIns="0" bIns="0"/>
          <a:lstStyle>
            <a:lvl1pPr marL="91437" indent="-91437">
              <a:buClr>
                <a:schemeClr val="accent1"/>
              </a:buClr>
              <a:buSzPct val="100000"/>
              <a:buFont typeface="Calibri"/>
              <a:buChar char=" "/>
              <a:defRPr sz="1900" cap="none" spc="0">
                <a:solidFill>
                  <a:srgbClr val="404040"/>
                </a:solidFill>
              </a:defRPr>
            </a:lvl1pPr>
            <a:lvl2pPr marL="405563" indent="-204395">
              <a:buClr>
                <a:schemeClr val="accent1"/>
              </a:buClr>
              <a:buSzPct val="100000"/>
              <a:buFont typeface="Calibri"/>
              <a:buChar char="◦"/>
              <a:defRPr sz="1900" cap="none" spc="0">
                <a:solidFill>
                  <a:srgbClr val="404040"/>
                </a:solidFill>
              </a:defRPr>
            </a:lvl2pPr>
            <a:lvl3pPr marL="651333" indent="-267286">
              <a:buClr>
                <a:schemeClr val="accent1"/>
              </a:buClr>
              <a:buSzPct val="100000"/>
              <a:buFont typeface="Calibri"/>
              <a:buChar char="◦"/>
              <a:defRPr sz="1900" cap="none" spc="0">
                <a:solidFill>
                  <a:srgbClr val="404040"/>
                </a:solidFill>
              </a:defRPr>
            </a:lvl3pPr>
            <a:lvl4pPr marL="834214" indent="-267286">
              <a:buClr>
                <a:schemeClr val="accent1"/>
              </a:buClr>
              <a:buSzPct val="100000"/>
              <a:buFont typeface="Calibri"/>
              <a:buChar char="◦"/>
              <a:defRPr sz="1900" cap="none" spc="0">
                <a:solidFill>
                  <a:srgbClr val="404040"/>
                </a:solidFill>
              </a:defRPr>
            </a:lvl4pPr>
            <a:lvl5pPr marL="1017094" indent="-267286">
              <a:buClr>
                <a:schemeClr val="accent1"/>
              </a:buClr>
              <a:buSzPct val="100000"/>
              <a:buFont typeface="Calibri"/>
              <a:buChar char="◦"/>
              <a:defRPr sz="1900" cap="none" spc="0">
                <a:solidFill>
                  <a:srgbClr val="404040"/>
                </a:solidFill>
              </a:defRPr>
            </a:lvl5pPr>
          </a:lstStyle>
          <a:p>
            <a:r>
              <a:t>Body Level One</a:t>
            </a:r>
          </a:p>
          <a:p>
            <a:pPr lvl="1"/>
            <a:r>
              <a:t>Body Level Two</a:t>
            </a:r>
          </a:p>
          <a:p>
            <a:pPr lvl="2"/>
            <a:r>
              <a:t>Body Level Three</a:t>
            </a:r>
          </a:p>
          <a:p>
            <a:pPr lvl="3"/>
            <a:r>
              <a:t>Body Level Four</a:t>
            </a:r>
          </a:p>
          <a:p>
            <a:pPr lvl="4"/>
            <a:r>
              <a:t>Body Level Five</a:t>
            </a:r>
          </a:p>
        </p:txBody>
      </p:sp>
      <p:sp>
        <p:nvSpPr>
          <p:cNvPr id="3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44" name="Rectangle 9"/>
          <p:cNvSpPr/>
          <p:nvPr/>
        </p:nvSpPr>
        <p:spPr>
          <a:xfrm>
            <a:off x="3175" y="6400800"/>
            <a:ext cx="12188825" cy="457200"/>
          </a:xfrm>
          <a:prstGeom prst="rect">
            <a:avLst/>
          </a:prstGeom>
          <a:solidFill>
            <a:srgbClr val="262626"/>
          </a:solidFill>
          <a:ln w="12700">
            <a:miter lim="400000"/>
          </a:ln>
        </p:spPr>
        <p:txBody>
          <a:bodyPr lIns="45718" tIns="45718" rIns="45718" bIns="45718"/>
          <a:lstStyle/>
          <a:p>
            <a:pPr>
              <a:defRPr>
                <a:latin typeface="+mn-lt"/>
                <a:ea typeface="+mn-ea"/>
                <a:cs typeface="+mn-cs"/>
                <a:sym typeface="Franklin Gothic Book"/>
              </a:defRPr>
            </a:pPr>
            <a:endParaRPr/>
          </a:p>
        </p:txBody>
      </p:sp>
      <p:sp>
        <p:nvSpPr>
          <p:cNvPr id="45" name="Title Text"/>
          <p:cNvSpPr txBox="1">
            <a:spLocks noGrp="1"/>
          </p:cNvSpPr>
          <p:nvPr>
            <p:ph type="title"/>
          </p:nvPr>
        </p:nvSpPr>
        <p:spPr>
          <a:prstGeom prst="rect">
            <a:avLst/>
          </a:prstGeom>
        </p:spPr>
        <p:txBody>
          <a:bodyPr/>
          <a:lstStyle/>
          <a:p>
            <a:r>
              <a:t>Title Text</a:t>
            </a:r>
          </a:p>
        </p:txBody>
      </p:sp>
      <p:sp>
        <p:nvSpPr>
          <p:cNvPr id="46" name="Body Level One…"/>
          <p:cNvSpPr txBox="1">
            <a:spLocks noGrp="1"/>
          </p:cNvSpPr>
          <p:nvPr>
            <p:ph type="body" sz="quarter" idx="1"/>
          </p:nvPr>
        </p:nvSpPr>
        <p:spPr>
          <a:xfrm>
            <a:off x="1097280" y="4663440"/>
            <a:ext cx="10058401" cy="114300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7" name="Straight Connector 8"/>
          <p:cNvSpPr/>
          <p:nvPr/>
        </p:nvSpPr>
        <p:spPr>
          <a:xfrm>
            <a:off x="1207656" y="4485133"/>
            <a:ext cx="9875523" cy="1"/>
          </a:xfrm>
          <a:prstGeom prst="line">
            <a:avLst/>
          </a:prstGeom>
          <a:ln w="12700">
            <a:solidFill>
              <a:srgbClr val="404040"/>
            </a:solidFill>
          </a:ln>
        </p:spPr>
        <p:txBody>
          <a:bodyPr lIns="45718" tIns="45718" rIns="45718" bIns="45718"/>
          <a:lstStyle/>
          <a:p>
            <a:endParaRPr/>
          </a:p>
        </p:txBody>
      </p:sp>
      <p:sp>
        <p:nvSpPr>
          <p:cNvPr id="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sp>
        <p:nvSpPr>
          <p:cNvPr id="55" name="Rectangle 6"/>
          <p:cNvSpPr/>
          <p:nvPr/>
        </p:nvSpPr>
        <p:spPr>
          <a:xfrm>
            <a:off x="3175" y="6400800"/>
            <a:ext cx="12188825" cy="457200"/>
          </a:xfrm>
          <a:prstGeom prst="rect">
            <a:avLst/>
          </a:prstGeom>
          <a:solidFill>
            <a:srgbClr val="262626"/>
          </a:solidFill>
          <a:ln w="12700">
            <a:miter lim="400000"/>
          </a:ln>
        </p:spPr>
        <p:txBody>
          <a:bodyPr lIns="45718" tIns="45718" rIns="45718" bIns="45718"/>
          <a:lstStyle/>
          <a:p>
            <a:pPr>
              <a:defRPr>
                <a:latin typeface="+mn-lt"/>
                <a:ea typeface="+mn-ea"/>
                <a:cs typeface="+mn-cs"/>
                <a:sym typeface="Franklin Gothic Book"/>
              </a:defRPr>
            </a:pPr>
            <a:endParaRPr/>
          </a:p>
        </p:txBody>
      </p:sp>
      <p:sp>
        <p:nvSpPr>
          <p:cNvPr id="56" name="Straight Connector 9"/>
          <p:cNvSpPr/>
          <p:nvPr/>
        </p:nvSpPr>
        <p:spPr>
          <a:xfrm>
            <a:off x="1193532" y="1897378"/>
            <a:ext cx="9966961" cy="1"/>
          </a:xfrm>
          <a:prstGeom prst="line">
            <a:avLst/>
          </a:prstGeom>
          <a:ln w="12700">
            <a:solidFill>
              <a:srgbClr val="404040"/>
            </a:solidFill>
          </a:ln>
        </p:spPr>
        <p:txBody>
          <a:bodyPr lIns="45718" tIns="45718" rIns="45718" bIns="45718"/>
          <a:lstStyle/>
          <a:p>
            <a:endParaRPr/>
          </a:p>
        </p:txBody>
      </p:sp>
      <p:sp>
        <p:nvSpPr>
          <p:cNvPr id="57" name="Title Text"/>
          <p:cNvSpPr txBox="1">
            <a:spLocks noGrp="1"/>
          </p:cNvSpPr>
          <p:nvPr>
            <p:ph type="title"/>
          </p:nvPr>
        </p:nvSpPr>
        <p:spPr>
          <a:xfrm>
            <a:off x="1097280" y="286603"/>
            <a:ext cx="10058401" cy="1450757"/>
          </a:xfrm>
          <a:prstGeom prst="rect">
            <a:avLst/>
          </a:prstGeom>
        </p:spPr>
        <p:txBody>
          <a:bodyPr/>
          <a:lstStyle>
            <a:lvl1pPr>
              <a:defRPr sz="4700" spc="-49">
                <a:solidFill>
                  <a:srgbClr val="404040"/>
                </a:solidFill>
              </a:defRPr>
            </a:lvl1pPr>
          </a:lstStyle>
          <a:p>
            <a:r>
              <a:t>Title Text</a:t>
            </a:r>
          </a:p>
        </p:txBody>
      </p:sp>
      <p:sp>
        <p:nvSpPr>
          <p:cNvPr id="58" name="Body Level One…"/>
          <p:cNvSpPr txBox="1">
            <a:spLocks noGrp="1"/>
          </p:cNvSpPr>
          <p:nvPr>
            <p:ph type="body" sz="half" idx="1"/>
          </p:nvPr>
        </p:nvSpPr>
        <p:spPr>
          <a:xfrm>
            <a:off x="1097280" y="2120900"/>
            <a:ext cx="4639737" cy="3748193"/>
          </a:xfrm>
          <a:prstGeom prst="rect">
            <a:avLst/>
          </a:prstGeom>
        </p:spPr>
        <p:txBody>
          <a:bodyPr lIns="0" tIns="0" rIns="0" bIns="0"/>
          <a:lstStyle>
            <a:lvl1pPr marL="91437" indent="-91437">
              <a:buClr>
                <a:schemeClr val="accent1"/>
              </a:buClr>
              <a:buSzPct val="100000"/>
              <a:buFont typeface="Calibri"/>
              <a:buChar char=" "/>
              <a:defRPr sz="1900" cap="none" spc="0">
                <a:solidFill>
                  <a:srgbClr val="404040"/>
                </a:solidFill>
              </a:defRPr>
            </a:lvl1pPr>
            <a:lvl2pPr marL="405563" indent="-204395">
              <a:buClr>
                <a:schemeClr val="accent1"/>
              </a:buClr>
              <a:buSzPct val="100000"/>
              <a:buFont typeface="Calibri"/>
              <a:buChar char="◦"/>
              <a:defRPr sz="1900" cap="none" spc="0">
                <a:solidFill>
                  <a:srgbClr val="404040"/>
                </a:solidFill>
              </a:defRPr>
            </a:lvl2pPr>
            <a:lvl3pPr marL="651333" indent="-267286">
              <a:buClr>
                <a:schemeClr val="accent1"/>
              </a:buClr>
              <a:buSzPct val="100000"/>
              <a:buFont typeface="Calibri"/>
              <a:buChar char="◦"/>
              <a:defRPr sz="1900" cap="none" spc="0">
                <a:solidFill>
                  <a:srgbClr val="404040"/>
                </a:solidFill>
              </a:defRPr>
            </a:lvl3pPr>
            <a:lvl4pPr marL="834214" indent="-267286">
              <a:buClr>
                <a:schemeClr val="accent1"/>
              </a:buClr>
              <a:buSzPct val="100000"/>
              <a:buFont typeface="Calibri"/>
              <a:buChar char="◦"/>
              <a:defRPr sz="1900" cap="none" spc="0">
                <a:solidFill>
                  <a:srgbClr val="404040"/>
                </a:solidFill>
              </a:defRPr>
            </a:lvl4pPr>
            <a:lvl5pPr marL="1017094" indent="-267286">
              <a:buClr>
                <a:schemeClr val="accent1"/>
              </a:buClr>
              <a:buSzPct val="100000"/>
              <a:buFont typeface="Calibri"/>
              <a:buChar char="◦"/>
              <a:defRPr sz="1900" cap="none" spc="0">
                <a:solidFill>
                  <a:srgbClr val="404040"/>
                </a:solidFill>
              </a:defRPr>
            </a:lvl5pPr>
          </a:lstStyle>
          <a:p>
            <a:r>
              <a:t>Body Level One</a:t>
            </a:r>
          </a:p>
          <a:p>
            <a:pPr lvl="1"/>
            <a:r>
              <a:t>Body Level Two</a:t>
            </a:r>
          </a:p>
          <a:p>
            <a:pPr lvl="2"/>
            <a:r>
              <a:t>Body Level Three</a:t>
            </a:r>
          </a:p>
          <a:p>
            <a:pPr lvl="3"/>
            <a:r>
              <a:t>Body Level Four</a:t>
            </a:r>
          </a:p>
          <a:p>
            <a:pPr lvl="4"/>
            <a:r>
              <a:t>Body Level Five</a:t>
            </a:r>
          </a:p>
        </p:txBody>
      </p:sp>
      <p:sp>
        <p:nvSpPr>
          <p:cNvPr id="5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sp>
        <p:nvSpPr>
          <p:cNvPr id="66" name="Rectangle 6"/>
          <p:cNvSpPr/>
          <p:nvPr/>
        </p:nvSpPr>
        <p:spPr>
          <a:xfrm>
            <a:off x="3175" y="6400800"/>
            <a:ext cx="12188825" cy="457200"/>
          </a:xfrm>
          <a:prstGeom prst="rect">
            <a:avLst/>
          </a:prstGeom>
          <a:solidFill>
            <a:srgbClr val="262626"/>
          </a:solidFill>
          <a:ln w="12700">
            <a:miter lim="400000"/>
          </a:ln>
        </p:spPr>
        <p:txBody>
          <a:bodyPr lIns="45718" tIns="45718" rIns="45718" bIns="45718"/>
          <a:lstStyle/>
          <a:p>
            <a:pPr>
              <a:defRPr>
                <a:latin typeface="+mn-lt"/>
                <a:ea typeface="+mn-ea"/>
                <a:cs typeface="+mn-cs"/>
                <a:sym typeface="Franklin Gothic Book"/>
              </a:defRPr>
            </a:pPr>
            <a:endParaRPr/>
          </a:p>
        </p:txBody>
      </p:sp>
      <p:sp>
        <p:nvSpPr>
          <p:cNvPr id="67" name="Straight Connector 9"/>
          <p:cNvSpPr/>
          <p:nvPr/>
        </p:nvSpPr>
        <p:spPr>
          <a:xfrm>
            <a:off x="1193532" y="1897378"/>
            <a:ext cx="9966961" cy="1"/>
          </a:xfrm>
          <a:prstGeom prst="line">
            <a:avLst/>
          </a:prstGeom>
          <a:ln w="12700">
            <a:solidFill>
              <a:srgbClr val="404040"/>
            </a:solidFill>
          </a:ln>
        </p:spPr>
        <p:txBody>
          <a:bodyPr lIns="45718" tIns="45718" rIns="45718" bIns="45718"/>
          <a:lstStyle/>
          <a:p>
            <a:endParaRPr/>
          </a:p>
        </p:txBody>
      </p:sp>
      <p:sp>
        <p:nvSpPr>
          <p:cNvPr id="68" name="Title Text"/>
          <p:cNvSpPr txBox="1">
            <a:spLocks noGrp="1"/>
          </p:cNvSpPr>
          <p:nvPr>
            <p:ph type="title"/>
          </p:nvPr>
        </p:nvSpPr>
        <p:spPr>
          <a:xfrm>
            <a:off x="1097280" y="286603"/>
            <a:ext cx="10058401" cy="1450757"/>
          </a:xfrm>
          <a:prstGeom prst="rect">
            <a:avLst/>
          </a:prstGeom>
        </p:spPr>
        <p:txBody>
          <a:bodyPr/>
          <a:lstStyle>
            <a:lvl1pPr>
              <a:defRPr sz="4700" spc="-49">
                <a:solidFill>
                  <a:srgbClr val="404040"/>
                </a:solidFill>
              </a:defRPr>
            </a:lvl1pPr>
          </a:lstStyle>
          <a:p>
            <a:r>
              <a:t>Title Text</a:t>
            </a:r>
          </a:p>
        </p:txBody>
      </p:sp>
      <p:sp>
        <p:nvSpPr>
          <p:cNvPr id="69" name="Body Level One…"/>
          <p:cNvSpPr txBox="1">
            <a:spLocks noGrp="1"/>
          </p:cNvSpPr>
          <p:nvPr>
            <p:ph type="body" sz="quarter" idx="1"/>
          </p:nvPr>
        </p:nvSpPr>
        <p:spPr>
          <a:xfrm>
            <a:off x="1097280" y="2057400"/>
            <a:ext cx="4639737" cy="736282"/>
          </a:xfrm>
          <a:prstGeom prst="rect">
            <a:avLst/>
          </a:prstGeom>
        </p:spPr>
        <p:txBody>
          <a:bodyPr anchor="ctr"/>
          <a:lstStyle>
            <a:lvl1pPr>
              <a:defRPr sz="2000" spc="0"/>
            </a:lvl1pPr>
            <a:lvl2pPr>
              <a:defRPr sz="2000" spc="0"/>
            </a:lvl2pPr>
            <a:lvl3pPr>
              <a:defRPr sz="2000" spc="0"/>
            </a:lvl3pPr>
            <a:lvl4pPr>
              <a:defRPr sz="2000" spc="0"/>
            </a:lvl4pPr>
            <a:lvl5pPr>
              <a:defRPr sz="2000" spc="0"/>
            </a:lvl5pPr>
          </a:lstStyle>
          <a:p>
            <a:r>
              <a:t>Body Level One</a:t>
            </a:r>
          </a:p>
          <a:p>
            <a:pPr lvl="1"/>
            <a:r>
              <a:t>Body Level Two</a:t>
            </a:r>
          </a:p>
          <a:p>
            <a:pPr lvl="2"/>
            <a:r>
              <a:t>Body Level Three</a:t>
            </a:r>
          </a:p>
          <a:p>
            <a:pPr lvl="3"/>
            <a:r>
              <a:t>Body Level Four</a:t>
            </a:r>
          </a:p>
          <a:p>
            <a:pPr lvl="4"/>
            <a:r>
              <a:t>Body Level Five</a:t>
            </a:r>
          </a:p>
        </p:txBody>
      </p:sp>
      <p:sp>
        <p:nvSpPr>
          <p:cNvPr id="70" name="Text Placeholder 4"/>
          <p:cNvSpPr>
            <a:spLocks noGrp="1"/>
          </p:cNvSpPr>
          <p:nvPr>
            <p:ph type="body" sz="quarter" idx="13"/>
          </p:nvPr>
        </p:nvSpPr>
        <p:spPr>
          <a:xfrm>
            <a:off x="6515944" y="2057400"/>
            <a:ext cx="4639739" cy="736282"/>
          </a:xfrm>
          <a:prstGeom prst="rect">
            <a:avLst/>
          </a:prstGeom>
        </p:spPr>
        <p:txBody>
          <a:bodyPr anchor="ctr"/>
          <a:lstStyle/>
          <a:p>
            <a:endParaRPr/>
          </a:p>
        </p:txBody>
      </p:sp>
      <p:sp>
        <p:nvSpPr>
          <p:cNvPr id="7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78" name="Rectangle 6"/>
          <p:cNvSpPr/>
          <p:nvPr/>
        </p:nvSpPr>
        <p:spPr>
          <a:xfrm>
            <a:off x="3175" y="6400800"/>
            <a:ext cx="12188825" cy="457200"/>
          </a:xfrm>
          <a:prstGeom prst="rect">
            <a:avLst/>
          </a:prstGeom>
          <a:solidFill>
            <a:srgbClr val="262626"/>
          </a:solidFill>
          <a:ln w="12700">
            <a:miter lim="400000"/>
          </a:ln>
        </p:spPr>
        <p:txBody>
          <a:bodyPr lIns="45718" tIns="45718" rIns="45718" bIns="45718"/>
          <a:lstStyle/>
          <a:p>
            <a:pPr>
              <a:defRPr>
                <a:latin typeface="+mn-lt"/>
                <a:ea typeface="+mn-ea"/>
                <a:cs typeface="+mn-cs"/>
                <a:sym typeface="Franklin Gothic Book"/>
              </a:defRPr>
            </a:pPr>
            <a:endParaRPr/>
          </a:p>
        </p:txBody>
      </p:sp>
      <p:sp>
        <p:nvSpPr>
          <p:cNvPr id="79" name="Straight Connector 9"/>
          <p:cNvSpPr/>
          <p:nvPr/>
        </p:nvSpPr>
        <p:spPr>
          <a:xfrm>
            <a:off x="1193532" y="1897378"/>
            <a:ext cx="9966961" cy="1"/>
          </a:xfrm>
          <a:prstGeom prst="line">
            <a:avLst/>
          </a:prstGeom>
          <a:ln w="12700">
            <a:solidFill>
              <a:srgbClr val="404040"/>
            </a:solidFill>
          </a:ln>
        </p:spPr>
        <p:txBody>
          <a:bodyPr lIns="45718" tIns="45718" rIns="45718" bIns="45718"/>
          <a:lstStyle/>
          <a:p>
            <a:endParaRPr/>
          </a:p>
        </p:txBody>
      </p:sp>
      <p:sp>
        <p:nvSpPr>
          <p:cNvPr id="80" name="Title Text"/>
          <p:cNvSpPr txBox="1">
            <a:spLocks noGrp="1"/>
          </p:cNvSpPr>
          <p:nvPr>
            <p:ph type="title"/>
          </p:nvPr>
        </p:nvSpPr>
        <p:spPr>
          <a:xfrm>
            <a:off x="1097280" y="286603"/>
            <a:ext cx="10058401" cy="1450757"/>
          </a:xfrm>
          <a:prstGeom prst="rect">
            <a:avLst/>
          </a:prstGeom>
        </p:spPr>
        <p:txBody>
          <a:bodyPr/>
          <a:lstStyle>
            <a:lvl1pPr>
              <a:defRPr sz="4700" spc="-49">
                <a:solidFill>
                  <a:srgbClr val="404040"/>
                </a:solidFill>
              </a:defRPr>
            </a:lvl1pPr>
          </a:lstStyle>
          <a:p>
            <a:r>
              <a:t>Title Text</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88" name="Rectangle 9"/>
          <p:cNvSpPr/>
          <p:nvPr/>
        </p:nvSpPr>
        <p:spPr>
          <a:xfrm>
            <a:off x="3175" y="6400800"/>
            <a:ext cx="12188825" cy="457200"/>
          </a:xfrm>
          <a:prstGeom prst="rect">
            <a:avLst/>
          </a:prstGeom>
          <a:solidFill>
            <a:srgbClr val="262626"/>
          </a:solidFill>
          <a:ln w="12700">
            <a:miter lim="400000"/>
          </a:ln>
        </p:spPr>
        <p:txBody>
          <a:bodyPr lIns="45718" tIns="45718" rIns="45718" bIns="45718"/>
          <a:lstStyle/>
          <a:p>
            <a:pPr>
              <a:defRPr>
                <a:latin typeface="+mn-lt"/>
                <a:ea typeface="+mn-ea"/>
                <a:cs typeface="+mn-cs"/>
                <a:sym typeface="Franklin Gothic Book"/>
              </a:defRPr>
            </a:pPr>
            <a:endParaRPr/>
          </a:p>
        </p:txBody>
      </p:sp>
      <p:sp>
        <p:nvSpPr>
          <p:cNvPr id="8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96" name="Rectangle 7"/>
          <p:cNvSpPr/>
          <p:nvPr/>
        </p:nvSpPr>
        <p:spPr>
          <a:xfrm>
            <a:off x="13" y="0"/>
            <a:ext cx="4654302" cy="6858000"/>
          </a:xfrm>
          <a:prstGeom prst="rect">
            <a:avLst/>
          </a:prstGeom>
          <a:solidFill>
            <a:srgbClr val="262626"/>
          </a:solidFill>
          <a:ln w="12700">
            <a:miter lim="400000"/>
          </a:ln>
        </p:spPr>
        <p:txBody>
          <a:bodyPr lIns="45718" tIns="45718" rIns="45718" bIns="45718"/>
          <a:lstStyle/>
          <a:p>
            <a:pPr>
              <a:defRPr>
                <a:latin typeface="+mn-lt"/>
                <a:ea typeface="+mn-ea"/>
                <a:cs typeface="+mn-cs"/>
                <a:sym typeface="Franklin Gothic Book"/>
              </a:defRPr>
            </a:pPr>
            <a:endParaRPr/>
          </a:p>
        </p:txBody>
      </p:sp>
      <p:sp>
        <p:nvSpPr>
          <p:cNvPr id="97" name="Title Text"/>
          <p:cNvSpPr txBox="1">
            <a:spLocks noGrp="1"/>
          </p:cNvSpPr>
          <p:nvPr>
            <p:ph type="title"/>
          </p:nvPr>
        </p:nvSpPr>
        <p:spPr>
          <a:xfrm>
            <a:off x="643466" y="786383"/>
            <a:ext cx="3517568" cy="2093978"/>
          </a:xfrm>
          <a:prstGeom prst="rect">
            <a:avLst/>
          </a:prstGeom>
        </p:spPr>
        <p:txBody>
          <a:bodyPr/>
          <a:lstStyle>
            <a:lvl1pPr>
              <a:defRPr sz="3600">
                <a:solidFill>
                  <a:srgbClr val="FFFFFF"/>
                </a:solidFill>
              </a:defRPr>
            </a:lvl1pPr>
          </a:lstStyle>
          <a:p>
            <a:r>
              <a:t>Title Text</a:t>
            </a:r>
          </a:p>
        </p:txBody>
      </p:sp>
      <p:sp>
        <p:nvSpPr>
          <p:cNvPr id="98" name="Body Level One…"/>
          <p:cNvSpPr txBox="1">
            <a:spLocks noGrp="1"/>
          </p:cNvSpPr>
          <p:nvPr>
            <p:ph type="body" sz="half" idx="1"/>
          </p:nvPr>
        </p:nvSpPr>
        <p:spPr>
          <a:xfrm>
            <a:off x="5458983" y="812798"/>
            <a:ext cx="5928346" cy="5294759"/>
          </a:xfrm>
          <a:prstGeom prst="rect">
            <a:avLst/>
          </a:prstGeom>
        </p:spPr>
        <p:txBody>
          <a:bodyPr lIns="0" tIns="0" rIns="0" bIns="0"/>
          <a:lstStyle>
            <a:lvl1pPr marL="91437" indent="-91437">
              <a:buClr>
                <a:schemeClr val="accent1"/>
              </a:buClr>
              <a:buSzPct val="100000"/>
              <a:buFont typeface="Calibri"/>
              <a:buChar char=" "/>
              <a:defRPr sz="1900" cap="none" spc="0">
                <a:solidFill>
                  <a:srgbClr val="404040"/>
                </a:solidFill>
              </a:defRPr>
            </a:lvl1pPr>
            <a:lvl2pPr marL="405563" indent="-204395">
              <a:buClr>
                <a:schemeClr val="accent1"/>
              </a:buClr>
              <a:buSzPct val="100000"/>
              <a:buFont typeface="Calibri"/>
              <a:buChar char="◦"/>
              <a:defRPr sz="1900" cap="none" spc="0">
                <a:solidFill>
                  <a:srgbClr val="404040"/>
                </a:solidFill>
              </a:defRPr>
            </a:lvl2pPr>
            <a:lvl3pPr marL="651333" indent="-267286">
              <a:buClr>
                <a:schemeClr val="accent1"/>
              </a:buClr>
              <a:buSzPct val="100000"/>
              <a:buFont typeface="Calibri"/>
              <a:buChar char="◦"/>
              <a:defRPr sz="1900" cap="none" spc="0">
                <a:solidFill>
                  <a:srgbClr val="404040"/>
                </a:solidFill>
              </a:defRPr>
            </a:lvl3pPr>
            <a:lvl4pPr marL="834214" indent="-267286">
              <a:buClr>
                <a:schemeClr val="accent1"/>
              </a:buClr>
              <a:buSzPct val="100000"/>
              <a:buFont typeface="Calibri"/>
              <a:buChar char="◦"/>
              <a:defRPr sz="1900" cap="none" spc="0">
                <a:solidFill>
                  <a:srgbClr val="404040"/>
                </a:solidFill>
              </a:defRPr>
            </a:lvl4pPr>
            <a:lvl5pPr marL="1017094" indent="-267286">
              <a:buClr>
                <a:schemeClr val="accent1"/>
              </a:buClr>
              <a:buSzPct val="100000"/>
              <a:buFont typeface="Calibri"/>
              <a:buChar char="◦"/>
              <a:defRPr sz="1900" cap="none" spc="0">
                <a:solidFill>
                  <a:srgbClr val="404040"/>
                </a:solidFill>
              </a:defRPr>
            </a:lvl5pPr>
          </a:lstStyle>
          <a:p>
            <a:r>
              <a:t>Body Level One</a:t>
            </a:r>
          </a:p>
          <a:p>
            <a:pPr lvl="1"/>
            <a:r>
              <a:t>Body Level Two</a:t>
            </a:r>
          </a:p>
          <a:p>
            <a:pPr lvl="2"/>
            <a:r>
              <a:t>Body Level Three</a:t>
            </a:r>
          </a:p>
          <a:p>
            <a:pPr lvl="3"/>
            <a:r>
              <a:t>Body Level Four</a:t>
            </a:r>
          </a:p>
          <a:p>
            <a:pPr lvl="4"/>
            <a:r>
              <a:t>Body Level Five</a:t>
            </a:r>
          </a:p>
        </p:txBody>
      </p:sp>
      <p:sp>
        <p:nvSpPr>
          <p:cNvPr id="99" name="Text Placeholder 3"/>
          <p:cNvSpPr>
            <a:spLocks noGrp="1"/>
          </p:cNvSpPr>
          <p:nvPr>
            <p:ph type="body" sz="quarter" idx="13"/>
          </p:nvPr>
        </p:nvSpPr>
        <p:spPr>
          <a:xfrm>
            <a:off x="643463" y="3043047"/>
            <a:ext cx="3517572" cy="3064509"/>
          </a:xfrm>
          <a:prstGeom prst="rect">
            <a:avLst/>
          </a:prstGeom>
        </p:spPr>
        <p:txBody>
          <a:bodyPr/>
          <a:lstStyle/>
          <a:p>
            <a:endParaRPr/>
          </a:p>
        </p:txBody>
      </p:sp>
      <p:sp>
        <p:nvSpPr>
          <p:cNvPr id="100" name="Slide Number"/>
          <p:cNvSpPr txBox="1">
            <a:spLocks noGrp="1"/>
          </p:cNvSpPr>
          <p:nvPr>
            <p:ph type="sldNum" sz="quarter" idx="2"/>
          </p:nvPr>
        </p:nvSpPr>
        <p:spPr>
          <a:prstGeom prst="rect">
            <a:avLst/>
          </a:prstGeom>
        </p:spPr>
        <p:txBody>
          <a:bodyPr/>
          <a:lstStyle>
            <a:lvl1pPr>
              <a:defRPr>
                <a:solidFill>
                  <a:srgbClr val="39302A"/>
                </a:solidFill>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9"/>
          <p:cNvSpPr/>
          <p:nvPr/>
        </p:nvSpPr>
        <p:spPr>
          <a:xfrm>
            <a:off x="3175" y="6400800"/>
            <a:ext cx="12188825" cy="457200"/>
          </a:xfrm>
          <a:prstGeom prst="rect">
            <a:avLst/>
          </a:prstGeom>
          <a:solidFill>
            <a:srgbClr val="262626"/>
          </a:solidFill>
          <a:ln w="12700">
            <a:miter lim="400000"/>
          </a:ln>
        </p:spPr>
        <p:txBody>
          <a:bodyPr lIns="45718" tIns="45718" rIns="45718" bIns="45718"/>
          <a:lstStyle/>
          <a:p>
            <a:pPr>
              <a:defRPr>
                <a:latin typeface="+mn-lt"/>
                <a:ea typeface="+mn-ea"/>
                <a:cs typeface="+mn-cs"/>
                <a:sym typeface="Franklin Gothic Book"/>
              </a:defRPr>
            </a:pPr>
            <a:endParaRPr/>
          </a:p>
        </p:txBody>
      </p:sp>
      <p:sp>
        <p:nvSpPr>
          <p:cNvPr id="3" name="Straight Connector 8"/>
          <p:cNvSpPr/>
          <p:nvPr/>
        </p:nvSpPr>
        <p:spPr>
          <a:xfrm>
            <a:off x="1207656" y="4474741"/>
            <a:ext cx="9875523" cy="1"/>
          </a:xfrm>
          <a:prstGeom prst="line">
            <a:avLst/>
          </a:prstGeom>
          <a:ln w="12700">
            <a:solidFill>
              <a:srgbClr val="404040"/>
            </a:solidFill>
          </a:ln>
        </p:spPr>
        <p:txBody>
          <a:bodyPr lIns="45718" tIns="45718" rIns="45718" bIns="45718"/>
          <a:lstStyle/>
          <a:p>
            <a:endParaRPr/>
          </a:p>
        </p:txBody>
      </p:sp>
      <p:sp>
        <p:nvSpPr>
          <p:cNvPr id="4" name="Title Text"/>
          <p:cNvSpPr txBox="1">
            <a:spLocks noGrp="1"/>
          </p:cNvSpPr>
          <p:nvPr>
            <p:ph type="title"/>
          </p:nvPr>
        </p:nvSpPr>
        <p:spPr>
          <a:xfrm>
            <a:off x="1097280" y="758951"/>
            <a:ext cx="10058401" cy="35661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b">
            <a:normAutofit/>
          </a:bodyPr>
          <a:lstStyle/>
          <a:p>
            <a:r>
              <a:t>Title Text</a:t>
            </a:r>
          </a:p>
        </p:txBody>
      </p:sp>
      <p:sp>
        <p:nvSpPr>
          <p:cNvPr id="5" name="Body Level One…"/>
          <p:cNvSpPr txBox="1">
            <a:spLocks noGrp="1"/>
          </p:cNvSpPr>
          <p:nvPr>
            <p:ph type="body" idx="1"/>
          </p:nvPr>
        </p:nvSpPr>
        <p:spPr>
          <a:xfrm>
            <a:off x="1100050" y="4645152"/>
            <a:ext cx="10058401" cy="11430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ormAutofit/>
          </a:bodyPr>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10993580" y="6521604"/>
            <a:ext cx="217116" cy="215592"/>
          </a:xfrm>
          <a:prstGeom prst="rect">
            <a:avLst/>
          </a:prstGeom>
          <a:ln w="12700">
            <a:miter lim="400000"/>
          </a:ln>
        </p:spPr>
        <p:txBody>
          <a:bodyPr wrap="none" lIns="45718" tIns="45718" rIns="45718" bIns="45718" anchor="ctr">
            <a:spAutoFit/>
          </a:bodyPr>
          <a:lstStyle>
            <a:lvl1pPr>
              <a:defRPr sz="800">
                <a:solidFill>
                  <a:srgbClr val="FFFFFF"/>
                </a:solidFill>
                <a:latin typeface="+mn-lt"/>
                <a:ea typeface="+mn-ea"/>
                <a:cs typeface="+mn-cs"/>
                <a:sym typeface="Franklin Gothic Book"/>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med"/>
  <p:txStyles>
    <p:titleStyle>
      <a:lvl1pPr marL="0" marR="0" indent="0" algn="l" defTabSz="914400" rtl="0" latinLnBrk="0">
        <a:lnSpc>
          <a:spcPct val="90000"/>
        </a:lnSpc>
        <a:spcBef>
          <a:spcPts val="0"/>
        </a:spcBef>
        <a:spcAft>
          <a:spcPts val="0"/>
        </a:spcAft>
        <a:buClrTx/>
        <a:buSzTx/>
        <a:buFontTx/>
        <a:buNone/>
        <a:tabLst/>
        <a:defRPr sz="8000" b="0" i="0" u="none" strike="noStrike" cap="none" spc="-50" baseline="0">
          <a:solidFill>
            <a:srgbClr val="262626"/>
          </a:solidFill>
          <a:uFillTx/>
          <a:latin typeface="Bookman Old Style"/>
          <a:ea typeface="Bookman Old Style"/>
          <a:cs typeface="Bookman Old Style"/>
          <a:sym typeface="Bookman Old Style"/>
        </a:defRPr>
      </a:lvl1pPr>
      <a:lvl2pPr marL="0" marR="0" indent="0" algn="l" defTabSz="914400" rtl="0" latinLnBrk="0">
        <a:lnSpc>
          <a:spcPct val="90000"/>
        </a:lnSpc>
        <a:spcBef>
          <a:spcPts val="0"/>
        </a:spcBef>
        <a:spcAft>
          <a:spcPts val="0"/>
        </a:spcAft>
        <a:buClrTx/>
        <a:buSzTx/>
        <a:buFontTx/>
        <a:buNone/>
        <a:tabLst/>
        <a:defRPr sz="8000" b="0" i="0" u="none" strike="noStrike" cap="none" spc="-50" baseline="0">
          <a:solidFill>
            <a:srgbClr val="262626"/>
          </a:solidFill>
          <a:uFillTx/>
          <a:latin typeface="Bookman Old Style"/>
          <a:ea typeface="Bookman Old Style"/>
          <a:cs typeface="Bookman Old Style"/>
          <a:sym typeface="Bookman Old Style"/>
        </a:defRPr>
      </a:lvl2pPr>
      <a:lvl3pPr marL="0" marR="0" indent="0" algn="l" defTabSz="914400" rtl="0" latinLnBrk="0">
        <a:lnSpc>
          <a:spcPct val="90000"/>
        </a:lnSpc>
        <a:spcBef>
          <a:spcPts val="0"/>
        </a:spcBef>
        <a:spcAft>
          <a:spcPts val="0"/>
        </a:spcAft>
        <a:buClrTx/>
        <a:buSzTx/>
        <a:buFontTx/>
        <a:buNone/>
        <a:tabLst/>
        <a:defRPr sz="8000" b="0" i="0" u="none" strike="noStrike" cap="none" spc="-50" baseline="0">
          <a:solidFill>
            <a:srgbClr val="262626"/>
          </a:solidFill>
          <a:uFillTx/>
          <a:latin typeface="Bookman Old Style"/>
          <a:ea typeface="Bookman Old Style"/>
          <a:cs typeface="Bookman Old Style"/>
          <a:sym typeface="Bookman Old Style"/>
        </a:defRPr>
      </a:lvl3pPr>
      <a:lvl4pPr marL="0" marR="0" indent="0" algn="l" defTabSz="914400" rtl="0" latinLnBrk="0">
        <a:lnSpc>
          <a:spcPct val="90000"/>
        </a:lnSpc>
        <a:spcBef>
          <a:spcPts val="0"/>
        </a:spcBef>
        <a:spcAft>
          <a:spcPts val="0"/>
        </a:spcAft>
        <a:buClrTx/>
        <a:buSzTx/>
        <a:buFontTx/>
        <a:buNone/>
        <a:tabLst/>
        <a:defRPr sz="8000" b="0" i="0" u="none" strike="noStrike" cap="none" spc="-50" baseline="0">
          <a:solidFill>
            <a:srgbClr val="262626"/>
          </a:solidFill>
          <a:uFillTx/>
          <a:latin typeface="Bookman Old Style"/>
          <a:ea typeface="Bookman Old Style"/>
          <a:cs typeface="Bookman Old Style"/>
          <a:sym typeface="Bookman Old Style"/>
        </a:defRPr>
      </a:lvl4pPr>
      <a:lvl5pPr marL="0" marR="0" indent="0" algn="l" defTabSz="914400" rtl="0" latinLnBrk="0">
        <a:lnSpc>
          <a:spcPct val="90000"/>
        </a:lnSpc>
        <a:spcBef>
          <a:spcPts val="0"/>
        </a:spcBef>
        <a:spcAft>
          <a:spcPts val="0"/>
        </a:spcAft>
        <a:buClrTx/>
        <a:buSzTx/>
        <a:buFontTx/>
        <a:buNone/>
        <a:tabLst/>
        <a:defRPr sz="8000" b="0" i="0" u="none" strike="noStrike" cap="none" spc="-50" baseline="0">
          <a:solidFill>
            <a:srgbClr val="262626"/>
          </a:solidFill>
          <a:uFillTx/>
          <a:latin typeface="Bookman Old Style"/>
          <a:ea typeface="Bookman Old Style"/>
          <a:cs typeface="Bookman Old Style"/>
          <a:sym typeface="Bookman Old Style"/>
        </a:defRPr>
      </a:lvl5pPr>
      <a:lvl6pPr marL="0" marR="0" indent="0" algn="l" defTabSz="914400" rtl="0" latinLnBrk="0">
        <a:lnSpc>
          <a:spcPct val="90000"/>
        </a:lnSpc>
        <a:spcBef>
          <a:spcPts val="0"/>
        </a:spcBef>
        <a:spcAft>
          <a:spcPts val="0"/>
        </a:spcAft>
        <a:buClrTx/>
        <a:buSzTx/>
        <a:buFontTx/>
        <a:buNone/>
        <a:tabLst/>
        <a:defRPr sz="8000" b="0" i="0" u="none" strike="noStrike" cap="none" spc="-50" baseline="0">
          <a:solidFill>
            <a:srgbClr val="262626"/>
          </a:solidFill>
          <a:uFillTx/>
          <a:latin typeface="Bookman Old Style"/>
          <a:ea typeface="Bookman Old Style"/>
          <a:cs typeface="Bookman Old Style"/>
          <a:sym typeface="Bookman Old Style"/>
        </a:defRPr>
      </a:lvl6pPr>
      <a:lvl7pPr marL="0" marR="0" indent="0" algn="l" defTabSz="914400" rtl="0" latinLnBrk="0">
        <a:lnSpc>
          <a:spcPct val="90000"/>
        </a:lnSpc>
        <a:spcBef>
          <a:spcPts val="0"/>
        </a:spcBef>
        <a:spcAft>
          <a:spcPts val="0"/>
        </a:spcAft>
        <a:buClrTx/>
        <a:buSzTx/>
        <a:buFontTx/>
        <a:buNone/>
        <a:tabLst/>
        <a:defRPr sz="8000" b="0" i="0" u="none" strike="noStrike" cap="none" spc="-50" baseline="0">
          <a:solidFill>
            <a:srgbClr val="262626"/>
          </a:solidFill>
          <a:uFillTx/>
          <a:latin typeface="Bookman Old Style"/>
          <a:ea typeface="Bookman Old Style"/>
          <a:cs typeface="Bookman Old Style"/>
          <a:sym typeface="Bookman Old Style"/>
        </a:defRPr>
      </a:lvl7pPr>
      <a:lvl8pPr marL="0" marR="0" indent="0" algn="l" defTabSz="914400" rtl="0" latinLnBrk="0">
        <a:lnSpc>
          <a:spcPct val="90000"/>
        </a:lnSpc>
        <a:spcBef>
          <a:spcPts val="0"/>
        </a:spcBef>
        <a:spcAft>
          <a:spcPts val="0"/>
        </a:spcAft>
        <a:buClrTx/>
        <a:buSzTx/>
        <a:buFontTx/>
        <a:buNone/>
        <a:tabLst/>
        <a:defRPr sz="8000" b="0" i="0" u="none" strike="noStrike" cap="none" spc="-50" baseline="0">
          <a:solidFill>
            <a:srgbClr val="262626"/>
          </a:solidFill>
          <a:uFillTx/>
          <a:latin typeface="Bookman Old Style"/>
          <a:ea typeface="Bookman Old Style"/>
          <a:cs typeface="Bookman Old Style"/>
          <a:sym typeface="Bookman Old Style"/>
        </a:defRPr>
      </a:lvl8pPr>
      <a:lvl9pPr marL="0" marR="0" indent="0" algn="l" defTabSz="914400" rtl="0" latinLnBrk="0">
        <a:lnSpc>
          <a:spcPct val="90000"/>
        </a:lnSpc>
        <a:spcBef>
          <a:spcPts val="0"/>
        </a:spcBef>
        <a:spcAft>
          <a:spcPts val="0"/>
        </a:spcAft>
        <a:buClrTx/>
        <a:buSzTx/>
        <a:buFontTx/>
        <a:buNone/>
        <a:tabLst/>
        <a:defRPr sz="8000" b="0" i="0" u="none" strike="noStrike" cap="none" spc="-50" baseline="0">
          <a:solidFill>
            <a:srgbClr val="262626"/>
          </a:solidFill>
          <a:uFillTx/>
          <a:latin typeface="Bookman Old Style"/>
          <a:ea typeface="Bookman Old Style"/>
          <a:cs typeface="Bookman Old Style"/>
          <a:sym typeface="Bookman Old Style"/>
        </a:defRPr>
      </a:lvl9pPr>
    </p:titleStyle>
    <p:bodyStyle>
      <a:lvl1pPr marL="0" marR="0" indent="0" algn="l" defTabSz="914400" rtl="0" latinLnBrk="0">
        <a:lnSpc>
          <a:spcPct val="110000"/>
        </a:lnSpc>
        <a:spcBef>
          <a:spcPts val="1200"/>
        </a:spcBef>
        <a:spcAft>
          <a:spcPts val="0"/>
        </a:spcAft>
        <a:buClrTx/>
        <a:buSzTx/>
        <a:buFontTx/>
        <a:buNone/>
        <a:tabLst/>
        <a:defRPr sz="2400" b="0" i="0" u="none" strike="noStrike" cap="all" spc="200" baseline="0">
          <a:solidFill>
            <a:srgbClr val="000000"/>
          </a:solidFill>
          <a:uFillTx/>
          <a:latin typeface="+mn-lt"/>
          <a:ea typeface="+mn-ea"/>
          <a:cs typeface="+mn-cs"/>
          <a:sym typeface="Franklin Gothic Book"/>
        </a:defRPr>
      </a:lvl1pPr>
      <a:lvl2pPr marL="0" marR="0" indent="0" algn="l" defTabSz="914400" rtl="0" latinLnBrk="0">
        <a:lnSpc>
          <a:spcPct val="110000"/>
        </a:lnSpc>
        <a:spcBef>
          <a:spcPts val="1200"/>
        </a:spcBef>
        <a:spcAft>
          <a:spcPts val="0"/>
        </a:spcAft>
        <a:buClrTx/>
        <a:buSzTx/>
        <a:buFontTx/>
        <a:buNone/>
        <a:tabLst/>
        <a:defRPr sz="2400" b="0" i="0" u="none" strike="noStrike" cap="all" spc="200" baseline="0">
          <a:solidFill>
            <a:srgbClr val="000000"/>
          </a:solidFill>
          <a:uFillTx/>
          <a:latin typeface="+mn-lt"/>
          <a:ea typeface="+mn-ea"/>
          <a:cs typeface="+mn-cs"/>
          <a:sym typeface="Franklin Gothic Book"/>
        </a:defRPr>
      </a:lvl2pPr>
      <a:lvl3pPr marL="0" marR="0" indent="0" algn="l" defTabSz="914400" rtl="0" latinLnBrk="0">
        <a:lnSpc>
          <a:spcPct val="110000"/>
        </a:lnSpc>
        <a:spcBef>
          <a:spcPts val="1200"/>
        </a:spcBef>
        <a:spcAft>
          <a:spcPts val="0"/>
        </a:spcAft>
        <a:buClrTx/>
        <a:buSzTx/>
        <a:buFontTx/>
        <a:buNone/>
        <a:tabLst/>
        <a:defRPr sz="2400" b="0" i="0" u="none" strike="noStrike" cap="all" spc="200" baseline="0">
          <a:solidFill>
            <a:srgbClr val="000000"/>
          </a:solidFill>
          <a:uFillTx/>
          <a:latin typeface="+mn-lt"/>
          <a:ea typeface="+mn-ea"/>
          <a:cs typeface="+mn-cs"/>
          <a:sym typeface="Franklin Gothic Book"/>
        </a:defRPr>
      </a:lvl3pPr>
      <a:lvl4pPr marL="0" marR="0" indent="0" algn="l" defTabSz="914400" rtl="0" latinLnBrk="0">
        <a:lnSpc>
          <a:spcPct val="110000"/>
        </a:lnSpc>
        <a:spcBef>
          <a:spcPts val="1200"/>
        </a:spcBef>
        <a:spcAft>
          <a:spcPts val="0"/>
        </a:spcAft>
        <a:buClrTx/>
        <a:buSzTx/>
        <a:buFontTx/>
        <a:buNone/>
        <a:tabLst/>
        <a:defRPr sz="2400" b="0" i="0" u="none" strike="noStrike" cap="all" spc="200" baseline="0">
          <a:solidFill>
            <a:srgbClr val="000000"/>
          </a:solidFill>
          <a:uFillTx/>
          <a:latin typeface="+mn-lt"/>
          <a:ea typeface="+mn-ea"/>
          <a:cs typeface="+mn-cs"/>
          <a:sym typeface="Franklin Gothic Book"/>
        </a:defRPr>
      </a:lvl4pPr>
      <a:lvl5pPr marL="0" marR="0" indent="0" algn="l" defTabSz="914400" rtl="0" latinLnBrk="0">
        <a:lnSpc>
          <a:spcPct val="110000"/>
        </a:lnSpc>
        <a:spcBef>
          <a:spcPts val="1200"/>
        </a:spcBef>
        <a:spcAft>
          <a:spcPts val="0"/>
        </a:spcAft>
        <a:buClrTx/>
        <a:buSzTx/>
        <a:buFontTx/>
        <a:buNone/>
        <a:tabLst/>
        <a:defRPr sz="2400" b="0" i="0" u="none" strike="noStrike" cap="all" spc="200" baseline="0">
          <a:solidFill>
            <a:srgbClr val="000000"/>
          </a:solidFill>
          <a:uFillTx/>
          <a:latin typeface="+mn-lt"/>
          <a:ea typeface="+mn-ea"/>
          <a:cs typeface="+mn-cs"/>
          <a:sym typeface="Franklin Gothic Book"/>
        </a:defRPr>
      </a:lvl5pPr>
      <a:lvl6pPr marL="1263284" marR="0" indent="-391884" algn="l" defTabSz="914400" rtl="0" latinLnBrk="0">
        <a:lnSpc>
          <a:spcPct val="110000"/>
        </a:lnSpc>
        <a:spcBef>
          <a:spcPts val="1200"/>
        </a:spcBef>
        <a:spcAft>
          <a:spcPts val="0"/>
        </a:spcAft>
        <a:buClrTx/>
        <a:buSzPct val="100000"/>
        <a:buFontTx/>
        <a:buChar char="◦"/>
        <a:tabLst/>
        <a:defRPr sz="2400" b="0" i="0" u="none" strike="noStrike" cap="all" spc="200" baseline="0">
          <a:solidFill>
            <a:srgbClr val="000000"/>
          </a:solidFill>
          <a:uFillTx/>
          <a:latin typeface="+mn-lt"/>
          <a:ea typeface="+mn-ea"/>
          <a:cs typeface="+mn-cs"/>
          <a:sym typeface="Franklin Gothic Book"/>
        </a:defRPr>
      </a:lvl6pPr>
      <a:lvl7pPr marL="1463284" marR="0" indent="-391884" algn="l" defTabSz="914400" rtl="0" latinLnBrk="0">
        <a:lnSpc>
          <a:spcPct val="110000"/>
        </a:lnSpc>
        <a:spcBef>
          <a:spcPts val="1200"/>
        </a:spcBef>
        <a:spcAft>
          <a:spcPts val="0"/>
        </a:spcAft>
        <a:buClrTx/>
        <a:buSzPct val="100000"/>
        <a:buFontTx/>
        <a:buChar char="◦"/>
        <a:tabLst/>
        <a:defRPr sz="2400" b="0" i="0" u="none" strike="noStrike" cap="all" spc="200" baseline="0">
          <a:solidFill>
            <a:srgbClr val="000000"/>
          </a:solidFill>
          <a:uFillTx/>
          <a:latin typeface="+mn-lt"/>
          <a:ea typeface="+mn-ea"/>
          <a:cs typeface="+mn-cs"/>
          <a:sym typeface="Franklin Gothic Book"/>
        </a:defRPr>
      </a:lvl7pPr>
      <a:lvl8pPr marL="1663283" marR="0" indent="-391884" algn="l" defTabSz="914400" rtl="0" latinLnBrk="0">
        <a:lnSpc>
          <a:spcPct val="110000"/>
        </a:lnSpc>
        <a:spcBef>
          <a:spcPts val="1200"/>
        </a:spcBef>
        <a:spcAft>
          <a:spcPts val="0"/>
        </a:spcAft>
        <a:buClrTx/>
        <a:buSzPct val="100000"/>
        <a:buFontTx/>
        <a:buChar char="◦"/>
        <a:tabLst/>
        <a:defRPr sz="2400" b="0" i="0" u="none" strike="noStrike" cap="all" spc="200" baseline="0">
          <a:solidFill>
            <a:srgbClr val="000000"/>
          </a:solidFill>
          <a:uFillTx/>
          <a:latin typeface="+mn-lt"/>
          <a:ea typeface="+mn-ea"/>
          <a:cs typeface="+mn-cs"/>
          <a:sym typeface="Franklin Gothic Book"/>
        </a:defRPr>
      </a:lvl8pPr>
      <a:lvl9pPr marL="1863283" marR="0" indent="-391884" algn="l" defTabSz="914400" rtl="0" latinLnBrk="0">
        <a:lnSpc>
          <a:spcPct val="110000"/>
        </a:lnSpc>
        <a:spcBef>
          <a:spcPts val="1200"/>
        </a:spcBef>
        <a:spcAft>
          <a:spcPts val="0"/>
        </a:spcAft>
        <a:buClrTx/>
        <a:buSzPct val="100000"/>
        <a:buFontTx/>
        <a:buChar char="◦"/>
        <a:tabLst/>
        <a:defRPr sz="2400" b="0" i="0" u="none" strike="noStrike" cap="all" spc="200" baseline="0">
          <a:solidFill>
            <a:srgbClr val="000000"/>
          </a:solidFill>
          <a:uFillTx/>
          <a:latin typeface="+mn-lt"/>
          <a:ea typeface="+mn-ea"/>
          <a:cs typeface="+mn-cs"/>
          <a:sym typeface="Franklin Gothic Book"/>
        </a:defRPr>
      </a:lvl9pPr>
    </p:bodyStyle>
    <p:otherStyle>
      <a:lvl1pPr marL="0" marR="0" indent="0" algn="l"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Franklin Gothic Book"/>
        </a:defRPr>
      </a:lvl1pPr>
      <a:lvl2pPr marL="0" marR="0" indent="0" algn="l"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Franklin Gothic Book"/>
        </a:defRPr>
      </a:lvl2pPr>
      <a:lvl3pPr marL="0" marR="0" indent="0" algn="l"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Franklin Gothic Book"/>
        </a:defRPr>
      </a:lvl3pPr>
      <a:lvl4pPr marL="0" marR="0" indent="0" algn="l"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Franklin Gothic Book"/>
        </a:defRPr>
      </a:lvl4pPr>
      <a:lvl5pPr marL="0" marR="0" indent="0" algn="l"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Franklin Gothic Book"/>
        </a:defRPr>
      </a:lvl5pPr>
      <a:lvl6pPr marL="0" marR="0" indent="0" algn="l"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Franklin Gothic Book"/>
        </a:defRPr>
      </a:lvl6pPr>
      <a:lvl7pPr marL="0" marR="0" indent="0" algn="l"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Franklin Gothic Book"/>
        </a:defRPr>
      </a:lvl7pPr>
      <a:lvl8pPr marL="0" marR="0" indent="0" algn="l"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Franklin Gothic Book"/>
        </a:defRPr>
      </a:lvl8pPr>
      <a:lvl9pPr marL="0" marR="0" indent="0" algn="l"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Franklin Gothic Book"/>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hyperlink" Target="https://www.javatpoint.com/python-scipy" TargetMode="External"/><Relationship Id="rId3" Type="http://schemas.openxmlformats.org/officeDocument/2006/relationships/hyperlink" Target="https://en.wikipedia.org/wiki/Census-designated_place" TargetMode="External"/><Relationship Id="rId7" Type="http://schemas.openxmlformats.org/officeDocument/2006/relationships/hyperlink" Target="https://www.mygreatlearning.com/blog/seaborn-tutorial/" TargetMode="External"/><Relationship Id="rId2" Type="http://schemas.openxmlformats.org/officeDocument/2006/relationships/hyperlink" Target="https://github.com/Diksha25Agrawal/Jovac_Project" TargetMode="External"/><Relationship Id="rId1" Type="http://schemas.openxmlformats.org/officeDocument/2006/relationships/slideLayout" Target="../slideLayouts/slideLayout3.xml"/><Relationship Id="rId6" Type="http://schemas.openxmlformats.org/officeDocument/2006/relationships/hyperlink" Target="https://matplotlib.org/stable/tutorials/index.html" TargetMode="External"/><Relationship Id="rId5" Type="http://schemas.openxmlformats.org/officeDocument/2006/relationships/hyperlink" Target="https://numpy.org/doc/stable/user/quickstart.html" TargetMode="External"/><Relationship Id="rId4" Type="http://schemas.openxmlformats.org/officeDocument/2006/relationships/hyperlink" Target="https://www.geeksforgeeks.org/pandas-tutorial/"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medium.com/@kswalawage/install-python-and-jupyter-notebook-to-windows-10-64-bit-66db782e1d02" TargetMode="External"/><Relationship Id="rId2" Type="http://schemas.openxmlformats.org/officeDocument/2006/relationships/hyperlink" Target="https://test-jupyter.readthedocs.io/en/latest/install.html" TargetMode="External"/><Relationship Id="rId1" Type="http://schemas.openxmlformats.org/officeDocument/2006/relationships/slideLayout" Target="../slideLayouts/slideLayout3.xml"/><Relationship Id="rId5" Type="http://schemas.openxmlformats.org/officeDocument/2006/relationships/hyperlink" Target="https://www.geeksforgeeks.org/how-to-install-jupyter-notebook-in-linux/" TargetMode="External"/><Relationship Id="rId4" Type="http://schemas.openxmlformats.org/officeDocument/2006/relationships/hyperlink" Target="https://towardsdatascience.com/setting-up-jupyter-notebook-on-osx-catalina-6e886698d1a1"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Rectangle 32"/>
          <p:cNvSpPr/>
          <p:nvPr/>
        </p:nvSpPr>
        <p:spPr>
          <a:xfrm>
            <a:off x="-2" y="-1"/>
            <a:ext cx="12188732" cy="6858976"/>
          </a:xfrm>
          <a:prstGeom prst="rect">
            <a:avLst/>
          </a:prstGeom>
          <a:solidFill>
            <a:srgbClr val="000000"/>
          </a:solidFill>
          <a:ln w="12700">
            <a:miter lim="400000"/>
          </a:ln>
        </p:spPr>
        <p:txBody>
          <a:bodyPr lIns="45718" tIns="45718" rIns="45718" bIns="45718" anchor="ctr"/>
          <a:lstStyle/>
          <a:p>
            <a:pPr algn="ctr">
              <a:defRPr>
                <a:solidFill>
                  <a:srgbClr val="FFFFFF"/>
                </a:solidFill>
                <a:latin typeface="+mn-lt"/>
                <a:ea typeface="+mn-ea"/>
                <a:cs typeface="+mn-cs"/>
                <a:sym typeface="Franklin Gothic Book"/>
              </a:defRPr>
            </a:pPr>
            <a:endParaRPr/>
          </a:p>
        </p:txBody>
      </p:sp>
      <p:pic>
        <p:nvPicPr>
          <p:cNvPr id="121" name="Picture 3" descr="Picture 3"/>
          <p:cNvPicPr>
            <a:picLocks noChangeAspect="1"/>
          </p:cNvPicPr>
          <p:nvPr/>
        </p:nvPicPr>
        <p:blipFill>
          <a:blip r:embed="rId2"/>
          <a:stretch>
            <a:fillRect/>
          </a:stretch>
        </p:blipFill>
        <p:spPr>
          <a:xfrm>
            <a:off x="17" y="975"/>
            <a:ext cx="12191984" cy="6858001"/>
          </a:xfrm>
          <a:prstGeom prst="rect">
            <a:avLst/>
          </a:prstGeom>
          <a:ln w="12700">
            <a:miter lim="400000"/>
          </a:ln>
        </p:spPr>
      </p:pic>
      <p:sp>
        <p:nvSpPr>
          <p:cNvPr id="122" name="Rectangle 34"/>
          <p:cNvSpPr/>
          <p:nvPr/>
        </p:nvSpPr>
        <p:spPr>
          <a:xfrm>
            <a:off x="7912606" y="1238440"/>
            <a:ext cx="3635927" cy="4355756"/>
          </a:xfrm>
          <a:prstGeom prst="rect">
            <a:avLst/>
          </a:prstGeom>
          <a:solidFill>
            <a:srgbClr val="000000">
              <a:alpha val="85000"/>
            </a:srgbClr>
          </a:solidFill>
          <a:ln w="12700">
            <a:miter lim="400000"/>
          </a:ln>
        </p:spPr>
        <p:txBody>
          <a:bodyPr lIns="45718" tIns="45718" rIns="45718" bIns="45718" anchor="ctr"/>
          <a:lstStyle/>
          <a:p>
            <a:pPr algn="ctr">
              <a:defRPr>
                <a:solidFill>
                  <a:srgbClr val="FFFFFF"/>
                </a:solidFill>
                <a:latin typeface="+mn-lt"/>
                <a:ea typeface="+mn-ea"/>
                <a:cs typeface="+mn-cs"/>
                <a:sym typeface="Franklin Gothic Book"/>
              </a:defRPr>
            </a:pPr>
            <a:endParaRPr/>
          </a:p>
        </p:txBody>
      </p:sp>
      <p:sp>
        <p:nvSpPr>
          <p:cNvPr id="123" name="Title 1"/>
          <p:cNvSpPr txBox="1">
            <a:spLocks noGrp="1"/>
          </p:cNvSpPr>
          <p:nvPr>
            <p:ph type="title"/>
          </p:nvPr>
        </p:nvSpPr>
        <p:spPr>
          <a:xfrm>
            <a:off x="8123414" y="1475232"/>
            <a:ext cx="3214311" cy="2901698"/>
          </a:xfrm>
          <a:prstGeom prst="rect">
            <a:avLst/>
          </a:prstGeom>
        </p:spPr>
        <p:txBody>
          <a:bodyPr/>
          <a:lstStyle>
            <a:lvl1pPr>
              <a:defRPr sz="4400" spc="-100"/>
            </a:lvl1pPr>
          </a:lstStyle>
          <a:p>
            <a:r>
              <a:t> Bivariate Regression</a:t>
            </a:r>
          </a:p>
        </p:txBody>
      </p:sp>
      <p:sp>
        <p:nvSpPr>
          <p:cNvPr id="124" name="Straight Connector 36"/>
          <p:cNvSpPr/>
          <p:nvPr/>
        </p:nvSpPr>
        <p:spPr>
          <a:xfrm>
            <a:off x="8176090" y="4508517"/>
            <a:ext cx="3108963" cy="3"/>
          </a:xfrm>
          <a:prstGeom prst="line">
            <a:avLst/>
          </a:prstGeom>
          <a:ln w="19050">
            <a:solidFill>
              <a:srgbClr val="F6A21D"/>
            </a:solidFill>
          </a:ln>
        </p:spPr>
        <p:txBody>
          <a:bodyPr lIns="45718" tIns="45718" rIns="45718" bIns="45718"/>
          <a:lstStyle/>
          <a:p>
            <a:endParaRPr/>
          </a:p>
        </p:txBody>
      </p:sp>
      <p:sp>
        <p:nvSpPr>
          <p:cNvPr id="125" name="Rectangle 38"/>
          <p:cNvSpPr/>
          <p:nvPr/>
        </p:nvSpPr>
        <p:spPr>
          <a:xfrm>
            <a:off x="-1" y="6400800"/>
            <a:ext cx="12192005" cy="457200"/>
          </a:xfrm>
          <a:prstGeom prst="rect">
            <a:avLst/>
          </a:prstGeom>
          <a:solidFill>
            <a:srgbClr val="262626">
              <a:alpha val="95000"/>
            </a:srgbClr>
          </a:solidFill>
          <a:ln w="12700">
            <a:miter lim="400000"/>
          </a:ln>
        </p:spPr>
        <p:txBody>
          <a:bodyPr lIns="45718" tIns="45718" rIns="45718" bIns="45718"/>
          <a:lstStyle/>
          <a:p>
            <a:pPr>
              <a:defRPr>
                <a:solidFill>
                  <a:srgbClr val="FFFFFF"/>
                </a:solidFill>
                <a:latin typeface="+mn-lt"/>
                <a:ea typeface="+mn-ea"/>
                <a:cs typeface="+mn-cs"/>
                <a:sym typeface="Franklin Gothic Book"/>
              </a:defRPr>
            </a:pPr>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itle 1"/>
          <p:cNvSpPr txBox="1"/>
          <p:nvPr/>
        </p:nvSpPr>
        <p:spPr>
          <a:xfrm>
            <a:off x="1097278" y="286603"/>
            <a:ext cx="9966836" cy="13435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b">
            <a:normAutofit/>
          </a:bodyPr>
          <a:lstStyle>
            <a:lvl1pPr>
              <a:lnSpc>
                <a:spcPct val="90000"/>
              </a:lnSpc>
              <a:defRPr sz="2000" i="1" spc="-100">
                <a:solidFill>
                  <a:srgbClr val="404040"/>
                </a:solidFill>
                <a:latin typeface="Bookman Old Style"/>
                <a:ea typeface="Bookman Old Style"/>
                <a:cs typeface="Bookman Old Style"/>
                <a:sym typeface="Bookman Old Style"/>
              </a:defRPr>
            </a:lvl1pPr>
          </a:lstStyle>
          <a:p>
            <a:r>
              <a:t>Question 3. Apply ln(log natural) transformation to a predictor ,giving us a transformed predicted variable Note that the application  of this transformation is due solely to the skewness inherent to the variable itself (show scatter plot), and is not the result of any regression diagnostic. Perform the regression percentage over 64 and population . </a:t>
            </a:r>
          </a:p>
        </p:txBody>
      </p:sp>
      <p:pic>
        <p:nvPicPr>
          <p:cNvPr id="154" name="Content Placeholder 4" descr="Content Placeholder 4"/>
          <p:cNvPicPr>
            <a:picLocks noChangeAspect="1"/>
          </p:cNvPicPr>
          <p:nvPr/>
        </p:nvPicPr>
        <p:blipFill>
          <a:blip r:embed="rId2"/>
          <a:stretch>
            <a:fillRect/>
          </a:stretch>
        </p:blipFill>
        <p:spPr>
          <a:xfrm>
            <a:off x="2547890" y="2104008"/>
            <a:ext cx="6480701" cy="3666477"/>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itle 1"/>
          <p:cNvSpPr txBox="1"/>
          <p:nvPr/>
        </p:nvSpPr>
        <p:spPr>
          <a:xfrm>
            <a:off x="1097279" y="249890"/>
            <a:ext cx="9403048" cy="13562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b">
            <a:normAutofit/>
          </a:bodyPr>
          <a:lstStyle>
            <a:lvl1pPr>
              <a:lnSpc>
                <a:spcPct val="90000"/>
              </a:lnSpc>
              <a:defRPr sz="2000" i="1" spc="-100">
                <a:solidFill>
                  <a:srgbClr val="404040"/>
                </a:solidFill>
                <a:latin typeface="Bookman Old Style"/>
                <a:ea typeface="Bookman Old Style"/>
                <a:cs typeface="Bookman Old Style"/>
                <a:sym typeface="Bookman Old Style"/>
              </a:defRPr>
            </a:lvl1pPr>
          </a:lstStyle>
          <a:p>
            <a:r>
              <a:t>Question 4. Describe the pattern in the normal probability plot of the residuals. What does this mean?</a:t>
            </a:r>
          </a:p>
        </p:txBody>
      </p:sp>
      <p:sp>
        <p:nvSpPr>
          <p:cNvPr id="157" name="Content Placeholder 2"/>
          <p:cNvSpPr txBox="1"/>
          <p:nvPr/>
        </p:nvSpPr>
        <p:spPr>
          <a:xfrm>
            <a:off x="1066800" y="2188633"/>
            <a:ext cx="10058400" cy="37608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marL="91437" indent="-91437">
              <a:lnSpc>
                <a:spcPct val="110000"/>
              </a:lnSpc>
              <a:spcBef>
                <a:spcPts val="1200"/>
              </a:spcBef>
              <a:buClr>
                <a:schemeClr val="accent1"/>
              </a:buClr>
              <a:buSzPct val="100000"/>
              <a:buFont typeface="Calibri"/>
              <a:buChar char=" "/>
              <a:defRPr sz="1900" i="1">
                <a:solidFill>
                  <a:srgbClr val="404040"/>
                </a:solidFill>
                <a:latin typeface="+mn-lt"/>
                <a:ea typeface="+mn-ea"/>
                <a:cs typeface="+mn-cs"/>
                <a:sym typeface="Franklin Gothic Book"/>
              </a:defRPr>
            </a:pPr>
            <a:r>
              <a:t>Answer 4. Note: </a:t>
            </a:r>
            <a:r>
              <a:rPr b="1">
                <a:solidFill>
                  <a:srgbClr val="FC1511"/>
                </a:solidFill>
              </a:rPr>
              <a:t>Red line</a:t>
            </a:r>
            <a:r>
              <a:t> </a:t>
            </a:r>
            <a:r>
              <a:rPr b="1"/>
              <a:t>represent fitted values</a:t>
            </a:r>
            <a:r>
              <a:t> and </a:t>
            </a:r>
            <a:r>
              <a:rPr b="1">
                <a:solidFill>
                  <a:srgbClr val="1429FF"/>
                </a:solidFill>
              </a:rPr>
              <a:t>Blue line</a:t>
            </a:r>
            <a:r>
              <a:t> </a:t>
            </a:r>
            <a:r>
              <a:rPr b="1"/>
              <a:t>represent residual value</a:t>
            </a:r>
            <a:r>
              <a:t>.</a:t>
            </a:r>
          </a:p>
          <a:p>
            <a:pPr marL="91437" indent="-91437">
              <a:lnSpc>
                <a:spcPct val="110000"/>
              </a:lnSpc>
              <a:spcBef>
                <a:spcPts val="1200"/>
              </a:spcBef>
              <a:buClr>
                <a:schemeClr val="accent1"/>
              </a:buClr>
              <a:buSzPct val="100000"/>
              <a:buFont typeface="Calibri"/>
              <a:buChar char=" "/>
              <a:defRPr sz="1900" i="1">
                <a:solidFill>
                  <a:srgbClr val="404040"/>
                </a:solidFill>
                <a:latin typeface="+mn-lt"/>
                <a:ea typeface="+mn-ea"/>
                <a:cs typeface="+mn-cs"/>
                <a:sym typeface="Franklin Gothic Book"/>
              </a:defRPr>
            </a:pPr>
            <a:r>
              <a:t>This plot is saying that max people above age 64 belong to 5% - 15% or we can also say it is also right skewed(pct over 64).</a:t>
            </a:r>
          </a:p>
        </p:txBody>
      </p:sp>
      <p:pic>
        <p:nvPicPr>
          <p:cNvPr id="158" name="Picture 6" descr="Picture 6"/>
          <p:cNvPicPr>
            <a:picLocks noChangeAspect="1"/>
          </p:cNvPicPr>
          <p:nvPr/>
        </p:nvPicPr>
        <p:blipFill>
          <a:blip r:embed="rId2"/>
          <a:stretch>
            <a:fillRect/>
          </a:stretch>
        </p:blipFill>
        <p:spPr>
          <a:xfrm>
            <a:off x="4827180" y="3065263"/>
            <a:ext cx="4594466" cy="3251150"/>
          </a:xfrm>
          <a:prstGeom prst="rect">
            <a:avLst/>
          </a:prstGeom>
          <a:ln w="12700">
            <a:miter lim="400000"/>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0" name="Picture 2" descr="Picture 2"/>
          <p:cNvPicPr>
            <a:picLocks noChangeAspect="1"/>
          </p:cNvPicPr>
          <p:nvPr/>
        </p:nvPicPr>
        <p:blipFill>
          <a:blip r:embed="rId2"/>
          <a:stretch>
            <a:fillRect/>
          </a:stretch>
        </p:blipFill>
        <p:spPr>
          <a:xfrm>
            <a:off x="673695" y="331067"/>
            <a:ext cx="4505955" cy="3248481"/>
          </a:xfrm>
          <a:prstGeom prst="rect">
            <a:avLst/>
          </a:prstGeom>
          <a:ln w="12700">
            <a:miter lim="400000"/>
          </a:ln>
        </p:spPr>
      </p:pic>
      <p:pic>
        <p:nvPicPr>
          <p:cNvPr id="161" name="Picture 5" descr="Picture 5"/>
          <p:cNvPicPr>
            <a:picLocks noChangeAspect="1"/>
          </p:cNvPicPr>
          <p:nvPr/>
        </p:nvPicPr>
        <p:blipFill>
          <a:blip r:embed="rId3"/>
          <a:stretch>
            <a:fillRect/>
          </a:stretch>
        </p:blipFill>
        <p:spPr>
          <a:xfrm>
            <a:off x="5850247" y="331067"/>
            <a:ext cx="4610746" cy="3334219"/>
          </a:xfrm>
          <a:prstGeom prst="rect">
            <a:avLst/>
          </a:prstGeom>
          <a:ln w="12700">
            <a:miter lim="400000"/>
          </a:ln>
        </p:spPr>
      </p:pic>
      <p:sp>
        <p:nvSpPr>
          <p:cNvPr id="162" name="TextBox 3"/>
          <p:cNvSpPr txBox="1"/>
          <p:nvPr/>
        </p:nvSpPr>
        <p:spPr>
          <a:xfrm>
            <a:off x="893001" y="4030462"/>
            <a:ext cx="4414514" cy="14820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a:defRPr>
                <a:latin typeface="+mn-lt"/>
                <a:ea typeface="+mn-ea"/>
                <a:cs typeface="+mn-cs"/>
                <a:sym typeface="Franklin Gothic Book"/>
              </a:defRPr>
            </a:pPr>
            <a:r>
              <a:t>                  (pct under 18)</a:t>
            </a:r>
          </a:p>
          <a:p>
            <a:pPr>
              <a:defRPr>
                <a:latin typeface="+mn-lt"/>
                <a:ea typeface="+mn-ea"/>
                <a:cs typeface="+mn-cs"/>
                <a:sym typeface="Franklin Gothic Book"/>
              </a:defRPr>
            </a:pPr>
            <a:r>
              <a:t>From this plot we can say that percentage of age under 18 is linear, that means max cities have same percentage distribution among them of under age 18 people.</a:t>
            </a:r>
          </a:p>
        </p:txBody>
      </p:sp>
      <p:sp>
        <p:nvSpPr>
          <p:cNvPr id="163" name="TextBox 6"/>
          <p:cNvSpPr txBox="1"/>
          <p:nvPr/>
        </p:nvSpPr>
        <p:spPr>
          <a:xfrm>
            <a:off x="6282899" y="4297162"/>
            <a:ext cx="4285251" cy="12026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a:defRPr>
                <a:latin typeface="+mn-lt"/>
                <a:ea typeface="+mn-ea"/>
                <a:cs typeface="+mn-cs"/>
                <a:sym typeface="Franklin Gothic Book"/>
              </a:defRPr>
            </a:pPr>
            <a:r>
              <a:t>             (pct between 18 – 64)</a:t>
            </a:r>
          </a:p>
          <a:p>
            <a:pPr>
              <a:defRPr>
                <a:latin typeface="+mn-lt"/>
                <a:ea typeface="+mn-ea"/>
                <a:cs typeface="+mn-cs"/>
                <a:sym typeface="Franklin Gothic Book"/>
              </a:defRPr>
            </a:pPr>
            <a:r>
              <a:t>From this plot it is clear that the population of this category of peoples are skewed on both sides.</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itle 1"/>
          <p:cNvSpPr txBox="1"/>
          <p:nvPr/>
        </p:nvSpPr>
        <p:spPr>
          <a:xfrm>
            <a:off x="1097279" y="286601"/>
            <a:ext cx="9403048" cy="13562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b">
            <a:normAutofit/>
          </a:bodyPr>
          <a:lstStyle>
            <a:lvl1pPr>
              <a:lnSpc>
                <a:spcPct val="90000"/>
              </a:lnSpc>
              <a:defRPr sz="2000" i="1" spc="-100">
                <a:solidFill>
                  <a:srgbClr val="404040"/>
                </a:solidFill>
                <a:latin typeface="Bookman Old Style"/>
                <a:ea typeface="Bookman Old Style"/>
                <a:cs typeface="Bookman Old Style"/>
                <a:sym typeface="Bookman Old Style"/>
              </a:defRPr>
            </a:lvl1pPr>
          </a:lstStyle>
          <a:p>
            <a:r>
              <a:t>Question 5. Describe the pattern in the plot of the residuals versus fitted values. What does this mean? Are the assumptions validated?</a:t>
            </a:r>
          </a:p>
        </p:txBody>
      </p:sp>
      <p:sp>
        <p:nvSpPr>
          <p:cNvPr id="166" name="Answer 5. When conducting a residual analysis, a “residuals versus fits plots” is the most frequently created plot. It is a scatter plot of residuals on the y-axis and fitted values (estimated responses) on the x-axis. The plot is used to detect non-linearity, unequal error variance and outliers.…"/>
          <p:cNvSpPr txBox="1">
            <a:spLocks noGrp="1"/>
          </p:cNvSpPr>
          <p:nvPr>
            <p:ph type="body" idx="4294967295"/>
          </p:nvPr>
        </p:nvSpPr>
        <p:spPr>
          <a:xfrm>
            <a:off x="1097280" y="2108199"/>
            <a:ext cx="10058401" cy="3724432"/>
          </a:xfrm>
          <a:prstGeom prst="rect">
            <a:avLst/>
          </a:prstGeom>
        </p:spPr>
        <p:txBody>
          <a:bodyPr lIns="0" tIns="0" rIns="0" bIns="0"/>
          <a:lstStyle/>
          <a:p>
            <a:pPr marL="91437" indent="-91437">
              <a:buClr>
                <a:schemeClr val="accent1"/>
              </a:buClr>
              <a:buSzPct val="100000"/>
              <a:buFont typeface="Calibri"/>
              <a:buChar char=" "/>
              <a:defRPr sz="1900" cap="none" spc="0">
                <a:solidFill>
                  <a:srgbClr val="404040"/>
                </a:solidFill>
              </a:defRPr>
            </a:pPr>
            <a:r>
              <a:t>Answer 5. When conducting a residual analysis, a “residuals versus fits plots” is the most frequently created plot. It is a scatter plot of residuals on the y-axis and fitted values (estimated responses) on the x-axis. The plot is used to detect non-linearity, unequal error variance and outliers.</a:t>
            </a:r>
          </a:p>
          <a:p>
            <a:pPr marL="91437" indent="-91437">
              <a:buClr>
                <a:schemeClr val="accent1"/>
              </a:buClr>
              <a:buSzPct val="100000"/>
              <a:buFont typeface="Calibri"/>
              <a:buChar char=" "/>
              <a:defRPr sz="1900" cap="none" spc="0">
                <a:solidFill>
                  <a:srgbClr val="404040"/>
                </a:solidFill>
              </a:defRPr>
            </a:pPr>
            <a:r>
              <a:t>Our dataset shows following pattern:</a:t>
            </a:r>
          </a:p>
          <a:p>
            <a:pPr marL="91437" indent="-91437">
              <a:buClr>
                <a:schemeClr val="accent1"/>
              </a:buClr>
              <a:buSzPct val="100000"/>
              <a:buChar char="▪"/>
              <a:defRPr sz="1900" cap="none" spc="0">
                <a:solidFill>
                  <a:srgbClr val="404040"/>
                </a:solidFill>
              </a:defRPr>
            </a:pPr>
            <a:r>
              <a:t>  The plot of pct over 64 shows the right skew.</a:t>
            </a:r>
          </a:p>
          <a:p>
            <a:pPr marL="91437" indent="-91437">
              <a:buClr>
                <a:schemeClr val="accent1"/>
              </a:buClr>
              <a:buSzPct val="100000"/>
              <a:buChar char="▪"/>
              <a:defRPr sz="1900" cap="none" spc="0">
                <a:solidFill>
                  <a:srgbClr val="404040"/>
                </a:solidFill>
              </a:defRPr>
            </a:pPr>
            <a:r>
              <a:t> The plot of pct under 18 shows linearity.</a:t>
            </a:r>
          </a:p>
          <a:p>
            <a:pPr marL="91437" indent="-91437">
              <a:buClr>
                <a:schemeClr val="accent1"/>
              </a:buClr>
              <a:buSzPct val="100000"/>
              <a:buChar char="▪"/>
              <a:defRPr sz="1900" cap="none" spc="0">
                <a:solidFill>
                  <a:srgbClr val="404040"/>
                </a:solidFill>
              </a:defRPr>
            </a:pPr>
            <a:r>
              <a:t> The plot of pct between 18 – 64 shows skew on both the sides.</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itle 1"/>
          <p:cNvSpPr txBox="1"/>
          <p:nvPr/>
        </p:nvSpPr>
        <p:spPr>
          <a:xfrm>
            <a:off x="1097279" y="286601"/>
            <a:ext cx="9403048" cy="13562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b">
            <a:normAutofit/>
          </a:bodyPr>
          <a:lstStyle>
            <a:lvl1pPr>
              <a:lnSpc>
                <a:spcPct val="90000"/>
              </a:lnSpc>
              <a:defRPr sz="2000" i="1" spc="-100">
                <a:solidFill>
                  <a:srgbClr val="404040"/>
                </a:solidFill>
                <a:latin typeface="Bookman Old Style"/>
                <a:ea typeface="Bookman Old Style"/>
                <a:cs typeface="Bookman Old Style"/>
                <a:sym typeface="Bookman Old Style"/>
              </a:defRPr>
            </a:lvl1pPr>
          </a:lstStyle>
          <a:p>
            <a:r>
              <a:t>Question 6. Perform the regression of ln pct(ln percentage over 64) on ln popn, and obtain the regression diagnostics. Explain how taking the ln of percentage over 64 has tamed the residuals versus fitted values plot.</a:t>
            </a:r>
          </a:p>
        </p:txBody>
      </p:sp>
      <p:sp>
        <p:nvSpPr>
          <p:cNvPr id="169" name="Answer 6. As we can see how easily ln has changed our perception over residuals vs fit plot. Now the plot is easy to read and make conclusions."/>
          <p:cNvSpPr txBox="1">
            <a:spLocks noGrp="1"/>
          </p:cNvSpPr>
          <p:nvPr>
            <p:ph type="body" idx="4294967295"/>
          </p:nvPr>
        </p:nvSpPr>
        <p:spPr>
          <a:xfrm>
            <a:off x="1097280" y="2108199"/>
            <a:ext cx="10058401" cy="3760895"/>
          </a:xfrm>
          <a:prstGeom prst="rect">
            <a:avLst/>
          </a:prstGeom>
        </p:spPr>
        <p:txBody>
          <a:bodyPr lIns="0" tIns="0" rIns="0" bIns="0"/>
          <a:lstStyle>
            <a:lvl1pPr marL="91437" indent="-91437">
              <a:buClr>
                <a:schemeClr val="accent1"/>
              </a:buClr>
              <a:buSzPct val="100000"/>
              <a:buFont typeface="Calibri"/>
              <a:buChar char=" "/>
              <a:defRPr sz="1900" cap="none" spc="0">
                <a:solidFill>
                  <a:srgbClr val="404040"/>
                </a:solidFill>
              </a:defRPr>
            </a:lvl1pPr>
          </a:lstStyle>
          <a:p>
            <a:r>
              <a:t>Answer 6. As we can see how easily ln has changed our perception over residuals vs fit plot. Now the plot is easy to read and make conclusions.</a:t>
            </a:r>
          </a:p>
        </p:txBody>
      </p:sp>
      <p:pic>
        <p:nvPicPr>
          <p:cNvPr id="170" name="Picture 4" descr="Picture 4"/>
          <p:cNvPicPr>
            <a:picLocks noChangeAspect="1"/>
          </p:cNvPicPr>
          <p:nvPr/>
        </p:nvPicPr>
        <p:blipFill>
          <a:blip r:embed="rId2"/>
          <a:stretch>
            <a:fillRect/>
          </a:stretch>
        </p:blipFill>
        <p:spPr>
          <a:xfrm>
            <a:off x="3772001" y="2981154"/>
            <a:ext cx="4505955" cy="3115113"/>
          </a:xfrm>
          <a:prstGeom prst="rect">
            <a:avLst/>
          </a:prstGeom>
          <a:ln w="12700">
            <a:miter lim="400000"/>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itle 1"/>
          <p:cNvSpPr txBox="1"/>
          <p:nvPr/>
        </p:nvSpPr>
        <p:spPr>
          <a:xfrm>
            <a:off x="1097279" y="286601"/>
            <a:ext cx="9403048" cy="13562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b">
            <a:normAutofit/>
          </a:bodyPr>
          <a:lstStyle>
            <a:lvl1pPr>
              <a:lnSpc>
                <a:spcPct val="90000"/>
              </a:lnSpc>
              <a:defRPr sz="2000" i="1" spc="-100">
                <a:solidFill>
                  <a:srgbClr val="404040"/>
                </a:solidFill>
                <a:latin typeface="Bookman Old Style"/>
                <a:ea typeface="Bookman Old Style"/>
                <a:cs typeface="Bookman Old Style"/>
                <a:sym typeface="Bookman Old Style"/>
              </a:defRPr>
            </a:lvl1pPr>
          </a:lstStyle>
          <a:p>
            <a:r>
              <a:t>Question 7. Identify the set of outliers in the lower right of the residuals versus fitted values plot. Have we uncovered a natural grouping? Explain how this group would end up in this place in the graph.</a:t>
            </a:r>
          </a:p>
        </p:txBody>
      </p:sp>
      <p:sp>
        <p:nvSpPr>
          <p:cNvPr id="173" name="TextBox 9"/>
          <p:cNvSpPr txBox="1"/>
          <p:nvPr/>
        </p:nvSpPr>
        <p:spPr>
          <a:xfrm>
            <a:off x="1206918" y="2048087"/>
            <a:ext cx="9839123" cy="64383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a:latin typeface="+mn-lt"/>
                <a:ea typeface="+mn-ea"/>
                <a:cs typeface="+mn-cs"/>
                <a:sym typeface="Franklin Gothic Book"/>
              </a:defRPr>
            </a:lvl1pPr>
          </a:lstStyle>
          <a:p>
            <a:r>
              <a:t>Answer 7. Maximum cities have around 5% - 15% people of above age 64, but in small cities population of peoples above age 64 is higher.</a:t>
            </a:r>
          </a:p>
        </p:txBody>
      </p:sp>
      <p:pic>
        <p:nvPicPr>
          <p:cNvPr id="174" name="Content Placeholder 4" descr="Content Placeholder 4"/>
          <p:cNvPicPr>
            <a:picLocks noChangeAspect="1"/>
          </p:cNvPicPr>
          <p:nvPr/>
        </p:nvPicPr>
        <p:blipFill>
          <a:blip r:embed="rId2"/>
          <a:stretch>
            <a:fillRect/>
          </a:stretch>
        </p:blipFill>
        <p:spPr>
          <a:xfrm>
            <a:off x="515895" y="2711849"/>
            <a:ext cx="3599011" cy="2913547"/>
          </a:xfrm>
          <a:prstGeom prst="rect">
            <a:avLst/>
          </a:prstGeom>
          <a:ln w="12700">
            <a:miter lim="400000"/>
          </a:ln>
        </p:spPr>
      </p:pic>
      <p:pic>
        <p:nvPicPr>
          <p:cNvPr id="175" name="Picture 6" descr="Picture 6"/>
          <p:cNvPicPr>
            <a:picLocks noChangeAspect="1"/>
          </p:cNvPicPr>
          <p:nvPr/>
        </p:nvPicPr>
        <p:blipFill>
          <a:blip r:embed="rId3"/>
          <a:srcRect t="3227"/>
          <a:stretch>
            <a:fillRect/>
          </a:stretch>
        </p:blipFill>
        <p:spPr>
          <a:xfrm>
            <a:off x="4035004" y="2746722"/>
            <a:ext cx="3979950" cy="2843804"/>
          </a:xfrm>
          <a:prstGeom prst="rect">
            <a:avLst/>
          </a:prstGeom>
          <a:ln w="12700">
            <a:miter lim="400000"/>
          </a:ln>
        </p:spPr>
      </p:pic>
      <p:pic>
        <p:nvPicPr>
          <p:cNvPr id="176" name="Picture 8" descr="Picture 8"/>
          <p:cNvPicPr>
            <a:picLocks noChangeAspect="1"/>
          </p:cNvPicPr>
          <p:nvPr/>
        </p:nvPicPr>
        <p:blipFill>
          <a:blip r:embed="rId4"/>
          <a:srcRect t="1908"/>
          <a:stretch>
            <a:fillRect/>
          </a:stretch>
        </p:blipFill>
        <p:spPr>
          <a:xfrm>
            <a:off x="8077096" y="2711850"/>
            <a:ext cx="3809777" cy="2869394"/>
          </a:xfrm>
          <a:prstGeom prst="rect">
            <a:avLst/>
          </a:prstGeom>
          <a:ln w="12700">
            <a:miter lim="400000"/>
          </a:ln>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itle 1"/>
          <p:cNvSpPr txBox="1">
            <a:spLocks noGrp="1"/>
          </p:cNvSpPr>
          <p:nvPr>
            <p:ph type="title"/>
          </p:nvPr>
        </p:nvSpPr>
        <p:spPr>
          <a:xfrm>
            <a:off x="1097280" y="286603"/>
            <a:ext cx="10058401" cy="1450757"/>
          </a:xfrm>
          <a:prstGeom prst="rect">
            <a:avLst/>
          </a:prstGeom>
          <a:ln w="76200">
            <a:solidFill>
              <a:srgbClr val="000000"/>
            </a:solidFill>
            <a:round/>
          </a:ln>
          <a:effectLst>
            <a:glow rad="139700">
              <a:schemeClr val="accent6">
                <a:satMod val="175000"/>
                <a:alpha val="40000"/>
              </a:schemeClr>
            </a:glow>
          </a:effectLst>
        </p:spPr>
        <p:txBody>
          <a:bodyPr/>
          <a:lstStyle/>
          <a:p>
            <a:pPr>
              <a:defRPr i="1" spc="-99"/>
            </a:pPr>
            <a:r>
              <a:rPr dirty="0"/>
              <a:t> </a:t>
            </a:r>
            <a:r>
              <a:rPr sz="8000" b="1" spc="-100" dirty="0">
                <a:effectLst>
                  <a:outerShdw blurRad="38100" dist="38100" dir="2700000" rotWithShape="0">
                    <a:srgbClr val="000000">
                      <a:alpha val="43137"/>
                    </a:srgbClr>
                  </a:outerShdw>
                </a:effectLst>
              </a:rPr>
              <a:t>Conclusion</a:t>
            </a:r>
            <a:r>
              <a:rPr sz="8000" b="1" spc="-100" dirty="0"/>
              <a:t> </a:t>
            </a:r>
          </a:p>
        </p:txBody>
      </p:sp>
      <p:sp>
        <p:nvSpPr>
          <p:cNvPr id="179" name="Content Placeholder 2"/>
          <p:cNvSpPr txBox="1">
            <a:spLocks noGrp="1"/>
          </p:cNvSpPr>
          <p:nvPr>
            <p:ph type="body" idx="1"/>
          </p:nvPr>
        </p:nvSpPr>
        <p:spPr>
          <a:xfrm>
            <a:off x="1097280" y="2108199"/>
            <a:ext cx="10058401" cy="3760895"/>
          </a:xfrm>
          <a:prstGeom prst="rect">
            <a:avLst/>
          </a:prstGeom>
        </p:spPr>
        <p:txBody>
          <a:bodyPr/>
          <a:lstStyle/>
          <a:p>
            <a:pPr marL="0" indent="0" defTabSz="896111">
              <a:spcBef>
                <a:spcPts val="1100"/>
              </a:spcBef>
              <a:buSzTx/>
              <a:buNone/>
            </a:pPr>
            <a:r>
              <a:rPr dirty="0"/>
              <a:t>From this analysis of population data we have  came up with some facts. </a:t>
            </a:r>
            <a:r>
              <a:rPr b="1" i="1" dirty="0"/>
              <a:t>First thing</a:t>
            </a:r>
            <a:r>
              <a:rPr dirty="0"/>
              <a:t> we came up with is that </a:t>
            </a:r>
            <a:r>
              <a:rPr b="1" dirty="0"/>
              <a:t>almost all the cities</a:t>
            </a:r>
            <a:r>
              <a:rPr dirty="0"/>
              <a:t> have nearly </a:t>
            </a:r>
            <a:r>
              <a:rPr b="1" dirty="0"/>
              <a:t>same percentage distribution of people</a:t>
            </a:r>
            <a:r>
              <a:rPr dirty="0"/>
              <a:t> </a:t>
            </a:r>
            <a:r>
              <a:rPr b="1" dirty="0"/>
              <a:t>below age 18</a:t>
            </a:r>
            <a:r>
              <a:rPr dirty="0"/>
              <a:t> and the </a:t>
            </a:r>
            <a:r>
              <a:rPr b="1" i="1" dirty="0"/>
              <a:t>second thing</a:t>
            </a:r>
            <a:r>
              <a:rPr dirty="0"/>
              <a:t> that catches our eyes was the fact that </a:t>
            </a:r>
            <a:r>
              <a:rPr b="1" dirty="0"/>
              <a:t>most people of age above 64 live in small cities</a:t>
            </a:r>
            <a:r>
              <a:rPr dirty="0"/>
              <a:t> , that means aged peoples mostly live in the cities with low population as they want peace in their life at the end of their journey . </a:t>
            </a:r>
          </a:p>
          <a:p>
            <a:pPr marL="0" indent="0" defTabSz="896111">
              <a:spcBef>
                <a:spcPts val="1100"/>
              </a:spcBef>
              <a:buSzTx/>
              <a:buNone/>
            </a:pPr>
            <a:r>
              <a:rPr dirty="0"/>
              <a:t>   </a:t>
            </a:r>
            <a:r>
              <a:rPr b="1" dirty="0"/>
              <a:t>Usage of this fact :-</a:t>
            </a:r>
            <a:r>
              <a:rPr dirty="0"/>
              <a:t>            </a:t>
            </a:r>
          </a:p>
          <a:p>
            <a:pPr marL="89609" indent="-89609" defTabSz="896111">
              <a:spcBef>
                <a:spcPts val="1100"/>
              </a:spcBef>
              <a:buFont typeface="Arial"/>
              <a:buChar char="•"/>
            </a:pPr>
            <a:r>
              <a:rPr dirty="0"/>
              <a:t>  This fact can be useful for companies who make products for old aged peoples ,as they         now know that what geographical region will be their best target area for maximum sales.                  </a:t>
            </a:r>
          </a:p>
          <a:p>
            <a:pPr marL="89609" indent="-89609" defTabSz="896111">
              <a:spcBef>
                <a:spcPts val="1100"/>
              </a:spcBef>
              <a:buFont typeface="Arial"/>
              <a:buChar char="•"/>
            </a:pPr>
            <a:r>
              <a:rPr dirty="0"/>
              <a:t>  This fact can also be used by government for health care facilities </a:t>
            </a:r>
          </a:p>
        </p:txBody>
      </p:sp>
      <p:sp>
        <p:nvSpPr>
          <p:cNvPr id="180" name="Straight Connector 4"/>
          <p:cNvSpPr/>
          <p:nvPr/>
        </p:nvSpPr>
        <p:spPr>
          <a:xfrm>
            <a:off x="1251751" y="4314547"/>
            <a:ext cx="1944212" cy="3"/>
          </a:xfrm>
          <a:prstGeom prst="line">
            <a:avLst/>
          </a:prstGeom>
          <a:ln w="12700">
            <a:solidFill>
              <a:schemeClr val="accent1"/>
            </a:solidFill>
          </a:ln>
        </p:spPr>
        <p:txBody>
          <a:bodyPr lIns="45718" tIns="45718" rIns="45718" bIns="45718"/>
          <a:lstStyle/>
          <a:p>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References:"/>
          <p:cNvSpPr txBox="1">
            <a:spLocks noGrp="1"/>
          </p:cNvSpPr>
          <p:nvPr>
            <p:ph type="title"/>
          </p:nvPr>
        </p:nvSpPr>
        <p:spPr>
          <a:prstGeom prst="rect">
            <a:avLst/>
          </a:prstGeom>
          <a:ln>
            <a:solidFill>
              <a:schemeClr val="tx1"/>
            </a:solidFill>
          </a:ln>
          <a:effectLst>
            <a:glow rad="139700">
              <a:schemeClr val="accent6">
                <a:satMod val="175000"/>
                <a:alpha val="40000"/>
              </a:schemeClr>
            </a:glow>
          </a:effectLst>
        </p:spPr>
        <p:txBody>
          <a:bodyPr/>
          <a:lstStyle>
            <a:lvl1pPr>
              <a:defRPr sz="6000" b="1" i="1" spc="-75">
                <a:effectLst>
                  <a:outerShdw blurRad="38100" dist="38100" dir="2700000" rotWithShape="0">
                    <a:srgbClr val="000000">
                      <a:alpha val="43137"/>
                    </a:srgbClr>
                  </a:outerShdw>
                </a:effectLst>
              </a:defRPr>
            </a:lvl1pPr>
          </a:lstStyle>
          <a:p>
            <a:pPr>
              <a:defRPr b="0" spc="-127">
                <a:effectLst/>
              </a:defRPr>
            </a:pPr>
            <a:r>
              <a:rPr b="1" spc="-75" dirty="0">
                <a:effectLst>
                  <a:outerShdw blurRad="38100" dist="38100" dir="2700000" rotWithShape="0">
                    <a:srgbClr val="000000">
                      <a:alpha val="43137"/>
                    </a:srgbClr>
                  </a:outerShdw>
                </a:effectLst>
              </a:rPr>
              <a:t>References:</a:t>
            </a:r>
          </a:p>
        </p:txBody>
      </p:sp>
      <p:sp>
        <p:nvSpPr>
          <p:cNvPr id="183" name="Wikipedia: The Free Encyclopedia…"/>
          <p:cNvSpPr txBox="1">
            <a:spLocks noGrp="1"/>
          </p:cNvSpPr>
          <p:nvPr>
            <p:ph type="body" idx="1"/>
          </p:nvPr>
        </p:nvSpPr>
        <p:spPr>
          <a:prstGeom prst="rect">
            <a:avLst/>
          </a:prstGeom>
        </p:spPr>
        <p:txBody>
          <a:bodyPr/>
          <a:lstStyle/>
          <a:p>
            <a:pPr marL="190500" indent="-190500">
              <a:buClrTx/>
              <a:buFontTx/>
              <a:buChar char="•"/>
            </a:pPr>
            <a:r>
              <a:rPr dirty="0"/>
              <a:t>Wikipedia: The Free Encyclopedia</a:t>
            </a:r>
          </a:p>
          <a:p>
            <a:pPr marL="190500" indent="-190500">
              <a:buClrTx/>
              <a:buFontTx/>
              <a:buChar char="•"/>
            </a:pPr>
            <a:r>
              <a:rPr dirty="0"/>
              <a:t>Matplotlib Documentation</a:t>
            </a:r>
          </a:p>
          <a:p>
            <a:pPr marL="190500" indent="-190500">
              <a:buClrTx/>
              <a:buFontTx/>
              <a:buChar char="•"/>
            </a:pPr>
            <a:r>
              <a:rPr dirty="0" err="1"/>
              <a:t>GeeksForGeeks</a:t>
            </a:r>
            <a:endParaRPr dirty="0"/>
          </a:p>
          <a:p>
            <a:pPr marL="190500" indent="-190500">
              <a:buClrTx/>
              <a:buFontTx/>
              <a:buChar char="•"/>
            </a:pPr>
            <a:r>
              <a:rPr dirty="0" err="1"/>
              <a:t>JavaTpoint</a:t>
            </a:r>
            <a:endParaRPr dirty="0"/>
          </a:p>
          <a:p>
            <a:pPr marL="190500" indent="-190500">
              <a:buClrTx/>
              <a:buFontTx/>
              <a:buChar char="•"/>
            </a:pPr>
            <a:r>
              <a:rPr dirty="0"/>
              <a:t>Python libraries documentation</a:t>
            </a:r>
          </a:p>
          <a:p>
            <a:pPr marL="190500" indent="-190500">
              <a:buClrTx/>
              <a:buFontTx/>
              <a:buChar char="•"/>
            </a:pPr>
            <a:r>
              <a:rPr dirty="0" err="1"/>
              <a:t>Jupyter</a:t>
            </a:r>
            <a:r>
              <a:rPr dirty="0"/>
              <a:t> Notebook Documentation</a:t>
            </a:r>
          </a:p>
          <a:p>
            <a:pPr marL="190500" indent="-190500">
              <a:buClrTx/>
              <a:buFontTx/>
              <a:buChar char="•"/>
            </a:pPr>
            <a:r>
              <a:rPr dirty="0"/>
              <a:t>Medium: Where Good Ideas Find You</a:t>
            </a:r>
          </a:p>
          <a:p>
            <a:pPr marL="190500" indent="-190500">
              <a:buClrTx/>
              <a:buFontTx/>
              <a:buChar char="•"/>
            </a:pPr>
            <a:r>
              <a:rPr dirty="0"/>
              <a:t>Towards Data Science: A Medium publication sharing concepts, ideas and codes.</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1BBCB7-84F5-4B6E-B0B6-D6A089F90D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9853" y="1418253"/>
            <a:ext cx="6680718" cy="3937518"/>
          </a:xfrm>
          <a:prstGeom prst="rect">
            <a:avLst/>
          </a:prstGeom>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itle 1"/>
          <p:cNvSpPr txBox="1">
            <a:spLocks noGrp="1"/>
          </p:cNvSpPr>
          <p:nvPr>
            <p:ph type="title"/>
          </p:nvPr>
        </p:nvSpPr>
        <p:spPr>
          <a:xfrm>
            <a:off x="1097280" y="286603"/>
            <a:ext cx="10058401" cy="1450757"/>
          </a:xfrm>
          <a:prstGeom prst="rect">
            <a:avLst/>
          </a:prstGeom>
          <a:ln w="9525">
            <a:solidFill>
              <a:srgbClr val="0D0D0D"/>
            </a:solidFill>
            <a:round/>
          </a:ln>
          <a:effectLst>
            <a:glow rad="139700">
              <a:schemeClr val="accent6">
                <a:satMod val="175000"/>
                <a:alpha val="40000"/>
              </a:schemeClr>
            </a:glow>
            <a:outerShdw blurRad="152400" dist="250190" dir="8460000" rotWithShape="0">
              <a:srgbClr val="000000">
                <a:alpha val="28000"/>
              </a:srgbClr>
            </a:outerShdw>
          </a:effectLst>
        </p:spPr>
        <p:txBody>
          <a:bodyPr/>
          <a:lstStyle>
            <a:lvl1pPr>
              <a:defRPr sz="6600" b="1" i="1" spc="-100"/>
            </a:lvl1pPr>
          </a:lstStyle>
          <a:p>
            <a:r>
              <a:rPr dirty="0"/>
              <a:t>Content :</a:t>
            </a:r>
          </a:p>
        </p:txBody>
      </p:sp>
      <p:sp>
        <p:nvSpPr>
          <p:cNvPr id="128" name="Content Placeholder 5"/>
          <p:cNvSpPr txBox="1">
            <a:spLocks noGrp="1"/>
          </p:cNvSpPr>
          <p:nvPr>
            <p:ph type="body" idx="1"/>
          </p:nvPr>
        </p:nvSpPr>
        <p:spPr>
          <a:xfrm>
            <a:off x="1097280" y="2108199"/>
            <a:ext cx="10058401" cy="3760895"/>
          </a:xfrm>
          <a:prstGeom prst="rect">
            <a:avLst/>
          </a:prstGeom>
          <a:ln w="9525">
            <a:solidFill>
              <a:srgbClr val="A06A29"/>
            </a:solidFill>
            <a:round/>
          </a:ln>
          <a:effectLst>
            <a:reflection stA="52000" endPos="40000" dir="5400000" sy="-100000" algn="bl" rotWithShape="0"/>
          </a:effectLst>
        </p:spPr>
        <p:txBody>
          <a:bodyPr/>
          <a:lstStyle/>
          <a:p>
            <a:pPr algn="just">
              <a:buFont typeface="Helvetica Neue"/>
              <a:buChar char="❑"/>
            </a:pPr>
            <a:r>
              <a:rPr dirty="0"/>
              <a:t>    </a:t>
            </a:r>
            <a:r>
              <a:rPr sz="2400" dirty="0"/>
              <a:t>Introduction</a:t>
            </a:r>
            <a:endParaRPr lang="en-IN" sz="2400" dirty="0"/>
          </a:p>
          <a:p>
            <a:pPr algn="just">
              <a:buFont typeface="Helvetica Neue"/>
              <a:buChar char="❑"/>
            </a:pPr>
            <a:r>
              <a:rPr lang="en-IN" sz="2400" dirty="0"/>
              <a:t>  “Continuation of Introduction“</a:t>
            </a:r>
          </a:p>
          <a:p>
            <a:pPr algn="just">
              <a:buFont typeface="Helvetica Neue"/>
              <a:buChar char="❑"/>
            </a:pPr>
            <a:r>
              <a:rPr lang="en-IN" sz="2400" dirty="0"/>
              <a:t>   Prerequisites</a:t>
            </a:r>
            <a:endParaRPr sz="2400" dirty="0"/>
          </a:p>
          <a:p>
            <a:pPr marL="91437" indent="-91437" algn="just">
              <a:buFont typeface="Helvetica Neue"/>
              <a:buChar char="❑"/>
              <a:defRPr sz="2400"/>
            </a:pPr>
            <a:r>
              <a:rPr dirty="0"/>
              <a:t>   Bivariate Regression</a:t>
            </a:r>
          </a:p>
          <a:p>
            <a:pPr marL="91437" indent="-91437" algn="just">
              <a:buFont typeface="Helvetica Neue"/>
              <a:buChar char="❑"/>
              <a:defRPr sz="2400"/>
            </a:pPr>
            <a:r>
              <a:rPr dirty="0"/>
              <a:t>   Questions</a:t>
            </a:r>
          </a:p>
          <a:p>
            <a:pPr marL="91437" indent="-91437" algn="just">
              <a:buFont typeface="Helvetica Neue"/>
              <a:buChar char="❑"/>
              <a:defRPr sz="2400"/>
            </a:pPr>
            <a:r>
              <a:rPr dirty="0"/>
              <a:t>   Conclusion</a:t>
            </a:r>
            <a:endParaRPr lang="en-IN" dirty="0"/>
          </a:p>
          <a:p>
            <a:pPr marL="91437" indent="-91437" algn="just">
              <a:buFont typeface="Helvetica Neue"/>
              <a:buChar char="❑"/>
              <a:defRPr sz="2400"/>
            </a:pPr>
            <a:r>
              <a:rPr lang="en-IN" dirty="0"/>
              <a:t>   References</a:t>
            </a:r>
            <a:endParaRPr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Group Name: Data Scientist"/>
          <p:cNvSpPr txBox="1">
            <a:spLocks noGrp="1"/>
          </p:cNvSpPr>
          <p:nvPr>
            <p:ph type="title"/>
          </p:nvPr>
        </p:nvSpPr>
        <p:spPr>
          <a:xfrm>
            <a:off x="1084580" y="298356"/>
            <a:ext cx="4333457" cy="786532"/>
          </a:xfrm>
          <a:prstGeom prst="rect">
            <a:avLst/>
          </a:prstGeom>
          <a:ln>
            <a:solidFill>
              <a:schemeClr val="tx1"/>
            </a:solidFill>
          </a:ln>
          <a:effectLst>
            <a:glow rad="139700">
              <a:schemeClr val="accent6">
                <a:satMod val="175000"/>
                <a:alpha val="40000"/>
              </a:schemeClr>
            </a:glow>
          </a:effectLst>
        </p:spPr>
        <p:txBody>
          <a:bodyPr/>
          <a:lstStyle>
            <a:lvl1pPr>
              <a:defRPr b="1" i="1" spc="-99"/>
            </a:lvl1pPr>
          </a:lstStyle>
          <a:p>
            <a:r>
              <a:t>Group Name:</a:t>
            </a:r>
          </a:p>
        </p:txBody>
      </p:sp>
      <p:sp>
        <p:nvSpPr>
          <p:cNvPr id="131" name="Group Members:…"/>
          <p:cNvSpPr txBox="1">
            <a:spLocks noGrp="1"/>
          </p:cNvSpPr>
          <p:nvPr>
            <p:ph type="body" sz="half" idx="1"/>
          </p:nvPr>
        </p:nvSpPr>
        <p:spPr>
          <a:xfrm>
            <a:off x="330199" y="3876650"/>
            <a:ext cx="10058402" cy="2086806"/>
          </a:xfrm>
          <a:prstGeom prst="rect">
            <a:avLst/>
          </a:prstGeom>
        </p:spPr>
        <p:txBody>
          <a:bodyPr>
            <a:normAutofit lnSpcReduction="10000"/>
          </a:bodyPr>
          <a:lstStyle/>
          <a:p>
            <a:pPr marL="91438" indent="-91438">
              <a:defRPr sz="4000" b="1" i="1">
                <a:latin typeface="Bookman Old Style"/>
                <a:ea typeface="Bookman Old Style"/>
                <a:cs typeface="Bookman Old Style"/>
                <a:sym typeface="Bookman Old Style"/>
              </a:defRPr>
            </a:pPr>
            <a:r>
              <a:rPr dirty="0"/>
              <a:t>Group </a:t>
            </a:r>
            <a:r>
              <a:rPr dirty="0" err="1"/>
              <a:t>Membe</a:t>
            </a:r>
            <a:r>
              <a:rPr lang="en-IN"/>
              <a:t>r</a:t>
            </a:r>
            <a:r>
              <a:rPr sz="3400"/>
              <a:t>              </a:t>
            </a:r>
            <a:endParaRPr lang="en-IN" sz="3400" dirty="0">
              <a:solidFill>
                <a:srgbClr val="1091FF"/>
              </a:solidFill>
            </a:endParaRPr>
          </a:p>
          <a:p>
            <a:pPr marL="91438" indent="-91438">
              <a:defRPr sz="4000" b="1" i="1">
                <a:latin typeface="Bookman Old Style"/>
                <a:ea typeface="Bookman Old Style"/>
                <a:cs typeface="Bookman Old Style"/>
                <a:sym typeface="Bookman Old Style"/>
              </a:defRPr>
            </a:pPr>
            <a:r>
              <a:rPr lang="en-IN" dirty="0">
                <a:solidFill>
                  <a:srgbClr val="1091FF"/>
                </a:solidFill>
              </a:rPr>
              <a:t>1.</a:t>
            </a:r>
            <a:r>
              <a:rPr dirty="0">
                <a:solidFill>
                  <a:srgbClr val="1091FF"/>
                </a:solidFill>
              </a:rPr>
              <a:t>Shivani Balyan</a:t>
            </a:r>
            <a:endParaRPr sz="3400" dirty="0">
              <a:solidFill>
                <a:srgbClr val="1091FF"/>
              </a:solidFill>
            </a:endParaRPr>
          </a:p>
          <a:p>
            <a:pPr marL="91437" indent="-91437">
              <a:defRPr sz="3000" b="1" i="1">
                <a:latin typeface="Bookman Old Style"/>
                <a:ea typeface="Bookman Old Style"/>
                <a:cs typeface="Bookman Old Style"/>
                <a:sym typeface="Bookman Old Style"/>
              </a:defRPr>
            </a:pPr>
            <a:r>
              <a:rPr dirty="0"/>
              <a:t> </a:t>
            </a:r>
            <a:r>
              <a:rPr lang="en-IN" dirty="0">
                <a:solidFill>
                  <a:srgbClr val="00B0F0"/>
                </a:solidFill>
              </a:rPr>
              <a:t>2. </a:t>
            </a:r>
            <a:r>
              <a:rPr lang="en-IN" sz="3600" dirty="0">
                <a:solidFill>
                  <a:srgbClr val="00B0F0"/>
                </a:solidFill>
              </a:rPr>
              <a:t>Suraj </a:t>
            </a:r>
            <a:r>
              <a:rPr lang="en-IN" sz="3600" dirty="0" err="1">
                <a:solidFill>
                  <a:srgbClr val="00B0F0"/>
                </a:solidFill>
              </a:rPr>
              <a:t>singh</a:t>
            </a:r>
            <a:r>
              <a:rPr lang="en-IN" sz="3600" dirty="0">
                <a:solidFill>
                  <a:srgbClr val="00B0F0"/>
                </a:solidFill>
              </a:rPr>
              <a:t> Chauhan</a:t>
            </a:r>
            <a:endParaRPr sz="3600" dirty="0">
              <a:solidFill>
                <a:srgbClr val="0D8EFF"/>
              </a:solidFill>
            </a:endParaRPr>
          </a:p>
        </p:txBody>
      </p:sp>
      <p:pic>
        <p:nvPicPr>
          <p:cNvPr id="132" name="Screenshot 2021-07-31 at 11.35.58 PM.png" descr="Screenshot 2021-07-31 at 11.35.58 PM.png"/>
          <p:cNvPicPr>
            <a:picLocks noChangeAspect="1"/>
          </p:cNvPicPr>
          <p:nvPr/>
        </p:nvPicPr>
        <p:blipFill>
          <a:blip r:embed="rId2"/>
          <a:stretch>
            <a:fillRect/>
          </a:stretch>
        </p:blipFill>
        <p:spPr>
          <a:xfrm>
            <a:off x="5354228" y="180824"/>
            <a:ext cx="3824718" cy="1345058"/>
          </a:xfrm>
          <a:prstGeom prst="rect">
            <a:avLst/>
          </a:prstGeom>
          <a:ln w="12700">
            <a:miter lim="400000"/>
          </a:ln>
        </p:spPr>
      </p:pic>
      <p:pic>
        <p:nvPicPr>
          <p:cNvPr id="133" name="Screenshot 2021-07-31 at 11.45.35 PM.png" descr="Screenshot 2021-07-31 at 11.45.35 PM.png"/>
          <p:cNvPicPr>
            <a:picLocks noChangeAspect="1"/>
          </p:cNvPicPr>
          <p:nvPr/>
        </p:nvPicPr>
        <p:blipFill>
          <a:blip r:embed="rId3"/>
          <a:stretch>
            <a:fillRect/>
          </a:stretch>
        </p:blipFill>
        <p:spPr>
          <a:xfrm>
            <a:off x="6639734" y="1632752"/>
            <a:ext cx="4508445" cy="1696035"/>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Introduction:"/>
          <p:cNvSpPr txBox="1">
            <a:spLocks noGrp="1"/>
          </p:cNvSpPr>
          <p:nvPr>
            <p:ph type="title"/>
          </p:nvPr>
        </p:nvSpPr>
        <p:spPr>
          <a:xfrm>
            <a:off x="1097280" y="185001"/>
            <a:ext cx="10058401" cy="1391493"/>
          </a:xfrm>
          <a:prstGeom prst="rect">
            <a:avLst/>
          </a:prstGeom>
          <a:ln w="50800">
            <a:solidFill>
              <a:srgbClr val="000000"/>
            </a:solidFill>
          </a:ln>
          <a:effectLst>
            <a:glow rad="139700">
              <a:schemeClr val="accent6">
                <a:satMod val="175000"/>
                <a:alpha val="40000"/>
              </a:schemeClr>
            </a:glow>
          </a:effectLst>
        </p:spPr>
        <p:txBody>
          <a:bodyPr/>
          <a:lstStyle>
            <a:lvl1pPr>
              <a:defRPr sz="7000" b="1" i="1" spc="-100"/>
            </a:lvl1pPr>
          </a:lstStyle>
          <a:p>
            <a:r>
              <a:rPr dirty="0"/>
              <a:t>Introduction:</a:t>
            </a:r>
          </a:p>
        </p:txBody>
      </p:sp>
      <p:sp>
        <p:nvSpPr>
          <p:cNvPr id="136" name="Here, in this project, we will focus on the California population and will try to understand the relation(if there exists such) between the percentage of townspeople who are senior citizens and the total population of the town, and this very scenario would help us to investigate the outliers as well as transformations of both the predictor and the response. We would try to gain some insights from this, for instance, do the towns with higher proportions of senior citizens (over 64 years of age) tend to be staying in larger towns or smaller towns.…"/>
          <p:cNvSpPr txBox="1">
            <a:spLocks noGrp="1"/>
          </p:cNvSpPr>
          <p:nvPr>
            <p:ph type="body" idx="1"/>
          </p:nvPr>
        </p:nvSpPr>
        <p:spPr>
          <a:xfrm>
            <a:off x="1097280" y="1986693"/>
            <a:ext cx="10058401" cy="3882400"/>
          </a:xfrm>
          <a:prstGeom prst="rect">
            <a:avLst/>
          </a:prstGeom>
        </p:spPr>
        <p:txBody>
          <a:bodyPr/>
          <a:lstStyle/>
          <a:p>
            <a:pPr marL="0" indent="0" defTabSz="457200">
              <a:lnSpc>
                <a:spcPct val="100000"/>
              </a:lnSpc>
              <a:spcBef>
                <a:spcPts val="0"/>
              </a:spcBef>
              <a:buSzTx/>
              <a:buNone/>
              <a:defRPr>
                <a:solidFill>
                  <a:srgbClr val="0E101A"/>
                </a:solidFill>
              </a:defRPr>
            </a:pPr>
            <a:r>
              <a:t>Here, in this project, we will focus on the </a:t>
            </a:r>
            <a:r>
              <a:rPr b="1"/>
              <a:t>California population</a:t>
            </a:r>
            <a:r>
              <a:t> and will try to understand the relation(if there exists such) between the percentage of townspeople who are senior citizens and the total population of the town, and this very scenario would help us to investigate the outliers as well as transformations of both the predictor and the response. We would try to </a:t>
            </a:r>
            <a:r>
              <a:rPr b="1"/>
              <a:t>gain some insights</a:t>
            </a:r>
            <a:r>
              <a:t> from this, for instance, do the </a:t>
            </a:r>
            <a:r>
              <a:rPr b="1"/>
              <a:t>towns with higher proportions of senior citizens</a:t>
            </a:r>
            <a:r>
              <a:t> (over 64 years of age) tend to be staying in </a:t>
            </a:r>
            <a:r>
              <a:rPr b="1"/>
              <a:t>larger towns or smaller towns</a:t>
            </a:r>
            <a:r>
              <a:t>.</a:t>
            </a:r>
          </a:p>
          <a:p>
            <a:pPr marL="0" indent="0" defTabSz="457200">
              <a:lnSpc>
                <a:spcPct val="100000"/>
              </a:lnSpc>
              <a:spcBef>
                <a:spcPts val="0"/>
              </a:spcBef>
              <a:buSzTx/>
              <a:buNone/>
              <a:defRPr>
                <a:solidFill>
                  <a:srgbClr val="0E101A"/>
                </a:solidFill>
              </a:defRPr>
            </a:pPr>
            <a:endParaRPr/>
          </a:p>
          <a:p>
            <a:pPr marL="0" indent="0" defTabSz="457200">
              <a:lnSpc>
                <a:spcPct val="100000"/>
              </a:lnSpc>
              <a:spcBef>
                <a:spcPts val="0"/>
              </a:spcBef>
              <a:buSzTx/>
              <a:buNone/>
              <a:defRPr>
                <a:solidFill>
                  <a:srgbClr val="0E101A"/>
                </a:solidFill>
              </a:defRPr>
            </a:pPr>
            <a:r>
              <a:t>Also, as one can observe, the whole thing is revolving around just </a:t>
            </a:r>
            <a:r>
              <a:rPr b="1"/>
              <a:t>2 kinds of variables</a:t>
            </a:r>
            <a:r>
              <a:t>, hence the term </a:t>
            </a:r>
            <a:r>
              <a:rPr b="1"/>
              <a:t>bi-variate regression</a:t>
            </a:r>
            <a:r>
              <a:t>, which is just another word for a simple linear regression model, is used to predict one variable(</a:t>
            </a:r>
            <a:r>
              <a:rPr b="1"/>
              <a:t>dependent variable</a:t>
            </a:r>
            <a:r>
              <a:t> or the outcome) from another variable(predictor or the </a:t>
            </a:r>
            <a:r>
              <a:rPr b="1"/>
              <a:t>independent variable</a:t>
            </a:r>
            <a:r>
              <a:t>).</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ontinuation…"/>
          <p:cNvSpPr txBox="1">
            <a:spLocks noGrp="1"/>
          </p:cNvSpPr>
          <p:nvPr>
            <p:ph type="title"/>
          </p:nvPr>
        </p:nvSpPr>
        <p:spPr>
          <a:xfrm>
            <a:off x="1097280" y="286603"/>
            <a:ext cx="10058401" cy="1450757"/>
          </a:xfrm>
          <a:prstGeom prst="rect">
            <a:avLst/>
          </a:prstGeom>
          <a:ln>
            <a:solidFill>
              <a:schemeClr val="tx1"/>
            </a:solidFill>
          </a:ln>
          <a:effectLst>
            <a:glow rad="139700">
              <a:schemeClr val="accent6">
                <a:satMod val="175000"/>
                <a:alpha val="40000"/>
              </a:schemeClr>
            </a:glow>
          </a:effectLst>
        </p:spPr>
        <p:txBody>
          <a:bodyPr/>
          <a:lstStyle>
            <a:lvl1pPr>
              <a:defRPr b="1" i="1" spc="-99"/>
            </a:lvl1pPr>
          </a:lstStyle>
          <a:p>
            <a:r>
              <a:rPr dirty="0"/>
              <a:t>Continuation…</a:t>
            </a:r>
          </a:p>
        </p:txBody>
      </p:sp>
      <p:sp>
        <p:nvSpPr>
          <p:cNvPr id="139" name="We’ll be using some real data, to make our results more realistic! So, our task will be the following:…"/>
          <p:cNvSpPr txBox="1">
            <a:spLocks noGrp="1"/>
          </p:cNvSpPr>
          <p:nvPr>
            <p:ph type="body" idx="1"/>
          </p:nvPr>
        </p:nvSpPr>
        <p:spPr>
          <a:xfrm>
            <a:off x="1097280" y="2108199"/>
            <a:ext cx="10058401" cy="4205248"/>
          </a:xfrm>
          <a:prstGeom prst="rect">
            <a:avLst/>
          </a:prstGeom>
        </p:spPr>
        <p:txBody>
          <a:bodyPr/>
          <a:lstStyle/>
          <a:p>
            <a:pPr marL="91437" indent="-91437">
              <a:defRPr sz="1800"/>
            </a:pPr>
            <a:r>
              <a:rPr dirty="0"/>
              <a:t>We’ll be using some real data, to make our results more realistic!</a:t>
            </a:r>
            <a:br>
              <a:rPr dirty="0"/>
            </a:br>
            <a:r>
              <a:rPr dirty="0"/>
              <a:t>So, our task will be the following:</a:t>
            </a:r>
          </a:p>
          <a:p>
            <a:pPr marL="91437" indent="-91437">
              <a:defRPr sz="1800" b="1"/>
            </a:pPr>
            <a:r>
              <a:rPr dirty="0" err="1"/>
              <a:t>i</a:t>
            </a:r>
            <a:r>
              <a:rPr dirty="0"/>
              <a:t>.</a:t>
            </a:r>
            <a:r>
              <a:rPr b="0" dirty="0"/>
              <a:t> We’ll be importing the “</a:t>
            </a:r>
            <a:r>
              <a:rPr u="sng" dirty="0">
                <a:solidFill>
                  <a:srgbClr val="0000FF"/>
                </a:solidFill>
                <a:uFill>
                  <a:solidFill>
                    <a:srgbClr val="0000FF"/>
                  </a:solidFill>
                </a:uFill>
                <a:hlinkClick r:id="rId2"/>
              </a:rPr>
              <a:t>California.txt</a:t>
            </a:r>
            <a:r>
              <a:rPr b="0" dirty="0"/>
              <a:t>” named dataset, which is the heart of this project. This dataset contains some </a:t>
            </a:r>
            <a:r>
              <a:rPr dirty="0"/>
              <a:t>census information</a:t>
            </a:r>
            <a:r>
              <a:rPr b="0" dirty="0"/>
              <a:t> for </a:t>
            </a:r>
            <a:r>
              <a:rPr dirty="0"/>
              <a:t>858 towns and cities</a:t>
            </a:r>
            <a:r>
              <a:rPr b="0" dirty="0"/>
              <a:t> in California, where some of them are CDP(</a:t>
            </a:r>
            <a:r>
              <a:rPr b="0" u="sng" dirty="0">
                <a:solidFill>
                  <a:srgbClr val="0000FF"/>
                </a:solidFill>
                <a:uFill>
                  <a:solidFill>
                    <a:srgbClr val="0000FF"/>
                  </a:solidFill>
                </a:uFill>
                <a:hlinkClick r:id="rId3"/>
              </a:rPr>
              <a:t>Census-Designated Place</a:t>
            </a:r>
            <a:r>
              <a:rPr b="0" dirty="0"/>
              <a:t>), which means these places have a concentration of population as per United States Census Bureau. For ex. </a:t>
            </a:r>
            <a:r>
              <a:rPr b="0" dirty="0" err="1"/>
              <a:t>Temelec</a:t>
            </a:r>
            <a:r>
              <a:rPr b="0" dirty="0"/>
              <a:t> CDP(Sonoma City).</a:t>
            </a:r>
          </a:p>
          <a:p>
            <a:pPr marL="91437" indent="-91437">
              <a:defRPr sz="1800" b="1"/>
            </a:pPr>
            <a:r>
              <a:rPr dirty="0"/>
              <a:t>ii.</a:t>
            </a:r>
            <a:r>
              <a:rPr b="0" dirty="0"/>
              <a:t> Next most important item on our list, is to import some libraries, which would be used for our data analysis and visualization. </a:t>
            </a:r>
          </a:p>
          <a:p>
            <a:pPr marL="292608" lvl="1" indent="-91438">
              <a:buChar char=" "/>
              <a:defRPr sz="1800"/>
            </a:pPr>
            <a:r>
              <a:rPr dirty="0"/>
              <a:t>1. </a:t>
            </a:r>
            <a:r>
              <a:rPr u="sng" dirty="0">
                <a:solidFill>
                  <a:srgbClr val="0000FF"/>
                </a:solidFill>
                <a:uFill>
                  <a:solidFill>
                    <a:srgbClr val="0000FF"/>
                  </a:solidFill>
                </a:uFill>
                <a:hlinkClick r:id="rId4"/>
              </a:rPr>
              <a:t>Pandas</a:t>
            </a:r>
            <a:r>
              <a:rPr dirty="0"/>
              <a:t> 2. </a:t>
            </a:r>
            <a:r>
              <a:rPr u="sng" dirty="0" err="1">
                <a:solidFill>
                  <a:srgbClr val="0000FF"/>
                </a:solidFill>
                <a:uFill>
                  <a:solidFill>
                    <a:srgbClr val="0000FF"/>
                  </a:solidFill>
                </a:uFill>
                <a:hlinkClick r:id="rId5"/>
              </a:rPr>
              <a:t>Numpy</a:t>
            </a:r>
            <a:r>
              <a:rPr dirty="0"/>
              <a:t> 3. </a:t>
            </a:r>
            <a:r>
              <a:rPr u="sng" dirty="0">
                <a:solidFill>
                  <a:srgbClr val="0000FF"/>
                </a:solidFill>
                <a:uFill>
                  <a:solidFill>
                    <a:srgbClr val="0000FF"/>
                  </a:solidFill>
                </a:uFill>
                <a:hlinkClick r:id="rId6"/>
              </a:rPr>
              <a:t>Matplotlib</a:t>
            </a:r>
            <a:r>
              <a:rPr dirty="0"/>
              <a:t> 4. </a:t>
            </a:r>
            <a:r>
              <a:rPr u="sng" dirty="0">
                <a:solidFill>
                  <a:srgbClr val="0000FF"/>
                </a:solidFill>
                <a:uFill>
                  <a:solidFill>
                    <a:srgbClr val="0000FF"/>
                  </a:solidFill>
                </a:uFill>
                <a:hlinkClick r:id="rId7"/>
              </a:rPr>
              <a:t>Seaborn</a:t>
            </a:r>
            <a:r>
              <a:rPr dirty="0"/>
              <a:t> 5. </a:t>
            </a:r>
            <a:r>
              <a:rPr u="sng" dirty="0" err="1">
                <a:solidFill>
                  <a:srgbClr val="0000FF"/>
                </a:solidFill>
                <a:uFill>
                  <a:solidFill>
                    <a:srgbClr val="0000FF"/>
                  </a:solidFill>
                </a:uFill>
                <a:hlinkClick r:id="rId8"/>
              </a:rPr>
              <a:t>Scipy</a:t>
            </a:r>
            <a:endParaRPr u="sng" dirty="0">
              <a:solidFill>
                <a:srgbClr val="0000FF"/>
              </a:solidFill>
              <a:uFill>
                <a:solidFill>
                  <a:srgbClr val="0000FF"/>
                </a:solidFill>
              </a:uFill>
              <a:hlinkClick r:id="rId8"/>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Continuation…"/>
          <p:cNvSpPr txBox="1">
            <a:spLocks noGrp="1"/>
          </p:cNvSpPr>
          <p:nvPr>
            <p:ph type="title"/>
          </p:nvPr>
        </p:nvSpPr>
        <p:spPr>
          <a:xfrm>
            <a:off x="1097280" y="286603"/>
            <a:ext cx="10058401" cy="1450757"/>
          </a:xfrm>
          <a:prstGeom prst="rect">
            <a:avLst/>
          </a:prstGeom>
          <a:ln>
            <a:solidFill>
              <a:schemeClr val="tx1"/>
            </a:solidFill>
          </a:ln>
          <a:effectLst>
            <a:glow rad="139700">
              <a:schemeClr val="accent6">
                <a:satMod val="175000"/>
                <a:alpha val="40000"/>
              </a:schemeClr>
            </a:glow>
          </a:effectLst>
        </p:spPr>
        <p:txBody>
          <a:bodyPr/>
          <a:lstStyle>
            <a:lvl1pPr>
              <a:defRPr b="1" i="1" spc="-99"/>
            </a:lvl1pPr>
          </a:lstStyle>
          <a:p>
            <a:r>
              <a:rPr dirty="0"/>
              <a:t>Prerequisites:</a:t>
            </a:r>
          </a:p>
        </p:txBody>
      </p:sp>
      <p:sp>
        <p:nvSpPr>
          <p:cNvPr id="142" name="iii. The next thing is, we need to make sure we have the proper software, working environment installed in our system. One can have Jupyter Notebook, or Pycharm, or any another such IDE which supports python in order to work with the data.…"/>
          <p:cNvSpPr txBox="1">
            <a:spLocks noGrp="1"/>
          </p:cNvSpPr>
          <p:nvPr>
            <p:ph type="body" idx="1"/>
          </p:nvPr>
        </p:nvSpPr>
        <p:spPr>
          <a:xfrm>
            <a:off x="1097280" y="2108199"/>
            <a:ext cx="10058401" cy="3760895"/>
          </a:xfrm>
          <a:prstGeom prst="rect">
            <a:avLst/>
          </a:prstGeom>
        </p:spPr>
        <p:txBody>
          <a:bodyPr/>
          <a:lstStyle/>
          <a:p>
            <a:r>
              <a:rPr b="1" dirty="0"/>
              <a:t>iii.</a:t>
            </a:r>
            <a:r>
              <a:rPr dirty="0"/>
              <a:t> The next thing is, we need to make sure we have the proper software, working environment installed in our system. One can have </a:t>
            </a:r>
            <a:r>
              <a:rPr u="sng" dirty="0" err="1">
                <a:solidFill>
                  <a:srgbClr val="0000FF"/>
                </a:solidFill>
                <a:uFill>
                  <a:solidFill>
                    <a:srgbClr val="0000FF"/>
                  </a:solidFill>
                </a:uFill>
                <a:hlinkClick r:id="rId2"/>
              </a:rPr>
              <a:t>Jupyter</a:t>
            </a:r>
            <a:r>
              <a:rPr u="sng" dirty="0">
                <a:solidFill>
                  <a:srgbClr val="0000FF"/>
                </a:solidFill>
                <a:uFill>
                  <a:solidFill>
                    <a:srgbClr val="0000FF"/>
                  </a:solidFill>
                </a:uFill>
                <a:hlinkClick r:id="rId2"/>
              </a:rPr>
              <a:t> Notebook</a:t>
            </a:r>
            <a:r>
              <a:rPr dirty="0"/>
              <a:t>, or </a:t>
            </a:r>
            <a:r>
              <a:rPr dirty="0" err="1"/>
              <a:t>Pycharm</a:t>
            </a:r>
            <a:r>
              <a:rPr dirty="0"/>
              <a:t>, or any another such IDE which supports python in order to work with the data. </a:t>
            </a:r>
          </a:p>
          <a:p>
            <a:r>
              <a:rPr b="1" dirty="0"/>
              <a:t>iv.</a:t>
            </a:r>
            <a:r>
              <a:rPr dirty="0"/>
              <a:t> Here, we’ll be using </a:t>
            </a:r>
            <a:r>
              <a:rPr dirty="0" err="1"/>
              <a:t>Jupyter</a:t>
            </a:r>
            <a:r>
              <a:rPr dirty="0"/>
              <a:t> Notebook, and this can run on any system, be it </a:t>
            </a:r>
            <a:r>
              <a:rPr u="sng" dirty="0">
                <a:solidFill>
                  <a:srgbClr val="0000FF"/>
                </a:solidFill>
                <a:uFill>
                  <a:solidFill>
                    <a:srgbClr val="0000FF"/>
                  </a:solidFill>
                </a:uFill>
                <a:hlinkClick r:id="rId3"/>
              </a:rPr>
              <a:t>Windows 10</a:t>
            </a:r>
            <a:r>
              <a:rPr dirty="0"/>
              <a:t>, </a:t>
            </a:r>
            <a:r>
              <a:rPr u="sng" dirty="0">
                <a:solidFill>
                  <a:srgbClr val="0000FF"/>
                </a:solidFill>
                <a:uFill>
                  <a:solidFill>
                    <a:srgbClr val="0000FF"/>
                  </a:solidFill>
                </a:uFill>
                <a:hlinkClick r:id="rId4"/>
              </a:rPr>
              <a:t>MacOS</a:t>
            </a:r>
            <a:r>
              <a:rPr dirty="0"/>
              <a:t>, or even </a:t>
            </a:r>
            <a:r>
              <a:rPr u="sng" dirty="0">
                <a:solidFill>
                  <a:srgbClr val="0000FF"/>
                </a:solidFill>
                <a:uFill>
                  <a:solidFill>
                    <a:srgbClr val="0000FF"/>
                  </a:solidFill>
                </a:uFill>
                <a:hlinkClick r:id="rId5"/>
              </a:rPr>
              <a:t>Linux</a:t>
            </a:r>
            <a:r>
              <a:rPr dirty="0"/>
              <a:t>.</a:t>
            </a:r>
          </a:p>
          <a:p>
            <a:r>
              <a:rPr b="1" dirty="0"/>
              <a:t>v.</a:t>
            </a:r>
            <a:r>
              <a:rPr dirty="0"/>
              <a:t> Now, as we have all our requirements fulfilled, what are we waiting for?</a:t>
            </a:r>
          </a:p>
          <a:p>
            <a:r>
              <a:rPr dirty="0"/>
              <a:t>Let’s go ! And get our hands dirty with the data! </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itle 1"/>
          <p:cNvSpPr txBox="1">
            <a:spLocks noGrp="1"/>
          </p:cNvSpPr>
          <p:nvPr>
            <p:ph type="title"/>
          </p:nvPr>
        </p:nvSpPr>
        <p:spPr>
          <a:xfrm>
            <a:off x="1097280" y="286603"/>
            <a:ext cx="10058401" cy="1450757"/>
          </a:xfrm>
          <a:prstGeom prst="rect">
            <a:avLst/>
          </a:prstGeom>
          <a:ln w="9525">
            <a:solidFill>
              <a:srgbClr val="FFDF6B"/>
            </a:solidFill>
            <a:round/>
          </a:ln>
        </p:spPr>
        <p:txBody>
          <a:bodyPr/>
          <a:lstStyle>
            <a:lvl1pPr>
              <a:defRPr b="1" i="1" spc="-99"/>
            </a:lvl1pPr>
          </a:lstStyle>
          <a:p>
            <a:r>
              <a:t>Bivariate Regression </a:t>
            </a:r>
          </a:p>
        </p:txBody>
      </p:sp>
      <p:sp>
        <p:nvSpPr>
          <p:cNvPr id="145" name="Content Placeholder 2"/>
          <p:cNvSpPr txBox="1">
            <a:spLocks noGrp="1"/>
          </p:cNvSpPr>
          <p:nvPr>
            <p:ph type="body" idx="1"/>
          </p:nvPr>
        </p:nvSpPr>
        <p:spPr>
          <a:xfrm>
            <a:off x="1097280" y="2108199"/>
            <a:ext cx="10058401" cy="3760895"/>
          </a:xfrm>
          <a:prstGeom prst="rect">
            <a:avLst/>
          </a:prstGeom>
        </p:spPr>
        <p:txBody>
          <a:bodyPr/>
          <a:lstStyle/>
          <a:p>
            <a:pPr marL="91437" indent="-91437">
              <a:buFont typeface="Arial"/>
              <a:buChar char="•"/>
              <a:defRPr sz="2000"/>
            </a:pPr>
            <a:r>
              <a:t>  </a:t>
            </a:r>
            <a:r>
              <a:rPr>
                <a:latin typeface="Arial"/>
                <a:ea typeface="Arial"/>
                <a:cs typeface="Arial"/>
                <a:sym typeface="Arial"/>
              </a:rPr>
              <a:t>Bivariate Regression Analysis is a type of statistical analysis that can be used during the   analysis   and reporting stage of quantitative market research . It is often considered the simplest form of regression analysis , and is also known as Ordinary Least- Squares regression or linear regression.</a:t>
            </a:r>
          </a:p>
          <a:p>
            <a:pPr marL="91437" indent="-91437">
              <a:buFont typeface="Arial"/>
              <a:buChar char="•"/>
              <a:defRPr sz="2000"/>
            </a:pPr>
            <a:r>
              <a:t> </a:t>
            </a:r>
            <a:r>
              <a:rPr>
                <a:latin typeface="Arial"/>
                <a:ea typeface="Arial"/>
                <a:cs typeface="Arial"/>
                <a:sym typeface="Arial"/>
              </a:rPr>
              <a:t>Essentially, Bivariate Regression Analysis involves analysis two variables to establish the strength of the relationship between them. The two variables are frequently denoted as X and Y, with one being an independent variable , while the other is a dependent variable.</a:t>
            </a:r>
          </a:p>
          <a:p>
            <a:pPr marL="91437" indent="-91437">
              <a:buFont typeface="Arial"/>
              <a:buChar char="•"/>
              <a:defRPr sz="2800"/>
            </a:pPr>
            <a:r>
              <a:t>   Equation , Y=a + bX + e</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itle 3"/>
          <p:cNvSpPr txBox="1"/>
          <p:nvPr/>
        </p:nvSpPr>
        <p:spPr>
          <a:xfrm>
            <a:off x="1193594" y="388202"/>
            <a:ext cx="9966837" cy="13562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b">
            <a:normAutofit/>
          </a:bodyPr>
          <a:lstStyle/>
          <a:p>
            <a:pPr defTabSz="877822">
              <a:lnSpc>
                <a:spcPct val="90000"/>
              </a:lnSpc>
              <a:defRPr sz="1700" i="1" spc="-100">
                <a:solidFill>
                  <a:srgbClr val="404040"/>
                </a:solidFill>
                <a:latin typeface="Bookman Old Style"/>
                <a:ea typeface="Bookman Old Style"/>
                <a:cs typeface="Bookman Old Style"/>
                <a:sym typeface="Bookman Old Style"/>
              </a:defRPr>
            </a:pPr>
            <a:r>
              <a:t>Question 1. Construct a scatter plot between 64 over  population versus population . Is this graph helpful?</a:t>
            </a:r>
            <a:br/>
            <a:endParaRPr spc="-95">
              <a:latin typeface="+mj-lt"/>
              <a:ea typeface="+mj-ea"/>
              <a:cs typeface="+mj-cs"/>
              <a:sym typeface="Helvetica"/>
            </a:endParaRPr>
          </a:p>
          <a:p>
            <a:pPr defTabSz="877822">
              <a:lnSpc>
                <a:spcPct val="90000"/>
              </a:lnSpc>
              <a:defRPr sz="1700" spc="-100">
                <a:solidFill>
                  <a:srgbClr val="404040"/>
                </a:solidFill>
                <a:latin typeface="Calibri"/>
                <a:ea typeface="Calibri"/>
                <a:cs typeface="Calibri"/>
                <a:sym typeface="Calibri"/>
              </a:defRPr>
            </a:pPr>
            <a:br>
              <a:rPr i="1" spc="-95">
                <a:latin typeface="+mj-lt"/>
                <a:ea typeface="+mj-ea"/>
                <a:cs typeface="+mj-cs"/>
                <a:sym typeface="Helvetica"/>
              </a:rPr>
            </a:br>
            <a:r>
              <a:rPr i="1">
                <a:latin typeface="Bookman Old Style"/>
                <a:ea typeface="Bookman Old Style"/>
                <a:cs typeface="Bookman Old Style"/>
                <a:sym typeface="Bookman Old Style"/>
              </a:rPr>
              <a:t>Answer </a:t>
            </a:r>
            <a:r>
              <a:rPr sz="1800" i="1">
                <a:latin typeface="Bookman Old Style"/>
                <a:ea typeface="Bookman Old Style"/>
                <a:cs typeface="Bookman Old Style"/>
                <a:sym typeface="Bookman Old Style"/>
              </a:rPr>
              <a:t>1 </a:t>
            </a:r>
            <a:r>
              <a:rPr i="1">
                <a:latin typeface="Bookman Old Style"/>
                <a:ea typeface="Bookman Old Style"/>
                <a:cs typeface="Bookman Old Style"/>
                <a:sym typeface="Bookman Old Style"/>
              </a:rPr>
              <a:t> </a:t>
            </a:r>
            <a:r>
              <a:rPr i="1">
                <a:solidFill>
                  <a:srgbClr val="000000"/>
                </a:solidFill>
                <a:latin typeface="Bookman Old Style"/>
                <a:ea typeface="Bookman Old Style"/>
                <a:cs typeface="Bookman Old Style"/>
                <a:sym typeface="Bookman Old Style"/>
              </a:rPr>
              <a:t>In the below graph, it is clearly visible that most of the big cities have about 5%-15% of peoples above 64 . So , we can yes this graph is informative and helpful in finding a small relation.</a:t>
            </a:r>
          </a:p>
        </p:txBody>
      </p:sp>
      <p:pic>
        <p:nvPicPr>
          <p:cNvPr id="148" name="WhatsApp Image 2021-07-29 at 6.48.15 PM.jpeg" descr="WhatsApp Image 2021-07-29 at 6.48.15 PM.jpeg"/>
          <p:cNvPicPr>
            <a:picLocks noChangeAspect="1"/>
          </p:cNvPicPr>
          <p:nvPr/>
        </p:nvPicPr>
        <p:blipFill>
          <a:blip r:embed="rId2"/>
          <a:stretch>
            <a:fillRect/>
          </a:stretch>
        </p:blipFill>
        <p:spPr>
          <a:xfrm>
            <a:off x="3657665" y="1960840"/>
            <a:ext cx="4361306" cy="4305799"/>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itle 1"/>
          <p:cNvSpPr txBox="1"/>
          <p:nvPr/>
        </p:nvSpPr>
        <p:spPr>
          <a:xfrm>
            <a:off x="1112582" y="388202"/>
            <a:ext cx="9966836" cy="143755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b">
            <a:normAutofit/>
          </a:bodyPr>
          <a:lstStyle/>
          <a:p>
            <a:pPr defTabSz="804672">
              <a:lnSpc>
                <a:spcPct val="90000"/>
              </a:lnSpc>
              <a:defRPr sz="1500" i="1" spc="-100">
                <a:solidFill>
                  <a:srgbClr val="404040"/>
                </a:solidFill>
                <a:latin typeface="Bookman Old Style"/>
                <a:ea typeface="Bookman Old Style"/>
                <a:cs typeface="Bookman Old Style"/>
                <a:sym typeface="Bookman Old Style"/>
              </a:defRPr>
            </a:pPr>
            <a:r>
              <a:t>Question 2 Identify the four cities that appear larger than the bulk of the data in the Scatter plot.</a:t>
            </a:r>
            <a:br/>
            <a:br/>
            <a:r>
              <a:t>Answer 2. </a:t>
            </a:r>
            <a:r>
              <a:rPr>
                <a:solidFill>
                  <a:srgbClr val="000000"/>
                </a:solidFill>
              </a:rPr>
              <a:t>From this plot we can also conclude that 4 cities have bulk population than others , cities are as </a:t>
            </a:r>
            <a:r>
              <a:rPr b="1">
                <a:solidFill>
                  <a:srgbClr val="000000"/>
                </a:solidFill>
              </a:rPr>
              <a:t>Los</a:t>
            </a:r>
            <a:r>
              <a:rPr>
                <a:solidFill>
                  <a:srgbClr val="000000"/>
                </a:solidFill>
              </a:rPr>
              <a:t> </a:t>
            </a:r>
            <a:r>
              <a:rPr b="1">
                <a:solidFill>
                  <a:srgbClr val="000000"/>
                </a:solidFill>
              </a:rPr>
              <a:t>Angeles city </a:t>
            </a:r>
            <a:r>
              <a:rPr>
                <a:solidFill>
                  <a:srgbClr val="000000"/>
                </a:solidFill>
              </a:rPr>
              <a:t>,</a:t>
            </a:r>
            <a:r>
              <a:rPr b="1">
                <a:solidFill>
                  <a:srgbClr val="000000"/>
                </a:solidFill>
              </a:rPr>
              <a:t> San Diego  city</a:t>
            </a:r>
            <a:r>
              <a:rPr>
                <a:solidFill>
                  <a:srgbClr val="000000"/>
                </a:solidFill>
              </a:rPr>
              <a:t>, </a:t>
            </a:r>
            <a:r>
              <a:rPr b="1">
                <a:solidFill>
                  <a:srgbClr val="000000"/>
                </a:solidFill>
              </a:rPr>
              <a:t>San  Jose city</a:t>
            </a:r>
            <a:r>
              <a:rPr>
                <a:solidFill>
                  <a:srgbClr val="000000"/>
                </a:solidFill>
              </a:rPr>
              <a:t> and </a:t>
            </a:r>
            <a:r>
              <a:rPr b="1">
                <a:solidFill>
                  <a:srgbClr val="000000"/>
                </a:solidFill>
              </a:rPr>
              <a:t>San Francisco city</a:t>
            </a:r>
            <a:br>
              <a:rPr b="1">
                <a:solidFill>
                  <a:srgbClr val="000000"/>
                </a:solidFill>
              </a:rPr>
            </a:br>
            <a:br>
              <a:rPr b="1">
                <a:solidFill>
                  <a:srgbClr val="000000"/>
                </a:solidFill>
              </a:rPr>
            </a:br>
            <a:endParaRPr b="1">
              <a:solidFill>
                <a:srgbClr val="000000"/>
              </a:solidFill>
            </a:endParaRPr>
          </a:p>
        </p:txBody>
      </p:sp>
      <p:pic>
        <p:nvPicPr>
          <p:cNvPr id="151" name="Content Placeholder 4" descr="Content Placeholder 4"/>
          <p:cNvPicPr>
            <a:picLocks noChangeAspect="1"/>
          </p:cNvPicPr>
          <p:nvPr/>
        </p:nvPicPr>
        <p:blipFill>
          <a:blip r:embed="rId2"/>
          <a:stretch>
            <a:fillRect/>
          </a:stretch>
        </p:blipFill>
        <p:spPr>
          <a:xfrm>
            <a:off x="2993748" y="2232118"/>
            <a:ext cx="5157926" cy="3417902"/>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1_RetrospectVTI">
  <a:themeElements>
    <a:clrScheme name="1_RetrospectVTI">
      <a:dk1>
        <a:srgbClr val="000000"/>
      </a:dk1>
      <a:lt1>
        <a:srgbClr val="000000"/>
      </a:lt1>
      <a:dk2>
        <a:srgbClr val="A7A7A7"/>
      </a:dk2>
      <a:lt2>
        <a:srgbClr val="535353"/>
      </a:lt2>
      <a:accent1>
        <a:srgbClr val="EC7016"/>
      </a:accent1>
      <a:accent2>
        <a:srgbClr val="F8931D"/>
      </a:accent2>
      <a:accent3>
        <a:srgbClr val="CE8D3E"/>
      </a:accent3>
      <a:accent4>
        <a:srgbClr val="E64823"/>
      </a:accent4>
      <a:accent5>
        <a:srgbClr val="FFCA08"/>
      </a:accent5>
      <a:accent6>
        <a:srgbClr val="9C6A6A"/>
      </a:accent6>
      <a:hlink>
        <a:srgbClr val="0000FF"/>
      </a:hlink>
      <a:folHlink>
        <a:srgbClr val="FF00FF"/>
      </a:folHlink>
    </a:clrScheme>
    <a:fontScheme name="1_RetrospectVTI">
      <a:majorFont>
        <a:latin typeface="Helvetica"/>
        <a:ea typeface="Helvetica"/>
        <a:cs typeface="Helvetica"/>
      </a:majorFont>
      <a:minorFont>
        <a:latin typeface="Franklin Gothic Book"/>
        <a:ea typeface="Franklin Gothic Book"/>
        <a:cs typeface="Franklin Gothic Book"/>
      </a:minorFont>
    </a:fontScheme>
    <a:fmtScheme name="1_Retrospect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2700000" rotWithShape="0">
              <a:srgbClr val="000000">
                <a:alpha val="60000"/>
              </a:srgbClr>
            </a:outerShdw>
          </a:effectLst>
        </a:effectStyle>
        <a:effectStyle>
          <a:effectLst>
            <a:outerShdw blurRad="38100" dist="25400" dir="2700000" rotWithShape="0">
              <a:srgbClr val="000000">
                <a:alpha val="60000"/>
              </a:srgbClr>
            </a:outerShdw>
          </a:effectLst>
        </a:effectStyle>
        <a:effectStyle>
          <a:effectLst>
            <a:outerShdw blurRad="38100" dist="25400" dir="2700000" rotWithShape="0">
              <a:srgbClr val="000000">
                <a:alpha val="6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25400" cap="flat">
          <a:solidFill>
            <a:schemeClr val="accent1"/>
          </a:solidFill>
          <a:prstDash val="solid"/>
          <a:round/>
        </a:ln>
        <a:effectLst>
          <a:outerShdw blurRad="38100" dist="25400" dir="2700000" rotWithShape="0">
            <a:srgbClr val="000000">
              <a:alpha val="60000"/>
            </a:srgbClr>
          </a:outerShdw>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5400" dir="2700000" rotWithShape="0">
            <a:srgbClr val="000000">
              <a:alpha val="6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RetrospectVTI">
  <a:themeElements>
    <a:clrScheme name="1_RetrospectVTI">
      <a:dk1>
        <a:srgbClr val="000000"/>
      </a:dk1>
      <a:lt1>
        <a:srgbClr val="FFFFFF"/>
      </a:lt1>
      <a:dk2>
        <a:srgbClr val="A7A7A7"/>
      </a:dk2>
      <a:lt2>
        <a:srgbClr val="535353"/>
      </a:lt2>
      <a:accent1>
        <a:srgbClr val="EC7016"/>
      </a:accent1>
      <a:accent2>
        <a:srgbClr val="F8931D"/>
      </a:accent2>
      <a:accent3>
        <a:srgbClr val="CE8D3E"/>
      </a:accent3>
      <a:accent4>
        <a:srgbClr val="E64823"/>
      </a:accent4>
      <a:accent5>
        <a:srgbClr val="FFCA08"/>
      </a:accent5>
      <a:accent6>
        <a:srgbClr val="9C6A6A"/>
      </a:accent6>
      <a:hlink>
        <a:srgbClr val="0000FF"/>
      </a:hlink>
      <a:folHlink>
        <a:srgbClr val="FF00FF"/>
      </a:folHlink>
    </a:clrScheme>
    <a:fontScheme name="1_RetrospectVTI">
      <a:majorFont>
        <a:latin typeface="Helvetica"/>
        <a:ea typeface="Helvetica"/>
        <a:cs typeface="Helvetica"/>
      </a:majorFont>
      <a:minorFont>
        <a:latin typeface="Franklin Gothic Book"/>
        <a:ea typeface="Franklin Gothic Book"/>
        <a:cs typeface="Franklin Gothic Book"/>
      </a:minorFont>
    </a:fontScheme>
    <a:fmtScheme name="1_Retrospect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2700000" rotWithShape="0">
              <a:srgbClr val="000000">
                <a:alpha val="60000"/>
              </a:srgbClr>
            </a:outerShdw>
          </a:effectLst>
        </a:effectStyle>
        <a:effectStyle>
          <a:effectLst>
            <a:outerShdw blurRad="38100" dist="25400" dir="2700000" rotWithShape="0">
              <a:srgbClr val="000000">
                <a:alpha val="60000"/>
              </a:srgbClr>
            </a:outerShdw>
          </a:effectLst>
        </a:effectStyle>
        <a:effectStyle>
          <a:effectLst>
            <a:outerShdw blurRad="38100" dist="25400" dir="2700000" rotWithShape="0">
              <a:srgbClr val="000000">
                <a:alpha val="6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25400" cap="flat">
          <a:solidFill>
            <a:schemeClr val="accent1"/>
          </a:solidFill>
          <a:prstDash val="solid"/>
          <a:round/>
        </a:ln>
        <a:effectLst>
          <a:outerShdw blurRad="38100" dist="25400" dir="2700000" rotWithShape="0">
            <a:srgbClr val="000000">
              <a:alpha val="60000"/>
            </a:srgbClr>
          </a:outerShdw>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5400" dir="2700000" rotWithShape="0">
            <a:srgbClr val="000000">
              <a:alpha val="6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TotalTime>
  <Words>1340</Words>
  <Application>Microsoft Office PowerPoint</Application>
  <PresentationFormat>Widescreen</PresentationFormat>
  <Paragraphs>66</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Bookman Old Style</vt:lpstr>
      <vt:lpstr>Calibri</vt:lpstr>
      <vt:lpstr>Franklin Gothic Book</vt:lpstr>
      <vt:lpstr>Helvetica</vt:lpstr>
      <vt:lpstr>Helvetica Neue</vt:lpstr>
      <vt:lpstr>1_RetrospectVTI</vt:lpstr>
      <vt:lpstr> Bivariate Regression</vt:lpstr>
      <vt:lpstr>Content :</vt:lpstr>
      <vt:lpstr>Group Name:</vt:lpstr>
      <vt:lpstr>Introduction:</vt:lpstr>
      <vt:lpstr>Continuation…</vt:lpstr>
      <vt:lpstr>Prerequisites:</vt:lpstr>
      <vt:lpstr>Bivariate Regression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Conclusion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Bivariate Regression</dc:title>
  <dc:creator>Shivani Balyan</dc:creator>
  <cp:lastModifiedBy>shivanibalyan2002@gmail.com</cp:lastModifiedBy>
  <cp:revision>4</cp:revision>
  <dcterms:modified xsi:type="dcterms:W3CDTF">2021-08-01T03:34:54Z</dcterms:modified>
</cp:coreProperties>
</file>