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260" y="1449070"/>
            <a:ext cx="7146925" cy="2971165"/>
          </a:xfrm>
        </p:spPr>
        <p:txBody>
          <a:bodyPr/>
          <a:lstStyle/>
          <a:p>
            <a:r>
              <a:rPr lang="en-US" alt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WELL MINDS - WEBSITE FOR MENTAL HEALTH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Shivani </a:t>
            </a:r>
            <a:r>
              <a:rPr lang="en-US" dirty="0" err="1"/>
              <a:t>Biradar</a:t>
            </a:r>
            <a:r>
              <a:rPr lang="en-US" dirty="0"/>
              <a:t> 1NH20CS204</a:t>
            </a:r>
            <a:endParaRPr lang="en-IN" dirty="0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075170" y="519430"/>
            <a:ext cx="4681220" cy="4069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3665" indent="0">
              <a:spcBef>
                <a:spcPts val="15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is a growing need for accessible and timely mental health resources and support. Many people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3665" indent="0">
              <a:spcBef>
                <a:spcPts val="15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face challenges in accessing mental health services due to factors such as cost, stigma, and limited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3665" indent="0">
              <a:spcBef>
                <a:spcPts val="15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availability. This has led to a significant gap in mental health support, resulting in high rates of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3665" indent="0">
              <a:spcBef>
                <a:spcPts val="15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untreated mental health conditions and negative impacts on individuals and society as a whole.To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3665" indent="0">
              <a:spcBef>
                <a:spcPts val="15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address this issue, there is a need for a mental health related website that provides real-time access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3665" indent="0">
              <a:spcBef>
                <a:spcPts val="15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resources and support for individuals facing mental health challenges..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helps in  increasing access to mental health resources </a:t>
            </a:r>
            <a:endParaRPr lang="en-US" dirty="0"/>
          </a:p>
          <a:p>
            <a:r>
              <a:rPr lang="en-US" dirty="0"/>
              <a:t>Offering tools for self-care and self-monitoring: This project can provide tools for individuals to monitor their mental health and track progress, as well as access resources for self-care. </a:t>
            </a:r>
            <a:endParaRPr lang="en-US" dirty="0"/>
          </a:p>
          <a:p>
            <a:r>
              <a:rPr lang="en-US" dirty="0"/>
              <a:t> Providing education and awareness: Mental health project can educate individuals on mental health issues, symptoms, and available resources, as well as reduce stigma and increase awareness.. </a:t>
            </a:r>
            <a:endParaRPr lang="en-US" dirty="0"/>
          </a:p>
          <a:p>
            <a:r>
              <a:rPr lang="en-US" dirty="0"/>
              <a:t>This project is user friendly and is very efficient.</a:t>
            </a:r>
            <a:endParaRPr lang="en-US" dirty="0"/>
          </a:p>
          <a:p>
            <a:r>
              <a:rPr lang="en-US" altLang="en-IN" dirty="0"/>
              <a:t>This helps in  connecting individuals with mental health professionals</a:t>
            </a:r>
            <a:endParaRPr lang="en-US" alt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Hardware:</a:t>
            </a:r>
            <a:endParaRPr lang="en-US" dirty="0"/>
          </a:p>
          <a:p>
            <a:r>
              <a:rPr lang="en-US" dirty="0"/>
              <a:t>1. Intel Pentium Pro processor or later.</a:t>
            </a:r>
            <a:endParaRPr lang="en-US" dirty="0"/>
          </a:p>
          <a:p>
            <a:r>
              <a:rPr lang="en-US" dirty="0"/>
              <a:t>2. RAM 512MB or more.</a:t>
            </a:r>
            <a:endParaRPr lang="en-US" dirty="0"/>
          </a:p>
          <a:p>
            <a:r>
              <a:rPr lang="en-US" dirty="0"/>
              <a:t>3. Storage of 128GB or more.</a:t>
            </a:r>
            <a:endParaRPr lang="en-US" dirty="0"/>
          </a:p>
          <a:p>
            <a:r>
              <a:rPr lang="en-US" dirty="0"/>
              <a:t>Software:</a:t>
            </a:r>
            <a:endParaRPr lang="en-US" dirty="0"/>
          </a:p>
          <a:p>
            <a:r>
              <a:rPr lang="en-US" dirty="0"/>
              <a:t>1. Windows 7 32-bit/64-bit or above.</a:t>
            </a:r>
            <a:endParaRPr lang="en-US" dirty="0"/>
          </a:p>
          <a:p>
            <a:r>
              <a:rPr lang="en-IN" dirty="0"/>
              <a:t>Web technologies- Html,Css</a:t>
            </a:r>
            <a:r>
              <a:rPr lang="en-US" altLang="en-IN" dirty="0"/>
              <a:t>,JavaScript</a:t>
            </a:r>
            <a:endParaRPr lang="en-IN" dirty="0"/>
          </a:p>
          <a:p>
            <a:r>
              <a:rPr lang="en-IN" dirty="0"/>
              <a:t>IDE-VS code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</a:t>
            </a:r>
            <a:r>
              <a:rPr lang="en-US" dirty="0" err="1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en-IN"/>
          </a:p>
          <a:p>
            <a:pPr marL="0" indent="0">
              <a:buFont typeface="Wingdings" panose="05000000000000000000" charset="0"/>
              <a:buNone/>
            </a:pPr>
            <a:r>
              <a:rPr lang="en-US" altLang="en-IN">
                <a:sym typeface="+mn-ea"/>
              </a:rPr>
              <a:t>The front end of this project is done in html and all the stylings is done using CSS.</a:t>
            </a:r>
            <a:endParaRPr lang="en-US" altLang="en-IN"/>
          </a:p>
          <a:p>
            <a:pPr marL="0" indent="0">
              <a:buFont typeface="Wingdings" panose="05000000000000000000" charset="0"/>
              <a:buNone/>
            </a:pPr>
            <a:r>
              <a:rPr lang="en-US" altLang="en-IN">
                <a:sym typeface="+mn-ea"/>
              </a:rPr>
              <a:t>All the details related to the questionaire for the mental test which includes Fear test, depression test all code is written in Javascript.</a:t>
            </a:r>
            <a:endParaRPr lang="en-US" altLang="en-IN"/>
          </a:p>
          <a:p>
            <a:pPr marL="0" indent="0">
              <a:buFont typeface="Wingdings" panose="05000000000000000000" charset="0"/>
              <a:buNone/>
            </a:pPr>
            <a:r>
              <a:rPr lang="en-US" altLang="en-IN">
                <a:sym typeface="+mn-ea"/>
              </a:rPr>
              <a:t>And the major part is designed using CSS</a:t>
            </a:r>
            <a:endParaRPr lang="en-US" altLang="en-IN"/>
          </a:p>
          <a:p>
            <a:pPr marL="0" indent="0">
              <a:buNone/>
            </a:pPr>
            <a:endParaRPr lang="en-US" altLang="en-IN"/>
          </a:p>
          <a:p>
            <a:pPr marL="0" indent="0">
              <a:buNone/>
            </a:pPr>
            <a:endParaRPr lang="en-US" altLang="en-IN"/>
          </a:p>
          <a:p>
            <a:pPr marL="0" indent="0">
              <a:buNone/>
            </a:pPr>
            <a:endParaRPr lang="en-US" altLang="en-IN"/>
          </a:p>
          <a:p>
            <a:pPr marL="0" indent="0">
              <a:buNone/>
            </a:pPr>
            <a:endParaRPr lang="en-US" alt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OUTCOMES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website will offer a user friendly platform to connect with mental health professionals education materials and connect with community of individuals who are facing the similar issues. The website will also have a questionaire or a mental test which will analyse the user's current mood or mental state. And will also consists of a chatbot.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{C7B7F1BA-E50D-48C5-8FBE-B1B60C383AE7}tf03457503</Template>
  <TotalTime>0</TotalTime>
  <Words>2083</Words>
  <Application>WPS Presentation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Wingdings 2</vt:lpstr>
      <vt:lpstr>Calibri</vt:lpstr>
      <vt:lpstr>Century Gothic</vt:lpstr>
      <vt:lpstr>Microsoft YaHei</vt:lpstr>
      <vt:lpstr>Arial Unicode MS</vt:lpstr>
      <vt:lpstr>Wingdings</vt:lpstr>
      <vt:lpstr>Century</vt:lpstr>
      <vt:lpstr>Quotable</vt:lpstr>
      <vt:lpstr>DEFLATION NOTIFY SYSTEM </vt:lpstr>
      <vt:lpstr>Problem statement</vt:lpstr>
      <vt:lpstr>Objectives</vt:lpstr>
      <vt:lpstr>Requirements</vt:lpstr>
      <vt:lpstr>Design and Metadology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DEFLATION NOTIFY SYSTEM </dc:title>
  <dc:creator>sumanth reddy</dc:creator>
  <cp:lastModifiedBy>nidhi</cp:lastModifiedBy>
  <cp:revision>3</cp:revision>
  <dcterms:created xsi:type="dcterms:W3CDTF">2022-11-17T10:17:00Z</dcterms:created>
  <dcterms:modified xsi:type="dcterms:W3CDTF">2023-04-08T15:52:23Z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B9274549E35540BE94CF3D0710B94016</vt:lpwstr>
  </property>
  <property fmtid="{D5CDD505-2E9C-101B-9397-08002B2CF9AE}" pid="3" name="KSOProductBuildVer">
    <vt:lpwstr>1033-11.2.0.11516</vt:lpwstr>
  </property>
</Properties>
</file>