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1" r:id="rId5"/>
    <p:sldId id="282" r:id="rId6"/>
    <p:sldId id="287" r:id="rId7"/>
    <p:sldId id="283" r:id="rId8"/>
    <p:sldId id="261" r:id="rId9"/>
    <p:sldId id="262" r:id="rId10"/>
    <p:sldId id="279" r:id="rId11"/>
    <p:sldId id="280" r:id="rId12"/>
    <p:sldId id="284" r:id="rId13"/>
    <p:sldId id="286" r:id="rId14"/>
    <p:sldId id="285" r:id="rId15"/>
    <p:sldId id="264" r:id="rId16"/>
    <p:sldId id="267" r:id="rId17"/>
    <p:sldId id="266" r:id="rId18"/>
    <p:sldId id="268" r:id="rId19"/>
    <p:sldId id="270" r:id="rId20"/>
    <p:sldId id="271" r:id="rId21"/>
    <p:sldId id="273" r:id="rId22"/>
    <p:sldId id="274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7486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68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812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28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431B49-070F-46DB-A843-E47AB08F59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862C05-1FC4-40C6-AC10-4CA26B9D7F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94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9208" y="4432797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sz="32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32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Challoju </a:t>
            </a:r>
            <a:r>
              <a:rPr lang="en-US" sz="32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endParaRPr lang="en-US" sz="3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40347"/>
            <a:ext cx="9601200" cy="543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tables: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50" y="2107305"/>
            <a:ext cx="7984900" cy="3443489"/>
          </a:xfrm>
        </p:spPr>
      </p:pic>
    </p:spTree>
    <p:extLst>
      <p:ext uri="{BB962C8B-B14F-4D97-AF65-F5344CB8AC3E}">
        <p14:creationId xmlns:p14="http://schemas.microsoft.com/office/powerpoint/2010/main" val="11001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49605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Fact table: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80" y="2240924"/>
            <a:ext cx="7778839" cy="3086711"/>
          </a:xfrm>
        </p:spPr>
      </p:pic>
    </p:spTree>
    <p:extLst>
      <p:ext uri="{BB962C8B-B14F-4D97-AF65-F5344CB8AC3E}">
        <p14:creationId xmlns:p14="http://schemas.microsoft.com/office/powerpoint/2010/main" val="599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752" y="1020651"/>
            <a:ext cx="9601200" cy="8081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HDFS: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2266682"/>
            <a:ext cx="8306873" cy="3000777"/>
          </a:xfrm>
        </p:spPr>
      </p:pic>
    </p:spTree>
    <p:extLst>
      <p:ext uri="{BB962C8B-B14F-4D97-AF65-F5344CB8AC3E}">
        <p14:creationId xmlns:p14="http://schemas.microsoft.com/office/powerpoint/2010/main" val="41936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in Hive: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" t="360" r="10035" b="-360"/>
          <a:stretch/>
        </p:blipFill>
        <p:spPr>
          <a:xfrm>
            <a:off x="1371600" y="1532587"/>
            <a:ext cx="9807262" cy="4546242"/>
          </a:xfrm>
        </p:spPr>
      </p:pic>
    </p:spTree>
    <p:extLst>
      <p:ext uri="{BB962C8B-B14F-4D97-AF65-F5344CB8AC3E}">
        <p14:creationId xmlns:p14="http://schemas.microsoft.com/office/powerpoint/2010/main" val="22425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99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tables in Hive: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5767"/>
            <a:ext cx="10122795" cy="4211392"/>
          </a:xfrm>
        </p:spPr>
      </p:pic>
    </p:spTree>
    <p:extLst>
      <p:ext uri="{BB962C8B-B14F-4D97-AF65-F5344CB8AC3E}">
        <p14:creationId xmlns:p14="http://schemas.microsoft.com/office/powerpoint/2010/main" val="21211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279" y="685799"/>
            <a:ext cx="11264721" cy="57278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Scenario:1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Fetching the data of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RSPM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for each state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3" y="2521196"/>
            <a:ext cx="8268236" cy="93034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7" y="4213894"/>
            <a:ext cx="4294154" cy="17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78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average RSPM for each state: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83" y="2147553"/>
            <a:ext cx="7843234" cy="40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407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Scenario:2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the data of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SPM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for each state.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Query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>
          <a:xfrm>
            <a:off x="3039415" y="2536603"/>
            <a:ext cx="7315200" cy="10437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61" y="4480873"/>
            <a:ext cx="5035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40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average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1957589"/>
            <a:ext cx="7817476" cy="3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8824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Scenario:3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the data of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for each state.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6" y="2398707"/>
            <a:ext cx="7534140" cy="872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14" y="3999591"/>
            <a:ext cx="530629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254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8345"/>
            <a:ext cx="10018713" cy="423285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     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&amp; Fact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in Hive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tables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8" y="927279"/>
            <a:ext cx="5141622" cy="46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69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average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so2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state: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5" y="2286000"/>
            <a:ext cx="7920506" cy="3844344"/>
          </a:xfrm>
        </p:spPr>
      </p:pic>
    </p:spTree>
    <p:extLst>
      <p:ext uri="{BB962C8B-B14F-4D97-AF65-F5344CB8AC3E}">
        <p14:creationId xmlns:p14="http://schemas.microsoft.com/office/powerpoint/2010/main" val="42086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8824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Scenario:4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for each state.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9"/>
          <a:stretch/>
        </p:blipFill>
        <p:spPr>
          <a:xfrm>
            <a:off x="2756080" y="2365239"/>
            <a:ext cx="7495504" cy="944631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9" y="3874154"/>
            <a:ext cx="5112912" cy="18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685800"/>
            <a:ext cx="9775065" cy="103996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average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no2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state: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2285999"/>
            <a:ext cx="7650049" cy="3779949"/>
          </a:xfrm>
        </p:spPr>
      </p:pic>
    </p:spTree>
    <p:extLst>
      <p:ext uri="{BB962C8B-B14F-4D97-AF65-F5344CB8AC3E}">
        <p14:creationId xmlns:p14="http://schemas.microsoft.com/office/powerpoint/2010/main" val="1858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6763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Scenario:5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having the best recording network.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2151061"/>
            <a:ext cx="7469746" cy="91411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1" y="3794376"/>
            <a:ext cx="519018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84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count of states: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8" y="1944710"/>
            <a:ext cx="7122016" cy="3922690"/>
          </a:xfrm>
        </p:spPr>
      </p:pic>
    </p:spTree>
    <p:extLst>
      <p:ext uri="{BB962C8B-B14F-4D97-AF65-F5344CB8AC3E}">
        <p14:creationId xmlns:p14="http://schemas.microsoft.com/office/powerpoint/2010/main" val="17187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2380" r="1289" b="1587"/>
          <a:stretch/>
        </p:blipFill>
        <p:spPr>
          <a:xfrm>
            <a:off x="2099255" y="953037"/>
            <a:ext cx="8744755" cy="46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27278"/>
            <a:ext cx="10018713" cy="96591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3193"/>
            <a:ext cx="10018713" cy="41942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in India is a serious issue with the major sources being fuelwood and biomass burning, fuel adulteration, vehicle emission and traffic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 is the index for reporting daily air quality. Higher the Air Quality Index, higher is the level of air pollution and higher the health concern.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SO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us to measure the quality of air at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093" y="775953"/>
            <a:ext cx="9601200" cy="6020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 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093" y="1970468"/>
            <a:ext cx="9601200" cy="441208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stn_code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Station code. A code is given to each station that recorded the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date when the data was recorded.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the states whose air quality data is measured.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the city whose air quality data is measured.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agency that measured the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type of area where the measurement was made.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358" y="1249250"/>
            <a:ext cx="9601200" cy="47726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amount of Sulphur Dioxide measured.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amount of Nitrogen Dioxide measured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Respirable Suspended Particulate Matter measured.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Suspended Particulate Matter measured.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location_monitoring_station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indicates the location of the monitoring area.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pm2_5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the value of particulate matter measured.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the date of recording (It is a cleaner version of ‘sampling_date’ feature)</a:t>
            </a:r>
          </a:p>
        </p:txBody>
      </p:sp>
    </p:spTree>
    <p:extLst>
      <p:ext uri="{BB962C8B-B14F-4D97-AF65-F5344CB8AC3E}">
        <p14:creationId xmlns:p14="http://schemas.microsoft.com/office/powerpoint/2010/main" val="33380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24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382" y="1711280"/>
            <a:ext cx="10119845" cy="3581400"/>
          </a:xfrm>
        </p:spPr>
        <p:txBody>
          <a:bodyPr/>
          <a:lstStyle/>
          <a:p>
            <a:pPr marL="596646" indent="-5143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Talend : It is used to clean data and loading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6646" indent="-5143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HDFS: It is used as the main storage file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Hive: It is used to run all the queries  that are used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data.</a:t>
            </a:r>
          </a:p>
          <a:p>
            <a:endParaRPr lang="en-US" dirty="0"/>
          </a:p>
        </p:txBody>
      </p:sp>
      <p:pic>
        <p:nvPicPr>
          <p:cNvPr id="4" name="Picture 2" descr="talend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0" b="17521"/>
          <a:stretch/>
        </p:blipFill>
        <p:spPr bwMode="auto">
          <a:xfrm>
            <a:off x="7956032" y="1449790"/>
            <a:ext cx="2196042" cy="8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hdf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20169"/>
          <a:stretch/>
        </p:blipFill>
        <p:spPr bwMode="auto">
          <a:xfrm>
            <a:off x="8419329" y="2380771"/>
            <a:ext cx="1732745" cy="8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hi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77" y="3305768"/>
            <a:ext cx="1505045" cy="94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49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1803042"/>
            <a:ext cx="8203842" cy="4064358"/>
          </a:xfrm>
        </p:spPr>
      </p:pic>
    </p:spTree>
    <p:extLst>
      <p:ext uri="{BB962C8B-B14F-4D97-AF65-F5344CB8AC3E}">
        <p14:creationId xmlns:p14="http://schemas.microsoft.com/office/powerpoint/2010/main" val="10732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072" y="618186"/>
            <a:ext cx="10018713" cy="7727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072" y="1390918"/>
            <a:ext cx="10018713" cy="35416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 is the process of detecting and correcting (or removing) corrupt or inaccurate records from a record set, table, or database and refers to identifying incomplete, incorrect, inaccurate or irrelevant parts of the data and then replacing,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deleting the dirty or coarse 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Sampling_date column and rows with null values in date column: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8" y="4104070"/>
            <a:ext cx="7397401" cy="11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20" y="775954"/>
            <a:ext cx="10018713" cy="106572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1998351"/>
            <a:ext cx="8448541" cy="3616838"/>
          </a:xfrm>
        </p:spPr>
      </p:pic>
    </p:spTree>
    <p:extLst>
      <p:ext uri="{BB962C8B-B14F-4D97-AF65-F5344CB8AC3E}">
        <p14:creationId xmlns:p14="http://schemas.microsoft.com/office/powerpoint/2010/main" val="19387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1147</TotalTime>
  <Words>317</Words>
  <Application>Microsoft Office PowerPoint</Application>
  <PresentationFormat>Widescreen</PresentationFormat>
  <Paragraphs>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Franklin Gothic Book</vt:lpstr>
      <vt:lpstr>Times New Roman</vt:lpstr>
      <vt:lpstr>Crop</vt:lpstr>
      <vt:lpstr>Air Quality Index </vt:lpstr>
      <vt:lpstr>Topics Covered</vt:lpstr>
      <vt:lpstr>Introduction: </vt:lpstr>
      <vt:lpstr>About the dataset :</vt:lpstr>
      <vt:lpstr>PowerPoint Presentation</vt:lpstr>
      <vt:lpstr>Tools used:</vt:lpstr>
      <vt:lpstr>Workflow:</vt:lpstr>
      <vt:lpstr>Data Cleaning</vt:lpstr>
      <vt:lpstr>Data Modeling</vt:lpstr>
      <vt:lpstr>Creating Dimension tables:</vt:lpstr>
      <vt:lpstr> Creating Fact table:</vt:lpstr>
      <vt:lpstr>Loading data into HDFS:</vt:lpstr>
      <vt:lpstr>Creating tables in Hive:</vt:lpstr>
      <vt:lpstr>Loading data into tables in Hive:</vt:lpstr>
      <vt:lpstr>Scenario:1   Fetching the data of  RSPM concentration for each state.    Query:    output:</vt:lpstr>
      <vt:lpstr>Graphical representation of average RSPM for each state:</vt:lpstr>
      <vt:lpstr>  Scenario:2         Fetching the data of  SPM concentration for each state.     Query:     output:</vt:lpstr>
      <vt:lpstr>Graphical representation of average SPM for each state:</vt:lpstr>
      <vt:lpstr>Scenario:3  Fetching the data of  SO2 concentration for each state.   Query:    output:</vt:lpstr>
      <vt:lpstr>Graphical representation of average so2 for each state:</vt:lpstr>
      <vt:lpstr>Scenario:4  Fetching the data of  NO2 concentration for each state.   Query:    output:</vt:lpstr>
      <vt:lpstr>Graphical representation of average no2 for each state:</vt:lpstr>
      <vt:lpstr>Scenario:5  Fetching the data of states having the best recording network. Query:    output:</vt:lpstr>
      <vt:lpstr>Graphical representation of count of states: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</dc:title>
  <dc:creator>learning</dc:creator>
  <cp:lastModifiedBy>learning</cp:lastModifiedBy>
  <cp:revision>35</cp:revision>
  <dcterms:created xsi:type="dcterms:W3CDTF">2020-03-02T12:47:00Z</dcterms:created>
  <dcterms:modified xsi:type="dcterms:W3CDTF">2020-03-04T12:49:52Z</dcterms:modified>
</cp:coreProperties>
</file>